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530" r:id="rId3"/>
    <p:sldId id="266" r:id="rId4"/>
    <p:sldId id="374" r:id="rId5"/>
    <p:sldId id="779" r:id="rId6"/>
    <p:sldId id="782" r:id="rId7"/>
    <p:sldId id="783" r:id="rId8"/>
    <p:sldId id="785" r:id="rId9"/>
    <p:sldId id="786" r:id="rId10"/>
    <p:sldId id="787" r:id="rId11"/>
    <p:sldId id="788" r:id="rId12"/>
    <p:sldId id="789" r:id="rId13"/>
    <p:sldId id="790" r:id="rId14"/>
    <p:sldId id="791" r:id="rId15"/>
    <p:sldId id="798" r:id="rId16"/>
    <p:sldId id="610" r:id="rId17"/>
    <p:sldId id="802" r:id="rId18"/>
    <p:sldId id="521" r:id="rId19"/>
    <p:sldId id="803" r:id="rId20"/>
    <p:sldId id="368" r:id="rId21"/>
    <p:sldId id="794" r:id="rId22"/>
    <p:sldId id="80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791"/>
    <a:srgbClr val="FF3399"/>
    <a:srgbClr val="FFCCFF"/>
    <a:srgbClr val="2994B2"/>
    <a:srgbClr val="DDF0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A930BB-C397-447B-9C08-31E1CA32D2C6}" v="2" dt="2022-12-14T16:28:56.3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4" autoAdjust="0"/>
    <p:restoredTop sz="80259" autoAdjust="0"/>
  </p:normalViewPr>
  <p:slideViewPr>
    <p:cSldViewPr snapToGrid="0">
      <p:cViewPr varScale="1">
        <p:scale>
          <a:sx n="41" d="100"/>
          <a:sy n="41" d="100"/>
        </p:scale>
        <p:origin x="43" y="643"/>
      </p:cViewPr>
      <p:guideLst/>
    </p:cSldViewPr>
  </p:slideViewPr>
  <p:notesTextViewPr>
    <p:cViewPr>
      <p:scale>
        <a:sx n="1" d="1"/>
        <a:sy n="1" d="1"/>
      </p:scale>
      <p:origin x="0" y="0"/>
    </p:cViewPr>
  </p:notesTextViewPr>
  <p:sorterViewPr>
    <p:cViewPr>
      <p:scale>
        <a:sx n="100" d="100"/>
        <a:sy n="100" d="100"/>
      </p:scale>
      <p:origin x="0" y="-19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ázquez-Valero" userId="3a0e46d7-2099-40af-a155-aa45b68bfff3" providerId="ADAL" clId="{A23061F1-F86A-4FCF-BFFD-3790E0B3E14E}"/>
    <pc:docChg chg="undo redo custSel addSld delSld modSld sldOrd">
      <pc:chgData name="Paula Vázquez-Valero" userId="3a0e46d7-2099-40af-a155-aa45b68bfff3" providerId="ADAL" clId="{A23061F1-F86A-4FCF-BFFD-3790E0B3E14E}" dt="2022-10-07T19:54:22.406" v="5149" actId="20577"/>
      <pc:docMkLst>
        <pc:docMk/>
      </pc:docMkLst>
      <pc:sldChg chg="addSp delSp modSp mod modNotesTx">
        <pc:chgData name="Paula Vázquez-Valero" userId="3a0e46d7-2099-40af-a155-aa45b68bfff3" providerId="ADAL" clId="{A23061F1-F86A-4FCF-BFFD-3790E0B3E14E}" dt="2022-10-07T19:54:22.406" v="5149" actId="20577"/>
        <pc:sldMkLst>
          <pc:docMk/>
          <pc:sldMk cId="0" sldId="257"/>
        </pc:sldMkLst>
        <pc:spChg chg="add mod ord">
          <ac:chgData name="Paula Vázquez-Valero" userId="3a0e46d7-2099-40af-a155-aa45b68bfff3" providerId="ADAL" clId="{A23061F1-F86A-4FCF-BFFD-3790E0B3E14E}" dt="2022-10-07T15:23:20.899" v="3" actId="167"/>
          <ac:spMkLst>
            <pc:docMk/>
            <pc:sldMk cId="0" sldId="257"/>
            <ac:spMk id="3" creationId="{A72C2644-B593-2A6E-4B4B-A2B1377E8AD9}"/>
          </ac:spMkLst>
        </pc:spChg>
        <pc:spChg chg="add del mod">
          <ac:chgData name="Paula Vázquez-Valero" userId="3a0e46d7-2099-40af-a155-aa45b68bfff3" providerId="ADAL" clId="{A23061F1-F86A-4FCF-BFFD-3790E0B3E14E}" dt="2022-10-07T15:23:25.678" v="6"/>
          <ac:spMkLst>
            <pc:docMk/>
            <pc:sldMk cId="0" sldId="257"/>
            <ac:spMk id="4" creationId="{552D2788-0C10-8040-4418-E360176C2AB3}"/>
          </ac:spMkLst>
        </pc:spChg>
        <pc:spChg chg="add mod">
          <ac:chgData name="Paula Vázquez-Valero" userId="3a0e46d7-2099-40af-a155-aa45b68bfff3" providerId="ADAL" clId="{A23061F1-F86A-4FCF-BFFD-3790E0B3E14E}" dt="2022-10-07T15:23:26.733" v="8"/>
          <ac:spMkLst>
            <pc:docMk/>
            <pc:sldMk cId="0" sldId="257"/>
            <ac:spMk id="5" creationId="{955868C5-9D0A-C07E-2481-5A96F638047B}"/>
          </ac:spMkLst>
        </pc:spChg>
        <pc:spChg chg="del">
          <ac:chgData name="Paula Vázquez-Valero" userId="3a0e46d7-2099-40af-a155-aa45b68bfff3" providerId="ADAL" clId="{A23061F1-F86A-4FCF-BFFD-3790E0B3E14E}" dt="2022-10-07T17:52:04.722" v="14" actId="478"/>
          <ac:spMkLst>
            <pc:docMk/>
            <pc:sldMk cId="0" sldId="257"/>
            <ac:spMk id="7" creationId="{766CFAD5-79AA-414F-AC34-B0B75005DC6F}"/>
          </ac:spMkLst>
        </pc:spChg>
        <pc:spChg chg="mod">
          <ac:chgData name="Paula Vázquez-Valero" userId="3a0e46d7-2099-40af-a155-aa45b68bfff3" providerId="ADAL" clId="{A23061F1-F86A-4FCF-BFFD-3790E0B3E14E}" dt="2022-10-07T17:52:05.044" v="15"/>
          <ac:spMkLst>
            <pc:docMk/>
            <pc:sldMk cId="0" sldId="257"/>
            <ac:spMk id="13" creationId="{6D696E5B-2A4A-F2D0-33BD-1AD07289F9E8}"/>
          </ac:spMkLst>
        </pc:spChg>
        <pc:spChg chg="add mod">
          <ac:chgData name="Paula Vázquez-Valero" userId="3a0e46d7-2099-40af-a155-aa45b68bfff3" providerId="ADAL" clId="{A23061F1-F86A-4FCF-BFFD-3790E0B3E14E}" dt="2022-10-07T17:52:05.044" v="15"/>
          <ac:spMkLst>
            <pc:docMk/>
            <pc:sldMk cId="0" sldId="257"/>
            <ac:spMk id="14" creationId="{EDBCFA42-6FC0-5F78-F826-DB13D1D22853}"/>
          </ac:spMkLst>
        </pc:spChg>
        <pc:spChg chg="del">
          <ac:chgData name="Paula Vázquez-Valero" userId="3a0e46d7-2099-40af-a155-aa45b68bfff3" providerId="ADAL" clId="{A23061F1-F86A-4FCF-BFFD-3790E0B3E14E}" dt="2022-10-07T15:23:18.764" v="1" actId="478"/>
          <ac:spMkLst>
            <pc:docMk/>
            <pc:sldMk cId="0" sldId="257"/>
            <ac:spMk id="98" creationId="{00000000-0000-0000-0000-000000000000}"/>
          </ac:spMkLst>
        </pc:spChg>
        <pc:spChg chg="del">
          <ac:chgData name="Paula Vázquez-Valero" userId="3a0e46d7-2099-40af-a155-aa45b68bfff3" providerId="ADAL" clId="{A23061F1-F86A-4FCF-BFFD-3790E0B3E14E}" dt="2022-10-07T15:23:26.441" v="7" actId="478"/>
          <ac:spMkLst>
            <pc:docMk/>
            <pc:sldMk cId="0" sldId="257"/>
            <ac:spMk id="100" creationId="{00000000-0000-0000-0000-000000000000}"/>
          </ac:spMkLst>
        </pc:spChg>
        <pc:grpChg chg="add mod">
          <ac:chgData name="Paula Vázquez-Valero" userId="3a0e46d7-2099-40af-a155-aa45b68bfff3" providerId="ADAL" clId="{A23061F1-F86A-4FCF-BFFD-3790E0B3E14E}" dt="2022-10-07T17:52:05.044" v="15"/>
          <ac:grpSpMkLst>
            <pc:docMk/>
            <pc:sldMk cId="0" sldId="257"/>
            <ac:grpSpMk id="6" creationId="{B83F870C-1DDA-B8F3-ADD0-D3A09ED4D35C}"/>
          </ac:grpSpMkLst>
        </pc:grpChg>
        <pc:grpChg chg="mod">
          <ac:chgData name="Paula Vázquez-Valero" userId="3a0e46d7-2099-40af-a155-aa45b68bfff3" providerId="ADAL" clId="{A23061F1-F86A-4FCF-BFFD-3790E0B3E14E}" dt="2022-10-07T17:52:05.044" v="15"/>
          <ac:grpSpMkLst>
            <pc:docMk/>
            <pc:sldMk cId="0" sldId="257"/>
            <ac:grpSpMk id="8" creationId="{0AC894BF-F1E0-17B8-744A-25E120A6D34A}"/>
          </ac:grpSpMkLst>
        </pc:grpChg>
        <pc:picChg chg="mod">
          <ac:chgData name="Paula Vázquez-Valero" userId="3a0e46d7-2099-40af-a155-aa45b68bfff3" providerId="ADAL" clId="{A23061F1-F86A-4FCF-BFFD-3790E0B3E14E}" dt="2022-10-07T17:52:05.044" v="15"/>
          <ac:picMkLst>
            <pc:docMk/>
            <pc:sldMk cId="0" sldId="257"/>
            <ac:picMk id="9" creationId="{3EA9696C-3603-7D34-422F-DBDA88ABA3CB}"/>
          </ac:picMkLst>
        </pc:picChg>
        <pc:picChg chg="mod">
          <ac:chgData name="Paula Vázquez-Valero" userId="3a0e46d7-2099-40af-a155-aa45b68bfff3" providerId="ADAL" clId="{A23061F1-F86A-4FCF-BFFD-3790E0B3E14E}" dt="2022-10-07T17:52:05.044" v="15"/>
          <ac:picMkLst>
            <pc:docMk/>
            <pc:sldMk cId="0" sldId="257"/>
            <ac:picMk id="10" creationId="{15A9D01A-40AD-E239-5DFC-9B8D5EDAA833}"/>
          </ac:picMkLst>
        </pc:picChg>
        <pc:picChg chg="mod">
          <ac:chgData name="Paula Vázquez-Valero" userId="3a0e46d7-2099-40af-a155-aa45b68bfff3" providerId="ADAL" clId="{A23061F1-F86A-4FCF-BFFD-3790E0B3E14E}" dt="2022-10-07T17:52:05.044" v="15"/>
          <ac:picMkLst>
            <pc:docMk/>
            <pc:sldMk cId="0" sldId="257"/>
            <ac:picMk id="11" creationId="{24D68784-FA4F-831E-6CCB-059A556B63FC}"/>
          </ac:picMkLst>
        </pc:picChg>
        <pc:picChg chg="mod">
          <ac:chgData name="Paula Vázquez-Valero" userId="3a0e46d7-2099-40af-a155-aa45b68bfff3" providerId="ADAL" clId="{A23061F1-F86A-4FCF-BFFD-3790E0B3E14E}" dt="2022-10-07T17:52:05.044" v="15"/>
          <ac:picMkLst>
            <pc:docMk/>
            <pc:sldMk cId="0" sldId="257"/>
            <ac:picMk id="12" creationId="{C3719D15-3A7F-B623-8693-7CDA283AD131}"/>
          </ac:picMkLst>
        </pc:picChg>
      </pc:sldChg>
      <pc:sldChg chg="addSp delSp modSp mod delAnim modAnim modNotesTx">
        <pc:chgData name="Paula Vázquez-Valero" userId="3a0e46d7-2099-40af-a155-aa45b68bfff3" providerId="ADAL" clId="{A23061F1-F86A-4FCF-BFFD-3790E0B3E14E}" dt="2022-10-07T18:26:09.671" v="2097" actId="21"/>
        <pc:sldMkLst>
          <pc:docMk/>
          <pc:sldMk cId="0" sldId="266"/>
        </pc:sldMkLst>
        <pc:spChg chg="add mod">
          <ac:chgData name="Paula Vázquez-Valero" userId="3a0e46d7-2099-40af-a155-aa45b68bfff3" providerId="ADAL" clId="{A23061F1-F86A-4FCF-BFFD-3790E0B3E14E}" dt="2022-10-07T18:10:13.972" v="1236"/>
          <ac:spMkLst>
            <pc:docMk/>
            <pc:sldMk cId="0" sldId="266"/>
            <ac:spMk id="3" creationId="{B24F5F1B-E896-A673-FD8D-580FD909F177}"/>
          </ac:spMkLst>
        </pc:spChg>
        <pc:spChg chg="add del mod">
          <ac:chgData name="Paula Vázquez-Valero" userId="3a0e46d7-2099-40af-a155-aa45b68bfff3" providerId="ADAL" clId="{A23061F1-F86A-4FCF-BFFD-3790E0B3E14E}" dt="2022-10-07T18:26:09.671" v="2097" actId="21"/>
          <ac:spMkLst>
            <pc:docMk/>
            <pc:sldMk cId="0" sldId="266"/>
            <ac:spMk id="5" creationId="{22CA1AE7-5A29-645C-F519-9281398C4EFF}"/>
          </ac:spMkLst>
        </pc:spChg>
        <pc:spChg chg="add del mod">
          <ac:chgData name="Paula Vázquez-Valero" userId="3a0e46d7-2099-40af-a155-aa45b68bfff3" providerId="ADAL" clId="{A23061F1-F86A-4FCF-BFFD-3790E0B3E14E}" dt="2022-10-07T18:19:24.479" v="1600"/>
          <ac:spMkLst>
            <pc:docMk/>
            <pc:sldMk cId="0" sldId="266"/>
            <ac:spMk id="7" creationId="{DCE5F4BC-FF74-9644-FF4C-270C847D6A7C}"/>
          </ac:spMkLst>
        </pc:spChg>
        <pc:spChg chg="add mod">
          <ac:chgData name="Paula Vázquez-Valero" userId="3a0e46d7-2099-40af-a155-aa45b68bfff3" providerId="ADAL" clId="{A23061F1-F86A-4FCF-BFFD-3790E0B3E14E}" dt="2022-10-07T18:20:20.611" v="1649" actId="1035"/>
          <ac:spMkLst>
            <pc:docMk/>
            <pc:sldMk cId="0" sldId="266"/>
            <ac:spMk id="9" creationId="{0A693884-4B94-20A2-14E5-F2295B5D4951}"/>
          </ac:spMkLst>
        </pc:spChg>
        <pc:spChg chg="add mod">
          <ac:chgData name="Paula Vázquez-Valero" userId="3a0e46d7-2099-40af-a155-aa45b68bfff3" providerId="ADAL" clId="{A23061F1-F86A-4FCF-BFFD-3790E0B3E14E}" dt="2022-10-07T18:20:26.669" v="1663" actId="1038"/>
          <ac:spMkLst>
            <pc:docMk/>
            <pc:sldMk cId="0" sldId="266"/>
            <ac:spMk id="10" creationId="{D9881AFC-DBE7-2E29-C089-A62636B11225}"/>
          </ac:spMkLst>
        </pc:spChg>
        <pc:spChg chg="del">
          <ac:chgData name="Paula Vázquez-Valero" userId="3a0e46d7-2099-40af-a155-aa45b68bfff3" providerId="ADAL" clId="{A23061F1-F86A-4FCF-BFFD-3790E0B3E14E}" dt="2022-10-07T18:09:57.981" v="1231" actId="478"/>
          <ac:spMkLst>
            <pc:docMk/>
            <pc:sldMk cId="0" sldId="266"/>
            <ac:spMk id="56" creationId="{278FB546-801B-4FC4-BA26-4F43642401DB}"/>
          </ac:spMkLst>
        </pc:spChg>
        <pc:spChg chg="del mod">
          <ac:chgData name="Paula Vázquez-Valero" userId="3a0e46d7-2099-40af-a155-aa45b68bfff3" providerId="ADAL" clId="{A23061F1-F86A-4FCF-BFFD-3790E0B3E14E}" dt="2022-10-07T18:19:57.309" v="1631"/>
          <ac:spMkLst>
            <pc:docMk/>
            <pc:sldMk cId="0" sldId="266"/>
            <ac:spMk id="85" creationId="{ED586029-BA45-4A1E-BCD4-5DA8DA3E0C42}"/>
          </ac:spMkLst>
        </pc:spChg>
        <pc:spChg chg="mod">
          <ac:chgData name="Paula Vázquez-Valero" userId="3a0e46d7-2099-40af-a155-aa45b68bfff3" providerId="ADAL" clId="{A23061F1-F86A-4FCF-BFFD-3790E0B3E14E}" dt="2022-10-07T18:20:09.008" v="1643" actId="1035"/>
          <ac:spMkLst>
            <pc:docMk/>
            <pc:sldMk cId="0" sldId="266"/>
            <ac:spMk id="88" creationId="{6699239A-5B4C-4033-B578-06DC0ACAA60B}"/>
          </ac:spMkLst>
        </pc:spChg>
        <pc:spChg chg="mod">
          <ac:chgData name="Paula Vázquez-Valero" userId="3a0e46d7-2099-40af-a155-aa45b68bfff3" providerId="ADAL" clId="{A23061F1-F86A-4FCF-BFFD-3790E0B3E14E}" dt="2022-10-07T18:25:41.870" v="2088" actId="113"/>
          <ac:spMkLst>
            <pc:docMk/>
            <pc:sldMk cId="0" sldId="266"/>
            <ac:spMk id="131" creationId="{56154AF5-84F5-411E-B184-F04F4FF2082B}"/>
          </ac:spMkLst>
        </pc:spChg>
        <pc:spChg chg="mod">
          <ac:chgData name="Paula Vázquez-Valero" userId="3a0e46d7-2099-40af-a155-aa45b68bfff3" providerId="ADAL" clId="{A23061F1-F86A-4FCF-BFFD-3790E0B3E14E}" dt="2022-10-07T18:25:37.120" v="2087" actId="403"/>
          <ac:spMkLst>
            <pc:docMk/>
            <pc:sldMk cId="0" sldId="266"/>
            <ac:spMk id="132" creationId="{79D1D191-FCBF-47F8-AD23-1E05E30B7BE6}"/>
          </ac:spMkLst>
        </pc:spChg>
        <pc:spChg chg="mod">
          <ac:chgData name="Paula Vázquez-Valero" userId="3a0e46d7-2099-40af-a155-aa45b68bfff3" providerId="ADAL" clId="{A23061F1-F86A-4FCF-BFFD-3790E0B3E14E}" dt="2022-10-07T18:25:44.172" v="2089" actId="113"/>
          <ac:spMkLst>
            <pc:docMk/>
            <pc:sldMk cId="0" sldId="266"/>
            <ac:spMk id="133" creationId="{9B7FB3E6-4860-42F3-938D-A81747792C14}"/>
          </ac:spMkLst>
        </pc:spChg>
        <pc:spChg chg="mod">
          <ac:chgData name="Paula Vázquez-Valero" userId="3a0e46d7-2099-40af-a155-aa45b68bfff3" providerId="ADAL" clId="{A23061F1-F86A-4FCF-BFFD-3790E0B3E14E}" dt="2022-10-07T18:25:57.802" v="2094" actId="403"/>
          <ac:spMkLst>
            <pc:docMk/>
            <pc:sldMk cId="0" sldId="266"/>
            <ac:spMk id="134" creationId="{091D4A05-62F6-4996-8657-A734F69C63D8}"/>
          </ac:spMkLst>
        </pc:spChg>
        <pc:spChg chg="mod">
          <ac:chgData name="Paula Vázquez-Valero" userId="3a0e46d7-2099-40af-a155-aa45b68bfff3" providerId="ADAL" clId="{A23061F1-F86A-4FCF-BFFD-3790E0B3E14E}" dt="2022-10-07T18:25:46.248" v="2090" actId="113"/>
          <ac:spMkLst>
            <pc:docMk/>
            <pc:sldMk cId="0" sldId="266"/>
            <ac:spMk id="135" creationId="{0CA6D0D2-F01E-459E-9AD5-EA2F44F849F8}"/>
          </ac:spMkLst>
        </pc:spChg>
        <pc:spChg chg="mod">
          <ac:chgData name="Paula Vázquez-Valero" userId="3a0e46d7-2099-40af-a155-aa45b68bfff3" providerId="ADAL" clId="{A23061F1-F86A-4FCF-BFFD-3790E0B3E14E}" dt="2022-10-07T18:25:59.928" v="2095" actId="403"/>
          <ac:spMkLst>
            <pc:docMk/>
            <pc:sldMk cId="0" sldId="266"/>
            <ac:spMk id="136" creationId="{D38685FE-B89F-4D46-A878-55E35C5FC6B2}"/>
          </ac:spMkLst>
        </pc:spChg>
        <pc:spChg chg="mod">
          <ac:chgData name="Paula Vázquez-Valero" userId="3a0e46d7-2099-40af-a155-aa45b68bfff3" providerId="ADAL" clId="{A23061F1-F86A-4FCF-BFFD-3790E0B3E14E}" dt="2022-10-07T18:25:48.117" v="2091" actId="113"/>
          <ac:spMkLst>
            <pc:docMk/>
            <pc:sldMk cId="0" sldId="266"/>
            <ac:spMk id="137" creationId="{A1D69D4B-9A0D-40E3-9732-BFCE1E05D413}"/>
          </ac:spMkLst>
        </pc:spChg>
        <pc:spChg chg="mod">
          <ac:chgData name="Paula Vázquez-Valero" userId="3a0e46d7-2099-40af-a155-aa45b68bfff3" providerId="ADAL" clId="{A23061F1-F86A-4FCF-BFFD-3790E0B3E14E}" dt="2022-10-07T18:26:02.479" v="2096" actId="403"/>
          <ac:spMkLst>
            <pc:docMk/>
            <pc:sldMk cId="0" sldId="266"/>
            <ac:spMk id="139" creationId="{034CB07B-D6D4-46A1-975B-68520E3B9AE8}"/>
          </ac:spMkLst>
        </pc:spChg>
        <pc:spChg chg="mod">
          <ac:chgData name="Paula Vázquez-Valero" userId="3a0e46d7-2099-40af-a155-aa45b68bfff3" providerId="ADAL" clId="{A23061F1-F86A-4FCF-BFFD-3790E0B3E14E}" dt="2022-10-07T18:23:41.504" v="1897" actId="20577"/>
          <ac:spMkLst>
            <pc:docMk/>
            <pc:sldMk cId="0" sldId="266"/>
            <ac:spMk id="140" creationId="{6B5D799D-F402-465C-86FE-35FFC989F86F}"/>
          </ac:spMkLst>
        </pc:spChg>
        <pc:spChg chg="mod">
          <ac:chgData name="Paula Vázquez-Valero" userId="3a0e46d7-2099-40af-a155-aa45b68bfff3" providerId="ADAL" clId="{A23061F1-F86A-4FCF-BFFD-3790E0B3E14E}" dt="2022-10-07T18:25:51.506" v="2093" actId="403"/>
          <ac:spMkLst>
            <pc:docMk/>
            <pc:sldMk cId="0" sldId="266"/>
            <ac:spMk id="144" creationId="{4D76E53A-16C9-4ED4-89F4-23F7E72AD9E5}"/>
          </ac:spMkLst>
        </pc:spChg>
        <pc:spChg chg="mod">
          <ac:chgData name="Paula Vázquez-Valero" userId="3a0e46d7-2099-40af-a155-aa45b68bfff3" providerId="ADAL" clId="{A23061F1-F86A-4FCF-BFFD-3790E0B3E14E}" dt="2022-10-07T18:11:32.439" v="1253" actId="1035"/>
          <ac:spMkLst>
            <pc:docMk/>
            <pc:sldMk cId="0" sldId="266"/>
            <ac:spMk id="157" creationId="{8D3F57F6-FBCE-43D3-B089-3C05F51825FA}"/>
          </ac:spMkLst>
        </pc:spChg>
        <pc:spChg chg="del mod">
          <ac:chgData name="Paula Vázquez-Valero" userId="3a0e46d7-2099-40af-a155-aa45b68bfff3" providerId="ADAL" clId="{A23061F1-F86A-4FCF-BFFD-3790E0B3E14E}" dt="2022-10-07T18:19:38.863" v="1622"/>
          <ac:spMkLst>
            <pc:docMk/>
            <pc:sldMk cId="0" sldId="266"/>
            <ac:spMk id="158" creationId="{7CCC0705-9CE5-4D6B-879F-C58BDCE1EF1A}"/>
          </ac:spMkLst>
        </pc:spChg>
        <pc:spChg chg="mod">
          <ac:chgData name="Paula Vázquez-Valero" userId="3a0e46d7-2099-40af-a155-aa45b68bfff3" providerId="ADAL" clId="{A23061F1-F86A-4FCF-BFFD-3790E0B3E14E}" dt="2022-10-07T18:11:59.165" v="1274" actId="1038"/>
          <ac:spMkLst>
            <pc:docMk/>
            <pc:sldMk cId="0" sldId="266"/>
            <ac:spMk id="169" creationId="{A70B9834-A9D0-4665-8029-EEFFC5CA9C95}"/>
          </ac:spMkLst>
        </pc:spChg>
        <pc:spChg chg="mod">
          <ac:chgData name="Paula Vázquez-Valero" userId="3a0e46d7-2099-40af-a155-aa45b68bfff3" providerId="ADAL" clId="{A23061F1-F86A-4FCF-BFFD-3790E0B3E14E}" dt="2022-10-07T18:12:28.793" v="1294" actId="1076"/>
          <ac:spMkLst>
            <pc:docMk/>
            <pc:sldMk cId="0" sldId="266"/>
            <ac:spMk id="172" creationId="{106C553B-F3B3-4AEA-927C-AD67893A75B2}"/>
          </ac:spMkLst>
        </pc:spChg>
        <pc:spChg chg="mod">
          <ac:chgData name="Paula Vázquez-Valero" userId="3a0e46d7-2099-40af-a155-aa45b68bfff3" providerId="ADAL" clId="{A23061F1-F86A-4FCF-BFFD-3790E0B3E14E}" dt="2022-10-07T18:14:38.846" v="1403" actId="14100"/>
          <ac:spMkLst>
            <pc:docMk/>
            <pc:sldMk cId="0" sldId="266"/>
            <ac:spMk id="178" creationId="{EE84DC1B-1774-49B4-BBAB-BD638D3B7CF3}"/>
          </ac:spMkLst>
        </pc:spChg>
        <pc:spChg chg="mod">
          <ac:chgData name="Paula Vázquez-Valero" userId="3a0e46d7-2099-40af-a155-aa45b68bfff3" providerId="ADAL" clId="{A23061F1-F86A-4FCF-BFFD-3790E0B3E14E}" dt="2022-10-07T18:15:09.300" v="1453" actId="1035"/>
          <ac:spMkLst>
            <pc:docMk/>
            <pc:sldMk cId="0" sldId="266"/>
            <ac:spMk id="185" creationId="{F7767C4F-0041-4D80-AFCC-0FB68A622487}"/>
          </ac:spMkLst>
        </pc:spChg>
        <pc:spChg chg="mod">
          <ac:chgData name="Paula Vázquez-Valero" userId="3a0e46d7-2099-40af-a155-aa45b68bfff3" providerId="ADAL" clId="{A23061F1-F86A-4FCF-BFFD-3790E0B3E14E}" dt="2022-10-07T18:15:26.867" v="1468" actId="14100"/>
          <ac:spMkLst>
            <pc:docMk/>
            <pc:sldMk cId="0" sldId="266"/>
            <ac:spMk id="187" creationId="{68E2D0A5-5527-4C67-B991-A03626AA6764}"/>
          </ac:spMkLst>
        </pc:spChg>
        <pc:spChg chg="del">
          <ac:chgData name="Paula Vázquez-Valero" userId="3a0e46d7-2099-40af-a155-aa45b68bfff3" providerId="ADAL" clId="{A23061F1-F86A-4FCF-BFFD-3790E0B3E14E}" dt="2022-10-07T18:19:57.304" v="1629" actId="478"/>
          <ac:spMkLst>
            <pc:docMk/>
            <pc:sldMk cId="0" sldId="266"/>
            <ac:spMk id="210" creationId="{5EC00F48-714D-44A4-988E-A1AD24F209FC}"/>
          </ac:spMkLst>
        </pc:spChg>
        <pc:graphicFrameChg chg="modGraphic">
          <ac:chgData name="Paula Vázquez-Valero" userId="3a0e46d7-2099-40af-a155-aa45b68bfff3" providerId="ADAL" clId="{A23061F1-F86A-4FCF-BFFD-3790E0B3E14E}" dt="2022-10-07T18:11:22.922" v="1251" actId="20577"/>
          <ac:graphicFrameMkLst>
            <pc:docMk/>
            <pc:sldMk cId="0" sldId="266"/>
            <ac:graphicFrameMk id="149" creationId="{B2E020CA-3596-4F22-AB7A-465B1107D8F1}"/>
          </ac:graphicFrameMkLst>
        </pc:graphicFrameChg>
        <pc:graphicFrameChg chg="mod modGraphic">
          <ac:chgData name="Paula Vázquez-Valero" userId="3a0e46d7-2099-40af-a155-aa45b68bfff3" providerId="ADAL" clId="{A23061F1-F86A-4FCF-BFFD-3790E0B3E14E}" dt="2022-10-07T18:11:47.434" v="1272" actId="20577"/>
          <ac:graphicFrameMkLst>
            <pc:docMk/>
            <pc:sldMk cId="0" sldId="266"/>
            <ac:graphicFrameMk id="150" creationId="{259B75F7-CACD-4172-84B1-1D6852942F87}"/>
          </ac:graphicFrameMkLst>
        </pc:graphicFrameChg>
        <pc:graphicFrameChg chg="modGraphic">
          <ac:chgData name="Paula Vázquez-Valero" userId="3a0e46d7-2099-40af-a155-aa45b68bfff3" providerId="ADAL" clId="{A23061F1-F86A-4FCF-BFFD-3790E0B3E14E}" dt="2022-10-07T18:17:38.708" v="1572" actId="20577"/>
          <ac:graphicFrameMkLst>
            <pc:docMk/>
            <pc:sldMk cId="0" sldId="266"/>
            <ac:graphicFrameMk id="151" creationId="{9739CE26-4A7B-4617-9190-3FF35B1564A0}"/>
          </ac:graphicFrameMkLst>
        </pc:graphicFrameChg>
        <pc:graphicFrameChg chg="modGraphic">
          <ac:chgData name="Paula Vázquez-Valero" userId="3a0e46d7-2099-40af-a155-aa45b68bfff3" providerId="ADAL" clId="{A23061F1-F86A-4FCF-BFFD-3790E0B3E14E}" dt="2022-10-07T18:12:51.524" v="1316" actId="20577"/>
          <ac:graphicFrameMkLst>
            <pc:docMk/>
            <pc:sldMk cId="0" sldId="266"/>
            <ac:graphicFrameMk id="152" creationId="{6BB64386-DB05-4BD7-B147-7E7CB4DFC4F9}"/>
          </ac:graphicFrameMkLst>
        </pc:graphicFrameChg>
        <pc:graphicFrameChg chg="modGraphic">
          <ac:chgData name="Paula Vázquez-Valero" userId="3a0e46d7-2099-40af-a155-aa45b68bfff3" providerId="ADAL" clId="{A23061F1-F86A-4FCF-BFFD-3790E0B3E14E}" dt="2022-10-07T18:13:19.291" v="1334" actId="20577"/>
          <ac:graphicFrameMkLst>
            <pc:docMk/>
            <pc:sldMk cId="0" sldId="266"/>
            <ac:graphicFrameMk id="153" creationId="{B3E316DD-59C7-4C64-93D2-F62D7D2719B2}"/>
          </ac:graphicFrameMkLst>
        </pc:graphicFrameChg>
        <pc:graphicFrameChg chg="modGraphic">
          <ac:chgData name="Paula Vázquez-Valero" userId="3a0e46d7-2099-40af-a155-aa45b68bfff3" providerId="ADAL" clId="{A23061F1-F86A-4FCF-BFFD-3790E0B3E14E}" dt="2022-10-07T18:14:30.139" v="1401" actId="20577"/>
          <ac:graphicFrameMkLst>
            <pc:docMk/>
            <pc:sldMk cId="0" sldId="266"/>
            <ac:graphicFrameMk id="154" creationId="{606D0CBE-66E1-4A63-B068-92E8790C08F4}"/>
          </ac:graphicFrameMkLst>
        </pc:graphicFrameChg>
        <pc:graphicFrameChg chg="mod modGraphic">
          <ac:chgData name="Paula Vázquez-Valero" userId="3a0e46d7-2099-40af-a155-aa45b68bfff3" providerId="ADAL" clId="{A23061F1-F86A-4FCF-BFFD-3790E0B3E14E}" dt="2022-10-07T18:15:23.916" v="1467" actId="20577"/>
          <ac:graphicFrameMkLst>
            <pc:docMk/>
            <pc:sldMk cId="0" sldId="266"/>
            <ac:graphicFrameMk id="183" creationId="{4B70CD9E-528E-4377-B91F-941888FAB7F0}"/>
          </ac:graphicFrameMkLst>
        </pc:graphicFrameChg>
        <pc:picChg chg="add del mod">
          <ac:chgData name="Paula Vázquez-Valero" userId="3a0e46d7-2099-40af-a155-aa45b68bfff3" providerId="ADAL" clId="{A23061F1-F86A-4FCF-BFFD-3790E0B3E14E}" dt="2022-10-07T18:19:24.479" v="1600"/>
          <ac:picMkLst>
            <pc:docMk/>
            <pc:sldMk cId="0" sldId="266"/>
            <ac:picMk id="6" creationId="{98300CDC-D4CC-61DF-2769-9D19AC9EDF7D}"/>
          </ac:picMkLst>
        </pc:picChg>
        <pc:picChg chg="add mod">
          <ac:chgData name="Paula Vázquez-Valero" userId="3a0e46d7-2099-40af-a155-aa45b68bfff3" providerId="ADAL" clId="{A23061F1-F86A-4FCF-BFFD-3790E0B3E14E}" dt="2022-10-07T18:20:20.611" v="1649" actId="1035"/>
          <ac:picMkLst>
            <pc:docMk/>
            <pc:sldMk cId="0" sldId="266"/>
            <ac:picMk id="8" creationId="{E55A9F4F-95CC-23FC-85D9-1547B51EC31D}"/>
          </ac:picMkLst>
        </pc:picChg>
        <pc:picChg chg="mod">
          <ac:chgData name="Paula Vázquez-Valero" userId="3a0e46d7-2099-40af-a155-aa45b68bfff3" providerId="ADAL" clId="{A23061F1-F86A-4FCF-BFFD-3790E0B3E14E}" dt="2022-10-07T18:20:09.008" v="1643" actId="1035"/>
          <ac:picMkLst>
            <pc:docMk/>
            <pc:sldMk cId="0" sldId="266"/>
            <ac:picMk id="89" creationId="{A399460A-B891-4F80-8FB1-773462D73806}"/>
          </ac:picMkLst>
        </pc:picChg>
        <pc:picChg chg="mod">
          <ac:chgData name="Paula Vázquez-Valero" userId="3a0e46d7-2099-40af-a155-aa45b68bfff3" providerId="ADAL" clId="{A23061F1-F86A-4FCF-BFFD-3790E0B3E14E}" dt="2022-10-07T18:15:09.300" v="1453" actId="1035"/>
          <ac:picMkLst>
            <pc:docMk/>
            <pc:sldMk cId="0" sldId="266"/>
            <ac:picMk id="184" creationId="{BC9AF8BB-C0B5-48E4-9330-1A81BB4FD6B3}"/>
          </ac:picMkLst>
        </pc:picChg>
      </pc:sldChg>
      <pc:sldChg chg="del">
        <pc:chgData name="Paula Vázquez-Valero" userId="3a0e46d7-2099-40af-a155-aa45b68bfff3" providerId="ADAL" clId="{A23061F1-F86A-4FCF-BFFD-3790E0B3E14E}" dt="2022-10-07T19:20:12.504" v="4131" actId="47"/>
        <pc:sldMkLst>
          <pc:docMk/>
          <pc:sldMk cId="768130140" sldId="365"/>
        </pc:sldMkLst>
      </pc:sldChg>
      <pc:sldChg chg="addSp delSp modSp add del mod modAnim">
        <pc:chgData name="Paula Vázquez-Valero" userId="3a0e46d7-2099-40af-a155-aa45b68bfff3" providerId="ADAL" clId="{A23061F1-F86A-4FCF-BFFD-3790E0B3E14E}" dt="2022-10-07T19:52:23.006" v="5122" actId="1036"/>
        <pc:sldMkLst>
          <pc:docMk/>
          <pc:sldMk cId="1896518203" sldId="368"/>
        </pc:sldMkLst>
        <pc:spChg chg="add mod">
          <ac:chgData name="Paula Vázquez-Valero" userId="3a0e46d7-2099-40af-a155-aa45b68bfff3" providerId="ADAL" clId="{A23061F1-F86A-4FCF-BFFD-3790E0B3E14E}" dt="2022-10-07T19:42:53.282" v="4723"/>
          <ac:spMkLst>
            <pc:docMk/>
            <pc:sldMk cId="1896518203" sldId="368"/>
            <ac:spMk id="3" creationId="{A15D748B-C2CD-A6EB-6AC3-10BE25054765}"/>
          </ac:spMkLst>
        </pc:spChg>
        <pc:spChg chg="add del mod">
          <ac:chgData name="Paula Vázquez-Valero" userId="3a0e46d7-2099-40af-a155-aa45b68bfff3" providerId="ADAL" clId="{A23061F1-F86A-4FCF-BFFD-3790E0B3E14E}" dt="2022-10-07T19:52:06.807" v="5094" actId="478"/>
          <ac:spMkLst>
            <pc:docMk/>
            <pc:sldMk cId="1896518203" sldId="368"/>
            <ac:spMk id="5" creationId="{1E3A2285-5BFA-70A2-3B84-925D2E11F624}"/>
          </ac:spMkLst>
        </pc:spChg>
        <pc:spChg chg="add del mod">
          <ac:chgData name="Paula Vázquez-Valero" userId="3a0e46d7-2099-40af-a155-aa45b68bfff3" providerId="ADAL" clId="{A23061F1-F86A-4FCF-BFFD-3790E0B3E14E}" dt="2022-10-07T19:52:06.807" v="5094" actId="478"/>
          <ac:spMkLst>
            <pc:docMk/>
            <pc:sldMk cId="1896518203" sldId="368"/>
            <ac:spMk id="6" creationId="{4B3D5660-2AF6-C8D3-78DD-578BF713C7D2}"/>
          </ac:spMkLst>
        </pc:spChg>
        <pc:spChg chg="del">
          <ac:chgData name="Paula Vázquez-Valero" userId="3a0e46d7-2099-40af-a155-aa45b68bfff3" providerId="ADAL" clId="{A23061F1-F86A-4FCF-BFFD-3790E0B3E14E}" dt="2022-10-07T19:42:52.938" v="4722" actId="478"/>
          <ac:spMkLst>
            <pc:docMk/>
            <pc:sldMk cId="1896518203" sldId="368"/>
            <ac:spMk id="33" creationId="{F6EBF477-5B38-42D2-8306-ABF1F35CD572}"/>
          </ac:spMkLst>
        </pc:spChg>
        <pc:spChg chg="mod">
          <ac:chgData name="Paula Vázquez-Valero" userId="3a0e46d7-2099-40af-a155-aa45b68bfff3" providerId="ADAL" clId="{A23061F1-F86A-4FCF-BFFD-3790E0B3E14E}" dt="2022-10-07T19:52:10.883" v="5102" actId="1036"/>
          <ac:spMkLst>
            <pc:docMk/>
            <pc:sldMk cId="1896518203" sldId="368"/>
            <ac:spMk id="54" creationId="{13D71F2A-16AF-4A07-9E21-E2C0CC74C153}"/>
          </ac:spMkLst>
        </pc:spChg>
        <pc:spChg chg="mod">
          <ac:chgData name="Paula Vázquez-Valero" userId="3a0e46d7-2099-40af-a155-aa45b68bfff3" providerId="ADAL" clId="{A23061F1-F86A-4FCF-BFFD-3790E0B3E14E}" dt="2022-10-07T19:52:10.883" v="5102" actId="1036"/>
          <ac:spMkLst>
            <pc:docMk/>
            <pc:sldMk cId="1896518203" sldId="368"/>
            <ac:spMk id="55" creationId="{8E7E88DD-FBC5-468A-AD40-981AD2499DFB}"/>
          </ac:spMkLst>
        </pc:spChg>
        <pc:spChg chg="mod">
          <ac:chgData name="Paula Vázquez-Valero" userId="3a0e46d7-2099-40af-a155-aa45b68bfff3" providerId="ADAL" clId="{A23061F1-F86A-4FCF-BFFD-3790E0B3E14E}" dt="2022-10-07T19:52:12.849" v="5107" actId="1035"/>
          <ac:spMkLst>
            <pc:docMk/>
            <pc:sldMk cId="1896518203" sldId="368"/>
            <ac:spMk id="56" creationId="{79D09302-A4AF-421C-ABA6-0D37DEF7A1B8}"/>
          </ac:spMkLst>
        </pc:spChg>
        <pc:spChg chg="mod">
          <ac:chgData name="Paula Vázquez-Valero" userId="3a0e46d7-2099-40af-a155-aa45b68bfff3" providerId="ADAL" clId="{A23061F1-F86A-4FCF-BFFD-3790E0B3E14E}" dt="2022-10-07T19:52:15.993" v="5113" actId="1036"/>
          <ac:spMkLst>
            <pc:docMk/>
            <pc:sldMk cId="1896518203" sldId="368"/>
            <ac:spMk id="57" creationId="{3A49D3B9-70E6-429E-B993-B6674EBDF095}"/>
          </ac:spMkLst>
        </pc:spChg>
        <pc:spChg chg="mod">
          <ac:chgData name="Paula Vázquez-Valero" userId="3a0e46d7-2099-40af-a155-aa45b68bfff3" providerId="ADAL" clId="{A23061F1-F86A-4FCF-BFFD-3790E0B3E14E}" dt="2022-10-07T19:52:15.993" v="5113" actId="1036"/>
          <ac:spMkLst>
            <pc:docMk/>
            <pc:sldMk cId="1896518203" sldId="368"/>
            <ac:spMk id="58" creationId="{65E34EA1-9D24-466A-A6F1-7CE3FFC5E279}"/>
          </ac:spMkLst>
        </pc:spChg>
        <pc:spChg chg="mod">
          <ac:chgData name="Paula Vázquez-Valero" userId="3a0e46d7-2099-40af-a155-aa45b68bfff3" providerId="ADAL" clId="{A23061F1-F86A-4FCF-BFFD-3790E0B3E14E}" dt="2022-10-07T19:52:15.993" v="5113" actId="1036"/>
          <ac:spMkLst>
            <pc:docMk/>
            <pc:sldMk cId="1896518203" sldId="368"/>
            <ac:spMk id="59" creationId="{60DD9CD9-C857-4BA1-BA3A-2F2F19249444}"/>
          </ac:spMkLst>
        </pc:spChg>
        <pc:spChg chg="mod">
          <ac:chgData name="Paula Vázquez-Valero" userId="3a0e46d7-2099-40af-a155-aa45b68bfff3" providerId="ADAL" clId="{A23061F1-F86A-4FCF-BFFD-3790E0B3E14E}" dt="2022-10-07T19:52:19.904" v="5118" actId="1036"/>
          <ac:spMkLst>
            <pc:docMk/>
            <pc:sldMk cId="1896518203" sldId="368"/>
            <ac:spMk id="60" creationId="{BAF6C47D-C68B-46B3-AF1F-AD7121C530E3}"/>
          </ac:spMkLst>
        </pc:spChg>
        <pc:spChg chg="mod">
          <ac:chgData name="Paula Vázquez-Valero" userId="3a0e46d7-2099-40af-a155-aa45b68bfff3" providerId="ADAL" clId="{A23061F1-F86A-4FCF-BFFD-3790E0B3E14E}" dt="2022-10-07T19:52:19.904" v="5118" actId="1036"/>
          <ac:spMkLst>
            <pc:docMk/>
            <pc:sldMk cId="1896518203" sldId="368"/>
            <ac:spMk id="61" creationId="{043F40DE-EF64-4213-B68D-AA4CEC430A71}"/>
          </ac:spMkLst>
        </pc:spChg>
        <pc:spChg chg="mod">
          <ac:chgData name="Paula Vázquez-Valero" userId="3a0e46d7-2099-40af-a155-aa45b68bfff3" providerId="ADAL" clId="{A23061F1-F86A-4FCF-BFFD-3790E0B3E14E}" dt="2022-10-07T19:52:19.904" v="5118" actId="1036"/>
          <ac:spMkLst>
            <pc:docMk/>
            <pc:sldMk cId="1896518203" sldId="368"/>
            <ac:spMk id="62" creationId="{7A3CA6E2-EAE7-4AB8-B4D0-5A61BDACAC38}"/>
          </ac:spMkLst>
        </pc:spChg>
        <pc:spChg chg="mod">
          <ac:chgData name="Paula Vázquez-Valero" userId="3a0e46d7-2099-40af-a155-aa45b68bfff3" providerId="ADAL" clId="{A23061F1-F86A-4FCF-BFFD-3790E0B3E14E}" dt="2022-10-07T19:52:23.006" v="5122" actId="1036"/>
          <ac:spMkLst>
            <pc:docMk/>
            <pc:sldMk cId="1896518203" sldId="368"/>
            <ac:spMk id="63" creationId="{F6958ABA-A050-4950-A8D8-242649851302}"/>
          </ac:spMkLst>
        </pc:spChg>
        <pc:spChg chg="mod">
          <ac:chgData name="Paula Vázquez-Valero" userId="3a0e46d7-2099-40af-a155-aa45b68bfff3" providerId="ADAL" clId="{A23061F1-F86A-4FCF-BFFD-3790E0B3E14E}" dt="2022-10-07T19:52:23.006" v="5122" actId="1036"/>
          <ac:spMkLst>
            <pc:docMk/>
            <pc:sldMk cId="1896518203" sldId="368"/>
            <ac:spMk id="64" creationId="{32BAA5BC-CB21-43F2-B3F8-F465E6C6534C}"/>
          </ac:spMkLst>
        </pc:spChg>
        <pc:spChg chg="mod">
          <ac:chgData name="Paula Vázquez-Valero" userId="3a0e46d7-2099-40af-a155-aa45b68bfff3" providerId="ADAL" clId="{A23061F1-F86A-4FCF-BFFD-3790E0B3E14E}" dt="2022-10-07T19:52:23.006" v="5122" actId="1036"/>
          <ac:spMkLst>
            <pc:docMk/>
            <pc:sldMk cId="1896518203" sldId="368"/>
            <ac:spMk id="65" creationId="{896C1059-FF57-43C1-A90B-45BFA8AD75E8}"/>
          </ac:spMkLst>
        </pc:spChg>
        <pc:spChg chg="mod">
          <ac:chgData name="Paula Vázquez-Valero" userId="3a0e46d7-2099-40af-a155-aa45b68bfff3" providerId="ADAL" clId="{A23061F1-F86A-4FCF-BFFD-3790E0B3E14E}" dt="2022-10-07T19:51:30.505" v="5050" actId="1076"/>
          <ac:spMkLst>
            <pc:docMk/>
            <pc:sldMk cId="1896518203" sldId="368"/>
            <ac:spMk id="66" creationId="{2CF60C0F-D5E4-4956-85D2-7614F4918EBE}"/>
          </ac:spMkLst>
        </pc:spChg>
        <pc:spChg chg="mod">
          <ac:chgData name="Paula Vázquez-Valero" userId="3a0e46d7-2099-40af-a155-aa45b68bfff3" providerId="ADAL" clId="{A23061F1-F86A-4FCF-BFFD-3790E0B3E14E}" dt="2022-10-07T19:51:30.505" v="5050" actId="1076"/>
          <ac:spMkLst>
            <pc:docMk/>
            <pc:sldMk cId="1896518203" sldId="368"/>
            <ac:spMk id="67" creationId="{7DCA4893-05F2-410E-A3A2-1D32444891F4}"/>
          </ac:spMkLst>
        </pc:spChg>
        <pc:spChg chg="mod">
          <ac:chgData name="Paula Vázquez-Valero" userId="3a0e46d7-2099-40af-a155-aa45b68bfff3" providerId="ADAL" clId="{A23061F1-F86A-4FCF-BFFD-3790E0B3E14E}" dt="2022-10-07T19:52:03.346" v="5093" actId="20577"/>
          <ac:spMkLst>
            <pc:docMk/>
            <pc:sldMk cId="1896518203" sldId="368"/>
            <ac:spMk id="68" creationId="{44C68231-7D7B-48B1-BE28-5AA4C83CE289}"/>
          </ac:spMkLst>
        </pc:spChg>
        <pc:spChg chg="mod">
          <ac:chgData name="Paula Vázquez-Valero" userId="3a0e46d7-2099-40af-a155-aa45b68bfff3" providerId="ADAL" clId="{A23061F1-F86A-4FCF-BFFD-3790E0B3E14E}" dt="2022-10-07T19:51:22.215" v="5049" actId="20577"/>
          <ac:spMkLst>
            <pc:docMk/>
            <pc:sldMk cId="1896518203" sldId="368"/>
            <ac:spMk id="69" creationId="{BBDB1E49-09F2-4543-A081-72E6ED8C2B28}"/>
          </ac:spMkLst>
        </pc:spChg>
        <pc:spChg chg="mod">
          <ac:chgData name="Paula Vázquez-Valero" userId="3a0e46d7-2099-40af-a155-aa45b68bfff3" providerId="ADAL" clId="{A23061F1-F86A-4FCF-BFFD-3790E0B3E14E}" dt="2022-10-07T19:51:44.240" v="5071" actId="20577"/>
          <ac:spMkLst>
            <pc:docMk/>
            <pc:sldMk cId="1896518203" sldId="368"/>
            <ac:spMk id="70" creationId="{E24DCAC2-1AA3-4BA5-B5F3-4E4902680F5D}"/>
          </ac:spMkLst>
        </pc:spChg>
        <pc:spChg chg="mod">
          <ac:chgData name="Paula Vázquez-Valero" userId="3a0e46d7-2099-40af-a155-aa45b68bfff3" providerId="ADAL" clId="{A23061F1-F86A-4FCF-BFFD-3790E0B3E14E}" dt="2022-10-07T19:51:03.944" v="5034" actId="1076"/>
          <ac:spMkLst>
            <pc:docMk/>
            <pc:sldMk cId="1896518203" sldId="368"/>
            <ac:spMk id="71" creationId="{265289F3-7170-4C48-8921-C5BDCC596539}"/>
          </ac:spMkLst>
        </pc:spChg>
        <pc:graphicFrameChg chg="mod modGraphic">
          <ac:chgData name="Paula Vázquez-Valero" userId="3a0e46d7-2099-40af-a155-aa45b68bfff3" providerId="ADAL" clId="{A23061F1-F86A-4FCF-BFFD-3790E0B3E14E}" dt="2022-10-07T19:51:59.925" v="5086" actId="20577"/>
          <ac:graphicFrameMkLst>
            <pc:docMk/>
            <pc:sldMk cId="1896518203" sldId="368"/>
            <ac:graphicFrameMk id="72" creationId="{01CDDC8D-F56F-46FB-A324-83F96C7BFAE3}"/>
          </ac:graphicFrameMkLst>
        </pc:graphicFrameChg>
        <pc:picChg chg="mod">
          <ac:chgData name="Paula Vázquez-Valero" userId="3a0e46d7-2099-40af-a155-aa45b68bfff3" providerId="ADAL" clId="{A23061F1-F86A-4FCF-BFFD-3790E0B3E14E}" dt="2022-10-07T19:45:27.758" v="4870" actId="1076"/>
          <ac:picMkLst>
            <pc:docMk/>
            <pc:sldMk cId="1896518203" sldId="368"/>
            <ac:picMk id="50" creationId="{072254BB-0884-4DE0-ADA9-8C28176A8EC0}"/>
          </ac:picMkLst>
        </pc:picChg>
      </pc:sldChg>
      <pc:sldChg chg="addSp delSp modSp mod ord delAnim modAnim modNotesTx">
        <pc:chgData name="Paula Vázquez-Valero" userId="3a0e46d7-2099-40af-a155-aa45b68bfff3" providerId="ADAL" clId="{A23061F1-F86A-4FCF-BFFD-3790E0B3E14E}" dt="2022-10-07T18:50:56.334" v="2991" actId="5793"/>
        <pc:sldMkLst>
          <pc:docMk/>
          <pc:sldMk cId="1385735860" sldId="374"/>
        </pc:sldMkLst>
        <pc:spChg chg="mod">
          <ac:chgData name="Paula Vázquez-Valero" userId="3a0e46d7-2099-40af-a155-aa45b68bfff3" providerId="ADAL" clId="{A23061F1-F86A-4FCF-BFFD-3790E0B3E14E}" dt="2022-10-07T18:27:02.773" v="2117" actId="20577"/>
          <ac:spMkLst>
            <pc:docMk/>
            <pc:sldMk cId="1385735860" sldId="374"/>
            <ac:spMk id="3" creationId="{0A8A9B31-210B-459F-828E-6BC23F9753B2}"/>
          </ac:spMkLst>
        </pc:spChg>
        <pc:spChg chg="add mod">
          <ac:chgData name="Paula Vázquez-Valero" userId="3a0e46d7-2099-40af-a155-aa45b68bfff3" providerId="ADAL" clId="{A23061F1-F86A-4FCF-BFFD-3790E0B3E14E}" dt="2022-10-07T18:26:32.711" v="2103"/>
          <ac:spMkLst>
            <pc:docMk/>
            <pc:sldMk cId="1385735860" sldId="374"/>
            <ac:spMk id="4" creationId="{66F4D98F-CD94-2B81-0158-FBB37DAD7A21}"/>
          </ac:spMkLst>
        </pc:spChg>
        <pc:spChg chg="mod">
          <ac:chgData name="Paula Vázquez-Valero" userId="3a0e46d7-2099-40af-a155-aa45b68bfff3" providerId="ADAL" clId="{A23061F1-F86A-4FCF-BFFD-3790E0B3E14E}" dt="2022-10-07T18:27:45.003" v="2124" actId="20577"/>
          <ac:spMkLst>
            <pc:docMk/>
            <pc:sldMk cId="1385735860" sldId="374"/>
            <ac:spMk id="8" creationId="{4B5ADFA3-46D5-4C48-BFD7-9F81F322386C}"/>
          </ac:spMkLst>
        </pc:spChg>
        <pc:spChg chg="mod">
          <ac:chgData name="Paula Vázquez-Valero" userId="3a0e46d7-2099-40af-a155-aa45b68bfff3" providerId="ADAL" clId="{A23061F1-F86A-4FCF-BFFD-3790E0B3E14E}" dt="2022-10-07T18:28:04.693" v="2135" actId="20577"/>
          <ac:spMkLst>
            <pc:docMk/>
            <pc:sldMk cId="1385735860" sldId="374"/>
            <ac:spMk id="9" creationId="{E781FC08-CBD3-4816-A4E8-4B1BCB5F6A83}"/>
          </ac:spMkLst>
        </pc:spChg>
        <pc:spChg chg="add del mod">
          <ac:chgData name="Paula Vázquez-Valero" userId="3a0e46d7-2099-40af-a155-aa45b68bfff3" providerId="ADAL" clId="{A23061F1-F86A-4FCF-BFFD-3790E0B3E14E}" dt="2022-10-07T18:44:40.558" v="2551"/>
          <ac:spMkLst>
            <pc:docMk/>
            <pc:sldMk cId="1385735860" sldId="374"/>
            <ac:spMk id="12" creationId="{704424D1-EFC6-8D77-7DD8-FD99E789C892}"/>
          </ac:spMkLst>
        </pc:spChg>
        <pc:spChg chg="mod">
          <ac:chgData name="Paula Vázquez-Valero" userId="3a0e46d7-2099-40af-a155-aa45b68bfff3" providerId="ADAL" clId="{A23061F1-F86A-4FCF-BFFD-3790E0B3E14E}" dt="2022-10-07T18:46:57.172" v="2592"/>
          <ac:spMkLst>
            <pc:docMk/>
            <pc:sldMk cId="1385735860" sldId="374"/>
            <ac:spMk id="16" creationId="{36F9C90A-D9E8-0123-E269-35C60CDF7E8C}"/>
          </ac:spMkLst>
        </pc:spChg>
        <pc:spChg chg="mod">
          <ac:chgData name="Paula Vázquez-Valero" userId="3a0e46d7-2099-40af-a155-aa45b68bfff3" providerId="ADAL" clId="{A23061F1-F86A-4FCF-BFFD-3790E0B3E14E}" dt="2022-10-07T18:28:09.580" v="2136" actId="1076"/>
          <ac:spMkLst>
            <pc:docMk/>
            <pc:sldMk cId="1385735860" sldId="374"/>
            <ac:spMk id="18" creationId="{B2881E7E-7704-4D9F-865B-0C9F5A43512C}"/>
          </ac:spMkLst>
        </pc:spChg>
        <pc:spChg chg="mod">
          <ac:chgData name="Paula Vázquez-Valero" userId="3a0e46d7-2099-40af-a155-aa45b68bfff3" providerId="ADAL" clId="{A23061F1-F86A-4FCF-BFFD-3790E0B3E14E}" dt="2022-10-07T18:33:53.652" v="2182" actId="20577"/>
          <ac:spMkLst>
            <pc:docMk/>
            <pc:sldMk cId="1385735860" sldId="374"/>
            <ac:spMk id="19" creationId="{F092D35D-4BB7-4627-9F63-75CCEEA3F313}"/>
          </ac:spMkLst>
        </pc:spChg>
        <pc:spChg chg="mod">
          <ac:chgData name="Paula Vázquez-Valero" userId="3a0e46d7-2099-40af-a155-aa45b68bfff3" providerId="ADAL" clId="{A23061F1-F86A-4FCF-BFFD-3790E0B3E14E}" dt="2022-10-07T18:46:46.212" v="2589" actId="20577"/>
          <ac:spMkLst>
            <pc:docMk/>
            <pc:sldMk cId="1385735860" sldId="374"/>
            <ac:spMk id="20" creationId="{DF6CA010-D6ED-438E-AA58-4E0A4DFE44CF}"/>
          </ac:spMkLst>
        </pc:spChg>
        <pc:spChg chg="mod">
          <ac:chgData name="Paula Vázquez-Valero" userId="3a0e46d7-2099-40af-a155-aa45b68bfff3" providerId="ADAL" clId="{A23061F1-F86A-4FCF-BFFD-3790E0B3E14E}" dt="2022-10-07T18:44:24.028" v="2549" actId="20577"/>
          <ac:spMkLst>
            <pc:docMk/>
            <pc:sldMk cId="1385735860" sldId="374"/>
            <ac:spMk id="21" creationId="{0B669A7E-C015-47D7-A32A-BEBDAEF48F86}"/>
          </ac:spMkLst>
        </pc:spChg>
        <pc:spChg chg="mod">
          <ac:chgData name="Paula Vázquez-Valero" userId="3a0e46d7-2099-40af-a155-aa45b68bfff3" providerId="ADAL" clId="{A23061F1-F86A-4FCF-BFFD-3790E0B3E14E}" dt="2022-10-07T18:43:46.702" v="2540" actId="20577"/>
          <ac:spMkLst>
            <pc:docMk/>
            <pc:sldMk cId="1385735860" sldId="374"/>
            <ac:spMk id="22" creationId="{E5216BAE-A94E-4B2C-9AA6-6B7BFE1DBCCE}"/>
          </ac:spMkLst>
        </pc:spChg>
        <pc:spChg chg="mod">
          <ac:chgData name="Paula Vázquez-Valero" userId="3a0e46d7-2099-40af-a155-aa45b68bfff3" providerId="ADAL" clId="{A23061F1-F86A-4FCF-BFFD-3790E0B3E14E}" dt="2022-10-07T18:43:49.306" v="2543" actId="20577"/>
          <ac:spMkLst>
            <pc:docMk/>
            <pc:sldMk cId="1385735860" sldId="374"/>
            <ac:spMk id="23" creationId="{8AC0D921-C624-4728-8EFF-7F62FBFABADA}"/>
          </ac:spMkLst>
        </pc:spChg>
        <pc:spChg chg="del mod topLvl">
          <ac:chgData name="Paula Vázquez-Valero" userId="3a0e46d7-2099-40af-a155-aa45b68bfff3" providerId="ADAL" clId="{A23061F1-F86A-4FCF-BFFD-3790E0B3E14E}" dt="2022-10-07T18:46:15.947" v="2571" actId="478"/>
          <ac:spMkLst>
            <pc:docMk/>
            <pc:sldMk cId="1385735860" sldId="374"/>
            <ac:spMk id="34" creationId="{C23EEE56-B8E9-439D-9BC6-5A9C3B5DF5E5}"/>
          </ac:spMkLst>
        </pc:spChg>
        <pc:spChg chg="del">
          <ac:chgData name="Paula Vázquez-Valero" userId="3a0e46d7-2099-40af-a155-aa45b68bfff3" providerId="ADAL" clId="{A23061F1-F86A-4FCF-BFFD-3790E0B3E14E}" dt="2022-10-07T18:26:32.200" v="2102" actId="478"/>
          <ac:spMkLst>
            <pc:docMk/>
            <pc:sldMk cId="1385735860" sldId="374"/>
            <ac:spMk id="35" creationId="{C482D68D-5D9A-4207-BF5C-E6EF304ABBE4}"/>
          </ac:spMkLst>
        </pc:spChg>
        <pc:spChg chg="mod topLvl">
          <ac:chgData name="Paula Vázquez-Valero" userId="3a0e46d7-2099-40af-a155-aa45b68bfff3" providerId="ADAL" clId="{A23061F1-F86A-4FCF-BFFD-3790E0B3E14E}" dt="2022-10-07T18:46:37.483" v="2585" actId="14100"/>
          <ac:spMkLst>
            <pc:docMk/>
            <pc:sldMk cId="1385735860" sldId="374"/>
            <ac:spMk id="43" creationId="{9001BDF2-0C9D-47B7-A77F-EBC61FE46120}"/>
          </ac:spMkLst>
        </pc:spChg>
        <pc:spChg chg="mod">
          <ac:chgData name="Paula Vázquez-Valero" userId="3a0e46d7-2099-40af-a155-aa45b68bfff3" providerId="ADAL" clId="{A23061F1-F86A-4FCF-BFFD-3790E0B3E14E}" dt="2022-10-07T18:46:43.629" v="2586" actId="1076"/>
          <ac:spMkLst>
            <pc:docMk/>
            <pc:sldMk cId="1385735860" sldId="374"/>
            <ac:spMk id="47" creationId="{59993228-81F8-47B3-A7FC-DB853A38C87F}"/>
          </ac:spMkLst>
        </pc:spChg>
        <pc:spChg chg="mod">
          <ac:chgData name="Paula Vázquez-Valero" userId="3a0e46d7-2099-40af-a155-aa45b68bfff3" providerId="ADAL" clId="{A23061F1-F86A-4FCF-BFFD-3790E0B3E14E}" dt="2022-10-07T18:41:39.815" v="2447" actId="1076"/>
          <ac:spMkLst>
            <pc:docMk/>
            <pc:sldMk cId="1385735860" sldId="374"/>
            <ac:spMk id="51" creationId="{9900E102-0318-4B77-82B6-30697D65AAE6}"/>
          </ac:spMkLst>
        </pc:spChg>
        <pc:spChg chg="mod">
          <ac:chgData name="Paula Vázquez-Valero" userId="3a0e46d7-2099-40af-a155-aa45b68bfff3" providerId="ADAL" clId="{A23061F1-F86A-4FCF-BFFD-3790E0B3E14E}" dt="2022-10-07T18:45:36.532" v="2564" actId="1076"/>
          <ac:spMkLst>
            <pc:docMk/>
            <pc:sldMk cId="1385735860" sldId="374"/>
            <ac:spMk id="61" creationId="{0A40E514-A1E2-42BC-8BBF-14DAC10FD294}"/>
          </ac:spMkLst>
        </pc:spChg>
        <pc:spChg chg="mod">
          <ac:chgData name="Paula Vázquez-Valero" userId="3a0e46d7-2099-40af-a155-aa45b68bfff3" providerId="ADAL" clId="{A23061F1-F86A-4FCF-BFFD-3790E0B3E14E}" dt="2022-10-07T18:45:36.532" v="2564" actId="1076"/>
          <ac:spMkLst>
            <pc:docMk/>
            <pc:sldMk cId="1385735860" sldId="374"/>
            <ac:spMk id="63" creationId="{94B4D126-2A70-4551-B962-4D612B3996B2}"/>
          </ac:spMkLst>
        </pc:spChg>
        <pc:spChg chg="mod">
          <ac:chgData name="Paula Vázquez-Valero" userId="3a0e46d7-2099-40af-a155-aa45b68bfff3" providerId="ADAL" clId="{A23061F1-F86A-4FCF-BFFD-3790E0B3E14E}" dt="2022-10-07T18:26:50.825" v="2108" actId="20577"/>
          <ac:spMkLst>
            <pc:docMk/>
            <pc:sldMk cId="1385735860" sldId="374"/>
            <ac:spMk id="123" creationId="{A528B4CA-3569-4A28-8288-43BAAE3E75FD}"/>
          </ac:spMkLst>
        </pc:spChg>
        <pc:grpChg chg="mod">
          <ac:chgData name="Paula Vázquez-Valero" userId="3a0e46d7-2099-40af-a155-aa45b68bfff3" providerId="ADAL" clId="{A23061F1-F86A-4FCF-BFFD-3790E0B3E14E}" dt="2022-10-07T18:40:12.813" v="2321" actId="1076"/>
          <ac:grpSpMkLst>
            <pc:docMk/>
            <pc:sldMk cId="1385735860" sldId="374"/>
            <ac:grpSpMk id="10" creationId="{91056456-D598-4BDA-9948-DDE7310E9B4D}"/>
          </ac:grpSpMkLst>
        </pc:grpChg>
        <pc:grpChg chg="add mod">
          <ac:chgData name="Paula Vázquez-Valero" userId="3a0e46d7-2099-40af-a155-aa45b68bfff3" providerId="ADAL" clId="{A23061F1-F86A-4FCF-BFFD-3790E0B3E14E}" dt="2022-10-07T18:45:36.532" v="2564" actId="1076"/>
          <ac:grpSpMkLst>
            <pc:docMk/>
            <pc:sldMk cId="1385735860" sldId="374"/>
            <ac:grpSpMk id="13" creationId="{C27EB7D1-9F6D-BEB9-C052-057FF9B8E8F6}"/>
          </ac:grpSpMkLst>
        </pc:grpChg>
        <pc:grpChg chg="add mod">
          <ac:chgData name="Paula Vázquez-Valero" userId="3a0e46d7-2099-40af-a155-aa45b68bfff3" providerId="ADAL" clId="{A23061F1-F86A-4FCF-BFFD-3790E0B3E14E}" dt="2022-10-07T18:46:37.483" v="2585" actId="14100"/>
          <ac:grpSpMkLst>
            <pc:docMk/>
            <pc:sldMk cId="1385735860" sldId="374"/>
            <ac:grpSpMk id="14" creationId="{79FBE3F5-3F8D-866E-9CA7-F671572D493E}"/>
          </ac:grpSpMkLst>
        </pc:grpChg>
        <pc:grpChg chg="add mod">
          <ac:chgData name="Paula Vázquez-Valero" userId="3a0e46d7-2099-40af-a155-aa45b68bfff3" providerId="ADAL" clId="{A23061F1-F86A-4FCF-BFFD-3790E0B3E14E}" dt="2022-10-07T18:47:03.886" v="2596" actId="1038"/>
          <ac:grpSpMkLst>
            <pc:docMk/>
            <pc:sldMk cId="1385735860" sldId="374"/>
            <ac:grpSpMk id="15" creationId="{E582AF84-D7E3-B1E9-386D-27BADD446F97}"/>
          </ac:grpSpMkLst>
        </pc:grpChg>
        <pc:grpChg chg="mod">
          <ac:chgData name="Paula Vázquez-Valero" userId="3a0e46d7-2099-40af-a155-aa45b68bfff3" providerId="ADAL" clId="{A23061F1-F86A-4FCF-BFFD-3790E0B3E14E}" dt="2022-10-07T18:28:09.580" v="2136" actId="1076"/>
          <ac:grpSpMkLst>
            <pc:docMk/>
            <pc:sldMk cId="1385735860" sldId="374"/>
            <ac:grpSpMk id="33" creationId="{EB126CB0-1E6C-4B02-948E-40C91978F3E8}"/>
          </ac:grpSpMkLst>
        </pc:grpChg>
        <pc:grpChg chg="del mod">
          <ac:chgData name="Paula Vázquez-Valero" userId="3a0e46d7-2099-40af-a155-aa45b68bfff3" providerId="ADAL" clId="{A23061F1-F86A-4FCF-BFFD-3790E0B3E14E}" dt="2022-10-07T18:46:15.947" v="2571" actId="478"/>
          <ac:grpSpMkLst>
            <pc:docMk/>
            <pc:sldMk cId="1385735860" sldId="374"/>
            <ac:grpSpMk id="36" creationId="{49351656-8A57-47BB-90F2-8D9F49B9B9E7}"/>
          </ac:grpSpMkLst>
        </pc:grpChg>
        <pc:grpChg chg="mod">
          <ac:chgData name="Paula Vázquez-Valero" userId="3a0e46d7-2099-40af-a155-aa45b68bfff3" providerId="ADAL" clId="{A23061F1-F86A-4FCF-BFFD-3790E0B3E14E}" dt="2022-10-07T18:46:50.343" v="2591" actId="1037"/>
          <ac:grpSpMkLst>
            <pc:docMk/>
            <pc:sldMk cId="1385735860" sldId="374"/>
            <ac:grpSpMk id="38" creationId="{F0A4157C-6635-4B31-BAE8-33A7C033AC0A}"/>
          </ac:grpSpMkLst>
        </pc:grpChg>
        <pc:grpChg chg="mod">
          <ac:chgData name="Paula Vázquez-Valero" userId="3a0e46d7-2099-40af-a155-aa45b68bfff3" providerId="ADAL" clId="{A23061F1-F86A-4FCF-BFFD-3790E0B3E14E}" dt="2022-10-07T18:38:31.282" v="2318" actId="1076"/>
          <ac:grpSpMkLst>
            <pc:docMk/>
            <pc:sldMk cId="1385735860" sldId="374"/>
            <ac:grpSpMk id="39" creationId="{93D7E68B-47DF-43DC-873D-4451323FE477}"/>
          </ac:grpSpMkLst>
        </pc:grpChg>
        <pc:grpChg chg="del topLvl">
          <ac:chgData name="Paula Vázquez-Valero" userId="3a0e46d7-2099-40af-a155-aa45b68bfff3" providerId="ADAL" clId="{A23061F1-F86A-4FCF-BFFD-3790E0B3E14E}" dt="2022-10-07T18:46:18.136" v="2572" actId="478"/>
          <ac:grpSpMkLst>
            <pc:docMk/>
            <pc:sldMk cId="1385735860" sldId="374"/>
            <ac:grpSpMk id="42" creationId="{D6CFC325-C84E-4FA1-8716-DA9C417BF183}"/>
          </ac:grpSpMkLst>
        </pc:grpChg>
        <pc:grpChg chg="mod">
          <ac:chgData name="Paula Vázquez-Valero" userId="3a0e46d7-2099-40af-a155-aa45b68bfff3" providerId="ADAL" clId="{A23061F1-F86A-4FCF-BFFD-3790E0B3E14E}" dt="2022-10-07T18:46:43.629" v="2586" actId="1076"/>
          <ac:grpSpMkLst>
            <pc:docMk/>
            <pc:sldMk cId="1385735860" sldId="374"/>
            <ac:grpSpMk id="45" creationId="{94D11A9F-6B39-42D8-B762-9F8F30894E17}"/>
          </ac:grpSpMkLst>
        </pc:grpChg>
        <pc:grpChg chg="del mod">
          <ac:chgData name="Paula Vázquez-Valero" userId="3a0e46d7-2099-40af-a155-aa45b68bfff3" providerId="ADAL" clId="{A23061F1-F86A-4FCF-BFFD-3790E0B3E14E}" dt="2022-10-07T18:47:19.482" v="2602" actId="478"/>
          <ac:grpSpMkLst>
            <pc:docMk/>
            <pc:sldMk cId="1385735860" sldId="374"/>
            <ac:grpSpMk id="46" creationId="{ADCED1DB-6FF4-4EC8-8D4D-217D3721A0D7}"/>
          </ac:grpSpMkLst>
        </pc:grpChg>
        <pc:grpChg chg="del mod">
          <ac:chgData name="Paula Vázquez-Valero" userId="3a0e46d7-2099-40af-a155-aa45b68bfff3" providerId="ADAL" clId="{A23061F1-F86A-4FCF-BFFD-3790E0B3E14E}" dt="2022-10-07T18:47:19.482" v="2602" actId="478"/>
          <ac:grpSpMkLst>
            <pc:docMk/>
            <pc:sldMk cId="1385735860" sldId="374"/>
            <ac:grpSpMk id="49" creationId="{C510B41E-6AA5-4B7A-99BD-3C9BF497A213}"/>
          </ac:grpSpMkLst>
        </pc:grpChg>
        <pc:grpChg chg="mod">
          <ac:chgData name="Paula Vázquez-Valero" userId="3a0e46d7-2099-40af-a155-aa45b68bfff3" providerId="ADAL" clId="{A23061F1-F86A-4FCF-BFFD-3790E0B3E14E}" dt="2022-10-07T18:45:36.532" v="2564" actId="1076"/>
          <ac:grpSpMkLst>
            <pc:docMk/>
            <pc:sldMk cId="1385735860" sldId="374"/>
            <ac:grpSpMk id="54" creationId="{DFC011FB-6E3F-45E4-8F09-D25A7F97148A}"/>
          </ac:grpSpMkLst>
        </pc:grpChg>
        <pc:grpChg chg="mod">
          <ac:chgData name="Paula Vázquez-Valero" userId="3a0e46d7-2099-40af-a155-aa45b68bfff3" providerId="ADAL" clId="{A23061F1-F86A-4FCF-BFFD-3790E0B3E14E}" dt="2022-10-07T18:47:17.267" v="2601" actId="14100"/>
          <ac:grpSpMkLst>
            <pc:docMk/>
            <pc:sldMk cId="1385735860" sldId="374"/>
            <ac:grpSpMk id="55" creationId="{73595174-75B6-48DB-BEC3-77C2A8ABFAD8}"/>
          </ac:grpSpMkLst>
        </pc:grpChg>
        <pc:picChg chg="mod">
          <ac:chgData name="Paula Vázquez-Valero" userId="3a0e46d7-2099-40af-a155-aa45b68bfff3" providerId="ADAL" clId="{A23061F1-F86A-4FCF-BFFD-3790E0B3E14E}" dt="2022-10-07T18:46:43.629" v="2586" actId="1076"/>
          <ac:picMkLst>
            <pc:docMk/>
            <pc:sldMk cId="1385735860" sldId="374"/>
            <ac:picMk id="24" creationId="{5FFB260C-6FC2-43C0-82E4-8ED37F9C9B48}"/>
          </ac:picMkLst>
        </pc:picChg>
        <pc:picChg chg="mod">
          <ac:chgData name="Paula Vázquez-Valero" userId="3a0e46d7-2099-40af-a155-aa45b68bfff3" providerId="ADAL" clId="{A23061F1-F86A-4FCF-BFFD-3790E0B3E14E}" dt="2022-10-07T18:41:39.815" v="2447" actId="1076"/>
          <ac:picMkLst>
            <pc:docMk/>
            <pc:sldMk cId="1385735860" sldId="374"/>
            <ac:picMk id="26" creationId="{337C908D-5C41-4708-8F7D-F9CC64704965}"/>
          </ac:picMkLst>
        </pc:picChg>
        <pc:picChg chg="mod">
          <ac:chgData name="Paula Vázquez-Valero" userId="3a0e46d7-2099-40af-a155-aa45b68bfff3" providerId="ADAL" clId="{A23061F1-F86A-4FCF-BFFD-3790E0B3E14E}" dt="2022-10-07T18:46:57.172" v="2592"/>
          <ac:picMkLst>
            <pc:docMk/>
            <pc:sldMk cId="1385735860" sldId="374"/>
            <ac:picMk id="29" creationId="{5588A461-7D9E-E431-6C3C-44EE79C13F7C}"/>
          </ac:picMkLst>
        </pc:picChg>
        <pc:picChg chg="del topLvl">
          <ac:chgData name="Paula Vázquez-Valero" userId="3a0e46d7-2099-40af-a155-aa45b68bfff3" providerId="ADAL" clId="{A23061F1-F86A-4FCF-BFFD-3790E0B3E14E}" dt="2022-10-07T18:46:18.136" v="2572" actId="478"/>
          <ac:picMkLst>
            <pc:docMk/>
            <pc:sldMk cId="1385735860" sldId="374"/>
            <ac:picMk id="44" creationId="{29D1C780-638B-4B0F-B429-E71CE8F6E1FB}"/>
          </ac:picMkLst>
        </pc:picChg>
        <pc:picChg chg="del">
          <ac:chgData name="Paula Vázquez-Valero" userId="3a0e46d7-2099-40af-a155-aa45b68bfff3" providerId="ADAL" clId="{A23061F1-F86A-4FCF-BFFD-3790E0B3E14E}" dt="2022-10-07T18:44:43.357" v="2552" actId="478"/>
          <ac:picMkLst>
            <pc:docMk/>
            <pc:sldMk cId="1385735860" sldId="374"/>
            <ac:picMk id="52" creationId="{DCFD9426-BBE9-4F6D-AE94-5636B16EA4B4}"/>
          </ac:picMkLst>
        </pc:picChg>
        <pc:picChg chg="add del">
          <ac:chgData name="Paula Vázquez-Valero" userId="3a0e46d7-2099-40af-a155-aa45b68bfff3" providerId="ADAL" clId="{A23061F1-F86A-4FCF-BFFD-3790E0B3E14E}" dt="2022-10-07T18:45:18.256" v="2559"/>
          <ac:picMkLst>
            <pc:docMk/>
            <pc:sldMk cId="1385735860" sldId="374"/>
            <ac:picMk id="1026" creationId="{9085C28D-B8C5-78D6-8D21-1B2E2E1C4F56}"/>
          </ac:picMkLst>
        </pc:picChg>
        <pc:picChg chg="add mod">
          <ac:chgData name="Paula Vázquez-Valero" userId="3a0e46d7-2099-40af-a155-aa45b68bfff3" providerId="ADAL" clId="{A23061F1-F86A-4FCF-BFFD-3790E0B3E14E}" dt="2022-10-07T18:45:36.532" v="2564" actId="1076"/>
          <ac:picMkLst>
            <pc:docMk/>
            <pc:sldMk cId="1385735860" sldId="374"/>
            <ac:picMk id="1028" creationId="{5BD067DD-A79D-5EE1-1069-ECC92448E525}"/>
          </ac:picMkLst>
        </pc:picChg>
        <pc:picChg chg="add mod">
          <ac:chgData name="Paula Vázquez-Valero" userId="3a0e46d7-2099-40af-a155-aa45b68bfff3" providerId="ADAL" clId="{A23061F1-F86A-4FCF-BFFD-3790E0B3E14E}" dt="2022-10-07T18:46:37.483" v="2585" actId="14100"/>
          <ac:picMkLst>
            <pc:docMk/>
            <pc:sldMk cId="1385735860" sldId="374"/>
            <ac:picMk id="1030" creationId="{349ACD00-3185-002E-DC3A-BAC652340784}"/>
          </ac:picMkLst>
        </pc:picChg>
      </pc:sldChg>
      <pc:sldChg chg="addSp delSp modSp add mod ord addAnim delAnim modAnim">
        <pc:chgData name="Paula Vázquez-Valero" userId="3a0e46d7-2099-40af-a155-aa45b68bfff3" providerId="ADAL" clId="{A23061F1-F86A-4FCF-BFFD-3790E0B3E14E}" dt="2022-10-07T19:38:04.975" v="4625" actId="1076"/>
        <pc:sldMkLst>
          <pc:docMk/>
          <pc:sldMk cId="1777111671" sldId="521"/>
        </pc:sldMkLst>
        <pc:spChg chg="add del mod">
          <ac:chgData name="Paula Vázquez-Valero" userId="3a0e46d7-2099-40af-a155-aa45b68bfff3" providerId="ADAL" clId="{A23061F1-F86A-4FCF-BFFD-3790E0B3E14E}" dt="2022-10-07T19:37:32.256" v="4612" actId="478"/>
          <ac:spMkLst>
            <pc:docMk/>
            <pc:sldMk cId="1777111671" sldId="521"/>
            <ac:spMk id="17" creationId="{B2894DF2-5832-BB9C-7169-27E9A995D717}"/>
          </ac:spMkLst>
        </pc:spChg>
        <pc:spChg chg="add del mod">
          <ac:chgData name="Paula Vázquez-Valero" userId="3a0e46d7-2099-40af-a155-aa45b68bfff3" providerId="ADAL" clId="{A23061F1-F86A-4FCF-BFFD-3790E0B3E14E}" dt="2022-10-07T19:37:32.256" v="4612" actId="478"/>
          <ac:spMkLst>
            <pc:docMk/>
            <pc:sldMk cId="1777111671" sldId="521"/>
            <ac:spMk id="18" creationId="{CEA6C95E-D619-61FD-2C7D-FAA57A597BEF}"/>
          </ac:spMkLst>
        </pc:spChg>
        <pc:spChg chg="add del mod">
          <ac:chgData name="Paula Vázquez-Valero" userId="3a0e46d7-2099-40af-a155-aa45b68bfff3" providerId="ADAL" clId="{A23061F1-F86A-4FCF-BFFD-3790E0B3E14E}" dt="2022-10-07T19:37:32.256" v="4612" actId="478"/>
          <ac:spMkLst>
            <pc:docMk/>
            <pc:sldMk cId="1777111671" sldId="521"/>
            <ac:spMk id="19" creationId="{5DD91052-F2FD-CA94-A0D2-9DC12D38E9C6}"/>
          </ac:spMkLst>
        </pc:spChg>
        <pc:spChg chg="add del mod">
          <ac:chgData name="Paula Vázquez-Valero" userId="3a0e46d7-2099-40af-a155-aa45b68bfff3" providerId="ADAL" clId="{A23061F1-F86A-4FCF-BFFD-3790E0B3E14E}" dt="2022-10-07T19:37:32.256" v="4612" actId="478"/>
          <ac:spMkLst>
            <pc:docMk/>
            <pc:sldMk cId="1777111671" sldId="521"/>
            <ac:spMk id="20" creationId="{D0C190DF-5B1E-3035-D95E-539DD659D85F}"/>
          </ac:spMkLst>
        </pc:spChg>
        <pc:spChg chg="add del mod">
          <ac:chgData name="Paula Vázquez-Valero" userId="3a0e46d7-2099-40af-a155-aa45b68bfff3" providerId="ADAL" clId="{A23061F1-F86A-4FCF-BFFD-3790E0B3E14E}" dt="2022-10-07T19:37:32.256" v="4612" actId="478"/>
          <ac:spMkLst>
            <pc:docMk/>
            <pc:sldMk cId="1777111671" sldId="521"/>
            <ac:spMk id="21" creationId="{579C6C97-FD27-7971-FC21-A801B6F20E3B}"/>
          </ac:spMkLst>
        </pc:spChg>
        <pc:spChg chg="add mod">
          <ac:chgData name="Paula Vázquez-Valero" userId="3a0e46d7-2099-40af-a155-aa45b68bfff3" providerId="ADAL" clId="{A23061F1-F86A-4FCF-BFFD-3790E0B3E14E}" dt="2022-10-07T19:35:46.792" v="4590"/>
          <ac:spMkLst>
            <pc:docMk/>
            <pc:sldMk cId="1777111671" sldId="521"/>
            <ac:spMk id="22" creationId="{AF4AA3D0-911B-6589-4915-2BC840CDA5B7}"/>
          </ac:spMkLst>
        </pc:spChg>
        <pc:spChg chg="del">
          <ac:chgData name="Paula Vázquez-Valero" userId="3a0e46d7-2099-40af-a155-aa45b68bfff3" providerId="ADAL" clId="{A23061F1-F86A-4FCF-BFFD-3790E0B3E14E}" dt="2022-10-07T19:35:46.489" v="4589" actId="478"/>
          <ac:spMkLst>
            <pc:docMk/>
            <pc:sldMk cId="1777111671" sldId="521"/>
            <ac:spMk id="28" creationId="{5A5C7FE8-9BEB-A03A-4B02-E58FB44CBDDC}"/>
          </ac:spMkLst>
        </pc:spChg>
        <pc:spChg chg="add del mod">
          <ac:chgData name="Paula Vázquez-Valero" userId="3a0e46d7-2099-40af-a155-aa45b68bfff3" providerId="ADAL" clId="{A23061F1-F86A-4FCF-BFFD-3790E0B3E14E}" dt="2022-10-07T19:36:15.086" v="4593"/>
          <ac:spMkLst>
            <pc:docMk/>
            <pc:sldMk cId="1777111671" sldId="521"/>
            <ac:spMk id="29" creationId="{6BFE8C0D-9AF8-EC08-451B-A4B4D9B5AD2B}"/>
          </ac:spMkLst>
        </pc:spChg>
        <pc:spChg chg="mod">
          <ac:chgData name="Paula Vázquez-Valero" userId="3a0e46d7-2099-40af-a155-aa45b68bfff3" providerId="ADAL" clId="{A23061F1-F86A-4FCF-BFFD-3790E0B3E14E}" dt="2022-10-07T19:36:14.201" v="4592"/>
          <ac:spMkLst>
            <pc:docMk/>
            <pc:sldMk cId="1777111671" sldId="521"/>
            <ac:spMk id="33" creationId="{28396004-43B2-D05D-F30D-191E9BA31FB3}"/>
          </ac:spMkLst>
        </pc:spChg>
        <pc:spChg chg="mod">
          <ac:chgData name="Paula Vázquez-Valero" userId="3a0e46d7-2099-40af-a155-aa45b68bfff3" providerId="ADAL" clId="{A23061F1-F86A-4FCF-BFFD-3790E0B3E14E}" dt="2022-10-07T19:36:14.201" v="4592"/>
          <ac:spMkLst>
            <pc:docMk/>
            <pc:sldMk cId="1777111671" sldId="521"/>
            <ac:spMk id="36" creationId="{9F2A7BDA-0C30-0629-1EC8-3FEB3D6B7E8E}"/>
          </ac:spMkLst>
        </pc:spChg>
        <pc:spChg chg="mod">
          <ac:chgData name="Paula Vázquez-Valero" userId="3a0e46d7-2099-40af-a155-aa45b68bfff3" providerId="ADAL" clId="{A23061F1-F86A-4FCF-BFFD-3790E0B3E14E}" dt="2022-10-07T19:36:14.201" v="4592"/>
          <ac:spMkLst>
            <pc:docMk/>
            <pc:sldMk cId="1777111671" sldId="521"/>
            <ac:spMk id="40" creationId="{9A3BF327-F501-EAC5-EA48-9CD70015A803}"/>
          </ac:spMkLst>
        </pc:spChg>
        <pc:spChg chg="mod">
          <ac:chgData name="Paula Vázquez-Valero" userId="3a0e46d7-2099-40af-a155-aa45b68bfff3" providerId="ADAL" clId="{A23061F1-F86A-4FCF-BFFD-3790E0B3E14E}" dt="2022-10-07T19:36:14.201" v="4592"/>
          <ac:spMkLst>
            <pc:docMk/>
            <pc:sldMk cId="1777111671" sldId="521"/>
            <ac:spMk id="41" creationId="{C20361CD-1956-CC39-68F4-BA0911F42954}"/>
          </ac:spMkLst>
        </pc:spChg>
        <pc:spChg chg="mod">
          <ac:chgData name="Paula Vázquez-Valero" userId="3a0e46d7-2099-40af-a155-aa45b68bfff3" providerId="ADAL" clId="{A23061F1-F86A-4FCF-BFFD-3790E0B3E14E}" dt="2022-10-07T19:36:14.201" v="4592"/>
          <ac:spMkLst>
            <pc:docMk/>
            <pc:sldMk cId="1777111671" sldId="521"/>
            <ac:spMk id="42" creationId="{2F33239A-8E55-4081-7A92-7E8138C7C3DF}"/>
          </ac:spMkLst>
        </pc:spChg>
        <pc:spChg chg="mod">
          <ac:chgData name="Paula Vázquez-Valero" userId="3a0e46d7-2099-40af-a155-aa45b68bfff3" providerId="ADAL" clId="{A23061F1-F86A-4FCF-BFFD-3790E0B3E14E}" dt="2022-10-07T19:36:14.201" v="4592"/>
          <ac:spMkLst>
            <pc:docMk/>
            <pc:sldMk cId="1777111671" sldId="521"/>
            <ac:spMk id="43" creationId="{65B0B3E5-272A-11D7-3430-BFFFD6D3A6E5}"/>
          </ac:spMkLst>
        </pc:spChg>
        <pc:spChg chg="add del mod">
          <ac:chgData name="Paula Vázquez-Valero" userId="3a0e46d7-2099-40af-a155-aa45b68bfff3" providerId="ADAL" clId="{A23061F1-F86A-4FCF-BFFD-3790E0B3E14E}" dt="2022-10-07T19:36:15.086" v="4593"/>
          <ac:spMkLst>
            <pc:docMk/>
            <pc:sldMk cId="1777111671" sldId="521"/>
            <ac:spMk id="45" creationId="{BEFFFB3B-0AAE-62C7-A5FA-86591CC79533}"/>
          </ac:spMkLst>
        </pc:spChg>
        <pc:spChg chg="add del mod">
          <ac:chgData name="Paula Vázquez-Valero" userId="3a0e46d7-2099-40af-a155-aa45b68bfff3" providerId="ADAL" clId="{A23061F1-F86A-4FCF-BFFD-3790E0B3E14E}" dt="2022-10-07T19:36:15.086" v="4593"/>
          <ac:spMkLst>
            <pc:docMk/>
            <pc:sldMk cId="1777111671" sldId="521"/>
            <ac:spMk id="46" creationId="{193A6F6A-8AD8-8F81-95AB-EC193D11EED6}"/>
          </ac:spMkLst>
        </pc:spChg>
        <pc:spChg chg="add del mod">
          <ac:chgData name="Paula Vázquez-Valero" userId="3a0e46d7-2099-40af-a155-aa45b68bfff3" providerId="ADAL" clId="{A23061F1-F86A-4FCF-BFFD-3790E0B3E14E}" dt="2022-10-07T19:36:15.086" v="4593"/>
          <ac:spMkLst>
            <pc:docMk/>
            <pc:sldMk cId="1777111671" sldId="521"/>
            <ac:spMk id="47" creationId="{7BB7D414-CDBE-5C18-9431-98C93431FC5F}"/>
          </ac:spMkLst>
        </pc:spChg>
        <pc:spChg chg="add del mod">
          <ac:chgData name="Paula Vázquez-Valero" userId="3a0e46d7-2099-40af-a155-aa45b68bfff3" providerId="ADAL" clId="{A23061F1-F86A-4FCF-BFFD-3790E0B3E14E}" dt="2022-10-07T19:36:15.086" v="4593"/>
          <ac:spMkLst>
            <pc:docMk/>
            <pc:sldMk cId="1777111671" sldId="521"/>
            <ac:spMk id="49" creationId="{77ED9111-7308-F335-3D28-631664F125EA}"/>
          </ac:spMkLst>
        </pc:spChg>
        <pc:spChg chg="add del mod">
          <ac:chgData name="Paula Vázquez-Valero" userId="3a0e46d7-2099-40af-a155-aa45b68bfff3" providerId="ADAL" clId="{A23061F1-F86A-4FCF-BFFD-3790E0B3E14E}" dt="2022-10-07T19:36:15.086" v="4593"/>
          <ac:spMkLst>
            <pc:docMk/>
            <pc:sldMk cId="1777111671" sldId="521"/>
            <ac:spMk id="50" creationId="{6EC33C09-E7E1-BACC-21EA-1F04C3B2B5DC}"/>
          </ac:spMkLst>
        </pc:spChg>
        <pc:spChg chg="mod">
          <ac:chgData name="Paula Vázquez-Valero" userId="3a0e46d7-2099-40af-a155-aa45b68bfff3" providerId="ADAL" clId="{A23061F1-F86A-4FCF-BFFD-3790E0B3E14E}" dt="2022-10-07T19:36:14.201" v="4592"/>
          <ac:spMkLst>
            <pc:docMk/>
            <pc:sldMk cId="1777111671" sldId="521"/>
            <ac:spMk id="52" creationId="{F7CCC8F9-91D6-7B10-3257-F4A57BCBBC25}"/>
          </ac:spMkLst>
        </pc:spChg>
        <pc:spChg chg="mod">
          <ac:chgData name="Paula Vázquez-Valero" userId="3a0e46d7-2099-40af-a155-aa45b68bfff3" providerId="ADAL" clId="{A23061F1-F86A-4FCF-BFFD-3790E0B3E14E}" dt="2022-10-07T19:36:14.201" v="4592"/>
          <ac:spMkLst>
            <pc:docMk/>
            <pc:sldMk cId="1777111671" sldId="521"/>
            <ac:spMk id="56" creationId="{7ACA52CC-A79F-25C2-2548-14CC86F9AAEF}"/>
          </ac:spMkLst>
        </pc:spChg>
        <pc:spChg chg="mod">
          <ac:chgData name="Paula Vázquez-Valero" userId="3a0e46d7-2099-40af-a155-aa45b68bfff3" providerId="ADAL" clId="{A23061F1-F86A-4FCF-BFFD-3790E0B3E14E}" dt="2022-10-07T19:36:14.201" v="4592"/>
          <ac:spMkLst>
            <pc:docMk/>
            <pc:sldMk cId="1777111671" sldId="521"/>
            <ac:spMk id="59" creationId="{636FCEB1-52B6-3E8A-B0F1-75470D9B99F0}"/>
          </ac:spMkLst>
        </pc:spChg>
        <pc:spChg chg="mod">
          <ac:chgData name="Paula Vázquez-Valero" userId="3a0e46d7-2099-40af-a155-aa45b68bfff3" providerId="ADAL" clId="{A23061F1-F86A-4FCF-BFFD-3790E0B3E14E}" dt="2022-10-07T19:36:14.201" v="4592"/>
          <ac:spMkLst>
            <pc:docMk/>
            <pc:sldMk cId="1777111671" sldId="521"/>
            <ac:spMk id="60" creationId="{9967C192-37E2-1E92-FF5D-1DF14EACDE2D}"/>
          </ac:spMkLst>
        </pc:spChg>
        <pc:spChg chg="mod">
          <ac:chgData name="Paula Vázquez-Valero" userId="3a0e46d7-2099-40af-a155-aa45b68bfff3" providerId="ADAL" clId="{A23061F1-F86A-4FCF-BFFD-3790E0B3E14E}" dt="2022-10-07T19:36:14.201" v="4592"/>
          <ac:spMkLst>
            <pc:docMk/>
            <pc:sldMk cId="1777111671" sldId="521"/>
            <ac:spMk id="63" creationId="{BDFF5392-F6E6-576A-F0FA-D513C644A633}"/>
          </ac:spMkLst>
        </pc:spChg>
        <pc:spChg chg="add del mod">
          <ac:chgData name="Paula Vázquez-Valero" userId="3a0e46d7-2099-40af-a155-aa45b68bfff3" providerId="ADAL" clId="{A23061F1-F86A-4FCF-BFFD-3790E0B3E14E}" dt="2022-10-07T19:36:15.086" v="4593"/>
          <ac:spMkLst>
            <pc:docMk/>
            <pc:sldMk cId="1777111671" sldId="521"/>
            <ac:spMk id="66" creationId="{FA0901BA-1A96-9AAA-1F28-680FC2F2170B}"/>
          </ac:spMkLst>
        </pc:spChg>
        <pc:spChg chg="add del mod">
          <ac:chgData name="Paula Vázquez-Valero" userId="3a0e46d7-2099-40af-a155-aa45b68bfff3" providerId="ADAL" clId="{A23061F1-F86A-4FCF-BFFD-3790E0B3E14E}" dt="2022-10-07T19:36:15.086" v="4593"/>
          <ac:spMkLst>
            <pc:docMk/>
            <pc:sldMk cId="1777111671" sldId="521"/>
            <ac:spMk id="67" creationId="{DD03AD5D-966B-B186-2FF6-4102A00CABCA}"/>
          </ac:spMkLst>
        </pc:spChg>
        <pc:spChg chg="add del mod">
          <ac:chgData name="Paula Vázquez-Valero" userId="3a0e46d7-2099-40af-a155-aa45b68bfff3" providerId="ADAL" clId="{A23061F1-F86A-4FCF-BFFD-3790E0B3E14E}" dt="2022-10-07T19:36:15.086" v="4593"/>
          <ac:spMkLst>
            <pc:docMk/>
            <pc:sldMk cId="1777111671" sldId="521"/>
            <ac:spMk id="68" creationId="{C5AD86BC-3320-821E-A3D4-7D87FE84890D}"/>
          </ac:spMkLst>
        </pc:spChg>
        <pc:spChg chg="add del mod">
          <ac:chgData name="Paula Vázquez-Valero" userId="3a0e46d7-2099-40af-a155-aa45b68bfff3" providerId="ADAL" clId="{A23061F1-F86A-4FCF-BFFD-3790E0B3E14E}" dt="2022-10-07T19:36:15.086" v="4593"/>
          <ac:spMkLst>
            <pc:docMk/>
            <pc:sldMk cId="1777111671" sldId="521"/>
            <ac:spMk id="69" creationId="{A3D492C8-B43B-D37A-0BAB-F03453BFFC75}"/>
          </ac:spMkLst>
        </pc:spChg>
        <pc:spChg chg="mod">
          <ac:chgData name="Paula Vázquez-Valero" userId="3a0e46d7-2099-40af-a155-aa45b68bfff3" providerId="ADAL" clId="{A23061F1-F86A-4FCF-BFFD-3790E0B3E14E}" dt="2022-10-07T19:36:31.916" v="4595"/>
          <ac:spMkLst>
            <pc:docMk/>
            <pc:sldMk cId="1777111671" sldId="521"/>
            <ac:spMk id="73" creationId="{D10F4E59-33F9-85A5-2496-C00E57870F2F}"/>
          </ac:spMkLst>
        </pc:spChg>
        <pc:spChg chg="mod">
          <ac:chgData name="Paula Vázquez-Valero" userId="3a0e46d7-2099-40af-a155-aa45b68bfff3" providerId="ADAL" clId="{A23061F1-F86A-4FCF-BFFD-3790E0B3E14E}" dt="2022-10-07T19:36:31.916" v="4595"/>
          <ac:spMkLst>
            <pc:docMk/>
            <pc:sldMk cId="1777111671" sldId="521"/>
            <ac:spMk id="74" creationId="{EE566BFD-FB52-03FB-A57C-A9CE5C6A01E9}"/>
          </ac:spMkLst>
        </pc:spChg>
        <pc:spChg chg="mod">
          <ac:chgData name="Paula Vázquez-Valero" userId="3a0e46d7-2099-40af-a155-aa45b68bfff3" providerId="ADAL" clId="{A23061F1-F86A-4FCF-BFFD-3790E0B3E14E}" dt="2022-10-07T19:36:31.916" v="4595"/>
          <ac:spMkLst>
            <pc:docMk/>
            <pc:sldMk cId="1777111671" sldId="521"/>
            <ac:spMk id="78" creationId="{23CE08A1-23C2-0FA2-EBBD-B4A10E4C23E4}"/>
          </ac:spMkLst>
        </pc:spChg>
        <pc:spChg chg="mod">
          <ac:chgData name="Paula Vázquez-Valero" userId="3a0e46d7-2099-40af-a155-aa45b68bfff3" providerId="ADAL" clId="{A23061F1-F86A-4FCF-BFFD-3790E0B3E14E}" dt="2022-10-07T19:36:31.916" v="4595"/>
          <ac:spMkLst>
            <pc:docMk/>
            <pc:sldMk cId="1777111671" sldId="521"/>
            <ac:spMk id="79" creationId="{E2522559-6B52-76D9-A93A-465326FCE78B}"/>
          </ac:spMkLst>
        </pc:spChg>
        <pc:spChg chg="mod">
          <ac:chgData name="Paula Vázquez-Valero" userId="3a0e46d7-2099-40af-a155-aa45b68bfff3" providerId="ADAL" clId="{A23061F1-F86A-4FCF-BFFD-3790E0B3E14E}" dt="2022-10-07T19:36:31.916" v="4595"/>
          <ac:spMkLst>
            <pc:docMk/>
            <pc:sldMk cId="1777111671" sldId="521"/>
            <ac:spMk id="80" creationId="{419DADF2-0C0B-3044-7E52-FD1A843DBAA1}"/>
          </ac:spMkLst>
        </pc:spChg>
        <pc:spChg chg="mod">
          <ac:chgData name="Paula Vázquez-Valero" userId="3a0e46d7-2099-40af-a155-aa45b68bfff3" providerId="ADAL" clId="{A23061F1-F86A-4FCF-BFFD-3790E0B3E14E}" dt="2022-10-07T19:36:31.916" v="4595"/>
          <ac:spMkLst>
            <pc:docMk/>
            <pc:sldMk cId="1777111671" sldId="521"/>
            <ac:spMk id="81" creationId="{DE930525-F73E-88EB-9AB1-3219FCF70058}"/>
          </ac:spMkLst>
        </pc:spChg>
        <pc:spChg chg="add del mod">
          <ac:chgData name="Paula Vázquez-Valero" userId="3a0e46d7-2099-40af-a155-aa45b68bfff3" providerId="ADAL" clId="{A23061F1-F86A-4FCF-BFFD-3790E0B3E14E}" dt="2022-10-07T19:36:33.234" v="4596"/>
          <ac:spMkLst>
            <pc:docMk/>
            <pc:sldMk cId="1777111671" sldId="521"/>
            <ac:spMk id="83" creationId="{4FCF881D-1E6D-2CDB-6D54-AD8DE71BCE6E}"/>
          </ac:spMkLst>
        </pc:spChg>
        <pc:spChg chg="add del mod">
          <ac:chgData name="Paula Vázquez-Valero" userId="3a0e46d7-2099-40af-a155-aa45b68bfff3" providerId="ADAL" clId="{A23061F1-F86A-4FCF-BFFD-3790E0B3E14E}" dt="2022-10-07T19:36:33.234" v="4596"/>
          <ac:spMkLst>
            <pc:docMk/>
            <pc:sldMk cId="1777111671" sldId="521"/>
            <ac:spMk id="84" creationId="{315D6236-93C5-44CD-F16E-5B7519D2D6C9}"/>
          </ac:spMkLst>
        </pc:spChg>
        <pc:spChg chg="add del mod">
          <ac:chgData name="Paula Vázquez-Valero" userId="3a0e46d7-2099-40af-a155-aa45b68bfff3" providerId="ADAL" clId="{A23061F1-F86A-4FCF-BFFD-3790E0B3E14E}" dt="2022-10-07T19:36:33.234" v="4596"/>
          <ac:spMkLst>
            <pc:docMk/>
            <pc:sldMk cId="1777111671" sldId="521"/>
            <ac:spMk id="85" creationId="{FC61DB1E-8C69-6D8D-2AFA-FE4D22DB4819}"/>
          </ac:spMkLst>
        </pc:spChg>
        <pc:spChg chg="add del mod">
          <ac:chgData name="Paula Vázquez-Valero" userId="3a0e46d7-2099-40af-a155-aa45b68bfff3" providerId="ADAL" clId="{A23061F1-F86A-4FCF-BFFD-3790E0B3E14E}" dt="2022-10-07T19:36:33.234" v="4596"/>
          <ac:spMkLst>
            <pc:docMk/>
            <pc:sldMk cId="1777111671" sldId="521"/>
            <ac:spMk id="86" creationId="{9769178E-4AFD-6DD6-63AE-DFCD46EA65FF}"/>
          </ac:spMkLst>
        </pc:spChg>
        <pc:spChg chg="add del mod">
          <ac:chgData name="Paula Vázquez-Valero" userId="3a0e46d7-2099-40af-a155-aa45b68bfff3" providerId="ADAL" clId="{A23061F1-F86A-4FCF-BFFD-3790E0B3E14E}" dt="2022-10-07T19:36:33.234" v="4596"/>
          <ac:spMkLst>
            <pc:docMk/>
            <pc:sldMk cId="1777111671" sldId="521"/>
            <ac:spMk id="87" creationId="{3DC3F7E3-C19C-8939-26C6-788B4FA5A5FD}"/>
          </ac:spMkLst>
        </pc:spChg>
        <pc:spChg chg="mod">
          <ac:chgData name="Paula Vázquez-Valero" userId="3a0e46d7-2099-40af-a155-aa45b68bfff3" providerId="ADAL" clId="{A23061F1-F86A-4FCF-BFFD-3790E0B3E14E}" dt="2022-10-07T19:36:31.916" v="4595"/>
          <ac:spMkLst>
            <pc:docMk/>
            <pc:sldMk cId="1777111671" sldId="521"/>
            <ac:spMk id="89" creationId="{4ECEFFA9-83A0-7474-D271-FAE253FE0F34}"/>
          </ac:spMkLst>
        </pc:spChg>
        <pc:spChg chg="mod">
          <ac:chgData name="Paula Vázquez-Valero" userId="3a0e46d7-2099-40af-a155-aa45b68bfff3" providerId="ADAL" clId="{A23061F1-F86A-4FCF-BFFD-3790E0B3E14E}" dt="2022-10-07T19:36:31.916" v="4595"/>
          <ac:spMkLst>
            <pc:docMk/>
            <pc:sldMk cId="1777111671" sldId="521"/>
            <ac:spMk id="93" creationId="{F8C33ED3-0063-F87D-0F9A-99A4703D5F45}"/>
          </ac:spMkLst>
        </pc:spChg>
        <pc:spChg chg="mod">
          <ac:chgData name="Paula Vázquez-Valero" userId="3a0e46d7-2099-40af-a155-aa45b68bfff3" providerId="ADAL" clId="{A23061F1-F86A-4FCF-BFFD-3790E0B3E14E}" dt="2022-10-07T19:36:31.916" v="4595"/>
          <ac:spMkLst>
            <pc:docMk/>
            <pc:sldMk cId="1777111671" sldId="521"/>
            <ac:spMk id="94" creationId="{5AA473B4-8E0A-3E1F-39D2-22D81C74C9F2}"/>
          </ac:spMkLst>
        </pc:spChg>
        <pc:spChg chg="mod">
          <ac:chgData name="Paula Vázquez-Valero" userId="3a0e46d7-2099-40af-a155-aa45b68bfff3" providerId="ADAL" clId="{A23061F1-F86A-4FCF-BFFD-3790E0B3E14E}" dt="2022-10-07T19:36:31.916" v="4595"/>
          <ac:spMkLst>
            <pc:docMk/>
            <pc:sldMk cId="1777111671" sldId="521"/>
            <ac:spMk id="95" creationId="{AC49ABAF-3357-D025-BE2C-0EC2ED9DAA95}"/>
          </ac:spMkLst>
        </pc:spChg>
        <pc:spChg chg="mod">
          <ac:chgData name="Paula Vázquez-Valero" userId="3a0e46d7-2099-40af-a155-aa45b68bfff3" providerId="ADAL" clId="{A23061F1-F86A-4FCF-BFFD-3790E0B3E14E}" dt="2022-10-07T19:36:31.916" v="4595"/>
          <ac:spMkLst>
            <pc:docMk/>
            <pc:sldMk cId="1777111671" sldId="521"/>
            <ac:spMk id="96" creationId="{75DCF727-8932-C250-13B7-947D6B7189FE}"/>
          </ac:spMkLst>
        </pc:spChg>
        <pc:spChg chg="add del mod">
          <ac:chgData name="Paula Vázquez-Valero" userId="3a0e46d7-2099-40af-a155-aa45b68bfff3" providerId="ADAL" clId="{A23061F1-F86A-4FCF-BFFD-3790E0B3E14E}" dt="2022-10-07T19:36:33.234" v="4596"/>
          <ac:spMkLst>
            <pc:docMk/>
            <pc:sldMk cId="1777111671" sldId="521"/>
            <ac:spMk id="106" creationId="{BD80530E-0FDF-2522-E237-95E1D528E340}"/>
          </ac:spMkLst>
        </pc:spChg>
        <pc:spChg chg="add del mod">
          <ac:chgData name="Paula Vázquez-Valero" userId="3a0e46d7-2099-40af-a155-aa45b68bfff3" providerId="ADAL" clId="{A23061F1-F86A-4FCF-BFFD-3790E0B3E14E}" dt="2022-10-07T19:36:33.234" v="4596"/>
          <ac:spMkLst>
            <pc:docMk/>
            <pc:sldMk cId="1777111671" sldId="521"/>
            <ac:spMk id="107" creationId="{EC6A2403-D582-5A1C-65E7-742ABE87BBD0}"/>
          </ac:spMkLst>
        </pc:spChg>
        <pc:spChg chg="add del mod">
          <ac:chgData name="Paula Vázquez-Valero" userId="3a0e46d7-2099-40af-a155-aa45b68bfff3" providerId="ADAL" clId="{A23061F1-F86A-4FCF-BFFD-3790E0B3E14E}" dt="2022-10-07T19:36:33.234" v="4596"/>
          <ac:spMkLst>
            <pc:docMk/>
            <pc:sldMk cId="1777111671" sldId="521"/>
            <ac:spMk id="108" creationId="{27D4118A-85C1-530B-D570-3664F747C863}"/>
          </ac:spMkLst>
        </pc:spChg>
        <pc:spChg chg="add del mod">
          <ac:chgData name="Paula Vázquez-Valero" userId="3a0e46d7-2099-40af-a155-aa45b68bfff3" providerId="ADAL" clId="{A23061F1-F86A-4FCF-BFFD-3790E0B3E14E}" dt="2022-10-07T19:36:33.234" v="4596"/>
          <ac:spMkLst>
            <pc:docMk/>
            <pc:sldMk cId="1777111671" sldId="521"/>
            <ac:spMk id="109" creationId="{F46EDDAB-ADE7-445F-3EEF-AB56AF029031}"/>
          </ac:spMkLst>
        </pc:spChg>
        <pc:spChg chg="mod">
          <ac:chgData name="Paula Vázquez-Valero" userId="3a0e46d7-2099-40af-a155-aa45b68bfff3" providerId="ADAL" clId="{A23061F1-F86A-4FCF-BFFD-3790E0B3E14E}" dt="2022-10-07T19:36:37.984" v="4599"/>
          <ac:spMkLst>
            <pc:docMk/>
            <pc:sldMk cId="1777111671" sldId="521"/>
            <ac:spMk id="113" creationId="{5223D50C-DD92-9DA1-3A05-1A12A6AC62F7}"/>
          </ac:spMkLst>
        </pc:spChg>
        <pc:spChg chg="mod">
          <ac:chgData name="Paula Vázquez-Valero" userId="3a0e46d7-2099-40af-a155-aa45b68bfff3" providerId="ADAL" clId="{A23061F1-F86A-4FCF-BFFD-3790E0B3E14E}" dt="2022-10-07T19:36:37.984" v="4599"/>
          <ac:spMkLst>
            <pc:docMk/>
            <pc:sldMk cId="1777111671" sldId="521"/>
            <ac:spMk id="114" creationId="{96C3E7FA-8FE0-345F-4677-718C8E27EF86}"/>
          </ac:spMkLst>
        </pc:spChg>
        <pc:spChg chg="add del mod">
          <ac:chgData name="Paula Vázquez-Valero" userId="3a0e46d7-2099-40af-a155-aa45b68bfff3" providerId="ADAL" clId="{A23061F1-F86A-4FCF-BFFD-3790E0B3E14E}" dt="2022-10-07T19:36:43.119" v="4600" actId="1076"/>
          <ac:spMkLst>
            <pc:docMk/>
            <pc:sldMk cId="1777111671" sldId="521"/>
            <ac:spMk id="118" creationId="{A1BC212A-CEB9-460B-9855-9C965CBA7608}"/>
          </ac:spMkLst>
        </pc:spChg>
        <pc:spChg chg="mod">
          <ac:chgData name="Paula Vázquez-Valero" userId="3a0e46d7-2099-40af-a155-aa45b68bfff3" providerId="ADAL" clId="{A23061F1-F86A-4FCF-BFFD-3790E0B3E14E}" dt="2022-10-07T19:36:37.984" v="4599"/>
          <ac:spMkLst>
            <pc:docMk/>
            <pc:sldMk cId="1777111671" sldId="521"/>
            <ac:spMk id="119" creationId="{031AFA83-1304-83E1-80E7-3CCBC41753F1}"/>
          </ac:spMkLst>
        </pc:spChg>
        <pc:spChg chg="mod">
          <ac:chgData name="Paula Vázquez-Valero" userId="3a0e46d7-2099-40af-a155-aa45b68bfff3" providerId="ADAL" clId="{A23061F1-F86A-4FCF-BFFD-3790E0B3E14E}" dt="2022-10-07T19:36:37.984" v="4599"/>
          <ac:spMkLst>
            <pc:docMk/>
            <pc:sldMk cId="1777111671" sldId="521"/>
            <ac:spMk id="120" creationId="{4FBF264F-C672-B7BC-E74A-8E05BC2DE9BE}"/>
          </ac:spMkLst>
        </pc:spChg>
        <pc:spChg chg="mod">
          <ac:chgData name="Paula Vázquez-Valero" userId="3a0e46d7-2099-40af-a155-aa45b68bfff3" providerId="ADAL" clId="{A23061F1-F86A-4FCF-BFFD-3790E0B3E14E}" dt="2022-10-07T19:36:37.984" v="4599"/>
          <ac:spMkLst>
            <pc:docMk/>
            <pc:sldMk cId="1777111671" sldId="521"/>
            <ac:spMk id="121" creationId="{CEC4000D-50B4-D51F-B709-C78A9B45F77A}"/>
          </ac:spMkLst>
        </pc:spChg>
        <pc:spChg chg="mod">
          <ac:chgData name="Paula Vázquez-Valero" userId="3a0e46d7-2099-40af-a155-aa45b68bfff3" providerId="ADAL" clId="{A23061F1-F86A-4FCF-BFFD-3790E0B3E14E}" dt="2022-10-07T19:36:37.984" v="4599"/>
          <ac:spMkLst>
            <pc:docMk/>
            <pc:sldMk cId="1777111671" sldId="521"/>
            <ac:spMk id="122" creationId="{02C3AFEA-9B8C-1B33-4C5C-121C8D0A5BF6}"/>
          </ac:spMkLst>
        </pc:spChg>
        <pc:spChg chg="add mod">
          <ac:chgData name="Paula Vázquez-Valero" userId="3a0e46d7-2099-40af-a155-aa45b68bfff3" providerId="ADAL" clId="{A23061F1-F86A-4FCF-BFFD-3790E0B3E14E}" dt="2022-10-07T19:36:37.984" v="4599"/>
          <ac:spMkLst>
            <pc:docMk/>
            <pc:sldMk cId="1777111671" sldId="521"/>
            <ac:spMk id="124" creationId="{D18896C3-AD5E-2201-1FAA-773FEE8706C4}"/>
          </ac:spMkLst>
        </pc:spChg>
        <pc:spChg chg="add mod">
          <ac:chgData name="Paula Vázquez-Valero" userId="3a0e46d7-2099-40af-a155-aa45b68bfff3" providerId="ADAL" clId="{A23061F1-F86A-4FCF-BFFD-3790E0B3E14E}" dt="2022-10-07T19:36:37.984" v="4599"/>
          <ac:spMkLst>
            <pc:docMk/>
            <pc:sldMk cId="1777111671" sldId="521"/>
            <ac:spMk id="125" creationId="{EFFEB833-DB1B-B647-3127-7A1095CCEDE2}"/>
          </ac:spMkLst>
        </pc:spChg>
        <pc:spChg chg="add mod">
          <ac:chgData name="Paula Vázquez-Valero" userId="3a0e46d7-2099-40af-a155-aa45b68bfff3" providerId="ADAL" clId="{A23061F1-F86A-4FCF-BFFD-3790E0B3E14E}" dt="2022-10-07T19:36:37.984" v="4599"/>
          <ac:spMkLst>
            <pc:docMk/>
            <pc:sldMk cId="1777111671" sldId="521"/>
            <ac:spMk id="126" creationId="{37C0C0EB-0A30-D186-6686-6A9985BD3B63}"/>
          </ac:spMkLst>
        </pc:spChg>
        <pc:spChg chg="add mod">
          <ac:chgData name="Paula Vázquez-Valero" userId="3a0e46d7-2099-40af-a155-aa45b68bfff3" providerId="ADAL" clId="{A23061F1-F86A-4FCF-BFFD-3790E0B3E14E}" dt="2022-10-07T19:36:37.984" v="4599"/>
          <ac:spMkLst>
            <pc:docMk/>
            <pc:sldMk cId="1777111671" sldId="521"/>
            <ac:spMk id="127" creationId="{4B610B84-4CF4-4740-928E-87B4AA535D10}"/>
          </ac:spMkLst>
        </pc:spChg>
        <pc:spChg chg="add mod">
          <ac:chgData name="Paula Vázquez-Valero" userId="3a0e46d7-2099-40af-a155-aa45b68bfff3" providerId="ADAL" clId="{A23061F1-F86A-4FCF-BFFD-3790E0B3E14E}" dt="2022-10-07T19:36:37.984" v="4599"/>
          <ac:spMkLst>
            <pc:docMk/>
            <pc:sldMk cId="1777111671" sldId="521"/>
            <ac:spMk id="128" creationId="{75C65AD1-775C-AA58-579F-70CECF5D347F}"/>
          </ac:spMkLst>
        </pc:spChg>
        <pc:spChg chg="mod">
          <ac:chgData name="Paula Vázquez-Valero" userId="3a0e46d7-2099-40af-a155-aa45b68bfff3" providerId="ADAL" clId="{A23061F1-F86A-4FCF-BFFD-3790E0B3E14E}" dt="2022-10-07T19:36:37.984" v="4599"/>
          <ac:spMkLst>
            <pc:docMk/>
            <pc:sldMk cId="1777111671" sldId="521"/>
            <ac:spMk id="130" creationId="{35D9BBDF-82C2-A46B-0E34-8FD93A4D498E}"/>
          </ac:spMkLst>
        </pc:spChg>
        <pc:spChg chg="mod">
          <ac:chgData name="Paula Vázquez-Valero" userId="3a0e46d7-2099-40af-a155-aa45b68bfff3" providerId="ADAL" clId="{A23061F1-F86A-4FCF-BFFD-3790E0B3E14E}" dt="2022-10-07T19:36:37.984" v="4599"/>
          <ac:spMkLst>
            <pc:docMk/>
            <pc:sldMk cId="1777111671" sldId="521"/>
            <ac:spMk id="134" creationId="{4A158FAD-8FA1-9F01-0668-1EF06593E155}"/>
          </ac:spMkLst>
        </pc:spChg>
        <pc:spChg chg="mod">
          <ac:chgData name="Paula Vázquez-Valero" userId="3a0e46d7-2099-40af-a155-aa45b68bfff3" providerId="ADAL" clId="{A23061F1-F86A-4FCF-BFFD-3790E0B3E14E}" dt="2022-10-07T19:36:37.984" v="4599"/>
          <ac:spMkLst>
            <pc:docMk/>
            <pc:sldMk cId="1777111671" sldId="521"/>
            <ac:spMk id="135" creationId="{8D3E0C97-8164-DF20-F68D-DD01D81F1F7A}"/>
          </ac:spMkLst>
        </pc:spChg>
        <pc:spChg chg="mod">
          <ac:chgData name="Paula Vázquez-Valero" userId="3a0e46d7-2099-40af-a155-aa45b68bfff3" providerId="ADAL" clId="{A23061F1-F86A-4FCF-BFFD-3790E0B3E14E}" dt="2022-10-07T19:36:37.984" v="4599"/>
          <ac:spMkLst>
            <pc:docMk/>
            <pc:sldMk cId="1777111671" sldId="521"/>
            <ac:spMk id="136" creationId="{3B89F1B3-F559-8E8E-F876-FB62F718D1D3}"/>
          </ac:spMkLst>
        </pc:spChg>
        <pc:spChg chg="mod">
          <ac:chgData name="Paula Vázquez-Valero" userId="3a0e46d7-2099-40af-a155-aa45b68bfff3" providerId="ADAL" clId="{A23061F1-F86A-4FCF-BFFD-3790E0B3E14E}" dt="2022-10-07T19:36:37.984" v="4599"/>
          <ac:spMkLst>
            <pc:docMk/>
            <pc:sldMk cId="1777111671" sldId="521"/>
            <ac:spMk id="137" creationId="{3B5BCD1A-4F44-A715-2F29-4141A1A0F9D3}"/>
          </ac:spMkLst>
        </pc:spChg>
        <pc:spChg chg="add del mod">
          <ac:chgData name="Paula Vázquez-Valero" userId="3a0e46d7-2099-40af-a155-aa45b68bfff3" providerId="ADAL" clId="{A23061F1-F86A-4FCF-BFFD-3790E0B3E14E}" dt="2022-10-07T19:37:32.256" v="4612" actId="478"/>
          <ac:spMkLst>
            <pc:docMk/>
            <pc:sldMk cId="1777111671" sldId="521"/>
            <ac:spMk id="139" creationId="{FF42F38B-9731-42AC-BC73-16F8B960666A}"/>
          </ac:spMkLst>
        </pc:spChg>
        <pc:spChg chg="add del mod">
          <ac:chgData name="Paula Vázquez-Valero" userId="3a0e46d7-2099-40af-a155-aa45b68bfff3" providerId="ADAL" clId="{A23061F1-F86A-4FCF-BFFD-3790E0B3E14E}" dt="2022-10-07T19:37:32.256" v="4612" actId="478"/>
          <ac:spMkLst>
            <pc:docMk/>
            <pc:sldMk cId="1777111671" sldId="521"/>
            <ac:spMk id="140" creationId="{3E3B298C-2B6E-4837-B028-19A5480061F1}"/>
          </ac:spMkLst>
        </pc:spChg>
        <pc:spChg chg="add del mod">
          <ac:chgData name="Paula Vázquez-Valero" userId="3a0e46d7-2099-40af-a155-aa45b68bfff3" providerId="ADAL" clId="{A23061F1-F86A-4FCF-BFFD-3790E0B3E14E}" dt="2022-10-07T19:37:32.256" v="4612" actId="478"/>
          <ac:spMkLst>
            <pc:docMk/>
            <pc:sldMk cId="1777111671" sldId="521"/>
            <ac:spMk id="141" creationId="{DE67C99E-6606-4BE3-BA07-D9A33A4A7F36}"/>
          </ac:spMkLst>
        </pc:spChg>
        <pc:spChg chg="add del mod">
          <ac:chgData name="Paula Vázquez-Valero" userId="3a0e46d7-2099-40af-a155-aa45b68bfff3" providerId="ADAL" clId="{A23061F1-F86A-4FCF-BFFD-3790E0B3E14E}" dt="2022-10-07T19:37:32.256" v="4612" actId="478"/>
          <ac:spMkLst>
            <pc:docMk/>
            <pc:sldMk cId="1777111671" sldId="521"/>
            <ac:spMk id="142" creationId="{71D0F196-731B-4E9D-B1F1-81E77D4B51DF}"/>
          </ac:spMkLst>
        </pc:spChg>
        <pc:spChg chg="add del mod">
          <ac:chgData name="Paula Vázquez-Valero" userId="3a0e46d7-2099-40af-a155-aa45b68bfff3" providerId="ADAL" clId="{A23061F1-F86A-4FCF-BFFD-3790E0B3E14E}" dt="2022-10-07T19:37:32.256" v="4612" actId="478"/>
          <ac:spMkLst>
            <pc:docMk/>
            <pc:sldMk cId="1777111671" sldId="521"/>
            <ac:spMk id="143" creationId="{BBD57021-80F7-4BDA-93D3-777C6BA00A7B}"/>
          </ac:spMkLst>
        </pc:spChg>
        <pc:spChg chg="add mod">
          <ac:chgData name="Paula Vázquez-Valero" userId="3a0e46d7-2099-40af-a155-aa45b68bfff3" providerId="ADAL" clId="{A23061F1-F86A-4FCF-BFFD-3790E0B3E14E}" dt="2022-10-07T19:36:37.984" v="4599"/>
          <ac:spMkLst>
            <pc:docMk/>
            <pc:sldMk cId="1777111671" sldId="521"/>
            <ac:spMk id="144" creationId="{3FC5AFCB-89EE-7FF0-CCB4-BCAF551AF77C}"/>
          </ac:spMkLst>
        </pc:spChg>
        <pc:spChg chg="add mod">
          <ac:chgData name="Paula Vázquez-Valero" userId="3a0e46d7-2099-40af-a155-aa45b68bfff3" providerId="ADAL" clId="{A23061F1-F86A-4FCF-BFFD-3790E0B3E14E}" dt="2022-10-07T19:36:37.984" v="4599"/>
          <ac:spMkLst>
            <pc:docMk/>
            <pc:sldMk cId="1777111671" sldId="521"/>
            <ac:spMk id="150" creationId="{E15A84CB-480B-4C4C-9881-08876A51AA01}"/>
          </ac:spMkLst>
        </pc:spChg>
        <pc:spChg chg="add mod">
          <ac:chgData name="Paula Vázquez-Valero" userId="3a0e46d7-2099-40af-a155-aa45b68bfff3" providerId="ADAL" clId="{A23061F1-F86A-4FCF-BFFD-3790E0B3E14E}" dt="2022-10-07T19:36:37.984" v="4599"/>
          <ac:spMkLst>
            <pc:docMk/>
            <pc:sldMk cId="1777111671" sldId="521"/>
            <ac:spMk id="151" creationId="{4A659DBA-8DC9-FAC5-D28D-46102E064C0D}"/>
          </ac:spMkLst>
        </pc:spChg>
        <pc:spChg chg="add mod">
          <ac:chgData name="Paula Vázquez-Valero" userId="3a0e46d7-2099-40af-a155-aa45b68bfff3" providerId="ADAL" clId="{A23061F1-F86A-4FCF-BFFD-3790E0B3E14E}" dt="2022-10-07T19:36:37.984" v="4599"/>
          <ac:spMkLst>
            <pc:docMk/>
            <pc:sldMk cId="1777111671" sldId="521"/>
            <ac:spMk id="152" creationId="{89ECD4C3-8550-098C-721C-DBF311FF2F38}"/>
          </ac:spMkLst>
        </pc:spChg>
        <pc:grpChg chg="add del mod">
          <ac:chgData name="Paula Vázquez-Valero" userId="3a0e46d7-2099-40af-a155-aa45b68bfff3" providerId="ADAL" clId="{A23061F1-F86A-4FCF-BFFD-3790E0B3E14E}" dt="2022-10-07T19:37:32.256" v="4612" actId="478"/>
          <ac:grpSpMkLst>
            <pc:docMk/>
            <pc:sldMk cId="1777111671" sldId="521"/>
            <ac:grpSpMk id="3" creationId="{C06AD852-3FFD-97EE-53E3-9578B6AB3FB1}"/>
          </ac:grpSpMkLst>
        </pc:grpChg>
        <pc:grpChg chg="add del mod">
          <ac:chgData name="Paula Vázquez-Valero" userId="3a0e46d7-2099-40af-a155-aa45b68bfff3" providerId="ADAL" clId="{A23061F1-F86A-4FCF-BFFD-3790E0B3E14E}" dt="2022-10-07T19:36:15.086" v="4593"/>
          <ac:grpSpMkLst>
            <pc:docMk/>
            <pc:sldMk cId="1777111671" sldId="521"/>
            <ac:grpSpMk id="30" creationId="{327AC09B-A100-8ADA-F2A2-80813817FDFF}"/>
          </ac:grpSpMkLst>
        </pc:grpChg>
        <pc:grpChg chg="mod">
          <ac:chgData name="Paula Vázquez-Valero" userId="3a0e46d7-2099-40af-a155-aa45b68bfff3" providerId="ADAL" clId="{A23061F1-F86A-4FCF-BFFD-3790E0B3E14E}" dt="2022-10-07T19:36:14.201" v="4592"/>
          <ac:grpSpMkLst>
            <pc:docMk/>
            <pc:sldMk cId="1777111671" sldId="521"/>
            <ac:grpSpMk id="31" creationId="{1721F80F-6483-C4AC-6FA4-BBAA29DC58D4}"/>
          </ac:grpSpMkLst>
        </pc:grpChg>
        <pc:grpChg chg="add del mod">
          <ac:chgData name="Paula Vázquez-Valero" userId="3a0e46d7-2099-40af-a155-aa45b68bfff3" providerId="ADAL" clId="{A23061F1-F86A-4FCF-BFFD-3790E0B3E14E}" dt="2022-10-07T19:36:15.086" v="4593"/>
          <ac:grpSpMkLst>
            <pc:docMk/>
            <pc:sldMk cId="1777111671" sldId="521"/>
            <ac:grpSpMk id="51" creationId="{355F0D0A-07F3-65E0-F157-93FB5E38263B}"/>
          </ac:grpSpMkLst>
        </pc:grpChg>
        <pc:grpChg chg="add del mod">
          <ac:chgData name="Paula Vázquez-Valero" userId="3a0e46d7-2099-40af-a155-aa45b68bfff3" providerId="ADAL" clId="{A23061F1-F86A-4FCF-BFFD-3790E0B3E14E}" dt="2022-10-07T19:37:32.256" v="4612" actId="478"/>
          <ac:grpSpMkLst>
            <pc:docMk/>
            <pc:sldMk cId="1777111671" sldId="521"/>
            <ac:grpSpMk id="57" creationId="{CF913D9F-AE10-4205-ABBE-575ECB3459B5}"/>
          </ac:grpSpMkLst>
        </pc:grpChg>
        <pc:grpChg chg="add del mod">
          <ac:chgData name="Paula Vázquez-Valero" userId="3a0e46d7-2099-40af-a155-aa45b68bfff3" providerId="ADAL" clId="{A23061F1-F86A-4FCF-BFFD-3790E0B3E14E}" dt="2022-10-07T19:36:33.234" v="4596"/>
          <ac:grpSpMkLst>
            <pc:docMk/>
            <pc:sldMk cId="1777111671" sldId="521"/>
            <ac:grpSpMk id="70" creationId="{C4CC535B-1A22-7CD6-668B-24DCFF7E690A}"/>
          </ac:grpSpMkLst>
        </pc:grpChg>
        <pc:grpChg chg="mod">
          <ac:chgData name="Paula Vázquez-Valero" userId="3a0e46d7-2099-40af-a155-aa45b68bfff3" providerId="ADAL" clId="{A23061F1-F86A-4FCF-BFFD-3790E0B3E14E}" dt="2022-10-07T19:36:31.916" v="4595"/>
          <ac:grpSpMkLst>
            <pc:docMk/>
            <pc:sldMk cId="1777111671" sldId="521"/>
            <ac:grpSpMk id="71" creationId="{B3D21B3C-C58D-E14C-16CA-139DE5184A4F}"/>
          </ac:grpSpMkLst>
        </pc:grpChg>
        <pc:grpChg chg="add del mod">
          <ac:chgData name="Paula Vázquez-Valero" userId="3a0e46d7-2099-40af-a155-aa45b68bfff3" providerId="ADAL" clId="{A23061F1-F86A-4FCF-BFFD-3790E0B3E14E}" dt="2022-10-07T19:36:33.234" v="4596"/>
          <ac:grpSpMkLst>
            <pc:docMk/>
            <pc:sldMk cId="1777111671" sldId="521"/>
            <ac:grpSpMk id="88" creationId="{A5086287-C0FE-6DCC-F96A-9A8413750558}"/>
          </ac:grpSpMkLst>
        </pc:grpChg>
        <pc:grpChg chg="add mod">
          <ac:chgData name="Paula Vázquez-Valero" userId="3a0e46d7-2099-40af-a155-aa45b68bfff3" providerId="ADAL" clId="{A23061F1-F86A-4FCF-BFFD-3790E0B3E14E}" dt="2022-10-07T19:36:37.984" v="4599"/>
          <ac:grpSpMkLst>
            <pc:docMk/>
            <pc:sldMk cId="1777111671" sldId="521"/>
            <ac:grpSpMk id="110" creationId="{51F0C553-3BB2-DCBF-F8CD-512E0F2A9CEC}"/>
          </ac:grpSpMkLst>
        </pc:grpChg>
        <pc:grpChg chg="mod">
          <ac:chgData name="Paula Vázquez-Valero" userId="3a0e46d7-2099-40af-a155-aa45b68bfff3" providerId="ADAL" clId="{A23061F1-F86A-4FCF-BFFD-3790E0B3E14E}" dt="2022-10-07T19:36:37.984" v="4599"/>
          <ac:grpSpMkLst>
            <pc:docMk/>
            <pc:sldMk cId="1777111671" sldId="521"/>
            <ac:grpSpMk id="111" creationId="{F139C17D-C470-545B-6B77-B2F4BE0942E3}"/>
          </ac:grpSpMkLst>
        </pc:grpChg>
        <pc:grpChg chg="add mod">
          <ac:chgData name="Paula Vázquez-Valero" userId="3a0e46d7-2099-40af-a155-aa45b68bfff3" providerId="ADAL" clId="{A23061F1-F86A-4FCF-BFFD-3790E0B3E14E}" dt="2022-10-07T19:36:37.984" v="4599"/>
          <ac:grpSpMkLst>
            <pc:docMk/>
            <pc:sldMk cId="1777111671" sldId="521"/>
            <ac:grpSpMk id="129" creationId="{32EAB27D-9462-E79E-1FF6-08A1ACD7139C}"/>
          </ac:grpSpMkLst>
        </pc:grpChg>
        <pc:picChg chg="add del mod">
          <ac:chgData name="Paula Vázquez-Valero" userId="3a0e46d7-2099-40af-a155-aa45b68bfff3" providerId="ADAL" clId="{A23061F1-F86A-4FCF-BFFD-3790E0B3E14E}" dt="2022-10-07T19:37:32.256" v="4612" actId="478"/>
          <ac:picMkLst>
            <pc:docMk/>
            <pc:sldMk cId="1777111671" sldId="521"/>
            <ac:picMk id="23" creationId="{74C53622-03DA-94B4-DAFC-D4E4B83DB305}"/>
          </ac:picMkLst>
        </pc:picChg>
        <pc:picChg chg="add del mod">
          <ac:chgData name="Paula Vázquez-Valero" userId="3a0e46d7-2099-40af-a155-aa45b68bfff3" providerId="ADAL" clId="{A23061F1-F86A-4FCF-BFFD-3790E0B3E14E}" dt="2022-10-07T19:37:32.256" v="4612" actId="478"/>
          <ac:picMkLst>
            <pc:docMk/>
            <pc:sldMk cId="1777111671" sldId="521"/>
            <ac:picMk id="24" creationId="{894CF429-7679-C73C-57F3-833DC58930E4}"/>
          </ac:picMkLst>
        </pc:picChg>
        <pc:picChg chg="add del mod">
          <ac:chgData name="Paula Vázquez-Valero" userId="3a0e46d7-2099-40af-a155-aa45b68bfff3" providerId="ADAL" clId="{A23061F1-F86A-4FCF-BFFD-3790E0B3E14E}" dt="2022-10-07T19:37:32.256" v="4612" actId="478"/>
          <ac:picMkLst>
            <pc:docMk/>
            <pc:sldMk cId="1777111671" sldId="521"/>
            <ac:picMk id="25" creationId="{A4BA43E6-E411-6960-8BE9-74FA64E6C60B}"/>
          </ac:picMkLst>
        </pc:picChg>
        <pc:picChg chg="add del mod">
          <ac:chgData name="Paula Vázquez-Valero" userId="3a0e46d7-2099-40af-a155-aa45b68bfff3" providerId="ADAL" clId="{A23061F1-F86A-4FCF-BFFD-3790E0B3E14E}" dt="2022-10-07T19:37:32.256" v="4612" actId="478"/>
          <ac:picMkLst>
            <pc:docMk/>
            <pc:sldMk cId="1777111671" sldId="521"/>
            <ac:picMk id="26" creationId="{DB599946-39BD-E635-2BD5-6F757BCC23AF}"/>
          </ac:picMkLst>
        </pc:picChg>
        <pc:picChg chg="add del mod">
          <ac:chgData name="Paula Vázquez-Valero" userId="3a0e46d7-2099-40af-a155-aa45b68bfff3" providerId="ADAL" clId="{A23061F1-F86A-4FCF-BFFD-3790E0B3E14E}" dt="2022-10-07T19:37:32.256" v="4612" actId="478"/>
          <ac:picMkLst>
            <pc:docMk/>
            <pc:sldMk cId="1777111671" sldId="521"/>
            <ac:picMk id="27" creationId="{58F87094-A93C-A7F6-F70B-CE1721FDB830}"/>
          </ac:picMkLst>
        </pc:picChg>
        <pc:picChg chg="add del mod ord">
          <ac:chgData name="Paula Vázquez-Valero" userId="3a0e46d7-2099-40af-a155-aa45b68bfff3" providerId="ADAL" clId="{A23061F1-F86A-4FCF-BFFD-3790E0B3E14E}" dt="2022-10-07T19:37:19.596" v="4607" actId="1076"/>
          <ac:picMkLst>
            <pc:docMk/>
            <pc:sldMk cId="1777111671" sldId="521"/>
            <ac:picMk id="145" creationId="{03B4D6D6-0AB1-4C67-9E7A-BB2B96A79883}"/>
          </ac:picMkLst>
        </pc:picChg>
        <pc:picChg chg="add del mod ord">
          <ac:chgData name="Paula Vázquez-Valero" userId="3a0e46d7-2099-40af-a155-aa45b68bfff3" providerId="ADAL" clId="{A23061F1-F86A-4FCF-BFFD-3790E0B3E14E}" dt="2022-10-07T19:37:23.898" v="4609" actId="1076"/>
          <ac:picMkLst>
            <pc:docMk/>
            <pc:sldMk cId="1777111671" sldId="521"/>
            <ac:picMk id="146" creationId="{6342CD9F-C20C-4353-A688-6C2B50F39509}"/>
          </ac:picMkLst>
        </pc:picChg>
        <pc:picChg chg="add del mod ord">
          <ac:chgData name="Paula Vázquez-Valero" userId="3a0e46d7-2099-40af-a155-aa45b68bfff3" providerId="ADAL" clId="{A23061F1-F86A-4FCF-BFFD-3790E0B3E14E}" dt="2022-10-07T19:37:02.614" v="4606" actId="1076"/>
          <ac:picMkLst>
            <pc:docMk/>
            <pc:sldMk cId="1777111671" sldId="521"/>
            <ac:picMk id="147" creationId="{8BA1727B-4C9D-4FDD-AA9D-B9BCCDE27EF0}"/>
          </ac:picMkLst>
        </pc:picChg>
        <pc:picChg chg="add del mod ord">
          <ac:chgData name="Paula Vázquez-Valero" userId="3a0e46d7-2099-40af-a155-aa45b68bfff3" providerId="ADAL" clId="{A23061F1-F86A-4FCF-BFFD-3790E0B3E14E}" dt="2022-10-07T19:37:27.158" v="4610" actId="1076"/>
          <ac:picMkLst>
            <pc:docMk/>
            <pc:sldMk cId="1777111671" sldId="521"/>
            <ac:picMk id="148" creationId="{0A798A19-9CEE-49B8-8E71-0B2EF3BC1069}"/>
          </ac:picMkLst>
        </pc:picChg>
        <pc:picChg chg="add del mod ord">
          <ac:chgData name="Paula Vázquez-Valero" userId="3a0e46d7-2099-40af-a155-aa45b68bfff3" providerId="ADAL" clId="{A23061F1-F86A-4FCF-BFFD-3790E0B3E14E}" dt="2022-10-07T19:37:29.383" v="4611" actId="1076"/>
          <ac:picMkLst>
            <pc:docMk/>
            <pc:sldMk cId="1777111671" sldId="521"/>
            <ac:picMk id="149" creationId="{E626B5B8-4CE1-4579-A855-5037721C8128}"/>
          </ac:picMkLst>
        </pc:picChg>
        <pc:picChg chg="add mod">
          <ac:chgData name="Paula Vázquez-Valero" userId="3a0e46d7-2099-40af-a155-aa45b68bfff3" providerId="ADAL" clId="{A23061F1-F86A-4FCF-BFFD-3790E0B3E14E}" dt="2022-10-07T19:38:04.975" v="4625" actId="1076"/>
          <ac:picMkLst>
            <pc:docMk/>
            <pc:sldMk cId="1777111671" sldId="521"/>
            <ac:picMk id="153" creationId="{A17071EB-BEB1-A47E-CB32-3C8962AA48FF}"/>
          </ac:picMkLst>
        </pc:picChg>
        <pc:picChg chg="add del mod">
          <ac:chgData name="Paula Vázquez-Valero" userId="3a0e46d7-2099-40af-a155-aa45b68bfff3" providerId="ADAL" clId="{A23061F1-F86A-4FCF-BFFD-3790E0B3E14E}" dt="2022-10-07T19:37:50.031" v="4615" actId="478"/>
          <ac:picMkLst>
            <pc:docMk/>
            <pc:sldMk cId="1777111671" sldId="521"/>
            <ac:picMk id="154" creationId="{50120E6A-52EE-C9C7-7129-E6670E17DC79}"/>
          </ac:picMkLst>
        </pc:picChg>
        <pc:picChg chg="add mod">
          <ac:chgData name="Paula Vázquez-Valero" userId="3a0e46d7-2099-40af-a155-aa45b68bfff3" providerId="ADAL" clId="{A23061F1-F86A-4FCF-BFFD-3790E0B3E14E}" dt="2022-10-07T19:38:02.826" v="4624" actId="1076"/>
          <ac:picMkLst>
            <pc:docMk/>
            <pc:sldMk cId="1777111671" sldId="521"/>
            <ac:picMk id="155" creationId="{E84B3FA7-8BE6-52C5-4984-1D54C0CFF383}"/>
          </ac:picMkLst>
        </pc:picChg>
        <pc:picChg chg="add mod">
          <ac:chgData name="Paula Vázquez-Valero" userId="3a0e46d7-2099-40af-a155-aa45b68bfff3" providerId="ADAL" clId="{A23061F1-F86A-4FCF-BFFD-3790E0B3E14E}" dt="2022-10-07T19:38:00.260" v="4623" actId="1035"/>
          <ac:picMkLst>
            <pc:docMk/>
            <pc:sldMk cId="1777111671" sldId="521"/>
            <ac:picMk id="156" creationId="{E108318B-A80A-E354-C4C1-CF2F422EBF1A}"/>
          </ac:picMkLst>
        </pc:picChg>
        <pc:picChg chg="add mod">
          <ac:chgData name="Paula Vázquez-Valero" userId="3a0e46d7-2099-40af-a155-aa45b68bfff3" providerId="ADAL" clId="{A23061F1-F86A-4FCF-BFFD-3790E0B3E14E}" dt="2022-10-07T19:37:57.890" v="4617" actId="1076"/>
          <ac:picMkLst>
            <pc:docMk/>
            <pc:sldMk cId="1777111671" sldId="521"/>
            <ac:picMk id="157" creationId="{844C78BD-05B6-502C-45CF-E6E46353C81A}"/>
          </ac:picMkLst>
        </pc:picChg>
        <pc:cxnChg chg="mod">
          <ac:chgData name="Paula Vázquez-Valero" userId="3a0e46d7-2099-40af-a155-aa45b68bfff3" providerId="ADAL" clId="{A23061F1-F86A-4FCF-BFFD-3790E0B3E14E}" dt="2022-10-07T19:36:14.201" v="4592"/>
          <ac:cxnSpMkLst>
            <pc:docMk/>
            <pc:sldMk cId="1777111671" sldId="521"/>
            <ac:cxnSpMk id="32" creationId="{3267D88C-A9CE-1319-919F-A114F43FB3E5}"/>
          </ac:cxnSpMkLst>
        </pc:cxnChg>
        <pc:cxnChg chg="mod">
          <ac:chgData name="Paula Vázquez-Valero" userId="3a0e46d7-2099-40af-a155-aa45b68bfff3" providerId="ADAL" clId="{A23061F1-F86A-4FCF-BFFD-3790E0B3E14E}" dt="2022-10-07T19:36:14.201" v="4592"/>
          <ac:cxnSpMkLst>
            <pc:docMk/>
            <pc:sldMk cId="1777111671" sldId="521"/>
            <ac:cxnSpMk id="37" creationId="{5F45F89D-615C-2BE9-B631-BFF5EC32AC77}"/>
          </ac:cxnSpMkLst>
        </pc:cxnChg>
        <pc:cxnChg chg="mod">
          <ac:chgData name="Paula Vázquez-Valero" userId="3a0e46d7-2099-40af-a155-aa45b68bfff3" providerId="ADAL" clId="{A23061F1-F86A-4FCF-BFFD-3790E0B3E14E}" dt="2022-10-07T19:36:14.201" v="4592"/>
          <ac:cxnSpMkLst>
            <pc:docMk/>
            <pc:sldMk cId="1777111671" sldId="521"/>
            <ac:cxnSpMk id="38" creationId="{C15732A4-C4A8-D907-C722-E3A82E7626EA}"/>
          </ac:cxnSpMkLst>
        </pc:cxnChg>
        <pc:cxnChg chg="mod">
          <ac:chgData name="Paula Vázquez-Valero" userId="3a0e46d7-2099-40af-a155-aa45b68bfff3" providerId="ADAL" clId="{A23061F1-F86A-4FCF-BFFD-3790E0B3E14E}" dt="2022-10-07T19:36:14.201" v="4592"/>
          <ac:cxnSpMkLst>
            <pc:docMk/>
            <pc:sldMk cId="1777111671" sldId="521"/>
            <ac:cxnSpMk id="39" creationId="{6A0FB472-AC58-8BF4-64FB-4189AF018543}"/>
          </ac:cxnSpMkLst>
        </pc:cxnChg>
        <pc:cxnChg chg="mod">
          <ac:chgData name="Paula Vázquez-Valero" userId="3a0e46d7-2099-40af-a155-aa45b68bfff3" providerId="ADAL" clId="{A23061F1-F86A-4FCF-BFFD-3790E0B3E14E}" dt="2022-10-07T19:36:14.201" v="4592"/>
          <ac:cxnSpMkLst>
            <pc:docMk/>
            <pc:sldMk cId="1777111671" sldId="521"/>
            <ac:cxnSpMk id="44" creationId="{3ED6B7F7-76C3-13DC-FF32-2415EA586352}"/>
          </ac:cxnSpMkLst>
        </pc:cxnChg>
        <pc:cxnChg chg="mod">
          <ac:chgData name="Paula Vázquez-Valero" userId="3a0e46d7-2099-40af-a155-aa45b68bfff3" providerId="ADAL" clId="{A23061F1-F86A-4FCF-BFFD-3790E0B3E14E}" dt="2022-10-07T19:36:14.201" v="4592"/>
          <ac:cxnSpMkLst>
            <pc:docMk/>
            <pc:sldMk cId="1777111671" sldId="521"/>
            <ac:cxnSpMk id="53" creationId="{6A270DF6-8089-E3AE-FF2F-AE293E00841A}"/>
          </ac:cxnSpMkLst>
        </pc:cxnChg>
        <pc:cxnChg chg="mod">
          <ac:chgData name="Paula Vázquez-Valero" userId="3a0e46d7-2099-40af-a155-aa45b68bfff3" providerId="ADAL" clId="{A23061F1-F86A-4FCF-BFFD-3790E0B3E14E}" dt="2022-10-07T19:36:14.201" v="4592"/>
          <ac:cxnSpMkLst>
            <pc:docMk/>
            <pc:sldMk cId="1777111671" sldId="521"/>
            <ac:cxnSpMk id="54" creationId="{5E4FB944-96E0-D9FB-2890-C839D0C72CBB}"/>
          </ac:cxnSpMkLst>
        </pc:cxnChg>
        <pc:cxnChg chg="mod">
          <ac:chgData name="Paula Vázquez-Valero" userId="3a0e46d7-2099-40af-a155-aa45b68bfff3" providerId="ADAL" clId="{A23061F1-F86A-4FCF-BFFD-3790E0B3E14E}" dt="2022-10-07T19:36:14.201" v="4592"/>
          <ac:cxnSpMkLst>
            <pc:docMk/>
            <pc:sldMk cId="1777111671" sldId="521"/>
            <ac:cxnSpMk id="55" creationId="{5DCEEF00-BA7B-8144-26A5-1445217CF9E4}"/>
          </ac:cxnSpMkLst>
        </pc:cxnChg>
        <pc:cxnChg chg="mod">
          <ac:chgData name="Paula Vázquez-Valero" userId="3a0e46d7-2099-40af-a155-aa45b68bfff3" providerId="ADAL" clId="{A23061F1-F86A-4FCF-BFFD-3790E0B3E14E}" dt="2022-10-07T19:36:14.201" v="4592"/>
          <ac:cxnSpMkLst>
            <pc:docMk/>
            <pc:sldMk cId="1777111671" sldId="521"/>
            <ac:cxnSpMk id="65" creationId="{4FD85892-828C-BDFD-82F0-E2D56D394AE9}"/>
          </ac:cxnSpMkLst>
        </pc:cxnChg>
        <pc:cxnChg chg="mod">
          <ac:chgData name="Paula Vázquez-Valero" userId="3a0e46d7-2099-40af-a155-aa45b68bfff3" providerId="ADAL" clId="{A23061F1-F86A-4FCF-BFFD-3790E0B3E14E}" dt="2022-10-07T19:36:31.916" v="4595"/>
          <ac:cxnSpMkLst>
            <pc:docMk/>
            <pc:sldMk cId="1777111671" sldId="521"/>
            <ac:cxnSpMk id="72" creationId="{A30C7FFA-E91E-FE31-5F0C-FDF86C3C1EA4}"/>
          </ac:cxnSpMkLst>
        </pc:cxnChg>
        <pc:cxnChg chg="mod">
          <ac:chgData name="Paula Vázquez-Valero" userId="3a0e46d7-2099-40af-a155-aa45b68bfff3" providerId="ADAL" clId="{A23061F1-F86A-4FCF-BFFD-3790E0B3E14E}" dt="2022-10-07T19:36:31.916" v="4595"/>
          <ac:cxnSpMkLst>
            <pc:docMk/>
            <pc:sldMk cId="1777111671" sldId="521"/>
            <ac:cxnSpMk id="75" creationId="{57B24A3A-864F-6DD3-AEB2-86A0955AF9B2}"/>
          </ac:cxnSpMkLst>
        </pc:cxnChg>
        <pc:cxnChg chg="mod">
          <ac:chgData name="Paula Vázquez-Valero" userId="3a0e46d7-2099-40af-a155-aa45b68bfff3" providerId="ADAL" clId="{A23061F1-F86A-4FCF-BFFD-3790E0B3E14E}" dt="2022-10-07T19:36:31.916" v="4595"/>
          <ac:cxnSpMkLst>
            <pc:docMk/>
            <pc:sldMk cId="1777111671" sldId="521"/>
            <ac:cxnSpMk id="76" creationId="{819E5EC6-0969-4CB4-6B8C-5FA8F00A8950}"/>
          </ac:cxnSpMkLst>
        </pc:cxnChg>
        <pc:cxnChg chg="mod">
          <ac:chgData name="Paula Vázquez-Valero" userId="3a0e46d7-2099-40af-a155-aa45b68bfff3" providerId="ADAL" clId="{A23061F1-F86A-4FCF-BFFD-3790E0B3E14E}" dt="2022-10-07T19:36:31.916" v="4595"/>
          <ac:cxnSpMkLst>
            <pc:docMk/>
            <pc:sldMk cId="1777111671" sldId="521"/>
            <ac:cxnSpMk id="77" creationId="{158DC4AE-2C07-E893-093E-E59D1C4FC731}"/>
          </ac:cxnSpMkLst>
        </pc:cxnChg>
        <pc:cxnChg chg="mod">
          <ac:chgData name="Paula Vázquez-Valero" userId="3a0e46d7-2099-40af-a155-aa45b68bfff3" providerId="ADAL" clId="{A23061F1-F86A-4FCF-BFFD-3790E0B3E14E}" dt="2022-10-07T19:36:31.916" v="4595"/>
          <ac:cxnSpMkLst>
            <pc:docMk/>
            <pc:sldMk cId="1777111671" sldId="521"/>
            <ac:cxnSpMk id="82" creationId="{69F63B90-845E-682A-9AA8-827D33BDCE1B}"/>
          </ac:cxnSpMkLst>
        </pc:cxnChg>
        <pc:cxnChg chg="mod">
          <ac:chgData name="Paula Vázquez-Valero" userId="3a0e46d7-2099-40af-a155-aa45b68bfff3" providerId="ADAL" clId="{A23061F1-F86A-4FCF-BFFD-3790E0B3E14E}" dt="2022-10-07T19:36:31.916" v="4595"/>
          <ac:cxnSpMkLst>
            <pc:docMk/>
            <pc:sldMk cId="1777111671" sldId="521"/>
            <ac:cxnSpMk id="90" creationId="{72047D6C-1D8A-083C-3BD8-0EE935726E1F}"/>
          </ac:cxnSpMkLst>
        </pc:cxnChg>
        <pc:cxnChg chg="mod">
          <ac:chgData name="Paula Vázquez-Valero" userId="3a0e46d7-2099-40af-a155-aa45b68bfff3" providerId="ADAL" clId="{A23061F1-F86A-4FCF-BFFD-3790E0B3E14E}" dt="2022-10-07T19:36:31.916" v="4595"/>
          <ac:cxnSpMkLst>
            <pc:docMk/>
            <pc:sldMk cId="1777111671" sldId="521"/>
            <ac:cxnSpMk id="91" creationId="{4AA93577-3A8A-4B76-E797-10D4C149E015}"/>
          </ac:cxnSpMkLst>
        </pc:cxnChg>
        <pc:cxnChg chg="mod">
          <ac:chgData name="Paula Vázquez-Valero" userId="3a0e46d7-2099-40af-a155-aa45b68bfff3" providerId="ADAL" clId="{A23061F1-F86A-4FCF-BFFD-3790E0B3E14E}" dt="2022-10-07T19:36:31.916" v="4595"/>
          <ac:cxnSpMkLst>
            <pc:docMk/>
            <pc:sldMk cId="1777111671" sldId="521"/>
            <ac:cxnSpMk id="92" creationId="{8051ECF8-3DD6-6935-CA34-CB720E4A0EDC}"/>
          </ac:cxnSpMkLst>
        </pc:cxnChg>
        <pc:cxnChg chg="mod">
          <ac:chgData name="Paula Vázquez-Valero" userId="3a0e46d7-2099-40af-a155-aa45b68bfff3" providerId="ADAL" clId="{A23061F1-F86A-4FCF-BFFD-3790E0B3E14E}" dt="2022-10-07T19:36:31.916" v="4595"/>
          <ac:cxnSpMkLst>
            <pc:docMk/>
            <pc:sldMk cId="1777111671" sldId="521"/>
            <ac:cxnSpMk id="97" creationId="{ADE9A6D7-E267-5869-5EDC-C88B385012CD}"/>
          </ac:cxnSpMkLst>
        </pc:cxnChg>
        <pc:cxnChg chg="mod">
          <ac:chgData name="Paula Vázquez-Valero" userId="3a0e46d7-2099-40af-a155-aa45b68bfff3" providerId="ADAL" clId="{A23061F1-F86A-4FCF-BFFD-3790E0B3E14E}" dt="2022-10-07T19:36:37.984" v="4599"/>
          <ac:cxnSpMkLst>
            <pc:docMk/>
            <pc:sldMk cId="1777111671" sldId="521"/>
            <ac:cxnSpMk id="112" creationId="{017930C3-4DA0-C4E6-139E-F38E6C563824}"/>
          </ac:cxnSpMkLst>
        </pc:cxnChg>
        <pc:cxnChg chg="mod">
          <ac:chgData name="Paula Vázquez-Valero" userId="3a0e46d7-2099-40af-a155-aa45b68bfff3" providerId="ADAL" clId="{A23061F1-F86A-4FCF-BFFD-3790E0B3E14E}" dt="2022-10-07T19:36:37.984" v="4599"/>
          <ac:cxnSpMkLst>
            <pc:docMk/>
            <pc:sldMk cId="1777111671" sldId="521"/>
            <ac:cxnSpMk id="115" creationId="{46DFD703-294A-97A6-D192-ABB3331120C7}"/>
          </ac:cxnSpMkLst>
        </pc:cxnChg>
        <pc:cxnChg chg="mod">
          <ac:chgData name="Paula Vázquez-Valero" userId="3a0e46d7-2099-40af-a155-aa45b68bfff3" providerId="ADAL" clId="{A23061F1-F86A-4FCF-BFFD-3790E0B3E14E}" dt="2022-10-07T19:36:37.984" v="4599"/>
          <ac:cxnSpMkLst>
            <pc:docMk/>
            <pc:sldMk cId="1777111671" sldId="521"/>
            <ac:cxnSpMk id="116" creationId="{EE51B44E-F080-3683-3C85-9ABCEE77F90D}"/>
          </ac:cxnSpMkLst>
        </pc:cxnChg>
        <pc:cxnChg chg="mod">
          <ac:chgData name="Paula Vázquez-Valero" userId="3a0e46d7-2099-40af-a155-aa45b68bfff3" providerId="ADAL" clId="{A23061F1-F86A-4FCF-BFFD-3790E0B3E14E}" dt="2022-10-07T19:36:37.984" v="4599"/>
          <ac:cxnSpMkLst>
            <pc:docMk/>
            <pc:sldMk cId="1777111671" sldId="521"/>
            <ac:cxnSpMk id="117" creationId="{66EC1757-56FE-AF7B-730A-E3095A1C144A}"/>
          </ac:cxnSpMkLst>
        </pc:cxnChg>
        <pc:cxnChg chg="mod">
          <ac:chgData name="Paula Vázquez-Valero" userId="3a0e46d7-2099-40af-a155-aa45b68bfff3" providerId="ADAL" clId="{A23061F1-F86A-4FCF-BFFD-3790E0B3E14E}" dt="2022-10-07T19:36:37.984" v="4599"/>
          <ac:cxnSpMkLst>
            <pc:docMk/>
            <pc:sldMk cId="1777111671" sldId="521"/>
            <ac:cxnSpMk id="123" creationId="{677A76FB-AF92-2403-8CC7-A38778E90114}"/>
          </ac:cxnSpMkLst>
        </pc:cxnChg>
        <pc:cxnChg chg="mod">
          <ac:chgData name="Paula Vázquez-Valero" userId="3a0e46d7-2099-40af-a155-aa45b68bfff3" providerId="ADAL" clId="{A23061F1-F86A-4FCF-BFFD-3790E0B3E14E}" dt="2022-10-07T19:36:37.984" v="4599"/>
          <ac:cxnSpMkLst>
            <pc:docMk/>
            <pc:sldMk cId="1777111671" sldId="521"/>
            <ac:cxnSpMk id="131" creationId="{F3C7F8A4-05B3-297A-1E71-2C1617E3A2DA}"/>
          </ac:cxnSpMkLst>
        </pc:cxnChg>
        <pc:cxnChg chg="mod">
          <ac:chgData name="Paula Vázquez-Valero" userId="3a0e46d7-2099-40af-a155-aa45b68bfff3" providerId="ADAL" clId="{A23061F1-F86A-4FCF-BFFD-3790E0B3E14E}" dt="2022-10-07T19:36:37.984" v="4599"/>
          <ac:cxnSpMkLst>
            <pc:docMk/>
            <pc:sldMk cId="1777111671" sldId="521"/>
            <ac:cxnSpMk id="132" creationId="{BE7E9A23-64CA-CD9A-6076-377905B56767}"/>
          </ac:cxnSpMkLst>
        </pc:cxnChg>
        <pc:cxnChg chg="mod">
          <ac:chgData name="Paula Vázquez-Valero" userId="3a0e46d7-2099-40af-a155-aa45b68bfff3" providerId="ADAL" clId="{A23061F1-F86A-4FCF-BFFD-3790E0B3E14E}" dt="2022-10-07T19:36:37.984" v="4599"/>
          <ac:cxnSpMkLst>
            <pc:docMk/>
            <pc:sldMk cId="1777111671" sldId="521"/>
            <ac:cxnSpMk id="133" creationId="{53572934-F865-D792-5812-5E652B94B231}"/>
          </ac:cxnSpMkLst>
        </pc:cxnChg>
        <pc:cxnChg chg="mod">
          <ac:chgData name="Paula Vázquez-Valero" userId="3a0e46d7-2099-40af-a155-aa45b68bfff3" providerId="ADAL" clId="{A23061F1-F86A-4FCF-BFFD-3790E0B3E14E}" dt="2022-10-07T19:36:37.984" v="4599"/>
          <ac:cxnSpMkLst>
            <pc:docMk/>
            <pc:sldMk cId="1777111671" sldId="521"/>
            <ac:cxnSpMk id="138" creationId="{B19E4E8E-0AB1-65F2-D58F-3A7973806426}"/>
          </ac:cxnSpMkLst>
        </pc:cxnChg>
      </pc:sldChg>
      <pc:sldChg chg="addSp delSp modSp mod delAnim modAnim modNotesTx">
        <pc:chgData name="Paula Vázquez-Valero" userId="3a0e46d7-2099-40af-a155-aa45b68bfff3" providerId="ADAL" clId="{A23061F1-F86A-4FCF-BFFD-3790E0B3E14E}" dt="2022-10-07T18:09:22.859" v="1229" actId="20577"/>
        <pc:sldMkLst>
          <pc:docMk/>
          <pc:sldMk cId="4057250824" sldId="530"/>
        </pc:sldMkLst>
        <pc:spChg chg="del mod">
          <ac:chgData name="Paula Vázquez-Valero" userId="3a0e46d7-2099-40af-a155-aa45b68bfff3" providerId="ADAL" clId="{A23061F1-F86A-4FCF-BFFD-3790E0B3E14E}" dt="2022-10-07T18:02:43.178" v="447" actId="478"/>
          <ac:spMkLst>
            <pc:docMk/>
            <pc:sldMk cId="4057250824" sldId="530"/>
            <ac:spMk id="3" creationId="{640617D7-6A24-4942-8479-5581BA59BC0B}"/>
          </ac:spMkLst>
        </pc:spChg>
        <pc:spChg chg="add mod">
          <ac:chgData name="Paula Vázquez-Valero" userId="3a0e46d7-2099-40af-a155-aa45b68bfff3" providerId="ADAL" clId="{A23061F1-F86A-4FCF-BFFD-3790E0B3E14E}" dt="2022-10-07T17:52:14.848" v="18"/>
          <ac:spMkLst>
            <pc:docMk/>
            <pc:sldMk cId="4057250824" sldId="530"/>
            <ac:spMk id="4" creationId="{C5E75037-5B05-06B4-1434-475CCD4EC8B0}"/>
          </ac:spMkLst>
        </pc:spChg>
        <pc:spChg chg="mod">
          <ac:chgData name="Paula Vázquez-Valero" userId="3a0e46d7-2099-40af-a155-aa45b68bfff3" providerId="ADAL" clId="{A23061F1-F86A-4FCF-BFFD-3790E0B3E14E}" dt="2022-10-07T18:03:42.688" v="486" actId="1037"/>
          <ac:spMkLst>
            <pc:docMk/>
            <pc:sldMk cId="4057250824" sldId="530"/>
            <ac:spMk id="5" creationId="{F2CDEB43-D66F-439D-8CE6-8ACD8C8915C7}"/>
          </ac:spMkLst>
        </pc:spChg>
        <pc:spChg chg="add del mod">
          <ac:chgData name="Paula Vázquez-Valero" userId="3a0e46d7-2099-40af-a155-aa45b68bfff3" providerId="ADAL" clId="{A23061F1-F86A-4FCF-BFFD-3790E0B3E14E}" dt="2022-10-07T18:02:33.001" v="442" actId="478"/>
          <ac:spMkLst>
            <pc:docMk/>
            <pc:sldMk cId="4057250824" sldId="530"/>
            <ac:spMk id="7" creationId="{7CF38455-8D6A-38C6-6ABB-B104A8D60EB0}"/>
          </ac:spMkLst>
        </pc:spChg>
        <pc:spChg chg="add mod">
          <ac:chgData name="Paula Vázquez-Valero" userId="3a0e46d7-2099-40af-a155-aa45b68bfff3" providerId="ADAL" clId="{A23061F1-F86A-4FCF-BFFD-3790E0B3E14E}" dt="2022-10-07T18:04:55.612" v="528" actId="113"/>
          <ac:spMkLst>
            <pc:docMk/>
            <pc:sldMk cId="4057250824" sldId="530"/>
            <ac:spMk id="9" creationId="{EB8BB594-5BBB-E59A-799B-281E31BC408D}"/>
          </ac:spMkLst>
        </pc:spChg>
        <pc:spChg chg="add mod">
          <ac:chgData name="Paula Vázquez-Valero" userId="3a0e46d7-2099-40af-a155-aa45b68bfff3" providerId="ADAL" clId="{A23061F1-F86A-4FCF-BFFD-3790E0B3E14E}" dt="2022-10-07T18:04:37.341" v="523" actId="14100"/>
          <ac:spMkLst>
            <pc:docMk/>
            <pc:sldMk cId="4057250824" sldId="530"/>
            <ac:spMk id="10" creationId="{B68459DF-2141-5993-5980-466A61E65670}"/>
          </ac:spMkLst>
        </pc:spChg>
        <pc:spChg chg="add mod">
          <ac:chgData name="Paula Vázquez-Valero" userId="3a0e46d7-2099-40af-a155-aa45b68bfff3" providerId="ADAL" clId="{A23061F1-F86A-4FCF-BFFD-3790E0B3E14E}" dt="2022-10-07T18:05:25.142" v="544" actId="113"/>
          <ac:spMkLst>
            <pc:docMk/>
            <pc:sldMk cId="4057250824" sldId="530"/>
            <ac:spMk id="11" creationId="{3E0BC7AC-D132-C6E2-CD99-8E37A1E4BF67}"/>
          </ac:spMkLst>
        </pc:spChg>
        <pc:spChg chg="del">
          <ac:chgData name="Paula Vázquez-Valero" userId="3a0e46d7-2099-40af-a155-aa45b68bfff3" providerId="ADAL" clId="{A23061F1-F86A-4FCF-BFFD-3790E0B3E14E}" dt="2022-10-07T17:52:14.528" v="17" actId="478"/>
          <ac:spMkLst>
            <pc:docMk/>
            <pc:sldMk cId="4057250824" sldId="530"/>
            <ac:spMk id="26" creationId="{E683BCB6-77D3-4EC0-A203-669D8F746CAE}"/>
          </ac:spMkLst>
        </pc:spChg>
        <pc:spChg chg="mod">
          <ac:chgData name="Paula Vázquez-Valero" userId="3a0e46d7-2099-40af-a155-aa45b68bfff3" providerId="ADAL" clId="{A23061F1-F86A-4FCF-BFFD-3790E0B3E14E}" dt="2022-10-07T18:03:42.688" v="486" actId="1037"/>
          <ac:spMkLst>
            <pc:docMk/>
            <pc:sldMk cId="4057250824" sldId="530"/>
            <ac:spMk id="43" creationId="{286B0A16-0C04-4FE1-8367-D433063E1536}"/>
          </ac:spMkLst>
        </pc:spChg>
        <pc:spChg chg="mod">
          <ac:chgData name="Paula Vázquez-Valero" userId="3a0e46d7-2099-40af-a155-aa45b68bfff3" providerId="ADAL" clId="{A23061F1-F86A-4FCF-BFFD-3790E0B3E14E}" dt="2022-10-07T18:03:42.688" v="486" actId="1037"/>
          <ac:spMkLst>
            <pc:docMk/>
            <pc:sldMk cId="4057250824" sldId="530"/>
            <ac:spMk id="44" creationId="{9AF9388B-DC55-4A27-8ED1-7ABECA079F7F}"/>
          </ac:spMkLst>
        </pc:spChg>
        <pc:spChg chg="mod">
          <ac:chgData name="Paula Vázquez-Valero" userId="3a0e46d7-2099-40af-a155-aa45b68bfff3" providerId="ADAL" clId="{A23061F1-F86A-4FCF-BFFD-3790E0B3E14E}" dt="2022-10-07T18:03:42.688" v="486" actId="1037"/>
          <ac:spMkLst>
            <pc:docMk/>
            <pc:sldMk cId="4057250824" sldId="530"/>
            <ac:spMk id="45" creationId="{BCA6A021-DE2F-42F0-9C67-B09AB1710CE7}"/>
          </ac:spMkLst>
        </pc:spChg>
        <pc:spChg chg="mod">
          <ac:chgData name="Paula Vázquez-Valero" userId="3a0e46d7-2099-40af-a155-aa45b68bfff3" providerId="ADAL" clId="{A23061F1-F86A-4FCF-BFFD-3790E0B3E14E}" dt="2022-10-07T18:03:42.688" v="486" actId="1037"/>
          <ac:spMkLst>
            <pc:docMk/>
            <pc:sldMk cId="4057250824" sldId="530"/>
            <ac:spMk id="46" creationId="{56E918DB-E458-480D-9912-9E0C60109CC7}"/>
          </ac:spMkLst>
        </pc:spChg>
        <pc:spChg chg="mod">
          <ac:chgData name="Paula Vázquez-Valero" userId="3a0e46d7-2099-40af-a155-aa45b68bfff3" providerId="ADAL" clId="{A23061F1-F86A-4FCF-BFFD-3790E0B3E14E}" dt="2022-10-07T18:03:42.688" v="486" actId="1037"/>
          <ac:spMkLst>
            <pc:docMk/>
            <pc:sldMk cId="4057250824" sldId="530"/>
            <ac:spMk id="47" creationId="{1C8D69E3-39D8-42D4-AE96-A4D32B01E913}"/>
          </ac:spMkLst>
        </pc:spChg>
        <pc:spChg chg="mod">
          <ac:chgData name="Paula Vázquez-Valero" userId="3a0e46d7-2099-40af-a155-aa45b68bfff3" providerId="ADAL" clId="{A23061F1-F86A-4FCF-BFFD-3790E0B3E14E}" dt="2022-10-07T18:03:42.688" v="486" actId="1037"/>
          <ac:spMkLst>
            <pc:docMk/>
            <pc:sldMk cId="4057250824" sldId="530"/>
            <ac:spMk id="48" creationId="{E699D432-1A34-4195-B799-AB13D9E077AF}"/>
          </ac:spMkLst>
        </pc:spChg>
        <pc:spChg chg="mod">
          <ac:chgData name="Paula Vázquez-Valero" userId="3a0e46d7-2099-40af-a155-aa45b68bfff3" providerId="ADAL" clId="{A23061F1-F86A-4FCF-BFFD-3790E0B3E14E}" dt="2022-10-07T18:03:42.688" v="486" actId="1037"/>
          <ac:spMkLst>
            <pc:docMk/>
            <pc:sldMk cId="4057250824" sldId="530"/>
            <ac:spMk id="49" creationId="{BB24C6D7-B998-4A30-82C9-969242F3125F}"/>
          </ac:spMkLst>
        </pc:spChg>
        <pc:spChg chg="mod">
          <ac:chgData name="Paula Vázquez-Valero" userId="3a0e46d7-2099-40af-a155-aa45b68bfff3" providerId="ADAL" clId="{A23061F1-F86A-4FCF-BFFD-3790E0B3E14E}" dt="2022-10-07T18:03:42.688" v="486" actId="1037"/>
          <ac:spMkLst>
            <pc:docMk/>
            <pc:sldMk cId="4057250824" sldId="530"/>
            <ac:spMk id="53" creationId="{C446680F-9F53-4209-91E4-0CA464F1DCC1}"/>
          </ac:spMkLst>
        </pc:spChg>
        <pc:spChg chg="mod">
          <ac:chgData name="Paula Vázquez-Valero" userId="3a0e46d7-2099-40af-a155-aa45b68bfff3" providerId="ADAL" clId="{A23061F1-F86A-4FCF-BFFD-3790E0B3E14E}" dt="2022-10-07T18:03:42.688" v="486" actId="1037"/>
          <ac:spMkLst>
            <pc:docMk/>
            <pc:sldMk cId="4057250824" sldId="530"/>
            <ac:spMk id="54" creationId="{8F1A5D05-18B5-4188-A7E7-680CA7D0B06E}"/>
          </ac:spMkLst>
        </pc:spChg>
        <pc:spChg chg="mod">
          <ac:chgData name="Paula Vázquez-Valero" userId="3a0e46d7-2099-40af-a155-aa45b68bfff3" providerId="ADAL" clId="{A23061F1-F86A-4FCF-BFFD-3790E0B3E14E}" dt="2022-10-07T18:03:42.688" v="486" actId="1037"/>
          <ac:spMkLst>
            <pc:docMk/>
            <pc:sldMk cId="4057250824" sldId="530"/>
            <ac:spMk id="55" creationId="{C002F5B4-FB42-49C1-AA9B-043677847205}"/>
          </ac:spMkLst>
        </pc:spChg>
        <pc:spChg chg="mod">
          <ac:chgData name="Paula Vázquez-Valero" userId="3a0e46d7-2099-40af-a155-aa45b68bfff3" providerId="ADAL" clId="{A23061F1-F86A-4FCF-BFFD-3790E0B3E14E}" dt="2022-10-07T18:03:42.688" v="486" actId="1037"/>
          <ac:spMkLst>
            <pc:docMk/>
            <pc:sldMk cId="4057250824" sldId="530"/>
            <ac:spMk id="56" creationId="{92E7724A-59A4-44D7-9D9A-9C342A1579F6}"/>
          </ac:spMkLst>
        </pc:spChg>
        <pc:spChg chg="mod">
          <ac:chgData name="Paula Vázquez-Valero" userId="3a0e46d7-2099-40af-a155-aa45b68bfff3" providerId="ADAL" clId="{A23061F1-F86A-4FCF-BFFD-3790E0B3E14E}" dt="2022-10-07T18:03:42.688" v="486" actId="1037"/>
          <ac:spMkLst>
            <pc:docMk/>
            <pc:sldMk cId="4057250824" sldId="530"/>
            <ac:spMk id="57" creationId="{B6AE5988-DCC9-4551-8C7E-A3C97901DBED}"/>
          </ac:spMkLst>
        </pc:spChg>
        <pc:spChg chg="mod">
          <ac:chgData name="Paula Vázquez-Valero" userId="3a0e46d7-2099-40af-a155-aa45b68bfff3" providerId="ADAL" clId="{A23061F1-F86A-4FCF-BFFD-3790E0B3E14E}" dt="2022-10-07T18:03:42.688" v="486" actId="1037"/>
          <ac:spMkLst>
            <pc:docMk/>
            <pc:sldMk cId="4057250824" sldId="530"/>
            <ac:spMk id="59" creationId="{F1C6F757-E7A2-44EB-A964-2F58088A4A8E}"/>
          </ac:spMkLst>
        </pc:spChg>
        <pc:spChg chg="mod">
          <ac:chgData name="Paula Vázquez-Valero" userId="3a0e46d7-2099-40af-a155-aa45b68bfff3" providerId="ADAL" clId="{A23061F1-F86A-4FCF-BFFD-3790E0B3E14E}" dt="2022-10-07T18:03:42.688" v="486" actId="1037"/>
          <ac:spMkLst>
            <pc:docMk/>
            <pc:sldMk cId="4057250824" sldId="530"/>
            <ac:spMk id="62" creationId="{4EFB41E1-2475-4654-924B-068972A32BA1}"/>
          </ac:spMkLst>
        </pc:spChg>
        <pc:spChg chg="mod">
          <ac:chgData name="Paula Vázquez-Valero" userId="3a0e46d7-2099-40af-a155-aa45b68bfff3" providerId="ADAL" clId="{A23061F1-F86A-4FCF-BFFD-3790E0B3E14E}" dt="2022-10-07T18:03:42.688" v="486" actId="1037"/>
          <ac:spMkLst>
            <pc:docMk/>
            <pc:sldMk cId="4057250824" sldId="530"/>
            <ac:spMk id="63" creationId="{6BE2BB72-323B-43C6-BB96-D2753D4B3598}"/>
          </ac:spMkLst>
        </pc:spChg>
        <pc:spChg chg="mod">
          <ac:chgData name="Paula Vázquez-Valero" userId="3a0e46d7-2099-40af-a155-aa45b68bfff3" providerId="ADAL" clId="{A23061F1-F86A-4FCF-BFFD-3790E0B3E14E}" dt="2022-10-07T18:03:42.688" v="486" actId="1037"/>
          <ac:spMkLst>
            <pc:docMk/>
            <pc:sldMk cId="4057250824" sldId="530"/>
            <ac:spMk id="64" creationId="{95D08F35-E1D8-4B79-8F95-EAF974F60CDA}"/>
          </ac:spMkLst>
        </pc:spChg>
        <pc:spChg chg="mod">
          <ac:chgData name="Paula Vázquez-Valero" userId="3a0e46d7-2099-40af-a155-aa45b68bfff3" providerId="ADAL" clId="{A23061F1-F86A-4FCF-BFFD-3790E0B3E14E}" dt="2022-10-07T18:03:42.688" v="486" actId="1037"/>
          <ac:spMkLst>
            <pc:docMk/>
            <pc:sldMk cId="4057250824" sldId="530"/>
            <ac:spMk id="66" creationId="{D45719A4-4C26-47C4-9DEB-94E2A1405B8D}"/>
          </ac:spMkLst>
        </pc:spChg>
        <pc:spChg chg="mod">
          <ac:chgData name="Paula Vázquez-Valero" userId="3a0e46d7-2099-40af-a155-aa45b68bfff3" providerId="ADAL" clId="{A23061F1-F86A-4FCF-BFFD-3790E0B3E14E}" dt="2022-10-07T18:03:42.688" v="486" actId="1037"/>
          <ac:spMkLst>
            <pc:docMk/>
            <pc:sldMk cId="4057250824" sldId="530"/>
            <ac:spMk id="67" creationId="{197AA5D9-2872-48E2-B02C-1CEBDC0465F9}"/>
          </ac:spMkLst>
        </pc:spChg>
        <pc:spChg chg="mod">
          <ac:chgData name="Paula Vázquez-Valero" userId="3a0e46d7-2099-40af-a155-aa45b68bfff3" providerId="ADAL" clId="{A23061F1-F86A-4FCF-BFFD-3790E0B3E14E}" dt="2022-10-07T18:03:42.688" v="486" actId="1037"/>
          <ac:spMkLst>
            <pc:docMk/>
            <pc:sldMk cId="4057250824" sldId="530"/>
            <ac:spMk id="68" creationId="{A09A3E67-2F2D-4EE2-98AB-FD0124B5F3DD}"/>
          </ac:spMkLst>
        </pc:spChg>
        <pc:spChg chg="del mod">
          <ac:chgData name="Paula Vázquez-Valero" userId="3a0e46d7-2099-40af-a155-aa45b68bfff3" providerId="ADAL" clId="{A23061F1-F86A-4FCF-BFFD-3790E0B3E14E}" dt="2022-10-07T18:05:02.341" v="535"/>
          <ac:spMkLst>
            <pc:docMk/>
            <pc:sldMk cId="4057250824" sldId="530"/>
            <ac:spMk id="69" creationId="{E953D9F0-ADE2-425E-A168-FFF9093967B2}"/>
          </ac:spMkLst>
        </pc:spChg>
        <pc:spChg chg="mod">
          <ac:chgData name="Paula Vázquez-Valero" userId="3a0e46d7-2099-40af-a155-aa45b68bfff3" providerId="ADAL" clId="{A23061F1-F86A-4FCF-BFFD-3790E0B3E14E}" dt="2022-10-07T18:03:31.339" v="468" actId="1037"/>
          <ac:spMkLst>
            <pc:docMk/>
            <pc:sldMk cId="4057250824" sldId="530"/>
            <ac:spMk id="70" creationId="{608855D3-1611-46C4-BC94-4E109B9E3937}"/>
          </ac:spMkLst>
        </pc:spChg>
        <pc:spChg chg="del mod">
          <ac:chgData name="Paula Vázquez-Valero" userId="3a0e46d7-2099-40af-a155-aa45b68bfff3" providerId="ADAL" clId="{A23061F1-F86A-4FCF-BFFD-3790E0B3E14E}" dt="2022-10-07T18:05:02.337" v="533"/>
          <ac:spMkLst>
            <pc:docMk/>
            <pc:sldMk cId="4057250824" sldId="530"/>
            <ac:spMk id="96" creationId="{2C3E406E-E158-4BAC-A4C3-FD844EA06111}"/>
          </ac:spMkLst>
        </pc:spChg>
        <pc:grpChg chg="mod">
          <ac:chgData name="Paula Vázquez-Valero" userId="3a0e46d7-2099-40af-a155-aa45b68bfff3" providerId="ADAL" clId="{A23061F1-F86A-4FCF-BFFD-3790E0B3E14E}" dt="2022-10-07T18:03:44.824" v="487" actId="1076"/>
          <ac:grpSpMkLst>
            <pc:docMk/>
            <pc:sldMk cId="4057250824" sldId="530"/>
            <ac:grpSpMk id="34" creationId="{2D970B8B-DD7D-44A8-A931-98ED92A964F1}"/>
          </ac:grpSpMkLst>
        </pc:grpChg>
        <pc:graphicFrameChg chg="mod modGraphic">
          <ac:chgData name="Paula Vázquez-Valero" userId="3a0e46d7-2099-40af-a155-aa45b68bfff3" providerId="ADAL" clId="{A23061F1-F86A-4FCF-BFFD-3790E0B3E14E}" dt="2022-10-07T18:03:42.688" v="486" actId="1037"/>
          <ac:graphicFrameMkLst>
            <pc:docMk/>
            <pc:sldMk cId="4057250824" sldId="530"/>
            <ac:graphicFrameMk id="58" creationId="{B27E6C9F-6BF5-4210-8827-14E62A48818A}"/>
          </ac:graphicFrameMkLst>
        </pc:graphicFrameChg>
        <pc:picChg chg="add mod">
          <ac:chgData name="Paula Vázquez-Valero" userId="3a0e46d7-2099-40af-a155-aa45b68bfff3" providerId="ADAL" clId="{A23061F1-F86A-4FCF-BFFD-3790E0B3E14E}" dt="2022-10-07T18:02:54.671" v="450" actId="1076"/>
          <ac:picMkLst>
            <pc:docMk/>
            <pc:sldMk cId="4057250824" sldId="530"/>
            <ac:picMk id="8" creationId="{9E108B0B-B118-DFBA-8AB1-8DE4D5721230}"/>
          </ac:picMkLst>
        </pc:picChg>
      </pc:sldChg>
      <pc:sldChg chg="delSp add del mod">
        <pc:chgData name="Paula Vázquez-Valero" userId="3a0e46d7-2099-40af-a155-aa45b68bfff3" providerId="ADAL" clId="{A23061F1-F86A-4FCF-BFFD-3790E0B3E14E}" dt="2022-10-07T15:23:33.595" v="10" actId="47"/>
        <pc:sldMkLst>
          <pc:docMk/>
          <pc:sldMk cId="0" sldId="536"/>
        </pc:sldMkLst>
        <pc:spChg chg="del">
          <ac:chgData name="Paula Vázquez-Valero" userId="3a0e46d7-2099-40af-a155-aa45b68bfff3" providerId="ADAL" clId="{A23061F1-F86A-4FCF-BFFD-3790E0B3E14E}" dt="2022-10-07T15:23:23.504" v="4" actId="21"/>
          <ac:spMkLst>
            <pc:docMk/>
            <pc:sldMk cId="0" sldId="536"/>
            <ac:spMk id="100" creationId="{00000000-0000-0000-0000-000000000000}"/>
          </ac:spMkLst>
        </pc:spChg>
      </pc:sldChg>
      <pc:sldChg chg="delSp add del mod ord delAnim">
        <pc:chgData name="Paula Vázquez-Valero" userId="3a0e46d7-2099-40af-a155-aa45b68bfff3" providerId="ADAL" clId="{A23061F1-F86A-4FCF-BFFD-3790E0B3E14E}" dt="2022-10-07T19:07:25.399" v="3596" actId="47"/>
        <pc:sldMkLst>
          <pc:docMk/>
          <pc:sldMk cId="605536746" sldId="547"/>
        </pc:sldMkLst>
        <pc:spChg chg="del">
          <ac:chgData name="Paula Vázquez-Valero" userId="3a0e46d7-2099-40af-a155-aa45b68bfff3" providerId="ADAL" clId="{A23061F1-F86A-4FCF-BFFD-3790E0B3E14E}" dt="2022-10-07T19:06:29.933" v="3592" actId="478"/>
          <ac:spMkLst>
            <pc:docMk/>
            <pc:sldMk cId="605536746" sldId="547"/>
            <ac:spMk id="15" creationId="{166DA396-7E44-4536-911E-AE262B96305F}"/>
          </ac:spMkLst>
        </pc:spChg>
      </pc:sldChg>
      <pc:sldChg chg="delSp add del mod">
        <pc:chgData name="Paula Vázquez-Valero" userId="3a0e46d7-2099-40af-a155-aa45b68bfff3" providerId="ADAL" clId="{A23061F1-F86A-4FCF-BFFD-3790E0B3E14E}" dt="2022-10-07T18:09:55.263" v="1230" actId="47"/>
        <pc:sldMkLst>
          <pc:docMk/>
          <pc:sldMk cId="3502547747" sldId="548"/>
        </pc:sldMkLst>
        <pc:spChg chg="del">
          <ac:chgData name="Paula Vázquez-Valero" userId="3a0e46d7-2099-40af-a155-aa45b68bfff3" providerId="ADAL" clId="{A23061F1-F86A-4FCF-BFFD-3790E0B3E14E}" dt="2022-10-07T17:52:12.813" v="16" actId="21"/>
          <ac:spMkLst>
            <pc:docMk/>
            <pc:sldMk cId="3502547747" sldId="548"/>
            <ac:spMk id="26" creationId="{E683BCB6-77D3-4EC0-A203-669D8F746CAE}"/>
          </ac:spMkLst>
        </pc:spChg>
      </pc:sldChg>
      <pc:sldChg chg="addSp delSp modSp add del mod ord">
        <pc:chgData name="Paula Vázquez-Valero" userId="3a0e46d7-2099-40af-a155-aa45b68bfff3" providerId="ADAL" clId="{A23061F1-F86A-4FCF-BFFD-3790E0B3E14E}" dt="2022-10-07T19:53:43.571" v="5146" actId="47"/>
        <pc:sldMkLst>
          <pc:docMk/>
          <pc:sldMk cId="2080158458" sldId="568"/>
        </pc:sldMkLst>
        <pc:spChg chg="add mod">
          <ac:chgData name="Paula Vázquez-Valero" userId="3a0e46d7-2099-40af-a155-aa45b68bfff3" providerId="ADAL" clId="{A23061F1-F86A-4FCF-BFFD-3790E0B3E14E}" dt="2022-10-07T18:26:18.802" v="2101" actId="1076"/>
          <ac:spMkLst>
            <pc:docMk/>
            <pc:sldMk cId="2080158458" sldId="568"/>
            <ac:spMk id="2" creationId="{88226768-D3F3-5FC4-F01D-B4F91D44CE47}"/>
          </ac:spMkLst>
        </pc:spChg>
        <pc:spChg chg="mod">
          <ac:chgData name="Paula Vázquez-Valero" userId="3a0e46d7-2099-40af-a155-aa45b68bfff3" providerId="ADAL" clId="{A23061F1-F86A-4FCF-BFFD-3790E0B3E14E}" dt="2022-10-07T18:26:14.152" v="2098" actId="1076"/>
          <ac:spMkLst>
            <pc:docMk/>
            <pc:sldMk cId="2080158458" sldId="568"/>
            <ac:spMk id="12" creationId="{DD9C4B09-E04E-A8AF-291D-BC221167D857}"/>
          </ac:spMkLst>
        </pc:spChg>
        <pc:picChg chg="del">
          <ac:chgData name="Paula Vázquez-Valero" userId="3a0e46d7-2099-40af-a155-aa45b68bfff3" providerId="ADAL" clId="{A23061F1-F86A-4FCF-BFFD-3790E0B3E14E}" dt="2022-10-07T18:26:15.131" v="2099" actId="478"/>
          <ac:picMkLst>
            <pc:docMk/>
            <pc:sldMk cId="2080158458" sldId="568"/>
            <ac:picMk id="3" creationId="{68E4E5FD-6450-0932-FE57-A9F02DC263C6}"/>
          </ac:picMkLst>
        </pc:picChg>
      </pc:sldChg>
      <pc:sldChg chg="addSp delSp modSp del mod modNotesTx">
        <pc:chgData name="Paula Vázquez-Valero" userId="3a0e46d7-2099-40af-a155-aa45b68bfff3" providerId="ADAL" clId="{A23061F1-F86A-4FCF-BFFD-3790E0B3E14E}" dt="2022-10-07T19:32:57.192" v="4491" actId="47"/>
        <pc:sldMkLst>
          <pc:docMk/>
          <pc:sldMk cId="750439304" sldId="597"/>
        </pc:sldMkLst>
        <pc:spChg chg="mod">
          <ac:chgData name="Paula Vázquez-Valero" userId="3a0e46d7-2099-40af-a155-aa45b68bfff3" providerId="ADAL" clId="{A23061F1-F86A-4FCF-BFFD-3790E0B3E14E}" dt="2022-10-07T18:32:46.878" v="2176" actId="1076"/>
          <ac:spMkLst>
            <pc:docMk/>
            <pc:sldMk cId="750439304" sldId="597"/>
            <ac:spMk id="2" creationId="{3F9B81CA-49CF-4113-B92C-AF8FEDD23E30}"/>
          </ac:spMkLst>
        </pc:spChg>
        <pc:spChg chg="add mod">
          <ac:chgData name="Paula Vázquez-Valero" userId="3a0e46d7-2099-40af-a155-aa45b68bfff3" providerId="ADAL" clId="{A23061F1-F86A-4FCF-BFFD-3790E0B3E14E}" dt="2022-10-07T18:32:43.725" v="2175" actId="1076"/>
          <ac:spMkLst>
            <pc:docMk/>
            <pc:sldMk cId="750439304" sldId="597"/>
            <ac:spMk id="3" creationId="{784A2915-D337-FFE3-3FD0-C49595EF4181}"/>
          </ac:spMkLst>
        </pc:spChg>
        <pc:spChg chg="mod">
          <ac:chgData name="Paula Vázquez-Valero" userId="3a0e46d7-2099-40af-a155-aa45b68bfff3" providerId="ADAL" clId="{A23061F1-F86A-4FCF-BFFD-3790E0B3E14E}" dt="2022-10-07T19:29:03.934" v="4419" actId="20577"/>
          <ac:spMkLst>
            <pc:docMk/>
            <pc:sldMk cId="750439304" sldId="597"/>
            <ac:spMk id="6" creationId="{633859D4-94AA-40B5-890D-F0599F91414D}"/>
          </ac:spMkLst>
        </pc:spChg>
        <pc:spChg chg="del">
          <ac:chgData name="Paula Vázquez-Valero" userId="3a0e46d7-2099-40af-a155-aa45b68bfff3" providerId="ADAL" clId="{A23061F1-F86A-4FCF-BFFD-3790E0B3E14E}" dt="2022-10-07T18:32:40.289" v="2172" actId="478"/>
          <ac:spMkLst>
            <pc:docMk/>
            <pc:sldMk cId="750439304" sldId="597"/>
            <ac:spMk id="26" creationId="{84B4E2C7-A618-4F8D-A9C0-E5A93D9F0A50}"/>
          </ac:spMkLst>
        </pc:spChg>
      </pc:sldChg>
      <pc:sldChg chg="addSp delSp modSp add mod delAnim modAnim modNotesTx">
        <pc:chgData name="Paula Vázquez-Valero" userId="3a0e46d7-2099-40af-a155-aa45b68bfff3" providerId="ADAL" clId="{A23061F1-F86A-4FCF-BFFD-3790E0B3E14E}" dt="2022-10-07T19:32:51.747" v="4490"/>
        <pc:sldMkLst>
          <pc:docMk/>
          <pc:sldMk cId="3075467664" sldId="610"/>
        </pc:sldMkLst>
        <pc:spChg chg="mod">
          <ac:chgData name="Paula Vázquez-Valero" userId="3a0e46d7-2099-40af-a155-aa45b68bfff3" providerId="ADAL" clId="{A23061F1-F86A-4FCF-BFFD-3790E0B3E14E}" dt="2022-10-07T19:32:36.189" v="4487" actId="20577"/>
          <ac:spMkLst>
            <pc:docMk/>
            <pc:sldMk cId="3075467664" sldId="610"/>
            <ac:spMk id="2" creationId="{3F9B81CA-49CF-4113-B92C-AF8FEDD23E30}"/>
          </ac:spMkLst>
        </pc:spChg>
        <pc:spChg chg="del">
          <ac:chgData name="Paula Vázquez-Valero" userId="3a0e46d7-2099-40af-a155-aa45b68bfff3" providerId="ADAL" clId="{A23061F1-F86A-4FCF-BFFD-3790E0B3E14E}" dt="2022-10-07T19:32:30.679" v="4484" actId="478"/>
          <ac:spMkLst>
            <pc:docMk/>
            <pc:sldMk cId="3075467664" sldId="610"/>
            <ac:spMk id="4" creationId="{02A269B9-3A5E-7E97-A5BC-B9B4F45C181E}"/>
          </ac:spMkLst>
        </pc:spChg>
        <pc:spChg chg="mod">
          <ac:chgData name="Paula Vázquez-Valero" userId="3a0e46d7-2099-40af-a155-aa45b68bfff3" providerId="ADAL" clId="{A23061F1-F86A-4FCF-BFFD-3790E0B3E14E}" dt="2022-10-07T19:28:49.670" v="4410" actId="14100"/>
          <ac:spMkLst>
            <pc:docMk/>
            <pc:sldMk cId="3075467664" sldId="610"/>
            <ac:spMk id="5" creationId="{1BA9C737-AA5A-4319-B933-F529CA26272A}"/>
          </ac:spMkLst>
        </pc:spChg>
        <pc:spChg chg="add mod">
          <ac:chgData name="Paula Vázquez-Valero" userId="3a0e46d7-2099-40af-a155-aa45b68bfff3" providerId="ADAL" clId="{A23061F1-F86A-4FCF-BFFD-3790E0B3E14E}" dt="2022-10-07T19:31:15.471" v="4472" actId="14100"/>
          <ac:spMkLst>
            <pc:docMk/>
            <pc:sldMk cId="3075467664" sldId="610"/>
            <ac:spMk id="6" creationId="{B611F6B6-CEC1-5186-D6AF-B1302FC98E69}"/>
          </ac:spMkLst>
        </pc:spChg>
        <pc:spChg chg="add del mod">
          <ac:chgData name="Paula Vázquez-Valero" userId="3a0e46d7-2099-40af-a155-aa45b68bfff3" providerId="ADAL" clId="{A23061F1-F86A-4FCF-BFFD-3790E0B3E14E}" dt="2022-10-07T19:30:26.106" v="4457" actId="478"/>
          <ac:spMkLst>
            <pc:docMk/>
            <pc:sldMk cId="3075467664" sldId="610"/>
            <ac:spMk id="8" creationId="{EFF5EF49-B3F4-CA9D-8E7B-B229F5AE88BB}"/>
          </ac:spMkLst>
        </pc:spChg>
        <pc:spChg chg="del">
          <ac:chgData name="Paula Vázquez-Valero" userId="3a0e46d7-2099-40af-a155-aa45b68bfff3" providerId="ADAL" clId="{A23061F1-F86A-4FCF-BFFD-3790E0B3E14E}" dt="2022-10-07T19:31:03.824" v="4467" actId="478"/>
          <ac:spMkLst>
            <pc:docMk/>
            <pc:sldMk cId="3075467664" sldId="610"/>
            <ac:spMk id="9" creationId="{E8273AA3-47BC-3F82-779E-FA90C48BFCB2}"/>
          </ac:spMkLst>
        </pc:spChg>
        <pc:spChg chg="add del mod">
          <ac:chgData name="Paula Vázquez-Valero" userId="3a0e46d7-2099-40af-a155-aa45b68bfff3" providerId="ADAL" clId="{A23061F1-F86A-4FCF-BFFD-3790E0B3E14E}" dt="2022-10-07T19:30:06.300" v="4439"/>
          <ac:spMkLst>
            <pc:docMk/>
            <pc:sldMk cId="3075467664" sldId="610"/>
            <ac:spMk id="10" creationId="{1CEF3961-0D8A-9EC1-8B30-99C74D18E320}"/>
          </ac:spMkLst>
        </pc:spChg>
        <pc:spChg chg="add del mod">
          <ac:chgData name="Paula Vázquez-Valero" userId="3a0e46d7-2099-40af-a155-aa45b68bfff3" providerId="ADAL" clId="{A23061F1-F86A-4FCF-BFFD-3790E0B3E14E}" dt="2022-10-07T19:30:06.300" v="4439"/>
          <ac:spMkLst>
            <pc:docMk/>
            <pc:sldMk cId="3075467664" sldId="610"/>
            <ac:spMk id="11" creationId="{324D91D6-06A4-ED84-6372-58134A58D30C}"/>
          </ac:spMkLst>
        </pc:spChg>
        <pc:spChg chg="add del mod">
          <ac:chgData name="Paula Vázquez-Valero" userId="3a0e46d7-2099-40af-a155-aa45b68bfff3" providerId="ADAL" clId="{A23061F1-F86A-4FCF-BFFD-3790E0B3E14E}" dt="2022-10-07T19:30:08.085" v="4441"/>
          <ac:spMkLst>
            <pc:docMk/>
            <pc:sldMk cId="3075467664" sldId="610"/>
            <ac:spMk id="12" creationId="{14C14E75-96CA-8E78-EA31-3ED82582AF4B}"/>
          </ac:spMkLst>
        </pc:spChg>
        <pc:spChg chg="add del mod">
          <ac:chgData name="Paula Vázquez-Valero" userId="3a0e46d7-2099-40af-a155-aa45b68bfff3" providerId="ADAL" clId="{A23061F1-F86A-4FCF-BFFD-3790E0B3E14E}" dt="2022-10-07T19:30:08.085" v="4441"/>
          <ac:spMkLst>
            <pc:docMk/>
            <pc:sldMk cId="3075467664" sldId="610"/>
            <ac:spMk id="16" creationId="{1B2D1CBB-7537-F104-CC68-1D010D126CEE}"/>
          </ac:spMkLst>
        </pc:spChg>
        <pc:spChg chg="add mod">
          <ac:chgData name="Paula Vázquez-Valero" userId="3a0e46d7-2099-40af-a155-aa45b68bfff3" providerId="ADAL" clId="{A23061F1-F86A-4FCF-BFFD-3790E0B3E14E}" dt="2022-10-07T19:32:30.887" v="4485"/>
          <ac:spMkLst>
            <pc:docMk/>
            <pc:sldMk cId="3075467664" sldId="610"/>
            <ac:spMk id="22" creationId="{DCE75A73-9AC6-0538-6775-1328D46F8AD5}"/>
          </ac:spMkLst>
        </pc:spChg>
        <pc:spChg chg="mod">
          <ac:chgData name="Paula Vázquez-Valero" userId="3a0e46d7-2099-40af-a155-aa45b68bfff3" providerId="ADAL" clId="{A23061F1-F86A-4FCF-BFFD-3790E0B3E14E}" dt="2022-10-07T19:28:55.188" v="4418" actId="1076"/>
          <ac:spMkLst>
            <pc:docMk/>
            <pc:sldMk cId="3075467664" sldId="610"/>
            <ac:spMk id="30" creationId="{8BC8DAED-875A-438F-9827-FAC1F749264F}"/>
          </ac:spMkLst>
        </pc:spChg>
        <pc:spChg chg="mod">
          <ac:chgData name="Paula Vázquez-Valero" userId="3a0e46d7-2099-40af-a155-aa45b68bfff3" providerId="ADAL" clId="{A23061F1-F86A-4FCF-BFFD-3790E0B3E14E}" dt="2022-10-07T19:28:55.188" v="4418" actId="1076"/>
          <ac:spMkLst>
            <pc:docMk/>
            <pc:sldMk cId="3075467664" sldId="610"/>
            <ac:spMk id="31" creationId="{94EAE186-70B3-4E0E-8DB6-AAF24C42FC45}"/>
          </ac:spMkLst>
        </pc:spChg>
        <pc:spChg chg="del">
          <ac:chgData name="Paula Vázquez-Valero" userId="3a0e46d7-2099-40af-a155-aa45b68bfff3" providerId="ADAL" clId="{A23061F1-F86A-4FCF-BFFD-3790E0B3E14E}" dt="2022-10-07T19:32:38.287" v="4488" actId="478"/>
          <ac:spMkLst>
            <pc:docMk/>
            <pc:sldMk cId="3075467664" sldId="610"/>
            <ac:spMk id="42" creationId="{9DFCB6BC-E2F7-48FB-A63D-C4B25062EFCB}"/>
          </ac:spMkLst>
        </pc:spChg>
        <pc:picChg chg="add mod">
          <ac:chgData name="Paula Vázquez-Valero" userId="3a0e46d7-2099-40af-a155-aa45b68bfff3" providerId="ADAL" clId="{A23061F1-F86A-4FCF-BFFD-3790E0B3E14E}" dt="2022-10-07T19:28:21.658" v="4354" actId="1076"/>
          <ac:picMkLst>
            <pc:docMk/>
            <pc:sldMk cId="3075467664" sldId="610"/>
            <ac:picMk id="3" creationId="{7F280640-9B8A-6162-5C53-61B3DF0E07D5}"/>
          </ac:picMkLst>
        </pc:picChg>
        <pc:picChg chg="del">
          <ac:chgData name="Paula Vázquez-Valero" userId="3a0e46d7-2099-40af-a155-aa45b68bfff3" providerId="ADAL" clId="{A23061F1-F86A-4FCF-BFFD-3790E0B3E14E}" dt="2022-10-07T19:28:15.453" v="4350" actId="478"/>
          <ac:picMkLst>
            <pc:docMk/>
            <pc:sldMk cId="3075467664" sldId="610"/>
            <ac:picMk id="7" creationId="{B2FFC80C-CB0A-D1D3-3C8C-7B84A7027AC2}"/>
          </ac:picMkLst>
        </pc:picChg>
        <pc:picChg chg="add mod">
          <ac:chgData name="Paula Vázquez-Valero" userId="3a0e46d7-2099-40af-a155-aa45b68bfff3" providerId="ADAL" clId="{A23061F1-F86A-4FCF-BFFD-3790E0B3E14E}" dt="2022-10-07T19:32:02.784" v="4480" actId="1076"/>
          <ac:picMkLst>
            <pc:docMk/>
            <pc:sldMk cId="3075467664" sldId="610"/>
            <ac:picMk id="19" creationId="{0635AEE8-6ABB-1067-FD72-0DEF88F37058}"/>
          </ac:picMkLst>
        </pc:picChg>
        <pc:picChg chg="add mod">
          <ac:chgData name="Paula Vázquez-Valero" userId="3a0e46d7-2099-40af-a155-aa45b68bfff3" providerId="ADAL" clId="{A23061F1-F86A-4FCF-BFFD-3790E0B3E14E}" dt="2022-10-07T19:32:05.963" v="4481" actId="1076"/>
          <ac:picMkLst>
            <pc:docMk/>
            <pc:sldMk cId="3075467664" sldId="610"/>
            <ac:picMk id="20" creationId="{EA44542D-BAF4-0F6E-F49E-E48F4934F625}"/>
          </ac:picMkLst>
        </pc:picChg>
        <pc:picChg chg="del">
          <ac:chgData name="Paula Vázquez-Valero" userId="3a0e46d7-2099-40af-a155-aa45b68bfff3" providerId="ADAL" clId="{A23061F1-F86A-4FCF-BFFD-3790E0B3E14E}" dt="2022-10-07T19:30:29.951" v="4458" actId="478"/>
          <ac:picMkLst>
            <pc:docMk/>
            <pc:sldMk cId="3075467664" sldId="610"/>
            <ac:picMk id="26" creationId="{76D6C1D0-57A9-4489-AAE1-D11152B1B4AD}"/>
          </ac:picMkLst>
        </pc:picChg>
        <pc:picChg chg="mod">
          <ac:chgData name="Paula Vázquez-Valero" userId="3a0e46d7-2099-40af-a155-aa45b68bfff3" providerId="ADAL" clId="{A23061F1-F86A-4FCF-BFFD-3790E0B3E14E}" dt="2022-10-07T19:30:37.783" v="4460" actId="1076"/>
          <ac:picMkLst>
            <pc:docMk/>
            <pc:sldMk cId="3075467664" sldId="610"/>
            <ac:picMk id="27" creationId="{B4D4877B-403B-4709-8058-FCC248723453}"/>
          </ac:picMkLst>
        </pc:picChg>
        <pc:picChg chg="del">
          <ac:chgData name="Paula Vázquez-Valero" userId="3a0e46d7-2099-40af-a155-aa45b68bfff3" providerId="ADAL" clId="{A23061F1-F86A-4FCF-BFFD-3790E0B3E14E}" dt="2022-10-07T19:28:15.453" v="4350" actId="478"/>
          <ac:picMkLst>
            <pc:docMk/>
            <pc:sldMk cId="3075467664" sldId="610"/>
            <ac:picMk id="44" creationId="{C96C62B7-3625-19B0-D787-4A94AEA2F792}"/>
          </ac:picMkLst>
        </pc:picChg>
      </pc:sldChg>
      <pc:sldChg chg="add del">
        <pc:chgData name="Paula Vázquez-Valero" userId="3a0e46d7-2099-40af-a155-aa45b68bfff3" providerId="ADAL" clId="{A23061F1-F86A-4FCF-BFFD-3790E0B3E14E}" dt="2022-10-07T19:35:55.790" v="4591" actId="47"/>
        <pc:sldMkLst>
          <pc:docMk/>
          <pc:sldMk cId="4188520727" sldId="623"/>
        </pc:sldMkLst>
      </pc:sldChg>
      <pc:sldChg chg="addSp delSp modSp mod">
        <pc:chgData name="Paula Vázquez-Valero" userId="3a0e46d7-2099-40af-a155-aa45b68bfff3" providerId="ADAL" clId="{A23061F1-F86A-4FCF-BFFD-3790E0B3E14E}" dt="2022-10-07T18:51:48.417" v="3020" actId="1038"/>
        <pc:sldMkLst>
          <pc:docMk/>
          <pc:sldMk cId="4092001493" sldId="779"/>
        </pc:sldMkLst>
        <pc:spChg chg="add mod">
          <ac:chgData name="Paula Vázquez-Valero" userId="3a0e46d7-2099-40af-a155-aa45b68bfff3" providerId="ADAL" clId="{A23061F1-F86A-4FCF-BFFD-3790E0B3E14E}" dt="2022-10-07T18:32:06.990" v="2149"/>
          <ac:spMkLst>
            <pc:docMk/>
            <pc:sldMk cId="4092001493" sldId="779"/>
            <ac:spMk id="3" creationId="{78711553-AE65-8C7D-E109-81F396C0A2A1}"/>
          </ac:spMkLst>
        </pc:spChg>
        <pc:spChg chg="del">
          <ac:chgData name="Paula Vázquez-Valero" userId="3a0e46d7-2099-40af-a155-aa45b68bfff3" providerId="ADAL" clId="{A23061F1-F86A-4FCF-BFFD-3790E0B3E14E}" dt="2022-10-07T18:32:06.649" v="2148" actId="478"/>
          <ac:spMkLst>
            <pc:docMk/>
            <pc:sldMk cId="4092001493" sldId="779"/>
            <ac:spMk id="33" creationId="{F6EBF477-5B38-42D2-8306-ABF1F35CD572}"/>
          </ac:spMkLst>
        </pc:spChg>
        <pc:spChg chg="mod">
          <ac:chgData name="Paula Vázquez-Valero" userId="3a0e46d7-2099-40af-a155-aa45b68bfff3" providerId="ADAL" clId="{A23061F1-F86A-4FCF-BFFD-3790E0B3E14E}" dt="2022-10-07T18:51:48.417" v="3020" actId="1038"/>
          <ac:spMkLst>
            <pc:docMk/>
            <pc:sldMk cId="4092001493" sldId="779"/>
            <ac:spMk id="40" creationId="{753359F5-35C7-49BA-8A6E-1F1A18E7FA76}"/>
          </ac:spMkLst>
        </pc:spChg>
        <pc:spChg chg="mod">
          <ac:chgData name="Paula Vázquez-Valero" userId="3a0e46d7-2099-40af-a155-aa45b68bfff3" providerId="ADAL" clId="{A23061F1-F86A-4FCF-BFFD-3790E0B3E14E}" dt="2022-10-07T18:51:48.417" v="3020" actId="1038"/>
          <ac:spMkLst>
            <pc:docMk/>
            <pc:sldMk cId="4092001493" sldId="779"/>
            <ac:spMk id="43" creationId="{6C4153F0-17D2-4EF6-B6DB-786293765C6D}"/>
          </ac:spMkLst>
        </pc:spChg>
        <pc:spChg chg="mod">
          <ac:chgData name="Paula Vázquez-Valero" userId="3a0e46d7-2099-40af-a155-aa45b68bfff3" providerId="ADAL" clId="{A23061F1-F86A-4FCF-BFFD-3790E0B3E14E}" dt="2022-10-07T18:51:48.417" v="3020" actId="1038"/>
          <ac:spMkLst>
            <pc:docMk/>
            <pc:sldMk cId="4092001493" sldId="779"/>
            <ac:spMk id="50" creationId="{AD8C9BA3-A34F-4492-B586-BDA2DFB70D19}"/>
          </ac:spMkLst>
        </pc:spChg>
        <pc:spChg chg="mod">
          <ac:chgData name="Paula Vázquez-Valero" userId="3a0e46d7-2099-40af-a155-aa45b68bfff3" providerId="ADAL" clId="{A23061F1-F86A-4FCF-BFFD-3790E0B3E14E}" dt="2022-10-07T18:51:48.417" v="3020" actId="1038"/>
          <ac:spMkLst>
            <pc:docMk/>
            <pc:sldMk cId="4092001493" sldId="779"/>
            <ac:spMk id="51" creationId="{F7F311C2-6FCD-4E9C-9135-DF860356BD6C}"/>
          </ac:spMkLst>
        </pc:spChg>
        <pc:spChg chg="mod">
          <ac:chgData name="Paula Vázquez-Valero" userId="3a0e46d7-2099-40af-a155-aa45b68bfff3" providerId="ADAL" clId="{A23061F1-F86A-4FCF-BFFD-3790E0B3E14E}" dt="2022-10-07T18:51:07.604" v="2999" actId="20577"/>
          <ac:spMkLst>
            <pc:docMk/>
            <pc:sldMk cId="4092001493" sldId="779"/>
            <ac:spMk id="52" creationId="{325CC0D6-DD2A-4951-A063-BAB49E21A4E8}"/>
          </ac:spMkLst>
        </pc:spChg>
      </pc:sldChg>
      <pc:sldChg chg="addSp delSp modSp mod">
        <pc:chgData name="Paula Vázquez-Valero" userId="3a0e46d7-2099-40af-a155-aa45b68bfff3" providerId="ADAL" clId="{A23061F1-F86A-4FCF-BFFD-3790E0B3E14E}" dt="2022-10-07T18:52:15.315" v="3032"/>
        <pc:sldMkLst>
          <pc:docMk/>
          <pc:sldMk cId="3417755771" sldId="782"/>
        </pc:sldMkLst>
        <pc:spChg chg="add mod">
          <ac:chgData name="Paula Vázquez-Valero" userId="3a0e46d7-2099-40af-a155-aa45b68bfff3" providerId="ADAL" clId="{A23061F1-F86A-4FCF-BFFD-3790E0B3E14E}" dt="2022-10-07T18:32:09.718" v="2151"/>
          <ac:spMkLst>
            <pc:docMk/>
            <pc:sldMk cId="3417755771" sldId="782"/>
            <ac:spMk id="3" creationId="{AB38A2FE-5648-553B-0872-1BA97CDF5E93}"/>
          </ac:spMkLst>
        </pc:spChg>
        <pc:spChg chg="del">
          <ac:chgData name="Paula Vázquez-Valero" userId="3a0e46d7-2099-40af-a155-aa45b68bfff3" providerId="ADAL" clId="{A23061F1-F86A-4FCF-BFFD-3790E0B3E14E}" dt="2022-10-07T18:32:09.410" v="2150" actId="478"/>
          <ac:spMkLst>
            <pc:docMk/>
            <pc:sldMk cId="3417755771" sldId="782"/>
            <ac:spMk id="33" creationId="{F6EBF477-5B38-42D2-8306-ABF1F35CD572}"/>
          </ac:spMkLst>
        </pc:spChg>
        <pc:spChg chg="mod">
          <ac:chgData name="Paula Vázquez-Valero" userId="3a0e46d7-2099-40af-a155-aa45b68bfff3" providerId="ADAL" clId="{A23061F1-F86A-4FCF-BFFD-3790E0B3E14E}" dt="2022-10-07T18:52:06.199" v="3031" actId="14100"/>
          <ac:spMkLst>
            <pc:docMk/>
            <pc:sldMk cId="3417755771" sldId="782"/>
            <ac:spMk id="40" creationId="{753359F5-35C7-49BA-8A6E-1F1A18E7FA76}"/>
          </ac:spMkLst>
        </pc:spChg>
        <pc:spChg chg="mod">
          <ac:chgData name="Paula Vázquez-Valero" userId="3a0e46d7-2099-40af-a155-aa45b68bfff3" providerId="ADAL" clId="{A23061F1-F86A-4FCF-BFFD-3790E0B3E14E}" dt="2022-10-07T18:52:02.970" v="3030" actId="14100"/>
          <ac:spMkLst>
            <pc:docMk/>
            <pc:sldMk cId="3417755771" sldId="782"/>
            <ac:spMk id="43" creationId="{6C4153F0-17D2-4EF6-B6DB-786293765C6D}"/>
          </ac:spMkLst>
        </pc:spChg>
        <pc:spChg chg="mod">
          <ac:chgData name="Paula Vázquez-Valero" userId="3a0e46d7-2099-40af-a155-aa45b68bfff3" providerId="ADAL" clId="{A23061F1-F86A-4FCF-BFFD-3790E0B3E14E}" dt="2022-10-07T18:52:15.315" v="3032"/>
          <ac:spMkLst>
            <pc:docMk/>
            <pc:sldMk cId="3417755771" sldId="782"/>
            <ac:spMk id="52" creationId="{325CC0D6-DD2A-4951-A063-BAB49E21A4E8}"/>
          </ac:spMkLst>
        </pc:spChg>
      </pc:sldChg>
      <pc:sldChg chg="addSp delSp modSp mod">
        <pc:chgData name="Paula Vázquez-Valero" userId="3a0e46d7-2099-40af-a155-aa45b68bfff3" providerId="ADAL" clId="{A23061F1-F86A-4FCF-BFFD-3790E0B3E14E}" dt="2022-10-07T18:55:36.395" v="3142" actId="1076"/>
        <pc:sldMkLst>
          <pc:docMk/>
          <pc:sldMk cId="1681008627" sldId="783"/>
        </pc:sldMkLst>
        <pc:spChg chg="add mod">
          <ac:chgData name="Paula Vázquez-Valero" userId="3a0e46d7-2099-40af-a155-aa45b68bfff3" providerId="ADAL" clId="{A23061F1-F86A-4FCF-BFFD-3790E0B3E14E}" dt="2022-10-07T18:32:12.817" v="2153"/>
          <ac:spMkLst>
            <pc:docMk/>
            <pc:sldMk cId="1681008627" sldId="783"/>
            <ac:spMk id="3" creationId="{0BDC2549-9029-36FE-0D75-C81BA47FC6A7}"/>
          </ac:spMkLst>
        </pc:spChg>
        <pc:spChg chg="add del mod">
          <ac:chgData name="Paula Vázquez-Valero" userId="3a0e46d7-2099-40af-a155-aa45b68bfff3" providerId="ADAL" clId="{A23061F1-F86A-4FCF-BFFD-3790E0B3E14E}" dt="2022-10-07T18:55:27.978" v="3132" actId="478"/>
          <ac:spMkLst>
            <pc:docMk/>
            <pc:sldMk cId="1681008627" sldId="783"/>
            <ac:spMk id="4" creationId="{6BF98A99-73D2-5131-129A-E31FF2DC63A7}"/>
          </ac:spMkLst>
        </pc:spChg>
        <pc:spChg chg="add mod">
          <ac:chgData name="Paula Vázquez-Valero" userId="3a0e46d7-2099-40af-a155-aa45b68bfff3" providerId="ADAL" clId="{A23061F1-F86A-4FCF-BFFD-3790E0B3E14E}" dt="2022-10-07T18:55:36.395" v="3142" actId="1076"/>
          <ac:spMkLst>
            <pc:docMk/>
            <pc:sldMk cId="1681008627" sldId="783"/>
            <ac:spMk id="5" creationId="{E911EE1C-A84D-2BAE-DF61-B357F9A2EEB7}"/>
          </ac:spMkLst>
        </pc:spChg>
        <pc:spChg chg="del">
          <ac:chgData name="Paula Vázquez-Valero" userId="3a0e46d7-2099-40af-a155-aa45b68bfff3" providerId="ADAL" clId="{A23061F1-F86A-4FCF-BFFD-3790E0B3E14E}" dt="2022-10-07T18:32:12.425" v="2152" actId="478"/>
          <ac:spMkLst>
            <pc:docMk/>
            <pc:sldMk cId="1681008627" sldId="783"/>
            <ac:spMk id="33" creationId="{F6EBF477-5B38-42D2-8306-ABF1F35CD572}"/>
          </ac:spMkLst>
        </pc:spChg>
        <pc:spChg chg="mod">
          <ac:chgData name="Paula Vázquez-Valero" userId="3a0e46d7-2099-40af-a155-aa45b68bfff3" providerId="ADAL" clId="{A23061F1-F86A-4FCF-BFFD-3790E0B3E14E}" dt="2022-10-07T18:52:54.670" v="3071" actId="20577"/>
          <ac:spMkLst>
            <pc:docMk/>
            <pc:sldMk cId="1681008627" sldId="783"/>
            <ac:spMk id="36" creationId="{8841D0EA-21B9-4268-B60D-2F13BAC1314C}"/>
          </ac:spMkLst>
        </pc:spChg>
        <pc:spChg chg="mod">
          <ac:chgData name="Paula Vázquez-Valero" userId="3a0e46d7-2099-40af-a155-aa45b68bfff3" providerId="ADAL" clId="{A23061F1-F86A-4FCF-BFFD-3790E0B3E14E}" dt="2022-10-07T18:52:53.830" v="3069" actId="20577"/>
          <ac:spMkLst>
            <pc:docMk/>
            <pc:sldMk cId="1681008627" sldId="783"/>
            <ac:spMk id="37" creationId="{89462613-C657-45E1-B74F-B9F809058733}"/>
          </ac:spMkLst>
        </pc:spChg>
        <pc:spChg chg="mod">
          <ac:chgData name="Paula Vázquez-Valero" userId="3a0e46d7-2099-40af-a155-aa45b68bfff3" providerId="ADAL" clId="{A23061F1-F86A-4FCF-BFFD-3790E0B3E14E}" dt="2022-10-07T18:53:01.109" v="3078" actId="20577"/>
          <ac:spMkLst>
            <pc:docMk/>
            <pc:sldMk cId="1681008627" sldId="783"/>
            <ac:spMk id="40" creationId="{753359F5-35C7-49BA-8A6E-1F1A18E7FA76}"/>
          </ac:spMkLst>
        </pc:spChg>
        <pc:spChg chg="del">
          <ac:chgData name="Paula Vázquez-Valero" userId="3a0e46d7-2099-40af-a155-aa45b68bfff3" providerId="ADAL" clId="{A23061F1-F86A-4FCF-BFFD-3790E0B3E14E}" dt="2022-10-07T18:53:15.633" v="3090" actId="478"/>
          <ac:spMkLst>
            <pc:docMk/>
            <pc:sldMk cId="1681008627" sldId="783"/>
            <ac:spMk id="46" creationId="{4FFE760E-3368-4518-B8C0-14A9B8B4DB9E}"/>
          </ac:spMkLst>
        </pc:spChg>
        <pc:spChg chg="mod">
          <ac:chgData name="Paula Vázquez-Valero" userId="3a0e46d7-2099-40af-a155-aa45b68bfff3" providerId="ADAL" clId="{A23061F1-F86A-4FCF-BFFD-3790E0B3E14E}" dt="2022-10-07T18:55:03.908" v="3111" actId="20577"/>
          <ac:spMkLst>
            <pc:docMk/>
            <pc:sldMk cId="1681008627" sldId="783"/>
            <ac:spMk id="52" creationId="{325CC0D6-DD2A-4951-A063-BAB49E21A4E8}"/>
          </ac:spMkLst>
        </pc:spChg>
        <pc:spChg chg="mod">
          <ac:chgData name="Paula Vázquez-Valero" userId="3a0e46d7-2099-40af-a155-aa45b68bfff3" providerId="ADAL" clId="{A23061F1-F86A-4FCF-BFFD-3790E0B3E14E}" dt="2022-10-07T18:55:36.395" v="3142" actId="1076"/>
          <ac:spMkLst>
            <pc:docMk/>
            <pc:sldMk cId="1681008627" sldId="783"/>
            <ac:spMk id="64" creationId="{CB190DEA-12D8-4DA7-9D79-A3EAAB3B7005}"/>
          </ac:spMkLst>
        </pc:spChg>
        <pc:spChg chg="mod">
          <ac:chgData name="Paula Vázquez-Valero" userId="3a0e46d7-2099-40af-a155-aa45b68bfff3" providerId="ADAL" clId="{A23061F1-F86A-4FCF-BFFD-3790E0B3E14E}" dt="2022-10-07T18:55:36.395" v="3142" actId="1076"/>
          <ac:spMkLst>
            <pc:docMk/>
            <pc:sldMk cId="1681008627" sldId="783"/>
            <ac:spMk id="65" creationId="{69BFEE31-CE2F-4BF2-AFF2-DD1684B4E0E7}"/>
          </ac:spMkLst>
        </pc:spChg>
        <pc:spChg chg="del">
          <ac:chgData name="Paula Vázquez-Valero" userId="3a0e46d7-2099-40af-a155-aa45b68bfff3" providerId="ADAL" clId="{A23061F1-F86A-4FCF-BFFD-3790E0B3E14E}" dt="2022-10-07T18:53:15.633" v="3090" actId="478"/>
          <ac:spMkLst>
            <pc:docMk/>
            <pc:sldMk cId="1681008627" sldId="783"/>
            <ac:spMk id="66" creationId="{464910B4-9420-420A-9ABB-78D2F45657AC}"/>
          </ac:spMkLst>
        </pc:spChg>
      </pc:sldChg>
      <pc:sldChg chg="addSp delSp modSp mod">
        <pc:chgData name="Paula Vázquez-Valero" userId="3a0e46d7-2099-40af-a155-aa45b68bfff3" providerId="ADAL" clId="{A23061F1-F86A-4FCF-BFFD-3790E0B3E14E}" dt="2022-10-07T18:55:56.690" v="3161"/>
        <pc:sldMkLst>
          <pc:docMk/>
          <pc:sldMk cId="1989724452" sldId="785"/>
        </pc:sldMkLst>
        <pc:spChg chg="add mod">
          <ac:chgData name="Paula Vázquez-Valero" userId="3a0e46d7-2099-40af-a155-aa45b68bfff3" providerId="ADAL" clId="{A23061F1-F86A-4FCF-BFFD-3790E0B3E14E}" dt="2022-10-07T18:32:14.916" v="2155"/>
          <ac:spMkLst>
            <pc:docMk/>
            <pc:sldMk cId="1989724452" sldId="785"/>
            <ac:spMk id="3" creationId="{5F7739FE-EDA3-2D15-A1BD-B0786744F6DD}"/>
          </ac:spMkLst>
        </pc:spChg>
        <pc:spChg chg="add mod">
          <ac:chgData name="Paula Vázquez-Valero" userId="3a0e46d7-2099-40af-a155-aa45b68bfff3" providerId="ADAL" clId="{A23061F1-F86A-4FCF-BFFD-3790E0B3E14E}" dt="2022-10-07T18:55:52.776" v="3160" actId="1076"/>
          <ac:spMkLst>
            <pc:docMk/>
            <pc:sldMk cId="1989724452" sldId="785"/>
            <ac:spMk id="4" creationId="{2CDCA0AC-C145-EB02-E77B-4E42AC536F9E}"/>
          </ac:spMkLst>
        </pc:spChg>
        <pc:spChg chg="add mod">
          <ac:chgData name="Paula Vázquez-Valero" userId="3a0e46d7-2099-40af-a155-aa45b68bfff3" providerId="ADAL" clId="{A23061F1-F86A-4FCF-BFFD-3790E0B3E14E}" dt="2022-10-07T18:55:52.776" v="3160" actId="1076"/>
          <ac:spMkLst>
            <pc:docMk/>
            <pc:sldMk cId="1989724452" sldId="785"/>
            <ac:spMk id="5" creationId="{9F8E9BE1-3B3D-C417-FC09-5431FDED5BBD}"/>
          </ac:spMkLst>
        </pc:spChg>
        <pc:spChg chg="del">
          <ac:chgData name="Paula Vázquez-Valero" userId="3a0e46d7-2099-40af-a155-aa45b68bfff3" providerId="ADAL" clId="{A23061F1-F86A-4FCF-BFFD-3790E0B3E14E}" dt="2022-10-07T18:32:14.690" v="2154" actId="478"/>
          <ac:spMkLst>
            <pc:docMk/>
            <pc:sldMk cId="1989724452" sldId="785"/>
            <ac:spMk id="33" creationId="{F6EBF477-5B38-42D2-8306-ABF1F35CD572}"/>
          </ac:spMkLst>
        </pc:spChg>
        <pc:spChg chg="mod">
          <ac:chgData name="Paula Vázquez-Valero" userId="3a0e46d7-2099-40af-a155-aa45b68bfff3" providerId="ADAL" clId="{A23061F1-F86A-4FCF-BFFD-3790E0B3E14E}" dt="2022-10-07T18:55:42.089" v="3149" actId="20577"/>
          <ac:spMkLst>
            <pc:docMk/>
            <pc:sldMk cId="1989724452" sldId="785"/>
            <ac:spMk id="40" creationId="{753359F5-35C7-49BA-8A6E-1F1A18E7FA76}"/>
          </ac:spMkLst>
        </pc:spChg>
        <pc:spChg chg="mod">
          <ac:chgData name="Paula Vázquez-Valero" userId="3a0e46d7-2099-40af-a155-aa45b68bfff3" providerId="ADAL" clId="{A23061F1-F86A-4FCF-BFFD-3790E0B3E14E}" dt="2022-10-07T18:55:44.980" v="3157" actId="20577"/>
          <ac:spMkLst>
            <pc:docMk/>
            <pc:sldMk cId="1989724452" sldId="785"/>
            <ac:spMk id="46" creationId="{4FFE760E-3368-4518-B8C0-14A9B8B4DB9E}"/>
          </ac:spMkLst>
        </pc:spChg>
        <pc:spChg chg="mod">
          <ac:chgData name="Paula Vázquez-Valero" userId="3a0e46d7-2099-40af-a155-aa45b68bfff3" providerId="ADAL" clId="{A23061F1-F86A-4FCF-BFFD-3790E0B3E14E}" dt="2022-10-07T18:55:56.690" v="3161"/>
          <ac:spMkLst>
            <pc:docMk/>
            <pc:sldMk cId="1989724452" sldId="785"/>
            <ac:spMk id="52" creationId="{325CC0D6-DD2A-4951-A063-BAB49E21A4E8}"/>
          </ac:spMkLst>
        </pc:spChg>
        <pc:spChg chg="del">
          <ac:chgData name="Paula Vázquez-Valero" userId="3a0e46d7-2099-40af-a155-aa45b68bfff3" providerId="ADAL" clId="{A23061F1-F86A-4FCF-BFFD-3790E0B3E14E}" dt="2022-10-07T18:55:49.731" v="3158" actId="478"/>
          <ac:spMkLst>
            <pc:docMk/>
            <pc:sldMk cId="1989724452" sldId="785"/>
            <ac:spMk id="64" creationId="{CB190DEA-12D8-4DA7-9D79-A3EAAB3B7005}"/>
          </ac:spMkLst>
        </pc:spChg>
        <pc:spChg chg="del">
          <ac:chgData name="Paula Vázquez-Valero" userId="3a0e46d7-2099-40af-a155-aa45b68bfff3" providerId="ADAL" clId="{A23061F1-F86A-4FCF-BFFD-3790E0B3E14E}" dt="2022-10-07T18:55:49.731" v="3158" actId="478"/>
          <ac:spMkLst>
            <pc:docMk/>
            <pc:sldMk cId="1989724452" sldId="785"/>
            <ac:spMk id="65" creationId="{69BFEE31-CE2F-4BF2-AFF2-DD1684B4E0E7}"/>
          </ac:spMkLst>
        </pc:spChg>
        <pc:spChg chg="del">
          <ac:chgData name="Paula Vázquez-Valero" userId="3a0e46d7-2099-40af-a155-aa45b68bfff3" providerId="ADAL" clId="{A23061F1-F86A-4FCF-BFFD-3790E0B3E14E}" dt="2022-10-07T18:55:49.731" v="3158" actId="478"/>
          <ac:spMkLst>
            <pc:docMk/>
            <pc:sldMk cId="1989724452" sldId="785"/>
            <ac:spMk id="66" creationId="{464910B4-9420-420A-9ABB-78D2F45657AC}"/>
          </ac:spMkLst>
        </pc:spChg>
      </pc:sldChg>
      <pc:sldChg chg="addSp delSp modSp mod">
        <pc:chgData name="Paula Vázquez-Valero" userId="3a0e46d7-2099-40af-a155-aa45b68bfff3" providerId="ADAL" clId="{A23061F1-F86A-4FCF-BFFD-3790E0B3E14E}" dt="2022-10-07T18:57:19.061" v="3223" actId="20577"/>
        <pc:sldMkLst>
          <pc:docMk/>
          <pc:sldMk cId="1445725296" sldId="786"/>
        </pc:sldMkLst>
        <pc:spChg chg="add mod">
          <ac:chgData name="Paula Vázquez-Valero" userId="3a0e46d7-2099-40af-a155-aa45b68bfff3" providerId="ADAL" clId="{A23061F1-F86A-4FCF-BFFD-3790E0B3E14E}" dt="2022-10-07T18:32:17.998" v="2157"/>
          <ac:spMkLst>
            <pc:docMk/>
            <pc:sldMk cId="1445725296" sldId="786"/>
            <ac:spMk id="3" creationId="{04A727D0-F3DA-1F03-E7F6-609C4446F1FE}"/>
          </ac:spMkLst>
        </pc:spChg>
        <pc:spChg chg="add mod">
          <ac:chgData name="Paula Vázquez-Valero" userId="3a0e46d7-2099-40af-a155-aa45b68bfff3" providerId="ADAL" clId="{A23061F1-F86A-4FCF-BFFD-3790E0B3E14E}" dt="2022-10-07T18:57:11.105" v="3207" actId="20577"/>
          <ac:spMkLst>
            <pc:docMk/>
            <pc:sldMk cId="1445725296" sldId="786"/>
            <ac:spMk id="4" creationId="{50C49E34-8F1A-7AA4-F5C4-C3746D91B144}"/>
          </ac:spMkLst>
        </pc:spChg>
        <pc:spChg chg="add mod">
          <ac:chgData name="Paula Vázquez-Valero" userId="3a0e46d7-2099-40af-a155-aa45b68bfff3" providerId="ADAL" clId="{A23061F1-F86A-4FCF-BFFD-3790E0B3E14E}" dt="2022-10-07T18:57:12.905" v="3211" actId="20577"/>
          <ac:spMkLst>
            <pc:docMk/>
            <pc:sldMk cId="1445725296" sldId="786"/>
            <ac:spMk id="5" creationId="{25DBD6B0-5510-980D-A098-5E3886756A8D}"/>
          </ac:spMkLst>
        </pc:spChg>
        <pc:spChg chg="add mod">
          <ac:chgData name="Paula Vázquez-Valero" userId="3a0e46d7-2099-40af-a155-aa45b68bfff3" providerId="ADAL" clId="{A23061F1-F86A-4FCF-BFFD-3790E0B3E14E}" dt="2022-10-07T18:57:15.167" v="3216" actId="20577"/>
          <ac:spMkLst>
            <pc:docMk/>
            <pc:sldMk cId="1445725296" sldId="786"/>
            <ac:spMk id="6" creationId="{2AE25866-0A98-52DB-DBC4-59C8285C10CA}"/>
          </ac:spMkLst>
        </pc:spChg>
        <pc:spChg chg="add mod">
          <ac:chgData name="Paula Vázquez-Valero" userId="3a0e46d7-2099-40af-a155-aa45b68bfff3" providerId="ADAL" clId="{A23061F1-F86A-4FCF-BFFD-3790E0B3E14E}" dt="2022-10-07T18:57:19.061" v="3223" actId="20577"/>
          <ac:spMkLst>
            <pc:docMk/>
            <pc:sldMk cId="1445725296" sldId="786"/>
            <ac:spMk id="7" creationId="{C8FC5BCE-006F-12B3-5090-0BD2E87029B5}"/>
          </ac:spMkLst>
        </pc:spChg>
        <pc:spChg chg="del">
          <ac:chgData name="Paula Vázquez-Valero" userId="3a0e46d7-2099-40af-a155-aa45b68bfff3" providerId="ADAL" clId="{A23061F1-F86A-4FCF-BFFD-3790E0B3E14E}" dt="2022-10-07T18:32:17.726" v="2156" actId="478"/>
          <ac:spMkLst>
            <pc:docMk/>
            <pc:sldMk cId="1445725296" sldId="786"/>
            <ac:spMk id="33" creationId="{F6EBF477-5B38-42D2-8306-ABF1F35CD572}"/>
          </ac:spMkLst>
        </pc:spChg>
        <pc:spChg chg="del">
          <ac:chgData name="Paula Vázquez-Valero" userId="3a0e46d7-2099-40af-a155-aa45b68bfff3" providerId="ADAL" clId="{A23061F1-F86A-4FCF-BFFD-3790E0B3E14E}" dt="2022-10-07T18:56:31.778" v="3179" actId="478"/>
          <ac:spMkLst>
            <pc:docMk/>
            <pc:sldMk cId="1445725296" sldId="786"/>
            <ac:spMk id="39" creationId="{79D9B296-9EA4-4181-8C3D-1105AFDD4FBA}"/>
          </ac:spMkLst>
        </pc:spChg>
        <pc:spChg chg="mod">
          <ac:chgData name="Paula Vázquez-Valero" userId="3a0e46d7-2099-40af-a155-aa45b68bfff3" providerId="ADAL" clId="{A23061F1-F86A-4FCF-BFFD-3790E0B3E14E}" dt="2022-10-07T18:56:39.650" v="3189" actId="20577"/>
          <ac:spMkLst>
            <pc:docMk/>
            <pc:sldMk cId="1445725296" sldId="786"/>
            <ac:spMk id="40" creationId="{753359F5-35C7-49BA-8A6E-1F1A18E7FA76}"/>
          </ac:spMkLst>
        </pc:spChg>
        <pc:spChg chg="mod">
          <ac:chgData name="Paula Vázquez-Valero" userId="3a0e46d7-2099-40af-a155-aa45b68bfff3" providerId="ADAL" clId="{A23061F1-F86A-4FCF-BFFD-3790E0B3E14E}" dt="2022-10-07T18:56:36.949" v="3180" actId="1076"/>
          <ac:spMkLst>
            <pc:docMk/>
            <pc:sldMk cId="1445725296" sldId="786"/>
            <ac:spMk id="43" creationId="{6C4153F0-17D2-4EF6-B6DB-786293765C6D}"/>
          </ac:spMkLst>
        </pc:spChg>
        <pc:spChg chg="del">
          <ac:chgData name="Paula Vázquez-Valero" userId="3a0e46d7-2099-40af-a155-aa45b68bfff3" providerId="ADAL" clId="{A23061F1-F86A-4FCF-BFFD-3790E0B3E14E}" dt="2022-10-07T18:56:31.778" v="3179" actId="478"/>
          <ac:spMkLst>
            <pc:docMk/>
            <pc:sldMk cId="1445725296" sldId="786"/>
            <ac:spMk id="45" creationId="{AA330161-2C02-43E6-8920-AD1E5076F08E}"/>
          </ac:spMkLst>
        </pc:spChg>
        <pc:spChg chg="del">
          <ac:chgData name="Paula Vázquez-Valero" userId="3a0e46d7-2099-40af-a155-aa45b68bfff3" providerId="ADAL" clId="{A23061F1-F86A-4FCF-BFFD-3790E0B3E14E}" dt="2022-10-07T18:56:53.205" v="3196" actId="478"/>
          <ac:spMkLst>
            <pc:docMk/>
            <pc:sldMk cId="1445725296" sldId="786"/>
            <ac:spMk id="46" creationId="{4FFE760E-3368-4518-B8C0-14A9B8B4DB9E}"/>
          </ac:spMkLst>
        </pc:spChg>
        <pc:spChg chg="mod">
          <ac:chgData name="Paula Vázquez-Valero" userId="3a0e46d7-2099-40af-a155-aa45b68bfff3" providerId="ADAL" clId="{A23061F1-F86A-4FCF-BFFD-3790E0B3E14E}" dt="2022-10-07T18:56:36.949" v="3180" actId="1076"/>
          <ac:spMkLst>
            <pc:docMk/>
            <pc:sldMk cId="1445725296" sldId="786"/>
            <ac:spMk id="50" creationId="{AD8C9BA3-A34F-4492-B586-BDA2DFB70D19}"/>
          </ac:spMkLst>
        </pc:spChg>
        <pc:spChg chg="mod">
          <ac:chgData name="Paula Vázquez-Valero" userId="3a0e46d7-2099-40af-a155-aa45b68bfff3" providerId="ADAL" clId="{A23061F1-F86A-4FCF-BFFD-3790E0B3E14E}" dt="2022-10-07T18:56:36.949" v="3180" actId="1076"/>
          <ac:spMkLst>
            <pc:docMk/>
            <pc:sldMk cId="1445725296" sldId="786"/>
            <ac:spMk id="51" creationId="{F7F311C2-6FCD-4E9C-9135-DF860356BD6C}"/>
          </ac:spMkLst>
        </pc:spChg>
        <pc:spChg chg="mod">
          <ac:chgData name="Paula Vázquez-Valero" userId="3a0e46d7-2099-40af-a155-aa45b68bfff3" providerId="ADAL" clId="{A23061F1-F86A-4FCF-BFFD-3790E0B3E14E}" dt="2022-10-07T18:56:23.275" v="3178" actId="20577"/>
          <ac:spMkLst>
            <pc:docMk/>
            <pc:sldMk cId="1445725296" sldId="786"/>
            <ac:spMk id="52" creationId="{325CC0D6-DD2A-4951-A063-BAB49E21A4E8}"/>
          </ac:spMkLst>
        </pc:spChg>
        <pc:spChg chg="del">
          <ac:chgData name="Paula Vázquez-Valero" userId="3a0e46d7-2099-40af-a155-aa45b68bfff3" providerId="ADAL" clId="{A23061F1-F86A-4FCF-BFFD-3790E0B3E14E}" dt="2022-10-07T18:56:31.778" v="3179" actId="478"/>
          <ac:spMkLst>
            <pc:docMk/>
            <pc:sldMk cId="1445725296" sldId="786"/>
            <ac:spMk id="53" creationId="{C7F21D49-63F3-4F7F-8FC8-8068D6DEA8E3}"/>
          </ac:spMkLst>
        </pc:spChg>
        <pc:spChg chg="del">
          <ac:chgData name="Paula Vázquez-Valero" userId="3a0e46d7-2099-40af-a155-aa45b68bfff3" providerId="ADAL" clId="{A23061F1-F86A-4FCF-BFFD-3790E0B3E14E}" dt="2022-10-07T18:56:31.778" v="3179" actId="478"/>
          <ac:spMkLst>
            <pc:docMk/>
            <pc:sldMk cId="1445725296" sldId="786"/>
            <ac:spMk id="54" creationId="{767EF551-021F-48A6-90CD-C87F2157B058}"/>
          </ac:spMkLst>
        </pc:spChg>
        <pc:spChg chg="mod">
          <ac:chgData name="Paula Vázquez-Valero" userId="3a0e46d7-2099-40af-a155-aa45b68bfff3" providerId="ADAL" clId="{A23061F1-F86A-4FCF-BFFD-3790E0B3E14E}" dt="2022-10-07T18:57:02.082" v="3198" actId="1076"/>
          <ac:spMkLst>
            <pc:docMk/>
            <pc:sldMk cId="1445725296" sldId="786"/>
            <ac:spMk id="64" creationId="{CB190DEA-12D8-4DA7-9D79-A3EAAB3B7005}"/>
          </ac:spMkLst>
        </pc:spChg>
        <pc:spChg chg="mod">
          <ac:chgData name="Paula Vázquez-Valero" userId="3a0e46d7-2099-40af-a155-aa45b68bfff3" providerId="ADAL" clId="{A23061F1-F86A-4FCF-BFFD-3790E0B3E14E}" dt="2022-10-07T18:57:02.082" v="3198" actId="1076"/>
          <ac:spMkLst>
            <pc:docMk/>
            <pc:sldMk cId="1445725296" sldId="786"/>
            <ac:spMk id="65" creationId="{69BFEE31-CE2F-4BF2-AFF2-DD1684B4E0E7}"/>
          </ac:spMkLst>
        </pc:spChg>
        <pc:spChg chg="del">
          <ac:chgData name="Paula Vázquez-Valero" userId="3a0e46d7-2099-40af-a155-aa45b68bfff3" providerId="ADAL" clId="{A23061F1-F86A-4FCF-BFFD-3790E0B3E14E}" dt="2022-10-07T18:56:53.205" v="3196" actId="478"/>
          <ac:spMkLst>
            <pc:docMk/>
            <pc:sldMk cId="1445725296" sldId="786"/>
            <ac:spMk id="66" creationId="{464910B4-9420-420A-9ABB-78D2F45657AC}"/>
          </ac:spMkLst>
        </pc:spChg>
      </pc:sldChg>
      <pc:sldChg chg="addSp delSp modSp mod">
        <pc:chgData name="Paula Vázquez-Valero" userId="3a0e46d7-2099-40af-a155-aa45b68bfff3" providerId="ADAL" clId="{A23061F1-F86A-4FCF-BFFD-3790E0B3E14E}" dt="2022-10-07T18:59:11.570" v="3297" actId="1035"/>
        <pc:sldMkLst>
          <pc:docMk/>
          <pc:sldMk cId="602872250" sldId="787"/>
        </pc:sldMkLst>
        <pc:spChg chg="add mod">
          <ac:chgData name="Paula Vázquez-Valero" userId="3a0e46d7-2099-40af-a155-aa45b68bfff3" providerId="ADAL" clId="{A23061F1-F86A-4FCF-BFFD-3790E0B3E14E}" dt="2022-10-07T18:32:21.403" v="2159"/>
          <ac:spMkLst>
            <pc:docMk/>
            <pc:sldMk cId="602872250" sldId="787"/>
            <ac:spMk id="3" creationId="{CDAFD671-34B5-633D-1721-69AB37BE3A5D}"/>
          </ac:spMkLst>
        </pc:spChg>
        <pc:spChg chg="add del mod">
          <ac:chgData name="Paula Vázquez-Valero" userId="3a0e46d7-2099-40af-a155-aa45b68bfff3" providerId="ADAL" clId="{A23061F1-F86A-4FCF-BFFD-3790E0B3E14E}" dt="2022-10-07T18:57:41.436" v="3230" actId="478"/>
          <ac:spMkLst>
            <pc:docMk/>
            <pc:sldMk cId="602872250" sldId="787"/>
            <ac:spMk id="4" creationId="{C6B43B23-806D-6D5B-A738-08DE57FEAFC4}"/>
          </ac:spMkLst>
        </pc:spChg>
        <pc:spChg chg="add mod">
          <ac:chgData name="Paula Vázquez-Valero" userId="3a0e46d7-2099-40af-a155-aa45b68bfff3" providerId="ADAL" clId="{A23061F1-F86A-4FCF-BFFD-3790E0B3E14E}" dt="2022-10-07T18:59:11.570" v="3297" actId="1035"/>
          <ac:spMkLst>
            <pc:docMk/>
            <pc:sldMk cId="602872250" sldId="787"/>
            <ac:spMk id="5" creationId="{607ADF11-FD54-5704-A5D7-6DA64E3570C4}"/>
          </ac:spMkLst>
        </pc:spChg>
        <pc:spChg chg="add mod">
          <ac:chgData name="Paula Vázquez-Valero" userId="3a0e46d7-2099-40af-a155-aa45b68bfff3" providerId="ADAL" clId="{A23061F1-F86A-4FCF-BFFD-3790E0B3E14E}" dt="2022-10-07T18:59:11.570" v="3297" actId="1035"/>
          <ac:spMkLst>
            <pc:docMk/>
            <pc:sldMk cId="602872250" sldId="787"/>
            <ac:spMk id="6" creationId="{0082EB09-D15E-192A-EEF9-20C886F76EC4}"/>
          </ac:spMkLst>
        </pc:spChg>
        <pc:spChg chg="add mod">
          <ac:chgData name="Paula Vázquez-Valero" userId="3a0e46d7-2099-40af-a155-aa45b68bfff3" providerId="ADAL" clId="{A23061F1-F86A-4FCF-BFFD-3790E0B3E14E}" dt="2022-10-07T18:59:11.570" v="3297" actId="1035"/>
          <ac:spMkLst>
            <pc:docMk/>
            <pc:sldMk cId="602872250" sldId="787"/>
            <ac:spMk id="7" creationId="{FB8599AC-B316-9F23-0F05-06C8F3D05A42}"/>
          </ac:spMkLst>
        </pc:spChg>
        <pc:spChg chg="add del mod">
          <ac:chgData name="Paula Vázquez-Valero" userId="3a0e46d7-2099-40af-a155-aa45b68bfff3" providerId="ADAL" clId="{A23061F1-F86A-4FCF-BFFD-3790E0B3E14E}" dt="2022-10-07T18:59:05.215" v="3291" actId="478"/>
          <ac:spMkLst>
            <pc:docMk/>
            <pc:sldMk cId="602872250" sldId="787"/>
            <ac:spMk id="8" creationId="{97436D1E-7686-A7BC-B55C-09DDE264A5A4}"/>
          </ac:spMkLst>
        </pc:spChg>
        <pc:spChg chg="add mod">
          <ac:chgData name="Paula Vázquez-Valero" userId="3a0e46d7-2099-40af-a155-aa45b68bfff3" providerId="ADAL" clId="{A23061F1-F86A-4FCF-BFFD-3790E0B3E14E}" dt="2022-10-07T18:58:32.238" v="3270" actId="1035"/>
          <ac:spMkLst>
            <pc:docMk/>
            <pc:sldMk cId="602872250" sldId="787"/>
            <ac:spMk id="9" creationId="{25344D05-2CDE-B862-90D8-19848CADF859}"/>
          </ac:spMkLst>
        </pc:spChg>
        <pc:spChg chg="add mod">
          <ac:chgData name="Paula Vázquez-Valero" userId="3a0e46d7-2099-40af-a155-aa45b68bfff3" providerId="ADAL" clId="{A23061F1-F86A-4FCF-BFFD-3790E0B3E14E}" dt="2022-10-07T18:59:08.262" v="3292" actId="1076"/>
          <ac:spMkLst>
            <pc:docMk/>
            <pc:sldMk cId="602872250" sldId="787"/>
            <ac:spMk id="10" creationId="{4AAB22F8-CDB3-7F76-F86A-914A3B3A5BF9}"/>
          </ac:spMkLst>
        </pc:spChg>
        <pc:spChg chg="del">
          <ac:chgData name="Paula Vázquez-Valero" userId="3a0e46d7-2099-40af-a155-aa45b68bfff3" providerId="ADAL" clId="{A23061F1-F86A-4FCF-BFFD-3790E0B3E14E}" dt="2022-10-07T18:32:21.176" v="2158" actId="478"/>
          <ac:spMkLst>
            <pc:docMk/>
            <pc:sldMk cId="602872250" sldId="787"/>
            <ac:spMk id="33" creationId="{F6EBF477-5B38-42D2-8306-ABF1F35CD572}"/>
          </ac:spMkLst>
        </pc:spChg>
        <pc:spChg chg="mod">
          <ac:chgData name="Paula Vázquez-Valero" userId="3a0e46d7-2099-40af-a155-aa45b68bfff3" providerId="ADAL" clId="{A23061F1-F86A-4FCF-BFFD-3790E0B3E14E}" dt="2022-10-07T18:58:23.330" v="3263" actId="20577"/>
          <ac:spMkLst>
            <pc:docMk/>
            <pc:sldMk cId="602872250" sldId="787"/>
            <ac:spMk id="37" creationId="{89462613-C657-45E1-B74F-B9F809058733}"/>
          </ac:spMkLst>
        </pc:spChg>
        <pc:spChg chg="mod">
          <ac:chgData name="Paula Vázquez-Valero" userId="3a0e46d7-2099-40af-a155-aa45b68bfff3" providerId="ADAL" clId="{A23061F1-F86A-4FCF-BFFD-3790E0B3E14E}" dt="2022-10-07T18:58:21.178" v="3258"/>
          <ac:spMkLst>
            <pc:docMk/>
            <pc:sldMk cId="602872250" sldId="787"/>
            <ac:spMk id="38" creationId="{D0598EE9-746B-4EEE-8A96-45E4AAF3C3EA}"/>
          </ac:spMkLst>
        </pc:spChg>
        <pc:spChg chg="del">
          <ac:chgData name="Paula Vázquez-Valero" userId="3a0e46d7-2099-40af-a155-aa45b68bfff3" providerId="ADAL" clId="{A23061F1-F86A-4FCF-BFFD-3790E0B3E14E}" dt="2022-10-07T18:57:48.638" v="3240" actId="478"/>
          <ac:spMkLst>
            <pc:docMk/>
            <pc:sldMk cId="602872250" sldId="787"/>
            <ac:spMk id="39" creationId="{79D9B296-9EA4-4181-8C3D-1105AFDD4FBA}"/>
          </ac:spMkLst>
        </pc:spChg>
        <pc:spChg chg="mod">
          <ac:chgData name="Paula Vázquez-Valero" userId="3a0e46d7-2099-40af-a155-aa45b68bfff3" providerId="ADAL" clId="{A23061F1-F86A-4FCF-BFFD-3790E0B3E14E}" dt="2022-10-07T18:57:55.364" v="3243" actId="1076"/>
          <ac:spMkLst>
            <pc:docMk/>
            <pc:sldMk cId="602872250" sldId="787"/>
            <ac:spMk id="40" creationId="{753359F5-35C7-49BA-8A6E-1F1A18E7FA76}"/>
          </ac:spMkLst>
        </pc:spChg>
        <pc:spChg chg="mod">
          <ac:chgData name="Paula Vázquez-Valero" userId="3a0e46d7-2099-40af-a155-aa45b68bfff3" providerId="ADAL" clId="{A23061F1-F86A-4FCF-BFFD-3790E0B3E14E}" dt="2022-10-07T18:57:55.364" v="3243" actId="1076"/>
          <ac:spMkLst>
            <pc:docMk/>
            <pc:sldMk cId="602872250" sldId="787"/>
            <ac:spMk id="43" creationId="{6C4153F0-17D2-4EF6-B6DB-786293765C6D}"/>
          </ac:spMkLst>
        </pc:spChg>
        <pc:spChg chg="del">
          <ac:chgData name="Paula Vázquez-Valero" userId="3a0e46d7-2099-40af-a155-aa45b68bfff3" providerId="ADAL" clId="{A23061F1-F86A-4FCF-BFFD-3790E0B3E14E}" dt="2022-10-07T18:57:48.638" v="3240" actId="478"/>
          <ac:spMkLst>
            <pc:docMk/>
            <pc:sldMk cId="602872250" sldId="787"/>
            <ac:spMk id="45" creationId="{AA330161-2C02-43E6-8920-AD1E5076F08E}"/>
          </ac:spMkLst>
        </pc:spChg>
        <pc:spChg chg="del">
          <ac:chgData name="Paula Vázquez-Valero" userId="3a0e46d7-2099-40af-a155-aa45b68bfff3" providerId="ADAL" clId="{A23061F1-F86A-4FCF-BFFD-3790E0B3E14E}" dt="2022-10-07T18:57:36.982" v="3228" actId="478"/>
          <ac:spMkLst>
            <pc:docMk/>
            <pc:sldMk cId="602872250" sldId="787"/>
            <ac:spMk id="46" creationId="{4FFE760E-3368-4518-B8C0-14A9B8B4DB9E}"/>
          </ac:spMkLst>
        </pc:spChg>
        <pc:spChg chg="mod">
          <ac:chgData name="Paula Vázquez-Valero" userId="3a0e46d7-2099-40af-a155-aa45b68bfff3" providerId="ADAL" clId="{A23061F1-F86A-4FCF-BFFD-3790E0B3E14E}" dt="2022-10-07T18:57:55.364" v="3243" actId="1076"/>
          <ac:spMkLst>
            <pc:docMk/>
            <pc:sldMk cId="602872250" sldId="787"/>
            <ac:spMk id="50" creationId="{AD8C9BA3-A34F-4492-B586-BDA2DFB70D19}"/>
          </ac:spMkLst>
        </pc:spChg>
        <pc:spChg chg="mod">
          <ac:chgData name="Paula Vázquez-Valero" userId="3a0e46d7-2099-40af-a155-aa45b68bfff3" providerId="ADAL" clId="{A23061F1-F86A-4FCF-BFFD-3790E0B3E14E}" dt="2022-10-07T18:57:59.328" v="3248" actId="1035"/>
          <ac:spMkLst>
            <pc:docMk/>
            <pc:sldMk cId="602872250" sldId="787"/>
            <ac:spMk id="51" creationId="{F7F311C2-6FCD-4E9C-9135-DF860356BD6C}"/>
          </ac:spMkLst>
        </pc:spChg>
        <pc:spChg chg="mod">
          <ac:chgData name="Paula Vázquez-Valero" userId="3a0e46d7-2099-40af-a155-aa45b68bfff3" providerId="ADAL" clId="{A23061F1-F86A-4FCF-BFFD-3790E0B3E14E}" dt="2022-10-07T18:58:53.153" v="3286"/>
          <ac:spMkLst>
            <pc:docMk/>
            <pc:sldMk cId="602872250" sldId="787"/>
            <ac:spMk id="52" creationId="{325CC0D6-DD2A-4951-A063-BAB49E21A4E8}"/>
          </ac:spMkLst>
        </pc:spChg>
        <pc:spChg chg="del">
          <ac:chgData name="Paula Vázquez-Valero" userId="3a0e46d7-2099-40af-a155-aa45b68bfff3" providerId="ADAL" clId="{A23061F1-F86A-4FCF-BFFD-3790E0B3E14E}" dt="2022-10-07T18:57:48.638" v="3240" actId="478"/>
          <ac:spMkLst>
            <pc:docMk/>
            <pc:sldMk cId="602872250" sldId="787"/>
            <ac:spMk id="53" creationId="{C7F21D49-63F3-4F7F-8FC8-8068D6DEA8E3}"/>
          </ac:spMkLst>
        </pc:spChg>
        <pc:spChg chg="del">
          <ac:chgData name="Paula Vázquez-Valero" userId="3a0e46d7-2099-40af-a155-aa45b68bfff3" providerId="ADAL" clId="{A23061F1-F86A-4FCF-BFFD-3790E0B3E14E}" dt="2022-10-07T18:57:48.638" v="3240" actId="478"/>
          <ac:spMkLst>
            <pc:docMk/>
            <pc:sldMk cId="602872250" sldId="787"/>
            <ac:spMk id="54" creationId="{767EF551-021F-48A6-90CD-C87F2157B058}"/>
          </ac:spMkLst>
        </pc:spChg>
        <pc:spChg chg="mod">
          <ac:chgData name="Paula Vázquez-Valero" userId="3a0e46d7-2099-40af-a155-aa45b68bfff3" providerId="ADAL" clId="{A23061F1-F86A-4FCF-BFFD-3790E0B3E14E}" dt="2022-10-07T18:59:11.570" v="3297" actId="1035"/>
          <ac:spMkLst>
            <pc:docMk/>
            <pc:sldMk cId="602872250" sldId="787"/>
            <ac:spMk id="64" creationId="{CB190DEA-12D8-4DA7-9D79-A3EAAB3B7005}"/>
          </ac:spMkLst>
        </pc:spChg>
        <pc:spChg chg="del">
          <ac:chgData name="Paula Vázquez-Valero" userId="3a0e46d7-2099-40af-a155-aa45b68bfff3" providerId="ADAL" clId="{A23061F1-F86A-4FCF-BFFD-3790E0B3E14E}" dt="2022-10-07T18:57:36.982" v="3228" actId="478"/>
          <ac:spMkLst>
            <pc:docMk/>
            <pc:sldMk cId="602872250" sldId="787"/>
            <ac:spMk id="65" creationId="{69BFEE31-CE2F-4BF2-AFF2-DD1684B4E0E7}"/>
          </ac:spMkLst>
        </pc:spChg>
        <pc:spChg chg="del">
          <ac:chgData name="Paula Vázquez-Valero" userId="3a0e46d7-2099-40af-a155-aa45b68bfff3" providerId="ADAL" clId="{A23061F1-F86A-4FCF-BFFD-3790E0B3E14E}" dt="2022-10-07T18:57:36.982" v="3228" actId="478"/>
          <ac:spMkLst>
            <pc:docMk/>
            <pc:sldMk cId="602872250" sldId="787"/>
            <ac:spMk id="66" creationId="{464910B4-9420-420A-9ABB-78D2F45657AC}"/>
          </ac:spMkLst>
        </pc:spChg>
      </pc:sldChg>
      <pc:sldChg chg="addSp delSp modSp mod">
        <pc:chgData name="Paula Vázquez-Valero" userId="3a0e46d7-2099-40af-a155-aa45b68bfff3" providerId="ADAL" clId="{A23061F1-F86A-4FCF-BFFD-3790E0B3E14E}" dt="2022-10-07T19:00:35.410" v="3392" actId="20577"/>
        <pc:sldMkLst>
          <pc:docMk/>
          <pc:sldMk cId="2443155738" sldId="788"/>
        </pc:sldMkLst>
        <pc:spChg chg="add del mod">
          <ac:chgData name="Paula Vázquez-Valero" userId="3a0e46d7-2099-40af-a155-aa45b68bfff3" providerId="ADAL" clId="{A23061F1-F86A-4FCF-BFFD-3790E0B3E14E}" dt="2022-10-07T18:32:24.589" v="2161"/>
          <ac:spMkLst>
            <pc:docMk/>
            <pc:sldMk cId="2443155738" sldId="788"/>
            <ac:spMk id="3" creationId="{0DD66C17-37D1-1E3D-BC9F-D445F8E7CB61}"/>
          </ac:spMkLst>
        </pc:spChg>
        <pc:spChg chg="add mod">
          <ac:chgData name="Paula Vázquez-Valero" userId="3a0e46d7-2099-40af-a155-aa45b68bfff3" providerId="ADAL" clId="{A23061F1-F86A-4FCF-BFFD-3790E0B3E14E}" dt="2022-10-07T18:32:25.479" v="2163"/>
          <ac:spMkLst>
            <pc:docMk/>
            <pc:sldMk cId="2443155738" sldId="788"/>
            <ac:spMk id="4" creationId="{27667880-F2D2-B279-DF54-AE9EC8AFC74C}"/>
          </ac:spMkLst>
        </pc:spChg>
        <pc:spChg chg="add mod">
          <ac:chgData name="Paula Vázquez-Valero" userId="3a0e46d7-2099-40af-a155-aa45b68bfff3" providerId="ADAL" clId="{A23061F1-F86A-4FCF-BFFD-3790E0B3E14E}" dt="2022-10-07T18:59:57.422" v="3343" actId="20577"/>
          <ac:spMkLst>
            <pc:docMk/>
            <pc:sldMk cId="2443155738" sldId="788"/>
            <ac:spMk id="5" creationId="{EF7FCE6A-6FEB-934A-0285-E28AA8631EEC}"/>
          </ac:spMkLst>
        </pc:spChg>
        <pc:spChg chg="add mod">
          <ac:chgData name="Paula Vázquez-Valero" userId="3a0e46d7-2099-40af-a155-aa45b68bfff3" providerId="ADAL" clId="{A23061F1-F86A-4FCF-BFFD-3790E0B3E14E}" dt="2022-10-07T19:00:13.770" v="3376" actId="14100"/>
          <ac:spMkLst>
            <pc:docMk/>
            <pc:sldMk cId="2443155738" sldId="788"/>
            <ac:spMk id="6" creationId="{855E7DC8-9F76-EE27-DC8B-D85F3B72A2A9}"/>
          </ac:spMkLst>
        </pc:spChg>
        <pc:spChg chg="add mod">
          <ac:chgData name="Paula Vázquez-Valero" userId="3a0e46d7-2099-40af-a155-aa45b68bfff3" providerId="ADAL" clId="{A23061F1-F86A-4FCF-BFFD-3790E0B3E14E}" dt="2022-10-07T19:00:16.359" v="3377" actId="14100"/>
          <ac:spMkLst>
            <pc:docMk/>
            <pc:sldMk cId="2443155738" sldId="788"/>
            <ac:spMk id="7" creationId="{9466C518-0AB8-D97C-942B-2145DF19DB2F}"/>
          </ac:spMkLst>
        </pc:spChg>
        <pc:spChg chg="add mod">
          <ac:chgData name="Paula Vázquez-Valero" userId="3a0e46d7-2099-40af-a155-aa45b68bfff3" providerId="ADAL" clId="{A23061F1-F86A-4FCF-BFFD-3790E0B3E14E}" dt="2022-10-07T19:00:19.778" v="3385" actId="20577"/>
          <ac:spMkLst>
            <pc:docMk/>
            <pc:sldMk cId="2443155738" sldId="788"/>
            <ac:spMk id="8" creationId="{6CB15A09-7155-ED8E-59FF-0D00C37448A6}"/>
          </ac:spMkLst>
        </pc:spChg>
        <pc:spChg chg="del">
          <ac:chgData name="Paula Vázquez-Valero" userId="3a0e46d7-2099-40af-a155-aa45b68bfff3" providerId="ADAL" clId="{A23061F1-F86A-4FCF-BFFD-3790E0B3E14E}" dt="2022-10-07T18:32:25.257" v="2162" actId="478"/>
          <ac:spMkLst>
            <pc:docMk/>
            <pc:sldMk cId="2443155738" sldId="788"/>
            <ac:spMk id="33" creationId="{F6EBF477-5B38-42D2-8306-ABF1F35CD572}"/>
          </ac:spMkLst>
        </pc:spChg>
        <pc:spChg chg="mod">
          <ac:chgData name="Paula Vázquez-Valero" userId="3a0e46d7-2099-40af-a155-aa45b68bfff3" providerId="ADAL" clId="{A23061F1-F86A-4FCF-BFFD-3790E0B3E14E}" dt="2022-10-07T18:59:49.058" v="3332" actId="1076"/>
          <ac:spMkLst>
            <pc:docMk/>
            <pc:sldMk cId="2443155738" sldId="788"/>
            <ac:spMk id="36" creationId="{8841D0EA-21B9-4268-B60D-2F13BAC1314C}"/>
          </ac:spMkLst>
        </pc:spChg>
        <pc:spChg chg="mod">
          <ac:chgData name="Paula Vázquez-Valero" userId="3a0e46d7-2099-40af-a155-aa45b68bfff3" providerId="ADAL" clId="{A23061F1-F86A-4FCF-BFFD-3790E0B3E14E}" dt="2022-10-07T18:59:49.058" v="3332" actId="1076"/>
          <ac:spMkLst>
            <pc:docMk/>
            <pc:sldMk cId="2443155738" sldId="788"/>
            <ac:spMk id="37" creationId="{89462613-C657-45E1-B74F-B9F809058733}"/>
          </ac:spMkLst>
        </pc:spChg>
        <pc:spChg chg="mod">
          <ac:chgData name="Paula Vázquez-Valero" userId="3a0e46d7-2099-40af-a155-aa45b68bfff3" providerId="ADAL" clId="{A23061F1-F86A-4FCF-BFFD-3790E0B3E14E}" dt="2022-10-07T18:59:49.058" v="3332" actId="1076"/>
          <ac:spMkLst>
            <pc:docMk/>
            <pc:sldMk cId="2443155738" sldId="788"/>
            <ac:spMk id="38" creationId="{D0598EE9-746B-4EEE-8A96-45E4AAF3C3EA}"/>
          </ac:spMkLst>
        </pc:spChg>
        <pc:spChg chg="mod">
          <ac:chgData name="Paula Vázquez-Valero" userId="3a0e46d7-2099-40af-a155-aa45b68bfff3" providerId="ADAL" clId="{A23061F1-F86A-4FCF-BFFD-3790E0B3E14E}" dt="2022-10-07T18:59:49.058" v="3332" actId="1076"/>
          <ac:spMkLst>
            <pc:docMk/>
            <pc:sldMk cId="2443155738" sldId="788"/>
            <ac:spMk id="39" creationId="{79D9B296-9EA4-4181-8C3D-1105AFDD4FBA}"/>
          </ac:spMkLst>
        </pc:spChg>
        <pc:spChg chg="mod">
          <ac:chgData name="Paula Vázquez-Valero" userId="3a0e46d7-2099-40af-a155-aa45b68bfff3" providerId="ADAL" clId="{A23061F1-F86A-4FCF-BFFD-3790E0B3E14E}" dt="2022-10-07T18:59:49.058" v="3332" actId="1076"/>
          <ac:spMkLst>
            <pc:docMk/>
            <pc:sldMk cId="2443155738" sldId="788"/>
            <ac:spMk id="40" creationId="{753359F5-35C7-49BA-8A6E-1F1A18E7FA76}"/>
          </ac:spMkLst>
        </pc:spChg>
        <pc:spChg chg="mod">
          <ac:chgData name="Paula Vázquez-Valero" userId="3a0e46d7-2099-40af-a155-aa45b68bfff3" providerId="ADAL" clId="{A23061F1-F86A-4FCF-BFFD-3790E0B3E14E}" dt="2022-10-07T18:59:49.058" v="3332" actId="1076"/>
          <ac:spMkLst>
            <pc:docMk/>
            <pc:sldMk cId="2443155738" sldId="788"/>
            <ac:spMk id="43" creationId="{6C4153F0-17D2-4EF6-B6DB-786293765C6D}"/>
          </ac:spMkLst>
        </pc:spChg>
        <pc:spChg chg="mod">
          <ac:chgData name="Paula Vázquez-Valero" userId="3a0e46d7-2099-40af-a155-aa45b68bfff3" providerId="ADAL" clId="{A23061F1-F86A-4FCF-BFFD-3790E0B3E14E}" dt="2022-10-07T18:59:49.058" v="3332" actId="1076"/>
          <ac:spMkLst>
            <pc:docMk/>
            <pc:sldMk cId="2443155738" sldId="788"/>
            <ac:spMk id="44" creationId="{5222B90B-0CF5-42E5-8A4B-670B53688209}"/>
          </ac:spMkLst>
        </pc:spChg>
        <pc:spChg chg="mod">
          <ac:chgData name="Paula Vázquez-Valero" userId="3a0e46d7-2099-40af-a155-aa45b68bfff3" providerId="ADAL" clId="{A23061F1-F86A-4FCF-BFFD-3790E0B3E14E}" dt="2022-10-07T18:59:49.058" v="3332" actId="1076"/>
          <ac:spMkLst>
            <pc:docMk/>
            <pc:sldMk cId="2443155738" sldId="788"/>
            <ac:spMk id="45" creationId="{AA330161-2C02-43E6-8920-AD1E5076F08E}"/>
          </ac:spMkLst>
        </pc:spChg>
        <pc:spChg chg="mod">
          <ac:chgData name="Paula Vázquez-Valero" userId="3a0e46d7-2099-40af-a155-aa45b68bfff3" providerId="ADAL" clId="{A23061F1-F86A-4FCF-BFFD-3790E0B3E14E}" dt="2022-10-07T18:59:49.058" v="3332" actId="1076"/>
          <ac:spMkLst>
            <pc:docMk/>
            <pc:sldMk cId="2443155738" sldId="788"/>
            <ac:spMk id="46" creationId="{4FFE760E-3368-4518-B8C0-14A9B8B4DB9E}"/>
          </ac:spMkLst>
        </pc:spChg>
        <pc:spChg chg="mod">
          <ac:chgData name="Paula Vázquez-Valero" userId="3a0e46d7-2099-40af-a155-aa45b68bfff3" providerId="ADAL" clId="{A23061F1-F86A-4FCF-BFFD-3790E0B3E14E}" dt="2022-10-07T18:59:49.058" v="3332" actId="1076"/>
          <ac:spMkLst>
            <pc:docMk/>
            <pc:sldMk cId="2443155738" sldId="788"/>
            <ac:spMk id="50" creationId="{AD8C9BA3-A34F-4492-B586-BDA2DFB70D19}"/>
          </ac:spMkLst>
        </pc:spChg>
        <pc:spChg chg="mod">
          <ac:chgData name="Paula Vázquez-Valero" userId="3a0e46d7-2099-40af-a155-aa45b68bfff3" providerId="ADAL" clId="{A23061F1-F86A-4FCF-BFFD-3790E0B3E14E}" dt="2022-10-07T18:59:49.058" v="3332" actId="1076"/>
          <ac:spMkLst>
            <pc:docMk/>
            <pc:sldMk cId="2443155738" sldId="788"/>
            <ac:spMk id="51" creationId="{F7F311C2-6FCD-4E9C-9135-DF860356BD6C}"/>
          </ac:spMkLst>
        </pc:spChg>
        <pc:spChg chg="mod">
          <ac:chgData name="Paula Vázquez-Valero" userId="3a0e46d7-2099-40af-a155-aa45b68bfff3" providerId="ADAL" clId="{A23061F1-F86A-4FCF-BFFD-3790E0B3E14E}" dt="2022-10-07T19:00:35.410" v="3392" actId="20577"/>
          <ac:spMkLst>
            <pc:docMk/>
            <pc:sldMk cId="2443155738" sldId="788"/>
            <ac:spMk id="52" creationId="{325CC0D6-DD2A-4951-A063-BAB49E21A4E8}"/>
          </ac:spMkLst>
        </pc:spChg>
        <pc:spChg chg="mod">
          <ac:chgData name="Paula Vázquez-Valero" userId="3a0e46d7-2099-40af-a155-aa45b68bfff3" providerId="ADAL" clId="{A23061F1-F86A-4FCF-BFFD-3790E0B3E14E}" dt="2022-10-07T18:59:49.058" v="3332" actId="1076"/>
          <ac:spMkLst>
            <pc:docMk/>
            <pc:sldMk cId="2443155738" sldId="788"/>
            <ac:spMk id="53" creationId="{C7F21D49-63F3-4F7F-8FC8-8068D6DEA8E3}"/>
          </ac:spMkLst>
        </pc:spChg>
        <pc:spChg chg="mod">
          <ac:chgData name="Paula Vázquez-Valero" userId="3a0e46d7-2099-40af-a155-aa45b68bfff3" providerId="ADAL" clId="{A23061F1-F86A-4FCF-BFFD-3790E0B3E14E}" dt="2022-10-07T18:59:49.058" v="3332" actId="1076"/>
          <ac:spMkLst>
            <pc:docMk/>
            <pc:sldMk cId="2443155738" sldId="788"/>
            <ac:spMk id="54" creationId="{767EF551-021F-48A6-90CD-C87F2157B058}"/>
          </ac:spMkLst>
        </pc:spChg>
        <pc:spChg chg="mod">
          <ac:chgData name="Paula Vázquez-Valero" userId="3a0e46d7-2099-40af-a155-aa45b68bfff3" providerId="ADAL" clId="{A23061F1-F86A-4FCF-BFFD-3790E0B3E14E}" dt="2022-10-07T18:59:49.058" v="3332" actId="1076"/>
          <ac:spMkLst>
            <pc:docMk/>
            <pc:sldMk cId="2443155738" sldId="788"/>
            <ac:spMk id="64" creationId="{CB190DEA-12D8-4DA7-9D79-A3EAAB3B7005}"/>
          </ac:spMkLst>
        </pc:spChg>
        <pc:spChg chg="mod">
          <ac:chgData name="Paula Vázquez-Valero" userId="3a0e46d7-2099-40af-a155-aa45b68bfff3" providerId="ADAL" clId="{A23061F1-F86A-4FCF-BFFD-3790E0B3E14E}" dt="2022-10-07T18:59:49.058" v="3332" actId="1076"/>
          <ac:spMkLst>
            <pc:docMk/>
            <pc:sldMk cId="2443155738" sldId="788"/>
            <ac:spMk id="65" creationId="{69BFEE31-CE2F-4BF2-AFF2-DD1684B4E0E7}"/>
          </ac:spMkLst>
        </pc:spChg>
        <pc:spChg chg="mod">
          <ac:chgData name="Paula Vázquez-Valero" userId="3a0e46d7-2099-40af-a155-aa45b68bfff3" providerId="ADAL" clId="{A23061F1-F86A-4FCF-BFFD-3790E0B3E14E}" dt="2022-10-07T18:59:49.058" v="3332" actId="1076"/>
          <ac:spMkLst>
            <pc:docMk/>
            <pc:sldMk cId="2443155738" sldId="788"/>
            <ac:spMk id="66" creationId="{464910B4-9420-420A-9ABB-78D2F45657AC}"/>
          </ac:spMkLst>
        </pc:spChg>
      </pc:sldChg>
      <pc:sldChg chg="addSp delSp modSp mod">
        <pc:chgData name="Paula Vázquez-Valero" userId="3a0e46d7-2099-40af-a155-aa45b68bfff3" providerId="ADAL" clId="{A23061F1-F86A-4FCF-BFFD-3790E0B3E14E}" dt="2022-10-07T19:01:21.761" v="3401" actId="207"/>
        <pc:sldMkLst>
          <pc:docMk/>
          <pc:sldMk cId="2570087207" sldId="789"/>
        </pc:sldMkLst>
        <pc:spChg chg="add del">
          <ac:chgData name="Paula Vázquez-Valero" userId="3a0e46d7-2099-40af-a155-aa45b68bfff3" providerId="ADAL" clId="{A23061F1-F86A-4FCF-BFFD-3790E0B3E14E}" dt="2022-10-07T18:32:30.761" v="2165" actId="478"/>
          <ac:spMkLst>
            <pc:docMk/>
            <pc:sldMk cId="2570087207" sldId="789"/>
            <ac:spMk id="2" creationId="{9E5D7D67-0354-4144-9687-63666CDEA2E4}"/>
          </ac:spMkLst>
        </pc:spChg>
        <pc:spChg chg="add del mod">
          <ac:chgData name="Paula Vázquez-Valero" userId="3a0e46d7-2099-40af-a155-aa45b68bfff3" providerId="ADAL" clId="{A23061F1-F86A-4FCF-BFFD-3790E0B3E14E}" dt="2022-10-07T18:32:30.761" v="2165" actId="478"/>
          <ac:spMkLst>
            <pc:docMk/>
            <pc:sldMk cId="2570087207" sldId="789"/>
            <ac:spMk id="4" creationId="{DC0DCC99-0A7B-8150-6BBA-3AC4C5B15A16}"/>
          </ac:spMkLst>
        </pc:spChg>
        <pc:spChg chg="add mod">
          <ac:chgData name="Paula Vázquez-Valero" userId="3a0e46d7-2099-40af-a155-aa45b68bfff3" providerId="ADAL" clId="{A23061F1-F86A-4FCF-BFFD-3790E0B3E14E}" dt="2022-10-07T18:32:32.011" v="2167"/>
          <ac:spMkLst>
            <pc:docMk/>
            <pc:sldMk cId="2570087207" sldId="789"/>
            <ac:spMk id="5" creationId="{B939DFC2-D930-8318-68BE-49721710F343}"/>
          </ac:spMkLst>
        </pc:spChg>
        <pc:spChg chg="add mod">
          <ac:chgData name="Paula Vázquez-Valero" userId="3a0e46d7-2099-40af-a155-aa45b68bfff3" providerId="ADAL" clId="{A23061F1-F86A-4FCF-BFFD-3790E0B3E14E}" dt="2022-10-07T19:01:00.756" v="3396" actId="1035"/>
          <ac:spMkLst>
            <pc:docMk/>
            <pc:sldMk cId="2570087207" sldId="789"/>
            <ac:spMk id="6" creationId="{B0D90CE3-0D62-7844-D10F-66C4F02BA0C4}"/>
          </ac:spMkLst>
        </pc:spChg>
        <pc:spChg chg="add mod">
          <ac:chgData name="Paula Vázquez-Valero" userId="3a0e46d7-2099-40af-a155-aa45b68bfff3" providerId="ADAL" clId="{A23061F1-F86A-4FCF-BFFD-3790E0B3E14E}" dt="2022-10-07T19:01:00.756" v="3396" actId="1035"/>
          <ac:spMkLst>
            <pc:docMk/>
            <pc:sldMk cId="2570087207" sldId="789"/>
            <ac:spMk id="7" creationId="{60BEA809-AE43-4B72-835A-F8FB5AD02947}"/>
          </ac:spMkLst>
        </pc:spChg>
        <pc:spChg chg="add mod">
          <ac:chgData name="Paula Vázquez-Valero" userId="3a0e46d7-2099-40af-a155-aa45b68bfff3" providerId="ADAL" clId="{A23061F1-F86A-4FCF-BFFD-3790E0B3E14E}" dt="2022-10-07T19:01:00.756" v="3396" actId="1035"/>
          <ac:spMkLst>
            <pc:docMk/>
            <pc:sldMk cId="2570087207" sldId="789"/>
            <ac:spMk id="8" creationId="{781B2C93-2AC8-BB8A-E78E-237E289D1F6D}"/>
          </ac:spMkLst>
        </pc:spChg>
        <pc:spChg chg="add mod">
          <ac:chgData name="Paula Vázquez-Valero" userId="3a0e46d7-2099-40af-a155-aa45b68bfff3" providerId="ADAL" clId="{A23061F1-F86A-4FCF-BFFD-3790E0B3E14E}" dt="2022-10-07T19:01:05.322" v="3398" actId="207"/>
          <ac:spMkLst>
            <pc:docMk/>
            <pc:sldMk cId="2570087207" sldId="789"/>
            <ac:spMk id="9" creationId="{574F7E4F-6F23-DC1C-FCAF-22FCB056420E}"/>
          </ac:spMkLst>
        </pc:spChg>
        <pc:spChg chg="del">
          <ac:chgData name="Paula Vázquez-Valero" userId="3a0e46d7-2099-40af-a155-aa45b68bfff3" providerId="ADAL" clId="{A23061F1-F86A-4FCF-BFFD-3790E0B3E14E}" dt="2022-10-07T18:32:31.845" v="2166" actId="478"/>
          <ac:spMkLst>
            <pc:docMk/>
            <pc:sldMk cId="2570087207" sldId="789"/>
            <ac:spMk id="33" creationId="{F6EBF477-5B38-42D2-8306-ABF1F35CD572}"/>
          </ac:spMkLst>
        </pc:spChg>
        <pc:spChg chg="mod">
          <ac:chgData name="Paula Vázquez-Valero" userId="3a0e46d7-2099-40af-a155-aa45b68bfff3" providerId="ADAL" clId="{A23061F1-F86A-4FCF-BFFD-3790E0B3E14E}" dt="2022-10-07T19:00:55.729" v="3393" actId="1076"/>
          <ac:spMkLst>
            <pc:docMk/>
            <pc:sldMk cId="2570087207" sldId="789"/>
            <ac:spMk id="36" creationId="{8841D0EA-21B9-4268-B60D-2F13BAC1314C}"/>
          </ac:spMkLst>
        </pc:spChg>
        <pc:spChg chg="mod">
          <ac:chgData name="Paula Vázquez-Valero" userId="3a0e46d7-2099-40af-a155-aa45b68bfff3" providerId="ADAL" clId="{A23061F1-F86A-4FCF-BFFD-3790E0B3E14E}" dt="2022-10-07T19:00:55.729" v="3393" actId="1076"/>
          <ac:spMkLst>
            <pc:docMk/>
            <pc:sldMk cId="2570087207" sldId="789"/>
            <ac:spMk id="37" creationId="{89462613-C657-45E1-B74F-B9F809058733}"/>
          </ac:spMkLst>
        </pc:spChg>
        <pc:spChg chg="mod">
          <ac:chgData name="Paula Vázquez-Valero" userId="3a0e46d7-2099-40af-a155-aa45b68bfff3" providerId="ADAL" clId="{A23061F1-F86A-4FCF-BFFD-3790E0B3E14E}" dt="2022-10-07T19:00:55.729" v="3393" actId="1076"/>
          <ac:spMkLst>
            <pc:docMk/>
            <pc:sldMk cId="2570087207" sldId="789"/>
            <ac:spMk id="38" creationId="{D0598EE9-746B-4EEE-8A96-45E4AAF3C3EA}"/>
          </ac:spMkLst>
        </pc:spChg>
        <pc:spChg chg="mod">
          <ac:chgData name="Paula Vázquez-Valero" userId="3a0e46d7-2099-40af-a155-aa45b68bfff3" providerId="ADAL" clId="{A23061F1-F86A-4FCF-BFFD-3790E0B3E14E}" dt="2022-10-07T19:00:55.729" v="3393" actId="1076"/>
          <ac:spMkLst>
            <pc:docMk/>
            <pc:sldMk cId="2570087207" sldId="789"/>
            <ac:spMk id="39" creationId="{79D9B296-9EA4-4181-8C3D-1105AFDD4FBA}"/>
          </ac:spMkLst>
        </pc:spChg>
        <pc:spChg chg="mod">
          <ac:chgData name="Paula Vázquez-Valero" userId="3a0e46d7-2099-40af-a155-aa45b68bfff3" providerId="ADAL" clId="{A23061F1-F86A-4FCF-BFFD-3790E0B3E14E}" dt="2022-10-07T19:00:55.729" v="3393" actId="1076"/>
          <ac:spMkLst>
            <pc:docMk/>
            <pc:sldMk cId="2570087207" sldId="789"/>
            <ac:spMk id="40" creationId="{753359F5-35C7-49BA-8A6E-1F1A18E7FA76}"/>
          </ac:spMkLst>
        </pc:spChg>
        <pc:spChg chg="mod">
          <ac:chgData name="Paula Vázquez-Valero" userId="3a0e46d7-2099-40af-a155-aa45b68bfff3" providerId="ADAL" clId="{A23061F1-F86A-4FCF-BFFD-3790E0B3E14E}" dt="2022-10-07T19:00:55.729" v="3393" actId="1076"/>
          <ac:spMkLst>
            <pc:docMk/>
            <pc:sldMk cId="2570087207" sldId="789"/>
            <ac:spMk id="43" creationId="{6C4153F0-17D2-4EF6-B6DB-786293765C6D}"/>
          </ac:spMkLst>
        </pc:spChg>
        <pc:spChg chg="mod">
          <ac:chgData name="Paula Vázquez-Valero" userId="3a0e46d7-2099-40af-a155-aa45b68bfff3" providerId="ADAL" clId="{A23061F1-F86A-4FCF-BFFD-3790E0B3E14E}" dt="2022-10-07T19:00:55.729" v="3393" actId="1076"/>
          <ac:spMkLst>
            <pc:docMk/>
            <pc:sldMk cId="2570087207" sldId="789"/>
            <ac:spMk id="44" creationId="{5222B90B-0CF5-42E5-8A4B-670B53688209}"/>
          </ac:spMkLst>
        </pc:spChg>
        <pc:spChg chg="mod">
          <ac:chgData name="Paula Vázquez-Valero" userId="3a0e46d7-2099-40af-a155-aa45b68bfff3" providerId="ADAL" clId="{A23061F1-F86A-4FCF-BFFD-3790E0B3E14E}" dt="2022-10-07T19:00:55.729" v="3393" actId="1076"/>
          <ac:spMkLst>
            <pc:docMk/>
            <pc:sldMk cId="2570087207" sldId="789"/>
            <ac:spMk id="45" creationId="{AA330161-2C02-43E6-8920-AD1E5076F08E}"/>
          </ac:spMkLst>
        </pc:spChg>
        <pc:spChg chg="mod">
          <ac:chgData name="Paula Vázquez-Valero" userId="3a0e46d7-2099-40af-a155-aa45b68bfff3" providerId="ADAL" clId="{A23061F1-F86A-4FCF-BFFD-3790E0B3E14E}" dt="2022-10-07T19:01:21.761" v="3401" actId="207"/>
          <ac:spMkLst>
            <pc:docMk/>
            <pc:sldMk cId="2570087207" sldId="789"/>
            <ac:spMk id="46" creationId="{4FFE760E-3368-4518-B8C0-14A9B8B4DB9E}"/>
          </ac:spMkLst>
        </pc:spChg>
        <pc:spChg chg="mod">
          <ac:chgData name="Paula Vázquez-Valero" userId="3a0e46d7-2099-40af-a155-aa45b68bfff3" providerId="ADAL" clId="{A23061F1-F86A-4FCF-BFFD-3790E0B3E14E}" dt="2022-10-07T19:00:55.729" v="3393" actId="1076"/>
          <ac:spMkLst>
            <pc:docMk/>
            <pc:sldMk cId="2570087207" sldId="789"/>
            <ac:spMk id="50" creationId="{AD8C9BA3-A34F-4492-B586-BDA2DFB70D19}"/>
          </ac:spMkLst>
        </pc:spChg>
        <pc:spChg chg="mod">
          <ac:chgData name="Paula Vázquez-Valero" userId="3a0e46d7-2099-40af-a155-aa45b68bfff3" providerId="ADAL" clId="{A23061F1-F86A-4FCF-BFFD-3790E0B3E14E}" dt="2022-10-07T19:00:55.729" v="3393" actId="1076"/>
          <ac:spMkLst>
            <pc:docMk/>
            <pc:sldMk cId="2570087207" sldId="789"/>
            <ac:spMk id="51" creationId="{F7F311C2-6FCD-4E9C-9135-DF860356BD6C}"/>
          </ac:spMkLst>
        </pc:spChg>
        <pc:spChg chg="mod">
          <ac:chgData name="Paula Vázquez-Valero" userId="3a0e46d7-2099-40af-a155-aa45b68bfff3" providerId="ADAL" clId="{A23061F1-F86A-4FCF-BFFD-3790E0B3E14E}" dt="2022-10-07T19:00:55.729" v="3393" actId="1076"/>
          <ac:spMkLst>
            <pc:docMk/>
            <pc:sldMk cId="2570087207" sldId="789"/>
            <ac:spMk id="53" creationId="{C7F21D49-63F3-4F7F-8FC8-8068D6DEA8E3}"/>
          </ac:spMkLst>
        </pc:spChg>
        <pc:spChg chg="mod">
          <ac:chgData name="Paula Vázquez-Valero" userId="3a0e46d7-2099-40af-a155-aa45b68bfff3" providerId="ADAL" clId="{A23061F1-F86A-4FCF-BFFD-3790E0B3E14E}" dt="2022-10-07T19:00:55.729" v="3393" actId="1076"/>
          <ac:spMkLst>
            <pc:docMk/>
            <pc:sldMk cId="2570087207" sldId="789"/>
            <ac:spMk id="54" creationId="{767EF551-021F-48A6-90CD-C87F2157B058}"/>
          </ac:spMkLst>
        </pc:spChg>
        <pc:spChg chg="mod">
          <ac:chgData name="Paula Vázquez-Valero" userId="3a0e46d7-2099-40af-a155-aa45b68bfff3" providerId="ADAL" clId="{A23061F1-F86A-4FCF-BFFD-3790E0B3E14E}" dt="2022-10-07T19:01:18.133" v="3400" actId="207"/>
          <ac:spMkLst>
            <pc:docMk/>
            <pc:sldMk cId="2570087207" sldId="789"/>
            <ac:spMk id="64" creationId="{CB190DEA-12D8-4DA7-9D79-A3EAAB3B7005}"/>
          </ac:spMkLst>
        </pc:spChg>
        <pc:spChg chg="mod">
          <ac:chgData name="Paula Vázquez-Valero" userId="3a0e46d7-2099-40af-a155-aa45b68bfff3" providerId="ADAL" clId="{A23061F1-F86A-4FCF-BFFD-3790E0B3E14E}" dt="2022-10-07T19:00:55.729" v="3393" actId="1076"/>
          <ac:spMkLst>
            <pc:docMk/>
            <pc:sldMk cId="2570087207" sldId="789"/>
            <ac:spMk id="65" creationId="{69BFEE31-CE2F-4BF2-AFF2-DD1684B4E0E7}"/>
          </ac:spMkLst>
        </pc:spChg>
        <pc:spChg chg="mod">
          <ac:chgData name="Paula Vázquez-Valero" userId="3a0e46d7-2099-40af-a155-aa45b68bfff3" providerId="ADAL" clId="{A23061F1-F86A-4FCF-BFFD-3790E0B3E14E}" dt="2022-10-07T19:00:55.729" v="3393" actId="1076"/>
          <ac:spMkLst>
            <pc:docMk/>
            <pc:sldMk cId="2570087207" sldId="789"/>
            <ac:spMk id="66" creationId="{464910B4-9420-420A-9ABB-78D2F45657AC}"/>
          </ac:spMkLst>
        </pc:spChg>
      </pc:sldChg>
      <pc:sldChg chg="addSp delSp modSp mod">
        <pc:chgData name="Paula Vázquez-Valero" userId="3a0e46d7-2099-40af-a155-aa45b68bfff3" providerId="ADAL" clId="{A23061F1-F86A-4FCF-BFFD-3790E0B3E14E}" dt="2022-10-07T19:03:35.097" v="3552" actId="1076"/>
        <pc:sldMkLst>
          <pc:docMk/>
          <pc:sldMk cId="2841335960" sldId="790"/>
        </pc:sldMkLst>
        <pc:spChg chg="add mod">
          <ac:chgData name="Paula Vázquez-Valero" userId="3a0e46d7-2099-40af-a155-aa45b68bfff3" providerId="ADAL" clId="{A23061F1-F86A-4FCF-BFFD-3790E0B3E14E}" dt="2022-10-07T18:32:34.592" v="2169"/>
          <ac:spMkLst>
            <pc:docMk/>
            <pc:sldMk cId="2841335960" sldId="790"/>
            <ac:spMk id="3" creationId="{8B46507D-CD47-C554-2F89-7EDCB6512136}"/>
          </ac:spMkLst>
        </pc:spChg>
        <pc:spChg chg="add mod">
          <ac:chgData name="Paula Vázquez-Valero" userId="3a0e46d7-2099-40af-a155-aa45b68bfff3" providerId="ADAL" clId="{A23061F1-F86A-4FCF-BFFD-3790E0B3E14E}" dt="2022-10-07T19:03:03.294" v="3529" actId="1076"/>
          <ac:spMkLst>
            <pc:docMk/>
            <pc:sldMk cId="2841335960" sldId="790"/>
            <ac:spMk id="4" creationId="{B071D6BD-9909-3B3B-29B4-ACA3A055D0E2}"/>
          </ac:spMkLst>
        </pc:spChg>
        <pc:spChg chg="add mod">
          <ac:chgData name="Paula Vázquez-Valero" userId="3a0e46d7-2099-40af-a155-aa45b68bfff3" providerId="ADAL" clId="{A23061F1-F86A-4FCF-BFFD-3790E0B3E14E}" dt="2022-10-07T19:03:03.294" v="3529" actId="1076"/>
          <ac:spMkLst>
            <pc:docMk/>
            <pc:sldMk cId="2841335960" sldId="790"/>
            <ac:spMk id="5" creationId="{29ACCFF3-213A-F3B0-EE00-A911D34BD2E3}"/>
          </ac:spMkLst>
        </pc:spChg>
        <pc:spChg chg="add del mod">
          <ac:chgData name="Paula Vázquez-Valero" userId="3a0e46d7-2099-40af-a155-aa45b68bfff3" providerId="ADAL" clId="{A23061F1-F86A-4FCF-BFFD-3790E0B3E14E}" dt="2022-10-07T19:02:54.637" v="3527" actId="478"/>
          <ac:spMkLst>
            <pc:docMk/>
            <pc:sldMk cId="2841335960" sldId="790"/>
            <ac:spMk id="6" creationId="{B75B3B1F-E505-13E0-565B-F040B0C176BE}"/>
          </ac:spMkLst>
        </pc:spChg>
        <pc:spChg chg="add del mod">
          <ac:chgData name="Paula Vázquez-Valero" userId="3a0e46d7-2099-40af-a155-aa45b68bfff3" providerId="ADAL" clId="{A23061F1-F86A-4FCF-BFFD-3790E0B3E14E}" dt="2022-10-07T19:02:54.637" v="3527" actId="478"/>
          <ac:spMkLst>
            <pc:docMk/>
            <pc:sldMk cId="2841335960" sldId="790"/>
            <ac:spMk id="7" creationId="{CB7B96FF-8EE9-F200-55D0-1739AB122CD3}"/>
          </ac:spMkLst>
        </pc:spChg>
        <pc:spChg chg="add mod">
          <ac:chgData name="Paula Vázquez-Valero" userId="3a0e46d7-2099-40af-a155-aa45b68bfff3" providerId="ADAL" clId="{A23061F1-F86A-4FCF-BFFD-3790E0B3E14E}" dt="2022-10-07T19:03:12.200" v="3535" actId="20577"/>
          <ac:spMkLst>
            <pc:docMk/>
            <pc:sldMk cId="2841335960" sldId="790"/>
            <ac:spMk id="8" creationId="{81F2BFC7-1D88-83B1-577D-567ED008ADCB}"/>
          </ac:spMkLst>
        </pc:spChg>
        <pc:spChg chg="add mod">
          <ac:chgData name="Paula Vázquez-Valero" userId="3a0e46d7-2099-40af-a155-aa45b68bfff3" providerId="ADAL" clId="{A23061F1-F86A-4FCF-BFFD-3790E0B3E14E}" dt="2022-10-07T19:03:14.549" v="3540" actId="20577"/>
          <ac:spMkLst>
            <pc:docMk/>
            <pc:sldMk cId="2841335960" sldId="790"/>
            <ac:spMk id="9" creationId="{D252940D-7915-03CA-B8FB-0B033EBF23FD}"/>
          </ac:spMkLst>
        </pc:spChg>
        <pc:spChg chg="add mod">
          <ac:chgData name="Paula Vázquez-Valero" userId="3a0e46d7-2099-40af-a155-aa45b68bfff3" providerId="ADAL" clId="{A23061F1-F86A-4FCF-BFFD-3790E0B3E14E}" dt="2022-10-07T19:03:16.328" v="3545" actId="20577"/>
          <ac:spMkLst>
            <pc:docMk/>
            <pc:sldMk cId="2841335960" sldId="790"/>
            <ac:spMk id="10" creationId="{758F1F60-52BC-1C92-6CE9-4DFC0E284FF4}"/>
          </ac:spMkLst>
        </pc:spChg>
        <pc:spChg chg="add mod">
          <ac:chgData name="Paula Vázquez-Valero" userId="3a0e46d7-2099-40af-a155-aa45b68bfff3" providerId="ADAL" clId="{A23061F1-F86A-4FCF-BFFD-3790E0B3E14E}" dt="2022-10-07T19:03:33.740" v="3551" actId="14100"/>
          <ac:spMkLst>
            <pc:docMk/>
            <pc:sldMk cId="2841335960" sldId="790"/>
            <ac:spMk id="11" creationId="{28034EC8-615D-EFD5-0421-7E8FE237999D}"/>
          </ac:spMkLst>
        </pc:spChg>
        <pc:spChg chg="del">
          <ac:chgData name="Paula Vázquez-Valero" userId="3a0e46d7-2099-40af-a155-aa45b68bfff3" providerId="ADAL" clId="{A23061F1-F86A-4FCF-BFFD-3790E0B3E14E}" dt="2022-10-07T18:32:34.346" v="2168" actId="478"/>
          <ac:spMkLst>
            <pc:docMk/>
            <pc:sldMk cId="2841335960" sldId="790"/>
            <ac:spMk id="33" creationId="{F6EBF477-5B38-42D2-8306-ABF1F35CD572}"/>
          </ac:spMkLst>
        </pc:spChg>
        <pc:spChg chg="mod">
          <ac:chgData name="Paula Vázquez-Valero" userId="3a0e46d7-2099-40af-a155-aa45b68bfff3" providerId="ADAL" clId="{A23061F1-F86A-4FCF-BFFD-3790E0B3E14E}" dt="2022-10-07T19:01:54.969" v="3452" actId="20577"/>
          <ac:spMkLst>
            <pc:docMk/>
            <pc:sldMk cId="2841335960" sldId="790"/>
            <ac:spMk id="36" creationId="{8841D0EA-21B9-4268-B60D-2F13BAC1314C}"/>
          </ac:spMkLst>
        </pc:spChg>
        <pc:spChg chg="mod">
          <ac:chgData name="Paula Vázquez-Valero" userId="3a0e46d7-2099-40af-a155-aa45b68bfff3" providerId="ADAL" clId="{A23061F1-F86A-4FCF-BFFD-3790E0B3E14E}" dt="2022-10-07T19:01:56.571" v="3455" actId="20577"/>
          <ac:spMkLst>
            <pc:docMk/>
            <pc:sldMk cId="2841335960" sldId="790"/>
            <ac:spMk id="37" creationId="{89462613-C657-45E1-B74F-B9F809058733}"/>
          </ac:spMkLst>
        </pc:spChg>
        <pc:spChg chg="mod">
          <ac:chgData name="Paula Vázquez-Valero" userId="3a0e46d7-2099-40af-a155-aa45b68bfff3" providerId="ADAL" clId="{A23061F1-F86A-4FCF-BFFD-3790E0B3E14E}" dt="2022-10-07T19:01:58.307" v="3460" actId="20577"/>
          <ac:spMkLst>
            <pc:docMk/>
            <pc:sldMk cId="2841335960" sldId="790"/>
            <ac:spMk id="38" creationId="{D0598EE9-746B-4EEE-8A96-45E4AAF3C3EA}"/>
          </ac:spMkLst>
        </pc:spChg>
        <pc:spChg chg="mod">
          <ac:chgData name="Paula Vázquez-Valero" userId="3a0e46d7-2099-40af-a155-aa45b68bfff3" providerId="ADAL" clId="{A23061F1-F86A-4FCF-BFFD-3790E0B3E14E}" dt="2022-10-07T19:02:04.800" v="3466" actId="20577"/>
          <ac:spMkLst>
            <pc:docMk/>
            <pc:sldMk cId="2841335960" sldId="790"/>
            <ac:spMk id="39" creationId="{79D9B296-9EA4-4181-8C3D-1105AFDD4FBA}"/>
          </ac:spMkLst>
        </pc:spChg>
        <pc:spChg chg="mod">
          <ac:chgData name="Paula Vázquez-Valero" userId="3a0e46d7-2099-40af-a155-aa45b68bfff3" providerId="ADAL" clId="{A23061F1-F86A-4FCF-BFFD-3790E0B3E14E}" dt="2022-10-07T19:02:15.968" v="3484" actId="14100"/>
          <ac:spMkLst>
            <pc:docMk/>
            <pc:sldMk cId="2841335960" sldId="790"/>
            <ac:spMk id="40" creationId="{753359F5-35C7-49BA-8A6E-1F1A18E7FA76}"/>
          </ac:spMkLst>
        </pc:spChg>
        <pc:spChg chg="mod">
          <ac:chgData name="Paula Vázquez-Valero" userId="3a0e46d7-2099-40af-a155-aa45b68bfff3" providerId="ADAL" clId="{A23061F1-F86A-4FCF-BFFD-3790E0B3E14E}" dt="2022-10-07T19:02:17.564" v="3485" actId="14100"/>
          <ac:spMkLst>
            <pc:docMk/>
            <pc:sldMk cId="2841335960" sldId="790"/>
            <ac:spMk id="43" creationId="{6C4153F0-17D2-4EF6-B6DB-786293765C6D}"/>
          </ac:spMkLst>
        </pc:spChg>
        <pc:spChg chg="mod">
          <ac:chgData name="Paula Vázquez-Valero" userId="3a0e46d7-2099-40af-a155-aa45b68bfff3" providerId="ADAL" clId="{A23061F1-F86A-4FCF-BFFD-3790E0B3E14E}" dt="2022-10-07T19:02:00.594" v="3463" actId="20577"/>
          <ac:spMkLst>
            <pc:docMk/>
            <pc:sldMk cId="2841335960" sldId="790"/>
            <ac:spMk id="44" creationId="{5222B90B-0CF5-42E5-8A4B-670B53688209}"/>
          </ac:spMkLst>
        </pc:spChg>
        <pc:spChg chg="del">
          <ac:chgData name="Paula Vázquez-Valero" userId="3a0e46d7-2099-40af-a155-aa45b68bfff3" providerId="ADAL" clId="{A23061F1-F86A-4FCF-BFFD-3790E0B3E14E}" dt="2022-10-07T19:02:41.122" v="3518" actId="478"/>
          <ac:spMkLst>
            <pc:docMk/>
            <pc:sldMk cId="2841335960" sldId="790"/>
            <ac:spMk id="46" creationId="{4FFE760E-3368-4518-B8C0-14A9B8B4DB9E}"/>
          </ac:spMkLst>
        </pc:spChg>
        <pc:spChg chg="mod">
          <ac:chgData name="Paula Vázquez-Valero" userId="3a0e46d7-2099-40af-a155-aa45b68bfff3" providerId="ADAL" clId="{A23061F1-F86A-4FCF-BFFD-3790E0B3E14E}" dt="2022-10-07T19:02:29.675" v="3509" actId="1037"/>
          <ac:spMkLst>
            <pc:docMk/>
            <pc:sldMk cId="2841335960" sldId="790"/>
            <ac:spMk id="50" creationId="{AD8C9BA3-A34F-4492-B586-BDA2DFB70D19}"/>
          </ac:spMkLst>
        </pc:spChg>
        <pc:spChg chg="mod">
          <ac:chgData name="Paula Vázquez-Valero" userId="3a0e46d7-2099-40af-a155-aa45b68bfff3" providerId="ADAL" clId="{A23061F1-F86A-4FCF-BFFD-3790E0B3E14E}" dt="2022-10-07T19:02:31.713" v="3510" actId="14100"/>
          <ac:spMkLst>
            <pc:docMk/>
            <pc:sldMk cId="2841335960" sldId="790"/>
            <ac:spMk id="51" creationId="{F7F311C2-6FCD-4E9C-9135-DF860356BD6C}"/>
          </ac:spMkLst>
        </pc:spChg>
        <pc:spChg chg="mod">
          <ac:chgData name="Paula Vázquez-Valero" userId="3a0e46d7-2099-40af-a155-aa45b68bfff3" providerId="ADAL" clId="{A23061F1-F86A-4FCF-BFFD-3790E0B3E14E}" dt="2022-10-07T19:01:52.441" v="3450" actId="20577"/>
          <ac:spMkLst>
            <pc:docMk/>
            <pc:sldMk cId="2841335960" sldId="790"/>
            <ac:spMk id="52" creationId="{325CC0D6-DD2A-4951-A063-BAB49E21A4E8}"/>
          </ac:spMkLst>
        </pc:spChg>
        <pc:spChg chg="mod">
          <ac:chgData name="Paula Vázquez-Valero" userId="3a0e46d7-2099-40af-a155-aa45b68bfff3" providerId="ADAL" clId="{A23061F1-F86A-4FCF-BFFD-3790E0B3E14E}" dt="2022-10-07T19:02:59.670" v="3528" actId="14100"/>
          <ac:spMkLst>
            <pc:docMk/>
            <pc:sldMk cId="2841335960" sldId="790"/>
            <ac:spMk id="64" creationId="{CB190DEA-12D8-4DA7-9D79-A3EAAB3B7005}"/>
          </ac:spMkLst>
        </pc:spChg>
        <pc:spChg chg="mod">
          <ac:chgData name="Paula Vázquez-Valero" userId="3a0e46d7-2099-40af-a155-aa45b68bfff3" providerId="ADAL" clId="{A23061F1-F86A-4FCF-BFFD-3790E0B3E14E}" dt="2022-10-07T19:02:59.670" v="3528" actId="14100"/>
          <ac:spMkLst>
            <pc:docMk/>
            <pc:sldMk cId="2841335960" sldId="790"/>
            <ac:spMk id="65" creationId="{69BFEE31-CE2F-4BF2-AFF2-DD1684B4E0E7}"/>
          </ac:spMkLst>
        </pc:spChg>
        <pc:spChg chg="mod">
          <ac:chgData name="Paula Vázquez-Valero" userId="3a0e46d7-2099-40af-a155-aa45b68bfff3" providerId="ADAL" clId="{A23061F1-F86A-4FCF-BFFD-3790E0B3E14E}" dt="2022-10-07T19:02:59.670" v="3528" actId="14100"/>
          <ac:spMkLst>
            <pc:docMk/>
            <pc:sldMk cId="2841335960" sldId="790"/>
            <ac:spMk id="66" creationId="{464910B4-9420-420A-9ABB-78D2F45657AC}"/>
          </ac:spMkLst>
        </pc:spChg>
        <pc:picChg chg="mod">
          <ac:chgData name="Paula Vázquez-Valero" userId="3a0e46d7-2099-40af-a155-aa45b68bfff3" providerId="ADAL" clId="{A23061F1-F86A-4FCF-BFFD-3790E0B3E14E}" dt="2022-10-07T19:03:35.097" v="3552" actId="1076"/>
          <ac:picMkLst>
            <pc:docMk/>
            <pc:sldMk cId="2841335960" sldId="790"/>
            <ac:picMk id="34" creationId="{BA9CA542-7E13-4EDA-A403-E6F0126F53E4}"/>
          </ac:picMkLst>
        </pc:picChg>
      </pc:sldChg>
      <pc:sldChg chg="addSp delSp modSp mod">
        <pc:chgData name="Paula Vázquez-Valero" userId="3a0e46d7-2099-40af-a155-aa45b68bfff3" providerId="ADAL" clId="{A23061F1-F86A-4FCF-BFFD-3790E0B3E14E}" dt="2022-10-07T19:03:58.393" v="3556" actId="207"/>
        <pc:sldMkLst>
          <pc:docMk/>
          <pc:sldMk cId="1187129589" sldId="791"/>
        </pc:sldMkLst>
        <pc:spChg chg="add mod">
          <ac:chgData name="Paula Vázquez-Valero" userId="3a0e46d7-2099-40af-a155-aa45b68bfff3" providerId="ADAL" clId="{A23061F1-F86A-4FCF-BFFD-3790E0B3E14E}" dt="2022-10-07T18:32:37.444" v="2171"/>
          <ac:spMkLst>
            <pc:docMk/>
            <pc:sldMk cId="1187129589" sldId="791"/>
            <ac:spMk id="3" creationId="{1269E299-191C-743A-640F-6E0E1D53F907}"/>
          </ac:spMkLst>
        </pc:spChg>
        <pc:spChg chg="add mod">
          <ac:chgData name="Paula Vázquez-Valero" userId="3a0e46d7-2099-40af-a155-aa45b68bfff3" providerId="ADAL" clId="{A23061F1-F86A-4FCF-BFFD-3790E0B3E14E}" dt="2022-10-07T19:03:44.352" v="3554"/>
          <ac:spMkLst>
            <pc:docMk/>
            <pc:sldMk cId="1187129589" sldId="791"/>
            <ac:spMk id="4" creationId="{B5078EC2-39FD-BB45-A3B2-A10D41057FBB}"/>
          </ac:spMkLst>
        </pc:spChg>
        <pc:spChg chg="add mod">
          <ac:chgData name="Paula Vázquez-Valero" userId="3a0e46d7-2099-40af-a155-aa45b68bfff3" providerId="ADAL" clId="{A23061F1-F86A-4FCF-BFFD-3790E0B3E14E}" dt="2022-10-07T19:03:58.393" v="3556" actId="207"/>
          <ac:spMkLst>
            <pc:docMk/>
            <pc:sldMk cId="1187129589" sldId="791"/>
            <ac:spMk id="5" creationId="{32FF7CB0-A1EE-96C2-481E-0B7950D2B7C1}"/>
          </ac:spMkLst>
        </pc:spChg>
        <pc:spChg chg="add mod">
          <ac:chgData name="Paula Vázquez-Valero" userId="3a0e46d7-2099-40af-a155-aa45b68bfff3" providerId="ADAL" clId="{A23061F1-F86A-4FCF-BFFD-3790E0B3E14E}" dt="2022-10-07T19:03:44.352" v="3554"/>
          <ac:spMkLst>
            <pc:docMk/>
            <pc:sldMk cId="1187129589" sldId="791"/>
            <ac:spMk id="6" creationId="{00F24174-47C3-565A-687F-BD9C65BD87E6}"/>
          </ac:spMkLst>
        </pc:spChg>
        <pc:spChg chg="add mod">
          <ac:chgData name="Paula Vázquez-Valero" userId="3a0e46d7-2099-40af-a155-aa45b68bfff3" providerId="ADAL" clId="{A23061F1-F86A-4FCF-BFFD-3790E0B3E14E}" dt="2022-10-07T19:03:58.393" v="3556" actId="207"/>
          <ac:spMkLst>
            <pc:docMk/>
            <pc:sldMk cId="1187129589" sldId="791"/>
            <ac:spMk id="7" creationId="{3231F7A8-82FD-5904-100B-2E31D350318A}"/>
          </ac:spMkLst>
        </pc:spChg>
        <pc:spChg chg="add mod">
          <ac:chgData name="Paula Vázquez-Valero" userId="3a0e46d7-2099-40af-a155-aa45b68bfff3" providerId="ADAL" clId="{A23061F1-F86A-4FCF-BFFD-3790E0B3E14E}" dt="2022-10-07T19:03:44.352" v="3554"/>
          <ac:spMkLst>
            <pc:docMk/>
            <pc:sldMk cId="1187129589" sldId="791"/>
            <ac:spMk id="8" creationId="{EBB3F051-CC8F-CB43-9A79-7E5CC2C9F57F}"/>
          </ac:spMkLst>
        </pc:spChg>
        <pc:spChg chg="add mod">
          <ac:chgData name="Paula Vázquez-Valero" userId="3a0e46d7-2099-40af-a155-aa45b68bfff3" providerId="ADAL" clId="{A23061F1-F86A-4FCF-BFFD-3790E0B3E14E}" dt="2022-10-07T19:03:58.393" v="3556" actId="207"/>
          <ac:spMkLst>
            <pc:docMk/>
            <pc:sldMk cId="1187129589" sldId="791"/>
            <ac:spMk id="9" creationId="{67FABAC9-26C7-3873-AC97-3C39399B0194}"/>
          </ac:spMkLst>
        </pc:spChg>
        <pc:spChg chg="add mod">
          <ac:chgData name="Paula Vázquez-Valero" userId="3a0e46d7-2099-40af-a155-aa45b68bfff3" providerId="ADAL" clId="{A23061F1-F86A-4FCF-BFFD-3790E0B3E14E}" dt="2022-10-07T19:03:44.352" v="3554"/>
          <ac:spMkLst>
            <pc:docMk/>
            <pc:sldMk cId="1187129589" sldId="791"/>
            <ac:spMk id="10" creationId="{5BE87254-EBA3-776B-FD1A-F7FD641D4A89}"/>
          </ac:spMkLst>
        </pc:spChg>
        <pc:spChg chg="add mod">
          <ac:chgData name="Paula Vázquez-Valero" userId="3a0e46d7-2099-40af-a155-aa45b68bfff3" providerId="ADAL" clId="{A23061F1-F86A-4FCF-BFFD-3790E0B3E14E}" dt="2022-10-07T19:03:44.352" v="3554"/>
          <ac:spMkLst>
            <pc:docMk/>
            <pc:sldMk cId="1187129589" sldId="791"/>
            <ac:spMk id="11" creationId="{F8E4D546-0A8D-5714-0CDB-A677549696F7}"/>
          </ac:spMkLst>
        </pc:spChg>
        <pc:spChg chg="add mod">
          <ac:chgData name="Paula Vázquez-Valero" userId="3a0e46d7-2099-40af-a155-aa45b68bfff3" providerId="ADAL" clId="{A23061F1-F86A-4FCF-BFFD-3790E0B3E14E}" dt="2022-10-07T19:03:44.352" v="3554"/>
          <ac:spMkLst>
            <pc:docMk/>
            <pc:sldMk cId="1187129589" sldId="791"/>
            <ac:spMk id="12" creationId="{52AA837D-9464-DF26-DC3A-BE08545F142A}"/>
          </ac:spMkLst>
        </pc:spChg>
        <pc:spChg chg="add mod">
          <ac:chgData name="Paula Vázquez-Valero" userId="3a0e46d7-2099-40af-a155-aa45b68bfff3" providerId="ADAL" clId="{A23061F1-F86A-4FCF-BFFD-3790E0B3E14E}" dt="2022-10-07T19:03:44.352" v="3554"/>
          <ac:spMkLst>
            <pc:docMk/>
            <pc:sldMk cId="1187129589" sldId="791"/>
            <ac:spMk id="13" creationId="{082D7F29-2BCE-296E-623E-104F258C623C}"/>
          </ac:spMkLst>
        </pc:spChg>
        <pc:spChg chg="add mod">
          <ac:chgData name="Paula Vázquez-Valero" userId="3a0e46d7-2099-40af-a155-aa45b68bfff3" providerId="ADAL" clId="{A23061F1-F86A-4FCF-BFFD-3790E0B3E14E}" dt="2022-10-07T19:03:44.352" v="3554"/>
          <ac:spMkLst>
            <pc:docMk/>
            <pc:sldMk cId="1187129589" sldId="791"/>
            <ac:spMk id="14" creationId="{087DC52D-5B2D-7E5A-99CE-4CAD88763196}"/>
          </ac:spMkLst>
        </pc:spChg>
        <pc:spChg chg="add mod">
          <ac:chgData name="Paula Vázquez-Valero" userId="3a0e46d7-2099-40af-a155-aa45b68bfff3" providerId="ADAL" clId="{A23061F1-F86A-4FCF-BFFD-3790E0B3E14E}" dt="2022-10-07T19:03:58.393" v="3556" actId="207"/>
          <ac:spMkLst>
            <pc:docMk/>
            <pc:sldMk cId="1187129589" sldId="791"/>
            <ac:spMk id="15" creationId="{1B47761B-0634-487F-7AF9-D83F99C9B079}"/>
          </ac:spMkLst>
        </pc:spChg>
        <pc:spChg chg="add mod">
          <ac:chgData name="Paula Vázquez-Valero" userId="3a0e46d7-2099-40af-a155-aa45b68bfff3" providerId="ADAL" clId="{A23061F1-F86A-4FCF-BFFD-3790E0B3E14E}" dt="2022-10-07T19:03:44.352" v="3554"/>
          <ac:spMkLst>
            <pc:docMk/>
            <pc:sldMk cId="1187129589" sldId="791"/>
            <ac:spMk id="20" creationId="{9D18439F-82F3-30F0-876E-1AFFD8017EBD}"/>
          </ac:spMkLst>
        </pc:spChg>
        <pc:spChg chg="add mod">
          <ac:chgData name="Paula Vázquez-Valero" userId="3a0e46d7-2099-40af-a155-aa45b68bfff3" providerId="ADAL" clId="{A23061F1-F86A-4FCF-BFFD-3790E0B3E14E}" dt="2022-10-07T19:03:44.352" v="3554"/>
          <ac:spMkLst>
            <pc:docMk/>
            <pc:sldMk cId="1187129589" sldId="791"/>
            <ac:spMk id="21" creationId="{1B46E13E-CB46-2075-1FA1-E34A0C17BC83}"/>
          </ac:spMkLst>
        </pc:spChg>
        <pc:spChg chg="add mod">
          <ac:chgData name="Paula Vázquez-Valero" userId="3a0e46d7-2099-40af-a155-aa45b68bfff3" providerId="ADAL" clId="{A23061F1-F86A-4FCF-BFFD-3790E0B3E14E}" dt="2022-10-07T19:03:44.352" v="3554"/>
          <ac:spMkLst>
            <pc:docMk/>
            <pc:sldMk cId="1187129589" sldId="791"/>
            <ac:spMk id="22" creationId="{8238FBB2-2BFF-0367-2A94-55B2426AAFD8}"/>
          </ac:spMkLst>
        </pc:spChg>
        <pc:spChg chg="add mod">
          <ac:chgData name="Paula Vázquez-Valero" userId="3a0e46d7-2099-40af-a155-aa45b68bfff3" providerId="ADAL" clId="{A23061F1-F86A-4FCF-BFFD-3790E0B3E14E}" dt="2022-10-07T19:03:58.393" v="3556" actId="207"/>
          <ac:spMkLst>
            <pc:docMk/>
            <pc:sldMk cId="1187129589" sldId="791"/>
            <ac:spMk id="23" creationId="{2ABC0946-752D-E43F-3F0C-BEBE6A8095DF}"/>
          </ac:spMkLst>
        </pc:spChg>
        <pc:spChg chg="add mod">
          <ac:chgData name="Paula Vázquez-Valero" userId="3a0e46d7-2099-40af-a155-aa45b68bfff3" providerId="ADAL" clId="{A23061F1-F86A-4FCF-BFFD-3790E0B3E14E}" dt="2022-10-07T19:03:44.352" v="3554"/>
          <ac:spMkLst>
            <pc:docMk/>
            <pc:sldMk cId="1187129589" sldId="791"/>
            <ac:spMk id="24" creationId="{C8868C78-B0E7-EE8A-1138-895231141CD1}"/>
          </ac:spMkLst>
        </pc:spChg>
        <pc:spChg chg="add mod">
          <ac:chgData name="Paula Vázquez-Valero" userId="3a0e46d7-2099-40af-a155-aa45b68bfff3" providerId="ADAL" clId="{A23061F1-F86A-4FCF-BFFD-3790E0B3E14E}" dt="2022-10-07T19:03:44.352" v="3554"/>
          <ac:spMkLst>
            <pc:docMk/>
            <pc:sldMk cId="1187129589" sldId="791"/>
            <ac:spMk id="25" creationId="{BE03E113-A01B-9A8C-D947-7EAD5F9598C6}"/>
          </ac:spMkLst>
        </pc:spChg>
        <pc:spChg chg="add mod">
          <ac:chgData name="Paula Vázquez-Valero" userId="3a0e46d7-2099-40af-a155-aa45b68bfff3" providerId="ADAL" clId="{A23061F1-F86A-4FCF-BFFD-3790E0B3E14E}" dt="2022-10-07T19:03:58.393" v="3556" actId="207"/>
          <ac:spMkLst>
            <pc:docMk/>
            <pc:sldMk cId="1187129589" sldId="791"/>
            <ac:spMk id="26" creationId="{179B12F9-AC15-66DF-BF76-F2BDB067202F}"/>
          </ac:spMkLst>
        </pc:spChg>
        <pc:spChg chg="add mod">
          <ac:chgData name="Paula Vázquez-Valero" userId="3a0e46d7-2099-40af-a155-aa45b68bfff3" providerId="ADAL" clId="{A23061F1-F86A-4FCF-BFFD-3790E0B3E14E}" dt="2022-10-07T19:03:44.352" v="3554"/>
          <ac:spMkLst>
            <pc:docMk/>
            <pc:sldMk cId="1187129589" sldId="791"/>
            <ac:spMk id="27" creationId="{C4EDBE35-5060-5AA6-4066-59BC32B087F7}"/>
          </ac:spMkLst>
        </pc:spChg>
        <pc:spChg chg="add mod">
          <ac:chgData name="Paula Vázquez-Valero" userId="3a0e46d7-2099-40af-a155-aa45b68bfff3" providerId="ADAL" clId="{A23061F1-F86A-4FCF-BFFD-3790E0B3E14E}" dt="2022-10-07T19:03:44.352" v="3554"/>
          <ac:spMkLst>
            <pc:docMk/>
            <pc:sldMk cId="1187129589" sldId="791"/>
            <ac:spMk id="28" creationId="{35999245-F5FF-A65B-29EA-4C9E830BDA6C}"/>
          </ac:spMkLst>
        </pc:spChg>
        <pc:spChg chg="del">
          <ac:chgData name="Paula Vázquez-Valero" userId="3a0e46d7-2099-40af-a155-aa45b68bfff3" providerId="ADAL" clId="{A23061F1-F86A-4FCF-BFFD-3790E0B3E14E}" dt="2022-10-07T18:32:37.236" v="2170" actId="478"/>
          <ac:spMkLst>
            <pc:docMk/>
            <pc:sldMk cId="1187129589" sldId="791"/>
            <ac:spMk id="33" creationId="{F6EBF477-5B38-42D2-8306-ABF1F35CD572}"/>
          </ac:spMkLst>
        </pc:spChg>
        <pc:spChg chg="del">
          <ac:chgData name="Paula Vázquez-Valero" userId="3a0e46d7-2099-40af-a155-aa45b68bfff3" providerId="ADAL" clId="{A23061F1-F86A-4FCF-BFFD-3790E0B3E14E}" dt="2022-10-07T19:03:44.093" v="3553" actId="478"/>
          <ac:spMkLst>
            <pc:docMk/>
            <pc:sldMk cId="1187129589" sldId="791"/>
            <ac:spMk id="36" creationId="{8841D0EA-21B9-4268-B60D-2F13BAC1314C}"/>
          </ac:spMkLst>
        </pc:spChg>
        <pc:spChg chg="del">
          <ac:chgData name="Paula Vázquez-Valero" userId="3a0e46d7-2099-40af-a155-aa45b68bfff3" providerId="ADAL" clId="{A23061F1-F86A-4FCF-BFFD-3790E0B3E14E}" dt="2022-10-07T19:03:44.093" v="3553" actId="478"/>
          <ac:spMkLst>
            <pc:docMk/>
            <pc:sldMk cId="1187129589" sldId="791"/>
            <ac:spMk id="37" creationId="{89462613-C657-45E1-B74F-B9F809058733}"/>
          </ac:spMkLst>
        </pc:spChg>
        <pc:spChg chg="del">
          <ac:chgData name="Paula Vázquez-Valero" userId="3a0e46d7-2099-40af-a155-aa45b68bfff3" providerId="ADAL" clId="{A23061F1-F86A-4FCF-BFFD-3790E0B3E14E}" dt="2022-10-07T19:03:44.093" v="3553" actId="478"/>
          <ac:spMkLst>
            <pc:docMk/>
            <pc:sldMk cId="1187129589" sldId="791"/>
            <ac:spMk id="38" creationId="{D0598EE9-746B-4EEE-8A96-45E4AAF3C3EA}"/>
          </ac:spMkLst>
        </pc:spChg>
        <pc:spChg chg="del">
          <ac:chgData name="Paula Vázquez-Valero" userId="3a0e46d7-2099-40af-a155-aa45b68bfff3" providerId="ADAL" clId="{A23061F1-F86A-4FCF-BFFD-3790E0B3E14E}" dt="2022-10-07T19:03:44.093" v="3553" actId="478"/>
          <ac:spMkLst>
            <pc:docMk/>
            <pc:sldMk cId="1187129589" sldId="791"/>
            <ac:spMk id="39" creationId="{79D9B296-9EA4-4181-8C3D-1105AFDD4FBA}"/>
          </ac:spMkLst>
        </pc:spChg>
        <pc:spChg chg="del">
          <ac:chgData name="Paula Vázquez-Valero" userId="3a0e46d7-2099-40af-a155-aa45b68bfff3" providerId="ADAL" clId="{A23061F1-F86A-4FCF-BFFD-3790E0B3E14E}" dt="2022-10-07T19:03:44.093" v="3553" actId="478"/>
          <ac:spMkLst>
            <pc:docMk/>
            <pc:sldMk cId="1187129589" sldId="791"/>
            <ac:spMk id="40" creationId="{753359F5-35C7-49BA-8A6E-1F1A18E7FA76}"/>
          </ac:spMkLst>
        </pc:spChg>
        <pc:spChg chg="del">
          <ac:chgData name="Paula Vázquez-Valero" userId="3a0e46d7-2099-40af-a155-aa45b68bfff3" providerId="ADAL" clId="{A23061F1-F86A-4FCF-BFFD-3790E0B3E14E}" dt="2022-10-07T19:03:44.093" v="3553" actId="478"/>
          <ac:spMkLst>
            <pc:docMk/>
            <pc:sldMk cId="1187129589" sldId="791"/>
            <ac:spMk id="43" creationId="{6C4153F0-17D2-4EF6-B6DB-786293765C6D}"/>
          </ac:spMkLst>
        </pc:spChg>
        <pc:spChg chg="del">
          <ac:chgData name="Paula Vázquez-Valero" userId="3a0e46d7-2099-40af-a155-aa45b68bfff3" providerId="ADAL" clId="{A23061F1-F86A-4FCF-BFFD-3790E0B3E14E}" dt="2022-10-07T19:03:44.093" v="3553" actId="478"/>
          <ac:spMkLst>
            <pc:docMk/>
            <pc:sldMk cId="1187129589" sldId="791"/>
            <ac:spMk id="44" creationId="{5222B90B-0CF5-42E5-8A4B-670B53688209}"/>
          </ac:spMkLst>
        </pc:spChg>
        <pc:spChg chg="del">
          <ac:chgData name="Paula Vázquez-Valero" userId="3a0e46d7-2099-40af-a155-aa45b68bfff3" providerId="ADAL" clId="{A23061F1-F86A-4FCF-BFFD-3790E0B3E14E}" dt="2022-10-07T19:03:44.093" v="3553" actId="478"/>
          <ac:spMkLst>
            <pc:docMk/>
            <pc:sldMk cId="1187129589" sldId="791"/>
            <ac:spMk id="45" creationId="{AA330161-2C02-43E6-8920-AD1E5076F08E}"/>
          </ac:spMkLst>
        </pc:spChg>
        <pc:spChg chg="del">
          <ac:chgData name="Paula Vázquez-Valero" userId="3a0e46d7-2099-40af-a155-aa45b68bfff3" providerId="ADAL" clId="{A23061F1-F86A-4FCF-BFFD-3790E0B3E14E}" dt="2022-10-07T19:03:44.093" v="3553" actId="478"/>
          <ac:spMkLst>
            <pc:docMk/>
            <pc:sldMk cId="1187129589" sldId="791"/>
            <ac:spMk id="46" creationId="{4FFE760E-3368-4518-B8C0-14A9B8B4DB9E}"/>
          </ac:spMkLst>
        </pc:spChg>
        <pc:spChg chg="del">
          <ac:chgData name="Paula Vázquez-Valero" userId="3a0e46d7-2099-40af-a155-aa45b68bfff3" providerId="ADAL" clId="{A23061F1-F86A-4FCF-BFFD-3790E0B3E14E}" dt="2022-10-07T19:03:44.093" v="3553" actId="478"/>
          <ac:spMkLst>
            <pc:docMk/>
            <pc:sldMk cId="1187129589" sldId="791"/>
            <ac:spMk id="50" creationId="{AD8C9BA3-A34F-4492-B586-BDA2DFB70D19}"/>
          </ac:spMkLst>
        </pc:spChg>
        <pc:spChg chg="del">
          <ac:chgData name="Paula Vázquez-Valero" userId="3a0e46d7-2099-40af-a155-aa45b68bfff3" providerId="ADAL" clId="{A23061F1-F86A-4FCF-BFFD-3790E0B3E14E}" dt="2022-10-07T19:03:44.093" v="3553" actId="478"/>
          <ac:spMkLst>
            <pc:docMk/>
            <pc:sldMk cId="1187129589" sldId="791"/>
            <ac:spMk id="51" creationId="{F7F311C2-6FCD-4E9C-9135-DF860356BD6C}"/>
          </ac:spMkLst>
        </pc:spChg>
        <pc:spChg chg="mod">
          <ac:chgData name="Paula Vázquez-Valero" userId="3a0e46d7-2099-40af-a155-aa45b68bfff3" providerId="ADAL" clId="{A23061F1-F86A-4FCF-BFFD-3790E0B3E14E}" dt="2022-10-07T19:03:51.620" v="3555"/>
          <ac:spMkLst>
            <pc:docMk/>
            <pc:sldMk cId="1187129589" sldId="791"/>
            <ac:spMk id="52" creationId="{325CC0D6-DD2A-4951-A063-BAB49E21A4E8}"/>
          </ac:spMkLst>
        </pc:spChg>
        <pc:spChg chg="del">
          <ac:chgData name="Paula Vázquez-Valero" userId="3a0e46d7-2099-40af-a155-aa45b68bfff3" providerId="ADAL" clId="{A23061F1-F86A-4FCF-BFFD-3790E0B3E14E}" dt="2022-10-07T19:03:44.093" v="3553" actId="478"/>
          <ac:spMkLst>
            <pc:docMk/>
            <pc:sldMk cId="1187129589" sldId="791"/>
            <ac:spMk id="53" creationId="{C7F21D49-63F3-4F7F-8FC8-8068D6DEA8E3}"/>
          </ac:spMkLst>
        </pc:spChg>
        <pc:spChg chg="del">
          <ac:chgData name="Paula Vázquez-Valero" userId="3a0e46d7-2099-40af-a155-aa45b68bfff3" providerId="ADAL" clId="{A23061F1-F86A-4FCF-BFFD-3790E0B3E14E}" dt="2022-10-07T19:03:44.093" v="3553" actId="478"/>
          <ac:spMkLst>
            <pc:docMk/>
            <pc:sldMk cId="1187129589" sldId="791"/>
            <ac:spMk id="54" creationId="{767EF551-021F-48A6-90CD-C87F2157B058}"/>
          </ac:spMkLst>
        </pc:spChg>
        <pc:spChg chg="del">
          <ac:chgData name="Paula Vázquez-Valero" userId="3a0e46d7-2099-40af-a155-aa45b68bfff3" providerId="ADAL" clId="{A23061F1-F86A-4FCF-BFFD-3790E0B3E14E}" dt="2022-10-07T19:03:44.093" v="3553" actId="478"/>
          <ac:spMkLst>
            <pc:docMk/>
            <pc:sldMk cId="1187129589" sldId="791"/>
            <ac:spMk id="64" creationId="{CB190DEA-12D8-4DA7-9D79-A3EAAB3B7005}"/>
          </ac:spMkLst>
        </pc:spChg>
        <pc:spChg chg="del">
          <ac:chgData name="Paula Vázquez-Valero" userId="3a0e46d7-2099-40af-a155-aa45b68bfff3" providerId="ADAL" clId="{A23061F1-F86A-4FCF-BFFD-3790E0B3E14E}" dt="2022-10-07T19:03:44.093" v="3553" actId="478"/>
          <ac:spMkLst>
            <pc:docMk/>
            <pc:sldMk cId="1187129589" sldId="791"/>
            <ac:spMk id="65" creationId="{69BFEE31-CE2F-4BF2-AFF2-DD1684B4E0E7}"/>
          </ac:spMkLst>
        </pc:spChg>
        <pc:spChg chg="del">
          <ac:chgData name="Paula Vázquez-Valero" userId="3a0e46d7-2099-40af-a155-aa45b68bfff3" providerId="ADAL" clId="{A23061F1-F86A-4FCF-BFFD-3790E0B3E14E}" dt="2022-10-07T19:03:44.093" v="3553" actId="478"/>
          <ac:spMkLst>
            <pc:docMk/>
            <pc:sldMk cId="1187129589" sldId="791"/>
            <ac:spMk id="66" creationId="{464910B4-9420-420A-9ABB-78D2F45657AC}"/>
          </ac:spMkLst>
        </pc:spChg>
      </pc:sldChg>
      <pc:sldChg chg="del">
        <pc:chgData name="Paula Vázquez-Valero" userId="3a0e46d7-2099-40af-a155-aa45b68bfff3" providerId="ADAL" clId="{A23061F1-F86A-4FCF-BFFD-3790E0B3E14E}" dt="2022-10-07T19:33:03.142" v="4492" actId="47"/>
        <pc:sldMkLst>
          <pc:docMk/>
          <pc:sldMk cId="514822746" sldId="792"/>
        </pc:sldMkLst>
      </pc:sldChg>
      <pc:sldChg chg="del">
        <pc:chgData name="Paula Vázquez-Valero" userId="3a0e46d7-2099-40af-a155-aa45b68bfff3" providerId="ADAL" clId="{A23061F1-F86A-4FCF-BFFD-3790E0B3E14E}" dt="2022-10-07T19:38:22.920" v="4627" actId="47"/>
        <pc:sldMkLst>
          <pc:docMk/>
          <pc:sldMk cId="1732945706" sldId="793"/>
        </pc:sldMkLst>
      </pc:sldChg>
      <pc:sldChg chg="addSp delSp modSp mod ord modAnim">
        <pc:chgData name="Paula Vázquez-Valero" userId="3a0e46d7-2099-40af-a155-aa45b68bfff3" providerId="ADAL" clId="{A23061F1-F86A-4FCF-BFFD-3790E0B3E14E}" dt="2022-10-07T19:42:14.166" v="4721"/>
        <pc:sldMkLst>
          <pc:docMk/>
          <pc:sldMk cId="2989239182" sldId="794"/>
        </pc:sldMkLst>
        <pc:spChg chg="mod">
          <ac:chgData name="Paula Vázquez-Valero" userId="3a0e46d7-2099-40af-a155-aa45b68bfff3" providerId="ADAL" clId="{A23061F1-F86A-4FCF-BFFD-3790E0B3E14E}" dt="2022-10-07T19:18:51.562" v="4119"/>
          <ac:spMkLst>
            <pc:docMk/>
            <pc:sldMk cId="2989239182" sldId="794"/>
            <ac:spMk id="6" creationId="{B2B0D504-A438-BE42-C9D0-ED6B07BAE0E9}"/>
          </ac:spMkLst>
        </pc:spChg>
        <pc:spChg chg="mod">
          <ac:chgData name="Paula Vázquez-Valero" userId="3a0e46d7-2099-40af-a155-aa45b68bfff3" providerId="ADAL" clId="{A23061F1-F86A-4FCF-BFFD-3790E0B3E14E}" dt="2022-10-07T19:18:51.562" v="4119"/>
          <ac:spMkLst>
            <pc:docMk/>
            <pc:sldMk cId="2989239182" sldId="794"/>
            <ac:spMk id="7" creationId="{823E4506-994A-E00A-D755-E9CEBFE2D862}"/>
          </ac:spMkLst>
        </pc:spChg>
        <pc:spChg chg="mod">
          <ac:chgData name="Paula Vázquez-Valero" userId="3a0e46d7-2099-40af-a155-aa45b68bfff3" providerId="ADAL" clId="{A23061F1-F86A-4FCF-BFFD-3790E0B3E14E}" dt="2022-10-07T19:18:51.562" v="4119"/>
          <ac:spMkLst>
            <pc:docMk/>
            <pc:sldMk cId="2989239182" sldId="794"/>
            <ac:spMk id="14" creationId="{F5E6F807-476F-D34E-F97A-659E301581EB}"/>
          </ac:spMkLst>
        </pc:spChg>
        <pc:spChg chg="mod">
          <ac:chgData name="Paula Vázquez-Valero" userId="3a0e46d7-2099-40af-a155-aa45b68bfff3" providerId="ADAL" clId="{A23061F1-F86A-4FCF-BFFD-3790E0B3E14E}" dt="2022-10-07T19:18:51.562" v="4119"/>
          <ac:spMkLst>
            <pc:docMk/>
            <pc:sldMk cId="2989239182" sldId="794"/>
            <ac:spMk id="16" creationId="{836B0CD3-FEC2-9157-EAAE-89FCB88C8565}"/>
          </ac:spMkLst>
        </pc:spChg>
        <pc:spChg chg="mod">
          <ac:chgData name="Paula Vázquez-Valero" userId="3a0e46d7-2099-40af-a155-aa45b68bfff3" providerId="ADAL" clId="{A23061F1-F86A-4FCF-BFFD-3790E0B3E14E}" dt="2022-10-07T19:18:51.562" v="4119"/>
          <ac:spMkLst>
            <pc:docMk/>
            <pc:sldMk cId="2989239182" sldId="794"/>
            <ac:spMk id="18" creationId="{6864A6E7-2F1F-97F0-2B6B-FBB10CFF9A39}"/>
          </ac:spMkLst>
        </pc:spChg>
        <pc:spChg chg="mod">
          <ac:chgData name="Paula Vázquez-Valero" userId="3a0e46d7-2099-40af-a155-aa45b68bfff3" providerId="ADAL" clId="{A23061F1-F86A-4FCF-BFFD-3790E0B3E14E}" dt="2022-10-07T19:18:51.562" v="4119"/>
          <ac:spMkLst>
            <pc:docMk/>
            <pc:sldMk cId="2989239182" sldId="794"/>
            <ac:spMk id="19" creationId="{86E526D8-5D34-242B-D95E-3C868252D1C3}"/>
          </ac:spMkLst>
        </pc:spChg>
        <pc:spChg chg="add del mod">
          <ac:chgData name="Paula Vázquez-Valero" userId="3a0e46d7-2099-40af-a155-aa45b68bfff3" providerId="ADAL" clId="{A23061F1-F86A-4FCF-BFFD-3790E0B3E14E}" dt="2022-10-07T19:18:52.349" v="4120"/>
          <ac:spMkLst>
            <pc:docMk/>
            <pc:sldMk cId="2989239182" sldId="794"/>
            <ac:spMk id="21" creationId="{7FB54EB9-B42C-E633-E077-969EBA04B80F}"/>
          </ac:spMkLst>
        </pc:spChg>
        <pc:spChg chg="add del mod">
          <ac:chgData name="Paula Vázquez-Valero" userId="3a0e46d7-2099-40af-a155-aa45b68bfff3" providerId="ADAL" clId="{A23061F1-F86A-4FCF-BFFD-3790E0B3E14E}" dt="2022-10-07T19:18:52.349" v="4120"/>
          <ac:spMkLst>
            <pc:docMk/>
            <pc:sldMk cId="2989239182" sldId="794"/>
            <ac:spMk id="22" creationId="{C05967E9-D548-862F-2BD2-01397B342F78}"/>
          </ac:spMkLst>
        </pc:spChg>
        <pc:spChg chg="add del mod">
          <ac:chgData name="Paula Vázquez-Valero" userId="3a0e46d7-2099-40af-a155-aa45b68bfff3" providerId="ADAL" clId="{A23061F1-F86A-4FCF-BFFD-3790E0B3E14E}" dt="2022-10-07T19:18:52.349" v="4120"/>
          <ac:spMkLst>
            <pc:docMk/>
            <pc:sldMk cId="2989239182" sldId="794"/>
            <ac:spMk id="23" creationId="{3D831190-C01B-C8C2-C49F-FD61D579E332}"/>
          </ac:spMkLst>
        </pc:spChg>
        <pc:spChg chg="add del mod">
          <ac:chgData name="Paula Vázquez-Valero" userId="3a0e46d7-2099-40af-a155-aa45b68bfff3" providerId="ADAL" clId="{A23061F1-F86A-4FCF-BFFD-3790E0B3E14E}" dt="2022-10-07T19:18:52.349" v="4120"/>
          <ac:spMkLst>
            <pc:docMk/>
            <pc:sldMk cId="2989239182" sldId="794"/>
            <ac:spMk id="24" creationId="{B3AEC3A7-20C1-5228-DBDB-0BB6FDCC1E40}"/>
          </ac:spMkLst>
        </pc:spChg>
        <pc:spChg chg="add del mod">
          <ac:chgData name="Paula Vázquez-Valero" userId="3a0e46d7-2099-40af-a155-aa45b68bfff3" providerId="ADAL" clId="{A23061F1-F86A-4FCF-BFFD-3790E0B3E14E}" dt="2022-10-07T19:18:52.349" v="4120"/>
          <ac:spMkLst>
            <pc:docMk/>
            <pc:sldMk cId="2989239182" sldId="794"/>
            <ac:spMk id="25" creationId="{E0FA7EAD-3AC8-A2E0-3835-71B4E23A0600}"/>
          </ac:spMkLst>
        </pc:spChg>
        <pc:spChg chg="mod">
          <ac:chgData name="Paula Vázquez-Valero" userId="3a0e46d7-2099-40af-a155-aa45b68bfff3" providerId="ADAL" clId="{A23061F1-F86A-4FCF-BFFD-3790E0B3E14E}" dt="2022-10-07T19:18:51.562" v="4119"/>
          <ac:spMkLst>
            <pc:docMk/>
            <pc:sldMk cId="2989239182" sldId="794"/>
            <ac:spMk id="27" creationId="{F8686AE8-4EF1-89FB-3F3A-F85C96C39C2D}"/>
          </ac:spMkLst>
        </pc:spChg>
        <pc:spChg chg="mod">
          <ac:chgData name="Paula Vázquez-Valero" userId="3a0e46d7-2099-40af-a155-aa45b68bfff3" providerId="ADAL" clId="{A23061F1-F86A-4FCF-BFFD-3790E0B3E14E}" dt="2022-10-07T19:18:51.562" v="4119"/>
          <ac:spMkLst>
            <pc:docMk/>
            <pc:sldMk cId="2989239182" sldId="794"/>
            <ac:spMk id="32" creationId="{B19AC4C0-8E77-9C89-6F28-5F04B4116ACE}"/>
          </ac:spMkLst>
        </pc:spChg>
        <pc:spChg chg="mod">
          <ac:chgData name="Paula Vázquez-Valero" userId="3a0e46d7-2099-40af-a155-aa45b68bfff3" providerId="ADAL" clId="{A23061F1-F86A-4FCF-BFFD-3790E0B3E14E}" dt="2022-10-07T19:18:51.562" v="4119"/>
          <ac:spMkLst>
            <pc:docMk/>
            <pc:sldMk cId="2989239182" sldId="794"/>
            <ac:spMk id="33" creationId="{26977F73-764C-10B3-3B39-B5FCC75E48B3}"/>
          </ac:spMkLst>
        </pc:spChg>
        <pc:spChg chg="mod">
          <ac:chgData name="Paula Vázquez-Valero" userId="3a0e46d7-2099-40af-a155-aa45b68bfff3" providerId="ADAL" clId="{A23061F1-F86A-4FCF-BFFD-3790E0B3E14E}" dt="2022-10-07T19:18:51.562" v="4119"/>
          <ac:spMkLst>
            <pc:docMk/>
            <pc:sldMk cId="2989239182" sldId="794"/>
            <ac:spMk id="34" creationId="{62434409-CD5B-37EF-2DEC-D672B52A8884}"/>
          </ac:spMkLst>
        </pc:spChg>
        <pc:spChg chg="mod">
          <ac:chgData name="Paula Vázquez-Valero" userId="3a0e46d7-2099-40af-a155-aa45b68bfff3" providerId="ADAL" clId="{A23061F1-F86A-4FCF-BFFD-3790E0B3E14E}" dt="2022-10-07T19:18:51.562" v="4119"/>
          <ac:spMkLst>
            <pc:docMk/>
            <pc:sldMk cId="2989239182" sldId="794"/>
            <ac:spMk id="35" creationId="{3A74BA98-0C84-6DC2-11FA-FD169C267676}"/>
          </ac:spMkLst>
        </pc:spChg>
        <pc:spChg chg="add del mod">
          <ac:chgData name="Paula Vázquez-Valero" userId="3a0e46d7-2099-40af-a155-aa45b68bfff3" providerId="ADAL" clId="{A23061F1-F86A-4FCF-BFFD-3790E0B3E14E}" dt="2022-10-07T19:18:52.349" v="4120"/>
          <ac:spMkLst>
            <pc:docMk/>
            <pc:sldMk cId="2989239182" sldId="794"/>
            <ac:spMk id="40" creationId="{C2326169-405D-A24E-321C-4FD72C1DF156}"/>
          </ac:spMkLst>
        </pc:spChg>
        <pc:spChg chg="add del mod">
          <ac:chgData name="Paula Vázquez-Valero" userId="3a0e46d7-2099-40af-a155-aa45b68bfff3" providerId="ADAL" clId="{A23061F1-F86A-4FCF-BFFD-3790E0B3E14E}" dt="2022-10-07T19:18:52.349" v="4120"/>
          <ac:spMkLst>
            <pc:docMk/>
            <pc:sldMk cId="2989239182" sldId="794"/>
            <ac:spMk id="42" creationId="{44459E5D-7790-F03D-AFCF-CB42C0D87B39}"/>
          </ac:spMkLst>
        </pc:spChg>
        <pc:spChg chg="add del mod">
          <ac:chgData name="Paula Vázquez-Valero" userId="3a0e46d7-2099-40af-a155-aa45b68bfff3" providerId="ADAL" clId="{A23061F1-F86A-4FCF-BFFD-3790E0B3E14E}" dt="2022-10-07T19:18:52.349" v="4120"/>
          <ac:spMkLst>
            <pc:docMk/>
            <pc:sldMk cId="2989239182" sldId="794"/>
            <ac:spMk id="43" creationId="{F9915BDA-5123-ECFB-F7AF-9383DDA026B2}"/>
          </ac:spMkLst>
        </pc:spChg>
        <pc:spChg chg="add del mod">
          <ac:chgData name="Paula Vázquez-Valero" userId="3a0e46d7-2099-40af-a155-aa45b68bfff3" providerId="ADAL" clId="{A23061F1-F86A-4FCF-BFFD-3790E0B3E14E}" dt="2022-10-07T19:18:52.349" v="4120"/>
          <ac:spMkLst>
            <pc:docMk/>
            <pc:sldMk cId="2989239182" sldId="794"/>
            <ac:spMk id="45" creationId="{69027E9C-9D16-1F67-FF3E-198C313293FC}"/>
          </ac:spMkLst>
        </pc:spChg>
        <pc:spChg chg="add del mod">
          <ac:chgData name="Paula Vázquez-Valero" userId="3a0e46d7-2099-40af-a155-aa45b68bfff3" providerId="ADAL" clId="{A23061F1-F86A-4FCF-BFFD-3790E0B3E14E}" dt="2022-10-07T19:24:10.624" v="4282"/>
          <ac:spMkLst>
            <pc:docMk/>
            <pc:sldMk cId="2989239182" sldId="794"/>
            <ac:spMk id="49" creationId="{AA59D71A-A40A-1882-B9F0-8064F76A2159}"/>
          </ac:spMkLst>
        </pc:spChg>
        <pc:grpChg chg="add del mod">
          <ac:chgData name="Paula Vázquez-Valero" userId="3a0e46d7-2099-40af-a155-aa45b68bfff3" providerId="ADAL" clId="{A23061F1-F86A-4FCF-BFFD-3790E0B3E14E}" dt="2022-10-07T19:18:52.349" v="4120"/>
          <ac:grpSpMkLst>
            <pc:docMk/>
            <pc:sldMk cId="2989239182" sldId="794"/>
            <ac:grpSpMk id="3" creationId="{E2ED98EA-CE08-3266-9B6D-4BE21408CF14}"/>
          </ac:grpSpMkLst>
        </pc:grpChg>
        <pc:grpChg chg="mod">
          <ac:chgData name="Paula Vázquez-Valero" userId="3a0e46d7-2099-40af-a155-aa45b68bfff3" providerId="ADAL" clId="{A23061F1-F86A-4FCF-BFFD-3790E0B3E14E}" dt="2022-10-07T19:18:51.562" v="4119"/>
          <ac:grpSpMkLst>
            <pc:docMk/>
            <pc:sldMk cId="2989239182" sldId="794"/>
            <ac:grpSpMk id="4" creationId="{1A4A2930-E4C1-4C9D-D2E5-4077879EA217}"/>
          </ac:grpSpMkLst>
        </pc:grpChg>
        <pc:grpChg chg="add del mod">
          <ac:chgData name="Paula Vázquez-Valero" userId="3a0e46d7-2099-40af-a155-aa45b68bfff3" providerId="ADAL" clId="{A23061F1-F86A-4FCF-BFFD-3790E0B3E14E}" dt="2022-10-07T19:18:52.349" v="4120"/>
          <ac:grpSpMkLst>
            <pc:docMk/>
            <pc:sldMk cId="2989239182" sldId="794"/>
            <ac:grpSpMk id="26" creationId="{9E0FD067-1598-1AC6-2BE7-179E2062917F}"/>
          </ac:grpSpMkLst>
        </pc:grpChg>
        <pc:grpChg chg="add del mod">
          <ac:chgData name="Paula Vázquez-Valero" userId="3a0e46d7-2099-40af-a155-aa45b68bfff3" providerId="ADAL" clId="{A23061F1-F86A-4FCF-BFFD-3790E0B3E14E}" dt="2022-10-07T19:27:14.761" v="4319" actId="21"/>
          <ac:grpSpMkLst>
            <pc:docMk/>
            <pc:sldMk cId="2989239182" sldId="794"/>
            <ac:grpSpMk id="55" creationId="{A1A274B9-CD27-B913-F2DF-8C66A712D184}"/>
          </ac:grpSpMkLst>
        </pc:grpChg>
        <pc:picChg chg="mod">
          <ac:chgData name="Paula Vázquez-Valero" userId="3a0e46d7-2099-40af-a155-aa45b68bfff3" providerId="ADAL" clId="{A23061F1-F86A-4FCF-BFFD-3790E0B3E14E}" dt="2022-10-07T19:19:22.262" v="4127" actId="1076"/>
          <ac:picMkLst>
            <pc:docMk/>
            <pc:sldMk cId="2989239182" sldId="794"/>
            <ac:picMk id="10" creationId="{82480819-8A75-4F82-B61D-732FC2A9F5C6}"/>
          </ac:picMkLst>
        </pc:picChg>
        <pc:picChg chg="del">
          <ac:chgData name="Paula Vázquez-Valero" userId="3a0e46d7-2099-40af-a155-aa45b68bfff3" providerId="ADAL" clId="{A23061F1-F86A-4FCF-BFFD-3790E0B3E14E}" dt="2022-10-07T19:18:51.280" v="4118" actId="478"/>
          <ac:picMkLst>
            <pc:docMk/>
            <pc:sldMk cId="2989239182" sldId="794"/>
            <ac:picMk id="11" creationId="{733FAF53-3AD2-415C-B288-50144905B11D}"/>
          </ac:picMkLst>
        </pc:picChg>
        <pc:picChg chg="del">
          <ac:chgData name="Paula Vázquez-Valero" userId="3a0e46d7-2099-40af-a155-aa45b68bfff3" providerId="ADAL" clId="{A23061F1-F86A-4FCF-BFFD-3790E0B3E14E}" dt="2022-10-07T19:24:19.138" v="4286" actId="478"/>
          <ac:picMkLst>
            <pc:docMk/>
            <pc:sldMk cId="2989239182" sldId="794"/>
            <ac:picMk id="13" creationId="{27CD8BDF-251E-4154-906E-9AC4CA99E05D}"/>
          </ac:picMkLst>
        </pc:picChg>
        <pc:picChg chg="del">
          <ac:chgData name="Paula Vázquez-Valero" userId="3a0e46d7-2099-40af-a155-aa45b68bfff3" providerId="ADAL" clId="{A23061F1-F86A-4FCF-BFFD-3790E0B3E14E}" dt="2022-10-07T19:24:09.442" v="4280" actId="478"/>
          <ac:picMkLst>
            <pc:docMk/>
            <pc:sldMk cId="2989239182" sldId="794"/>
            <ac:picMk id="15" creationId="{3CA345D3-24E1-4218-BCDC-CE04422C4127}"/>
          </ac:picMkLst>
        </pc:picChg>
        <pc:picChg chg="del">
          <ac:chgData name="Paula Vázquez-Valero" userId="3a0e46d7-2099-40af-a155-aa45b68bfff3" providerId="ADAL" clId="{A23061F1-F86A-4FCF-BFFD-3790E0B3E14E}" dt="2022-10-07T19:19:01.800" v="4124" actId="478"/>
          <ac:picMkLst>
            <pc:docMk/>
            <pc:sldMk cId="2989239182" sldId="794"/>
            <ac:picMk id="17" creationId="{3FE3F7FF-D9F0-4399-BCEE-FA03E0FA5BA7}"/>
          </ac:picMkLst>
        </pc:picChg>
        <pc:picChg chg="add del mod">
          <ac:chgData name="Paula Vázquez-Valero" userId="3a0e46d7-2099-40af-a155-aa45b68bfff3" providerId="ADAL" clId="{A23061F1-F86A-4FCF-BFFD-3790E0B3E14E}" dt="2022-10-07T19:24:19.138" v="4286" actId="478"/>
          <ac:picMkLst>
            <pc:docMk/>
            <pc:sldMk cId="2989239182" sldId="794"/>
            <ac:picMk id="46" creationId="{2F5A04DF-CD99-E0D1-B531-99AF8F2494A8}"/>
          </ac:picMkLst>
        </pc:picChg>
        <pc:picChg chg="add del mod">
          <ac:chgData name="Paula Vázquez-Valero" userId="3a0e46d7-2099-40af-a155-aa45b68bfff3" providerId="ADAL" clId="{A23061F1-F86A-4FCF-BFFD-3790E0B3E14E}" dt="2022-10-07T19:27:42.703" v="4341" actId="478"/>
          <ac:picMkLst>
            <pc:docMk/>
            <pc:sldMk cId="2989239182" sldId="794"/>
            <ac:picMk id="47" creationId="{A7A25AE2-C6E9-E8D1-0A31-B2C39BBA864D}"/>
          </ac:picMkLst>
        </pc:picChg>
        <pc:picChg chg="add del mod">
          <ac:chgData name="Paula Vázquez-Valero" userId="3a0e46d7-2099-40af-a155-aa45b68bfff3" providerId="ADAL" clId="{A23061F1-F86A-4FCF-BFFD-3790E0B3E14E}" dt="2022-10-07T19:24:10.624" v="4282"/>
          <ac:picMkLst>
            <pc:docMk/>
            <pc:sldMk cId="2989239182" sldId="794"/>
            <ac:picMk id="50" creationId="{F69B5BDE-9D79-398E-C27F-CD0EE019F31C}"/>
          </ac:picMkLst>
        </pc:picChg>
        <pc:picChg chg="add del mod">
          <ac:chgData name="Paula Vázquez-Valero" userId="3a0e46d7-2099-40af-a155-aa45b68bfff3" providerId="ADAL" clId="{A23061F1-F86A-4FCF-BFFD-3790E0B3E14E}" dt="2022-10-07T19:24:10.624" v="4282"/>
          <ac:picMkLst>
            <pc:docMk/>
            <pc:sldMk cId="2989239182" sldId="794"/>
            <ac:picMk id="51" creationId="{3F3B2527-7432-C56D-E13F-79BCEB9834EE}"/>
          </ac:picMkLst>
        </pc:picChg>
        <pc:picChg chg="add mod">
          <ac:chgData name="Paula Vázquez-Valero" userId="3a0e46d7-2099-40af-a155-aa45b68bfff3" providerId="ADAL" clId="{A23061F1-F86A-4FCF-BFFD-3790E0B3E14E}" dt="2022-10-07T19:24:17.294" v="4285" actId="1076"/>
          <ac:picMkLst>
            <pc:docMk/>
            <pc:sldMk cId="2989239182" sldId="794"/>
            <ac:picMk id="52" creationId="{D9B6DA65-5D9F-CA60-7F99-1BF6C63C9961}"/>
          </ac:picMkLst>
        </pc:picChg>
        <pc:picChg chg="add mod">
          <ac:chgData name="Paula Vázquez-Valero" userId="3a0e46d7-2099-40af-a155-aa45b68bfff3" providerId="ADAL" clId="{A23061F1-F86A-4FCF-BFFD-3790E0B3E14E}" dt="2022-10-07T19:24:34.864" v="4290" actId="1076"/>
          <ac:picMkLst>
            <pc:docMk/>
            <pc:sldMk cId="2989239182" sldId="794"/>
            <ac:picMk id="53" creationId="{1309441D-FF4F-E232-D2FA-677CFC170E64}"/>
          </ac:picMkLst>
        </pc:picChg>
        <pc:picChg chg="add del mod">
          <ac:chgData name="Paula Vázquez-Valero" userId="3a0e46d7-2099-40af-a155-aa45b68bfff3" providerId="ADAL" clId="{A23061F1-F86A-4FCF-BFFD-3790E0B3E14E}" dt="2022-10-07T19:40:54.627" v="4702" actId="478"/>
          <ac:picMkLst>
            <pc:docMk/>
            <pc:sldMk cId="2989239182" sldId="794"/>
            <ac:picMk id="54" creationId="{0C03A502-D792-61E1-37AF-25B383806B31}"/>
          </ac:picMkLst>
        </pc:picChg>
        <pc:picChg chg="add mod">
          <ac:chgData name="Paula Vázquez-Valero" userId="3a0e46d7-2099-40af-a155-aa45b68bfff3" providerId="ADAL" clId="{A23061F1-F86A-4FCF-BFFD-3790E0B3E14E}" dt="2022-10-07T19:27:46.854" v="4343" actId="1076"/>
          <ac:picMkLst>
            <pc:docMk/>
            <pc:sldMk cId="2989239182" sldId="794"/>
            <ac:picMk id="56" creationId="{B80AE96A-A269-55DE-5473-B78D030A352F}"/>
          </ac:picMkLst>
        </pc:picChg>
        <pc:picChg chg="add del mod">
          <ac:chgData name="Paula Vázquez-Valero" userId="3a0e46d7-2099-40af-a155-aa45b68bfff3" providerId="ADAL" clId="{A23061F1-F86A-4FCF-BFFD-3790E0B3E14E}" dt="2022-10-07T19:31:58.440" v="4478"/>
          <ac:picMkLst>
            <pc:docMk/>
            <pc:sldMk cId="2989239182" sldId="794"/>
            <ac:picMk id="57" creationId="{F107D139-6065-04A8-9F28-CFB8E2200022}"/>
          </ac:picMkLst>
        </pc:picChg>
        <pc:picChg chg="add del mod">
          <ac:chgData name="Paula Vázquez-Valero" userId="3a0e46d7-2099-40af-a155-aa45b68bfff3" providerId="ADAL" clId="{A23061F1-F86A-4FCF-BFFD-3790E0B3E14E}" dt="2022-10-07T19:31:58.440" v="4478"/>
          <ac:picMkLst>
            <pc:docMk/>
            <pc:sldMk cId="2989239182" sldId="794"/>
            <ac:picMk id="58" creationId="{F2AB31F0-39F6-4AF1-4E7C-5DE9BC8836AF}"/>
          </ac:picMkLst>
        </pc:picChg>
        <pc:picChg chg="add mod">
          <ac:chgData name="Paula Vázquez-Valero" userId="3a0e46d7-2099-40af-a155-aa45b68bfff3" providerId="ADAL" clId="{A23061F1-F86A-4FCF-BFFD-3790E0B3E14E}" dt="2022-10-07T19:40:56.990" v="4704" actId="1076"/>
          <ac:picMkLst>
            <pc:docMk/>
            <pc:sldMk cId="2989239182" sldId="794"/>
            <ac:picMk id="59" creationId="{FA5B79E1-0BFA-266A-5BD5-621C868D930B}"/>
          </ac:picMkLst>
        </pc:picChg>
        <pc:picChg chg="add mod">
          <ac:chgData name="Paula Vázquez-Valero" userId="3a0e46d7-2099-40af-a155-aa45b68bfff3" providerId="ADAL" clId="{A23061F1-F86A-4FCF-BFFD-3790E0B3E14E}" dt="2022-10-07T19:27:14.279" v="4318" actId="14100"/>
          <ac:picMkLst>
            <pc:docMk/>
            <pc:sldMk cId="2989239182" sldId="794"/>
            <ac:picMk id="2050" creationId="{A9167DDF-BF88-CAA9-8607-809A9189708D}"/>
          </ac:picMkLst>
        </pc:picChg>
        <pc:picChg chg="add mod">
          <ac:chgData name="Paula Vázquez-Valero" userId="3a0e46d7-2099-40af-a155-aa45b68bfff3" providerId="ADAL" clId="{A23061F1-F86A-4FCF-BFFD-3790E0B3E14E}" dt="2022-10-07T19:27:14.279" v="4318" actId="14100"/>
          <ac:picMkLst>
            <pc:docMk/>
            <pc:sldMk cId="2989239182" sldId="794"/>
            <ac:picMk id="2052" creationId="{74C8AD5F-876E-4EEF-4634-863BCA11F29E}"/>
          </ac:picMkLst>
        </pc:picChg>
        <pc:picChg chg="add mod">
          <ac:chgData name="Paula Vázquez-Valero" userId="3a0e46d7-2099-40af-a155-aa45b68bfff3" providerId="ADAL" clId="{A23061F1-F86A-4FCF-BFFD-3790E0B3E14E}" dt="2022-10-07T19:27:14.279" v="4318" actId="14100"/>
          <ac:picMkLst>
            <pc:docMk/>
            <pc:sldMk cId="2989239182" sldId="794"/>
            <ac:picMk id="2054" creationId="{037314C2-A938-407F-8824-6F4B61F63800}"/>
          </ac:picMkLst>
        </pc:picChg>
        <pc:picChg chg="add mod">
          <ac:chgData name="Paula Vázquez-Valero" userId="3a0e46d7-2099-40af-a155-aa45b68bfff3" providerId="ADAL" clId="{A23061F1-F86A-4FCF-BFFD-3790E0B3E14E}" dt="2022-10-07T19:27:14.279" v="4318" actId="14100"/>
          <ac:picMkLst>
            <pc:docMk/>
            <pc:sldMk cId="2989239182" sldId="794"/>
            <ac:picMk id="2056" creationId="{075720DD-0328-AEBB-8F52-F3F6C4E06D77}"/>
          </ac:picMkLst>
        </pc:picChg>
        <pc:cxnChg chg="mod">
          <ac:chgData name="Paula Vázquez-Valero" userId="3a0e46d7-2099-40af-a155-aa45b68bfff3" providerId="ADAL" clId="{A23061F1-F86A-4FCF-BFFD-3790E0B3E14E}" dt="2022-10-07T19:18:51.562" v="4119"/>
          <ac:cxnSpMkLst>
            <pc:docMk/>
            <pc:sldMk cId="2989239182" sldId="794"/>
            <ac:cxnSpMk id="5" creationId="{67C88525-0514-A0CB-2333-D3BB410630C7}"/>
          </ac:cxnSpMkLst>
        </pc:cxnChg>
        <pc:cxnChg chg="mod">
          <ac:chgData name="Paula Vázquez-Valero" userId="3a0e46d7-2099-40af-a155-aa45b68bfff3" providerId="ADAL" clId="{A23061F1-F86A-4FCF-BFFD-3790E0B3E14E}" dt="2022-10-07T19:18:51.562" v="4119"/>
          <ac:cxnSpMkLst>
            <pc:docMk/>
            <pc:sldMk cId="2989239182" sldId="794"/>
            <ac:cxnSpMk id="8" creationId="{F8EFD26B-AA1E-2E56-2CA5-0A31FB48B83E}"/>
          </ac:cxnSpMkLst>
        </pc:cxnChg>
        <pc:cxnChg chg="mod">
          <ac:chgData name="Paula Vázquez-Valero" userId="3a0e46d7-2099-40af-a155-aa45b68bfff3" providerId="ADAL" clId="{A23061F1-F86A-4FCF-BFFD-3790E0B3E14E}" dt="2022-10-07T19:18:51.562" v="4119"/>
          <ac:cxnSpMkLst>
            <pc:docMk/>
            <pc:sldMk cId="2989239182" sldId="794"/>
            <ac:cxnSpMk id="9" creationId="{46053EBA-8FB7-6362-BB5F-324E53EF230E}"/>
          </ac:cxnSpMkLst>
        </pc:cxnChg>
        <pc:cxnChg chg="mod">
          <ac:chgData name="Paula Vázquez-Valero" userId="3a0e46d7-2099-40af-a155-aa45b68bfff3" providerId="ADAL" clId="{A23061F1-F86A-4FCF-BFFD-3790E0B3E14E}" dt="2022-10-07T19:18:51.562" v="4119"/>
          <ac:cxnSpMkLst>
            <pc:docMk/>
            <pc:sldMk cId="2989239182" sldId="794"/>
            <ac:cxnSpMk id="12" creationId="{9DD5BE35-7FA3-75CC-7766-FDAA7AC4C59C}"/>
          </ac:cxnSpMkLst>
        </pc:cxnChg>
        <pc:cxnChg chg="mod">
          <ac:chgData name="Paula Vázquez-Valero" userId="3a0e46d7-2099-40af-a155-aa45b68bfff3" providerId="ADAL" clId="{A23061F1-F86A-4FCF-BFFD-3790E0B3E14E}" dt="2022-10-07T19:18:51.562" v="4119"/>
          <ac:cxnSpMkLst>
            <pc:docMk/>
            <pc:sldMk cId="2989239182" sldId="794"/>
            <ac:cxnSpMk id="20" creationId="{79C1F0D1-6C0C-D67C-A51C-E46EF360CC55}"/>
          </ac:cxnSpMkLst>
        </pc:cxnChg>
        <pc:cxnChg chg="mod">
          <ac:chgData name="Paula Vázquez-Valero" userId="3a0e46d7-2099-40af-a155-aa45b68bfff3" providerId="ADAL" clId="{A23061F1-F86A-4FCF-BFFD-3790E0B3E14E}" dt="2022-10-07T19:18:51.562" v="4119"/>
          <ac:cxnSpMkLst>
            <pc:docMk/>
            <pc:sldMk cId="2989239182" sldId="794"/>
            <ac:cxnSpMk id="28" creationId="{53E809B3-7413-FBCF-C716-BC753EE7DCE3}"/>
          </ac:cxnSpMkLst>
        </pc:cxnChg>
        <pc:cxnChg chg="mod">
          <ac:chgData name="Paula Vázquez-Valero" userId="3a0e46d7-2099-40af-a155-aa45b68bfff3" providerId="ADAL" clId="{A23061F1-F86A-4FCF-BFFD-3790E0B3E14E}" dt="2022-10-07T19:18:51.562" v="4119"/>
          <ac:cxnSpMkLst>
            <pc:docMk/>
            <pc:sldMk cId="2989239182" sldId="794"/>
            <ac:cxnSpMk id="29" creationId="{42B7A458-18EA-548D-400E-FD39FC023DA2}"/>
          </ac:cxnSpMkLst>
        </pc:cxnChg>
        <pc:cxnChg chg="mod">
          <ac:chgData name="Paula Vázquez-Valero" userId="3a0e46d7-2099-40af-a155-aa45b68bfff3" providerId="ADAL" clId="{A23061F1-F86A-4FCF-BFFD-3790E0B3E14E}" dt="2022-10-07T19:18:51.562" v="4119"/>
          <ac:cxnSpMkLst>
            <pc:docMk/>
            <pc:sldMk cId="2989239182" sldId="794"/>
            <ac:cxnSpMk id="31" creationId="{9516B95D-09EC-F317-DFD9-3EECA0D922DA}"/>
          </ac:cxnSpMkLst>
        </pc:cxnChg>
        <pc:cxnChg chg="mod">
          <ac:chgData name="Paula Vázquez-Valero" userId="3a0e46d7-2099-40af-a155-aa45b68bfff3" providerId="ADAL" clId="{A23061F1-F86A-4FCF-BFFD-3790E0B3E14E}" dt="2022-10-07T19:18:51.562" v="4119"/>
          <ac:cxnSpMkLst>
            <pc:docMk/>
            <pc:sldMk cId="2989239182" sldId="794"/>
            <ac:cxnSpMk id="37" creationId="{CDE45D5A-B912-DDFB-8967-D416EAE6A730}"/>
          </ac:cxnSpMkLst>
        </pc:cxnChg>
      </pc:sldChg>
      <pc:sldChg chg="del">
        <pc:chgData name="Paula Vázquez-Valero" userId="3a0e46d7-2099-40af-a155-aa45b68bfff3" providerId="ADAL" clId="{A23061F1-F86A-4FCF-BFFD-3790E0B3E14E}" dt="2022-10-07T19:20:12.504" v="4131" actId="47"/>
        <pc:sldMkLst>
          <pc:docMk/>
          <pc:sldMk cId="66289210" sldId="795"/>
        </pc:sldMkLst>
      </pc:sldChg>
      <pc:sldChg chg="add del">
        <pc:chgData name="Paula Vázquez-Valero" userId="3a0e46d7-2099-40af-a155-aa45b68bfff3" providerId="ADAL" clId="{A23061F1-F86A-4FCF-BFFD-3790E0B3E14E}" dt="2022-10-07T19:20:13.526" v="4132" actId="47"/>
        <pc:sldMkLst>
          <pc:docMk/>
          <pc:sldMk cId="1363341169" sldId="796"/>
        </pc:sldMkLst>
      </pc:sldChg>
      <pc:sldChg chg="add del">
        <pc:chgData name="Paula Vázquez-Valero" userId="3a0e46d7-2099-40af-a155-aa45b68bfff3" providerId="ADAL" clId="{A23061F1-F86A-4FCF-BFFD-3790E0B3E14E}" dt="2022-10-07T19:41:52.354" v="4713" actId="47"/>
        <pc:sldMkLst>
          <pc:docMk/>
          <pc:sldMk cId="3937579155" sldId="797"/>
        </pc:sldMkLst>
      </pc:sldChg>
      <pc:sldChg chg="add ord modNotesTx">
        <pc:chgData name="Paula Vázquez-Valero" userId="3a0e46d7-2099-40af-a155-aa45b68bfff3" providerId="ADAL" clId="{A23061F1-F86A-4FCF-BFFD-3790E0B3E14E}" dt="2022-10-07T19:27:56.751" v="4347"/>
        <pc:sldMkLst>
          <pc:docMk/>
          <pc:sldMk cId="1960629515" sldId="798"/>
        </pc:sldMkLst>
      </pc:sldChg>
      <pc:sldChg chg="addSp delSp modSp add del mod addAnim delAnim modAnim">
        <pc:chgData name="Paula Vázquez-Valero" userId="3a0e46d7-2099-40af-a155-aa45b68bfff3" providerId="ADAL" clId="{A23061F1-F86A-4FCF-BFFD-3790E0B3E14E}" dt="2022-10-07T19:42:04.737" v="4718" actId="2696"/>
        <pc:sldMkLst>
          <pc:docMk/>
          <pc:sldMk cId="339374225" sldId="799"/>
        </pc:sldMkLst>
        <pc:spChg chg="add mod">
          <ac:chgData name="Paula Vázquez-Valero" userId="3a0e46d7-2099-40af-a155-aa45b68bfff3" providerId="ADAL" clId="{A23061F1-F86A-4FCF-BFFD-3790E0B3E14E}" dt="2022-10-07T19:24:05.446" v="4279" actId="1076"/>
          <ac:spMkLst>
            <pc:docMk/>
            <pc:sldMk cId="339374225" sldId="799"/>
            <ac:spMk id="3" creationId="{B3429FC1-648F-F86C-7EE5-F56C68E92077}"/>
          </ac:spMkLst>
        </pc:spChg>
        <pc:spChg chg="add del mod">
          <ac:chgData name="Paula Vázquez-Valero" userId="3a0e46d7-2099-40af-a155-aa45b68bfff3" providerId="ADAL" clId="{A23061F1-F86A-4FCF-BFFD-3790E0B3E14E}" dt="2022-10-07T19:38:30.008" v="4629" actId="21"/>
          <ac:spMkLst>
            <pc:docMk/>
            <pc:sldMk cId="339374225" sldId="799"/>
            <ac:spMk id="60" creationId="{B1610C45-F6C0-4E28-90E9-A4EE418CB122}"/>
          </ac:spMkLst>
        </pc:spChg>
        <pc:spChg chg="add del mod">
          <ac:chgData name="Paula Vázquez-Valero" userId="3a0e46d7-2099-40af-a155-aa45b68bfff3" providerId="ADAL" clId="{A23061F1-F86A-4FCF-BFFD-3790E0B3E14E}" dt="2022-10-07T19:38:30.008" v="4629" actId="21"/>
          <ac:spMkLst>
            <pc:docMk/>
            <pc:sldMk cId="339374225" sldId="799"/>
            <ac:spMk id="63" creationId="{91F164F0-58B2-4A60-9853-6BEE6E2792B1}"/>
          </ac:spMkLst>
        </pc:spChg>
        <pc:spChg chg="add del mod">
          <ac:chgData name="Paula Vázquez-Valero" userId="3a0e46d7-2099-40af-a155-aa45b68bfff3" providerId="ADAL" clId="{A23061F1-F86A-4FCF-BFFD-3790E0B3E14E}" dt="2022-10-07T19:38:30.008" v="4629" actId="21"/>
          <ac:spMkLst>
            <pc:docMk/>
            <pc:sldMk cId="339374225" sldId="799"/>
            <ac:spMk id="65" creationId="{A9B4262D-0C53-416D-BFE8-CA7A6502BA7B}"/>
          </ac:spMkLst>
        </pc:spChg>
        <pc:spChg chg="add del mod">
          <ac:chgData name="Paula Vázquez-Valero" userId="3a0e46d7-2099-40af-a155-aa45b68bfff3" providerId="ADAL" clId="{A23061F1-F86A-4FCF-BFFD-3790E0B3E14E}" dt="2022-10-07T19:38:30.008" v="4629" actId="21"/>
          <ac:spMkLst>
            <pc:docMk/>
            <pc:sldMk cId="339374225" sldId="799"/>
            <ac:spMk id="66" creationId="{3D5A67C0-3D74-4390-94D2-56F76C133A4D}"/>
          </ac:spMkLst>
        </pc:spChg>
        <pc:spChg chg="add del mod">
          <ac:chgData name="Paula Vázquez-Valero" userId="3a0e46d7-2099-40af-a155-aa45b68bfff3" providerId="ADAL" clId="{A23061F1-F86A-4FCF-BFFD-3790E0B3E14E}" dt="2022-10-07T19:38:30.008" v="4629" actId="21"/>
          <ac:spMkLst>
            <pc:docMk/>
            <pc:sldMk cId="339374225" sldId="799"/>
            <ac:spMk id="67" creationId="{14F53816-91EE-450A-B8C0-44DB20CCC562}"/>
          </ac:spMkLst>
        </pc:spChg>
        <pc:spChg chg="del">
          <ac:chgData name="Paula Vázquez-Valero" userId="3a0e46d7-2099-40af-a155-aa45b68bfff3" providerId="ADAL" clId="{A23061F1-F86A-4FCF-BFFD-3790E0B3E14E}" dt="2022-10-07T19:11:14.866" v="3820" actId="478"/>
          <ac:spMkLst>
            <pc:docMk/>
            <pc:sldMk cId="339374225" sldId="799"/>
            <ac:spMk id="96" creationId="{931C1893-2959-4D30-8D2B-F77BADAF47EB}"/>
          </ac:spMkLst>
        </pc:spChg>
        <pc:spChg chg="mod">
          <ac:chgData name="Paula Vázquez-Valero" userId="3a0e46d7-2099-40af-a155-aa45b68bfff3" providerId="ADAL" clId="{A23061F1-F86A-4FCF-BFFD-3790E0B3E14E}" dt="2022-10-07T19:11:31.418" v="3836" actId="1076"/>
          <ac:spMkLst>
            <pc:docMk/>
            <pc:sldMk cId="339374225" sldId="799"/>
            <ac:spMk id="109" creationId="{19241FEF-DE28-441E-B49A-4CC4F84D4E97}"/>
          </ac:spMkLst>
        </pc:spChg>
        <pc:spChg chg="mod">
          <ac:chgData name="Paula Vázquez-Valero" userId="3a0e46d7-2099-40af-a155-aa45b68bfff3" providerId="ADAL" clId="{A23061F1-F86A-4FCF-BFFD-3790E0B3E14E}" dt="2022-10-07T19:11:28.509" v="3835" actId="1076"/>
          <ac:spMkLst>
            <pc:docMk/>
            <pc:sldMk cId="339374225" sldId="799"/>
            <ac:spMk id="110" creationId="{D0E6DDA4-CFB0-4312-B503-D786DBE10AC9}"/>
          </ac:spMkLst>
        </pc:spChg>
        <pc:spChg chg="mod">
          <ac:chgData name="Paula Vázquez-Valero" userId="3a0e46d7-2099-40af-a155-aa45b68bfff3" providerId="ADAL" clId="{A23061F1-F86A-4FCF-BFFD-3790E0B3E14E}" dt="2022-10-07T19:11:25.715" v="3834" actId="1076"/>
          <ac:spMkLst>
            <pc:docMk/>
            <pc:sldMk cId="339374225" sldId="799"/>
            <ac:spMk id="111" creationId="{81DC7CA5-2473-4F86-A53A-CE1F34302D2D}"/>
          </ac:spMkLst>
        </pc:spChg>
        <pc:spChg chg="add del mod">
          <ac:chgData name="Paula Vázquez-Valero" userId="3a0e46d7-2099-40af-a155-aa45b68bfff3" providerId="ADAL" clId="{A23061F1-F86A-4FCF-BFFD-3790E0B3E14E}" dt="2022-10-07T19:38:30.008" v="4629" actId="21"/>
          <ac:spMkLst>
            <pc:docMk/>
            <pc:sldMk cId="339374225" sldId="799"/>
            <ac:spMk id="114" creationId="{ED7CF9A2-5FD9-42CA-84BD-AB2983B0D2AC}"/>
          </ac:spMkLst>
        </pc:spChg>
        <pc:spChg chg="add del mod">
          <ac:chgData name="Paula Vázquez-Valero" userId="3a0e46d7-2099-40af-a155-aa45b68bfff3" providerId="ADAL" clId="{A23061F1-F86A-4FCF-BFFD-3790E0B3E14E}" dt="2022-10-07T19:38:30.008" v="4629" actId="21"/>
          <ac:spMkLst>
            <pc:docMk/>
            <pc:sldMk cId="339374225" sldId="799"/>
            <ac:spMk id="115" creationId="{4347D875-3C68-4B99-B8BC-815ADB765D34}"/>
          </ac:spMkLst>
        </pc:spChg>
        <pc:spChg chg="add del mod">
          <ac:chgData name="Paula Vázquez-Valero" userId="3a0e46d7-2099-40af-a155-aa45b68bfff3" providerId="ADAL" clId="{A23061F1-F86A-4FCF-BFFD-3790E0B3E14E}" dt="2022-10-07T19:38:30.008" v="4629" actId="21"/>
          <ac:spMkLst>
            <pc:docMk/>
            <pc:sldMk cId="339374225" sldId="799"/>
            <ac:spMk id="116" creationId="{16499D22-327C-444D-8635-2906E2440E22}"/>
          </ac:spMkLst>
        </pc:spChg>
        <pc:spChg chg="add del mod">
          <ac:chgData name="Paula Vázquez-Valero" userId="3a0e46d7-2099-40af-a155-aa45b68bfff3" providerId="ADAL" clId="{A23061F1-F86A-4FCF-BFFD-3790E0B3E14E}" dt="2022-10-07T19:38:30.008" v="4629" actId="21"/>
          <ac:spMkLst>
            <pc:docMk/>
            <pc:sldMk cId="339374225" sldId="799"/>
            <ac:spMk id="117" creationId="{77DEA017-FF25-450B-BC93-5C16E3F9A9BD}"/>
          </ac:spMkLst>
        </pc:spChg>
        <pc:spChg chg="mod">
          <ac:chgData name="Paula Vázquez-Valero" userId="3a0e46d7-2099-40af-a155-aa45b68bfff3" providerId="ADAL" clId="{A23061F1-F86A-4FCF-BFFD-3790E0B3E14E}" dt="2022-10-07T19:09:20.872" v="3711" actId="14100"/>
          <ac:spMkLst>
            <pc:docMk/>
            <pc:sldMk cId="339374225" sldId="799"/>
            <ac:spMk id="118" creationId="{A1BC212A-CEB9-460B-9855-9C965CBA7608}"/>
          </ac:spMkLst>
        </pc:spChg>
        <pc:spChg chg="add del">
          <ac:chgData name="Paula Vázquez-Valero" userId="3a0e46d7-2099-40af-a155-aa45b68bfff3" providerId="ADAL" clId="{A23061F1-F86A-4FCF-BFFD-3790E0B3E14E}" dt="2022-10-07T19:11:16.421" v="3821" actId="478"/>
          <ac:spMkLst>
            <pc:docMk/>
            <pc:sldMk cId="339374225" sldId="799"/>
            <ac:spMk id="119" creationId="{B2AE2B37-A058-4DBC-8F75-63BD042E7B6F}"/>
          </ac:spMkLst>
        </pc:spChg>
        <pc:spChg chg="del mod">
          <ac:chgData name="Paula Vázquez-Valero" userId="3a0e46d7-2099-40af-a155-aa45b68bfff3" providerId="ADAL" clId="{A23061F1-F86A-4FCF-BFFD-3790E0B3E14E}" dt="2022-10-07T19:09:13.232" v="3710" actId="478"/>
          <ac:spMkLst>
            <pc:docMk/>
            <pc:sldMk cId="339374225" sldId="799"/>
            <ac:spMk id="150" creationId="{40F21E5C-0011-4D13-A659-E83491F844E4}"/>
          </ac:spMkLst>
        </pc:spChg>
        <pc:grpChg chg="add del">
          <ac:chgData name="Paula Vázquez-Valero" userId="3a0e46d7-2099-40af-a155-aa45b68bfff3" providerId="ADAL" clId="{A23061F1-F86A-4FCF-BFFD-3790E0B3E14E}" dt="2022-10-07T19:38:30.008" v="4629" actId="21"/>
          <ac:grpSpMkLst>
            <pc:docMk/>
            <pc:sldMk cId="339374225" sldId="799"/>
            <ac:grpSpMk id="59" creationId="{7E3AF404-108E-4874-8053-A886ACC76510}"/>
          </ac:grpSpMkLst>
        </pc:grpChg>
        <pc:grpChg chg="add del">
          <ac:chgData name="Paula Vázquez-Valero" userId="3a0e46d7-2099-40af-a155-aa45b68bfff3" providerId="ADAL" clId="{A23061F1-F86A-4FCF-BFFD-3790E0B3E14E}" dt="2022-10-07T19:11:17.840" v="3822" actId="478"/>
          <ac:grpSpMkLst>
            <pc:docMk/>
            <pc:sldMk cId="339374225" sldId="799"/>
            <ac:grpSpMk id="93" creationId="{DC202BEA-F506-490D-B65A-36A4DFB4D54B}"/>
          </ac:grpSpMkLst>
        </pc:grpChg>
        <pc:grpChg chg="add del mod topLvl">
          <ac:chgData name="Paula Vázquez-Valero" userId="3a0e46d7-2099-40af-a155-aa45b68bfff3" providerId="ADAL" clId="{A23061F1-F86A-4FCF-BFFD-3790E0B3E14E}" dt="2022-10-07T19:38:30.008" v="4629" actId="21"/>
          <ac:grpSpMkLst>
            <pc:docMk/>
            <pc:sldMk cId="339374225" sldId="799"/>
            <ac:grpSpMk id="94" creationId="{5CC9BDD7-882F-45FD-9AAD-6A7C3250B2A2}"/>
          </ac:grpSpMkLst>
        </pc:grpChg>
        <pc:picChg chg="add del mod">
          <ac:chgData name="Paula Vázquez-Valero" userId="3a0e46d7-2099-40af-a155-aa45b68bfff3" providerId="ADAL" clId="{A23061F1-F86A-4FCF-BFFD-3790E0B3E14E}" dt="2022-10-07T19:20:26.234" v="4133" actId="478"/>
          <ac:picMkLst>
            <pc:docMk/>
            <pc:sldMk cId="339374225" sldId="799"/>
            <ac:picMk id="4" creationId="{39AC8CF6-98AA-5DA1-6941-596A45C6BAAE}"/>
          </ac:picMkLst>
        </pc:picChg>
        <pc:picChg chg="add del mod">
          <ac:chgData name="Paula Vázquez-Valero" userId="3a0e46d7-2099-40af-a155-aa45b68bfff3" providerId="ADAL" clId="{A23061F1-F86A-4FCF-BFFD-3790E0B3E14E}" dt="2022-10-07T19:21:33.871" v="4173" actId="478"/>
          <ac:picMkLst>
            <pc:docMk/>
            <pc:sldMk cId="339374225" sldId="799"/>
            <ac:picMk id="6" creationId="{D824A206-4B4C-4E78-0322-267B7AF0311D}"/>
          </ac:picMkLst>
        </pc:picChg>
        <pc:picChg chg="add del mod">
          <ac:chgData name="Paula Vázquez-Valero" userId="3a0e46d7-2099-40af-a155-aa45b68bfff3" providerId="ADAL" clId="{A23061F1-F86A-4FCF-BFFD-3790E0B3E14E}" dt="2022-10-07T19:21:05.843" v="4145" actId="478"/>
          <ac:picMkLst>
            <pc:docMk/>
            <pc:sldMk cId="339374225" sldId="799"/>
            <ac:picMk id="7" creationId="{724377E1-C694-734E-6AC1-BF6E3962E6E2}"/>
          </ac:picMkLst>
        </pc:picChg>
        <pc:picChg chg="add del mod">
          <ac:chgData name="Paula Vázquez-Valero" userId="3a0e46d7-2099-40af-a155-aa45b68bfff3" providerId="ADAL" clId="{A23061F1-F86A-4FCF-BFFD-3790E0B3E14E}" dt="2022-10-07T19:17:33.233" v="4095"/>
          <ac:picMkLst>
            <pc:docMk/>
            <pc:sldMk cId="339374225" sldId="799"/>
            <ac:picMk id="8" creationId="{D8D441D6-C117-6192-EB0D-1622641AA2EA}"/>
          </ac:picMkLst>
        </pc:picChg>
        <pc:picChg chg="add del mod">
          <ac:chgData name="Paula Vázquez-Valero" userId="3a0e46d7-2099-40af-a155-aa45b68bfff3" providerId="ADAL" clId="{A23061F1-F86A-4FCF-BFFD-3790E0B3E14E}" dt="2022-10-07T19:24:56.664" v="4292" actId="478"/>
          <ac:picMkLst>
            <pc:docMk/>
            <pc:sldMk cId="339374225" sldId="799"/>
            <ac:picMk id="9" creationId="{51F1A9AB-CBF7-71BE-D15D-7D84A50DEEB7}"/>
          </ac:picMkLst>
        </pc:picChg>
        <pc:picChg chg="add mod">
          <ac:chgData name="Paula Vázquez-Valero" userId="3a0e46d7-2099-40af-a155-aa45b68bfff3" providerId="ADAL" clId="{A23061F1-F86A-4FCF-BFFD-3790E0B3E14E}" dt="2022-10-07T19:24:05.446" v="4279" actId="1076"/>
          <ac:picMkLst>
            <pc:docMk/>
            <pc:sldMk cId="339374225" sldId="799"/>
            <ac:picMk id="10" creationId="{C8B43D57-F9A1-9EB7-7E2F-18AFF9A3ADEB}"/>
          </ac:picMkLst>
        </pc:picChg>
        <pc:picChg chg="add mod">
          <ac:chgData name="Paula Vázquez-Valero" userId="3a0e46d7-2099-40af-a155-aa45b68bfff3" providerId="ADAL" clId="{A23061F1-F86A-4FCF-BFFD-3790E0B3E14E}" dt="2022-10-07T19:24:05.446" v="4279" actId="1076"/>
          <ac:picMkLst>
            <pc:docMk/>
            <pc:sldMk cId="339374225" sldId="799"/>
            <ac:picMk id="11" creationId="{352BC8BA-AF3A-0EB1-27E5-E6D96A59F92B}"/>
          </ac:picMkLst>
        </pc:picChg>
        <pc:picChg chg="del">
          <ac:chgData name="Paula Vázquez-Valero" userId="3a0e46d7-2099-40af-a155-aa45b68bfff3" providerId="ADAL" clId="{A23061F1-F86A-4FCF-BFFD-3790E0B3E14E}" dt="2022-10-07T19:08:50.886" v="3699" actId="478"/>
          <ac:picMkLst>
            <pc:docMk/>
            <pc:sldMk cId="339374225" sldId="799"/>
            <ac:picMk id="145" creationId="{03B4D6D6-0AB1-4C67-9E7A-BB2B96A79883}"/>
          </ac:picMkLst>
        </pc:picChg>
        <pc:picChg chg="del">
          <ac:chgData name="Paula Vázquez-Valero" userId="3a0e46d7-2099-40af-a155-aa45b68bfff3" providerId="ADAL" clId="{A23061F1-F86A-4FCF-BFFD-3790E0B3E14E}" dt="2022-10-07T19:08:50.886" v="3699" actId="478"/>
          <ac:picMkLst>
            <pc:docMk/>
            <pc:sldMk cId="339374225" sldId="799"/>
            <ac:picMk id="146" creationId="{6342CD9F-C20C-4353-A688-6C2B50F39509}"/>
          </ac:picMkLst>
        </pc:picChg>
        <pc:picChg chg="del">
          <ac:chgData name="Paula Vázquez-Valero" userId="3a0e46d7-2099-40af-a155-aa45b68bfff3" providerId="ADAL" clId="{A23061F1-F86A-4FCF-BFFD-3790E0B3E14E}" dt="2022-10-07T19:08:50.886" v="3699" actId="478"/>
          <ac:picMkLst>
            <pc:docMk/>
            <pc:sldMk cId="339374225" sldId="799"/>
            <ac:picMk id="147" creationId="{8BA1727B-4C9D-4FDD-AA9D-B9BCCDE27EF0}"/>
          </ac:picMkLst>
        </pc:picChg>
        <pc:picChg chg="del">
          <ac:chgData name="Paula Vázquez-Valero" userId="3a0e46d7-2099-40af-a155-aa45b68bfff3" providerId="ADAL" clId="{A23061F1-F86A-4FCF-BFFD-3790E0B3E14E}" dt="2022-10-07T19:08:50.886" v="3699" actId="478"/>
          <ac:picMkLst>
            <pc:docMk/>
            <pc:sldMk cId="339374225" sldId="799"/>
            <ac:picMk id="148" creationId="{0A798A19-9CEE-49B8-8E71-0B2EF3BC1069}"/>
          </ac:picMkLst>
        </pc:picChg>
        <pc:picChg chg="del">
          <ac:chgData name="Paula Vázquez-Valero" userId="3a0e46d7-2099-40af-a155-aa45b68bfff3" providerId="ADAL" clId="{A23061F1-F86A-4FCF-BFFD-3790E0B3E14E}" dt="2022-10-07T19:08:50.886" v="3699" actId="478"/>
          <ac:picMkLst>
            <pc:docMk/>
            <pc:sldMk cId="339374225" sldId="799"/>
            <ac:picMk id="149" creationId="{E626B5B8-4CE1-4579-A855-5037721C8128}"/>
          </ac:picMkLst>
        </pc:picChg>
        <pc:picChg chg="add del">
          <ac:chgData name="Paula Vázquez-Valero" userId="3a0e46d7-2099-40af-a155-aa45b68bfff3" providerId="ADAL" clId="{A23061F1-F86A-4FCF-BFFD-3790E0B3E14E}" dt="2022-10-07T19:09:22.371" v="3712" actId="478"/>
          <ac:picMkLst>
            <pc:docMk/>
            <pc:sldMk cId="339374225" sldId="799"/>
            <ac:picMk id="170" creationId="{92D6F8AB-DF3A-4A3A-A9A6-47506D9AF637}"/>
          </ac:picMkLst>
        </pc:picChg>
        <pc:picChg chg="add del">
          <ac:chgData name="Paula Vázquez-Valero" userId="3a0e46d7-2099-40af-a155-aa45b68bfff3" providerId="ADAL" clId="{A23061F1-F86A-4FCF-BFFD-3790E0B3E14E}" dt="2022-10-07T19:09:22.371" v="3712" actId="478"/>
          <ac:picMkLst>
            <pc:docMk/>
            <pc:sldMk cId="339374225" sldId="799"/>
            <ac:picMk id="171" creationId="{B7DF1CA0-8B12-4AA3-A089-F33A4B33E98A}"/>
          </ac:picMkLst>
        </pc:picChg>
        <pc:picChg chg="add del">
          <ac:chgData name="Paula Vázquez-Valero" userId="3a0e46d7-2099-40af-a155-aa45b68bfff3" providerId="ADAL" clId="{A23061F1-F86A-4FCF-BFFD-3790E0B3E14E}" dt="2022-10-07T19:09:22.371" v="3712" actId="478"/>
          <ac:picMkLst>
            <pc:docMk/>
            <pc:sldMk cId="339374225" sldId="799"/>
            <ac:picMk id="172" creationId="{E21A7407-9B05-43BD-B9A7-DA57DC8A1CB3}"/>
          </ac:picMkLst>
        </pc:picChg>
        <pc:picChg chg="add del">
          <ac:chgData name="Paula Vázquez-Valero" userId="3a0e46d7-2099-40af-a155-aa45b68bfff3" providerId="ADAL" clId="{A23061F1-F86A-4FCF-BFFD-3790E0B3E14E}" dt="2022-10-07T19:09:22.371" v="3712" actId="478"/>
          <ac:picMkLst>
            <pc:docMk/>
            <pc:sldMk cId="339374225" sldId="799"/>
            <ac:picMk id="173" creationId="{4CB787FE-3D80-4F1E-A13E-4E62F83EABFE}"/>
          </ac:picMkLst>
        </pc:picChg>
        <pc:picChg chg="add del">
          <ac:chgData name="Paula Vázquez-Valero" userId="3a0e46d7-2099-40af-a155-aa45b68bfff3" providerId="ADAL" clId="{A23061F1-F86A-4FCF-BFFD-3790E0B3E14E}" dt="2022-10-07T19:09:22.371" v="3712" actId="478"/>
          <ac:picMkLst>
            <pc:docMk/>
            <pc:sldMk cId="339374225" sldId="799"/>
            <ac:picMk id="174" creationId="{1F895336-DB9F-498E-9828-1ACA14BDC49A}"/>
          </ac:picMkLst>
        </pc:picChg>
        <pc:cxnChg chg="del topLvl">
          <ac:chgData name="Paula Vázquez-Valero" userId="3a0e46d7-2099-40af-a155-aa45b68bfff3" providerId="ADAL" clId="{A23061F1-F86A-4FCF-BFFD-3790E0B3E14E}" dt="2022-10-07T19:11:17.840" v="3822" actId="478"/>
          <ac:cxnSpMkLst>
            <pc:docMk/>
            <pc:sldMk cId="339374225" sldId="799"/>
            <ac:cxnSpMk id="95" creationId="{AAE4C19C-EF0D-45B4-85F3-5E271157DBEF}"/>
          </ac:cxnSpMkLst>
        </pc:cxnChg>
        <pc:cxnChg chg="mod">
          <ac:chgData name="Paula Vázquez-Valero" userId="3a0e46d7-2099-40af-a155-aa45b68bfff3" providerId="ADAL" clId="{A23061F1-F86A-4FCF-BFFD-3790E0B3E14E}" dt="2022-10-07T19:11:52.634" v="3850" actId="1076"/>
          <ac:cxnSpMkLst>
            <pc:docMk/>
            <pc:sldMk cId="339374225" sldId="799"/>
            <ac:cxnSpMk id="106" creationId="{2FDBD32C-DF3C-44B9-8A88-C6F8019BB345}"/>
          </ac:cxnSpMkLst>
        </pc:cxnChg>
        <pc:cxnChg chg="mod">
          <ac:chgData name="Paula Vázquez-Valero" userId="3a0e46d7-2099-40af-a155-aa45b68bfff3" providerId="ADAL" clId="{A23061F1-F86A-4FCF-BFFD-3790E0B3E14E}" dt="2022-10-07T19:11:46.244" v="3848" actId="1037"/>
          <ac:cxnSpMkLst>
            <pc:docMk/>
            <pc:sldMk cId="339374225" sldId="799"/>
            <ac:cxnSpMk id="107" creationId="{266FE41D-1FC3-4710-8364-C5AA822A269D}"/>
          </ac:cxnSpMkLst>
        </pc:cxnChg>
        <pc:cxnChg chg="mod">
          <ac:chgData name="Paula Vázquez-Valero" userId="3a0e46d7-2099-40af-a155-aa45b68bfff3" providerId="ADAL" clId="{A23061F1-F86A-4FCF-BFFD-3790E0B3E14E}" dt="2022-10-07T19:11:42.432" v="3840" actId="1076"/>
          <ac:cxnSpMkLst>
            <pc:docMk/>
            <pc:sldMk cId="339374225" sldId="799"/>
            <ac:cxnSpMk id="108" creationId="{930A24A3-6AD8-45E0-820D-13546725BB73}"/>
          </ac:cxnSpMkLst>
        </pc:cxnChg>
      </pc:sldChg>
      <pc:sldChg chg="delSp add del mod">
        <pc:chgData name="Paula Vázquez-Valero" userId="3a0e46d7-2099-40af-a155-aa45b68bfff3" providerId="ADAL" clId="{A23061F1-F86A-4FCF-BFFD-3790E0B3E14E}" dt="2022-10-07T19:42:07.242" v="4719" actId="47"/>
        <pc:sldMkLst>
          <pc:docMk/>
          <pc:sldMk cId="3470377275" sldId="800"/>
        </pc:sldMkLst>
        <pc:spChg chg="del">
          <ac:chgData name="Paula Vázquez-Valero" userId="3a0e46d7-2099-40af-a155-aa45b68bfff3" providerId="ADAL" clId="{A23061F1-F86A-4FCF-BFFD-3790E0B3E14E}" dt="2022-10-07T19:09:03.707" v="3707" actId="478"/>
          <ac:spMkLst>
            <pc:docMk/>
            <pc:sldMk cId="3470377275" sldId="800"/>
            <ac:spMk id="60" creationId="{B1610C45-F6C0-4E28-90E9-A4EE418CB122}"/>
          </ac:spMkLst>
        </pc:spChg>
        <pc:spChg chg="del">
          <ac:chgData name="Paula Vázquez-Valero" userId="3a0e46d7-2099-40af-a155-aa45b68bfff3" providerId="ADAL" clId="{A23061F1-F86A-4FCF-BFFD-3790E0B3E14E}" dt="2022-10-07T19:09:03.707" v="3707" actId="478"/>
          <ac:spMkLst>
            <pc:docMk/>
            <pc:sldMk cId="3470377275" sldId="800"/>
            <ac:spMk id="63" creationId="{91F164F0-58B2-4A60-9853-6BEE6E2792B1}"/>
          </ac:spMkLst>
        </pc:spChg>
        <pc:spChg chg="del">
          <ac:chgData name="Paula Vázquez-Valero" userId="3a0e46d7-2099-40af-a155-aa45b68bfff3" providerId="ADAL" clId="{A23061F1-F86A-4FCF-BFFD-3790E0B3E14E}" dt="2022-10-07T19:09:03.707" v="3707" actId="478"/>
          <ac:spMkLst>
            <pc:docMk/>
            <pc:sldMk cId="3470377275" sldId="800"/>
            <ac:spMk id="65" creationId="{A9B4262D-0C53-416D-BFE8-CA7A6502BA7B}"/>
          </ac:spMkLst>
        </pc:spChg>
        <pc:spChg chg="del">
          <ac:chgData name="Paula Vázquez-Valero" userId="3a0e46d7-2099-40af-a155-aa45b68bfff3" providerId="ADAL" clId="{A23061F1-F86A-4FCF-BFFD-3790E0B3E14E}" dt="2022-10-07T19:09:03.707" v="3707" actId="478"/>
          <ac:spMkLst>
            <pc:docMk/>
            <pc:sldMk cId="3470377275" sldId="800"/>
            <ac:spMk id="66" creationId="{3D5A67C0-3D74-4390-94D2-56F76C133A4D}"/>
          </ac:spMkLst>
        </pc:spChg>
        <pc:spChg chg="del">
          <ac:chgData name="Paula Vázquez-Valero" userId="3a0e46d7-2099-40af-a155-aa45b68bfff3" providerId="ADAL" clId="{A23061F1-F86A-4FCF-BFFD-3790E0B3E14E}" dt="2022-10-07T19:09:03.707" v="3707" actId="478"/>
          <ac:spMkLst>
            <pc:docMk/>
            <pc:sldMk cId="3470377275" sldId="800"/>
            <ac:spMk id="67" creationId="{14F53816-91EE-450A-B8C0-44DB20CCC562}"/>
          </ac:spMkLst>
        </pc:spChg>
        <pc:spChg chg="del">
          <ac:chgData name="Paula Vázquez-Valero" userId="3a0e46d7-2099-40af-a155-aa45b68bfff3" providerId="ADAL" clId="{A23061F1-F86A-4FCF-BFFD-3790E0B3E14E}" dt="2022-10-07T19:09:06.130" v="3708" actId="478"/>
          <ac:spMkLst>
            <pc:docMk/>
            <pc:sldMk cId="3470377275" sldId="800"/>
            <ac:spMk id="118" creationId="{A1BC212A-CEB9-460B-9855-9C965CBA7608}"/>
          </ac:spMkLst>
        </pc:spChg>
        <pc:grpChg chg="del">
          <ac:chgData name="Paula Vázquez-Valero" userId="3a0e46d7-2099-40af-a155-aa45b68bfff3" providerId="ADAL" clId="{A23061F1-F86A-4FCF-BFFD-3790E0B3E14E}" dt="2022-10-07T19:09:03.707" v="3707" actId="478"/>
          <ac:grpSpMkLst>
            <pc:docMk/>
            <pc:sldMk cId="3470377275" sldId="800"/>
            <ac:grpSpMk id="59" creationId="{7E3AF404-108E-4874-8053-A886ACC76510}"/>
          </ac:grpSpMkLst>
        </pc:grpChg>
      </pc:sldChg>
      <pc:sldChg chg="addSp delSp modSp add del mod modAnim">
        <pc:chgData name="Paula Vázquez-Valero" userId="3a0e46d7-2099-40af-a155-aa45b68bfff3" providerId="ADAL" clId="{A23061F1-F86A-4FCF-BFFD-3790E0B3E14E}" dt="2022-10-07T19:42:04.737" v="4718" actId="2696"/>
        <pc:sldMkLst>
          <pc:docMk/>
          <pc:sldMk cId="3070085860" sldId="801"/>
        </pc:sldMkLst>
        <pc:spChg chg="add del mod">
          <ac:chgData name="Paula Vázquez-Valero" userId="3a0e46d7-2099-40af-a155-aa45b68bfff3" providerId="ADAL" clId="{A23061F1-F86A-4FCF-BFFD-3790E0B3E14E}" dt="2022-10-07T19:27:40.066" v="4340" actId="21"/>
          <ac:spMkLst>
            <pc:docMk/>
            <pc:sldMk cId="3070085860" sldId="801"/>
            <ac:spMk id="3" creationId="{B3429FC1-648F-F86C-7EE5-F56C68E92077}"/>
          </ac:spMkLst>
        </pc:spChg>
        <pc:spChg chg="mod">
          <ac:chgData name="Paula Vázquez-Valero" userId="3a0e46d7-2099-40af-a155-aa45b68bfff3" providerId="ADAL" clId="{A23061F1-F86A-4FCF-BFFD-3790E0B3E14E}" dt="2022-10-07T19:13:50.198" v="3903" actId="20577"/>
          <ac:spMkLst>
            <pc:docMk/>
            <pc:sldMk cId="3070085860" sldId="801"/>
            <ac:spMk id="60" creationId="{B1610C45-F6C0-4E28-90E9-A4EE418CB122}"/>
          </ac:spMkLst>
        </pc:spChg>
        <pc:spChg chg="mod">
          <ac:chgData name="Paula Vázquez-Valero" userId="3a0e46d7-2099-40af-a155-aa45b68bfff3" providerId="ADAL" clId="{A23061F1-F86A-4FCF-BFFD-3790E0B3E14E}" dt="2022-10-07T19:14:02.589" v="3925" actId="404"/>
          <ac:spMkLst>
            <pc:docMk/>
            <pc:sldMk cId="3070085860" sldId="801"/>
            <ac:spMk id="63" creationId="{91F164F0-58B2-4A60-9853-6BEE6E2792B1}"/>
          </ac:spMkLst>
        </pc:spChg>
        <pc:spChg chg="mod">
          <ac:chgData name="Paula Vázquez-Valero" userId="3a0e46d7-2099-40af-a155-aa45b68bfff3" providerId="ADAL" clId="{A23061F1-F86A-4FCF-BFFD-3790E0B3E14E}" dt="2022-10-07T19:14:30.319" v="3934" actId="20577"/>
          <ac:spMkLst>
            <pc:docMk/>
            <pc:sldMk cId="3070085860" sldId="801"/>
            <ac:spMk id="65" creationId="{A9B4262D-0C53-416D-BFE8-CA7A6502BA7B}"/>
          </ac:spMkLst>
        </pc:spChg>
        <pc:spChg chg="mod">
          <ac:chgData name="Paula Vázquez-Valero" userId="3a0e46d7-2099-40af-a155-aa45b68bfff3" providerId="ADAL" clId="{A23061F1-F86A-4FCF-BFFD-3790E0B3E14E}" dt="2022-10-07T19:13:14.336" v="3868"/>
          <ac:spMkLst>
            <pc:docMk/>
            <pc:sldMk cId="3070085860" sldId="801"/>
            <ac:spMk id="66" creationId="{3D5A67C0-3D74-4390-94D2-56F76C133A4D}"/>
          </ac:spMkLst>
        </pc:spChg>
        <pc:spChg chg="mod">
          <ac:chgData name="Paula Vázquez-Valero" userId="3a0e46d7-2099-40af-a155-aa45b68bfff3" providerId="ADAL" clId="{A23061F1-F86A-4FCF-BFFD-3790E0B3E14E}" dt="2022-10-07T19:14:48.261" v="3947" actId="1038"/>
          <ac:spMkLst>
            <pc:docMk/>
            <pc:sldMk cId="3070085860" sldId="801"/>
            <ac:spMk id="67" creationId="{14F53816-91EE-450A-B8C0-44DB20CCC562}"/>
          </ac:spMkLst>
        </pc:spChg>
        <pc:spChg chg="mod">
          <ac:chgData name="Paula Vázquez-Valero" userId="3a0e46d7-2099-40af-a155-aa45b68bfff3" providerId="ADAL" clId="{A23061F1-F86A-4FCF-BFFD-3790E0B3E14E}" dt="2022-10-07T19:14:56.305" v="3968" actId="20577"/>
          <ac:spMkLst>
            <pc:docMk/>
            <pc:sldMk cId="3070085860" sldId="801"/>
            <ac:spMk id="114" creationId="{ED7CF9A2-5FD9-42CA-84BD-AB2983B0D2AC}"/>
          </ac:spMkLst>
        </pc:spChg>
        <pc:spChg chg="mod">
          <ac:chgData name="Paula Vázquez-Valero" userId="3a0e46d7-2099-40af-a155-aa45b68bfff3" providerId="ADAL" clId="{A23061F1-F86A-4FCF-BFFD-3790E0B3E14E}" dt="2022-10-07T19:14:59.649" v="3976" actId="20577"/>
          <ac:spMkLst>
            <pc:docMk/>
            <pc:sldMk cId="3070085860" sldId="801"/>
            <ac:spMk id="115" creationId="{4347D875-3C68-4B99-B8BC-815ADB765D34}"/>
          </ac:spMkLst>
        </pc:spChg>
        <pc:spChg chg="mod">
          <ac:chgData name="Paula Vázquez-Valero" userId="3a0e46d7-2099-40af-a155-aa45b68bfff3" providerId="ADAL" clId="{A23061F1-F86A-4FCF-BFFD-3790E0B3E14E}" dt="2022-10-07T19:15:10.321" v="3987" actId="20577"/>
          <ac:spMkLst>
            <pc:docMk/>
            <pc:sldMk cId="3070085860" sldId="801"/>
            <ac:spMk id="116" creationId="{16499D22-327C-444D-8635-2906E2440E22}"/>
          </ac:spMkLst>
        </pc:spChg>
        <pc:spChg chg="mod">
          <ac:chgData name="Paula Vázquez-Valero" userId="3a0e46d7-2099-40af-a155-aa45b68bfff3" providerId="ADAL" clId="{A23061F1-F86A-4FCF-BFFD-3790E0B3E14E}" dt="2022-10-07T19:15:14.772" v="3991" actId="20577"/>
          <ac:spMkLst>
            <pc:docMk/>
            <pc:sldMk cId="3070085860" sldId="801"/>
            <ac:spMk id="117" creationId="{77DEA017-FF25-450B-BC93-5C16E3F9A9BD}"/>
          </ac:spMkLst>
        </pc:spChg>
        <pc:spChg chg="mod">
          <ac:chgData name="Paula Vázquez-Valero" userId="3a0e46d7-2099-40af-a155-aa45b68bfff3" providerId="ADAL" clId="{A23061F1-F86A-4FCF-BFFD-3790E0B3E14E}" dt="2022-10-07T19:18:44.509" v="4117" actId="20577"/>
          <ac:spMkLst>
            <pc:docMk/>
            <pc:sldMk cId="3070085860" sldId="801"/>
            <ac:spMk id="118" creationId="{A1BC212A-CEB9-460B-9855-9C965CBA7608}"/>
          </ac:spMkLst>
        </pc:spChg>
        <pc:picChg chg="del">
          <ac:chgData name="Paula Vázquez-Valero" userId="3a0e46d7-2099-40af-a155-aa45b68bfff3" providerId="ADAL" clId="{A23061F1-F86A-4FCF-BFFD-3790E0B3E14E}" dt="2022-10-07T19:15:35.068" v="4001" actId="478"/>
          <ac:picMkLst>
            <pc:docMk/>
            <pc:sldMk cId="3070085860" sldId="801"/>
            <ac:picMk id="4" creationId="{39AC8CF6-98AA-5DA1-6941-596A45C6BAAE}"/>
          </ac:picMkLst>
        </pc:picChg>
        <pc:picChg chg="del mod">
          <ac:chgData name="Paula Vázquez-Valero" userId="3a0e46d7-2099-40af-a155-aa45b68bfff3" providerId="ADAL" clId="{A23061F1-F86A-4FCF-BFFD-3790E0B3E14E}" dt="2022-10-07T19:17:18.364" v="4086" actId="478"/>
          <ac:picMkLst>
            <pc:docMk/>
            <pc:sldMk cId="3070085860" sldId="801"/>
            <ac:picMk id="6" creationId="{D824A206-4B4C-4E78-0322-267B7AF0311D}"/>
          </ac:picMkLst>
        </pc:picChg>
        <pc:picChg chg="del">
          <ac:chgData name="Paula Vázquez-Valero" userId="3a0e46d7-2099-40af-a155-aa45b68bfff3" providerId="ADAL" clId="{A23061F1-F86A-4FCF-BFFD-3790E0B3E14E}" dt="2022-10-07T19:17:17.262" v="4085" actId="478"/>
          <ac:picMkLst>
            <pc:docMk/>
            <pc:sldMk cId="3070085860" sldId="801"/>
            <ac:picMk id="7" creationId="{724377E1-C694-734E-6AC1-BF6E3962E6E2}"/>
          </ac:picMkLst>
        </pc:picChg>
        <pc:picChg chg="add del mod">
          <ac:chgData name="Paula Vázquez-Valero" userId="3a0e46d7-2099-40af-a155-aa45b68bfff3" providerId="ADAL" clId="{A23061F1-F86A-4FCF-BFFD-3790E0B3E14E}" dt="2022-10-07T19:18:38.215" v="4115" actId="478"/>
          <ac:picMkLst>
            <pc:docMk/>
            <pc:sldMk cId="3070085860" sldId="801"/>
            <ac:picMk id="8" creationId="{2E229131-CB7B-2A4A-3DB8-6B37D900FF4A}"/>
          </ac:picMkLst>
        </pc:picChg>
        <pc:picChg chg="add del mod">
          <ac:chgData name="Paula Vázquez-Valero" userId="3a0e46d7-2099-40af-a155-aa45b68bfff3" providerId="ADAL" clId="{A23061F1-F86A-4FCF-BFFD-3790E0B3E14E}" dt="2022-10-07T19:27:40.066" v="4340" actId="21"/>
          <ac:picMkLst>
            <pc:docMk/>
            <pc:sldMk cId="3070085860" sldId="801"/>
            <ac:picMk id="9" creationId="{30399839-41C9-A51E-9A55-3A3055882AFA}"/>
          </ac:picMkLst>
        </pc:picChg>
        <pc:picChg chg="add del mod">
          <ac:chgData name="Paula Vázquez-Valero" userId="3a0e46d7-2099-40af-a155-aa45b68bfff3" providerId="ADAL" clId="{A23061F1-F86A-4FCF-BFFD-3790E0B3E14E}" dt="2022-10-07T19:27:40.066" v="4340" actId="21"/>
          <ac:picMkLst>
            <pc:docMk/>
            <pc:sldMk cId="3070085860" sldId="801"/>
            <ac:picMk id="10" creationId="{287A1AB3-FC59-E14C-02A1-5634427617ED}"/>
          </ac:picMkLst>
        </pc:picChg>
        <pc:picChg chg="add del mod">
          <ac:chgData name="Paula Vázquez-Valero" userId="3a0e46d7-2099-40af-a155-aa45b68bfff3" providerId="ADAL" clId="{A23061F1-F86A-4FCF-BFFD-3790E0B3E14E}" dt="2022-10-07T19:27:40.066" v="4340" actId="21"/>
          <ac:picMkLst>
            <pc:docMk/>
            <pc:sldMk cId="3070085860" sldId="801"/>
            <ac:picMk id="11" creationId="{CA353D3A-E2A1-13ED-BAA6-E33672E0F01A}"/>
          </ac:picMkLst>
        </pc:picChg>
      </pc:sldChg>
      <pc:sldChg chg="addSp delSp modSp add mod delAnim modAnim modNotesTx">
        <pc:chgData name="Paula Vázquez-Valero" userId="3a0e46d7-2099-40af-a155-aa45b68bfff3" providerId="ADAL" clId="{A23061F1-F86A-4FCF-BFFD-3790E0B3E14E}" dt="2022-10-07T19:40:47.720" v="4701" actId="1076"/>
        <pc:sldMkLst>
          <pc:docMk/>
          <pc:sldMk cId="2037676396" sldId="802"/>
        </pc:sldMkLst>
        <pc:spChg chg="mod">
          <ac:chgData name="Paula Vázquez-Valero" userId="3a0e46d7-2099-40af-a155-aa45b68bfff3" providerId="ADAL" clId="{A23061F1-F86A-4FCF-BFFD-3790E0B3E14E}" dt="2022-10-07T19:35:11.719" v="4553" actId="20577"/>
          <ac:spMkLst>
            <pc:docMk/>
            <pc:sldMk cId="2037676396" sldId="802"/>
            <ac:spMk id="5" creationId="{1BA9C737-AA5A-4319-B933-F529CA26272A}"/>
          </ac:spMkLst>
        </pc:spChg>
        <pc:spChg chg="mod">
          <ac:chgData name="Paula Vázquez-Valero" userId="3a0e46d7-2099-40af-a155-aa45b68bfff3" providerId="ADAL" clId="{A23061F1-F86A-4FCF-BFFD-3790E0B3E14E}" dt="2022-10-07T19:34:02.450" v="4525" actId="20577"/>
          <ac:spMkLst>
            <pc:docMk/>
            <pc:sldMk cId="2037676396" sldId="802"/>
            <ac:spMk id="6" creationId="{B611F6B6-CEC1-5186-D6AF-B1302FC98E69}"/>
          </ac:spMkLst>
        </pc:spChg>
        <pc:spChg chg="mod">
          <ac:chgData name="Paula Vázquez-Valero" userId="3a0e46d7-2099-40af-a155-aa45b68bfff3" providerId="ADAL" clId="{A23061F1-F86A-4FCF-BFFD-3790E0B3E14E}" dt="2022-10-07T19:34:28.624" v="4531" actId="20577"/>
          <ac:spMkLst>
            <pc:docMk/>
            <pc:sldMk cId="2037676396" sldId="802"/>
            <ac:spMk id="15" creationId="{60EF1726-F5A7-4F88-AC9D-F9CADB79C614}"/>
          </ac:spMkLst>
        </pc:spChg>
        <pc:spChg chg="mod">
          <ac:chgData name="Paula Vázquez-Valero" userId="3a0e46d7-2099-40af-a155-aa45b68bfff3" providerId="ADAL" clId="{A23061F1-F86A-4FCF-BFFD-3790E0B3E14E}" dt="2022-10-07T19:34:32.559" v="4534" actId="1036"/>
          <ac:spMkLst>
            <pc:docMk/>
            <pc:sldMk cId="2037676396" sldId="802"/>
            <ac:spMk id="17" creationId="{5A6157F9-AF0B-4182-B783-B99537B1D2A4}"/>
          </ac:spMkLst>
        </pc:spChg>
        <pc:spChg chg="mod">
          <ac:chgData name="Paula Vázquez-Valero" userId="3a0e46d7-2099-40af-a155-aa45b68bfff3" providerId="ADAL" clId="{A23061F1-F86A-4FCF-BFFD-3790E0B3E14E}" dt="2022-10-07T19:35:13.828" v="4555" actId="20577"/>
          <ac:spMkLst>
            <pc:docMk/>
            <pc:sldMk cId="2037676396" sldId="802"/>
            <ac:spMk id="18" creationId="{6B98CDA6-5381-4021-AD3F-CB0D18FFD358}"/>
          </ac:spMkLst>
        </pc:spChg>
        <pc:spChg chg="mod">
          <ac:chgData name="Paula Vázquez-Valero" userId="3a0e46d7-2099-40af-a155-aa45b68bfff3" providerId="ADAL" clId="{A23061F1-F86A-4FCF-BFFD-3790E0B3E14E}" dt="2022-10-07T19:33:53.393" v="4504" actId="1076"/>
          <ac:spMkLst>
            <pc:docMk/>
            <pc:sldMk cId="2037676396" sldId="802"/>
            <ac:spMk id="21" creationId="{1F2A89A7-C2BA-4FCE-A953-D80910372F20}"/>
          </ac:spMkLst>
        </pc:spChg>
        <pc:picChg chg="del">
          <ac:chgData name="Paula Vázquez-Valero" userId="3a0e46d7-2099-40af-a155-aa45b68bfff3" providerId="ADAL" clId="{A23061F1-F86A-4FCF-BFFD-3790E0B3E14E}" dt="2022-10-07T19:33:16.248" v="4494" actId="478"/>
          <ac:picMkLst>
            <pc:docMk/>
            <pc:sldMk cId="2037676396" sldId="802"/>
            <ac:picMk id="3" creationId="{7F280640-9B8A-6162-5C53-61B3DF0E07D5}"/>
          </ac:picMkLst>
        </pc:picChg>
        <pc:picChg chg="add del mod ord">
          <ac:chgData name="Paula Vázquez-Valero" userId="3a0e46d7-2099-40af-a155-aa45b68bfff3" providerId="ADAL" clId="{A23061F1-F86A-4FCF-BFFD-3790E0B3E14E}" dt="2022-10-07T19:40:30.375" v="4681" actId="478"/>
          <ac:picMkLst>
            <pc:docMk/>
            <pc:sldMk cId="2037676396" sldId="802"/>
            <ac:picMk id="4" creationId="{5521CAC3-3F1E-1CEA-EDF7-DF3A23DEC288}"/>
          </ac:picMkLst>
        </pc:picChg>
        <pc:picChg chg="add mod">
          <ac:chgData name="Paula Vázquez-Valero" userId="3a0e46d7-2099-40af-a155-aa45b68bfff3" providerId="ADAL" clId="{A23061F1-F86A-4FCF-BFFD-3790E0B3E14E}" dt="2022-10-07T19:40:47.720" v="4701" actId="1076"/>
          <ac:picMkLst>
            <pc:docMk/>
            <pc:sldMk cId="2037676396" sldId="802"/>
            <ac:picMk id="7" creationId="{211A22FC-39DC-B1E2-B770-A207632698CC}"/>
          </ac:picMkLst>
        </pc:picChg>
        <pc:picChg chg="add mod">
          <ac:chgData name="Paula Vázquez-Valero" userId="3a0e46d7-2099-40af-a155-aa45b68bfff3" providerId="ADAL" clId="{A23061F1-F86A-4FCF-BFFD-3790E0B3E14E}" dt="2022-10-07T19:34:18.913" v="4529" actId="14100"/>
          <ac:picMkLst>
            <pc:docMk/>
            <pc:sldMk cId="2037676396" sldId="802"/>
            <ac:picMk id="8" creationId="{24421965-9885-04C8-B8A2-532623C12CD8}"/>
          </ac:picMkLst>
        </pc:picChg>
        <pc:picChg chg="add del">
          <ac:chgData name="Paula Vázquez-Valero" userId="3a0e46d7-2099-40af-a155-aa45b68bfff3" providerId="ADAL" clId="{A23061F1-F86A-4FCF-BFFD-3790E0B3E14E}" dt="2022-10-07T19:40:12.160" v="4678"/>
          <ac:picMkLst>
            <pc:docMk/>
            <pc:sldMk cId="2037676396" sldId="802"/>
            <ac:picMk id="9" creationId="{97618D45-3A85-BAEE-822C-40017472BFD7}"/>
          </ac:picMkLst>
        </pc:picChg>
        <pc:picChg chg="add mod ord">
          <ac:chgData name="Paula Vázquez-Valero" userId="3a0e46d7-2099-40af-a155-aa45b68bfff3" providerId="ADAL" clId="{A23061F1-F86A-4FCF-BFFD-3790E0B3E14E}" dt="2022-10-07T19:40:42.279" v="4691" actId="1038"/>
          <ac:picMkLst>
            <pc:docMk/>
            <pc:sldMk cId="2037676396" sldId="802"/>
            <ac:picMk id="10" creationId="{D3CCAB74-0943-6B6F-5D44-12A4C1F90C89}"/>
          </ac:picMkLst>
        </pc:picChg>
        <pc:picChg chg="mod">
          <ac:chgData name="Paula Vázquez-Valero" userId="3a0e46d7-2099-40af-a155-aa45b68bfff3" providerId="ADAL" clId="{A23061F1-F86A-4FCF-BFFD-3790E0B3E14E}" dt="2022-10-07T19:40:46.015" v="4700" actId="1037"/>
          <ac:picMkLst>
            <pc:docMk/>
            <pc:sldMk cId="2037676396" sldId="802"/>
            <ac:picMk id="19" creationId="{0635AEE8-6ABB-1067-FD72-0DEF88F37058}"/>
          </ac:picMkLst>
        </pc:picChg>
        <pc:picChg chg="del">
          <ac:chgData name="Paula Vázquez-Valero" userId="3a0e46d7-2099-40af-a155-aa45b68bfff3" providerId="ADAL" clId="{A23061F1-F86A-4FCF-BFFD-3790E0B3E14E}" dt="2022-10-07T19:33:26.525" v="4499" actId="478"/>
          <ac:picMkLst>
            <pc:docMk/>
            <pc:sldMk cId="2037676396" sldId="802"/>
            <ac:picMk id="20" creationId="{EA44542D-BAF4-0F6E-F49E-E48F4934F625}"/>
          </ac:picMkLst>
        </pc:picChg>
        <pc:picChg chg="del mod">
          <ac:chgData name="Paula Vázquez-Valero" userId="3a0e46d7-2099-40af-a155-aa45b68bfff3" providerId="ADAL" clId="{A23061F1-F86A-4FCF-BFFD-3790E0B3E14E}" dt="2022-10-07T19:34:13.680" v="4526" actId="478"/>
          <ac:picMkLst>
            <pc:docMk/>
            <pc:sldMk cId="2037676396" sldId="802"/>
            <ac:picMk id="27" creationId="{B4D4877B-403B-4709-8058-FCC248723453}"/>
          </ac:picMkLst>
        </pc:picChg>
        <pc:picChg chg="mod">
          <ac:chgData name="Paula Vázquez-Valero" userId="3a0e46d7-2099-40af-a155-aa45b68bfff3" providerId="ADAL" clId="{A23061F1-F86A-4FCF-BFFD-3790E0B3E14E}" dt="2022-10-07T19:33:53.393" v="4504" actId="1076"/>
          <ac:picMkLst>
            <pc:docMk/>
            <pc:sldMk cId="2037676396" sldId="802"/>
            <ac:picMk id="32" creationId="{F96D9E94-6131-4F73-9056-FB71DF3A5057}"/>
          </ac:picMkLst>
        </pc:picChg>
      </pc:sldChg>
      <pc:sldChg chg="addSp delSp modSp add mod">
        <pc:chgData name="Paula Vázquez-Valero" userId="3a0e46d7-2099-40af-a155-aa45b68bfff3" providerId="ADAL" clId="{A23061F1-F86A-4FCF-BFFD-3790E0B3E14E}" dt="2022-10-07T19:41:47.957" v="4712" actId="478"/>
        <pc:sldMkLst>
          <pc:docMk/>
          <pc:sldMk cId="2551679986" sldId="803"/>
        </pc:sldMkLst>
        <pc:spChg chg="mod">
          <ac:chgData name="Paula Vázquez-Valero" userId="3a0e46d7-2099-40af-a155-aa45b68bfff3" providerId="ADAL" clId="{A23061F1-F86A-4FCF-BFFD-3790E0B3E14E}" dt="2022-10-07T19:38:38.615" v="4632"/>
          <ac:spMkLst>
            <pc:docMk/>
            <pc:sldMk cId="2551679986" sldId="803"/>
            <ac:spMk id="7" creationId="{42274C3B-6DDD-D418-7F59-B0D5E326EE26}"/>
          </ac:spMkLst>
        </pc:spChg>
        <pc:spChg chg="mod">
          <ac:chgData name="Paula Vázquez-Valero" userId="3a0e46d7-2099-40af-a155-aa45b68bfff3" providerId="ADAL" clId="{A23061F1-F86A-4FCF-BFFD-3790E0B3E14E}" dt="2022-10-07T19:38:38.615" v="4632"/>
          <ac:spMkLst>
            <pc:docMk/>
            <pc:sldMk cId="2551679986" sldId="803"/>
            <ac:spMk id="8" creationId="{C578AC00-4D53-D5FA-B141-F71532BFDBF3}"/>
          </ac:spMkLst>
        </pc:spChg>
        <pc:spChg chg="mod">
          <ac:chgData name="Paula Vázquez-Valero" userId="3a0e46d7-2099-40af-a155-aa45b68bfff3" providerId="ADAL" clId="{A23061F1-F86A-4FCF-BFFD-3790E0B3E14E}" dt="2022-10-07T19:38:38.615" v="4632"/>
          <ac:spMkLst>
            <pc:docMk/>
            <pc:sldMk cId="2551679986" sldId="803"/>
            <ac:spMk id="12" creationId="{62FDA332-58E7-0FB6-6027-5FA9D491F00F}"/>
          </ac:spMkLst>
        </pc:spChg>
        <pc:spChg chg="mod">
          <ac:chgData name="Paula Vázquez-Valero" userId="3a0e46d7-2099-40af-a155-aa45b68bfff3" providerId="ADAL" clId="{A23061F1-F86A-4FCF-BFFD-3790E0B3E14E}" dt="2022-10-07T19:38:38.615" v="4632"/>
          <ac:spMkLst>
            <pc:docMk/>
            <pc:sldMk cId="2551679986" sldId="803"/>
            <ac:spMk id="13" creationId="{69A4D2C8-D8AC-9B7C-F668-1D2048209B0E}"/>
          </ac:spMkLst>
        </pc:spChg>
        <pc:spChg chg="mod">
          <ac:chgData name="Paula Vázquez-Valero" userId="3a0e46d7-2099-40af-a155-aa45b68bfff3" providerId="ADAL" clId="{A23061F1-F86A-4FCF-BFFD-3790E0B3E14E}" dt="2022-10-07T19:38:38.615" v="4632"/>
          <ac:spMkLst>
            <pc:docMk/>
            <pc:sldMk cId="2551679986" sldId="803"/>
            <ac:spMk id="14" creationId="{BFA85A33-21B0-60CD-58ED-147259362B5C}"/>
          </ac:spMkLst>
        </pc:spChg>
        <pc:spChg chg="mod">
          <ac:chgData name="Paula Vázquez-Valero" userId="3a0e46d7-2099-40af-a155-aa45b68bfff3" providerId="ADAL" clId="{A23061F1-F86A-4FCF-BFFD-3790E0B3E14E}" dt="2022-10-07T19:38:38.615" v="4632"/>
          <ac:spMkLst>
            <pc:docMk/>
            <pc:sldMk cId="2551679986" sldId="803"/>
            <ac:spMk id="15" creationId="{1C2BB60E-98A8-778A-6F8C-B47A01CA77E6}"/>
          </ac:spMkLst>
        </pc:spChg>
        <pc:spChg chg="add mod ord">
          <ac:chgData name="Paula Vázquez-Valero" userId="3a0e46d7-2099-40af-a155-aa45b68bfff3" providerId="ADAL" clId="{A23061F1-F86A-4FCF-BFFD-3790E0B3E14E}" dt="2022-10-07T19:38:46.900" v="4634" actId="167"/>
          <ac:spMkLst>
            <pc:docMk/>
            <pc:sldMk cId="2551679986" sldId="803"/>
            <ac:spMk id="17" creationId="{9BABCF17-6BE6-3CA8-C2EF-AEEA3478689C}"/>
          </ac:spMkLst>
        </pc:spChg>
        <pc:spChg chg="add mod ord">
          <ac:chgData name="Paula Vázquez-Valero" userId="3a0e46d7-2099-40af-a155-aa45b68bfff3" providerId="ADAL" clId="{A23061F1-F86A-4FCF-BFFD-3790E0B3E14E}" dt="2022-10-07T19:39:42.820" v="4671" actId="20577"/>
          <ac:spMkLst>
            <pc:docMk/>
            <pc:sldMk cId="2551679986" sldId="803"/>
            <ac:spMk id="18" creationId="{A87E16AF-62CC-A7D4-4FB0-B6D71B0B9543}"/>
          </ac:spMkLst>
        </pc:spChg>
        <pc:spChg chg="add mod ord">
          <ac:chgData name="Paula Vázquez-Valero" userId="3a0e46d7-2099-40af-a155-aa45b68bfff3" providerId="ADAL" clId="{A23061F1-F86A-4FCF-BFFD-3790E0B3E14E}" dt="2022-10-07T19:39:30.788" v="4643"/>
          <ac:spMkLst>
            <pc:docMk/>
            <pc:sldMk cId="2551679986" sldId="803"/>
            <ac:spMk id="19" creationId="{543A086E-4FA5-1A9B-1EAF-18FD73F4C4B4}"/>
          </ac:spMkLst>
        </pc:spChg>
        <pc:spChg chg="add mod ord">
          <ac:chgData name="Paula Vázquez-Valero" userId="3a0e46d7-2099-40af-a155-aa45b68bfff3" providerId="ADAL" clId="{A23061F1-F86A-4FCF-BFFD-3790E0B3E14E}" dt="2022-10-07T19:38:46.900" v="4634" actId="167"/>
          <ac:spMkLst>
            <pc:docMk/>
            <pc:sldMk cId="2551679986" sldId="803"/>
            <ac:spMk id="20" creationId="{DF3A39A3-4608-6D0A-0463-63AE374FB868}"/>
          </ac:spMkLst>
        </pc:spChg>
        <pc:spChg chg="add mod ord">
          <ac:chgData name="Paula Vázquez-Valero" userId="3a0e46d7-2099-40af-a155-aa45b68bfff3" providerId="ADAL" clId="{A23061F1-F86A-4FCF-BFFD-3790E0B3E14E}" dt="2022-10-07T19:38:46.900" v="4634" actId="167"/>
          <ac:spMkLst>
            <pc:docMk/>
            <pc:sldMk cId="2551679986" sldId="803"/>
            <ac:spMk id="21" creationId="{765DBE27-1B3C-0CEC-848D-D6500A93E38A}"/>
          </ac:spMkLst>
        </pc:spChg>
        <pc:spChg chg="mod">
          <ac:chgData name="Paula Vázquez-Valero" userId="3a0e46d7-2099-40af-a155-aa45b68bfff3" providerId="ADAL" clId="{A23061F1-F86A-4FCF-BFFD-3790E0B3E14E}" dt="2022-10-07T19:38:38.615" v="4632"/>
          <ac:spMkLst>
            <pc:docMk/>
            <pc:sldMk cId="2551679986" sldId="803"/>
            <ac:spMk id="24" creationId="{753806E1-CDFB-A093-3A53-EAC274BCA167}"/>
          </ac:spMkLst>
        </pc:spChg>
        <pc:spChg chg="mod">
          <ac:chgData name="Paula Vázquez-Valero" userId="3a0e46d7-2099-40af-a155-aa45b68bfff3" providerId="ADAL" clId="{A23061F1-F86A-4FCF-BFFD-3790E0B3E14E}" dt="2022-10-07T19:38:38.615" v="4632"/>
          <ac:spMkLst>
            <pc:docMk/>
            <pc:sldMk cId="2551679986" sldId="803"/>
            <ac:spMk id="28" creationId="{51B9F45F-60BA-DDD4-B8D2-EA14A34ECEF2}"/>
          </ac:spMkLst>
        </pc:spChg>
        <pc:spChg chg="mod">
          <ac:chgData name="Paula Vázquez-Valero" userId="3a0e46d7-2099-40af-a155-aa45b68bfff3" providerId="ADAL" clId="{A23061F1-F86A-4FCF-BFFD-3790E0B3E14E}" dt="2022-10-07T19:38:38.615" v="4632"/>
          <ac:spMkLst>
            <pc:docMk/>
            <pc:sldMk cId="2551679986" sldId="803"/>
            <ac:spMk id="29" creationId="{4CA27E3A-7BAE-1AA9-B0F5-0C1B81338AF5}"/>
          </ac:spMkLst>
        </pc:spChg>
        <pc:spChg chg="mod">
          <ac:chgData name="Paula Vázquez-Valero" userId="3a0e46d7-2099-40af-a155-aa45b68bfff3" providerId="ADAL" clId="{A23061F1-F86A-4FCF-BFFD-3790E0B3E14E}" dt="2022-10-07T19:38:38.615" v="4632"/>
          <ac:spMkLst>
            <pc:docMk/>
            <pc:sldMk cId="2551679986" sldId="803"/>
            <ac:spMk id="30" creationId="{55608DC6-95DD-44F4-6A54-70B8EC8A6822}"/>
          </ac:spMkLst>
        </pc:spChg>
        <pc:spChg chg="mod">
          <ac:chgData name="Paula Vázquez-Valero" userId="3a0e46d7-2099-40af-a155-aa45b68bfff3" providerId="ADAL" clId="{A23061F1-F86A-4FCF-BFFD-3790E0B3E14E}" dt="2022-10-07T19:38:38.615" v="4632"/>
          <ac:spMkLst>
            <pc:docMk/>
            <pc:sldMk cId="2551679986" sldId="803"/>
            <ac:spMk id="31" creationId="{F66A55A3-3AC7-DD82-AEAF-ABF02B23B242}"/>
          </ac:spMkLst>
        </pc:spChg>
        <pc:spChg chg="add mod ord">
          <ac:chgData name="Paula Vázquez-Valero" userId="3a0e46d7-2099-40af-a155-aa45b68bfff3" providerId="ADAL" clId="{A23061F1-F86A-4FCF-BFFD-3790E0B3E14E}" dt="2022-10-07T19:38:46.900" v="4634" actId="167"/>
          <ac:spMkLst>
            <pc:docMk/>
            <pc:sldMk cId="2551679986" sldId="803"/>
            <ac:spMk id="33" creationId="{901280B8-C77E-21F3-739A-C3CBEC40101E}"/>
          </ac:spMkLst>
        </pc:spChg>
        <pc:spChg chg="add mod ord">
          <ac:chgData name="Paula Vázquez-Valero" userId="3a0e46d7-2099-40af-a155-aa45b68bfff3" providerId="ADAL" clId="{A23061F1-F86A-4FCF-BFFD-3790E0B3E14E}" dt="2022-10-07T19:38:46.900" v="4634" actId="167"/>
          <ac:spMkLst>
            <pc:docMk/>
            <pc:sldMk cId="2551679986" sldId="803"/>
            <ac:spMk id="36" creationId="{F9F49CAD-3959-4B5B-6C33-DFECC1BA6612}"/>
          </ac:spMkLst>
        </pc:spChg>
        <pc:spChg chg="add mod ord">
          <ac:chgData name="Paula Vázquez-Valero" userId="3a0e46d7-2099-40af-a155-aa45b68bfff3" providerId="ADAL" clId="{A23061F1-F86A-4FCF-BFFD-3790E0B3E14E}" dt="2022-10-07T19:38:46.900" v="4634" actId="167"/>
          <ac:spMkLst>
            <pc:docMk/>
            <pc:sldMk cId="2551679986" sldId="803"/>
            <ac:spMk id="37" creationId="{D85589DB-40CA-5CC1-5CC2-89839AAECCB9}"/>
          </ac:spMkLst>
        </pc:spChg>
        <pc:spChg chg="add mod ord">
          <ac:chgData name="Paula Vázquez-Valero" userId="3a0e46d7-2099-40af-a155-aa45b68bfff3" providerId="ADAL" clId="{A23061F1-F86A-4FCF-BFFD-3790E0B3E14E}" dt="2022-10-07T19:38:46.900" v="4634" actId="167"/>
          <ac:spMkLst>
            <pc:docMk/>
            <pc:sldMk cId="2551679986" sldId="803"/>
            <ac:spMk id="38" creationId="{C81715BA-87AF-3902-3BD1-86620353AA77}"/>
          </ac:spMkLst>
        </pc:spChg>
        <pc:spChg chg="mod">
          <ac:chgData name="Paula Vázquez-Valero" userId="3a0e46d7-2099-40af-a155-aa45b68bfff3" providerId="ADAL" clId="{A23061F1-F86A-4FCF-BFFD-3790E0B3E14E}" dt="2022-10-07T19:39:52.073" v="4675" actId="14100"/>
          <ac:spMkLst>
            <pc:docMk/>
            <pc:sldMk cId="2551679986" sldId="803"/>
            <ac:spMk id="118" creationId="{A1BC212A-CEB9-460B-9855-9C965CBA7608}"/>
          </ac:spMkLst>
        </pc:spChg>
        <pc:spChg chg="del mod">
          <ac:chgData name="Paula Vázquez-Valero" userId="3a0e46d7-2099-40af-a155-aa45b68bfff3" providerId="ADAL" clId="{A23061F1-F86A-4FCF-BFFD-3790E0B3E14E}" dt="2022-10-07T19:41:47.957" v="4712" actId="478"/>
          <ac:spMkLst>
            <pc:docMk/>
            <pc:sldMk cId="2551679986" sldId="803"/>
            <ac:spMk id="124" creationId="{D18896C3-AD5E-2201-1FAA-773FEE8706C4}"/>
          </ac:spMkLst>
        </pc:spChg>
        <pc:spChg chg="del mod">
          <ac:chgData name="Paula Vázquez-Valero" userId="3a0e46d7-2099-40af-a155-aa45b68bfff3" providerId="ADAL" clId="{A23061F1-F86A-4FCF-BFFD-3790E0B3E14E}" dt="2022-10-07T19:41:47.957" v="4712" actId="478"/>
          <ac:spMkLst>
            <pc:docMk/>
            <pc:sldMk cId="2551679986" sldId="803"/>
            <ac:spMk id="125" creationId="{EFFEB833-DB1B-B647-3127-7A1095CCEDE2}"/>
          </ac:spMkLst>
        </pc:spChg>
        <pc:spChg chg="del mod">
          <ac:chgData name="Paula Vázquez-Valero" userId="3a0e46d7-2099-40af-a155-aa45b68bfff3" providerId="ADAL" clId="{A23061F1-F86A-4FCF-BFFD-3790E0B3E14E}" dt="2022-10-07T19:41:47.957" v="4712" actId="478"/>
          <ac:spMkLst>
            <pc:docMk/>
            <pc:sldMk cId="2551679986" sldId="803"/>
            <ac:spMk id="126" creationId="{37C0C0EB-0A30-D186-6686-6A9985BD3B63}"/>
          </ac:spMkLst>
        </pc:spChg>
        <pc:spChg chg="del mod">
          <ac:chgData name="Paula Vázquez-Valero" userId="3a0e46d7-2099-40af-a155-aa45b68bfff3" providerId="ADAL" clId="{A23061F1-F86A-4FCF-BFFD-3790E0B3E14E}" dt="2022-10-07T19:41:47.957" v="4712" actId="478"/>
          <ac:spMkLst>
            <pc:docMk/>
            <pc:sldMk cId="2551679986" sldId="803"/>
            <ac:spMk id="127" creationId="{4B610B84-4CF4-4740-928E-87B4AA535D10}"/>
          </ac:spMkLst>
        </pc:spChg>
        <pc:spChg chg="del mod">
          <ac:chgData name="Paula Vázquez-Valero" userId="3a0e46d7-2099-40af-a155-aa45b68bfff3" providerId="ADAL" clId="{A23061F1-F86A-4FCF-BFFD-3790E0B3E14E}" dt="2022-10-07T19:41:47.957" v="4712" actId="478"/>
          <ac:spMkLst>
            <pc:docMk/>
            <pc:sldMk cId="2551679986" sldId="803"/>
            <ac:spMk id="128" creationId="{75C65AD1-775C-AA58-579F-70CECF5D347F}"/>
          </ac:spMkLst>
        </pc:spChg>
        <pc:spChg chg="del mod">
          <ac:chgData name="Paula Vázquez-Valero" userId="3a0e46d7-2099-40af-a155-aa45b68bfff3" providerId="ADAL" clId="{A23061F1-F86A-4FCF-BFFD-3790E0B3E14E}" dt="2022-10-07T19:41:47.957" v="4712" actId="478"/>
          <ac:spMkLst>
            <pc:docMk/>
            <pc:sldMk cId="2551679986" sldId="803"/>
            <ac:spMk id="144" creationId="{3FC5AFCB-89EE-7FF0-CCB4-BCAF551AF77C}"/>
          </ac:spMkLst>
        </pc:spChg>
        <pc:spChg chg="del mod">
          <ac:chgData name="Paula Vázquez-Valero" userId="3a0e46d7-2099-40af-a155-aa45b68bfff3" providerId="ADAL" clId="{A23061F1-F86A-4FCF-BFFD-3790E0B3E14E}" dt="2022-10-07T19:41:47.957" v="4712" actId="478"/>
          <ac:spMkLst>
            <pc:docMk/>
            <pc:sldMk cId="2551679986" sldId="803"/>
            <ac:spMk id="150" creationId="{E15A84CB-480B-4C4C-9881-08876A51AA01}"/>
          </ac:spMkLst>
        </pc:spChg>
        <pc:spChg chg="del mod">
          <ac:chgData name="Paula Vázquez-Valero" userId="3a0e46d7-2099-40af-a155-aa45b68bfff3" providerId="ADAL" clId="{A23061F1-F86A-4FCF-BFFD-3790E0B3E14E}" dt="2022-10-07T19:41:47.957" v="4712" actId="478"/>
          <ac:spMkLst>
            <pc:docMk/>
            <pc:sldMk cId="2551679986" sldId="803"/>
            <ac:spMk id="151" creationId="{4A659DBA-8DC9-FAC5-D28D-46102E064C0D}"/>
          </ac:spMkLst>
        </pc:spChg>
        <pc:spChg chg="del mod">
          <ac:chgData name="Paula Vázquez-Valero" userId="3a0e46d7-2099-40af-a155-aa45b68bfff3" providerId="ADAL" clId="{A23061F1-F86A-4FCF-BFFD-3790E0B3E14E}" dt="2022-10-07T19:41:47.957" v="4712" actId="478"/>
          <ac:spMkLst>
            <pc:docMk/>
            <pc:sldMk cId="2551679986" sldId="803"/>
            <ac:spMk id="152" creationId="{89ECD4C3-8550-098C-721C-DBF311FF2F38}"/>
          </ac:spMkLst>
        </pc:spChg>
        <pc:grpChg chg="add mod ord">
          <ac:chgData name="Paula Vázquez-Valero" userId="3a0e46d7-2099-40af-a155-aa45b68bfff3" providerId="ADAL" clId="{A23061F1-F86A-4FCF-BFFD-3790E0B3E14E}" dt="2022-10-07T19:38:46.900" v="4634" actId="167"/>
          <ac:grpSpMkLst>
            <pc:docMk/>
            <pc:sldMk cId="2551679986" sldId="803"/>
            <ac:grpSpMk id="3" creationId="{EC041846-C5A2-D4D3-7670-B9787753E712}"/>
          </ac:grpSpMkLst>
        </pc:grpChg>
        <pc:grpChg chg="mod">
          <ac:chgData name="Paula Vázquez-Valero" userId="3a0e46d7-2099-40af-a155-aa45b68bfff3" providerId="ADAL" clId="{A23061F1-F86A-4FCF-BFFD-3790E0B3E14E}" dt="2022-10-07T19:38:38.615" v="4632"/>
          <ac:grpSpMkLst>
            <pc:docMk/>
            <pc:sldMk cId="2551679986" sldId="803"/>
            <ac:grpSpMk id="4" creationId="{6C76197F-EB80-E8A0-0A0B-A0921BCC0DEA}"/>
          </ac:grpSpMkLst>
        </pc:grpChg>
        <pc:grpChg chg="add mod ord">
          <ac:chgData name="Paula Vázquez-Valero" userId="3a0e46d7-2099-40af-a155-aa45b68bfff3" providerId="ADAL" clId="{A23061F1-F86A-4FCF-BFFD-3790E0B3E14E}" dt="2022-10-07T19:38:46.900" v="4634" actId="167"/>
          <ac:grpSpMkLst>
            <pc:docMk/>
            <pc:sldMk cId="2551679986" sldId="803"/>
            <ac:grpSpMk id="23" creationId="{7FBA7A81-5408-4F29-3AAC-FCB721A87890}"/>
          </ac:grpSpMkLst>
        </pc:grpChg>
        <pc:grpChg chg="del mod">
          <ac:chgData name="Paula Vázquez-Valero" userId="3a0e46d7-2099-40af-a155-aa45b68bfff3" providerId="ADAL" clId="{A23061F1-F86A-4FCF-BFFD-3790E0B3E14E}" dt="2022-10-07T19:41:47.957" v="4712" actId="478"/>
          <ac:grpSpMkLst>
            <pc:docMk/>
            <pc:sldMk cId="2551679986" sldId="803"/>
            <ac:grpSpMk id="110" creationId="{51F0C553-3BB2-DCBF-F8CD-512E0F2A9CEC}"/>
          </ac:grpSpMkLst>
        </pc:grpChg>
        <pc:grpChg chg="del mod">
          <ac:chgData name="Paula Vázquez-Valero" userId="3a0e46d7-2099-40af-a155-aa45b68bfff3" providerId="ADAL" clId="{A23061F1-F86A-4FCF-BFFD-3790E0B3E14E}" dt="2022-10-07T19:41:47.957" v="4712" actId="478"/>
          <ac:grpSpMkLst>
            <pc:docMk/>
            <pc:sldMk cId="2551679986" sldId="803"/>
            <ac:grpSpMk id="129" creationId="{32EAB27D-9462-E79E-1FF6-08A1ACD7139C}"/>
          </ac:grpSpMkLst>
        </pc:grpChg>
        <pc:picChg chg="mod">
          <ac:chgData name="Paula Vázquez-Valero" userId="3a0e46d7-2099-40af-a155-aa45b68bfff3" providerId="ADAL" clId="{A23061F1-F86A-4FCF-BFFD-3790E0B3E14E}" dt="2022-10-07T19:41:07.647" v="4707" actId="1076"/>
          <ac:picMkLst>
            <pc:docMk/>
            <pc:sldMk cId="2551679986" sldId="803"/>
            <ac:picMk id="145" creationId="{03B4D6D6-0AB1-4C67-9E7A-BB2B96A79883}"/>
          </ac:picMkLst>
        </pc:picChg>
        <pc:picChg chg="mod">
          <ac:chgData name="Paula Vázquez-Valero" userId="3a0e46d7-2099-40af-a155-aa45b68bfff3" providerId="ADAL" clId="{A23061F1-F86A-4FCF-BFFD-3790E0B3E14E}" dt="2022-10-07T19:41:07.647" v="4707" actId="1076"/>
          <ac:picMkLst>
            <pc:docMk/>
            <pc:sldMk cId="2551679986" sldId="803"/>
            <ac:picMk id="146" creationId="{6342CD9F-C20C-4353-A688-6C2B50F39509}"/>
          </ac:picMkLst>
        </pc:picChg>
        <pc:picChg chg="mod">
          <ac:chgData name="Paula Vázquez-Valero" userId="3a0e46d7-2099-40af-a155-aa45b68bfff3" providerId="ADAL" clId="{A23061F1-F86A-4FCF-BFFD-3790E0B3E14E}" dt="2022-10-07T19:41:07.647" v="4707" actId="1076"/>
          <ac:picMkLst>
            <pc:docMk/>
            <pc:sldMk cId="2551679986" sldId="803"/>
            <ac:picMk id="147" creationId="{8BA1727B-4C9D-4FDD-AA9D-B9BCCDE27EF0}"/>
          </ac:picMkLst>
        </pc:picChg>
        <pc:picChg chg="mod">
          <ac:chgData name="Paula Vázquez-Valero" userId="3a0e46d7-2099-40af-a155-aa45b68bfff3" providerId="ADAL" clId="{A23061F1-F86A-4FCF-BFFD-3790E0B3E14E}" dt="2022-10-07T19:41:07.647" v="4707" actId="1076"/>
          <ac:picMkLst>
            <pc:docMk/>
            <pc:sldMk cId="2551679986" sldId="803"/>
            <ac:picMk id="148" creationId="{0A798A19-9CEE-49B8-8E71-0B2EF3BC1069}"/>
          </ac:picMkLst>
        </pc:picChg>
        <pc:picChg chg="mod">
          <ac:chgData name="Paula Vázquez-Valero" userId="3a0e46d7-2099-40af-a155-aa45b68bfff3" providerId="ADAL" clId="{A23061F1-F86A-4FCF-BFFD-3790E0B3E14E}" dt="2022-10-07T19:41:07.647" v="4707" actId="1076"/>
          <ac:picMkLst>
            <pc:docMk/>
            <pc:sldMk cId="2551679986" sldId="803"/>
            <ac:picMk id="149" creationId="{E626B5B8-4CE1-4579-A855-5037721C8128}"/>
          </ac:picMkLst>
        </pc:picChg>
        <pc:picChg chg="mod">
          <ac:chgData name="Paula Vázquez-Valero" userId="3a0e46d7-2099-40af-a155-aa45b68bfff3" providerId="ADAL" clId="{A23061F1-F86A-4FCF-BFFD-3790E0B3E14E}" dt="2022-10-07T19:41:24.324" v="4711" actId="1076"/>
          <ac:picMkLst>
            <pc:docMk/>
            <pc:sldMk cId="2551679986" sldId="803"/>
            <ac:picMk id="153" creationId="{A17071EB-BEB1-A47E-CB32-3C8962AA48FF}"/>
          </ac:picMkLst>
        </pc:picChg>
        <pc:picChg chg="mod">
          <ac:chgData name="Paula Vázquez-Valero" userId="3a0e46d7-2099-40af-a155-aa45b68bfff3" providerId="ADAL" clId="{A23061F1-F86A-4FCF-BFFD-3790E0B3E14E}" dt="2022-10-07T19:41:20.985" v="4710" actId="1076"/>
          <ac:picMkLst>
            <pc:docMk/>
            <pc:sldMk cId="2551679986" sldId="803"/>
            <ac:picMk id="155" creationId="{E84B3FA7-8BE6-52C5-4984-1D54C0CFF383}"/>
          </ac:picMkLst>
        </pc:picChg>
        <pc:picChg chg="mod">
          <ac:chgData name="Paula Vázquez-Valero" userId="3a0e46d7-2099-40af-a155-aa45b68bfff3" providerId="ADAL" clId="{A23061F1-F86A-4FCF-BFFD-3790E0B3E14E}" dt="2022-10-07T19:41:13.209" v="4708" actId="1076"/>
          <ac:picMkLst>
            <pc:docMk/>
            <pc:sldMk cId="2551679986" sldId="803"/>
            <ac:picMk id="156" creationId="{E108318B-A80A-E354-C4C1-CF2F422EBF1A}"/>
          </ac:picMkLst>
        </pc:picChg>
        <pc:picChg chg="mod">
          <ac:chgData name="Paula Vázquez-Valero" userId="3a0e46d7-2099-40af-a155-aa45b68bfff3" providerId="ADAL" clId="{A23061F1-F86A-4FCF-BFFD-3790E0B3E14E}" dt="2022-10-07T19:41:18.139" v="4709" actId="1076"/>
          <ac:picMkLst>
            <pc:docMk/>
            <pc:sldMk cId="2551679986" sldId="803"/>
            <ac:picMk id="157" creationId="{844C78BD-05B6-502C-45CF-E6E46353C81A}"/>
          </ac:picMkLst>
        </pc:picChg>
        <pc:cxnChg chg="mod">
          <ac:chgData name="Paula Vázquez-Valero" userId="3a0e46d7-2099-40af-a155-aa45b68bfff3" providerId="ADAL" clId="{A23061F1-F86A-4FCF-BFFD-3790E0B3E14E}" dt="2022-10-07T19:38:38.615" v="4632"/>
          <ac:cxnSpMkLst>
            <pc:docMk/>
            <pc:sldMk cId="2551679986" sldId="803"/>
            <ac:cxnSpMk id="6" creationId="{4EF4524E-1C5F-03CB-6A61-1EC37B367ADE}"/>
          </ac:cxnSpMkLst>
        </pc:cxnChg>
        <pc:cxnChg chg="mod">
          <ac:chgData name="Paula Vázquez-Valero" userId="3a0e46d7-2099-40af-a155-aa45b68bfff3" providerId="ADAL" clId="{A23061F1-F86A-4FCF-BFFD-3790E0B3E14E}" dt="2022-10-07T19:38:38.615" v="4632"/>
          <ac:cxnSpMkLst>
            <pc:docMk/>
            <pc:sldMk cId="2551679986" sldId="803"/>
            <ac:cxnSpMk id="9" creationId="{1C820FB7-2AE4-4AFB-013D-80E34604E73E}"/>
          </ac:cxnSpMkLst>
        </pc:cxnChg>
        <pc:cxnChg chg="mod">
          <ac:chgData name="Paula Vázquez-Valero" userId="3a0e46d7-2099-40af-a155-aa45b68bfff3" providerId="ADAL" clId="{A23061F1-F86A-4FCF-BFFD-3790E0B3E14E}" dt="2022-10-07T19:38:38.615" v="4632"/>
          <ac:cxnSpMkLst>
            <pc:docMk/>
            <pc:sldMk cId="2551679986" sldId="803"/>
            <ac:cxnSpMk id="10" creationId="{CC264399-D105-9D01-8B2F-2F81C3F27E58}"/>
          </ac:cxnSpMkLst>
        </pc:cxnChg>
        <pc:cxnChg chg="mod">
          <ac:chgData name="Paula Vázquez-Valero" userId="3a0e46d7-2099-40af-a155-aa45b68bfff3" providerId="ADAL" clId="{A23061F1-F86A-4FCF-BFFD-3790E0B3E14E}" dt="2022-10-07T19:38:38.615" v="4632"/>
          <ac:cxnSpMkLst>
            <pc:docMk/>
            <pc:sldMk cId="2551679986" sldId="803"/>
            <ac:cxnSpMk id="11" creationId="{E8B06824-5ABC-FF03-3C9A-B35422007828}"/>
          </ac:cxnSpMkLst>
        </pc:cxnChg>
        <pc:cxnChg chg="mod">
          <ac:chgData name="Paula Vázquez-Valero" userId="3a0e46d7-2099-40af-a155-aa45b68bfff3" providerId="ADAL" clId="{A23061F1-F86A-4FCF-BFFD-3790E0B3E14E}" dt="2022-10-07T19:38:38.615" v="4632"/>
          <ac:cxnSpMkLst>
            <pc:docMk/>
            <pc:sldMk cId="2551679986" sldId="803"/>
            <ac:cxnSpMk id="16" creationId="{6C30A684-076A-BA2D-21AA-BD5AB248A9C4}"/>
          </ac:cxnSpMkLst>
        </pc:cxnChg>
        <pc:cxnChg chg="mod">
          <ac:chgData name="Paula Vázquez-Valero" userId="3a0e46d7-2099-40af-a155-aa45b68bfff3" providerId="ADAL" clId="{A23061F1-F86A-4FCF-BFFD-3790E0B3E14E}" dt="2022-10-07T19:38:38.615" v="4632"/>
          <ac:cxnSpMkLst>
            <pc:docMk/>
            <pc:sldMk cId="2551679986" sldId="803"/>
            <ac:cxnSpMk id="25" creationId="{53ED1C0C-938D-4885-8C9E-B300B5D4E60F}"/>
          </ac:cxnSpMkLst>
        </pc:cxnChg>
        <pc:cxnChg chg="mod">
          <ac:chgData name="Paula Vázquez-Valero" userId="3a0e46d7-2099-40af-a155-aa45b68bfff3" providerId="ADAL" clId="{A23061F1-F86A-4FCF-BFFD-3790E0B3E14E}" dt="2022-10-07T19:38:38.615" v="4632"/>
          <ac:cxnSpMkLst>
            <pc:docMk/>
            <pc:sldMk cId="2551679986" sldId="803"/>
            <ac:cxnSpMk id="26" creationId="{3E4AF69B-84D5-5699-FA9E-5194CB2A4195}"/>
          </ac:cxnSpMkLst>
        </pc:cxnChg>
        <pc:cxnChg chg="mod">
          <ac:chgData name="Paula Vázquez-Valero" userId="3a0e46d7-2099-40af-a155-aa45b68bfff3" providerId="ADAL" clId="{A23061F1-F86A-4FCF-BFFD-3790E0B3E14E}" dt="2022-10-07T19:38:38.615" v="4632"/>
          <ac:cxnSpMkLst>
            <pc:docMk/>
            <pc:sldMk cId="2551679986" sldId="803"/>
            <ac:cxnSpMk id="27" creationId="{9753C937-BC44-C072-A372-92E4F7AE4A60}"/>
          </ac:cxnSpMkLst>
        </pc:cxnChg>
        <pc:cxnChg chg="mod">
          <ac:chgData name="Paula Vázquez-Valero" userId="3a0e46d7-2099-40af-a155-aa45b68bfff3" providerId="ADAL" clId="{A23061F1-F86A-4FCF-BFFD-3790E0B3E14E}" dt="2022-10-07T19:38:38.615" v="4632"/>
          <ac:cxnSpMkLst>
            <pc:docMk/>
            <pc:sldMk cId="2551679986" sldId="803"/>
            <ac:cxnSpMk id="32" creationId="{FEBAB19D-E905-5488-055E-8020EA49501D}"/>
          </ac:cxnSpMkLst>
        </pc:cxnChg>
      </pc:sldChg>
      <pc:sldChg chg="addSp delSp modSp add mod delAnim">
        <pc:chgData name="Paula Vázquez-Valero" userId="3a0e46d7-2099-40af-a155-aa45b68bfff3" providerId="ADAL" clId="{A23061F1-F86A-4FCF-BFFD-3790E0B3E14E}" dt="2022-10-07T19:52:59.890" v="5145" actId="113"/>
        <pc:sldMkLst>
          <pc:docMk/>
          <pc:sldMk cId="3603667093" sldId="804"/>
        </pc:sldMkLst>
        <pc:spChg chg="mod">
          <ac:chgData name="Paula Vázquez-Valero" userId="3a0e46d7-2099-40af-a155-aa45b68bfff3" providerId="ADAL" clId="{A23061F1-F86A-4FCF-BFFD-3790E0B3E14E}" dt="2022-10-07T19:52:40.868" v="5132" actId="207"/>
          <ac:spMkLst>
            <pc:docMk/>
            <pc:sldMk cId="3603667093" sldId="804"/>
            <ac:spMk id="2" creationId="{9E5D7D67-0354-4144-9687-63666CDEA2E4}"/>
          </ac:spMkLst>
        </pc:spChg>
        <pc:spChg chg="add del mod">
          <ac:chgData name="Paula Vázquez-Valero" userId="3a0e46d7-2099-40af-a155-aa45b68bfff3" providerId="ADAL" clId="{A23061F1-F86A-4FCF-BFFD-3790E0B3E14E}" dt="2022-10-07T19:52:41.971" v="5136"/>
          <ac:spMkLst>
            <pc:docMk/>
            <pc:sldMk cId="3603667093" sldId="804"/>
            <ac:spMk id="4" creationId="{31D45AB3-6845-124B-9B9A-A23E66BC6692}"/>
          </ac:spMkLst>
        </pc:spChg>
        <pc:spChg chg="add mod">
          <ac:chgData name="Paula Vázquez-Valero" userId="3a0e46d7-2099-40af-a155-aa45b68bfff3" providerId="ADAL" clId="{A23061F1-F86A-4FCF-BFFD-3790E0B3E14E}" dt="2022-10-07T19:52:47.461" v="5140" actId="1076"/>
          <ac:spMkLst>
            <pc:docMk/>
            <pc:sldMk cId="3603667093" sldId="804"/>
            <ac:spMk id="5" creationId="{B5B1AE1E-D29A-63EA-8E65-4FDC9F3BE685}"/>
          </ac:spMkLst>
        </pc:spChg>
        <pc:spChg chg="del">
          <ac:chgData name="Paula Vázquez-Valero" userId="3a0e46d7-2099-40af-a155-aa45b68bfff3" providerId="ADAL" clId="{A23061F1-F86A-4FCF-BFFD-3790E0B3E14E}" dt="2022-10-07T19:52:55.836" v="5143" actId="478"/>
          <ac:spMkLst>
            <pc:docMk/>
            <pc:sldMk cId="3603667093" sldId="804"/>
            <ac:spMk id="54" creationId="{13D71F2A-16AF-4A07-9E21-E2C0CC74C153}"/>
          </ac:spMkLst>
        </pc:spChg>
        <pc:spChg chg="del">
          <ac:chgData name="Paula Vázquez-Valero" userId="3a0e46d7-2099-40af-a155-aa45b68bfff3" providerId="ADAL" clId="{A23061F1-F86A-4FCF-BFFD-3790E0B3E14E}" dt="2022-10-07T19:52:55.836" v="5143" actId="478"/>
          <ac:spMkLst>
            <pc:docMk/>
            <pc:sldMk cId="3603667093" sldId="804"/>
            <ac:spMk id="55" creationId="{8E7E88DD-FBC5-468A-AD40-981AD2499DFB}"/>
          </ac:spMkLst>
        </pc:spChg>
        <pc:spChg chg="del">
          <ac:chgData name="Paula Vázquez-Valero" userId="3a0e46d7-2099-40af-a155-aa45b68bfff3" providerId="ADAL" clId="{A23061F1-F86A-4FCF-BFFD-3790E0B3E14E}" dt="2022-10-07T19:52:55.836" v="5143" actId="478"/>
          <ac:spMkLst>
            <pc:docMk/>
            <pc:sldMk cId="3603667093" sldId="804"/>
            <ac:spMk id="56" creationId="{79D09302-A4AF-421C-ABA6-0D37DEF7A1B8}"/>
          </ac:spMkLst>
        </pc:spChg>
        <pc:spChg chg="del">
          <ac:chgData name="Paula Vázquez-Valero" userId="3a0e46d7-2099-40af-a155-aa45b68bfff3" providerId="ADAL" clId="{A23061F1-F86A-4FCF-BFFD-3790E0B3E14E}" dt="2022-10-07T19:52:55.836" v="5143" actId="478"/>
          <ac:spMkLst>
            <pc:docMk/>
            <pc:sldMk cId="3603667093" sldId="804"/>
            <ac:spMk id="57" creationId="{3A49D3B9-70E6-429E-B993-B6674EBDF095}"/>
          </ac:spMkLst>
        </pc:spChg>
        <pc:spChg chg="del">
          <ac:chgData name="Paula Vázquez-Valero" userId="3a0e46d7-2099-40af-a155-aa45b68bfff3" providerId="ADAL" clId="{A23061F1-F86A-4FCF-BFFD-3790E0B3E14E}" dt="2022-10-07T19:52:55.836" v="5143" actId="478"/>
          <ac:spMkLst>
            <pc:docMk/>
            <pc:sldMk cId="3603667093" sldId="804"/>
            <ac:spMk id="58" creationId="{65E34EA1-9D24-466A-A6F1-7CE3FFC5E279}"/>
          </ac:spMkLst>
        </pc:spChg>
        <pc:spChg chg="del">
          <ac:chgData name="Paula Vázquez-Valero" userId="3a0e46d7-2099-40af-a155-aa45b68bfff3" providerId="ADAL" clId="{A23061F1-F86A-4FCF-BFFD-3790E0B3E14E}" dt="2022-10-07T19:52:55.836" v="5143" actId="478"/>
          <ac:spMkLst>
            <pc:docMk/>
            <pc:sldMk cId="3603667093" sldId="804"/>
            <ac:spMk id="59" creationId="{60DD9CD9-C857-4BA1-BA3A-2F2F19249444}"/>
          </ac:spMkLst>
        </pc:spChg>
        <pc:spChg chg="del">
          <ac:chgData name="Paula Vázquez-Valero" userId="3a0e46d7-2099-40af-a155-aa45b68bfff3" providerId="ADAL" clId="{A23061F1-F86A-4FCF-BFFD-3790E0B3E14E}" dt="2022-10-07T19:52:55.836" v="5143" actId="478"/>
          <ac:spMkLst>
            <pc:docMk/>
            <pc:sldMk cId="3603667093" sldId="804"/>
            <ac:spMk id="60" creationId="{BAF6C47D-C68B-46B3-AF1F-AD7121C530E3}"/>
          </ac:spMkLst>
        </pc:spChg>
        <pc:spChg chg="del">
          <ac:chgData name="Paula Vázquez-Valero" userId="3a0e46d7-2099-40af-a155-aa45b68bfff3" providerId="ADAL" clId="{A23061F1-F86A-4FCF-BFFD-3790E0B3E14E}" dt="2022-10-07T19:52:55.836" v="5143" actId="478"/>
          <ac:spMkLst>
            <pc:docMk/>
            <pc:sldMk cId="3603667093" sldId="804"/>
            <ac:spMk id="61" creationId="{043F40DE-EF64-4213-B68D-AA4CEC430A71}"/>
          </ac:spMkLst>
        </pc:spChg>
        <pc:spChg chg="del">
          <ac:chgData name="Paula Vázquez-Valero" userId="3a0e46d7-2099-40af-a155-aa45b68bfff3" providerId="ADAL" clId="{A23061F1-F86A-4FCF-BFFD-3790E0B3E14E}" dt="2022-10-07T19:52:55.836" v="5143" actId="478"/>
          <ac:spMkLst>
            <pc:docMk/>
            <pc:sldMk cId="3603667093" sldId="804"/>
            <ac:spMk id="62" creationId="{7A3CA6E2-EAE7-4AB8-B4D0-5A61BDACAC38}"/>
          </ac:spMkLst>
        </pc:spChg>
        <pc:spChg chg="del">
          <ac:chgData name="Paula Vázquez-Valero" userId="3a0e46d7-2099-40af-a155-aa45b68bfff3" providerId="ADAL" clId="{A23061F1-F86A-4FCF-BFFD-3790E0B3E14E}" dt="2022-10-07T19:52:55.836" v="5143" actId="478"/>
          <ac:spMkLst>
            <pc:docMk/>
            <pc:sldMk cId="3603667093" sldId="804"/>
            <ac:spMk id="63" creationId="{F6958ABA-A050-4950-A8D8-242649851302}"/>
          </ac:spMkLst>
        </pc:spChg>
        <pc:spChg chg="del">
          <ac:chgData name="Paula Vázquez-Valero" userId="3a0e46d7-2099-40af-a155-aa45b68bfff3" providerId="ADAL" clId="{A23061F1-F86A-4FCF-BFFD-3790E0B3E14E}" dt="2022-10-07T19:52:55.836" v="5143" actId="478"/>
          <ac:spMkLst>
            <pc:docMk/>
            <pc:sldMk cId="3603667093" sldId="804"/>
            <ac:spMk id="64" creationId="{32BAA5BC-CB21-43F2-B3F8-F465E6C6534C}"/>
          </ac:spMkLst>
        </pc:spChg>
        <pc:spChg chg="del">
          <ac:chgData name="Paula Vázquez-Valero" userId="3a0e46d7-2099-40af-a155-aa45b68bfff3" providerId="ADAL" clId="{A23061F1-F86A-4FCF-BFFD-3790E0B3E14E}" dt="2022-10-07T19:52:55.836" v="5143" actId="478"/>
          <ac:spMkLst>
            <pc:docMk/>
            <pc:sldMk cId="3603667093" sldId="804"/>
            <ac:spMk id="65" creationId="{896C1059-FF57-43C1-A90B-45BFA8AD75E8}"/>
          </ac:spMkLst>
        </pc:spChg>
        <pc:spChg chg="del">
          <ac:chgData name="Paula Vázquez-Valero" userId="3a0e46d7-2099-40af-a155-aa45b68bfff3" providerId="ADAL" clId="{A23061F1-F86A-4FCF-BFFD-3790E0B3E14E}" dt="2022-10-07T19:52:55.836" v="5143" actId="478"/>
          <ac:spMkLst>
            <pc:docMk/>
            <pc:sldMk cId="3603667093" sldId="804"/>
            <ac:spMk id="66" creationId="{2CF60C0F-D5E4-4956-85D2-7614F4918EBE}"/>
          </ac:spMkLst>
        </pc:spChg>
        <pc:spChg chg="del">
          <ac:chgData name="Paula Vázquez-Valero" userId="3a0e46d7-2099-40af-a155-aa45b68bfff3" providerId="ADAL" clId="{A23061F1-F86A-4FCF-BFFD-3790E0B3E14E}" dt="2022-10-07T19:52:55.836" v="5143" actId="478"/>
          <ac:spMkLst>
            <pc:docMk/>
            <pc:sldMk cId="3603667093" sldId="804"/>
            <ac:spMk id="67" creationId="{7DCA4893-05F2-410E-A3A2-1D32444891F4}"/>
          </ac:spMkLst>
        </pc:spChg>
        <pc:spChg chg="del">
          <ac:chgData name="Paula Vázquez-Valero" userId="3a0e46d7-2099-40af-a155-aa45b68bfff3" providerId="ADAL" clId="{A23061F1-F86A-4FCF-BFFD-3790E0B3E14E}" dt="2022-10-07T19:52:55.836" v="5143" actId="478"/>
          <ac:spMkLst>
            <pc:docMk/>
            <pc:sldMk cId="3603667093" sldId="804"/>
            <ac:spMk id="68" creationId="{44C68231-7D7B-48B1-BE28-5AA4C83CE289}"/>
          </ac:spMkLst>
        </pc:spChg>
        <pc:spChg chg="del">
          <ac:chgData name="Paula Vázquez-Valero" userId="3a0e46d7-2099-40af-a155-aa45b68bfff3" providerId="ADAL" clId="{A23061F1-F86A-4FCF-BFFD-3790E0B3E14E}" dt="2022-10-07T19:52:58.706" v="5144" actId="478"/>
          <ac:spMkLst>
            <pc:docMk/>
            <pc:sldMk cId="3603667093" sldId="804"/>
            <ac:spMk id="69" creationId="{BBDB1E49-09F2-4543-A081-72E6ED8C2B28}"/>
          </ac:spMkLst>
        </pc:spChg>
        <pc:spChg chg="del">
          <ac:chgData name="Paula Vázquez-Valero" userId="3a0e46d7-2099-40af-a155-aa45b68bfff3" providerId="ADAL" clId="{A23061F1-F86A-4FCF-BFFD-3790E0B3E14E}" dt="2022-10-07T19:52:55.836" v="5143" actId="478"/>
          <ac:spMkLst>
            <pc:docMk/>
            <pc:sldMk cId="3603667093" sldId="804"/>
            <ac:spMk id="70" creationId="{E24DCAC2-1AA3-4BA5-B5F3-4E4902680F5D}"/>
          </ac:spMkLst>
        </pc:spChg>
        <pc:spChg chg="del">
          <ac:chgData name="Paula Vázquez-Valero" userId="3a0e46d7-2099-40af-a155-aa45b68bfff3" providerId="ADAL" clId="{A23061F1-F86A-4FCF-BFFD-3790E0B3E14E}" dt="2022-10-07T19:52:55.836" v="5143" actId="478"/>
          <ac:spMkLst>
            <pc:docMk/>
            <pc:sldMk cId="3603667093" sldId="804"/>
            <ac:spMk id="71" creationId="{265289F3-7170-4C48-8921-C5BDCC596539}"/>
          </ac:spMkLst>
        </pc:spChg>
        <pc:graphicFrameChg chg="modGraphic">
          <ac:chgData name="Paula Vázquez-Valero" userId="3a0e46d7-2099-40af-a155-aa45b68bfff3" providerId="ADAL" clId="{A23061F1-F86A-4FCF-BFFD-3790E0B3E14E}" dt="2022-10-07T19:52:59.890" v="5145" actId="113"/>
          <ac:graphicFrameMkLst>
            <pc:docMk/>
            <pc:sldMk cId="3603667093" sldId="804"/>
            <ac:graphicFrameMk id="72" creationId="{01CDDC8D-F56F-46FB-A324-83F96C7BFAE3}"/>
          </ac:graphicFrameMkLst>
        </pc:graphicFrameChg>
      </pc:sldChg>
    </pc:docChg>
  </pc:docChgLst>
  <pc:docChgLst>
    <pc:chgData name="Tom Dawes" userId="fe899cd594ff6f3a" providerId="LiveId" clId="{11A930BB-C397-447B-9C08-31E1CA32D2C6}"/>
    <pc:docChg chg="addSld delSld modSld">
      <pc:chgData name="Tom Dawes" userId="fe899cd594ff6f3a" providerId="LiveId" clId="{11A930BB-C397-447B-9C08-31E1CA32D2C6}" dt="2022-12-14T16:29:43.802" v="9" actId="1076"/>
      <pc:docMkLst>
        <pc:docMk/>
      </pc:docMkLst>
      <pc:sldChg chg="add del">
        <pc:chgData name="Tom Dawes" userId="fe899cd594ff6f3a" providerId="LiveId" clId="{11A930BB-C397-447B-9C08-31E1CA32D2C6}" dt="2022-12-14T16:28:01.914" v="2"/>
        <pc:sldMkLst>
          <pc:docMk/>
          <pc:sldMk cId="0" sldId="266"/>
        </pc:sldMkLst>
      </pc:sldChg>
      <pc:sldChg chg="modSp mod">
        <pc:chgData name="Tom Dawes" userId="fe899cd594ff6f3a" providerId="LiveId" clId="{11A930BB-C397-447B-9C08-31E1CA32D2C6}" dt="2022-12-14T16:29:43.802" v="9" actId="1076"/>
        <pc:sldMkLst>
          <pc:docMk/>
          <pc:sldMk cId="1896518203" sldId="368"/>
        </pc:sldMkLst>
        <pc:spChg chg="mod">
          <ac:chgData name="Tom Dawes" userId="fe899cd594ff6f3a" providerId="LiveId" clId="{11A930BB-C397-447B-9C08-31E1CA32D2C6}" dt="2022-12-14T16:29:16.012" v="5" actId="1076"/>
          <ac:spMkLst>
            <pc:docMk/>
            <pc:sldMk cId="1896518203" sldId="368"/>
            <ac:spMk id="63" creationId="{F6958ABA-A050-4950-A8D8-242649851302}"/>
          </ac:spMkLst>
        </pc:spChg>
        <pc:spChg chg="mod">
          <ac:chgData name="Tom Dawes" userId="fe899cd594ff6f3a" providerId="LiveId" clId="{11A930BB-C397-447B-9C08-31E1CA32D2C6}" dt="2022-12-14T16:29:20.771" v="6" actId="1076"/>
          <ac:spMkLst>
            <pc:docMk/>
            <pc:sldMk cId="1896518203" sldId="368"/>
            <ac:spMk id="64" creationId="{32BAA5BC-CB21-43F2-B3F8-F465E6C6534C}"/>
          </ac:spMkLst>
        </pc:spChg>
        <pc:spChg chg="mod">
          <ac:chgData name="Tom Dawes" userId="fe899cd594ff6f3a" providerId="LiveId" clId="{11A930BB-C397-447B-9C08-31E1CA32D2C6}" dt="2022-12-14T16:29:43.802" v="9" actId="1076"/>
          <ac:spMkLst>
            <pc:docMk/>
            <pc:sldMk cId="1896518203" sldId="368"/>
            <ac:spMk id="71" creationId="{265289F3-7170-4C48-8921-C5BDCC596539}"/>
          </ac:spMkLst>
        </pc:spChg>
        <pc:graphicFrameChg chg="modGraphic">
          <ac:chgData name="Tom Dawes" userId="fe899cd594ff6f3a" providerId="LiveId" clId="{11A930BB-C397-447B-9C08-31E1CA32D2C6}" dt="2022-12-14T16:29:36.540" v="8" actId="14734"/>
          <ac:graphicFrameMkLst>
            <pc:docMk/>
            <pc:sldMk cId="1896518203" sldId="368"/>
            <ac:graphicFrameMk id="72" creationId="{01CDDC8D-F56F-46FB-A324-83F96C7BFAE3}"/>
          </ac:graphicFrameMkLst>
        </pc:graphicFrameChg>
      </pc:sldChg>
      <pc:sldChg chg="add del">
        <pc:chgData name="Tom Dawes" userId="fe899cd594ff6f3a" providerId="LiveId" clId="{11A930BB-C397-447B-9C08-31E1CA32D2C6}" dt="2022-12-14T16:28:01.914" v="2"/>
        <pc:sldMkLst>
          <pc:docMk/>
          <pc:sldMk cId="4057250824" sldId="530"/>
        </pc:sldMkLst>
      </pc:sldChg>
      <pc:sldChg chg="add del">
        <pc:chgData name="Tom Dawes" userId="fe899cd594ff6f3a" providerId="LiveId" clId="{11A930BB-C397-447B-9C08-31E1CA32D2C6}" dt="2022-12-14T16:28:56.355" v="4"/>
        <pc:sldMkLst>
          <pc:docMk/>
          <pc:sldMk cId="4092001493" sldId="779"/>
        </pc:sldMkLst>
      </pc:sldChg>
      <pc:sldChg chg="add del">
        <pc:chgData name="Tom Dawes" userId="fe899cd594ff6f3a" providerId="LiveId" clId="{11A930BB-C397-447B-9C08-31E1CA32D2C6}" dt="2022-12-14T16:28:56.355" v="4"/>
        <pc:sldMkLst>
          <pc:docMk/>
          <pc:sldMk cId="3417755771" sldId="782"/>
        </pc:sldMkLst>
      </pc:sldChg>
      <pc:sldChg chg="add del">
        <pc:chgData name="Tom Dawes" userId="fe899cd594ff6f3a" providerId="LiveId" clId="{11A930BB-C397-447B-9C08-31E1CA32D2C6}" dt="2022-12-14T16:28:56.355" v="4"/>
        <pc:sldMkLst>
          <pc:docMk/>
          <pc:sldMk cId="1681008627" sldId="783"/>
        </pc:sldMkLst>
      </pc:sldChg>
      <pc:sldChg chg="add del">
        <pc:chgData name="Tom Dawes" userId="fe899cd594ff6f3a" providerId="LiveId" clId="{11A930BB-C397-447B-9C08-31E1CA32D2C6}" dt="2022-12-14T16:28:56.355" v="4"/>
        <pc:sldMkLst>
          <pc:docMk/>
          <pc:sldMk cId="1989724452" sldId="785"/>
        </pc:sldMkLst>
      </pc:sldChg>
      <pc:sldChg chg="add del">
        <pc:chgData name="Tom Dawes" userId="fe899cd594ff6f3a" providerId="LiveId" clId="{11A930BB-C397-447B-9C08-31E1CA32D2C6}" dt="2022-12-14T16:28:56.355" v="4"/>
        <pc:sldMkLst>
          <pc:docMk/>
          <pc:sldMk cId="1445725296" sldId="786"/>
        </pc:sldMkLst>
      </pc:sldChg>
      <pc:sldChg chg="add del">
        <pc:chgData name="Tom Dawes" userId="fe899cd594ff6f3a" providerId="LiveId" clId="{11A930BB-C397-447B-9C08-31E1CA32D2C6}" dt="2022-12-14T16:28:56.355" v="4"/>
        <pc:sldMkLst>
          <pc:docMk/>
          <pc:sldMk cId="602872250" sldId="787"/>
        </pc:sldMkLst>
      </pc:sldChg>
      <pc:sldChg chg="add del">
        <pc:chgData name="Tom Dawes" userId="fe899cd594ff6f3a" providerId="LiveId" clId="{11A930BB-C397-447B-9C08-31E1CA32D2C6}" dt="2022-12-14T16:28:56.355" v="4"/>
        <pc:sldMkLst>
          <pc:docMk/>
          <pc:sldMk cId="2443155738" sldId="788"/>
        </pc:sldMkLst>
      </pc:sldChg>
      <pc:sldChg chg="add del">
        <pc:chgData name="Tom Dawes" userId="fe899cd594ff6f3a" providerId="LiveId" clId="{11A930BB-C397-447B-9C08-31E1CA32D2C6}" dt="2022-12-14T16:28:56.355" v="4"/>
        <pc:sldMkLst>
          <pc:docMk/>
          <pc:sldMk cId="2570087207" sldId="789"/>
        </pc:sldMkLst>
      </pc:sldChg>
      <pc:sldChg chg="add del">
        <pc:chgData name="Tom Dawes" userId="fe899cd594ff6f3a" providerId="LiveId" clId="{11A930BB-C397-447B-9C08-31E1CA32D2C6}" dt="2022-12-14T16:28:56.355" v="4"/>
        <pc:sldMkLst>
          <pc:docMk/>
          <pc:sldMk cId="2841335960" sldId="790"/>
        </pc:sldMkLst>
      </pc:sldChg>
      <pc:sldChg chg="add del">
        <pc:chgData name="Tom Dawes" userId="fe899cd594ff6f3a" providerId="LiveId" clId="{11A930BB-C397-447B-9C08-31E1CA32D2C6}" dt="2022-12-14T16:28:56.355" v="4"/>
        <pc:sldMkLst>
          <pc:docMk/>
          <pc:sldMk cId="1187129589" sldId="7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B10A3C-6EC1-44B1-AD7A-D13421C00F0D}" type="datetimeFigureOut">
              <a:rPr lang="en-GB" smtClean="0"/>
              <a:t>14/12/2022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52B50-4CAA-498F-BA55-B096FCBD9A9E}" type="slidenum">
              <a:rPr lang="en-GB" smtClean="0"/>
              <a:t>‹#›</a:t>
            </a:fld>
            <a:endParaRPr lang="en-GB"/>
          </a:p>
        </p:txBody>
      </p:sp>
    </p:spTree>
    <p:extLst>
      <p:ext uri="{BB962C8B-B14F-4D97-AF65-F5344CB8AC3E}">
        <p14:creationId xmlns:p14="http://schemas.microsoft.com/office/powerpoint/2010/main" val="126435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p>
          <a:p>
            <a:endParaRPr lang="es-ES_tradnl" sz="1200" b="1" kern="1200" dirty="0">
              <a:solidFill>
                <a:schemeClr val="tx1"/>
              </a:solidFill>
              <a:effectLst/>
              <a:latin typeface="+mn-lt"/>
              <a:ea typeface="+mn-ea"/>
              <a:cs typeface="+mn-cs"/>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For any </a:t>
            </a:r>
            <a:r>
              <a:rPr lang="en-GB" sz="1200" i="1" dirty="0">
                <a:effectLst/>
                <a:latin typeface="Calibri" panose="020F0502020204030204" pitchFamily="34" charset="0"/>
                <a:ea typeface="Calibri" panose="020F0502020204030204" pitchFamily="34" charset="0"/>
              </a:rPr>
              <a:t>other </a:t>
            </a:r>
            <a:r>
              <a:rPr lang="en-GB" sz="12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endParaRPr lang="es-ES_tradnl" sz="1200" b="1" kern="1200" dirty="0">
              <a:solidFill>
                <a:schemeClr val="tx1"/>
              </a:solidFill>
              <a:effectLst/>
              <a:latin typeface="+mn-lt"/>
              <a:ea typeface="+mn-ea"/>
              <a:cs typeface="+mn-cs"/>
            </a:endParaRPr>
          </a:p>
          <a:p>
            <a:r>
              <a:rPr lang="es-ES_tradnl" sz="1200" b="1" kern="1200" dirty="0" err="1">
                <a:solidFill>
                  <a:schemeClr val="tx1"/>
                </a:solidFill>
                <a:effectLst/>
                <a:latin typeface="+mn-lt"/>
                <a:ea typeface="+mn-ea"/>
                <a:cs typeface="+mn-cs"/>
              </a:rPr>
              <a:t>Phonics</a:t>
            </a:r>
            <a:r>
              <a:rPr lang="es-ES_tradnl" sz="1200" b="1" kern="1200" dirty="0">
                <a:solidFill>
                  <a:schemeClr val="tx1"/>
                </a:solidFill>
                <a:effectLst/>
                <a:latin typeface="+mn-lt"/>
                <a:ea typeface="+mn-ea"/>
                <a:cs typeface="+mn-cs"/>
              </a:rPr>
              <a:t>: Stress 1</a:t>
            </a:r>
          </a:p>
          <a:p>
            <a:r>
              <a:rPr lang="es-ES_tradnl" sz="1200" b="1" kern="1200" dirty="0" err="1">
                <a:solidFill>
                  <a:schemeClr val="tx1"/>
                </a:solidFill>
                <a:effectLst/>
                <a:latin typeface="+mn-lt"/>
                <a:ea typeface="+mn-ea"/>
                <a:cs typeface="+mn-cs"/>
              </a:rPr>
              <a:t>Vocabulary</a:t>
            </a:r>
            <a:r>
              <a:rPr lang="es-ES_tradnl" sz="1200" b="1" kern="1200" dirty="0">
                <a:solidFill>
                  <a:schemeClr val="tx1"/>
                </a:solidFill>
                <a:effectLst/>
                <a:latin typeface="+mn-lt"/>
                <a:ea typeface="+mn-ea"/>
                <a:cs typeface="+mn-cs"/>
              </a:rPr>
              <a:t> (new </a:t>
            </a:r>
            <a:r>
              <a:rPr lang="es-ES_tradnl" sz="1200" b="1" kern="1200" dirty="0" err="1">
                <a:solidFill>
                  <a:schemeClr val="tx1"/>
                </a:solidFill>
                <a:effectLst/>
                <a:latin typeface="+mn-lt"/>
                <a:ea typeface="+mn-ea"/>
                <a:cs typeface="+mn-cs"/>
              </a:rPr>
              <a:t>words</a:t>
            </a:r>
            <a:r>
              <a:rPr lang="es-ES_tradnl" sz="1200" b="1" kern="1200" dirty="0">
                <a:solidFill>
                  <a:schemeClr val="tx1"/>
                </a:solidFill>
                <a:effectLst/>
                <a:latin typeface="+mn-lt"/>
                <a:ea typeface="+mn-ea"/>
                <a:cs typeface="+mn-cs"/>
              </a:rPr>
              <a:t> in </a:t>
            </a:r>
            <a:r>
              <a:rPr lang="es-ES_tradnl" sz="1200" b="1" kern="1200" dirty="0" err="1">
                <a:solidFill>
                  <a:schemeClr val="tx1"/>
                </a:solidFill>
                <a:effectLst/>
                <a:latin typeface="+mn-lt"/>
                <a:ea typeface="+mn-ea"/>
                <a:cs typeface="+mn-cs"/>
              </a:rPr>
              <a:t>bold</a:t>
            </a:r>
            <a:r>
              <a:rPr lang="es-ES_tradnl" sz="1200" kern="1200" dirty="0">
                <a:solidFill>
                  <a:schemeClr val="tx1"/>
                </a:solidFill>
                <a:effectLst/>
                <a:latin typeface="+mn-lt"/>
                <a:ea typeface="+mn-ea"/>
                <a:cs typeface="+mn-cs"/>
              </a:rPr>
              <a:t>): </a:t>
            </a:r>
            <a:r>
              <a:rPr lang="en-GB" sz="1200" b="1" i="0" u="none" strike="noStrike" dirty="0">
                <a:solidFill>
                  <a:srgbClr val="002060"/>
                </a:solidFill>
                <a:effectLst/>
                <a:latin typeface="Century Gothic" panose="020B0502020202020204" pitchFamily="34" charset="0"/>
              </a:rPr>
              <a:t>a menudo</a:t>
            </a:r>
            <a:r>
              <a:rPr lang="en-GB" sz="1200" b="0" i="0" u="none" strike="noStrike" dirty="0">
                <a:solidFill>
                  <a:srgbClr val="002060"/>
                </a:solidFill>
                <a:effectLst/>
                <a:latin typeface="Century Gothic" panose="020B0502020202020204" pitchFamily="34" charset="0"/>
              </a:rPr>
              <a:t> [958] </a:t>
            </a:r>
            <a:r>
              <a:rPr lang="en-GB" sz="1200" b="0" i="0" u="none" strike="noStrike" dirty="0" err="1">
                <a:solidFill>
                  <a:srgbClr val="002060"/>
                </a:solidFill>
                <a:effectLst/>
                <a:latin typeface="Century Gothic" panose="020B0502020202020204" pitchFamily="34" charset="0"/>
              </a:rPr>
              <a:t>aprender</a:t>
            </a:r>
            <a:r>
              <a:rPr lang="en-GB" sz="1200" b="0" i="0" u="none" strike="noStrike" dirty="0">
                <a:solidFill>
                  <a:srgbClr val="002060"/>
                </a:solidFill>
                <a:effectLst/>
                <a:latin typeface="Century Gothic" panose="020B0502020202020204" pitchFamily="34" charset="0"/>
              </a:rPr>
              <a:t> [428] </a:t>
            </a:r>
            <a:r>
              <a:rPr lang="en-GB" sz="1200" b="0" i="0" u="none" strike="noStrike" dirty="0" err="1">
                <a:solidFill>
                  <a:srgbClr val="002060"/>
                </a:solidFill>
                <a:effectLst/>
                <a:latin typeface="Century Gothic" panose="020B0502020202020204" pitchFamily="34" charset="0"/>
              </a:rPr>
              <a:t>beber</a:t>
            </a:r>
            <a:r>
              <a:rPr lang="en-GB" sz="1200" b="0" i="0" u="none" strike="noStrike" dirty="0">
                <a:solidFill>
                  <a:srgbClr val="002060"/>
                </a:solidFill>
                <a:effectLst/>
                <a:latin typeface="Century Gothic" panose="020B0502020202020204" pitchFamily="34" charset="0"/>
              </a:rPr>
              <a:t> [1085] comer [347] [347] </a:t>
            </a:r>
            <a:r>
              <a:rPr lang="en-GB" sz="1200" b="0" i="0" u="none" strike="noStrike" dirty="0" err="1">
                <a:solidFill>
                  <a:srgbClr val="002060"/>
                </a:solidFill>
                <a:effectLst/>
                <a:latin typeface="Century Gothic" panose="020B0502020202020204" pitchFamily="34" charset="0"/>
              </a:rPr>
              <a:t>correr</a:t>
            </a:r>
            <a:r>
              <a:rPr lang="en-GB" sz="1200" b="0" i="0" u="none" strike="noStrike" dirty="0">
                <a:solidFill>
                  <a:srgbClr val="002060"/>
                </a:solidFill>
                <a:effectLst/>
                <a:latin typeface="Century Gothic" panose="020B0502020202020204" pitchFamily="34" charset="0"/>
              </a:rPr>
              <a:t> [343] hacer [26] leer [209] </a:t>
            </a:r>
            <a:endParaRPr lang="en-GB" sz="1200" b="0" i="0" u="none" strike="noStrike" kern="1200" dirty="0">
              <a:solidFill>
                <a:srgbClr val="002060"/>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err="1">
                <a:solidFill>
                  <a:schemeClr val="tx1"/>
                </a:solidFill>
                <a:effectLst/>
                <a:latin typeface="+mn-lt"/>
                <a:ea typeface="+mn-ea"/>
                <a:cs typeface="+mn-cs"/>
              </a:rPr>
              <a:t>Revisit</a:t>
            </a:r>
            <a:r>
              <a:rPr lang="es-ES_tradnl" sz="1200" b="1" kern="1200" dirty="0">
                <a:solidFill>
                  <a:schemeClr val="tx1"/>
                </a:solidFill>
                <a:effectLst/>
                <a:latin typeface="+mn-lt"/>
                <a:ea typeface="+mn-ea"/>
                <a:cs typeface="+mn-cs"/>
              </a:rPr>
              <a:t> 1</a:t>
            </a:r>
            <a:r>
              <a:rPr lang="es-ES_tradnl" sz="1200" kern="1200" dirty="0">
                <a:solidFill>
                  <a:schemeClr val="tx1"/>
                </a:solidFill>
                <a:effectLst/>
                <a:latin typeface="+mn-lt"/>
                <a:ea typeface="+mn-ea"/>
                <a:cs typeface="+mn-cs"/>
              </a:rPr>
              <a:t>: </a:t>
            </a:r>
            <a:r>
              <a:rPr lang="es-ES" sz="1200" b="0" i="0" u="none" strike="noStrike" dirty="0">
                <a:solidFill>
                  <a:srgbClr val="002060"/>
                </a:solidFill>
                <a:effectLst/>
                <a:latin typeface="Century Gothic" panose="020B0502020202020204" pitchFamily="34" charset="0"/>
              </a:rPr>
              <a:t>tiene [8] cantante [2105] cara [337] gafas [&gt;5000] nariz [1570] ojo [169] pelo [873] profesor / profesora [501] azul [811] corto [1055]  grande [66] gris [1751] largo [300] moreno [3304] negro [307] pequeño [202] rubio [2861] redondo [2470] verde [812] los / las [1]</a:t>
            </a:r>
            <a:r>
              <a:rPr lang="es-ES" sz="1800" dirty="0"/>
              <a:t> </a:t>
            </a:r>
            <a:endParaRPr lang="es-ES_trad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err="1">
                <a:solidFill>
                  <a:schemeClr val="tx1"/>
                </a:solidFill>
                <a:effectLst/>
                <a:latin typeface="+mn-lt"/>
                <a:ea typeface="+mn-ea"/>
                <a:cs typeface="+mn-cs"/>
              </a:rPr>
              <a:t>Revisit</a:t>
            </a:r>
            <a:r>
              <a:rPr lang="es-ES_tradnl" sz="1200" b="1" kern="1200" dirty="0">
                <a:solidFill>
                  <a:schemeClr val="tx1"/>
                </a:solidFill>
                <a:effectLst/>
                <a:latin typeface="+mn-lt"/>
                <a:ea typeface="+mn-ea"/>
                <a:cs typeface="+mn-cs"/>
              </a:rPr>
              <a:t> 2</a:t>
            </a:r>
            <a:r>
              <a:rPr lang="es-ES_tradnl" sz="1200" kern="1200" dirty="0">
                <a:solidFill>
                  <a:schemeClr val="tx1"/>
                </a:solidFill>
                <a:effectLst/>
                <a:latin typeface="+mn-lt"/>
                <a:ea typeface="+mn-ea"/>
                <a:cs typeface="+mn-cs"/>
              </a:rPr>
              <a:t>: </a:t>
            </a:r>
            <a:r>
              <a:rPr lang="es-ES" sz="1200" b="0" i="0" u="none" strike="noStrike" dirty="0">
                <a:solidFill>
                  <a:srgbClr val="002060"/>
                </a:solidFill>
                <a:effectLst/>
                <a:latin typeface="Century Gothic" panose="020B0502020202020204" pitchFamily="34" charset="0"/>
              </a:rPr>
              <a:t>hay [13] cuántos/cuántas [580] capaz [645] difícil [374] fácil [584]</a:t>
            </a:r>
            <a:r>
              <a:rPr lang="es-ES" sz="1800" dirty="0"/>
              <a:t> </a:t>
            </a:r>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sz="1200" b="1" i="0" u="none" strike="noStrike" dirty="0">
              <a:solidFill>
                <a:srgbClr val="002060"/>
              </a:solidFill>
              <a:effectLst/>
              <a:latin typeface="docs-Century Gothic"/>
            </a:endParaRPr>
          </a:p>
          <a:p>
            <a:pPr marL="0" lvl="0" indent="0" algn="l" rtl="0">
              <a:spcBef>
                <a:spcPts val="0"/>
              </a:spcBef>
              <a:spcAft>
                <a:spcPts val="0"/>
              </a:spcAft>
              <a:buNone/>
            </a:pPr>
            <a:endParaRPr lang="en-GB" sz="1200"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[3/5]</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63100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[4/5]</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7299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[4/5]</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47744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[5/5]</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87715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[5/5]</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7461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DO THIS BEFORE ATTEMPTIN FOLLOW UP 5.</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reintroduce 3</a:t>
            </a:r>
            <a:r>
              <a:rPr lang="en-GB" b="0" baseline="30000" dirty="0"/>
              <a:t>rd</a:t>
            </a:r>
            <a:r>
              <a:rPr lang="en-GB" b="0" dirty="0"/>
              <a:t> person singular and 2</a:t>
            </a:r>
            <a:r>
              <a:rPr lang="en-GB" b="0" baseline="30000" dirty="0"/>
              <a:t>nd</a:t>
            </a:r>
            <a:r>
              <a:rPr lang="en-GB" b="0" dirty="0"/>
              <a:t> person singular of –er verbs; to revisit raised intonation (yes/no questions).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 to present the new information.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Spanish examples provided. </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12337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10 minutes (five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a:t>
            </a:r>
            <a:r>
              <a:rPr lang="en-GB" b="0" dirty="0"/>
              <a:t>  to develop fluency in using 2</a:t>
            </a:r>
            <a:r>
              <a:rPr lang="en-GB" b="0" baseline="30000" dirty="0"/>
              <a:t>nd</a:t>
            </a:r>
            <a:r>
              <a:rPr lang="en-GB" b="0" dirty="0"/>
              <a:t>  person singular of –er verbs using intonation questions. </a:t>
            </a:r>
            <a:br>
              <a:rPr lang="en-GB" b="0" dirty="0"/>
            </a:br>
            <a:br>
              <a:rPr lang="en-GB" b="0" dirty="0"/>
            </a:br>
            <a:r>
              <a:rPr lang="en-GB" b="1" dirty="0"/>
              <a:t>Procedure:</a:t>
            </a:r>
            <a:br>
              <a:rPr lang="en-GB" dirty="0"/>
            </a:br>
            <a:r>
              <a:rPr lang="en-GB" dirty="0"/>
              <a:t>1. Divide the class into A and B. Pupils can work in pairs or work chorally, in two class halves.</a:t>
            </a:r>
          </a:p>
          <a:p>
            <a:pPr marL="0" indent="0">
              <a:buNone/>
            </a:pPr>
            <a:r>
              <a:rPr lang="en-GB" dirty="0"/>
              <a:t>2. Pupil A asks questions to find out what Luis does, and where.</a:t>
            </a:r>
            <a:br>
              <a:rPr lang="en-GB" dirty="0"/>
            </a:br>
            <a:r>
              <a:rPr lang="en-GB" dirty="0"/>
              <a:t>3. Pupil B answers “yes / no” according to their card (a card describing what Luis or Sofía does).</a:t>
            </a:r>
          </a:p>
          <a:p>
            <a:pPr marL="228600" indent="-228600">
              <a:buAutoNum type="arabicPeriod" startAt="4"/>
            </a:pPr>
            <a:r>
              <a:rPr lang="en-GB" dirty="0"/>
              <a:t>This is Pupil A’s task – </a:t>
            </a:r>
            <a:r>
              <a:rPr lang="en-GB" dirty="0" err="1"/>
              <a:t>Turno</a:t>
            </a:r>
            <a:r>
              <a:rPr lang="en-GB" dirty="0"/>
              <a:t> 1.</a:t>
            </a:r>
          </a:p>
          <a:p>
            <a:pPr marL="228600" indent="-228600">
              <a:buAutoNum type="arabicPeriod" startAt="4"/>
            </a:pPr>
            <a:r>
              <a:rPr lang="en-GB" dirty="0"/>
              <a:t>If needed, first practise further with the class. Elicit the question forms of the verbs and then of the locations from pupils, and then click the audio buttons to check.</a:t>
            </a:r>
          </a:p>
          <a:p>
            <a:pPr marL="228600" indent="-228600">
              <a:buAutoNum type="arabicPeriod" startAt="4"/>
            </a:pPr>
            <a:r>
              <a:rPr lang="en-GB" dirty="0"/>
              <a:t>Move forward for “</a:t>
            </a:r>
            <a:r>
              <a:rPr lang="en-GB" dirty="0" err="1"/>
              <a:t>turno</a:t>
            </a:r>
            <a:r>
              <a:rPr lang="en-GB" dirty="0"/>
              <a:t> 2” and model further if necessary.</a:t>
            </a:r>
          </a:p>
          <a:p>
            <a:pPr marL="228600" indent="-228600">
              <a:buAutoNum type="arabicPeriod" startAt="4"/>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344178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10 minutes (five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a:t>
            </a:r>
            <a:r>
              <a:rPr lang="en-GB" b="0" dirty="0"/>
              <a:t>  to develop fluency in using 2</a:t>
            </a:r>
            <a:r>
              <a:rPr lang="en-GB" b="0" baseline="30000" dirty="0"/>
              <a:t>nd</a:t>
            </a:r>
            <a:r>
              <a:rPr lang="en-GB" b="0" dirty="0"/>
              <a:t>  person singular of –er verbs using intonation questions. </a:t>
            </a:r>
            <a:br>
              <a:rPr lang="en-GB" b="0" dirty="0"/>
            </a:br>
            <a:br>
              <a:rPr lang="en-GB" b="0" dirty="0"/>
            </a:br>
            <a:r>
              <a:rPr lang="en-GB" b="1" dirty="0"/>
              <a:t>Procedure:</a:t>
            </a:r>
            <a:br>
              <a:rPr lang="en-GB" dirty="0"/>
            </a:br>
            <a:r>
              <a:rPr lang="en-GB" dirty="0"/>
              <a:t>1. Divide the class into A and B. Pupils can work in pairs or work chorally, in two class halves.</a:t>
            </a:r>
          </a:p>
          <a:p>
            <a:pPr marL="0" indent="0">
              <a:buNone/>
            </a:pPr>
            <a:r>
              <a:rPr lang="en-GB" dirty="0"/>
              <a:t>2. Pupil A asks questions to find out what Luis does, and where.</a:t>
            </a:r>
            <a:br>
              <a:rPr lang="en-GB" dirty="0"/>
            </a:br>
            <a:r>
              <a:rPr lang="en-GB" dirty="0"/>
              <a:t>3. Pupil B answers “yes / no” according to their card (a card describing what Luis or Sofía does).</a:t>
            </a:r>
          </a:p>
          <a:p>
            <a:pPr marL="228600" indent="-228600">
              <a:buAutoNum type="arabicPeriod" startAt="4"/>
            </a:pPr>
            <a:r>
              <a:rPr lang="en-GB" dirty="0"/>
              <a:t>This is Pupil A’s task – </a:t>
            </a:r>
            <a:r>
              <a:rPr lang="en-GB" dirty="0" err="1"/>
              <a:t>Turno</a:t>
            </a:r>
            <a:r>
              <a:rPr lang="en-GB" dirty="0"/>
              <a:t> 1.</a:t>
            </a:r>
          </a:p>
          <a:p>
            <a:pPr marL="228600" indent="-228600">
              <a:buAutoNum type="arabicPeriod" startAt="4"/>
            </a:pPr>
            <a:r>
              <a:rPr lang="en-GB" dirty="0"/>
              <a:t>If needed, first practise further with the class. Elicit the question forms of the verbs and then of the locations from pupils, and then click the audio buttons to check.</a:t>
            </a:r>
          </a:p>
          <a:p>
            <a:pPr marL="228600" indent="-228600">
              <a:buAutoNum type="arabicPeriod" startAt="4"/>
            </a:pPr>
            <a:r>
              <a:rPr lang="en-GB" dirty="0"/>
              <a:t>Move forward for “</a:t>
            </a:r>
            <a:r>
              <a:rPr lang="en-GB" dirty="0" err="1"/>
              <a:t>turno</a:t>
            </a:r>
            <a:r>
              <a:rPr lang="en-GB" dirty="0"/>
              <a:t> 2” and model further if necessary.</a:t>
            </a:r>
          </a:p>
          <a:p>
            <a:pPr marL="228600" indent="-228600">
              <a:buAutoNum type="arabicPeriod" startAt="4"/>
            </a:pPr>
            <a:endParaRPr lang="en-GB" dirty="0"/>
          </a:p>
          <a:p>
            <a:pPr marL="0" indent="0">
              <a:buNone/>
            </a:pPr>
            <a:r>
              <a:rPr lang="en-GB" dirty="0"/>
              <a:t>Answers in next slides. </a:t>
            </a:r>
          </a:p>
          <a:p>
            <a:pPr marL="228600" indent="-228600">
              <a:buAutoNum type="arabicPeriod" startAt="4"/>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49299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ANSWER SLIDE</a:t>
            </a:r>
            <a:br>
              <a:rPr lang="en-GB" dirty="0"/>
            </a:br>
            <a:r>
              <a:rPr lang="en-GB" dirty="0"/>
              <a:t>Pupils will have noted answers on their task sheets.</a:t>
            </a:r>
            <a:br>
              <a:rPr lang="en-GB" dirty="0"/>
            </a:b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marR="0" lvl="0" indent="0" algn="l" rtl="0">
              <a:lnSpc>
                <a:spcPct val="100000"/>
              </a:lnSpc>
              <a:spcBef>
                <a:spcPts val="0"/>
              </a:spcBef>
              <a:spcAft>
                <a:spcPts val="0"/>
              </a:spcAft>
              <a:buClr>
                <a:schemeClr val="dk1"/>
              </a:buClr>
              <a:buSzPts val="1200"/>
              <a:buFont typeface="Calibri"/>
              <a:buNone/>
            </a:pPr>
            <a:r>
              <a:rPr lang="en-GB" dirty="0"/>
              <a:t>Click to reveal answers for pupils to check.</a:t>
            </a: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63589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ANSWER SLIDE</a:t>
            </a:r>
            <a:br>
              <a:rPr lang="en-GB" dirty="0"/>
            </a:br>
            <a:r>
              <a:rPr lang="en-GB" dirty="0"/>
              <a:t>Pupils will have noted answers on their task sheets.</a:t>
            </a:r>
            <a:br>
              <a:rPr lang="en-GB" dirty="0"/>
            </a:b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marR="0" lvl="0" indent="0" algn="l" rtl="0">
              <a:lnSpc>
                <a:spcPct val="100000"/>
              </a:lnSpc>
              <a:spcBef>
                <a:spcPts val="0"/>
              </a:spcBef>
              <a:spcAft>
                <a:spcPts val="0"/>
              </a:spcAft>
              <a:buClr>
                <a:schemeClr val="dk1"/>
              </a:buClr>
              <a:buSzPts val="1200"/>
              <a:buFont typeface="Calibri"/>
              <a:buNone/>
            </a:pPr>
            <a:r>
              <a:rPr lang="en-GB" dirty="0"/>
              <a:t>Click to reveal answers for pupils to check.</a:t>
            </a: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0823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apply knowledge of Stress 1.</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Pupils to listen and identify the stressed syllable, then they write down the accent where necessary. Provide pupils with a paper copy of this task if possible. </a:t>
            </a:r>
          </a:p>
          <a:p>
            <a:pPr marL="228600" lvl="0" indent="-228600" algn="l" rtl="0">
              <a:spcBef>
                <a:spcPts val="0"/>
              </a:spcBef>
              <a:spcAft>
                <a:spcPts val="0"/>
              </a:spcAft>
              <a:buAutoNum type="arabicPeriod"/>
            </a:pPr>
            <a:r>
              <a:rPr lang="en-GB" dirty="0"/>
              <a:t>Click to reveal written answers and pictures.</a:t>
            </a:r>
          </a:p>
          <a:p>
            <a:pPr marL="228600" lvl="0" indent="-228600" algn="l" rtl="0">
              <a:spcBef>
                <a:spcPts val="0"/>
              </a:spcBef>
              <a:spcAft>
                <a:spcPts val="0"/>
              </a:spcAft>
              <a:buAutoNum type="arabicPeriod"/>
            </a:pPr>
            <a:r>
              <a:rPr lang="en-GB" dirty="0"/>
              <a:t>Click to bring up cultural info re surnames in Spain and Latin America.</a:t>
            </a:r>
          </a:p>
          <a:p>
            <a:pPr marL="228600" lvl="0" indent="-228600" algn="l" rtl="0">
              <a:spcBef>
                <a:spcPts val="0"/>
              </a:spcBef>
              <a:spcAft>
                <a:spcPts val="0"/>
              </a:spcAft>
              <a:buAutoNum type="arabicPeriod"/>
            </a:pPr>
            <a:r>
              <a:rPr lang="en-GB" dirty="0"/>
              <a:t>For further practice, pupils to work in pairs to pronounce the name – surname combinations. Alternatively, teachers can ask pupils to choose their own combinations. </a:t>
            </a:r>
          </a:p>
          <a:p>
            <a:pPr marL="0" lvl="0" indent="0" algn="l" rtl="0">
              <a:spcBef>
                <a:spcPts val="0"/>
              </a:spcBef>
              <a:spcAft>
                <a:spcPts val="0"/>
              </a:spcAft>
              <a:buNone/>
            </a:pPr>
            <a:endParaRPr lang="en-GB" dirty="0"/>
          </a:p>
          <a:p>
            <a:pPr marL="0" lvl="0" indent="0" algn="l" rtl="0">
              <a:spcBef>
                <a:spcPts val="0"/>
              </a:spcBef>
              <a:spcAft>
                <a:spcPts val="0"/>
              </a:spcAft>
              <a:buNone/>
            </a:pPr>
            <a:r>
              <a:rPr lang="en-GB" b="1" dirty="0"/>
              <a:t>NB. </a:t>
            </a:r>
            <a:r>
              <a:rPr lang="en-GB" b="0" dirty="0"/>
              <a:t>All these words have been carefully selected to ensure they have an accent. </a:t>
            </a:r>
          </a:p>
          <a:p>
            <a:pPr marL="0" lvl="0" indent="0" algn="l" rtl="0">
              <a:spcBef>
                <a:spcPts val="0"/>
              </a:spcBef>
              <a:spcAft>
                <a:spcPts val="0"/>
              </a:spcAft>
              <a:buNone/>
            </a:pPr>
            <a:endParaRPr lang="en-GB" b="1" dirty="0"/>
          </a:p>
          <a:p>
            <a:pPr marL="0" lvl="0" indent="0" algn="l" rtl="0">
              <a:spcBef>
                <a:spcPts val="0"/>
              </a:spcBef>
              <a:spcAft>
                <a:spcPts val="0"/>
              </a:spcAft>
              <a:buNone/>
            </a:pPr>
            <a:endParaRPr lang="en-GB" dirty="0"/>
          </a:p>
          <a:p>
            <a:r>
              <a:rPr lang="en-GB" b="1" dirty="0"/>
              <a:t>Transcript:</a:t>
            </a:r>
            <a:br>
              <a:rPr lang="en-GB" dirty="0"/>
            </a:br>
            <a:r>
              <a:rPr lang="es-ES_tradnl" sz="1200" b="0" kern="1200" dirty="0">
                <a:solidFill>
                  <a:schemeClr val="tx1"/>
                </a:solidFill>
                <a:effectLst/>
                <a:latin typeface="+mn-lt"/>
                <a:ea typeface="+mn-ea"/>
                <a:cs typeface="+mn-cs"/>
              </a:rPr>
              <a:t>Ant</a:t>
            </a:r>
            <a:r>
              <a:rPr lang="es-ES_tradnl" dirty="0"/>
              <a:t>ón</a:t>
            </a:r>
            <a:r>
              <a:rPr lang="es-ES_tradnl" sz="1200" b="0" kern="1200" dirty="0">
                <a:solidFill>
                  <a:schemeClr val="tx1"/>
                </a:solidFill>
                <a:effectLst/>
                <a:latin typeface="+mn-lt"/>
                <a:ea typeface="+mn-ea"/>
                <a:cs typeface="+mn-cs"/>
              </a:rPr>
              <a:t> Gómez Padrón</a:t>
            </a:r>
            <a:endParaRPr lang="en-GB" sz="1200" b="0" kern="1200" dirty="0">
              <a:solidFill>
                <a:schemeClr val="tx1"/>
              </a:solidFill>
              <a:effectLst/>
              <a:latin typeface="+mn-lt"/>
              <a:ea typeface="+mn-ea"/>
              <a:cs typeface="+mn-cs"/>
            </a:endParaRPr>
          </a:p>
          <a:p>
            <a:r>
              <a:rPr lang="es-ES_tradnl" sz="1200" b="0" kern="1200" dirty="0">
                <a:solidFill>
                  <a:schemeClr val="tx1"/>
                </a:solidFill>
                <a:effectLst/>
                <a:latin typeface="+mn-lt"/>
                <a:ea typeface="+mn-ea"/>
                <a:cs typeface="+mn-cs"/>
              </a:rPr>
              <a:t>Mónica Benítez González</a:t>
            </a:r>
          </a:p>
          <a:p>
            <a:r>
              <a:rPr lang="es-ES_tradnl" sz="1200" b="0" kern="1200" dirty="0">
                <a:solidFill>
                  <a:schemeClr val="tx1"/>
                </a:solidFill>
                <a:effectLst/>
                <a:latin typeface="+mn-lt"/>
                <a:ea typeface="+mn-ea"/>
                <a:cs typeface="+mn-cs"/>
              </a:rPr>
              <a:t>Álvaro Rodríguez Péndulo </a:t>
            </a:r>
          </a:p>
          <a:p>
            <a:r>
              <a:rPr lang="es-ES_tradnl" dirty="0"/>
              <a:t>Nicolás López Fernández</a:t>
            </a:r>
          </a:p>
          <a:p>
            <a:r>
              <a:rPr lang="es-ES_tradnl" dirty="0"/>
              <a:t>Inés Chávez Córdoba</a:t>
            </a:r>
          </a:p>
          <a:p>
            <a:pPr marL="0" lvl="0" indent="0" algn="l" rtl="0">
              <a:spcBef>
                <a:spcPts val="0"/>
              </a:spcBef>
              <a:spcAft>
                <a:spcPts val="0"/>
              </a:spcAft>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978406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a:t>
            </a:r>
            <a:r>
              <a:rPr lang="en-GB" b="0"/>
              <a:t>the Spanish meanings </a:t>
            </a:r>
            <a:r>
              <a:rPr lang="en-GB" b="0" dirty="0"/>
              <a:t>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35439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a:p>
            <a:pPr marL="0" lvl="0" indent="0" algn="l" rtl="0">
              <a:spcBef>
                <a:spcPts val="0"/>
              </a:spcBef>
              <a:spcAft>
                <a:spcPts val="0"/>
              </a:spcAft>
              <a:buNone/>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48225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a:t>
            </a:r>
            <a:r>
              <a:rPr lang="en-GB" b="0"/>
              <a:t>the Spanish meanings </a:t>
            </a:r>
            <a:r>
              <a:rPr lang="en-GB" b="0" dirty="0"/>
              <a:t>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90029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this week’s new vocabulary and revisiting adjectives from week 2-6. Connecting sound with meaning.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(Part A) Click to listen. Students circle the correct word (if they have the sheet printed). If not, they can use numbers 1,2,34. Click for answers.</a:t>
            </a:r>
            <a:endParaRPr lang="en-GB" b="0" dirty="0"/>
          </a:p>
          <a:p>
            <a:pPr marL="228600" lvl="0" indent="-228600" algn="l" rtl="0">
              <a:spcBef>
                <a:spcPts val="0"/>
              </a:spcBef>
              <a:spcAft>
                <a:spcPts val="0"/>
              </a:spcAft>
              <a:buAutoNum type="arabicPeriod"/>
            </a:pPr>
            <a:r>
              <a:rPr lang="en-GB" b="0" dirty="0"/>
              <a:t>(Part B) </a:t>
            </a:r>
            <a:r>
              <a:rPr lang="en-GB" dirty="0"/>
              <a:t>Students listen to 1-5 and write the sentences, selecting from the options given (there are additional words that are not needed).</a:t>
            </a:r>
          </a:p>
          <a:p>
            <a:pPr marL="228600" lvl="0" indent="-228600" algn="l" rtl="0">
              <a:spcBef>
                <a:spcPts val="0"/>
              </a:spcBef>
              <a:spcAft>
                <a:spcPts val="0"/>
              </a:spcAft>
              <a:buAutoNum type="arabicPeriod"/>
            </a:pPr>
            <a:r>
              <a:rPr lang="en-GB" dirty="0"/>
              <a:t>Click to reveal answers.</a:t>
            </a:r>
          </a:p>
          <a:p>
            <a:pPr marL="228600" lvl="0" indent="-228600" algn="l" rtl="0">
              <a:spcBef>
                <a:spcPts val="0"/>
              </a:spcBef>
              <a:spcAft>
                <a:spcPts val="0"/>
              </a:spcAft>
              <a:buAutoNum type="arabicPeriod"/>
            </a:pPr>
            <a:endParaRPr lang="en-GB" b="1" dirty="0"/>
          </a:p>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Transcript A:</a:t>
            </a:r>
          </a:p>
          <a:p>
            <a:pPr marL="0" lvl="0" indent="0" algn="l" rtl="0">
              <a:spcBef>
                <a:spcPts val="0"/>
              </a:spcBef>
              <a:spcAft>
                <a:spcPts val="0"/>
              </a:spcAft>
              <a:buNone/>
            </a:pPr>
            <a:r>
              <a:rPr lang="en-GB" sz="1200" dirty="0">
                <a:solidFill>
                  <a:srgbClr val="002060"/>
                </a:solidFill>
                <a:latin typeface="Century Gothic"/>
                <a:ea typeface="Century Gothic"/>
                <a:cs typeface="Century Gothic"/>
                <a:sym typeface="Century Gothic"/>
              </a:rPr>
              <a:t>Ejemplo: </a:t>
            </a:r>
            <a:r>
              <a:rPr lang="en-GB" sz="1200" dirty="0" err="1">
                <a:solidFill>
                  <a:srgbClr val="002060"/>
                </a:solidFill>
                <a:latin typeface="Century Gothic"/>
                <a:ea typeface="Century Gothic"/>
                <a:cs typeface="Century Gothic"/>
                <a:sym typeface="Century Gothic"/>
              </a:rPr>
              <a:t>pelo</a:t>
            </a:r>
            <a:endParaRPr lang="en-GB" dirty="0"/>
          </a:p>
          <a:p>
            <a:pPr marL="342900" lvl="0" indent="-342900" algn="l" rtl="0">
              <a:spcBef>
                <a:spcPts val="0"/>
              </a:spcBef>
              <a:spcAft>
                <a:spcPts val="0"/>
              </a:spcAft>
              <a:buClr>
                <a:srgbClr val="002060"/>
              </a:buClr>
              <a:buSzPts val="1200"/>
              <a:buFont typeface="Century Gothic"/>
              <a:buAutoNum type="arabicPeriod"/>
            </a:pPr>
            <a:r>
              <a:rPr lang="en-GB" sz="1200" dirty="0">
                <a:solidFill>
                  <a:srgbClr val="002060"/>
                </a:solidFill>
                <a:latin typeface="Century Gothic"/>
                <a:ea typeface="Century Gothic"/>
                <a:cs typeface="Century Gothic"/>
                <a:sym typeface="Century Gothic"/>
              </a:rPr>
              <a:t>largo</a:t>
            </a:r>
            <a:endParaRPr lang="en-GB" dirty="0"/>
          </a:p>
          <a:p>
            <a:pPr marL="342900" lvl="0" indent="-342900" algn="l" rtl="0">
              <a:spcBef>
                <a:spcPts val="0"/>
              </a:spcBef>
              <a:spcAft>
                <a:spcPts val="0"/>
              </a:spcAft>
              <a:buClr>
                <a:srgbClr val="002060"/>
              </a:buClr>
              <a:buSzPts val="1200"/>
              <a:buFont typeface="Century Gothic"/>
              <a:buAutoNum type="arabicPeriod"/>
            </a:pPr>
            <a:r>
              <a:rPr lang="en-GB" sz="1200" dirty="0" err="1">
                <a:solidFill>
                  <a:srgbClr val="002060"/>
                </a:solidFill>
                <a:latin typeface="Century Gothic"/>
                <a:ea typeface="Century Gothic"/>
                <a:cs typeface="Century Gothic"/>
                <a:sym typeface="Century Gothic"/>
              </a:rPr>
              <a:t>corto</a:t>
            </a:r>
            <a:endParaRPr lang="en-GB" dirty="0"/>
          </a:p>
          <a:p>
            <a:pPr marL="342900" lvl="0" indent="-342900" algn="l" rtl="0">
              <a:spcBef>
                <a:spcPts val="0"/>
              </a:spcBef>
              <a:spcAft>
                <a:spcPts val="0"/>
              </a:spcAft>
              <a:buClr>
                <a:srgbClr val="002060"/>
              </a:buClr>
              <a:buSzPts val="1200"/>
              <a:buFont typeface="Century Gothic"/>
              <a:buAutoNum type="arabicPeriod"/>
            </a:pPr>
            <a:r>
              <a:rPr lang="en-GB" sz="1200" dirty="0" err="1">
                <a:solidFill>
                  <a:srgbClr val="002060"/>
                </a:solidFill>
                <a:latin typeface="Century Gothic"/>
                <a:ea typeface="Century Gothic"/>
                <a:cs typeface="Century Gothic"/>
                <a:sym typeface="Century Gothic"/>
              </a:rPr>
              <a:t>azul</a:t>
            </a:r>
            <a:endParaRPr lang="en-GB" dirty="0"/>
          </a:p>
          <a:p>
            <a:pPr marL="342900" lvl="0" indent="-342900" algn="l" rtl="0">
              <a:spcBef>
                <a:spcPts val="0"/>
              </a:spcBef>
              <a:spcAft>
                <a:spcPts val="0"/>
              </a:spcAft>
              <a:buClr>
                <a:srgbClr val="002060"/>
              </a:buClr>
              <a:buSzPts val="1200"/>
              <a:buFont typeface="Century Gothic"/>
              <a:buAutoNum type="arabicPeriod"/>
            </a:pPr>
            <a:r>
              <a:rPr lang="en-GB" sz="1200" dirty="0" err="1">
                <a:solidFill>
                  <a:srgbClr val="002060"/>
                </a:solidFill>
                <a:latin typeface="Century Gothic"/>
                <a:ea typeface="Century Gothic"/>
                <a:cs typeface="Century Gothic"/>
                <a:sym typeface="Century Gothic"/>
              </a:rPr>
              <a:t>difícil</a:t>
            </a:r>
            <a:endParaRPr lang="en-GB" sz="1200" dirty="0">
              <a:solidFill>
                <a:srgbClr val="002060"/>
              </a:solidFill>
              <a:latin typeface="Century Gothic"/>
              <a:ea typeface="Century Gothic"/>
              <a:cs typeface="Century Gothic"/>
              <a:sym typeface="Century Gothic"/>
            </a:endParaRPr>
          </a:p>
          <a:p>
            <a:pPr marL="342900" lvl="0" indent="-342900" algn="l" rtl="0">
              <a:spcBef>
                <a:spcPts val="0"/>
              </a:spcBef>
              <a:spcAft>
                <a:spcPts val="0"/>
              </a:spcAft>
              <a:buClr>
                <a:srgbClr val="002060"/>
              </a:buClr>
              <a:buSzPts val="1200"/>
              <a:buFont typeface="Century Gothic"/>
              <a:buAutoNum type="arabicPeriod"/>
            </a:pPr>
            <a:r>
              <a:rPr lang="en-GB" sz="1200" dirty="0">
                <a:solidFill>
                  <a:srgbClr val="002060"/>
                </a:solidFill>
                <a:latin typeface="Century Gothic"/>
                <a:sym typeface="Century Gothic"/>
              </a:rPr>
              <a:t>las</a:t>
            </a:r>
          </a:p>
          <a:p>
            <a:pPr marL="342900" lvl="0" indent="-342900" algn="l" rtl="0">
              <a:spcBef>
                <a:spcPts val="0"/>
              </a:spcBef>
              <a:spcAft>
                <a:spcPts val="0"/>
              </a:spcAft>
              <a:buClr>
                <a:srgbClr val="002060"/>
              </a:buClr>
              <a:buSzPts val="1200"/>
              <a:buFont typeface="Century Gothic"/>
              <a:buAutoNum type="arabicPeriod"/>
            </a:pPr>
            <a:r>
              <a:rPr lang="en-GB" sz="1200" dirty="0">
                <a:solidFill>
                  <a:srgbClr val="002060"/>
                </a:solidFill>
                <a:latin typeface="Century Gothic"/>
                <a:sym typeface="Century Gothic"/>
              </a:rPr>
              <a:t>hay</a:t>
            </a:r>
            <a:endParaRPr lang="en-GB" dirty="0"/>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Century Gothic"/>
                <a:ea typeface="Century Gothic"/>
                <a:cs typeface="Century Gothic"/>
                <a:sym typeface="Century Gothic"/>
              </a:rPr>
              <a:t>Transcript B:</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latin typeface="Century Gothic"/>
                <a:ea typeface="Century Gothic"/>
                <a:cs typeface="Century Gothic"/>
                <a:sym typeface="Century Gothic"/>
              </a:rPr>
              <a:t>E. ¿Hace </a:t>
            </a:r>
            <a:r>
              <a:rPr lang="en-GB" sz="1200" b="0" dirty="0" err="1">
                <a:solidFill>
                  <a:srgbClr val="002060"/>
                </a:solidFill>
                <a:latin typeface="Century Gothic"/>
                <a:ea typeface="Century Gothic"/>
                <a:cs typeface="Century Gothic"/>
                <a:sym typeface="Century Gothic"/>
              </a:rPr>
              <a:t>ejercicio</a:t>
            </a:r>
            <a:r>
              <a:rPr lang="en-GB" sz="1200" b="0" dirty="0">
                <a:solidFill>
                  <a:srgbClr val="002060"/>
                </a:solidFill>
                <a:latin typeface="Century Gothic"/>
                <a:ea typeface="Century Gothic"/>
                <a:cs typeface="Century Gothic"/>
                <a:sym typeface="Century Gothic"/>
              </a:rPr>
              <a:t> en </a:t>
            </a:r>
            <a:r>
              <a:rPr lang="en-GB" sz="1200" b="0" dirty="0" err="1">
                <a:solidFill>
                  <a:srgbClr val="002060"/>
                </a:solidFill>
                <a:latin typeface="Century Gothic"/>
                <a:ea typeface="Century Gothic"/>
                <a:cs typeface="Century Gothic"/>
                <a:sym typeface="Century Gothic"/>
              </a:rPr>
              <a:t>el</a:t>
            </a:r>
            <a:r>
              <a:rPr lang="en-GB" sz="1200" b="0" dirty="0">
                <a:solidFill>
                  <a:srgbClr val="002060"/>
                </a:solidFill>
                <a:latin typeface="Century Gothic"/>
                <a:ea typeface="Century Gothic"/>
                <a:cs typeface="Century Gothic"/>
                <a:sym typeface="Century Gothic"/>
              </a:rPr>
              <a:t> patio?</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solidFill>
                  <a:srgbClr val="002060"/>
                </a:solidFill>
                <a:latin typeface="Century Gothic"/>
                <a:ea typeface="Century Gothic"/>
                <a:cs typeface="Century Gothic"/>
                <a:sym typeface="Century Gothic"/>
              </a:rPr>
              <a:t>¿Lees Un </a:t>
            </a:r>
            <a:r>
              <a:rPr lang="en-GB" sz="1200" b="0" dirty="0" err="1">
                <a:solidFill>
                  <a:srgbClr val="002060"/>
                </a:solidFill>
                <a:latin typeface="Century Gothic"/>
                <a:ea typeface="Century Gothic"/>
                <a:cs typeface="Century Gothic"/>
                <a:sym typeface="Century Gothic"/>
              </a:rPr>
              <a:t>libro</a:t>
            </a:r>
            <a:r>
              <a:rPr lang="en-GB" sz="1200" b="0" dirty="0">
                <a:solidFill>
                  <a:srgbClr val="002060"/>
                </a:solidFill>
                <a:latin typeface="Century Gothic"/>
                <a:ea typeface="Century Gothic"/>
                <a:cs typeface="Century Gothic"/>
                <a:sym typeface="Century Gothic"/>
              </a:rPr>
              <a:t> a menudo?</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solidFill>
                  <a:srgbClr val="002060"/>
                </a:solidFill>
                <a:latin typeface="Century Gothic"/>
                <a:ea typeface="Century Gothic"/>
                <a:cs typeface="Century Gothic"/>
                <a:sym typeface="Century Gothic"/>
              </a:rPr>
              <a:t>¿</a:t>
            </a:r>
            <a:r>
              <a:rPr lang="en-GB" sz="1200" b="0" dirty="0" err="1">
                <a:solidFill>
                  <a:srgbClr val="002060"/>
                </a:solidFill>
                <a:latin typeface="Century Gothic"/>
                <a:ea typeface="Century Gothic"/>
                <a:cs typeface="Century Gothic"/>
                <a:sym typeface="Century Gothic"/>
              </a:rPr>
              <a:t>Bebes</a:t>
            </a:r>
            <a:r>
              <a:rPr lang="en-GB" sz="1200" b="0" dirty="0">
                <a:solidFill>
                  <a:srgbClr val="002060"/>
                </a:solidFill>
                <a:latin typeface="Century Gothic"/>
                <a:ea typeface="Century Gothic"/>
                <a:cs typeface="Century Gothic"/>
                <a:sym typeface="Century Gothic"/>
              </a:rPr>
              <a:t> chocolate caliente?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solidFill>
                  <a:srgbClr val="002060"/>
                </a:solidFill>
                <a:latin typeface="Century Gothic"/>
                <a:ea typeface="Century Gothic"/>
                <a:cs typeface="Century Gothic"/>
                <a:sym typeface="Century Gothic"/>
              </a:rPr>
              <a:t>¿</a:t>
            </a:r>
            <a:r>
              <a:rPr lang="en-GB" sz="1200" b="0" dirty="0" err="1">
                <a:solidFill>
                  <a:srgbClr val="002060"/>
                </a:solidFill>
                <a:latin typeface="Century Gothic"/>
                <a:ea typeface="Century Gothic"/>
                <a:cs typeface="Century Gothic"/>
                <a:sym typeface="Century Gothic"/>
              </a:rPr>
              <a:t>Aprendes</a:t>
            </a:r>
            <a:r>
              <a:rPr lang="en-GB" sz="1200" b="0" dirty="0">
                <a:solidFill>
                  <a:srgbClr val="002060"/>
                </a:solidFill>
                <a:latin typeface="Century Gothic"/>
                <a:ea typeface="Century Gothic"/>
                <a:cs typeface="Century Gothic"/>
                <a:sym typeface="Century Gothic"/>
              </a:rPr>
              <a:t> palabras </a:t>
            </a:r>
            <a:r>
              <a:rPr lang="en-GB" sz="1200" b="0" dirty="0" err="1">
                <a:solidFill>
                  <a:srgbClr val="002060"/>
                </a:solidFill>
                <a:latin typeface="Century Gothic"/>
                <a:ea typeface="Century Gothic"/>
                <a:cs typeface="Century Gothic"/>
                <a:sym typeface="Century Gothic"/>
              </a:rPr>
              <a:t>nuevas</a:t>
            </a:r>
            <a:r>
              <a:rPr lang="en-GB" sz="1200" b="0" dirty="0">
                <a:solidFill>
                  <a:srgbClr val="002060"/>
                </a:solidFill>
                <a:latin typeface="Century Gothic"/>
                <a:ea typeface="Century Gothic"/>
                <a:cs typeface="Century Gothic"/>
                <a:sym typeface="Century Gothic"/>
              </a:rPr>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solidFill>
                  <a:srgbClr val="002060"/>
                </a:solidFill>
                <a:latin typeface="Century Gothic"/>
                <a:ea typeface="Century Gothic"/>
                <a:cs typeface="Century Gothic"/>
                <a:sym typeface="Century Gothic"/>
              </a:rPr>
              <a:t>¿Comes </a:t>
            </a:r>
            <a:r>
              <a:rPr lang="en-GB" sz="1200" b="0" dirty="0" err="1">
                <a:solidFill>
                  <a:srgbClr val="002060"/>
                </a:solidFill>
                <a:latin typeface="Century Gothic"/>
                <a:ea typeface="Century Gothic"/>
                <a:cs typeface="Century Gothic"/>
                <a:sym typeface="Century Gothic"/>
              </a:rPr>
              <a:t>fruta</a:t>
            </a:r>
            <a:r>
              <a:rPr lang="en-GB" sz="1200" b="0" dirty="0">
                <a:solidFill>
                  <a:srgbClr val="002060"/>
                </a:solidFill>
                <a:latin typeface="Century Gothic"/>
                <a:ea typeface="Century Gothic"/>
                <a:cs typeface="Century Gothic"/>
                <a:sym typeface="Century Gothic"/>
              </a:rPr>
              <a:t> </a:t>
            </a:r>
            <a:r>
              <a:rPr lang="en-GB" sz="1200" b="0" dirty="0" err="1">
                <a:solidFill>
                  <a:srgbClr val="002060"/>
                </a:solidFill>
                <a:latin typeface="Century Gothic"/>
                <a:ea typeface="Century Gothic"/>
                <a:cs typeface="Century Gothic"/>
                <a:sym typeface="Century Gothic"/>
              </a:rPr>
              <a:t>cada</a:t>
            </a:r>
            <a:r>
              <a:rPr lang="en-GB" sz="1200" b="0" dirty="0">
                <a:solidFill>
                  <a:srgbClr val="002060"/>
                </a:solidFill>
                <a:latin typeface="Century Gothic"/>
                <a:ea typeface="Century Gothic"/>
                <a:cs typeface="Century Gothic"/>
                <a:sym typeface="Century Gothic"/>
              </a:rPr>
              <a:t> día?</a:t>
            </a:r>
            <a:endParaRPr sz="1200" dirty="0">
              <a:solidFill>
                <a:srgbClr val="002060"/>
              </a:solidFill>
              <a:latin typeface="Century Gothic"/>
              <a:ea typeface="Century Gothic"/>
              <a:cs typeface="Century Gothic"/>
              <a:sym typeface="Century Gothic"/>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and structures from this week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use the visual prompts to complete Sofía’s letter to Max. Ensure these are clear and provide hints in English where necessary.</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endParaRPr lang="en-GB" b="0" dirty="0"/>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Are you</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We make/do</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He learns</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Do you learn</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I read</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I reply to</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I drink</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Do you eat?</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We learn</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Do you make/do?</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30096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a:t>
            </a:r>
            <a:r>
              <a:rPr lang="en-GB" b="0" baseline="0" dirty="0"/>
              <a:t> 5 minutes [10 slides, 5 items]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use correct forms of –</a:t>
            </a:r>
            <a:r>
              <a:rPr lang="en-GB" b="0" dirty="0" err="1"/>
              <a:t>er</a:t>
            </a:r>
            <a:r>
              <a:rPr lang="en-GB" b="0" dirty="0"/>
              <a:t> verbs and other previously taught vocabulary in guided oral production.</a:t>
            </a:r>
            <a:endParaRPr lang="en-GB" b="1" dirty="0"/>
          </a:p>
          <a:p>
            <a:endParaRPr lang="en-GB" b="1" dirty="0"/>
          </a:p>
          <a:p>
            <a:r>
              <a:rPr lang="en-GB" b="1" dirty="0"/>
              <a:t>Procedure:</a:t>
            </a:r>
          </a:p>
          <a:p>
            <a:pPr>
              <a:buAutoNum type="arabicPeriod"/>
            </a:pPr>
            <a:r>
              <a:rPr lang="en-GB" b="0" dirty="0"/>
              <a:t> Tell students they need to use the words, starting from the bottom, to climb up the mountain (so that they translate the sentence!). </a:t>
            </a:r>
          </a:p>
          <a:p>
            <a:pPr>
              <a:buAutoNum type="arabicPeriod"/>
            </a:pPr>
            <a:r>
              <a:rPr lang="en-GB" b="0" dirty="0"/>
              <a:t> Ask students to work in pairs to practise first.</a:t>
            </a:r>
          </a:p>
          <a:p>
            <a:pPr>
              <a:buAutoNum type="arabicPeriod"/>
            </a:pPr>
            <a:r>
              <a:rPr lang="en-GB" b="0" dirty="0"/>
              <a:t> Click to trigger the timer (15 seconds per sentence).</a:t>
            </a:r>
          </a:p>
          <a:p>
            <a:pPr>
              <a:buAutoNum type="arabicPeriod"/>
            </a:pPr>
            <a:r>
              <a:rPr lang="en-GB" b="0" dirty="0"/>
              <a:t> Ask a volunteer from a pair to say the Spanish sentence out loud – next slide reveals the answer.</a:t>
            </a:r>
          </a:p>
          <a:p>
            <a:pPr>
              <a:buAutoNum type="arabicPeriod"/>
            </a:pPr>
            <a:r>
              <a:rPr lang="en-GB" b="0" dirty="0"/>
              <a:t> Repeat with the next 4 sentences (there are 5 in total).</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04543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88710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[2/5]</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58547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[2/5]</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83377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[3/5]</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64794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FB45-3534-4521-B1B1-8954210E5D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9EADB7-6318-4B35-93C0-823E6C6A6A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66DE4A-6B68-46E2-B264-F1F1340234C1}"/>
              </a:ext>
            </a:extLst>
          </p:cNvPr>
          <p:cNvSpPr>
            <a:spLocks noGrp="1"/>
          </p:cNvSpPr>
          <p:nvPr>
            <p:ph type="dt" sz="half" idx="10"/>
          </p:nvPr>
        </p:nvSpPr>
        <p:spPr/>
        <p:txBody>
          <a:bodyPr/>
          <a:lstStyle/>
          <a:p>
            <a:fld id="{BD55632F-6C17-43F5-B8D8-BD8B67AD27A7}" type="datetimeFigureOut">
              <a:rPr lang="en-GB" smtClean="0"/>
              <a:t>14/12/2022</a:t>
            </a:fld>
            <a:endParaRPr lang="en-GB"/>
          </a:p>
        </p:txBody>
      </p:sp>
      <p:sp>
        <p:nvSpPr>
          <p:cNvPr id="5" name="Footer Placeholder 4">
            <a:extLst>
              <a:ext uri="{FF2B5EF4-FFF2-40B4-BE49-F238E27FC236}">
                <a16:creationId xmlns:a16="http://schemas.microsoft.com/office/drawing/2014/main" id="{5129B01F-C643-4AC2-B1A0-1766894D2A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531232-85E5-4E9A-8518-74790A7D721F}"/>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27804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C649-8E53-45C7-9A1D-E3B36EFFA4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026A8E-1124-41D9-B347-3FB9EC9BF1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310F62-0345-4CA5-A2AE-497C193D99D0}"/>
              </a:ext>
            </a:extLst>
          </p:cNvPr>
          <p:cNvSpPr>
            <a:spLocks noGrp="1"/>
          </p:cNvSpPr>
          <p:nvPr>
            <p:ph type="dt" sz="half" idx="10"/>
          </p:nvPr>
        </p:nvSpPr>
        <p:spPr/>
        <p:txBody>
          <a:bodyPr/>
          <a:lstStyle/>
          <a:p>
            <a:fld id="{BD55632F-6C17-43F5-B8D8-BD8B67AD27A7}" type="datetimeFigureOut">
              <a:rPr lang="en-GB" smtClean="0"/>
              <a:t>14/12/2022</a:t>
            </a:fld>
            <a:endParaRPr lang="en-GB"/>
          </a:p>
        </p:txBody>
      </p:sp>
      <p:sp>
        <p:nvSpPr>
          <p:cNvPr id="5" name="Footer Placeholder 4">
            <a:extLst>
              <a:ext uri="{FF2B5EF4-FFF2-40B4-BE49-F238E27FC236}">
                <a16:creationId xmlns:a16="http://schemas.microsoft.com/office/drawing/2014/main" id="{D98946DC-3F81-48F2-BA59-EC07DBE604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388546-071B-4A82-A019-66F820D778FF}"/>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78889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76D925-0CB0-455F-BCE3-EE1F84789A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6A60EB-B497-476A-8979-6768D51DDE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0E534B-2F67-4F72-A1E3-D779DF0F6098}"/>
              </a:ext>
            </a:extLst>
          </p:cNvPr>
          <p:cNvSpPr>
            <a:spLocks noGrp="1"/>
          </p:cNvSpPr>
          <p:nvPr>
            <p:ph type="dt" sz="half" idx="10"/>
          </p:nvPr>
        </p:nvSpPr>
        <p:spPr/>
        <p:txBody>
          <a:bodyPr/>
          <a:lstStyle/>
          <a:p>
            <a:fld id="{BD55632F-6C17-43F5-B8D8-BD8B67AD27A7}" type="datetimeFigureOut">
              <a:rPr lang="en-GB" smtClean="0"/>
              <a:t>14/12/2022</a:t>
            </a:fld>
            <a:endParaRPr lang="en-GB"/>
          </a:p>
        </p:txBody>
      </p:sp>
      <p:sp>
        <p:nvSpPr>
          <p:cNvPr id="5" name="Footer Placeholder 4">
            <a:extLst>
              <a:ext uri="{FF2B5EF4-FFF2-40B4-BE49-F238E27FC236}">
                <a16:creationId xmlns:a16="http://schemas.microsoft.com/office/drawing/2014/main" id="{86DF9436-ED46-4613-B571-8F15874B2C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0E054A-0C31-4E4F-BD19-DC62A3DF6299}"/>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337742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3BCA6-09C2-414A-B8D7-93316A7151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C06CEF-C2BD-462D-898E-89B681BA04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4EF8E9-A166-4390-BE0A-6A0D317B997B}"/>
              </a:ext>
            </a:extLst>
          </p:cNvPr>
          <p:cNvSpPr>
            <a:spLocks noGrp="1"/>
          </p:cNvSpPr>
          <p:nvPr>
            <p:ph type="dt" sz="half" idx="10"/>
          </p:nvPr>
        </p:nvSpPr>
        <p:spPr/>
        <p:txBody>
          <a:bodyPr/>
          <a:lstStyle/>
          <a:p>
            <a:fld id="{BD55632F-6C17-43F5-B8D8-BD8B67AD27A7}" type="datetimeFigureOut">
              <a:rPr lang="en-GB" smtClean="0"/>
              <a:t>14/12/2022</a:t>
            </a:fld>
            <a:endParaRPr lang="en-GB"/>
          </a:p>
        </p:txBody>
      </p:sp>
      <p:sp>
        <p:nvSpPr>
          <p:cNvPr id="5" name="Footer Placeholder 4">
            <a:extLst>
              <a:ext uri="{FF2B5EF4-FFF2-40B4-BE49-F238E27FC236}">
                <a16:creationId xmlns:a16="http://schemas.microsoft.com/office/drawing/2014/main" id="{7D240ABB-3FAF-4A8E-A3FD-FD4567C495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4F19D7-356D-4508-BCE9-F683A9EE4A8E}"/>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68673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53FD2-2171-4868-B71D-CCDBBD6132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B521A2-CA90-48A7-AE44-55C921D0ED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94C82C-922F-479E-B304-48E161BA5FD7}"/>
              </a:ext>
            </a:extLst>
          </p:cNvPr>
          <p:cNvSpPr>
            <a:spLocks noGrp="1"/>
          </p:cNvSpPr>
          <p:nvPr>
            <p:ph type="dt" sz="half" idx="10"/>
          </p:nvPr>
        </p:nvSpPr>
        <p:spPr/>
        <p:txBody>
          <a:bodyPr/>
          <a:lstStyle/>
          <a:p>
            <a:fld id="{BD55632F-6C17-43F5-B8D8-BD8B67AD27A7}" type="datetimeFigureOut">
              <a:rPr lang="en-GB" smtClean="0"/>
              <a:t>14/12/2022</a:t>
            </a:fld>
            <a:endParaRPr lang="en-GB"/>
          </a:p>
        </p:txBody>
      </p:sp>
      <p:sp>
        <p:nvSpPr>
          <p:cNvPr id="5" name="Footer Placeholder 4">
            <a:extLst>
              <a:ext uri="{FF2B5EF4-FFF2-40B4-BE49-F238E27FC236}">
                <a16:creationId xmlns:a16="http://schemas.microsoft.com/office/drawing/2014/main" id="{16CF13B9-D191-48C8-BD34-281FB22BD6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BA8725-DB85-4028-8CDE-7F91DAAA79BC}"/>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24763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C6C0A-BE55-4598-8ADA-E020F34B5B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B83A72-A56E-4ED3-BDEB-E45187D6C6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D137E6-5C19-4BC8-B026-1427A88808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E56FA8-FBE4-4EA4-9C57-C0B0DC09BC35}"/>
              </a:ext>
            </a:extLst>
          </p:cNvPr>
          <p:cNvSpPr>
            <a:spLocks noGrp="1"/>
          </p:cNvSpPr>
          <p:nvPr>
            <p:ph type="dt" sz="half" idx="10"/>
          </p:nvPr>
        </p:nvSpPr>
        <p:spPr/>
        <p:txBody>
          <a:bodyPr/>
          <a:lstStyle/>
          <a:p>
            <a:fld id="{BD55632F-6C17-43F5-B8D8-BD8B67AD27A7}" type="datetimeFigureOut">
              <a:rPr lang="en-GB" smtClean="0"/>
              <a:t>14/12/2022</a:t>
            </a:fld>
            <a:endParaRPr lang="en-GB"/>
          </a:p>
        </p:txBody>
      </p:sp>
      <p:sp>
        <p:nvSpPr>
          <p:cNvPr id="6" name="Footer Placeholder 5">
            <a:extLst>
              <a:ext uri="{FF2B5EF4-FFF2-40B4-BE49-F238E27FC236}">
                <a16:creationId xmlns:a16="http://schemas.microsoft.com/office/drawing/2014/main" id="{7964D856-A42A-4CFE-98D0-638F2CCBB1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827EE8-2ABB-4983-97D1-759DC0B93521}"/>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419679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EDA1A-3CAE-493A-807D-BFC6B067E8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FC6A2A-C8CB-492F-AB22-A6ACD5A84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2F647C-6E9E-4FB5-85EE-B1BDEA3611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FA5809-04BF-4B71-ADAE-67760C9EAD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922745-A51C-4645-9632-CF8D14A096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9DF777-7985-4614-BEDA-013672D1164E}"/>
              </a:ext>
            </a:extLst>
          </p:cNvPr>
          <p:cNvSpPr>
            <a:spLocks noGrp="1"/>
          </p:cNvSpPr>
          <p:nvPr>
            <p:ph type="dt" sz="half" idx="10"/>
          </p:nvPr>
        </p:nvSpPr>
        <p:spPr/>
        <p:txBody>
          <a:bodyPr/>
          <a:lstStyle/>
          <a:p>
            <a:fld id="{BD55632F-6C17-43F5-B8D8-BD8B67AD27A7}" type="datetimeFigureOut">
              <a:rPr lang="en-GB" smtClean="0"/>
              <a:t>14/12/2022</a:t>
            </a:fld>
            <a:endParaRPr lang="en-GB"/>
          </a:p>
        </p:txBody>
      </p:sp>
      <p:sp>
        <p:nvSpPr>
          <p:cNvPr id="8" name="Footer Placeholder 7">
            <a:extLst>
              <a:ext uri="{FF2B5EF4-FFF2-40B4-BE49-F238E27FC236}">
                <a16:creationId xmlns:a16="http://schemas.microsoft.com/office/drawing/2014/main" id="{E45A1999-2037-444F-8F2A-1B69EF1193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329560F-B0B7-4605-8347-FF6459FAC382}"/>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32384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606A-6E60-4FE8-9029-2B859F2AA8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CC4B81-C828-4F39-A2A4-2C635E95F18B}"/>
              </a:ext>
            </a:extLst>
          </p:cNvPr>
          <p:cNvSpPr>
            <a:spLocks noGrp="1"/>
          </p:cNvSpPr>
          <p:nvPr>
            <p:ph type="dt" sz="half" idx="10"/>
          </p:nvPr>
        </p:nvSpPr>
        <p:spPr/>
        <p:txBody>
          <a:bodyPr/>
          <a:lstStyle/>
          <a:p>
            <a:fld id="{BD55632F-6C17-43F5-B8D8-BD8B67AD27A7}" type="datetimeFigureOut">
              <a:rPr lang="en-GB" smtClean="0"/>
              <a:t>14/12/2022</a:t>
            </a:fld>
            <a:endParaRPr lang="en-GB"/>
          </a:p>
        </p:txBody>
      </p:sp>
      <p:sp>
        <p:nvSpPr>
          <p:cNvPr id="4" name="Footer Placeholder 3">
            <a:extLst>
              <a:ext uri="{FF2B5EF4-FFF2-40B4-BE49-F238E27FC236}">
                <a16:creationId xmlns:a16="http://schemas.microsoft.com/office/drawing/2014/main" id="{0A4B98DD-45A2-458A-AA60-BE4CDA5462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995C33-9072-4969-9938-D099446CF3A9}"/>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76333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6F5C26-3920-493B-96FC-E4C4C5B91021}"/>
              </a:ext>
            </a:extLst>
          </p:cNvPr>
          <p:cNvSpPr>
            <a:spLocks noGrp="1"/>
          </p:cNvSpPr>
          <p:nvPr>
            <p:ph type="dt" sz="half" idx="10"/>
          </p:nvPr>
        </p:nvSpPr>
        <p:spPr/>
        <p:txBody>
          <a:bodyPr/>
          <a:lstStyle/>
          <a:p>
            <a:fld id="{BD55632F-6C17-43F5-B8D8-BD8B67AD27A7}" type="datetimeFigureOut">
              <a:rPr lang="en-GB" smtClean="0"/>
              <a:t>14/12/2022</a:t>
            </a:fld>
            <a:endParaRPr lang="en-GB"/>
          </a:p>
        </p:txBody>
      </p:sp>
      <p:sp>
        <p:nvSpPr>
          <p:cNvPr id="3" name="Footer Placeholder 2">
            <a:extLst>
              <a:ext uri="{FF2B5EF4-FFF2-40B4-BE49-F238E27FC236}">
                <a16:creationId xmlns:a16="http://schemas.microsoft.com/office/drawing/2014/main" id="{2FCED2CE-F43C-4FD3-A83F-F54C2BDFE8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BE0619B-3464-4EC9-9E8A-D426BAF8D0F7}"/>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468964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1C80-9283-4FB1-B129-8C23493330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398226A-4F99-4AA3-A5C8-40708B3240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EBD867-D147-437F-BEBE-E20FD09909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31E5A0-41DF-491F-80D4-2C6C8FB61E28}"/>
              </a:ext>
            </a:extLst>
          </p:cNvPr>
          <p:cNvSpPr>
            <a:spLocks noGrp="1"/>
          </p:cNvSpPr>
          <p:nvPr>
            <p:ph type="dt" sz="half" idx="10"/>
          </p:nvPr>
        </p:nvSpPr>
        <p:spPr/>
        <p:txBody>
          <a:bodyPr/>
          <a:lstStyle/>
          <a:p>
            <a:fld id="{BD55632F-6C17-43F5-B8D8-BD8B67AD27A7}" type="datetimeFigureOut">
              <a:rPr lang="en-GB" smtClean="0"/>
              <a:t>14/12/2022</a:t>
            </a:fld>
            <a:endParaRPr lang="en-GB"/>
          </a:p>
        </p:txBody>
      </p:sp>
      <p:sp>
        <p:nvSpPr>
          <p:cNvPr id="6" name="Footer Placeholder 5">
            <a:extLst>
              <a:ext uri="{FF2B5EF4-FFF2-40B4-BE49-F238E27FC236}">
                <a16:creationId xmlns:a16="http://schemas.microsoft.com/office/drawing/2014/main" id="{0909A323-94E3-4FB5-A363-ECC7B9383C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D030A6-7A46-4E12-A97B-FFA5515EFD86}"/>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16086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B54B4-7E16-4301-B57E-AE4C47A92F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49D3092-3A4B-4A42-824E-7C81AB37E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959096-1817-48CD-9B5C-454ACB93C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36A90-827D-418A-A020-F4D0E93F5299}"/>
              </a:ext>
            </a:extLst>
          </p:cNvPr>
          <p:cNvSpPr>
            <a:spLocks noGrp="1"/>
          </p:cNvSpPr>
          <p:nvPr>
            <p:ph type="dt" sz="half" idx="10"/>
          </p:nvPr>
        </p:nvSpPr>
        <p:spPr/>
        <p:txBody>
          <a:bodyPr/>
          <a:lstStyle/>
          <a:p>
            <a:fld id="{BD55632F-6C17-43F5-B8D8-BD8B67AD27A7}" type="datetimeFigureOut">
              <a:rPr lang="en-GB" smtClean="0"/>
              <a:t>14/12/2022</a:t>
            </a:fld>
            <a:endParaRPr lang="en-GB"/>
          </a:p>
        </p:txBody>
      </p:sp>
      <p:sp>
        <p:nvSpPr>
          <p:cNvPr id="6" name="Footer Placeholder 5">
            <a:extLst>
              <a:ext uri="{FF2B5EF4-FFF2-40B4-BE49-F238E27FC236}">
                <a16:creationId xmlns:a16="http://schemas.microsoft.com/office/drawing/2014/main" id="{D5DF6088-544F-4F6D-81F5-EC95C51453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65A2E7-8FEC-4D4B-96B1-2F5E55EC0F8E}"/>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425536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76BA4C-D651-445A-9940-F1CDB1EF1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AC3BB2-7214-4A94-80A7-EC0D5514D9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B07402-B88E-400B-BDBA-E6808A6589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5632F-6C17-43F5-B8D8-BD8B67AD27A7}" type="datetimeFigureOut">
              <a:rPr lang="en-GB" smtClean="0"/>
              <a:t>14/12/2022</a:t>
            </a:fld>
            <a:endParaRPr lang="en-GB"/>
          </a:p>
        </p:txBody>
      </p:sp>
      <p:sp>
        <p:nvSpPr>
          <p:cNvPr id="5" name="Footer Placeholder 4">
            <a:extLst>
              <a:ext uri="{FF2B5EF4-FFF2-40B4-BE49-F238E27FC236}">
                <a16:creationId xmlns:a16="http://schemas.microsoft.com/office/drawing/2014/main" id="{F9DEA226-D740-4094-8AC1-3F7822ABC0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E1C7B7-BC60-4119-B5CC-FA359C2DF9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84962-E4DF-4B53-BFF8-E69044B1CD70}" type="slidenum">
              <a:rPr lang="en-GB" smtClean="0"/>
              <a:t>‹#›</a:t>
            </a:fld>
            <a:endParaRPr lang="en-GB"/>
          </a:p>
        </p:txBody>
      </p:sp>
    </p:spTree>
    <p:extLst>
      <p:ext uri="{BB962C8B-B14F-4D97-AF65-F5344CB8AC3E}">
        <p14:creationId xmlns:p14="http://schemas.microsoft.com/office/powerpoint/2010/main" val="2625916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27.wav"/><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3.gif"/></Relationships>
</file>

<file path=ppt/slides/_rels/slide11.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2.png"/><Relationship Id="rId10" Type="http://schemas.openxmlformats.org/officeDocument/2006/relationships/audio" Target="../media/audio24.wav"/><Relationship Id="rId4" Type="http://schemas.openxmlformats.org/officeDocument/2006/relationships/image" Target="../media/image21.png"/><Relationship Id="rId9" Type="http://schemas.openxmlformats.org/officeDocument/2006/relationships/audio" Target="../media/audio23.wav"/></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28.wav"/><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3.gif"/></Relationships>
</file>

<file path=ppt/slides/_rels/slide13.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2.png"/><Relationship Id="rId10" Type="http://schemas.openxmlformats.org/officeDocument/2006/relationships/audio" Target="../media/audio24.wav"/><Relationship Id="rId4" Type="http://schemas.openxmlformats.org/officeDocument/2006/relationships/image" Target="../media/image21.png"/><Relationship Id="rId9" Type="http://schemas.openxmlformats.org/officeDocument/2006/relationships/audio" Target="../media/audio23.wav"/></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29.wav"/><Relationship Id="rId7" Type="http://schemas.microsoft.com/office/2007/relationships/hdphoto" Target="../media/hdphoto1.wdp"/><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3.gif"/></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3.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image" Target="../media/image5.png"/><Relationship Id="rId9" Type="http://schemas.openxmlformats.org/officeDocument/2006/relationships/image" Target="../media/image31.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audio" Target="../media/audio4.wav"/><Relationship Id="rId12" Type="http://schemas.openxmlformats.org/officeDocument/2006/relationships/image" Target="../media/image7.png"/><Relationship Id="rId2" Type="http://schemas.openxmlformats.org/officeDocument/2006/relationships/notesSlide" Target="../notesSlides/notesSlide2.xml"/><Relationship Id="rId16" Type="http://schemas.openxmlformats.org/officeDocument/2006/relationships/audio" Target="../media/audio8.wav"/><Relationship Id="rId1" Type="http://schemas.openxmlformats.org/officeDocument/2006/relationships/slideLayout" Target="../slideLayouts/slideLayout6.xml"/><Relationship Id="rId6" Type="http://schemas.openxmlformats.org/officeDocument/2006/relationships/audio" Target="../media/audio3.wav"/><Relationship Id="rId11" Type="http://schemas.openxmlformats.org/officeDocument/2006/relationships/image" Target="../media/image6.png"/><Relationship Id="rId5" Type="http://schemas.openxmlformats.org/officeDocument/2006/relationships/image" Target="../media/image5.png"/><Relationship Id="rId15" Type="http://schemas.openxmlformats.org/officeDocument/2006/relationships/image" Target="../media/image10.svg"/><Relationship Id="rId10" Type="http://schemas.openxmlformats.org/officeDocument/2006/relationships/audio" Target="../media/audio7.wav"/><Relationship Id="rId4" Type="http://schemas.openxmlformats.org/officeDocument/2006/relationships/audio" Target="../media/audio2.wav"/><Relationship Id="rId9" Type="http://schemas.openxmlformats.org/officeDocument/2006/relationships/audio" Target="../media/audio6.wav"/><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3.png"/><Relationship Id="rId5" Type="http://schemas.openxmlformats.org/officeDocument/2006/relationships/image" Target="../media/image26.png"/><Relationship Id="rId10" Type="http://schemas.openxmlformats.org/officeDocument/2006/relationships/image" Target="../media/image39.png"/><Relationship Id="rId4" Type="http://schemas.openxmlformats.org/officeDocument/2006/relationships/image" Target="../media/image28.png"/><Relationship Id="rId9"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audio" Target="../media/audio12.wav"/><Relationship Id="rId13" Type="http://schemas.openxmlformats.org/officeDocument/2006/relationships/audio" Target="../media/audio17.wav"/><Relationship Id="rId18" Type="http://schemas.openxmlformats.org/officeDocument/2006/relationships/image" Target="../media/image9.png"/><Relationship Id="rId3" Type="http://schemas.openxmlformats.org/officeDocument/2006/relationships/audio" Target="../media/audio9.wav"/><Relationship Id="rId7" Type="http://schemas.openxmlformats.org/officeDocument/2006/relationships/audio" Target="../media/audio11.wav"/><Relationship Id="rId12" Type="http://schemas.openxmlformats.org/officeDocument/2006/relationships/audio" Target="../media/audio16.wav"/><Relationship Id="rId17" Type="http://schemas.openxmlformats.org/officeDocument/2006/relationships/audio" Target="../media/audio21.wav"/><Relationship Id="rId2" Type="http://schemas.openxmlformats.org/officeDocument/2006/relationships/notesSlide" Target="../notesSlides/notesSlide3.xml"/><Relationship Id="rId16" Type="http://schemas.openxmlformats.org/officeDocument/2006/relationships/audio" Target="../media/audio20.wav"/><Relationship Id="rId20" Type="http://schemas.openxmlformats.org/officeDocument/2006/relationships/audio" Target="../media/audio22.wav"/><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audio" Target="../media/audio15.wav"/><Relationship Id="rId5" Type="http://schemas.openxmlformats.org/officeDocument/2006/relationships/audio" Target="../media/audio10.wav"/><Relationship Id="rId15" Type="http://schemas.openxmlformats.org/officeDocument/2006/relationships/audio" Target="../media/audio19.wav"/><Relationship Id="rId10" Type="http://schemas.openxmlformats.org/officeDocument/2006/relationships/audio" Target="../media/audio14.wav"/><Relationship Id="rId19" Type="http://schemas.openxmlformats.org/officeDocument/2006/relationships/image" Target="../media/image10.svg"/><Relationship Id="rId4" Type="http://schemas.openxmlformats.org/officeDocument/2006/relationships/image" Target="../media/image6.png"/><Relationship Id="rId9" Type="http://schemas.openxmlformats.org/officeDocument/2006/relationships/audio" Target="../media/audio13.wav"/><Relationship Id="rId14" Type="http://schemas.openxmlformats.org/officeDocument/2006/relationships/audio" Target="../media/audio18.wav"/></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microsoft.com/office/2007/relationships/hdphoto" Target="../media/hdphoto1.wdp"/><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21.png"/><Relationship Id="rId10" Type="http://schemas.openxmlformats.org/officeDocument/2006/relationships/audio" Target="../media/audio24.wav"/><Relationship Id="rId4" Type="http://schemas.openxmlformats.org/officeDocument/2006/relationships/audio" Target="../media/audio23.wav"/><Relationship Id="rId9" Type="http://schemas.openxmlformats.org/officeDocument/2006/relationships/image" Target="../media/image23.gif"/></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25.wav"/><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3.gif"/></Relationships>
</file>

<file path=ppt/slides/_rels/slide7.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2.png"/><Relationship Id="rId10" Type="http://schemas.openxmlformats.org/officeDocument/2006/relationships/audio" Target="../media/audio24.wav"/><Relationship Id="rId4" Type="http://schemas.openxmlformats.org/officeDocument/2006/relationships/image" Target="../media/image21.png"/><Relationship Id="rId9" Type="http://schemas.openxmlformats.org/officeDocument/2006/relationships/audio" Target="../media/audio23.wav"/></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26.wav"/><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3.gif"/></Relationships>
</file>

<file path=ppt/slides/_rels/slide9.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2.png"/><Relationship Id="rId10" Type="http://schemas.openxmlformats.org/officeDocument/2006/relationships/audio" Target="../media/audio24.wav"/><Relationship Id="rId4" Type="http://schemas.openxmlformats.org/officeDocument/2006/relationships/image" Target="../media/image21.png"/><Relationship Id="rId9" Type="http://schemas.openxmlformats.org/officeDocument/2006/relationships/audio" Target="../media/audio2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Google Shape;98;p2" descr="background rectangle">
            <a:extLst>
              <a:ext uri="{FF2B5EF4-FFF2-40B4-BE49-F238E27FC236}">
                <a16:creationId xmlns:a16="http://schemas.microsoft.com/office/drawing/2014/main" id="{A72C2644-B593-2A6E-4B4B-A2B1377E8AD9}"/>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194291" y="304800"/>
            <a:ext cx="3962401" cy="1325563"/>
          </a:xfrm>
        </p:spPr>
        <p:txBody>
          <a:bodyPr>
            <a:normAutofit/>
          </a:bodyPr>
          <a:lstStyle/>
          <a:p>
            <a:pPr algn="ctr"/>
            <a:r>
              <a:rPr lang="en-GB" b="1" dirty="0">
                <a:solidFill>
                  <a:srgbClr val="FFFFFF"/>
                </a:solidFill>
                <a:latin typeface="Century Gothic" panose="020B0502020202020204" pitchFamily="34" charset="0"/>
                <a:ea typeface="Century Gothic"/>
                <a:cs typeface="Century Gothic"/>
                <a:sym typeface="Century Gothic"/>
              </a:rPr>
              <a:t>Saying what I and others do</a:t>
            </a:r>
            <a:endParaRPr lang="en-GB" dirty="0">
              <a:latin typeface="Century Gothic" panose="020B0502020202020204" pitchFamily="34" charset="0"/>
            </a:endParaRPr>
          </a:p>
        </p:txBody>
      </p:sp>
      <p:sp>
        <p:nvSpPr>
          <p:cNvPr id="5" name="Google Shape;100;p2">
            <a:extLst>
              <a:ext uri="{FF2B5EF4-FFF2-40B4-BE49-F238E27FC236}">
                <a16:creationId xmlns:a16="http://schemas.microsoft.com/office/drawing/2014/main" id="{955868C5-9D0A-C07E-2481-5A96F638047B}"/>
              </a:ext>
            </a:extLst>
          </p:cNvPr>
          <p:cNvSpPr/>
          <p:nvPr/>
        </p:nvSpPr>
        <p:spPr>
          <a:xfrm>
            <a:off x="6368181" y="4552388"/>
            <a:ext cx="3214451"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lang="en-GB" sz="9600" b="1" kern="0" dirty="0" err="1">
                <a:solidFill>
                  <a:srgbClr val="00B050"/>
                </a:solidFill>
                <a:latin typeface="Modern Love" panose="04090805081005020601" pitchFamily="82" charset="0"/>
                <a:cs typeface="Arial"/>
                <a:sym typeface="Arial"/>
              </a:rPr>
              <a:t>verde</a:t>
            </a:r>
            <a:endParaRPr kumimoji="0" sz="1400" b="0" i="0" u="none" strike="noStrike" kern="0" cap="none" spc="0" normalizeH="0" baseline="0" noProof="0" dirty="0">
              <a:ln>
                <a:noFill/>
              </a:ln>
              <a:solidFill>
                <a:srgbClr val="00B050"/>
              </a:solidFill>
              <a:effectLst/>
              <a:uLnTx/>
              <a:uFillTx/>
              <a:latin typeface="Modern Love" panose="04090805081005020601" pitchFamily="82" charset="0"/>
              <a:cs typeface="Arial"/>
              <a:sym typeface="Arial"/>
            </a:endParaRPr>
          </a:p>
        </p:txBody>
      </p:sp>
      <p:grpSp>
        <p:nvGrpSpPr>
          <p:cNvPr id="6" name="Group 5">
            <a:extLst>
              <a:ext uri="{FF2B5EF4-FFF2-40B4-BE49-F238E27FC236}">
                <a16:creationId xmlns:a16="http://schemas.microsoft.com/office/drawing/2014/main" id="{B83F870C-1DDA-B8F3-ADD0-D3A09ED4D35C}"/>
              </a:ext>
            </a:extLst>
          </p:cNvPr>
          <p:cNvGrpSpPr/>
          <p:nvPr/>
        </p:nvGrpSpPr>
        <p:grpSpPr>
          <a:xfrm>
            <a:off x="2701158" y="3429000"/>
            <a:ext cx="2206813" cy="1249716"/>
            <a:chOff x="3324225" y="1809750"/>
            <a:chExt cx="5543550" cy="3238500"/>
          </a:xfrm>
        </p:grpSpPr>
        <p:grpSp>
          <p:nvGrpSpPr>
            <p:cNvPr id="8" name="Group 7">
              <a:extLst>
                <a:ext uri="{FF2B5EF4-FFF2-40B4-BE49-F238E27FC236}">
                  <a16:creationId xmlns:a16="http://schemas.microsoft.com/office/drawing/2014/main" id="{0AC894BF-F1E0-17B8-744A-25E120A6D34A}"/>
                </a:ext>
              </a:extLst>
            </p:cNvPr>
            <p:cNvGrpSpPr/>
            <p:nvPr/>
          </p:nvGrpSpPr>
          <p:grpSpPr>
            <a:xfrm>
              <a:off x="3324225" y="1809750"/>
              <a:ext cx="5543550" cy="3238500"/>
              <a:chOff x="3324225" y="1809750"/>
              <a:chExt cx="5543550" cy="3238500"/>
            </a:xfrm>
          </p:grpSpPr>
          <p:pic>
            <p:nvPicPr>
              <p:cNvPr id="12" name="Picture 2" descr="Gráficos vectoriales gratis de Dispositivos móviles">
                <a:extLst>
                  <a:ext uri="{FF2B5EF4-FFF2-40B4-BE49-F238E27FC236}">
                    <a16:creationId xmlns:a16="http://schemas.microsoft.com/office/drawing/2014/main" id="{C3719D15-3A7F-B623-8693-7CDA283AD1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4225" y="1809750"/>
                <a:ext cx="5543550" cy="32385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6D696E5B-2A4A-F2D0-33BD-1AD07289F9E8}"/>
                  </a:ext>
                </a:extLst>
              </p:cNvPr>
              <p:cNvSpPr/>
              <p:nvPr/>
            </p:nvSpPr>
            <p:spPr>
              <a:xfrm>
                <a:off x="4100513" y="2114550"/>
                <a:ext cx="4029075" cy="2400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6" descr="Gráficos vectoriales gratis de Salón de clases">
              <a:extLst>
                <a:ext uri="{FF2B5EF4-FFF2-40B4-BE49-F238E27FC236}">
                  <a16:creationId xmlns:a16="http://schemas.microsoft.com/office/drawing/2014/main" id="{3EA9696C-3603-7D34-422F-DBDA88ABA3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0513" y="2195074"/>
              <a:ext cx="2190444" cy="18526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Gráficos vectoriales gratis de Salón de clases">
              <a:extLst>
                <a:ext uri="{FF2B5EF4-FFF2-40B4-BE49-F238E27FC236}">
                  <a16:creationId xmlns:a16="http://schemas.microsoft.com/office/drawing/2014/main" id="{15A9D01A-40AD-E239-5DFC-9B8D5EDAA83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4265"/>
            <a:stretch/>
          </p:blipFill>
          <p:spPr bwMode="auto">
            <a:xfrm>
              <a:off x="6486261" y="3121381"/>
              <a:ext cx="1656460" cy="6407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4D68784-FA4F-831E-6CCB-059A556B63FC}"/>
                </a:ext>
              </a:extLst>
            </p:cNvPr>
            <p:cNvPicPr>
              <a:picLocks noChangeAspect="1"/>
            </p:cNvPicPr>
            <p:nvPr/>
          </p:nvPicPr>
          <p:blipFill rotWithShape="1">
            <a:blip r:embed="rId6">
              <a:extLst>
                <a:ext uri="{28A0092B-C50C-407E-A947-70E740481C1C}">
                  <a14:useLocalDpi xmlns:a14="http://schemas.microsoft.com/office/drawing/2010/main" val="0"/>
                </a:ext>
              </a:extLst>
            </a:blip>
            <a:srcRect b="23629"/>
            <a:stretch/>
          </p:blipFill>
          <p:spPr>
            <a:xfrm>
              <a:off x="5351331" y="2443162"/>
              <a:ext cx="1386344" cy="2085975"/>
            </a:xfrm>
            <a:prstGeom prst="rect">
              <a:avLst/>
            </a:prstGeom>
          </p:spPr>
        </p:pic>
      </p:grpSp>
      <p:sp>
        <p:nvSpPr>
          <p:cNvPr id="14" name="Rectangle 13">
            <a:extLst>
              <a:ext uri="{FF2B5EF4-FFF2-40B4-BE49-F238E27FC236}">
                <a16:creationId xmlns:a16="http://schemas.microsoft.com/office/drawing/2014/main" id="{EDBCFA42-6FC0-5F78-F826-DB13D1D22853}"/>
              </a:ext>
            </a:extLst>
          </p:cNvPr>
          <p:cNvSpPr/>
          <p:nvPr/>
        </p:nvSpPr>
        <p:spPr>
          <a:xfrm>
            <a:off x="750856" y="2534598"/>
            <a:ext cx="2995372" cy="830997"/>
          </a:xfrm>
          <a:prstGeom prst="rect">
            <a:avLst/>
          </a:prstGeom>
          <a:noFill/>
        </p:spPr>
        <p:txBody>
          <a:bodyPr wrap="none" lIns="91440" tIns="45720" rIns="91440" bIns="45720">
            <a:spAutoFit/>
          </a:bodyPr>
          <a:lstStyle/>
          <a:p>
            <a:pPr algn="ctr"/>
            <a:r>
              <a:rPr lang="en-US" sz="48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ystical Woods Smooth Script" panose="02000500000000000000" pitchFamily="2" charset="0"/>
              </a:rPr>
              <a:t>E</a:t>
            </a:r>
            <a:r>
              <a:rPr lang="en-US" sz="4800" b="1" cap="none" spc="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Mystical Woods Smooth Script" panose="02000500000000000000" pitchFamily="2" charset="0"/>
              </a:rPr>
              <a:t>n</a:t>
            </a:r>
            <a:r>
              <a:rPr lang="en-US" sz="4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Mystical Woods Smooth Script" panose="02000500000000000000" pitchFamily="2" charset="0"/>
              </a:rPr>
              <a:t> </a:t>
            </a:r>
            <a:r>
              <a:rPr lang="en-US" sz="4800" b="1" cap="none" spc="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Mystical Woods Smooth Script" panose="02000500000000000000" pitchFamily="2" charset="0"/>
              </a:rPr>
              <a:t>clase</a:t>
            </a:r>
            <a:r>
              <a:rPr lang="en-US" sz="4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Mystical Woods Smooth Script" panose="02000500000000000000" pitchFamily="2"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4">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8" name="TextBox 17">
            <a:extLst>
              <a:ext uri="{FF2B5EF4-FFF2-40B4-BE49-F238E27FC236}">
                <a16:creationId xmlns:a16="http://schemas.microsoft.com/office/drawing/2014/main" id="{7E03D5E4-0DE2-4A17-9062-0844809E1F02}"/>
              </a:ext>
            </a:extLst>
          </p:cNvPr>
          <p:cNvSpPr txBox="1"/>
          <p:nvPr/>
        </p:nvSpPr>
        <p:spPr>
          <a:xfrm>
            <a:off x="2814907" y="61012"/>
            <a:ext cx="325762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Respuesta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[3/5]</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9676" y="70667"/>
            <a:ext cx="614822" cy="614822"/>
          </a:xfrm>
          <a:prstGeom prst="rect">
            <a:avLst/>
          </a:prstGeom>
          <a:noFill/>
          <a:extLst>
            <a:ext uri="{909E8E84-426E-40DD-AFC4-6F175D3DCCD1}">
              <a14:hiddenFill xmlns:a14="http://schemas.microsoft.com/office/drawing/2010/main">
                <a:solidFill>
                  <a:srgbClr val="FFFFFF"/>
                </a:solidFill>
              </a14:hiddenFill>
            </a:ext>
          </a:extLst>
        </p:spPr>
      </p:pic>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6">
            <a:alphaModFix/>
            <a:duotone>
              <a:schemeClr val="accent6">
                <a:shade val="45000"/>
                <a:satMod val="135000"/>
              </a:schemeClr>
              <a:prstClr val="white"/>
            </a:duotone>
            <a:extLst>
              <a:ext uri="{BEBA8EAE-BF5A-486C-A8C5-ECC9F3942E4B}">
                <a14:imgProps xmlns:a14="http://schemas.microsoft.com/office/drawing/2010/main">
                  <a14:imgLayer r:embed="rId7">
                    <a14:imgEffect>
                      <a14:artisticPaintStrokes/>
                    </a14:imgEffect>
                  </a14:imgLayer>
                </a14:imgProps>
              </a:ext>
            </a:extLst>
          </a:blip>
          <a:srcRect/>
          <a:stretch/>
        </p:blipFill>
        <p:spPr>
          <a:xfrm>
            <a:off x="10174268" y="2155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0234641" y="110043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leer</a:t>
            </a: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8"/>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Google Shape;695;p62">
            <a:extLst>
              <a:ext uri="{FF2B5EF4-FFF2-40B4-BE49-F238E27FC236}">
                <a16:creationId xmlns:a16="http://schemas.microsoft.com/office/drawing/2014/main" id="{8841D0EA-21B9-4268-B60D-2F13BAC1314C}"/>
              </a:ext>
            </a:extLst>
          </p:cNvPr>
          <p:cNvSpPr/>
          <p:nvPr/>
        </p:nvSpPr>
        <p:spPr>
          <a:xfrm>
            <a:off x="4702899" y="5986966"/>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Bebo</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7" name="Google Shape;697;p62">
            <a:extLst>
              <a:ext uri="{FF2B5EF4-FFF2-40B4-BE49-F238E27FC236}">
                <a16:creationId xmlns:a16="http://schemas.microsoft.com/office/drawing/2014/main" id="{89462613-C657-45E1-B74F-B9F809058733}"/>
              </a:ext>
            </a:extLst>
          </p:cNvPr>
          <p:cNvSpPr/>
          <p:nvPr/>
        </p:nvSpPr>
        <p:spPr>
          <a:xfrm>
            <a:off x="8027701" y="5986966"/>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Bebes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8" name="Google Shape;698;p62">
            <a:extLst>
              <a:ext uri="{FF2B5EF4-FFF2-40B4-BE49-F238E27FC236}">
                <a16:creationId xmlns:a16="http://schemas.microsoft.com/office/drawing/2014/main" id="{D0598EE9-746B-4EEE-8A96-45E4AAF3C3EA}"/>
              </a:ext>
            </a:extLst>
          </p:cNvPr>
          <p:cNvSpPr/>
          <p:nvPr/>
        </p:nvSpPr>
        <p:spPr>
          <a:xfrm>
            <a:off x="6359540" y="5986966"/>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2060"/>
                </a:solidFill>
                <a:effectLst/>
                <a:uLnTx/>
                <a:uFillTx/>
                <a:latin typeface="Century Gothic" panose="020B0502020202020204" pitchFamily="34" charset="0"/>
                <a:ea typeface="Montserrat"/>
                <a:cs typeface="Montserrat"/>
                <a:sym typeface="Montserrat"/>
              </a:rPr>
              <a:t>Bebemos</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753359F5-35C7-49BA-8A6E-1F1A18E7FA76}"/>
              </a:ext>
            </a:extLst>
          </p:cNvPr>
          <p:cNvSpPr/>
          <p:nvPr/>
        </p:nvSpPr>
        <p:spPr>
          <a:xfrm>
            <a:off x="4627766" y="4966965"/>
            <a:ext cx="1841173" cy="793650"/>
          </a:xfrm>
          <a:custGeom>
            <a:avLst/>
            <a:gdLst>
              <a:gd name="connsiteX0" fmla="*/ 0 w 1841173"/>
              <a:gd name="connsiteY0" fmla="*/ 0 h 793650"/>
              <a:gd name="connsiteX1" fmla="*/ 423470 w 1841173"/>
              <a:gd name="connsiteY1" fmla="*/ 0 h 793650"/>
              <a:gd name="connsiteX2" fmla="*/ 883763 w 1841173"/>
              <a:gd name="connsiteY2" fmla="*/ 0 h 793650"/>
              <a:gd name="connsiteX3" fmla="*/ 1344056 w 1841173"/>
              <a:gd name="connsiteY3" fmla="*/ 0 h 793650"/>
              <a:gd name="connsiteX4" fmla="*/ 1841173 w 1841173"/>
              <a:gd name="connsiteY4" fmla="*/ 0 h 793650"/>
              <a:gd name="connsiteX5" fmla="*/ 1841173 w 1841173"/>
              <a:gd name="connsiteY5" fmla="*/ 373016 h 793650"/>
              <a:gd name="connsiteX6" fmla="*/ 1841173 w 1841173"/>
              <a:gd name="connsiteY6" fmla="*/ 793650 h 793650"/>
              <a:gd name="connsiteX7" fmla="*/ 1380880 w 1841173"/>
              <a:gd name="connsiteY7" fmla="*/ 793650 h 793650"/>
              <a:gd name="connsiteX8" fmla="*/ 975822 w 1841173"/>
              <a:gd name="connsiteY8" fmla="*/ 793650 h 793650"/>
              <a:gd name="connsiteX9" fmla="*/ 515528 w 1841173"/>
              <a:gd name="connsiteY9" fmla="*/ 793650 h 793650"/>
              <a:gd name="connsiteX10" fmla="*/ 0 w 1841173"/>
              <a:gd name="connsiteY10" fmla="*/ 793650 h 793650"/>
              <a:gd name="connsiteX11" fmla="*/ 0 w 1841173"/>
              <a:gd name="connsiteY11" fmla="*/ 404762 h 793650"/>
              <a:gd name="connsiteX12" fmla="*/ 0 w 1841173"/>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1173" h="793650" fill="none" extrusionOk="0">
                <a:moveTo>
                  <a:pt x="0" y="0"/>
                </a:moveTo>
                <a:cubicBezTo>
                  <a:pt x="109358" y="-30337"/>
                  <a:pt x="220871" y="31739"/>
                  <a:pt x="423470" y="0"/>
                </a:cubicBezTo>
                <a:cubicBezTo>
                  <a:pt x="626069" y="-31739"/>
                  <a:pt x="749687" y="43411"/>
                  <a:pt x="883763" y="0"/>
                </a:cubicBezTo>
                <a:cubicBezTo>
                  <a:pt x="1017839" y="-43411"/>
                  <a:pt x="1179920" y="33539"/>
                  <a:pt x="1344056" y="0"/>
                </a:cubicBezTo>
                <a:cubicBezTo>
                  <a:pt x="1508192" y="-33539"/>
                  <a:pt x="1659145" y="39644"/>
                  <a:pt x="1841173" y="0"/>
                </a:cubicBezTo>
                <a:cubicBezTo>
                  <a:pt x="1861806" y="141104"/>
                  <a:pt x="1834493" y="231315"/>
                  <a:pt x="1841173" y="373016"/>
                </a:cubicBezTo>
                <a:cubicBezTo>
                  <a:pt x="1847853" y="514717"/>
                  <a:pt x="1791900" y="612773"/>
                  <a:pt x="1841173" y="793650"/>
                </a:cubicBezTo>
                <a:cubicBezTo>
                  <a:pt x="1617613" y="800240"/>
                  <a:pt x="1548462" y="788013"/>
                  <a:pt x="1380880" y="793650"/>
                </a:cubicBezTo>
                <a:cubicBezTo>
                  <a:pt x="1213298" y="799287"/>
                  <a:pt x="1096934" y="773998"/>
                  <a:pt x="975822" y="793650"/>
                </a:cubicBezTo>
                <a:cubicBezTo>
                  <a:pt x="854710" y="813302"/>
                  <a:pt x="610506" y="744798"/>
                  <a:pt x="515528" y="793650"/>
                </a:cubicBezTo>
                <a:cubicBezTo>
                  <a:pt x="420550" y="842502"/>
                  <a:pt x="212206" y="748840"/>
                  <a:pt x="0" y="793650"/>
                </a:cubicBezTo>
                <a:cubicBezTo>
                  <a:pt x="-21683" y="715627"/>
                  <a:pt x="10029" y="556131"/>
                  <a:pt x="0" y="404762"/>
                </a:cubicBezTo>
                <a:cubicBezTo>
                  <a:pt x="-10029" y="253393"/>
                  <a:pt x="163" y="148462"/>
                  <a:pt x="0" y="0"/>
                </a:cubicBezTo>
                <a:close/>
              </a:path>
              <a:path w="1841173" h="793650" stroke="0" extrusionOk="0">
                <a:moveTo>
                  <a:pt x="0" y="0"/>
                </a:moveTo>
                <a:cubicBezTo>
                  <a:pt x="104069" y="-3664"/>
                  <a:pt x="246673" y="47618"/>
                  <a:pt x="441882" y="0"/>
                </a:cubicBezTo>
                <a:cubicBezTo>
                  <a:pt x="637091" y="-47618"/>
                  <a:pt x="714835" y="35403"/>
                  <a:pt x="883763" y="0"/>
                </a:cubicBezTo>
                <a:cubicBezTo>
                  <a:pt x="1052691" y="-35403"/>
                  <a:pt x="1201745" y="53217"/>
                  <a:pt x="1362468" y="0"/>
                </a:cubicBezTo>
                <a:cubicBezTo>
                  <a:pt x="1523191" y="-53217"/>
                  <a:pt x="1683382" y="2573"/>
                  <a:pt x="1841173" y="0"/>
                </a:cubicBezTo>
                <a:cubicBezTo>
                  <a:pt x="1873144" y="146099"/>
                  <a:pt x="1798680" y="245453"/>
                  <a:pt x="1841173" y="396825"/>
                </a:cubicBezTo>
                <a:cubicBezTo>
                  <a:pt x="1883666" y="548197"/>
                  <a:pt x="1805870" y="622367"/>
                  <a:pt x="1841173" y="793650"/>
                </a:cubicBezTo>
                <a:cubicBezTo>
                  <a:pt x="1737034" y="823000"/>
                  <a:pt x="1618437" y="752066"/>
                  <a:pt x="1436115" y="793650"/>
                </a:cubicBezTo>
                <a:cubicBezTo>
                  <a:pt x="1253793" y="835234"/>
                  <a:pt x="1131215" y="763537"/>
                  <a:pt x="957410" y="793650"/>
                </a:cubicBezTo>
                <a:cubicBezTo>
                  <a:pt x="783605" y="823763"/>
                  <a:pt x="614691" y="791850"/>
                  <a:pt x="478705" y="793650"/>
                </a:cubicBezTo>
                <a:cubicBezTo>
                  <a:pt x="342720" y="795450"/>
                  <a:pt x="194020" y="759110"/>
                  <a:pt x="0" y="793650"/>
                </a:cubicBezTo>
                <a:cubicBezTo>
                  <a:pt x="-11312" y="664987"/>
                  <a:pt x="4098" y="596572"/>
                  <a:pt x="0" y="404762"/>
                </a:cubicBezTo>
                <a:cubicBezTo>
                  <a:pt x="-4098" y="212952"/>
                  <a:pt x="739" y="9312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rgbClr val="002060"/>
                </a:solidFill>
                <a:latin typeface="Century Gothic" panose="020B0502020202020204" pitchFamily="34" charset="0"/>
                <a:ea typeface="Montserrat"/>
                <a:cs typeface="Montserrat"/>
                <a:sym typeface="Montserrat"/>
              </a:rPr>
              <a:t>chocolate</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6579592" y="4951078"/>
            <a:ext cx="1280343" cy="793650"/>
          </a:xfrm>
          <a:custGeom>
            <a:avLst/>
            <a:gdLst>
              <a:gd name="connsiteX0" fmla="*/ 0 w 1280343"/>
              <a:gd name="connsiteY0" fmla="*/ 0 h 793650"/>
              <a:gd name="connsiteX1" fmla="*/ 439584 w 1280343"/>
              <a:gd name="connsiteY1" fmla="*/ 0 h 793650"/>
              <a:gd name="connsiteX2" fmla="*/ 853562 w 1280343"/>
              <a:gd name="connsiteY2" fmla="*/ 0 h 793650"/>
              <a:gd name="connsiteX3" fmla="*/ 1280343 w 1280343"/>
              <a:gd name="connsiteY3" fmla="*/ 0 h 793650"/>
              <a:gd name="connsiteX4" fmla="*/ 1280343 w 1280343"/>
              <a:gd name="connsiteY4" fmla="*/ 380952 h 793650"/>
              <a:gd name="connsiteX5" fmla="*/ 1280343 w 1280343"/>
              <a:gd name="connsiteY5" fmla="*/ 793650 h 793650"/>
              <a:gd name="connsiteX6" fmla="*/ 827955 w 1280343"/>
              <a:gd name="connsiteY6" fmla="*/ 793650 h 793650"/>
              <a:gd name="connsiteX7" fmla="*/ 439584 w 1280343"/>
              <a:gd name="connsiteY7" fmla="*/ 793650 h 793650"/>
              <a:gd name="connsiteX8" fmla="*/ 0 w 1280343"/>
              <a:gd name="connsiteY8" fmla="*/ 793650 h 793650"/>
              <a:gd name="connsiteX9" fmla="*/ 0 w 1280343"/>
              <a:gd name="connsiteY9" fmla="*/ 396825 h 793650"/>
              <a:gd name="connsiteX10" fmla="*/ 0 w 128034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0343" h="793650" fill="none" extrusionOk="0">
                <a:moveTo>
                  <a:pt x="0" y="0"/>
                </a:moveTo>
                <a:cubicBezTo>
                  <a:pt x="114872" y="-9197"/>
                  <a:pt x="230082" y="35010"/>
                  <a:pt x="439584" y="0"/>
                </a:cubicBezTo>
                <a:cubicBezTo>
                  <a:pt x="649086" y="-35010"/>
                  <a:pt x="684610" y="16073"/>
                  <a:pt x="853562" y="0"/>
                </a:cubicBezTo>
                <a:cubicBezTo>
                  <a:pt x="1022514" y="-16073"/>
                  <a:pt x="1071792" y="26748"/>
                  <a:pt x="1280343" y="0"/>
                </a:cubicBezTo>
                <a:cubicBezTo>
                  <a:pt x="1299883" y="164573"/>
                  <a:pt x="1242581" y="254579"/>
                  <a:pt x="1280343" y="380952"/>
                </a:cubicBezTo>
                <a:cubicBezTo>
                  <a:pt x="1318105" y="507325"/>
                  <a:pt x="1269918" y="654280"/>
                  <a:pt x="1280343" y="793650"/>
                </a:cubicBezTo>
                <a:cubicBezTo>
                  <a:pt x="1133998" y="822636"/>
                  <a:pt x="1030785" y="755594"/>
                  <a:pt x="827955" y="793650"/>
                </a:cubicBezTo>
                <a:cubicBezTo>
                  <a:pt x="625125" y="831706"/>
                  <a:pt x="556982" y="773581"/>
                  <a:pt x="439584" y="793650"/>
                </a:cubicBezTo>
                <a:cubicBezTo>
                  <a:pt x="322186" y="813719"/>
                  <a:pt x="134366" y="753095"/>
                  <a:pt x="0" y="793650"/>
                </a:cubicBezTo>
                <a:cubicBezTo>
                  <a:pt x="-158" y="685495"/>
                  <a:pt x="21881" y="589833"/>
                  <a:pt x="0" y="396825"/>
                </a:cubicBezTo>
                <a:cubicBezTo>
                  <a:pt x="-21881" y="203818"/>
                  <a:pt x="7696" y="89522"/>
                  <a:pt x="0" y="0"/>
                </a:cubicBezTo>
                <a:close/>
              </a:path>
              <a:path w="1280343" h="793650" stroke="0" extrusionOk="0">
                <a:moveTo>
                  <a:pt x="0" y="0"/>
                </a:moveTo>
                <a:cubicBezTo>
                  <a:pt x="184221" y="-15105"/>
                  <a:pt x="277706" y="27311"/>
                  <a:pt x="413978" y="0"/>
                </a:cubicBezTo>
                <a:cubicBezTo>
                  <a:pt x="550250" y="-27311"/>
                  <a:pt x="638219" y="19269"/>
                  <a:pt x="853562" y="0"/>
                </a:cubicBezTo>
                <a:cubicBezTo>
                  <a:pt x="1068905" y="-19269"/>
                  <a:pt x="1188070" y="2149"/>
                  <a:pt x="1280343" y="0"/>
                </a:cubicBezTo>
                <a:cubicBezTo>
                  <a:pt x="1290687" y="142727"/>
                  <a:pt x="1261005" y="219759"/>
                  <a:pt x="1280343" y="373016"/>
                </a:cubicBezTo>
                <a:cubicBezTo>
                  <a:pt x="1299681" y="526273"/>
                  <a:pt x="1238095" y="618654"/>
                  <a:pt x="1280343" y="793650"/>
                </a:cubicBezTo>
                <a:cubicBezTo>
                  <a:pt x="1074689" y="810821"/>
                  <a:pt x="1042235" y="778817"/>
                  <a:pt x="827955" y="793650"/>
                </a:cubicBezTo>
                <a:cubicBezTo>
                  <a:pt x="613675" y="808483"/>
                  <a:pt x="572610" y="785583"/>
                  <a:pt x="401174" y="793650"/>
                </a:cubicBezTo>
                <a:cubicBezTo>
                  <a:pt x="229738" y="801717"/>
                  <a:pt x="127601" y="748170"/>
                  <a:pt x="0" y="793650"/>
                </a:cubicBezTo>
                <a:cubicBezTo>
                  <a:pt x="-34543" y="641800"/>
                  <a:pt x="21440" y="482454"/>
                  <a:pt x="0" y="388889"/>
                </a:cubicBezTo>
                <a:cubicBezTo>
                  <a:pt x="-21440" y="295324"/>
                  <a:pt x="42846" y="130705"/>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agua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8015519" y="4966965"/>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café</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9669836" y="4979643"/>
            <a:ext cx="1384150" cy="793650"/>
          </a:xfrm>
          <a:custGeom>
            <a:avLst/>
            <a:gdLst>
              <a:gd name="connsiteX0" fmla="*/ 0 w 1384150"/>
              <a:gd name="connsiteY0" fmla="*/ 0 h 793650"/>
              <a:gd name="connsiteX1" fmla="*/ 419859 w 1384150"/>
              <a:gd name="connsiteY1" fmla="*/ 0 h 793650"/>
              <a:gd name="connsiteX2" fmla="*/ 867401 w 1384150"/>
              <a:gd name="connsiteY2" fmla="*/ 0 h 793650"/>
              <a:gd name="connsiteX3" fmla="*/ 1384150 w 1384150"/>
              <a:gd name="connsiteY3" fmla="*/ 0 h 793650"/>
              <a:gd name="connsiteX4" fmla="*/ 1384150 w 1384150"/>
              <a:gd name="connsiteY4" fmla="*/ 388889 h 793650"/>
              <a:gd name="connsiteX5" fmla="*/ 1384150 w 1384150"/>
              <a:gd name="connsiteY5" fmla="*/ 793650 h 793650"/>
              <a:gd name="connsiteX6" fmla="*/ 895084 w 1384150"/>
              <a:gd name="connsiteY6" fmla="*/ 793650 h 793650"/>
              <a:gd name="connsiteX7" fmla="*/ 475225 w 1384150"/>
              <a:gd name="connsiteY7" fmla="*/ 793650 h 793650"/>
              <a:gd name="connsiteX8" fmla="*/ 0 w 1384150"/>
              <a:gd name="connsiteY8" fmla="*/ 793650 h 793650"/>
              <a:gd name="connsiteX9" fmla="*/ 0 w 1384150"/>
              <a:gd name="connsiteY9" fmla="*/ 404762 h 793650"/>
              <a:gd name="connsiteX10" fmla="*/ 0 w 1384150"/>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4150" h="793650" fill="none" extrusionOk="0">
                <a:moveTo>
                  <a:pt x="0" y="0"/>
                </a:moveTo>
                <a:cubicBezTo>
                  <a:pt x="188470" y="-34123"/>
                  <a:pt x="313078" y="37820"/>
                  <a:pt x="419859" y="0"/>
                </a:cubicBezTo>
                <a:cubicBezTo>
                  <a:pt x="526640" y="-37820"/>
                  <a:pt x="656504" y="19987"/>
                  <a:pt x="867401" y="0"/>
                </a:cubicBezTo>
                <a:cubicBezTo>
                  <a:pt x="1078298" y="-19987"/>
                  <a:pt x="1256045" y="54584"/>
                  <a:pt x="1384150" y="0"/>
                </a:cubicBezTo>
                <a:cubicBezTo>
                  <a:pt x="1402793" y="152116"/>
                  <a:pt x="1382132" y="285507"/>
                  <a:pt x="1384150" y="388889"/>
                </a:cubicBezTo>
                <a:cubicBezTo>
                  <a:pt x="1386168" y="492271"/>
                  <a:pt x="1355304" y="647348"/>
                  <a:pt x="1384150" y="793650"/>
                </a:cubicBezTo>
                <a:cubicBezTo>
                  <a:pt x="1237887" y="829841"/>
                  <a:pt x="1030859" y="762856"/>
                  <a:pt x="895084" y="793650"/>
                </a:cubicBezTo>
                <a:cubicBezTo>
                  <a:pt x="759309" y="824444"/>
                  <a:pt x="583742" y="749535"/>
                  <a:pt x="475225" y="793650"/>
                </a:cubicBezTo>
                <a:cubicBezTo>
                  <a:pt x="366708" y="837765"/>
                  <a:pt x="158157" y="752339"/>
                  <a:pt x="0" y="793650"/>
                </a:cubicBezTo>
                <a:cubicBezTo>
                  <a:pt x="-7405" y="627307"/>
                  <a:pt x="30199" y="577257"/>
                  <a:pt x="0" y="404762"/>
                </a:cubicBezTo>
                <a:cubicBezTo>
                  <a:pt x="-30199" y="232267"/>
                  <a:pt x="25360" y="181152"/>
                  <a:pt x="0" y="0"/>
                </a:cubicBezTo>
                <a:close/>
              </a:path>
              <a:path w="1384150" h="793650" stroke="0" extrusionOk="0">
                <a:moveTo>
                  <a:pt x="0" y="0"/>
                </a:moveTo>
                <a:cubicBezTo>
                  <a:pt x="118900" y="-13312"/>
                  <a:pt x="328221" y="6471"/>
                  <a:pt x="461383" y="0"/>
                </a:cubicBezTo>
                <a:cubicBezTo>
                  <a:pt x="594545" y="-6471"/>
                  <a:pt x="762844" y="49808"/>
                  <a:pt x="908925" y="0"/>
                </a:cubicBezTo>
                <a:cubicBezTo>
                  <a:pt x="1055006" y="-49808"/>
                  <a:pt x="1199254" y="15594"/>
                  <a:pt x="1384150" y="0"/>
                </a:cubicBezTo>
                <a:cubicBezTo>
                  <a:pt x="1394850" y="159361"/>
                  <a:pt x="1363266" y="262626"/>
                  <a:pt x="1384150" y="380952"/>
                </a:cubicBezTo>
                <a:cubicBezTo>
                  <a:pt x="1405034" y="499278"/>
                  <a:pt x="1355826" y="685713"/>
                  <a:pt x="1384150" y="793650"/>
                </a:cubicBezTo>
                <a:cubicBezTo>
                  <a:pt x="1228623" y="799172"/>
                  <a:pt x="1024544" y="762075"/>
                  <a:pt x="895084" y="793650"/>
                </a:cubicBezTo>
                <a:cubicBezTo>
                  <a:pt x="765624" y="825225"/>
                  <a:pt x="662463" y="747815"/>
                  <a:pt x="433700" y="793650"/>
                </a:cubicBezTo>
                <a:cubicBezTo>
                  <a:pt x="204937" y="839485"/>
                  <a:pt x="163660" y="743865"/>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té</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2" name="TextBox 51">
            <a:extLst>
              <a:ext uri="{FF2B5EF4-FFF2-40B4-BE49-F238E27FC236}">
                <a16:creationId xmlns:a16="http://schemas.microsoft.com/office/drawing/2014/main" id="{325CC0D6-DD2A-4951-A063-BAB49E21A4E8}"/>
              </a:ext>
            </a:extLst>
          </p:cNvPr>
          <p:cNvSpPr txBox="1"/>
          <p:nvPr/>
        </p:nvSpPr>
        <p:spPr>
          <a:xfrm>
            <a:off x="161628" y="1114734"/>
            <a:ext cx="90810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3200" b="1" dirty="0" err="1">
                <a:solidFill>
                  <a:srgbClr val="002060"/>
                </a:solidFill>
                <a:latin typeface="Century Gothic" panose="020B0502020202020204" pitchFamily="34" charset="0"/>
              </a:rPr>
              <a:t>You</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drink</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water</a:t>
            </a:r>
            <a:r>
              <a:rPr lang="es-AR" sz="3200" b="1" dirty="0">
                <a:solidFill>
                  <a:srgbClr val="002060"/>
                </a:solidFill>
                <a:latin typeface="Century Gothic" panose="020B0502020202020204" pitchFamily="34" charset="0"/>
              </a:rPr>
              <a:t> in </a:t>
            </a:r>
            <a:r>
              <a:rPr lang="es-AR" sz="3200" b="1" dirty="0" err="1">
                <a:solidFill>
                  <a:srgbClr val="002060"/>
                </a:solidFill>
                <a:latin typeface="Century Gothic" panose="020B0502020202020204" pitchFamily="34" charset="0"/>
              </a:rPr>
              <a:t>the</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classroom</a:t>
            </a:r>
            <a:r>
              <a:rPr lang="es-AR" sz="3200" b="1" dirty="0">
                <a:solidFill>
                  <a:srgbClr val="002060"/>
                </a:solidFill>
                <a:latin typeface="Century Gothic" panose="020B0502020202020204" pitchFamily="34" charset="0"/>
              </a:rPr>
              <a:t>.</a:t>
            </a:r>
            <a:endPar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63" name="Picture 62" descr="A picture containing text, toy, doll&#10;&#10;Description automatically generated">
            <a:extLst>
              <a:ext uri="{FF2B5EF4-FFF2-40B4-BE49-F238E27FC236}">
                <a16:creationId xmlns:a16="http://schemas.microsoft.com/office/drawing/2014/main" id="{AF1233A0-2A46-4187-8BCC-B5FF319E4594}"/>
              </a:ext>
            </a:extLst>
          </p:cNvPr>
          <p:cNvPicPr>
            <a:picLocks noChangeAspect="1"/>
          </p:cNvPicPr>
          <p:nvPr/>
        </p:nvPicPr>
        <p:blipFill>
          <a:blip r:embed="rId9"/>
          <a:stretch>
            <a:fillRect/>
          </a:stretch>
        </p:blipFill>
        <p:spPr>
          <a:xfrm>
            <a:off x="9125338" y="294626"/>
            <a:ext cx="843791" cy="1371162"/>
          </a:xfrm>
          <a:prstGeom prst="rect">
            <a:avLst/>
          </a:prstGeom>
        </p:spPr>
      </p:pic>
      <p:sp>
        <p:nvSpPr>
          <p:cNvPr id="64" name="Google Shape;695;p62">
            <a:extLst>
              <a:ext uri="{FF2B5EF4-FFF2-40B4-BE49-F238E27FC236}">
                <a16:creationId xmlns:a16="http://schemas.microsoft.com/office/drawing/2014/main" id="{CB190DEA-12D8-4DA7-9D79-A3EAAB3B7005}"/>
              </a:ext>
            </a:extLst>
          </p:cNvPr>
          <p:cNvSpPr/>
          <p:nvPr/>
        </p:nvSpPr>
        <p:spPr>
          <a:xfrm>
            <a:off x="4790434" y="314474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rgbClr val="002060"/>
                </a:solidFill>
                <a:latin typeface="Century Gothic" panose="020B0502020202020204" pitchFamily="34" charset="0"/>
                <a:ea typeface="Montserrat"/>
                <a:cs typeface="Montserrat"/>
                <a:sym typeface="Montserrat"/>
              </a:rPr>
              <a:t>aula.</a:t>
            </a:r>
            <a:endPar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4" name="Google Shape;698;p62">
            <a:extLst>
              <a:ext uri="{FF2B5EF4-FFF2-40B4-BE49-F238E27FC236}">
                <a16:creationId xmlns:a16="http://schemas.microsoft.com/office/drawing/2014/main" id="{5222B90B-0CF5-42E5-8A4B-670B53688209}"/>
              </a:ext>
            </a:extLst>
          </p:cNvPr>
          <p:cNvSpPr/>
          <p:nvPr/>
        </p:nvSpPr>
        <p:spPr>
          <a:xfrm>
            <a:off x="9684342" y="6007364"/>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Bebe</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 name="Google Shape;167;p2">
            <a:extLst>
              <a:ext uri="{FF2B5EF4-FFF2-40B4-BE49-F238E27FC236}">
                <a16:creationId xmlns:a16="http://schemas.microsoft.com/office/drawing/2014/main" id="{CDAFD671-34B5-633D-1721-69AB37BE3A5D}"/>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 name="Google Shape;703;p62">
            <a:extLst>
              <a:ext uri="{FF2B5EF4-FFF2-40B4-BE49-F238E27FC236}">
                <a16:creationId xmlns:a16="http://schemas.microsoft.com/office/drawing/2014/main" id="{607ADF11-FD54-5704-A5D7-6DA64E3570C4}"/>
              </a:ext>
            </a:extLst>
          </p:cNvPr>
          <p:cNvSpPr/>
          <p:nvPr/>
        </p:nvSpPr>
        <p:spPr>
          <a:xfrm>
            <a:off x="6432164" y="3129550"/>
            <a:ext cx="1280343" cy="793650"/>
          </a:xfrm>
          <a:custGeom>
            <a:avLst/>
            <a:gdLst>
              <a:gd name="connsiteX0" fmla="*/ 0 w 1280343"/>
              <a:gd name="connsiteY0" fmla="*/ 0 h 793650"/>
              <a:gd name="connsiteX1" fmla="*/ 439584 w 1280343"/>
              <a:gd name="connsiteY1" fmla="*/ 0 h 793650"/>
              <a:gd name="connsiteX2" fmla="*/ 853562 w 1280343"/>
              <a:gd name="connsiteY2" fmla="*/ 0 h 793650"/>
              <a:gd name="connsiteX3" fmla="*/ 1280343 w 1280343"/>
              <a:gd name="connsiteY3" fmla="*/ 0 h 793650"/>
              <a:gd name="connsiteX4" fmla="*/ 1280343 w 1280343"/>
              <a:gd name="connsiteY4" fmla="*/ 380952 h 793650"/>
              <a:gd name="connsiteX5" fmla="*/ 1280343 w 1280343"/>
              <a:gd name="connsiteY5" fmla="*/ 793650 h 793650"/>
              <a:gd name="connsiteX6" fmla="*/ 827955 w 1280343"/>
              <a:gd name="connsiteY6" fmla="*/ 793650 h 793650"/>
              <a:gd name="connsiteX7" fmla="*/ 439584 w 1280343"/>
              <a:gd name="connsiteY7" fmla="*/ 793650 h 793650"/>
              <a:gd name="connsiteX8" fmla="*/ 0 w 1280343"/>
              <a:gd name="connsiteY8" fmla="*/ 793650 h 793650"/>
              <a:gd name="connsiteX9" fmla="*/ 0 w 1280343"/>
              <a:gd name="connsiteY9" fmla="*/ 396825 h 793650"/>
              <a:gd name="connsiteX10" fmla="*/ 0 w 128034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0343" h="793650" fill="none" extrusionOk="0">
                <a:moveTo>
                  <a:pt x="0" y="0"/>
                </a:moveTo>
                <a:cubicBezTo>
                  <a:pt x="114872" y="-9197"/>
                  <a:pt x="230082" y="35010"/>
                  <a:pt x="439584" y="0"/>
                </a:cubicBezTo>
                <a:cubicBezTo>
                  <a:pt x="649086" y="-35010"/>
                  <a:pt x="684610" y="16073"/>
                  <a:pt x="853562" y="0"/>
                </a:cubicBezTo>
                <a:cubicBezTo>
                  <a:pt x="1022514" y="-16073"/>
                  <a:pt x="1071792" y="26748"/>
                  <a:pt x="1280343" y="0"/>
                </a:cubicBezTo>
                <a:cubicBezTo>
                  <a:pt x="1299883" y="164573"/>
                  <a:pt x="1242581" y="254579"/>
                  <a:pt x="1280343" y="380952"/>
                </a:cubicBezTo>
                <a:cubicBezTo>
                  <a:pt x="1318105" y="507325"/>
                  <a:pt x="1269918" y="654280"/>
                  <a:pt x="1280343" y="793650"/>
                </a:cubicBezTo>
                <a:cubicBezTo>
                  <a:pt x="1133998" y="822636"/>
                  <a:pt x="1030785" y="755594"/>
                  <a:pt x="827955" y="793650"/>
                </a:cubicBezTo>
                <a:cubicBezTo>
                  <a:pt x="625125" y="831706"/>
                  <a:pt x="556982" y="773581"/>
                  <a:pt x="439584" y="793650"/>
                </a:cubicBezTo>
                <a:cubicBezTo>
                  <a:pt x="322186" y="813719"/>
                  <a:pt x="134366" y="753095"/>
                  <a:pt x="0" y="793650"/>
                </a:cubicBezTo>
                <a:cubicBezTo>
                  <a:pt x="-158" y="685495"/>
                  <a:pt x="21881" y="589833"/>
                  <a:pt x="0" y="396825"/>
                </a:cubicBezTo>
                <a:cubicBezTo>
                  <a:pt x="-21881" y="203818"/>
                  <a:pt x="7696" y="89522"/>
                  <a:pt x="0" y="0"/>
                </a:cubicBezTo>
                <a:close/>
              </a:path>
              <a:path w="1280343" h="793650" stroke="0" extrusionOk="0">
                <a:moveTo>
                  <a:pt x="0" y="0"/>
                </a:moveTo>
                <a:cubicBezTo>
                  <a:pt x="184221" y="-15105"/>
                  <a:pt x="277706" y="27311"/>
                  <a:pt x="413978" y="0"/>
                </a:cubicBezTo>
                <a:cubicBezTo>
                  <a:pt x="550250" y="-27311"/>
                  <a:pt x="638219" y="19269"/>
                  <a:pt x="853562" y="0"/>
                </a:cubicBezTo>
                <a:cubicBezTo>
                  <a:pt x="1068905" y="-19269"/>
                  <a:pt x="1188070" y="2149"/>
                  <a:pt x="1280343" y="0"/>
                </a:cubicBezTo>
                <a:cubicBezTo>
                  <a:pt x="1290687" y="142727"/>
                  <a:pt x="1261005" y="219759"/>
                  <a:pt x="1280343" y="373016"/>
                </a:cubicBezTo>
                <a:cubicBezTo>
                  <a:pt x="1299681" y="526273"/>
                  <a:pt x="1238095" y="618654"/>
                  <a:pt x="1280343" y="793650"/>
                </a:cubicBezTo>
                <a:cubicBezTo>
                  <a:pt x="1074689" y="810821"/>
                  <a:pt x="1042235" y="778817"/>
                  <a:pt x="827955" y="793650"/>
                </a:cubicBezTo>
                <a:cubicBezTo>
                  <a:pt x="613675" y="808483"/>
                  <a:pt x="572610" y="785583"/>
                  <a:pt x="401174" y="793650"/>
                </a:cubicBezTo>
                <a:cubicBezTo>
                  <a:pt x="229738" y="801717"/>
                  <a:pt x="127601" y="748170"/>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casa.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 name="Google Shape;702;p62">
            <a:extLst>
              <a:ext uri="{FF2B5EF4-FFF2-40B4-BE49-F238E27FC236}">
                <a16:creationId xmlns:a16="http://schemas.microsoft.com/office/drawing/2014/main" id="{0082EB09-D15E-192A-EEF9-20C886F76EC4}"/>
              </a:ext>
            </a:extLst>
          </p:cNvPr>
          <p:cNvSpPr/>
          <p:nvPr/>
        </p:nvSpPr>
        <p:spPr>
          <a:xfrm>
            <a:off x="7868091" y="3145437"/>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patio.</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7" name="Google Shape;703;p62">
            <a:extLst>
              <a:ext uri="{FF2B5EF4-FFF2-40B4-BE49-F238E27FC236}">
                <a16:creationId xmlns:a16="http://schemas.microsoft.com/office/drawing/2014/main" id="{FB8599AC-B316-9F23-0F05-06C8F3D05A42}"/>
              </a:ext>
            </a:extLst>
          </p:cNvPr>
          <p:cNvSpPr/>
          <p:nvPr/>
        </p:nvSpPr>
        <p:spPr>
          <a:xfrm>
            <a:off x="9527713" y="3145437"/>
            <a:ext cx="1384150" cy="793650"/>
          </a:xfrm>
          <a:custGeom>
            <a:avLst/>
            <a:gdLst>
              <a:gd name="connsiteX0" fmla="*/ 0 w 1384150"/>
              <a:gd name="connsiteY0" fmla="*/ 0 h 793650"/>
              <a:gd name="connsiteX1" fmla="*/ 419859 w 1384150"/>
              <a:gd name="connsiteY1" fmla="*/ 0 h 793650"/>
              <a:gd name="connsiteX2" fmla="*/ 867401 w 1384150"/>
              <a:gd name="connsiteY2" fmla="*/ 0 h 793650"/>
              <a:gd name="connsiteX3" fmla="*/ 1384150 w 1384150"/>
              <a:gd name="connsiteY3" fmla="*/ 0 h 793650"/>
              <a:gd name="connsiteX4" fmla="*/ 1384150 w 1384150"/>
              <a:gd name="connsiteY4" fmla="*/ 388889 h 793650"/>
              <a:gd name="connsiteX5" fmla="*/ 1384150 w 1384150"/>
              <a:gd name="connsiteY5" fmla="*/ 793650 h 793650"/>
              <a:gd name="connsiteX6" fmla="*/ 895084 w 1384150"/>
              <a:gd name="connsiteY6" fmla="*/ 793650 h 793650"/>
              <a:gd name="connsiteX7" fmla="*/ 475225 w 1384150"/>
              <a:gd name="connsiteY7" fmla="*/ 793650 h 793650"/>
              <a:gd name="connsiteX8" fmla="*/ 0 w 1384150"/>
              <a:gd name="connsiteY8" fmla="*/ 793650 h 793650"/>
              <a:gd name="connsiteX9" fmla="*/ 0 w 1384150"/>
              <a:gd name="connsiteY9" fmla="*/ 404762 h 793650"/>
              <a:gd name="connsiteX10" fmla="*/ 0 w 1384150"/>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4150" h="793650" fill="none" extrusionOk="0">
                <a:moveTo>
                  <a:pt x="0" y="0"/>
                </a:moveTo>
                <a:cubicBezTo>
                  <a:pt x="188470" y="-34123"/>
                  <a:pt x="313078" y="37820"/>
                  <a:pt x="419859" y="0"/>
                </a:cubicBezTo>
                <a:cubicBezTo>
                  <a:pt x="526640" y="-37820"/>
                  <a:pt x="656504" y="19987"/>
                  <a:pt x="867401" y="0"/>
                </a:cubicBezTo>
                <a:cubicBezTo>
                  <a:pt x="1078298" y="-19987"/>
                  <a:pt x="1256045" y="54584"/>
                  <a:pt x="1384150" y="0"/>
                </a:cubicBezTo>
                <a:cubicBezTo>
                  <a:pt x="1402793" y="152116"/>
                  <a:pt x="1382132" y="285507"/>
                  <a:pt x="1384150" y="388889"/>
                </a:cubicBezTo>
                <a:cubicBezTo>
                  <a:pt x="1386168" y="492271"/>
                  <a:pt x="1355304" y="647348"/>
                  <a:pt x="1384150" y="793650"/>
                </a:cubicBezTo>
                <a:cubicBezTo>
                  <a:pt x="1237887" y="829841"/>
                  <a:pt x="1030859" y="762856"/>
                  <a:pt x="895084" y="793650"/>
                </a:cubicBezTo>
                <a:cubicBezTo>
                  <a:pt x="759309" y="824444"/>
                  <a:pt x="583742" y="749535"/>
                  <a:pt x="475225" y="793650"/>
                </a:cubicBezTo>
                <a:cubicBezTo>
                  <a:pt x="366708" y="837765"/>
                  <a:pt x="158157" y="752339"/>
                  <a:pt x="0" y="793650"/>
                </a:cubicBezTo>
                <a:cubicBezTo>
                  <a:pt x="-7405" y="627307"/>
                  <a:pt x="30199" y="577257"/>
                  <a:pt x="0" y="404762"/>
                </a:cubicBezTo>
                <a:cubicBezTo>
                  <a:pt x="-30199" y="232267"/>
                  <a:pt x="25360" y="181152"/>
                  <a:pt x="0" y="0"/>
                </a:cubicBezTo>
                <a:close/>
              </a:path>
              <a:path w="1384150" h="793650" stroke="0" extrusionOk="0">
                <a:moveTo>
                  <a:pt x="0" y="0"/>
                </a:moveTo>
                <a:cubicBezTo>
                  <a:pt x="118900" y="-13312"/>
                  <a:pt x="328221" y="6471"/>
                  <a:pt x="461383" y="0"/>
                </a:cubicBezTo>
                <a:cubicBezTo>
                  <a:pt x="594545" y="-6471"/>
                  <a:pt x="762844" y="49808"/>
                  <a:pt x="908925" y="0"/>
                </a:cubicBezTo>
                <a:cubicBezTo>
                  <a:pt x="1055006" y="-49808"/>
                  <a:pt x="1199254" y="15594"/>
                  <a:pt x="1384150" y="0"/>
                </a:cubicBezTo>
                <a:cubicBezTo>
                  <a:pt x="1394850" y="159361"/>
                  <a:pt x="1363266" y="262626"/>
                  <a:pt x="1384150" y="380952"/>
                </a:cubicBezTo>
                <a:cubicBezTo>
                  <a:pt x="1405034" y="499278"/>
                  <a:pt x="1355826" y="685713"/>
                  <a:pt x="1384150" y="793650"/>
                </a:cubicBezTo>
                <a:cubicBezTo>
                  <a:pt x="1228623" y="799172"/>
                  <a:pt x="1024544" y="762075"/>
                  <a:pt x="895084" y="793650"/>
                </a:cubicBezTo>
                <a:cubicBezTo>
                  <a:pt x="765624" y="825225"/>
                  <a:pt x="662463" y="747815"/>
                  <a:pt x="433700" y="793650"/>
                </a:cubicBezTo>
                <a:cubicBezTo>
                  <a:pt x="204937" y="839485"/>
                  <a:pt x="163660" y="743865"/>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salón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9" name="Google Shape;697;p62">
            <a:extLst>
              <a:ext uri="{FF2B5EF4-FFF2-40B4-BE49-F238E27FC236}">
                <a16:creationId xmlns:a16="http://schemas.microsoft.com/office/drawing/2014/main" id="{25344D05-2CDE-B862-90D8-19848CADF859}"/>
              </a:ext>
            </a:extLst>
          </p:cNvPr>
          <p:cNvSpPr/>
          <p:nvPr/>
        </p:nvSpPr>
        <p:spPr>
          <a:xfrm>
            <a:off x="8001974" y="4117304"/>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en la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0" name="Google Shape;703;p62">
            <a:extLst>
              <a:ext uri="{FF2B5EF4-FFF2-40B4-BE49-F238E27FC236}">
                <a16:creationId xmlns:a16="http://schemas.microsoft.com/office/drawing/2014/main" id="{4AAB22F8-CDB3-7F76-F86A-914A3B3A5BF9}"/>
              </a:ext>
            </a:extLst>
          </p:cNvPr>
          <p:cNvSpPr/>
          <p:nvPr/>
        </p:nvSpPr>
        <p:spPr>
          <a:xfrm>
            <a:off x="6532421" y="4046885"/>
            <a:ext cx="1280343" cy="793650"/>
          </a:xfrm>
          <a:custGeom>
            <a:avLst/>
            <a:gdLst>
              <a:gd name="connsiteX0" fmla="*/ 0 w 1280343"/>
              <a:gd name="connsiteY0" fmla="*/ 0 h 793650"/>
              <a:gd name="connsiteX1" fmla="*/ 439584 w 1280343"/>
              <a:gd name="connsiteY1" fmla="*/ 0 h 793650"/>
              <a:gd name="connsiteX2" fmla="*/ 853562 w 1280343"/>
              <a:gd name="connsiteY2" fmla="*/ 0 h 793650"/>
              <a:gd name="connsiteX3" fmla="*/ 1280343 w 1280343"/>
              <a:gd name="connsiteY3" fmla="*/ 0 h 793650"/>
              <a:gd name="connsiteX4" fmla="*/ 1280343 w 1280343"/>
              <a:gd name="connsiteY4" fmla="*/ 380952 h 793650"/>
              <a:gd name="connsiteX5" fmla="*/ 1280343 w 1280343"/>
              <a:gd name="connsiteY5" fmla="*/ 793650 h 793650"/>
              <a:gd name="connsiteX6" fmla="*/ 827955 w 1280343"/>
              <a:gd name="connsiteY6" fmla="*/ 793650 h 793650"/>
              <a:gd name="connsiteX7" fmla="*/ 439584 w 1280343"/>
              <a:gd name="connsiteY7" fmla="*/ 793650 h 793650"/>
              <a:gd name="connsiteX8" fmla="*/ 0 w 1280343"/>
              <a:gd name="connsiteY8" fmla="*/ 793650 h 793650"/>
              <a:gd name="connsiteX9" fmla="*/ 0 w 1280343"/>
              <a:gd name="connsiteY9" fmla="*/ 396825 h 793650"/>
              <a:gd name="connsiteX10" fmla="*/ 0 w 128034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0343" h="793650" fill="none" extrusionOk="0">
                <a:moveTo>
                  <a:pt x="0" y="0"/>
                </a:moveTo>
                <a:cubicBezTo>
                  <a:pt x="114872" y="-9197"/>
                  <a:pt x="230082" y="35010"/>
                  <a:pt x="439584" y="0"/>
                </a:cubicBezTo>
                <a:cubicBezTo>
                  <a:pt x="649086" y="-35010"/>
                  <a:pt x="684610" y="16073"/>
                  <a:pt x="853562" y="0"/>
                </a:cubicBezTo>
                <a:cubicBezTo>
                  <a:pt x="1022514" y="-16073"/>
                  <a:pt x="1071792" y="26748"/>
                  <a:pt x="1280343" y="0"/>
                </a:cubicBezTo>
                <a:cubicBezTo>
                  <a:pt x="1299883" y="164573"/>
                  <a:pt x="1242581" y="254579"/>
                  <a:pt x="1280343" y="380952"/>
                </a:cubicBezTo>
                <a:cubicBezTo>
                  <a:pt x="1318105" y="507325"/>
                  <a:pt x="1269918" y="654280"/>
                  <a:pt x="1280343" y="793650"/>
                </a:cubicBezTo>
                <a:cubicBezTo>
                  <a:pt x="1133998" y="822636"/>
                  <a:pt x="1030785" y="755594"/>
                  <a:pt x="827955" y="793650"/>
                </a:cubicBezTo>
                <a:cubicBezTo>
                  <a:pt x="625125" y="831706"/>
                  <a:pt x="556982" y="773581"/>
                  <a:pt x="439584" y="793650"/>
                </a:cubicBezTo>
                <a:cubicBezTo>
                  <a:pt x="322186" y="813719"/>
                  <a:pt x="134366" y="753095"/>
                  <a:pt x="0" y="793650"/>
                </a:cubicBezTo>
                <a:cubicBezTo>
                  <a:pt x="-158" y="685495"/>
                  <a:pt x="21881" y="589833"/>
                  <a:pt x="0" y="396825"/>
                </a:cubicBezTo>
                <a:cubicBezTo>
                  <a:pt x="-21881" y="203818"/>
                  <a:pt x="7696" y="89522"/>
                  <a:pt x="0" y="0"/>
                </a:cubicBezTo>
                <a:close/>
              </a:path>
              <a:path w="1280343" h="793650" stroke="0" extrusionOk="0">
                <a:moveTo>
                  <a:pt x="0" y="0"/>
                </a:moveTo>
                <a:cubicBezTo>
                  <a:pt x="184221" y="-15105"/>
                  <a:pt x="277706" y="27311"/>
                  <a:pt x="413978" y="0"/>
                </a:cubicBezTo>
                <a:cubicBezTo>
                  <a:pt x="550250" y="-27311"/>
                  <a:pt x="638219" y="19269"/>
                  <a:pt x="853562" y="0"/>
                </a:cubicBezTo>
                <a:cubicBezTo>
                  <a:pt x="1068905" y="-19269"/>
                  <a:pt x="1188070" y="2149"/>
                  <a:pt x="1280343" y="0"/>
                </a:cubicBezTo>
                <a:cubicBezTo>
                  <a:pt x="1290687" y="142727"/>
                  <a:pt x="1261005" y="219759"/>
                  <a:pt x="1280343" y="373016"/>
                </a:cubicBezTo>
                <a:cubicBezTo>
                  <a:pt x="1299681" y="526273"/>
                  <a:pt x="1238095" y="618654"/>
                  <a:pt x="1280343" y="793650"/>
                </a:cubicBezTo>
                <a:cubicBezTo>
                  <a:pt x="1074689" y="810821"/>
                  <a:pt x="1042235" y="778817"/>
                  <a:pt x="827955" y="793650"/>
                </a:cubicBezTo>
                <a:cubicBezTo>
                  <a:pt x="613675" y="808483"/>
                  <a:pt x="572610" y="785583"/>
                  <a:pt x="401174" y="793650"/>
                </a:cubicBezTo>
                <a:cubicBezTo>
                  <a:pt x="229738" y="801717"/>
                  <a:pt x="127601" y="748170"/>
                  <a:pt x="0" y="793650"/>
                </a:cubicBezTo>
                <a:cubicBezTo>
                  <a:pt x="-34543" y="641800"/>
                  <a:pt x="21440" y="482454"/>
                  <a:pt x="0" y="388889"/>
                </a:cubicBezTo>
                <a:cubicBezTo>
                  <a:pt x="-21440" y="295324"/>
                  <a:pt x="42846" y="130705"/>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en </a:t>
            </a:r>
            <a:r>
              <a:rPr lang="en-GB" sz="2500" b="1" dirty="0" err="1">
                <a:solidFill>
                  <a:srgbClr val="002060"/>
                </a:solidFill>
                <a:latin typeface="Century Gothic" panose="020B0502020202020204" pitchFamily="34" charset="0"/>
                <a:ea typeface="Montserrat"/>
                <a:cs typeface="Montserrat"/>
                <a:sym typeface="Montserrat"/>
              </a:rPr>
              <a:t>el</a:t>
            </a:r>
            <a:endPar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 name="TextBox 3">
            <a:extLst>
              <a:ext uri="{FF2B5EF4-FFF2-40B4-BE49-F238E27FC236}">
                <a16:creationId xmlns:a16="http://schemas.microsoft.com/office/drawing/2014/main" id="{007D14E4-E9B7-1925-2F01-D79C4B615358}"/>
              </a:ext>
            </a:extLst>
          </p:cNvPr>
          <p:cNvSpPr txBox="1"/>
          <p:nvPr/>
        </p:nvSpPr>
        <p:spPr>
          <a:xfrm>
            <a:off x="5600415" y="2111406"/>
            <a:ext cx="52913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Bebes agua en la clase.</a:t>
            </a:r>
          </a:p>
        </p:txBody>
      </p:sp>
    </p:spTree>
    <p:extLst>
      <p:ext uri="{BB962C8B-B14F-4D97-AF65-F5344CB8AC3E}">
        <p14:creationId xmlns:p14="http://schemas.microsoft.com/office/powerpoint/2010/main" val="60287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5_5.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9676" y="70667"/>
            <a:ext cx="614822" cy="614822"/>
          </a:xfrm>
          <a:prstGeom prst="rect">
            <a:avLst/>
          </a:prstGeom>
          <a:noFill/>
          <a:extLst>
            <a:ext uri="{909E8E84-426E-40DD-AFC4-6F175D3DCCD1}">
              <a14:hiddenFill xmlns:a14="http://schemas.microsoft.com/office/drawing/2010/main">
                <a:solidFill>
                  <a:srgbClr val="FFFFFF"/>
                </a:solidFill>
              </a14:hiddenFill>
            </a:ext>
          </a:extLst>
        </p:spPr>
      </p:pic>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174268" y="2155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0234641" y="110043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leer</a:t>
            </a: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7"/>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Google Shape;695;p62">
            <a:extLst>
              <a:ext uri="{FF2B5EF4-FFF2-40B4-BE49-F238E27FC236}">
                <a16:creationId xmlns:a16="http://schemas.microsoft.com/office/drawing/2014/main" id="{8841D0EA-21B9-4268-B60D-2F13BAC1314C}"/>
              </a:ext>
            </a:extLst>
          </p:cNvPr>
          <p:cNvSpPr/>
          <p:nvPr/>
        </p:nvSpPr>
        <p:spPr>
          <a:xfrm>
            <a:off x="4696946" y="474803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aprende</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7" name="Google Shape;697;p62">
            <a:extLst>
              <a:ext uri="{FF2B5EF4-FFF2-40B4-BE49-F238E27FC236}">
                <a16:creationId xmlns:a16="http://schemas.microsoft.com/office/drawing/2014/main" id="{89462613-C657-45E1-B74F-B9F809058733}"/>
              </a:ext>
            </a:extLst>
          </p:cNvPr>
          <p:cNvSpPr/>
          <p:nvPr/>
        </p:nvSpPr>
        <p:spPr>
          <a:xfrm>
            <a:off x="6357427" y="4748037"/>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aprendemos</a:t>
            </a:r>
            <a:endParaRPr kumimoji="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8" name="Google Shape;698;p62">
            <a:extLst>
              <a:ext uri="{FF2B5EF4-FFF2-40B4-BE49-F238E27FC236}">
                <a16:creationId xmlns:a16="http://schemas.microsoft.com/office/drawing/2014/main" id="{D0598EE9-746B-4EEE-8A96-45E4AAF3C3EA}"/>
              </a:ext>
            </a:extLst>
          </p:cNvPr>
          <p:cNvSpPr/>
          <p:nvPr/>
        </p:nvSpPr>
        <p:spPr>
          <a:xfrm>
            <a:off x="8017908" y="4748037"/>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aprendes</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8169933" y="3880736"/>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menos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753359F5-35C7-49BA-8A6E-1F1A18E7FA76}"/>
              </a:ext>
            </a:extLst>
          </p:cNvPr>
          <p:cNvSpPr/>
          <p:nvPr/>
        </p:nvSpPr>
        <p:spPr>
          <a:xfrm>
            <a:off x="4741667" y="3015211"/>
            <a:ext cx="1841173" cy="793650"/>
          </a:xfrm>
          <a:custGeom>
            <a:avLst/>
            <a:gdLst>
              <a:gd name="connsiteX0" fmla="*/ 0 w 1841173"/>
              <a:gd name="connsiteY0" fmla="*/ 0 h 793650"/>
              <a:gd name="connsiteX1" fmla="*/ 423470 w 1841173"/>
              <a:gd name="connsiteY1" fmla="*/ 0 h 793650"/>
              <a:gd name="connsiteX2" fmla="*/ 883763 w 1841173"/>
              <a:gd name="connsiteY2" fmla="*/ 0 h 793650"/>
              <a:gd name="connsiteX3" fmla="*/ 1344056 w 1841173"/>
              <a:gd name="connsiteY3" fmla="*/ 0 h 793650"/>
              <a:gd name="connsiteX4" fmla="*/ 1841173 w 1841173"/>
              <a:gd name="connsiteY4" fmla="*/ 0 h 793650"/>
              <a:gd name="connsiteX5" fmla="*/ 1841173 w 1841173"/>
              <a:gd name="connsiteY5" fmla="*/ 373016 h 793650"/>
              <a:gd name="connsiteX6" fmla="*/ 1841173 w 1841173"/>
              <a:gd name="connsiteY6" fmla="*/ 793650 h 793650"/>
              <a:gd name="connsiteX7" fmla="*/ 1380880 w 1841173"/>
              <a:gd name="connsiteY7" fmla="*/ 793650 h 793650"/>
              <a:gd name="connsiteX8" fmla="*/ 975822 w 1841173"/>
              <a:gd name="connsiteY8" fmla="*/ 793650 h 793650"/>
              <a:gd name="connsiteX9" fmla="*/ 515528 w 1841173"/>
              <a:gd name="connsiteY9" fmla="*/ 793650 h 793650"/>
              <a:gd name="connsiteX10" fmla="*/ 0 w 1841173"/>
              <a:gd name="connsiteY10" fmla="*/ 793650 h 793650"/>
              <a:gd name="connsiteX11" fmla="*/ 0 w 1841173"/>
              <a:gd name="connsiteY11" fmla="*/ 404762 h 793650"/>
              <a:gd name="connsiteX12" fmla="*/ 0 w 1841173"/>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1173" h="793650" fill="none" extrusionOk="0">
                <a:moveTo>
                  <a:pt x="0" y="0"/>
                </a:moveTo>
                <a:cubicBezTo>
                  <a:pt x="109358" y="-30337"/>
                  <a:pt x="220871" y="31739"/>
                  <a:pt x="423470" y="0"/>
                </a:cubicBezTo>
                <a:cubicBezTo>
                  <a:pt x="626069" y="-31739"/>
                  <a:pt x="749687" y="43411"/>
                  <a:pt x="883763" y="0"/>
                </a:cubicBezTo>
                <a:cubicBezTo>
                  <a:pt x="1017839" y="-43411"/>
                  <a:pt x="1179920" y="33539"/>
                  <a:pt x="1344056" y="0"/>
                </a:cubicBezTo>
                <a:cubicBezTo>
                  <a:pt x="1508192" y="-33539"/>
                  <a:pt x="1659145" y="39644"/>
                  <a:pt x="1841173" y="0"/>
                </a:cubicBezTo>
                <a:cubicBezTo>
                  <a:pt x="1861806" y="141104"/>
                  <a:pt x="1834493" y="231315"/>
                  <a:pt x="1841173" y="373016"/>
                </a:cubicBezTo>
                <a:cubicBezTo>
                  <a:pt x="1847853" y="514717"/>
                  <a:pt x="1791900" y="612773"/>
                  <a:pt x="1841173" y="793650"/>
                </a:cubicBezTo>
                <a:cubicBezTo>
                  <a:pt x="1617613" y="800240"/>
                  <a:pt x="1548462" y="788013"/>
                  <a:pt x="1380880" y="793650"/>
                </a:cubicBezTo>
                <a:cubicBezTo>
                  <a:pt x="1213298" y="799287"/>
                  <a:pt x="1096934" y="773998"/>
                  <a:pt x="975822" y="793650"/>
                </a:cubicBezTo>
                <a:cubicBezTo>
                  <a:pt x="854710" y="813302"/>
                  <a:pt x="610506" y="744798"/>
                  <a:pt x="515528" y="793650"/>
                </a:cubicBezTo>
                <a:cubicBezTo>
                  <a:pt x="420550" y="842502"/>
                  <a:pt x="212206" y="748840"/>
                  <a:pt x="0" y="793650"/>
                </a:cubicBezTo>
                <a:cubicBezTo>
                  <a:pt x="-21683" y="715627"/>
                  <a:pt x="10029" y="556131"/>
                  <a:pt x="0" y="404762"/>
                </a:cubicBezTo>
                <a:cubicBezTo>
                  <a:pt x="-10029" y="253393"/>
                  <a:pt x="163" y="148462"/>
                  <a:pt x="0" y="0"/>
                </a:cubicBezTo>
                <a:close/>
              </a:path>
              <a:path w="1841173" h="793650" stroke="0" extrusionOk="0">
                <a:moveTo>
                  <a:pt x="0" y="0"/>
                </a:moveTo>
                <a:cubicBezTo>
                  <a:pt x="104069" y="-3664"/>
                  <a:pt x="246673" y="47618"/>
                  <a:pt x="441882" y="0"/>
                </a:cubicBezTo>
                <a:cubicBezTo>
                  <a:pt x="637091" y="-47618"/>
                  <a:pt x="714835" y="35403"/>
                  <a:pt x="883763" y="0"/>
                </a:cubicBezTo>
                <a:cubicBezTo>
                  <a:pt x="1052691" y="-35403"/>
                  <a:pt x="1201745" y="53217"/>
                  <a:pt x="1362468" y="0"/>
                </a:cubicBezTo>
                <a:cubicBezTo>
                  <a:pt x="1523191" y="-53217"/>
                  <a:pt x="1683382" y="2573"/>
                  <a:pt x="1841173" y="0"/>
                </a:cubicBezTo>
                <a:cubicBezTo>
                  <a:pt x="1873144" y="146099"/>
                  <a:pt x="1798680" y="245453"/>
                  <a:pt x="1841173" y="396825"/>
                </a:cubicBezTo>
                <a:cubicBezTo>
                  <a:pt x="1883666" y="548197"/>
                  <a:pt x="1805870" y="622367"/>
                  <a:pt x="1841173" y="793650"/>
                </a:cubicBezTo>
                <a:cubicBezTo>
                  <a:pt x="1737034" y="823000"/>
                  <a:pt x="1618437" y="752066"/>
                  <a:pt x="1436115" y="793650"/>
                </a:cubicBezTo>
                <a:cubicBezTo>
                  <a:pt x="1253793" y="835234"/>
                  <a:pt x="1131215" y="763537"/>
                  <a:pt x="957410" y="793650"/>
                </a:cubicBezTo>
                <a:cubicBezTo>
                  <a:pt x="783605" y="823763"/>
                  <a:pt x="614691" y="791850"/>
                  <a:pt x="478705" y="793650"/>
                </a:cubicBezTo>
                <a:cubicBezTo>
                  <a:pt x="342720" y="795450"/>
                  <a:pt x="194020" y="759110"/>
                  <a:pt x="0" y="793650"/>
                </a:cubicBezTo>
                <a:cubicBezTo>
                  <a:pt x="-11312" y="664987"/>
                  <a:pt x="4098" y="596572"/>
                  <a:pt x="0" y="404762"/>
                </a:cubicBezTo>
                <a:cubicBezTo>
                  <a:pt x="-4098" y="212952"/>
                  <a:pt x="739" y="9312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palabras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6693493" y="2999324"/>
            <a:ext cx="1280343" cy="793650"/>
          </a:xfrm>
          <a:custGeom>
            <a:avLst/>
            <a:gdLst>
              <a:gd name="connsiteX0" fmla="*/ 0 w 1280343"/>
              <a:gd name="connsiteY0" fmla="*/ 0 h 793650"/>
              <a:gd name="connsiteX1" fmla="*/ 439584 w 1280343"/>
              <a:gd name="connsiteY1" fmla="*/ 0 h 793650"/>
              <a:gd name="connsiteX2" fmla="*/ 853562 w 1280343"/>
              <a:gd name="connsiteY2" fmla="*/ 0 h 793650"/>
              <a:gd name="connsiteX3" fmla="*/ 1280343 w 1280343"/>
              <a:gd name="connsiteY3" fmla="*/ 0 h 793650"/>
              <a:gd name="connsiteX4" fmla="*/ 1280343 w 1280343"/>
              <a:gd name="connsiteY4" fmla="*/ 380952 h 793650"/>
              <a:gd name="connsiteX5" fmla="*/ 1280343 w 1280343"/>
              <a:gd name="connsiteY5" fmla="*/ 793650 h 793650"/>
              <a:gd name="connsiteX6" fmla="*/ 827955 w 1280343"/>
              <a:gd name="connsiteY6" fmla="*/ 793650 h 793650"/>
              <a:gd name="connsiteX7" fmla="*/ 439584 w 1280343"/>
              <a:gd name="connsiteY7" fmla="*/ 793650 h 793650"/>
              <a:gd name="connsiteX8" fmla="*/ 0 w 1280343"/>
              <a:gd name="connsiteY8" fmla="*/ 793650 h 793650"/>
              <a:gd name="connsiteX9" fmla="*/ 0 w 1280343"/>
              <a:gd name="connsiteY9" fmla="*/ 396825 h 793650"/>
              <a:gd name="connsiteX10" fmla="*/ 0 w 128034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0343" h="793650" fill="none" extrusionOk="0">
                <a:moveTo>
                  <a:pt x="0" y="0"/>
                </a:moveTo>
                <a:cubicBezTo>
                  <a:pt x="114872" y="-9197"/>
                  <a:pt x="230082" y="35010"/>
                  <a:pt x="439584" y="0"/>
                </a:cubicBezTo>
                <a:cubicBezTo>
                  <a:pt x="649086" y="-35010"/>
                  <a:pt x="684610" y="16073"/>
                  <a:pt x="853562" y="0"/>
                </a:cubicBezTo>
                <a:cubicBezTo>
                  <a:pt x="1022514" y="-16073"/>
                  <a:pt x="1071792" y="26748"/>
                  <a:pt x="1280343" y="0"/>
                </a:cubicBezTo>
                <a:cubicBezTo>
                  <a:pt x="1299883" y="164573"/>
                  <a:pt x="1242581" y="254579"/>
                  <a:pt x="1280343" y="380952"/>
                </a:cubicBezTo>
                <a:cubicBezTo>
                  <a:pt x="1318105" y="507325"/>
                  <a:pt x="1269918" y="654280"/>
                  <a:pt x="1280343" y="793650"/>
                </a:cubicBezTo>
                <a:cubicBezTo>
                  <a:pt x="1133998" y="822636"/>
                  <a:pt x="1030785" y="755594"/>
                  <a:pt x="827955" y="793650"/>
                </a:cubicBezTo>
                <a:cubicBezTo>
                  <a:pt x="625125" y="831706"/>
                  <a:pt x="556982" y="773581"/>
                  <a:pt x="439584" y="793650"/>
                </a:cubicBezTo>
                <a:cubicBezTo>
                  <a:pt x="322186" y="813719"/>
                  <a:pt x="134366" y="753095"/>
                  <a:pt x="0" y="793650"/>
                </a:cubicBezTo>
                <a:cubicBezTo>
                  <a:pt x="-158" y="685495"/>
                  <a:pt x="21881" y="589833"/>
                  <a:pt x="0" y="396825"/>
                </a:cubicBezTo>
                <a:cubicBezTo>
                  <a:pt x="-21881" y="203818"/>
                  <a:pt x="7696" y="89522"/>
                  <a:pt x="0" y="0"/>
                </a:cubicBezTo>
                <a:close/>
              </a:path>
              <a:path w="1280343" h="793650" stroke="0" extrusionOk="0">
                <a:moveTo>
                  <a:pt x="0" y="0"/>
                </a:moveTo>
                <a:cubicBezTo>
                  <a:pt x="184221" y="-15105"/>
                  <a:pt x="277706" y="27311"/>
                  <a:pt x="413978" y="0"/>
                </a:cubicBezTo>
                <a:cubicBezTo>
                  <a:pt x="550250" y="-27311"/>
                  <a:pt x="638219" y="19269"/>
                  <a:pt x="853562" y="0"/>
                </a:cubicBezTo>
                <a:cubicBezTo>
                  <a:pt x="1068905" y="-19269"/>
                  <a:pt x="1188070" y="2149"/>
                  <a:pt x="1280343" y="0"/>
                </a:cubicBezTo>
                <a:cubicBezTo>
                  <a:pt x="1290687" y="142727"/>
                  <a:pt x="1261005" y="219759"/>
                  <a:pt x="1280343" y="373016"/>
                </a:cubicBezTo>
                <a:cubicBezTo>
                  <a:pt x="1299681" y="526273"/>
                  <a:pt x="1238095" y="618654"/>
                  <a:pt x="1280343" y="793650"/>
                </a:cubicBezTo>
                <a:cubicBezTo>
                  <a:pt x="1074689" y="810821"/>
                  <a:pt x="1042235" y="778817"/>
                  <a:pt x="827955" y="793650"/>
                </a:cubicBezTo>
                <a:cubicBezTo>
                  <a:pt x="613675" y="808483"/>
                  <a:pt x="572610" y="785583"/>
                  <a:pt x="401174" y="793650"/>
                </a:cubicBezTo>
                <a:cubicBezTo>
                  <a:pt x="229738" y="801717"/>
                  <a:pt x="127601" y="748170"/>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frases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5" name="Google Shape;701;p62">
            <a:extLst>
              <a:ext uri="{FF2B5EF4-FFF2-40B4-BE49-F238E27FC236}">
                <a16:creationId xmlns:a16="http://schemas.microsoft.com/office/drawing/2014/main" id="{AA330161-2C02-43E6-8920-AD1E5076F08E}"/>
              </a:ext>
            </a:extLst>
          </p:cNvPr>
          <p:cNvSpPr/>
          <p:nvPr/>
        </p:nvSpPr>
        <p:spPr>
          <a:xfrm>
            <a:off x="9789042" y="3885279"/>
            <a:ext cx="1513544" cy="793650"/>
          </a:xfrm>
          <a:custGeom>
            <a:avLst/>
            <a:gdLst>
              <a:gd name="connsiteX0" fmla="*/ 0 w 1513544"/>
              <a:gd name="connsiteY0" fmla="*/ 0 h 793650"/>
              <a:gd name="connsiteX1" fmla="*/ 534786 w 1513544"/>
              <a:gd name="connsiteY1" fmla="*/ 0 h 793650"/>
              <a:gd name="connsiteX2" fmla="*/ 1069571 w 1513544"/>
              <a:gd name="connsiteY2" fmla="*/ 0 h 793650"/>
              <a:gd name="connsiteX3" fmla="*/ 1513544 w 1513544"/>
              <a:gd name="connsiteY3" fmla="*/ 0 h 793650"/>
              <a:gd name="connsiteX4" fmla="*/ 1513544 w 1513544"/>
              <a:gd name="connsiteY4" fmla="*/ 412698 h 793650"/>
              <a:gd name="connsiteX5" fmla="*/ 1513544 w 1513544"/>
              <a:gd name="connsiteY5" fmla="*/ 793650 h 793650"/>
              <a:gd name="connsiteX6" fmla="*/ 1009029 w 1513544"/>
              <a:gd name="connsiteY6" fmla="*/ 793650 h 793650"/>
              <a:gd name="connsiteX7" fmla="*/ 534786 w 1513544"/>
              <a:gd name="connsiteY7" fmla="*/ 793650 h 793650"/>
              <a:gd name="connsiteX8" fmla="*/ 0 w 1513544"/>
              <a:gd name="connsiteY8" fmla="*/ 793650 h 793650"/>
              <a:gd name="connsiteX9" fmla="*/ 0 w 1513544"/>
              <a:gd name="connsiteY9" fmla="*/ 388889 h 793650"/>
              <a:gd name="connsiteX10" fmla="*/ 0 w 15135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3544" h="793650" fill="none" extrusionOk="0">
                <a:moveTo>
                  <a:pt x="0" y="0"/>
                </a:moveTo>
                <a:cubicBezTo>
                  <a:pt x="127981" y="-46822"/>
                  <a:pt x="366746" y="2986"/>
                  <a:pt x="534786" y="0"/>
                </a:cubicBezTo>
                <a:cubicBezTo>
                  <a:pt x="702826" y="-2986"/>
                  <a:pt x="830885" y="5294"/>
                  <a:pt x="1069571" y="0"/>
                </a:cubicBezTo>
                <a:cubicBezTo>
                  <a:pt x="1308257" y="-5294"/>
                  <a:pt x="1325372" y="13844"/>
                  <a:pt x="1513544" y="0"/>
                </a:cubicBezTo>
                <a:cubicBezTo>
                  <a:pt x="1560305" y="172384"/>
                  <a:pt x="1509571" y="298643"/>
                  <a:pt x="1513544" y="412698"/>
                </a:cubicBezTo>
                <a:cubicBezTo>
                  <a:pt x="1517517" y="526753"/>
                  <a:pt x="1503340" y="713394"/>
                  <a:pt x="1513544" y="793650"/>
                </a:cubicBezTo>
                <a:cubicBezTo>
                  <a:pt x="1370531" y="812675"/>
                  <a:pt x="1140836" y="755021"/>
                  <a:pt x="1009029" y="793650"/>
                </a:cubicBezTo>
                <a:cubicBezTo>
                  <a:pt x="877222" y="832279"/>
                  <a:pt x="729600" y="779161"/>
                  <a:pt x="534786" y="793650"/>
                </a:cubicBezTo>
                <a:cubicBezTo>
                  <a:pt x="339972" y="808139"/>
                  <a:pt x="116372" y="734701"/>
                  <a:pt x="0" y="793650"/>
                </a:cubicBezTo>
                <a:cubicBezTo>
                  <a:pt x="-37253" y="695990"/>
                  <a:pt x="18139" y="555713"/>
                  <a:pt x="0" y="388889"/>
                </a:cubicBezTo>
                <a:cubicBezTo>
                  <a:pt x="-18139" y="222065"/>
                  <a:pt x="20604" y="156462"/>
                  <a:pt x="0" y="0"/>
                </a:cubicBezTo>
                <a:close/>
              </a:path>
              <a:path w="1513544" h="793650" stroke="0" extrusionOk="0">
                <a:moveTo>
                  <a:pt x="0" y="0"/>
                </a:moveTo>
                <a:cubicBezTo>
                  <a:pt x="180312" y="-10004"/>
                  <a:pt x="357314" y="18804"/>
                  <a:pt x="474244" y="0"/>
                </a:cubicBezTo>
                <a:cubicBezTo>
                  <a:pt x="591174" y="-18804"/>
                  <a:pt x="808381" y="52102"/>
                  <a:pt x="948488" y="0"/>
                </a:cubicBezTo>
                <a:cubicBezTo>
                  <a:pt x="1088595" y="-52102"/>
                  <a:pt x="1330556" y="29260"/>
                  <a:pt x="1513544" y="0"/>
                </a:cubicBezTo>
                <a:cubicBezTo>
                  <a:pt x="1537096" y="189479"/>
                  <a:pt x="1487968" y="281266"/>
                  <a:pt x="1513544" y="388889"/>
                </a:cubicBezTo>
                <a:cubicBezTo>
                  <a:pt x="1539120" y="496512"/>
                  <a:pt x="1482372" y="648435"/>
                  <a:pt x="1513544" y="793650"/>
                </a:cubicBezTo>
                <a:cubicBezTo>
                  <a:pt x="1291881" y="827651"/>
                  <a:pt x="1117750" y="741957"/>
                  <a:pt x="1009029" y="793650"/>
                </a:cubicBezTo>
                <a:cubicBezTo>
                  <a:pt x="900308" y="845343"/>
                  <a:pt x="718080" y="756027"/>
                  <a:pt x="534786" y="793650"/>
                </a:cubicBezTo>
                <a:cubicBezTo>
                  <a:pt x="351492" y="831273"/>
                  <a:pt x="200086" y="780658"/>
                  <a:pt x="0" y="793650"/>
                </a:cubicBezTo>
                <a:cubicBezTo>
                  <a:pt x="-46116" y="645298"/>
                  <a:pt x="5768" y="534419"/>
                  <a:pt x="0" y="388889"/>
                </a:cubicBezTo>
                <a:cubicBezTo>
                  <a:pt x="-5768" y="243359"/>
                  <a:pt x="18886" y="18402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unas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8129420" y="3015211"/>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preguntas</a:t>
            </a:r>
            <a:endParaRPr kumimoji="0" sz="22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9789042" y="3015211"/>
            <a:ext cx="1513544" cy="793650"/>
          </a:xfrm>
          <a:custGeom>
            <a:avLst/>
            <a:gdLst>
              <a:gd name="connsiteX0" fmla="*/ 0 w 1513544"/>
              <a:gd name="connsiteY0" fmla="*/ 0 h 793650"/>
              <a:gd name="connsiteX1" fmla="*/ 459108 w 1513544"/>
              <a:gd name="connsiteY1" fmla="*/ 0 h 793650"/>
              <a:gd name="connsiteX2" fmla="*/ 948488 w 1513544"/>
              <a:gd name="connsiteY2" fmla="*/ 0 h 793650"/>
              <a:gd name="connsiteX3" fmla="*/ 1513544 w 1513544"/>
              <a:gd name="connsiteY3" fmla="*/ 0 h 793650"/>
              <a:gd name="connsiteX4" fmla="*/ 1513544 w 1513544"/>
              <a:gd name="connsiteY4" fmla="*/ 388889 h 793650"/>
              <a:gd name="connsiteX5" fmla="*/ 1513544 w 1513544"/>
              <a:gd name="connsiteY5" fmla="*/ 793650 h 793650"/>
              <a:gd name="connsiteX6" fmla="*/ 978758 w 1513544"/>
              <a:gd name="connsiteY6" fmla="*/ 793650 h 793650"/>
              <a:gd name="connsiteX7" fmla="*/ 519650 w 1513544"/>
              <a:gd name="connsiteY7" fmla="*/ 793650 h 793650"/>
              <a:gd name="connsiteX8" fmla="*/ 0 w 1513544"/>
              <a:gd name="connsiteY8" fmla="*/ 793650 h 793650"/>
              <a:gd name="connsiteX9" fmla="*/ 0 w 1513544"/>
              <a:gd name="connsiteY9" fmla="*/ 404762 h 793650"/>
              <a:gd name="connsiteX10" fmla="*/ 0 w 15135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3544" h="793650" fill="none" extrusionOk="0">
                <a:moveTo>
                  <a:pt x="0" y="0"/>
                </a:moveTo>
                <a:cubicBezTo>
                  <a:pt x="110738" y="-11976"/>
                  <a:pt x="345191" y="14906"/>
                  <a:pt x="459108" y="0"/>
                </a:cubicBezTo>
                <a:cubicBezTo>
                  <a:pt x="573025" y="-14906"/>
                  <a:pt x="793563" y="52926"/>
                  <a:pt x="948488" y="0"/>
                </a:cubicBezTo>
                <a:cubicBezTo>
                  <a:pt x="1103413" y="-52926"/>
                  <a:pt x="1393197" y="50926"/>
                  <a:pt x="1513544" y="0"/>
                </a:cubicBezTo>
                <a:cubicBezTo>
                  <a:pt x="1532187" y="152116"/>
                  <a:pt x="1511526" y="285507"/>
                  <a:pt x="1513544" y="388889"/>
                </a:cubicBezTo>
                <a:cubicBezTo>
                  <a:pt x="1515562" y="492271"/>
                  <a:pt x="1484698" y="647348"/>
                  <a:pt x="1513544" y="793650"/>
                </a:cubicBezTo>
                <a:cubicBezTo>
                  <a:pt x="1324223" y="815034"/>
                  <a:pt x="1090746" y="731948"/>
                  <a:pt x="978758" y="793650"/>
                </a:cubicBezTo>
                <a:cubicBezTo>
                  <a:pt x="866770" y="855352"/>
                  <a:pt x="744955" y="762010"/>
                  <a:pt x="519650" y="793650"/>
                </a:cubicBezTo>
                <a:cubicBezTo>
                  <a:pt x="294345" y="825290"/>
                  <a:pt x="109345" y="774017"/>
                  <a:pt x="0" y="793650"/>
                </a:cubicBezTo>
                <a:cubicBezTo>
                  <a:pt x="-7405" y="627307"/>
                  <a:pt x="30199" y="577257"/>
                  <a:pt x="0" y="404762"/>
                </a:cubicBezTo>
                <a:cubicBezTo>
                  <a:pt x="-30199" y="232267"/>
                  <a:pt x="25360" y="181152"/>
                  <a:pt x="0" y="0"/>
                </a:cubicBezTo>
                <a:close/>
              </a:path>
              <a:path w="1513544" h="793650" stroke="0" extrusionOk="0">
                <a:moveTo>
                  <a:pt x="0" y="0"/>
                </a:moveTo>
                <a:cubicBezTo>
                  <a:pt x="110888" y="-17484"/>
                  <a:pt x="282398" y="48400"/>
                  <a:pt x="504515" y="0"/>
                </a:cubicBezTo>
                <a:cubicBezTo>
                  <a:pt x="726633" y="-48400"/>
                  <a:pt x="891769" y="51736"/>
                  <a:pt x="993894" y="0"/>
                </a:cubicBezTo>
                <a:cubicBezTo>
                  <a:pt x="1096019" y="-51736"/>
                  <a:pt x="1273342" y="43029"/>
                  <a:pt x="1513544" y="0"/>
                </a:cubicBezTo>
                <a:cubicBezTo>
                  <a:pt x="1524244" y="159361"/>
                  <a:pt x="1492660" y="262626"/>
                  <a:pt x="1513544" y="380952"/>
                </a:cubicBezTo>
                <a:cubicBezTo>
                  <a:pt x="1534428" y="499278"/>
                  <a:pt x="1485220" y="685713"/>
                  <a:pt x="1513544" y="793650"/>
                </a:cubicBezTo>
                <a:cubicBezTo>
                  <a:pt x="1277889" y="854933"/>
                  <a:pt x="1184868" y="754084"/>
                  <a:pt x="978758" y="793650"/>
                </a:cubicBezTo>
                <a:cubicBezTo>
                  <a:pt x="772648" y="833216"/>
                  <a:pt x="657996" y="758417"/>
                  <a:pt x="474244" y="793650"/>
                </a:cubicBezTo>
                <a:cubicBezTo>
                  <a:pt x="290492" y="828883"/>
                  <a:pt x="104577" y="758183"/>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respuestas</a:t>
            </a:r>
            <a:endParaRPr kumimoji="0" sz="20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2" name="TextBox 51">
            <a:extLst>
              <a:ext uri="{FF2B5EF4-FFF2-40B4-BE49-F238E27FC236}">
                <a16:creationId xmlns:a16="http://schemas.microsoft.com/office/drawing/2014/main" id="{325CC0D6-DD2A-4951-A063-BAB49E21A4E8}"/>
              </a:ext>
            </a:extLst>
          </p:cNvPr>
          <p:cNvSpPr txBox="1"/>
          <p:nvPr/>
        </p:nvSpPr>
        <p:spPr>
          <a:xfrm>
            <a:off x="161628" y="1114734"/>
            <a:ext cx="90810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You</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often</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learn</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some</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words</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in English.</a:t>
            </a:r>
          </a:p>
        </p:txBody>
      </p:sp>
      <p:sp>
        <p:nvSpPr>
          <p:cNvPr id="53" name="Google Shape;699;p62">
            <a:extLst>
              <a:ext uri="{FF2B5EF4-FFF2-40B4-BE49-F238E27FC236}">
                <a16:creationId xmlns:a16="http://schemas.microsoft.com/office/drawing/2014/main" id="{C7F21D49-63F3-4F7F-8FC8-8068D6DEA8E3}"/>
              </a:ext>
            </a:extLst>
          </p:cNvPr>
          <p:cNvSpPr/>
          <p:nvPr/>
        </p:nvSpPr>
        <p:spPr>
          <a:xfrm>
            <a:off x="4696946" y="3881124"/>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unos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6357427" y="3907630"/>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más</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3</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2</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1</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5</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4</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pic>
        <p:nvPicPr>
          <p:cNvPr id="63" name="Picture 62" descr="A picture containing text, toy, doll&#10;&#10;Description automatically generated">
            <a:extLst>
              <a:ext uri="{FF2B5EF4-FFF2-40B4-BE49-F238E27FC236}">
                <a16:creationId xmlns:a16="http://schemas.microsoft.com/office/drawing/2014/main" id="{AF1233A0-2A46-4187-8BCC-B5FF319E4594}"/>
              </a:ext>
            </a:extLst>
          </p:cNvPr>
          <p:cNvPicPr>
            <a:picLocks noChangeAspect="1"/>
          </p:cNvPicPr>
          <p:nvPr/>
        </p:nvPicPr>
        <p:blipFill>
          <a:blip r:embed="rId8"/>
          <a:stretch>
            <a:fillRect/>
          </a:stretch>
        </p:blipFill>
        <p:spPr>
          <a:xfrm>
            <a:off x="9125338" y="294626"/>
            <a:ext cx="843791" cy="1371162"/>
          </a:xfrm>
          <a:prstGeom prst="rect">
            <a:avLst/>
          </a:prstGeom>
        </p:spPr>
      </p:pic>
      <p:sp>
        <p:nvSpPr>
          <p:cNvPr id="64" name="Google Shape;695;p62">
            <a:extLst>
              <a:ext uri="{FF2B5EF4-FFF2-40B4-BE49-F238E27FC236}">
                <a16:creationId xmlns:a16="http://schemas.microsoft.com/office/drawing/2014/main" id="{CB190DEA-12D8-4DA7-9D79-A3EAAB3B7005}"/>
              </a:ext>
            </a:extLst>
          </p:cNvPr>
          <p:cNvSpPr/>
          <p:nvPr/>
        </p:nvSpPr>
        <p:spPr>
          <a:xfrm>
            <a:off x="4753485" y="2122792"/>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a:t>
            </a: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ingl</a:t>
            </a:r>
            <a:r>
              <a:rPr lang="en-GB" sz="2500" b="1" dirty="0" err="1">
                <a:solidFill>
                  <a:srgbClr val="002060"/>
                </a:solidFill>
                <a:latin typeface="Century Gothic" panose="020B0502020202020204" pitchFamily="34" charset="0"/>
                <a:ea typeface="Montserrat"/>
                <a:cs typeface="Montserrat"/>
                <a:sym typeface="Montserrat"/>
              </a:rPr>
              <a:t>és</a:t>
            </a:r>
            <a:r>
              <a:rPr lang="en-GB" sz="2500" b="1" dirty="0">
                <a:solidFill>
                  <a:srgbClr val="002060"/>
                </a:solidFill>
                <a:latin typeface="Century Gothic" panose="020B0502020202020204" pitchFamily="34" charset="0"/>
                <a:ea typeface="Montserrat"/>
                <a:cs typeface="Montserrat"/>
                <a:sym typeface="Montserrat"/>
              </a:rPr>
              <a:t>.</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5" name="Google Shape;697;p62">
            <a:extLst>
              <a:ext uri="{FF2B5EF4-FFF2-40B4-BE49-F238E27FC236}">
                <a16:creationId xmlns:a16="http://schemas.microsoft.com/office/drawing/2014/main" id="{69BFEE31-CE2F-4BF2-AFF2-DD1684B4E0E7}"/>
              </a:ext>
            </a:extLst>
          </p:cNvPr>
          <p:cNvSpPr/>
          <p:nvPr/>
        </p:nvSpPr>
        <p:spPr>
          <a:xfrm>
            <a:off x="6468939" y="2122792"/>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a:t>
            </a: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clase</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6" name="Google Shape;698;p62">
            <a:extLst>
              <a:ext uri="{FF2B5EF4-FFF2-40B4-BE49-F238E27FC236}">
                <a16:creationId xmlns:a16="http://schemas.microsoft.com/office/drawing/2014/main" id="{464910B4-9420-420A-9ABB-78D2F45657AC}"/>
              </a:ext>
            </a:extLst>
          </p:cNvPr>
          <p:cNvSpPr/>
          <p:nvPr/>
        </p:nvSpPr>
        <p:spPr>
          <a:xfrm>
            <a:off x="8129420" y="2122792"/>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casa.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4" name="Google Shape;698;p62">
            <a:extLst>
              <a:ext uri="{FF2B5EF4-FFF2-40B4-BE49-F238E27FC236}">
                <a16:creationId xmlns:a16="http://schemas.microsoft.com/office/drawing/2014/main" id="{5222B90B-0CF5-42E5-8A4B-670B53688209}"/>
              </a:ext>
            </a:extLst>
          </p:cNvPr>
          <p:cNvSpPr/>
          <p:nvPr/>
        </p:nvSpPr>
        <p:spPr>
          <a:xfrm>
            <a:off x="9678389" y="4768435"/>
            <a:ext cx="1624197" cy="793650"/>
          </a:xfrm>
          <a:custGeom>
            <a:avLst/>
            <a:gdLst>
              <a:gd name="connsiteX0" fmla="*/ 0 w 1624197"/>
              <a:gd name="connsiteY0" fmla="*/ 0 h 793650"/>
              <a:gd name="connsiteX1" fmla="*/ 492673 w 1624197"/>
              <a:gd name="connsiteY1" fmla="*/ 0 h 793650"/>
              <a:gd name="connsiteX2" fmla="*/ 1050314 w 1624197"/>
              <a:gd name="connsiteY2" fmla="*/ 0 h 793650"/>
              <a:gd name="connsiteX3" fmla="*/ 1624197 w 1624197"/>
              <a:gd name="connsiteY3" fmla="*/ 0 h 793650"/>
              <a:gd name="connsiteX4" fmla="*/ 1624197 w 1624197"/>
              <a:gd name="connsiteY4" fmla="*/ 388889 h 793650"/>
              <a:gd name="connsiteX5" fmla="*/ 1624197 w 1624197"/>
              <a:gd name="connsiteY5" fmla="*/ 793650 h 793650"/>
              <a:gd name="connsiteX6" fmla="*/ 1082798 w 1624197"/>
              <a:gd name="connsiteY6" fmla="*/ 793650 h 793650"/>
              <a:gd name="connsiteX7" fmla="*/ 541399 w 1624197"/>
              <a:gd name="connsiteY7" fmla="*/ 793650 h 793650"/>
              <a:gd name="connsiteX8" fmla="*/ 0 w 1624197"/>
              <a:gd name="connsiteY8" fmla="*/ 793650 h 793650"/>
              <a:gd name="connsiteX9" fmla="*/ 0 w 1624197"/>
              <a:gd name="connsiteY9" fmla="*/ 412698 h 793650"/>
              <a:gd name="connsiteX10" fmla="*/ 0 w 1624197"/>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4197" h="793650" fill="none" extrusionOk="0">
                <a:moveTo>
                  <a:pt x="0" y="0"/>
                </a:moveTo>
                <a:cubicBezTo>
                  <a:pt x="169978" y="-14015"/>
                  <a:pt x="286223" y="28452"/>
                  <a:pt x="492673" y="0"/>
                </a:cubicBezTo>
                <a:cubicBezTo>
                  <a:pt x="699123" y="-28452"/>
                  <a:pt x="897671" y="7556"/>
                  <a:pt x="1050314" y="0"/>
                </a:cubicBezTo>
                <a:cubicBezTo>
                  <a:pt x="1202957" y="-7556"/>
                  <a:pt x="1446930" y="48911"/>
                  <a:pt x="1624197" y="0"/>
                </a:cubicBezTo>
                <a:cubicBezTo>
                  <a:pt x="1637291" y="194250"/>
                  <a:pt x="1622793" y="218921"/>
                  <a:pt x="1624197" y="388889"/>
                </a:cubicBezTo>
                <a:cubicBezTo>
                  <a:pt x="1625601" y="558857"/>
                  <a:pt x="1578986" y="676820"/>
                  <a:pt x="1624197" y="793650"/>
                </a:cubicBezTo>
                <a:cubicBezTo>
                  <a:pt x="1489594" y="851299"/>
                  <a:pt x="1228061" y="746183"/>
                  <a:pt x="1082798" y="793650"/>
                </a:cubicBezTo>
                <a:cubicBezTo>
                  <a:pt x="937535" y="841117"/>
                  <a:pt x="781777" y="732127"/>
                  <a:pt x="541399" y="793650"/>
                </a:cubicBezTo>
                <a:cubicBezTo>
                  <a:pt x="301021" y="855173"/>
                  <a:pt x="228814" y="761233"/>
                  <a:pt x="0" y="793650"/>
                </a:cubicBezTo>
                <a:cubicBezTo>
                  <a:pt x="-41357" y="628679"/>
                  <a:pt x="13538" y="500878"/>
                  <a:pt x="0" y="412698"/>
                </a:cubicBezTo>
                <a:cubicBezTo>
                  <a:pt x="-13538" y="324518"/>
                  <a:pt x="14146" y="96581"/>
                  <a:pt x="0" y="0"/>
                </a:cubicBezTo>
                <a:close/>
              </a:path>
              <a:path w="1624197" h="793650" stroke="0" extrusionOk="0">
                <a:moveTo>
                  <a:pt x="0" y="0"/>
                </a:moveTo>
                <a:cubicBezTo>
                  <a:pt x="153176" y="-59028"/>
                  <a:pt x="395275" y="12715"/>
                  <a:pt x="525157" y="0"/>
                </a:cubicBezTo>
                <a:cubicBezTo>
                  <a:pt x="655039" y="-12715"/>
                  <a:pt x="851679" y="28880"/>
                  <a:pt x="1034072" y="0"/>
                </a:cubicBezTo>
                <a:cubicBezTo>
                  <a:pt x="1216465" y="-28880"/>
                  <a:pt x="1346644" y="61359"/>
                  <a:pt x="1624197" y="0"/>
                </a:cubicBezTo>
                <a:cubicBezTo>
                  <a:pt x="1651104" y="178046"/>
                  <a:pt x="1585212" y="223647"/>
                  <a:pt x="1624197" y="388889"/>
                </a:cubicBezTo>
                <a:cubicBezTo>
                  <a:pt x="1663182" y="554131"/>
                  <a:pt x="1576188" y="661168"/>
                  <a:pt x="1624197" y="793650"/>
                </a:cubicBezTo>
                <a:cubicBezTo>
                  <a:pt x="1373878" y="846914"/>
                  <a:pt x="1303432" y="773221"/>
                  <a:pt x="1082798" y="793650"/>
                </a:cubicBezTo>
                <a:cubicBezTo>
                  <a:pt x="862164" y="814079"/>
                  <a:pt x="739281" y="742990"/>
                  <a:pt x="590125" y="793650"/>
                </a:cubicBezTo>
                <a:cubicBezTo>
                  <a:pt x="440969" y="844310"/>
                  <a:pt x="284507" y="768085"/>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aprende</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6" name="Google Shape;698;p62">
            <a:extLst>
              <a:ext uri="{FF2B5EF4-FFF2-40B4-BE49-F238E27FC236}">
                <a16:creationId xmlns:a16="http://schemas.microsoft.com/office/drawing/2014/main" id="{4FFE760E-3368-4518-B8C0-14A9B8B4DB9E}"/>
              </a:ext>
            </a:extLst>
          </p:cNvPr>
          <p:cNvSpPr/>
          <p:nvPr/>
        </p:nvSpPr>
        <p:spPr>
          <a:xfrm>
            <a:off x="9753617" y="2133999"/>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a:t>
            </a: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español</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t>
            </a:r>
          </a:p>
        </p:txBody>
      </p:sp>
      <p:sp>
        <p:nvSpPr>
          <p:cNvPr id="4" name="Google Shape;167;p2">
            <a:extLst>
              <a:ext uri="{FF2B5EF4-FFF2-40B4-BE49-F238E27FC236}">
                <a16:creationId xmlns:a16="http://schemas.microsoft.com/office/drawing/2014/main" id="{27667880-F2D2-B279-DF54-AE9EC8AFC74C}"/>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 name="Google Shape;695;p62">
            <a:extLst>
              <a:ext uri="{FF2B5EF4-FFF2-40B4-BE49-F238E27FC236}">
                <a16:creationId xmlns:a16="http://schemas.microsoft.com/office/drawing/2014/main" id="{EF7FCE6A-6FEB-934A-0285-E28AA8631EEC}"/>
              </a:ext>
            </a:extLst>
          </p:cNvPr>
          <p:cNvSpPr/>
          <p:nvPr/>
        </p:nvSpPr>
        <p:spPr>
          <a:xfrm>
            <a:off x="4695171" y="5627745"/>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err="1">
                <a:solidFill>
                  <a:srgbClr val="002060"/>
                </a:solidFill>
                <a:latin typeface="Century Gothic" panose="020B0502020202020204" pitchFamily="34" charset="0"/>
                <a:ea typeface="Montserrat"/>
                <a:cs typeface="Montserrat"/>
                <a:sym typeface="Montserrat"/>
              </a:rPr>
              <a:t>Siempre</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 name="Google Shape;697;p62">
            <a:extLst>
              <a:ext uri="{FF2B5EF4-FFF2-40B4-BE49-F238E27FC236}">
                <a16:creationId xmlns:a16="http://schemas.microsoft.com/office/drawing/2014/main" id="{855E7DC8-9F76-EE27-DC8B-D85F3B72A2A9}"/>
              </a:ext>
            </a:extLst>
          </p:cNvPr>
          <p:cNvSpPr/>
          <p:nvPr/>
        </p:nvSpPr>
        <p:spPr>
          <a:xfrm>
            <a:off x="6355653" y="5627745"/>
            <a:ext cx="1139404" cy="793650"/>
          </a:xfrm>
          <a:custGeom>
            <a:avLst/>
            <a:gdLst>
              <a:gd name="connsiteX0" fmla="*/ 0 w 1139404"/>
              <a:gd name="connsiteY0" fmla="*/ 0 h 793650"/>
              <a:gd name="connsiteX1" fmla="*/ 581096 w 1139404"/>
              <a:gd name="connsiteY1" fmla="*/ 0 h 793650"/>
              <a:gd name="connsiteX2" fmla="*/ 1139404 w 1139404"/>
              <a:gd name="connsiteY2" fmla="*/ 0 h 793650"/>
              <a:gd name="connsiteX3" fmla="*/ 1139404 w 1139404"/>
              <a:gd name="connsiteY3" fmla="*/ 396825 h 793650"/>
              <a:gd name="connsiteX4" fmla="*/ 1139404 w 1139404"/>
              <a:gd name="connsiteY4" fmla="*/ 793650 h 793650"/>
              <a:gd name="connsiteX5" fmla="*/ 581096 w 1139404"/>
              <a:gd name="connsiteY5" fmla="*/ 793650 h 793650"/>
              <a:gd name="connsiteX6" fmla="*/ 0 w 1139404"/>
              <a:gd name="connsiteY6" fmla="*/ 793650 h 793650"/>
              <a:gd name="connsiteX7" fmla="*/ 0 w 1139404"/>
              <a:gd name="connsiteY7" fmla="*/ 412698 h 793650"/>
              <a:gd name="connsiteX8" fmla="*/ 0 w 1139404"/>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404" h="793650" fill="none" extrusionOk="0">
                <a:moveTo>
                  <a:pt x="0" y="0"/>
                </a:moveTo>
                <a:cubicBezTo>
                  <a:pt x="195098" y="-7566"/>
                  <a:pt x="375509" y="46884"/>
                  <a:pt x="581096" y="0"/>
                </a:cubicBezTo>
                <a:cubicBezTo>
                  <a:pt x="786683" y="-46884"/>
                  <a:pt x="964830" y="15576"/>
                  <a:pt x="1139404" y="0"/>
                </a:cubicBezTo>
                <a:cubicBezTo>
                  <a:pt x="1158686" y="193575"/>
                  <a:pt x="1115172" y="303465"/>
                  <a:pt x="1139404" y="396825"/>
                </a:cubicBezTo>
                <a:cubicBezTo>
                  <a:pt x="1163636" y="490186"/>
                  <a:pt x="1133315" y="648873"/>
                  <a:pt x="1139404" y="793650"/>
                </a:cubicBezTo>
                <a:cubicBezTo>
                  <a:pt x="952741" y="842400"/>
                  <a:pt x="716982" y="788065"/>
                  <a:pt x="581096" y="793650"/>
                </a:cubicBezTo>
                <a:cubicBezTo>
                  <a:pt x="445210" y="799235"/>
                  <a:pt x="144167" y="755900"/>
                  <a:pt x="0" y="793650"/>
                </a:cubicBezTo>
                <a:cubicBezTo>
                  <a:pt x="-39760" y="635966"/>
                  <a:pt x="9824" y="568075"/>
                  <a:pt x="0" y="412698"/>
                </a:cubicBezTo>
                <a:cubicBezTo>
                  <a:pt x="-9824" y="257321"/>
                  <a:pt x="13800" y="112048"/>
                  <a:pt x="0" y="0"/>
                </a:cubicBezTo>
                <a:close/>
              </a:path>
              <a:path w="1139404" h="793650" stroke="0" extrusionOk="0">
                <a:moveTo>
                  <a:pt x="0" y="0"/>
                </a:moveTo>
                <a:cubicBezTo>
                  <a:pt x="172798" y="-40547"/>
                  <a:pt x="276763" y="35931"/>
                  <a:pt x="546914" y="0"/>
                </a:cubicBezTo>
                <a:cubicBezTo>
                  <a:pt x="817065" y="-35931"/>
                  <a:pt x="976384" y="27176"/>
                  <a:pt x="1139404" y="0"/>
                </a:cubicBezTo>
                <a:cubicBezTo>
                  <a:pt x="1174620" y="108305"/>
                  <a:pt x="1127997" y="212130"/>
                  <a:pt x="1139404" y="412698"/>
                </a:cubicBezTo>
                <a:cubicBezTo>
                  <a:pt x="1150811" y="613266"/>
                  <a:pt x="1127727" y="648515"/>
                  <a:pt x="1139404" y="793650"/>
                </a:cubicBezTo>
                <a:cubicBezTo>
                  <a:pt x="893359" y="832188"/>
                  <a:pt x="791986" y="747892"/>
                  <a:pt x="546914" y="793650"/>
                </a:cubicBezTo>
                <a:cubicBezTo>
                  <a:pt x="301842" y="839408"/>
                  <a:pt x="128961" y="775839"/>
                  <a:pt x="0" y="793650"/>
                </a:cubicBezTo>
                <a:cubicBezTo>
                  <a:pt x="-44791" y="615679"/>
                  <a:pt x="26887" y="529208"/>
                  <a:pt x="0" y="388889"/>
                </a:cubicBezTo>
                <a:cubicBezTo>
                  <a:pt x="-26887" y="248570"/>
                  <a:pt x="11897" y="17540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 </a:t>
            </a:r>
            <a:r>
              <a:rPr kumimoji="0" lang="en-GB"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veces</a:t>
            </a:r>
            <a:endParaRPr kumimoji="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7" name="Google Shape;698;p62">
            <a:extLst>
              <a:ext uri="{FF2B5EF4-FFF2-40B4-BE49-F238E27FC236}">
                <a16:creationId xmlns:a16="http://schemas.microsoft.com/office/drawing/2014/main" id="{9466C518-0AB8-D97C-942B-2145DF19DB2F}"/>
              </a:ext>
            </a:extLst>
          </p:cNvPr>
          <p:cNvSpPr/>
          <p:nvPr/>
        </p:nvSpPr>
        <p:spPr>
          <a:xfrm>
            <a:off x="7606571" y="5627745"/>
            <a:ext cx="1958532" cy="793650"/>
          </a:xfrm>
          <a:custGeom>
            <a:avLst/>
            <a:gdLst>
              <a:gd name="connsiteX0" fmla="*/ 0 w 1958532"/>
              <a:gd name="connsiteY0" fmla="*/ 0 h 793650"/>
              <a:gd name="connsiteX1" fmla="*/ 509218 w 1958532"/>
              <a:gd name="connsiteY1" fmla="*/ 0 h 793650"/>
              <a:gd name="connsiteX2" fmla="*/ 979266 w 1958532"/>
              <a:gd name="connsiteY2" fmla="*/ 0 h 793650"/>
              <a:gd name="connsiteX3" fmla="*/ 1449313 w 1958532"/>
              <a:gd name="connsiteY3" fmla="*/ 0 h 793650"/>
              <a:gd name="connsiteX4" fmla="*/ 1958531 w 1958532"/>
              <a:gd name="connsiteY4" fmla="*/ 0 h 793650"/>
              <a:gd name="connsiteX5" fmla="*/ 1958531 w 1958532"/>
              <a:gd name="connsiteY5" fmla="*/ 380952 h 793650"/>
              <a:gd name="connsiteX6" fmla="*/ 1958531 w 1958532"/>
              <a:gd name="connsiteY6" fmla="*/ 793650 h 793650"/>
              <a:gd name="connsiteX7" fmla="*/ 1508069 w 1958532"/>
              <a:gd name="connsiteY7" fmla="*/ 793650 h 793650"/>
              <a:gd name="connsiteX8" fmla="*/ 979266 w 1958532"/>
              <a:gd name="connsiteY8" fmla="*/ 793650 h 793650"/>
              <a:gd name="connsiteX9" fmla="*/ 470047 w 1958532"/>
              <a:gd name="connsiteY9" fmla="*/ 793650 h 793650"/>
              <a:gd name="connsiteX10" fmla="*/ 0 w 1958532"/>
              <a:gd name="connsiteY10" fmla="*/ 793650 h 793650"/>
              <a:gd name="connsiteX11" fmla="*/ 0 w 1958532"/>
              <a:gd name="connsiteY11" fmla="*/ 420635 h 793650"/>
              <a:gd name="connsiteX12" fmla="*/ 0 w 1958532"/>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8532" h="793650" fill="none" extrusionOk="0">
                <a:moveTo>
                  <a:pt x="0" y="0"/>
                </a:moveTo>
                <a:cubicBezTo>
                  <a:pt x="187636" y="-10322"/>
                  <a:pt x="287021" y="12524"/>
                  <a:pt x="509218" y="0"/>
                </a:cubicBezTo>
                <a:cubicBezTo>
                  <a:pt x="731415" y="-12524"/>
                  <a:pt x="812575" y="54409"/>
                  <a:pt x="979266" y="0"/>
                </a:cubicBezTo>
                <a:cubicBezTo>
                  <a:pt x="1145957" y="-54409"/>
                  <a:pt x="1298013" y="34530"/>
                  <a:pt x="1449313" y="0"/>
                </a:cubicBezTo>
                <a:cubicBezTo>
                  <a:pt x="1600613" y="-34530"/>
                  <a:pt x="1853014" y="54948"/>
                  <a:pt x="1958531" y="0"/>
                </a:cubicBezTo>
                <a:cubicBezTo>
                  <a:pt x="1995295" y="172699"/>
                  <a:pt x="1952139" y="229302"/>
                  <a:pt x="1958531" y="380952"/>
                </a:cubicBezTo>
                <a:cubicBezTo>
                  <a:pt x="1964923" y="532602"/>
                  <a:pt x="1914292" y="654523"/>
                  <a:pt x="1958531" y="793650"/>
                </a:cubicBezTo>
                <a:cubicBezTo>
                  <a:pt x="1768957" y="818233"/>
                  <a:pt x="1642028" y="748134"/>
                  <a:pt x="1508069" y="793650"/>
                </a:cubicBezTo>
                <a:cubicBezTo>
                  <a:pt x="1374110" y="839166"/>
                  <a:pt x="1206525" y="733521"/>
                  <a:pt x="979266" y="793650"/>
                </a:cubicBezTo>
                <a:cubicBezTo>
                  <a:pt x="752007" y="853779"/>
                  <a:pt x="573745" y="741356"/>
                  <a:pt x="470047" y="793650"/>
                </a:cubicBezTo>
                <a:cubicBezTo>
                  <a:pt x="366349" y="845944"/>
                  <a:pt x="115788" y="763008"/>
                  <a:pt x="0" y="793650"/>
                </a:cubicBezTo>
                <a:cubicBezTo>
                  <a:pt x="-33925" y="621929"/>
                  <a:pt x="28823" y="555731"/>
                  <a:pt x="0" y="420635"/>
                </a:cubicBezTo>
                <a:cubicBezTo>
                  <a:pt x="-28823" y="285539"/>
                  <a:pt x="38888" y="156609"/>
                  <a:pt x="0" y="0"/>
                </a:cubicBezTo>
                <a:close/>
              </a:path>
              <a:path w="1958532" h="793650" stroke="0" extrusionOk="0">
                <a:moveTo>
                  <a:pt x="0" y="0"/>
                </a:moveTo>
                <a:cubicBezTo>
                  <a:pt x="108246" y="-54478"/>
                  <a:pt x="255470" y="51360"/>
                  <a:pt x="470047" y="0"/>
                </a:cubicBezTo>
                <a:cubicBezTo>
                  <a:pt x="684624" y="-51360"/>
                  <a:pt x="717963" y="51838"/>
                  <a:pt x="920510" y="0"/>
                </a:cubicBezTo>
                <a:cubicBezTo>
                  <a:pt x="1123057" y="-51838"/>
                  <a:pt x="1157581" y="19690"/>
                  <a:pt x="1390557" y="0"/>
                </a:cubicBezTo>
                <a:cubicBezTo>
                  <a:pt x="1623533" y="-19690"/>
                  <a:pt x="1774235" y="65101"/>
                  <a:pt x="1958531" y="0"/>
                </a:cubicBezTo>
                <a:cubicBezTo>
                  <a:pt x="1998710" y="87611"/>
                  <a:pt x="1943422" y="285072"/>
                  <a:pt x="1958531" y="373016"/>
                </a:cubicBezTo>
                <a:cubicBezTo>
                  <a:pt x="1973640" y="460960"/>
                  <a:pt x="1945053" y="643494"/>
                  <a:pt x="1958531" y="793650"/>
                </a:cubicBezTo>
                <a:cubicBezTo>
                  <a:pt x="1857515" y="819409"/>
                  <a:pt x="1638731" y="758656"/>
                  <a:pt x="1508069" y="793650"/>
                </a:cubicBezTo>
                <a:cubicBezTo>
                  <a:pt x="1377407" y="828644"/>
                  <a:pt x="1201729" y="753488"/>
                  <a:pt x="1038021" y="793650"/>
                </a:cubicBezTo>
                <a:cubicBezTo>
                  <a:pt x="874313" y="833812"/>
                  <a:pt x="752506" y="749781"/>
                  <a:pt x="528803" y="793650"/>
                </a:cubicBezTo>
                <a:cubicBezTo>
                  <a:pt x="305100" y="837519"/>
                  <a:pt x="165526" y="787045"/>
                  <a:pt x="0" y="793650"/>
                </a:cubicBezTo>
                <a:cubicBezTo>
                  <a:pt x="-3912" y="706968"/>
                  <a:pt x="13641" y="540951"/>
                  <a:pt x="0" y="380952"/>
                </a:cubicBezTo>
                <a:cubicBezTo>
                  <a:pt x="-13641" y="220953"/>
                  <a:pt x="46" y="9335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normalmente</a:t>
            </a:r>
            <a:endParaRPr kumimoji="0" sz="20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8" name="Google Shape;698;p62">
            <a:extLst>
              <a:ext uri="{FF2B5EF4-FFF2-40B4-BE49-F238E27FC236}">
                <a16:creationId xmlns:a16="http://schemas.microsoft.com/office/drawing/2014/main" id="{6CB15A09-7155-ED8E-59FF-0D00C37448A6}"/>
              </a:ext>
            </a:extLst>
          </p:cNvPr>
          <p:cNvSpPr/>
          <p:nvPr/>
        </p:nvSpPr>
        <p:spPr>
          <a:xfrm>
            <a:off x="9676614" y="5648143"/>
            <a:ext cx="1624197" cy="793650"/>
          </a:xfrm>
          <a:custGeom>
            <a:avLst/>
            <a:gdLst>
              <a:gd name="connsiteX0" fmla="*/ 0 w 1624197"/>
              <a:gd name="connsiteY0" fmla="*/ 0 h 793650"/>
              <a:gd name="connsiteX1" fmla="*/ 492673 w 1624197"/>
              <a:gd name="connsiteY1" fmla="*/ 0 h 793650"/>
              <a:gd name="connsiteX2" fmla="*/ 1050314 w 1624197"/>
              <a:gd name="connsiteY2" fmla="*/ 0 h 793650"/>
              <a:gd name="connsiteX3" fmla="*/ 1624197 w 1624197"/>
              <a:gd name="connsiteY3" fmla="*/ 0 h 793650"/>
              <a:gd name="connsiteX4" fmla="*/ 1624197 w 1624197"/>
              <a:gd name="connsiteY4" fmla="*/ 388889 h 793650"/>
              <a:gd name="connsiteX5" fmla="*/ 1624197 w 1624197"/>
              <a:gd name="connsiteY5" fmla="*/ 793650 h 793650"/>
              <a:gd name="connsiteX6" fmla="*/ 1082798 w 1624197"/>
              <a:gd name="connsiteY6" fmla="*/ 793650 h 793650"/>
              <a:gd name="connsiteX7" fmla="*/ 541399 w 1624197"/>
              <a:gd name="connsiteY7" fmla="*/ 793650 h 793650"/>
              <a:gd name="connsiteX8" fmla="*/ 0 w 1624197"/>
              <a:gd name="connsiteY8" fmla="*/ 793650 h 793650"/>
              <a:gd name="connsiteX9" fmla="*/ 0 w 1624197"/>
              <a:gd name="connsiteY9" fmla="*/ 412698 h 793650"/>
              <a:gd name="connsiteX10" fmla="*/ 0 w 1624197"/>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4197" h="793650" fill="none" extrusionOk="0">
                <a:moveTo>
                  <a:pt x="0" y="0"/>
                </a:moveTo>
                <a:cubicBezTo>
                  <a:pt x="169978" y="-14015"/>
                  <a:pt x="286223" y="28452"/>
                  <a:pt x="492673" y="0"/>
                </a:cubicBezTo>
                <a:cubicBezTo>
                  <a:pt x="699123" y="-28452"/>
                  <a:pt x="897671" y="7556"/>
                  <a:pt x="1050314" y="0"/>
                </a:cubicBezTo>
                <a:cubicBezTo>
                  <a:pt x="1202957" y="-7556"/>
                  <a:pt x="1446930" y="48911"/>
                  <a:pt x="1624197" y="0"/>
                </a:cubicBezTo>
                <a:cubicBezTo>
                  <a:pt x="1637291" y="194250"/>
                  <a:pt x="1622793" y="218921"/>
                  <a:pt x="1624197" y="388889"/>
                </a:cubicBezTo>
                <a:cubicBezTo>
                  <a:pt x="1625601" y="558857"/>
                  <a:pt x="1578986" y="676820"/>
                  <a:pt x="1624197" y="793650"/>
                </a:cubicBezTo>
                <a:cubicBezTo>
                  <a:pt x="1489594" y="851299"/>
                  <a:pt x="1228061" y="746183"/>
                  <a:pt x="1082798" y="793650"/>
                </a:cubicBezTo>
                <a:cubicBezTo>
                  <a:pt x="937535" y="841117"/>
                  <a:pt x="781777" y="732127"/>
                  <a:pt x="541399" y="793650"/>
                </a:cubicBezTo>
                <a:cubicBezTo>
                  <a:pt x="301021" y="855173"/>
                  <a:pt x="228814" y="761233"/>
                  <a:pt x="0" y="793650"/>
                </a:cubicBezTo>
                <a:cubicBezTo>
                  <a:pt x="-41357" y="628679"/>
                  <a:pt x="13538" y="500878"/>
                  <a:pt x="0" y="412698"/>
                </a:cubicBezTo>
                <a:cubicBezTo>
                  <a:pt x="-13538" y="324518"/>
                  <a:pt x="14146" y="96581"/>
                  <a:pt x="0" y="0"/>
                </a:cubicBezTo>
                <a:close/>
              </a:path>
              <a:path w="1624197" h="793650" stroke="0" extrusionOk="0">
                <a:moveTo>
                  <a:pt x="0" y="0"/>
                </a:moveTo>
                <a:cubicBezTo>
                  <a:pt x="153176" y="-59028"/>
                  <a:pt x="395275" y="12715"/>
                  <a:pt x="525157" y="0"/>
                </a:cubicBezTo>
                <a:cubicBezTo>
                  <a:pt x="655039" y="-12715"/>
                  <a:pt x="851679" y="28880"/>
                  <a:pt x="1034072" y="0"/>
                </a:cubicBezTo>
                <a:cubicBezTo>
                  <a:pt x="1216465" y="-28880"/>
                  <a:pt x="1346644" y="61359"/>
                  <a:pt x="1624197" y="0"/>
                </a:cubicBezTo>
                <a:cubicBezTo>
                  <a:pt x="1651104" y="178046"/>
                  <a:pt x="1585212" y="223647"/>
                  <a:pt x="1624197" y="388889"/>
                </a:cubicBezTo>
                <a:cubicBezTo>
                  <a:pt x="1663182" y="554131"/>
                  <a:pt x="1576188" y="661168"/>
                  <a:pt x="1624197" y="793650"/>
                </a:cubicBezTo>
                <a:cubicBezTo>
                  <a:pt x="1373878" y="846914"/>
                  <a:pt x="1303432" y="773221"/>
                  <a:pt x="1082798" y="793650"/>
                </a:cubicBezTo>
                <a:cubicBezTo>
                  <a:pt x="862164" y="814079"/>
                  <a:pt x="739281" y="742990"/>
                  <a:pt x="590125" y="793650"/>
                </a:cubicBezTo>
                <a:cubicBezTo>
                  <a:pt x="440969" y="844310"/>
                  <a:pt x="284507" y="768085"/>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 menudo</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 name="TextBox 2">
            <a:hlinkClick r:id="" action="ppaction://noaction">
              <a:snd r:embed="rId9" name="5_1.wav"/>
            </a:hlinkClick>
            <a:extLst>
              <a:ext uri="{FF2B5EF4-FFF2-40B4-BE49-F238E27FC236}">
                <a16:creationId xmlns:a16="http://schemas.microsoft.com/office/drawing/2014/main" id="{13598AC3-9144-208F-7C4A-538DA8BB9F2F}"/>
              </a:ext>
            </a:extLst>
          </p:cNvPr>
          <p:cNvSpPr txBox="1"/>
          <p:nvPr/>
        </p:nvSpPr>
        <p:spPr>
          <a:xfrm>
            <a:off x="2814907" y="61012"/>
            <a:ext cx="47436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Habla en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español</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[4/5]</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TextBox 8">
            <a:hlinkClick r:id="" action="ppaction://noaction">
              <a:snd r:embed="rId10" name="5_2.wav"/>
            </a:hlinkClick>
            <a:extLst>
              <a:ext uri="{FF2B5EF4-FFF2-40B4-BE49-F238E27FC236}">
                <a16:creationId xmlns:a16="http://schemas.microsoft.com/office/drawing/2014/main" id="{D567D0DD-E0B1-7505-9CD4-A014A4E365A4}"/>
              </a:ext>
            </a:extLst>
          </p:cNvPr>
          <p:cNvSpPr txBox="1"/>
          <p:nvPr/>
        </p:nvSpPr>
        <p:spPr>
          <a:xfrm>
            <a:off x="2810750" y="502560"/>
            <a:ext cx="2460930"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Traduce 🗣</a:t>
            </a:r>
          </a:p>
        </p:txBody>
      </p:sp>
    </p:spTree>
    <p:extLst>
      <p:ext uri="{BB962C8B-B14F-4D97-AF65-F5344CB8AC3E}">
        <p14:creationId xmlns:p14="http://schemas.microsoft.com/office/powerpoint/2010/main" val="244315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4">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8" name="TextBox 17">
            <a:extLst>
              <a:ext uri="{FF2B5EF4-FFF2-40B4-BE49-F238E27FC236}">
                <a16:creationId xmlns:a16="http://schemas.microsoft.com/office/drawing/2014/main" id="{7E03D5E4-0DE2-4A17-9062-0844809E1F02}"/>
              </a:ext>
            </a:extLst>
          </p:cNvPr>
          <p:cNvSpPr txBox="1"/>
          <p:nvPr/>
        </p:nvSpPr>
        <p:spPr>
          <a:xfrm>
            <a:off x="2814907" y="61012"/>
            <a:ext cx="341632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err="1">
                <a:solidFill>
                  <a:srgbClr val="002060"/>
                </a:solidFill>
                <a:latin typeface="Century Gothic" panose="020B0502020202020204" pitchFamily="34" charset="0"/>
              </a:rPr>
              <a:t>Respuestas</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[4/5]</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9676" y="70667"/>
            <a:ext cx="614822" cy="614822"/>
          </a:xfrm>
          <a:prstGeom prst="rect">
            <a:avLst/>
          </a:prstGeom>
          <a:noFill/>
          <a:extLst>
            <a:ext uri="{909E8E84-426E-40DD-AFC4-6F175D3DCCD1}">
              <a14:hiddenFill xmlns:a14="http://schemas.microsoft.com/office/drawing/2010/main">
                <a:solidFill>
                  <a:srgbClr val="FFFFFF"/>
                </a:solidFill>
              </a14:hiddenFill>
            </a:ext>
          </a:extLst>
        </p:spPr>
      </p:pic>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6">
            <a:alphaModFix/>
            <a:duotone>
              <a:schemeClr val="accent6">
                <a:shade val="45000"/>
                <a:satMod val="135000"/>
              </a:schemeClr>
              <a:prstClr val="white"/>
            </a:duotone>
            <a:extLst>
              <a:ext uri="{BEBA8EAE-BF5A-486C-A8C5-ECC9F3942E4B}">
                <a14:imgProps xmlns:a14="http://schemas.microsoft.com/office/drawing/2010/main">
                  <a14:imgLayer r:embed="rId7">
                    <a14:imgEffect>
                      <a14:artisticPaintStrokes/>
                    </a14:imgEffect>
                  </a14:imgLayer>
                </a14:imgProps>
              </a:ext>
            </a:extLst>
          </a:blip>
          <a:srcRect/>
          <a:stretch/>
        </p:blipFill>
        <p:spPr>
          <a:xfrm>
            <a:off x="10174268" y="2155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0234641" y="110043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leer</a:t>
            </a: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8"/>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Google Shape;695;p62">
            <a:extLst>
              <a:ext uri="{FF2B5EF4-FFF2-40B4-BE49-F238E27FC236}">
                <a16:creationId xmlns:a16="http://schemas.microsoft.com/office/drawing/2014/main" id="{8841D0EA-21B9-4268-B60D-2F13BAC1314C}"/>
              </a:ext>
            </a:extLst>
          </p:cNvPr>
          <p:cNvSpPr/>
          <p:nvPr/>
        </p:nvSpPr>
        <p:spPr>
          <a:xfrm>
            <a:off x="5127102" y="5079775"/>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Aprende</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7" name="Google Shape;697;p62">
            <a:extLst>
              <a:ext uri="{FF2B5EF4-FFF2-40B4-BE49-F238E27FC236}">
                <a16:creationId xmlns:a16="http://schemas.microsoft.com/office/drawing/2014/main" id="{89462613-C657-45E1-B74F-B9F809058733}"/>
              </a:ext>
            </a:extLst>
          </p:cNvPr>
          <p:cNvSpPr/>
          <p:nvPr/>
        </p:nvSpPr>
        <p:spPr>
          <a:xfrm>
            <a:off x="6787583" y="5079775"/>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Aprendemos</a:t>
            </a:r>
            <a:endParaRPr kumimoji="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8" name="Google Shape;698;p62">
            <a:extLst>
              <a:ext uri="{FF2B5EF4-FFF2-40B4-BE49-F238E27FC236}">
                <a16:creationId xmlns:a16="http://schemas.microsoft.com/office/drawing/2014/main" id="{D0598EE9-746B-4EEE-8A96-45E4AAF3C3EA}"/>
              </a:ext>
            </a:extLst>
          </p:cNvPr>
          <p:cNvSpPr/>
          <p:nvPr/>
        </p:nvSpPr>
        <p:spPr>
          <a:xfrm>
            <a:off x="8448064" y="5079775"/>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Aprendes</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8600089" y="4212474"/>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menos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753359F5-35C7-49BA-8A6E-1F1A18E7FA76}"/>
              </a:ext>
            </a:extLst>
          </p:cNvPr>
          <p:cNvSpPr/>
          <p:nvPr/>
        </p:nvSpPr>
        <p:spPr>
          <a:xfrm>
            <a:off x="5171823" y="3346949"/>
            <a:ext cx="1841173" cy="793650"/>
          </a:xfrm>
          <a:custGeom>
            <a:avLst/>
            <a:gdLst>
              <a:gd name="connsiteX0" fmla="*/ 0 w 1841173"/>
              <a:gd name="connsiteY0" fmla="*/ 0 h 793650"/>
              <a:gd name="connsiteX1" fmla="*/ 423470 w 1841173"/>
              <a:gd name="connsiteY1" fmla="*/ 0 h 793650"/>
              <a:gd name="connsiteX2" fmla="*/ 883763 w 1841173"/>
              <a:gd name="connsiteY2" fmla="*/ 0 h 793650"/>
              <a:gd name="connsiteX3" fmla="*/ 1344056 w 1841173"/>
              <a:gd name="connsiteY3" fmla="*/ 0 h 793650"/>
              <a:gd name="connsiteX4" fmla="*/ 1841173 w 1841173"/>
              <a:gd name="connsiteY4" fmla="*/ 0 h 793650"/>
              <a:gd name="connsiteX5" fmla="*/ 1841173 w 1841173"/>
              <a:gd name="connsiteY5" fmla="*/ 373016 h 793650"/>
              <a:gd name="connsiteX6" fmla="*/ 1841173 w 1841173"/>
              <a:gd name="connsiteY6" fmla="*/ 793650 h 793650"/>
              <a:gd name="connsiteX7" fmla="*/ 1380880 w 1841173"/>
              <a:gd name="connsiteY7" fmla="*/ 793650 h 793650"/>
              <a:gd name="connsiteX8" fmla="*/ 975822 w 1841173"/>
              <a:gd name="connsiteY8" fmla="*/ 793650 h 793650"/>
              <a:gd name="connsiteX9" fmla="*/ 515528 w 1841173"/>
              <a:gd name="connsiteY9" fmla="*/ 793650 h 793650"/>
              <a:gd name="connsiteX10" fmla="*/ 0 w 1841173"/>
              <a:gd name="connsiteY10" fmla="*/ 793650 h 793650"/>
              <a:gd name="connsiteX11" fmla="*/ 0 w 1841173"/>
              <a:gd name="connsiteY11" fmla="*/ 404762 h 793650"/>
              <a:gd name="connsiteX12" fmla="*/ 0 w 1841173"/>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1173" h="793650" fill="none" extrusionOk="0">
                <a:moveTo>
                  <a:pt x="0" y="0"/>
                </a:moveTo>
                <a:cubicBezTo>
                  <a:pt x="109358" y="-30337"/>
                  <a:pt x="220871" y="31739"/>
                  <a:pt x="423470" y="0"/>
                </a:cubicBezTo>
                <a:cubicBezTo>
                  <a:pt x="626069" y="-31739"/>
                  <a:pt x="749687" y="43411"/>
                  <a:pt x="883763" y="0"/>
                </a:cubicBezTo>
                <a:cubicBezTo>
                  <a:pt x="1017839" y="-43411"/>
                  <a:pt x="1179920" y="33539"/>
                  <a:pt x="1344056" y="0"/>
                </a:cubicBezTo>
                <a:cubicBezTo>
                  <a:pt x="1508192" y="-33539"/>
                  <a:pt x="1659145" y="39644"/>
                  <a:pt x="1841173" y="0"/>
                </a:cubicBezTo>
                <a:cubicBezTo>
                  <a:pt x="1861806" y="141104"/>
                  <a:pt x="1834493" y="231315"/>
                  <a:pt x="1841173" y="373016"/>
                </a:cubicBezTo>
                <a:cubicBezTo>
                  <a:pt x="1847853" y="514717"/>
                  <a:pt x="1791900" y="612773"/>
                  <a:pt x="1841173" y="793650"/>
                </a:cubicBezTo>
                <a:cubicBezTo>
                  <a:pt x="1617613" y="800240"/>
                  <a:pt x="1548462" y="788013"/>
                  <a:pt x="1380880" y="793650"/>
                </a:cubicBezTo>
                <a:cubicBezTo>
                  <a:pt x="1213298" y="799287"/>
                  <a:pt x="1096934" y="773998"/>
                  <a:pt x="975822" y="793650"/>
                </a:cubicBezTo>
                <a:cubicBezTo>
                  <a:pt x="854710" y="813302"/>
                  <a:pt x="610506" y="744798"/>
                  <a:pt x="515528" y="793650"/>
                </a:cubicBezTo>
                <a:cubicBezTo>
                  <a:pt x="420550" y="842502"/>
                  <a:pt x="212206" y="748840"/>
                  <a:pt x="0" y="793650"/>
                </a:cubicBezTo>
                <a:cubicBezTo>
                  <a:pt x="-21683" y="715627"/>
                  <a:pt x="10029" y="556131"/>
                  <a:pt x="0" y="404762"/>
                </a:cubicBezTo>
                <a:cubicBezTo>
                  <a:pt x="-10029" y="253393"/>
                  <a:pt x="163" y="148462"/>
                  <a:pt x="0" y="0"/>
                </a:cubicBezTo>
                <a:close/>
              </a:path>
              <a:path w="1841173" h="793650" stroke="0" extrusionOk="0">
                <a:moveTo>
                  <a:pt x="0" y="0"/>
                </a:moveTo>
                <a:cubicBezTo>
                  <a:pt x="104069" y="-3664"/>
                  <a:pt x="246673" y="47618"/>
                  <a:pt x="441882" y="0"/>
                </a:cubicBezTo>
                <a:cubicBezTo>
                  <a:pt x="637091" y="-47618"/>
                  <a:pt x="714835" y="35403"/>
                  <a:pt x="883763" y="0"/>
                </a:cubicBezTo>
                <a:cubicBezTo>
                  <a:pt x="1052691" y="-35403"/>
                  <a:pt x="1201745" y="53217"/>
                  <a:pt x="1362468" y="0"/>
                </a:cubicBezTo>
                <a:cubicBezTo>
                  <a:pt x="1523191" y="-53217"/>
                  <a:pt x="1683382" y="2573"/>
                  <a:pt x="1841173" y="0"/>
                </a:cubicBezTo>
                <a:cubicBezTo>
                  <a:pt x="1873144" y="146099"/>
                  <a:pt x="1798680" y="245453"/>
                  <a:pt x="1841173" y="396825"/>
                </a:cubicBezTo>
                <a:cubicBezTo>
                  <a:pt x="1883666" y="548197"/>
                  <a:pt x="1805870" y="622367"/>
                  <a:pt x="1841173" y="793650"/>
                </a:cubicBezTo>
                <a:cubicBezTo>
                  <a:pt x="1737034" y="823000"/>
                  <a:pt x="1618437" y="752066"/>
                  <a:pt x="1436115" y="793650"/>
                </a:cubicBezTo>
                <a:cubicBezTo>
                  <a:pt x="1253793" y="835234"/>
                  <a:pt x="1131215" y="763537"/>
                  <a:pt x="957410" y="793650"/>
                </a:cubicBezTo>
                <a:cubicBezTo>
                  <a:pt x="783605" y="823763"/>
                  <a:pt x="614691" y="791850"/>
                  <a:pt x="478705" y="793650"/>
                </a:cubicBezTo>
                <a:cubicBezTo>
                  <a:pt x="342720" y="795450"/>
                  <a:pt x="194020" y="759110"/>
                  <a:pt x="0" y="793650"/>
                </a:cubicBezTo>
                <a:cubicBezTo>
                  <a:pt x="-11312" y="664987"/>
                  <a:pt x="4098" y="596572"/>
                  <a:pt x="0" y="404762"/>
                </a:cubicBezTo>
                <a:cubicBezTo>
                  <a:pt x="-4098" y="212952"/>
                  <a:pt x="739" y="93125"/>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palabras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7123649" y="3331062"/>
            <a:ext cx="1280343" cy="793650"/>
          </a:xfrm>
          <a:custGeom>
            <a:avLst/>
            <a:gdLst>
              <a:gd name="connsiteX0" fmla="*/ 0 w 1280343"/>
              <a:gd name="connsiteY0" fmla="*/ 0 h 793650"/>
              <a:gd name="connsiteX1" fmla="*/ 439584 w 1280343"/>
              <a:gd name="connsiteY1" fmla="*/ 0 h 793650"/>
              <a:gd name="connsiteX2" fmla="*/ 853562 w 1280343"/>
              <a:gd name="connsiteY2" fmla="*/ 0 h 793650"/>
              <a:gd name="connsiteX3" fmla="*/ 1280343 w 1280343"/>
              <a:gd name="connsiteY3" fmla="*/ 0 h 793650"/>
              <a:gd name="connsiteX4" fmla="*/ 1280343 w 1280343"/>
              <a:gd name="connsiteY4" fmla="*/ 380952 h 793650"/>
              <a:gd name="connsiteX5" fmla="*/ 1280343 w 1280343"/>
              <a:gd name="connsiteY5" fmla="*/ 793650 h 793650"/>
              <a:gd name="connsiteX6" fmla="*/ 827955 w 1280343"/>
              <a:gd name="connsiteY6" fmla="*/ 793650 h 793650"/>
              <a:gd name="connsiteX7" fmla="*/ 439584 w 1280343"/>
              <a:gd name="connsiteY7" fmla="*/ 793650 h 793650"/>
              <a:gd name="connsiteX8" fmla="*/ 0 w 1280343"/>
              <a:gd name="connsiteY8" fmla="*/ 793650 h 793650"/>
              <a:gd name="connsiteX9" fmla="*/ 0 w 1280343"/>
              <a:gd name="connsiteY9" fmla="*/ 396825 h 793650"/>
              <a:gd name="connsiteX10" fmla="*/ 0 w 128034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0343" h="793650" fill="none" extrusionOk="0">
                <a:moveTo>
                  <a:pt x="0" y="0"/>
                </a:moveTo>
                <a:cubicBezTo>
                  <a:pt x="114872" y="-9197"/>
                  <a:pt x="230082" y="35010"/>
                  <a:pt x="439584" y="0"/>
                </a:cubicBezTo>
                <a:cubicBezTo>
                  <a:pt x="649086" y="-35010"/>
                  <a:pt x="684610" y="16073"/>
                  <a:pt x="853562" y="0"/>
                </a:cubicBezTo>
                <a:cubicBezTo>
                  <a:pt x="1022514" y="-16073"/>
                  <a:pt x="1071792" y="26748"/>
                  <a:pt x="1280343" y="0"/>
                </a:cubicBezTo>
                <a:cubicBezTo>
                  <a:pt x="1299883" y="164573"/>
                  <a:pt x="1242581" y="254579"/>
                  <a:pt x="1280343" y="380952"/>
                </a:cubicBezTo>
                <a:cubicBezTo>
                  <a:pt x="1318105" y="507325"/>
                  <a:pt x="1269918" y="654280"/>
                  <a:pt x="1280343" y="793650"/>
                </a:cubicBezTo>
                <a:cubicBezTo>
                  <a:pt x="1133998" y="822636"/>
                  <a:pt x="1030785" y="755594"/>
                  <a:pt x="827955" y="793650"/>
                </a:cubicBezTo>
                <a:cubicBezTo>
                  <a:pt x="625125" y="831706"/>
                  <a:pt x="556982" y="773581"/>
                  <a:pt x="439584" y="793650"/>
                </a:cubicBezTo>
                <a:cubicBezTo>
                  <a:pt x="322186" y="813719"/>
                  <a:pt x="134366" y="753095"/>
                  <a:pt x="0" y="793650"/>
                </a:cubicBezTo>
                <a:cubicBezTo>
                  <a:pt x="-158" y="685495"/>
                  <a:pt x="21881" y="589833"/>
                  <a:pt x="0" y="396825"/>
                </a:cubicBezTo>
                <a:cubicBezTo>
                  <a:pt x="-21881" y="203818"/>
                  <a:pt x="7696" y="89522"/>
                  <a:pt x="0" y="0"/>
                </a:cubicBezTo>
                <a:close/>
              </a:path>
              <a:path w="1280343" h="793650" stroke="0" extrusionOk="0">
                <a:moveTo>
                  <a:pt x="0" y="0"/>
                </a:moveTo>
                <a:cubicBezTo>
                  <a:pt x="184221" y="-15105"/>
                  <a:pt x="277706" y="27311"/>
                  <a:pt x="413978" y="0"/>
                </a:cubicBezTo>
                <a:cubicBezTo>
                  <a:pt x="550250" y="-27311"/>
                  <a:pt x="638219" y="19269"/>
                  <a:pt x="853562" y="0"/>
                </a:cubicBezTo>
                <a:cubicBezTo>
                  <a:pt x="1068905" y="-19269"/>
                  <a:pt x="1188070" y="2149"/>
                  <a:pt x="1280343" y="0"/>
                </a:cubicBezTo>
                <a:cubicBezTo>
                  <a:pt x="1290687" y="142727"/>
                  <a:pt x="1261005" y="219759"/>
                  <a:pt x="1280343" y="373016"/>
                </a:cubicBezTo>
                <a:cubicBezTo>
                  <a:pt x="1299681" y="526273"/>
                  <a:pt x="1238095" y="618654"/>
                  <a:pt x="1280343" y="793650"/>
                </a:cubicBezTo>
                <a:cubicBezTo>
                  <a:pt x="1074689" y="810821"/>
                  <a:pt x="1042235" y="778817"/>
                  <a:pt x="827955" y="793650"/>
                </a:cubicBezTo>
                <a:cubicBezTo>
                  <a:pt x="613675" y="808483"/>
                  <a:pt x="572610" y="785583"/>
                  <a:pt x="401174" y="793650"/>
                </a:cubicBezTo>
                <a:cubicBezTo>
                  <a:pt x="229738" y="801717"/>
                  <a:pt x="127601" y="748170"/>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frases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5" name="Google Shape;701;p62">
            <a:extLst>
              <a:ext uri="{FF2B5EF4-FFF2-40B4-BE49-F238E27FC236}">
                <a16:creationId xmlns:a16="http://schemas.microsoft.com/office/drawing/2014/main" id="{AA330161-2C02-43E6-8920-AD1E5076F08E}"/>
              </a:ext>
            </a:extLst>
          </p:cNvPr>
          <p:cNvSpPr/>
          <p:nvPr/>
        </p:nvSpPr>
        <p:spPr>
          <a:xfrm>
            <a:off x="10219198" y="4217017"/>
            <a:ext cx="1513544" cy="793650"/>
          </a:xfrm>
          <a:custGeom>
            <a:avLst/>
            <a:gdLst>
              <a:gd name="connsiteX0" fmla="*/ 0 w 1513544"/>
              <a:gd name="connsiteY0" fmla="*/ 0 h 793650"/>
              <a:gd name="connsiteX1" fmla="*/ 534786 w 1513544"/>
              <a:gd name="connsiteY1" fmla="*/ 0 h 793650"/>
              <a:gd name="connsiteX2" fmla="*/ 1069571 w 1513544"/>
              <a:gd name="connsiteY2" fmla="*/ 0 h 793650"/>
              <a:gd name="connsiteX3" fmla="*/ 1513544 w 1513544"/>
              <a:gd name="connsiteY3" fmla="*/ 0 h 793650"/>
              <a:gd name="connsiteX4" fmla="*/ 1513544 w 1513544"/>
              <a:gd name="connsiteY4" fmla="*/ 412698 h 793650"/>
              <a:gd name="connsiteX5" fmla="*/ 1513544 w 1513544"/>
              <a:gd name="connsiteY5" fmla="*/ 793650 h 793650"/>
              <a:gd name="connsiteX6" fmla="*/ 1009029 w 1513544"/>
              <a:gd name="connsiteY6" fmla="*/ 793650 h 793650"/>
              <a:gd name="connsiteX7" fmla="*/ 534786 w 1513544"/>
              <a:gd name="connsiteY7" fmla="*/ 793650 h 793650"/>
              <a:gd name="connsiteX8" fmla="*/ 0 w 1513544"/>
              <a:gd name="connsiteY8" fmla="*/ 793650 h 793650"/>
              <a:gd name="connsiteX9" fmla="*/ 0 w 1513544"/>
              <a:gd name="connsiteY9" fmla="*/ 388889 h 793650"/>
              <a:gd name="connsiteX10" fmla="*/ 0 w 15135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3544" h="793650" fill="none" extrusionOk="0">
                <a:moveTo>
                  <a:pt x="0" y="0"/>
                </a:moveTo>
                <a:cubicBezTo>
                  <a:pt x="127981" y="-46822"/>
                  <a:pt x="366746" y="2986"/>
                  <a:pt x="534786" y="0"/>
                </a:cubicBezTo>
                <a:cubicBezTo>
                  <a:pt x="702826" y="-2986"/>
                  <a:pt x="830885" y="5294"/>
                  <a:pt x="1069571" y="0"/>
                </a:cubicBezTo>
                <a:cubicBezTo>
                  <a:pt x="1308257" y="-5294"/>
                  <a:pt x="1325372" y="13844"/>
                  <a:pt x="1513544" y="0"/>
                </a:cubicBezTo>
                <a:cubicBezTo>
                  <a:pt x="1560305" y="172384"/>
                  <a:pt x="1509571" y="298643"/>
                  <a:pt x="1513544" y="412698"/>
                </a:cubicBezTo>
                <a:cubicBezTo>
                  <a:pt x="1517517" y="526753"/>
                  <a:pt x="1503340" y="713394"/>
                  <a:pt x="1513544" y="793650"/>
                </a:cubicBezTo>
                <a:cubicBezTo>
                  <a:pt x="1370531" y="812675"/>
                  <a:pt x="1140836" y="755021"/>
                  <a:pt x="1009029" y="793650"/>
                </a:cubicBezTo>
                <a:cubicBezTo>
                  <a:pt x="877222" y="832279"/>
                  <a:pt x="729600" y="779161"/>
                  <a:pt x="534786" y="793650"/>
                </a:cubicBezTo>
                <a:cubicBezTo>
                  <a:pt x="339972" y="808139"/>
                  <a:pt x="116372" y="734701"/>
                  <a:pt x="0" y="793650"/>
                </a:cubicBezTo>
                <a:cubicBezTo>
                  <a:pt x="-37253" y="695990"/>
                  <a:pt x="18139" y="555713"/>
                  <a:pt x="0" y="388889"/>
                </a:cubicBezTo>
                <a:cubicBezTo>
                  <a:pt x="-18139" y="222065"/>
                  <a:pt x="20604" y="156462"/>
                  <a:pt x="0" y="0"/>
                </a:cubicBezTo>
                <a:close/>
              </a:path>
              <a:path w="1513544" h="793650" stroke="0" extrusionOk="0">
                <a:moveTo>
                  <a:pt x="0" y="0"/>
                </a:moveTo>
                <a:cubicBezTo>
                  <a:pt x="180312" y="-10004"/>
                  <a:pt x="357314" y="18804"/>
                  <a:pt x="474244" y="0"/>
                </a:cubicBezTo>
                <a:cubicBezTo>
                  <a:pt x="591174" y="-18804"/>
                  <a:pt x="808381" y="52102"/>
                  <a:pt x="948488" y="0"/>
                </a:cubicBezTo>
                <a:cubicBezTo>
                  <a:pt x="1088595" y="-52102"/>
                  <a:pt x="1330556" y="29260"/>
                  <a:pt x="1513544" y="0"/>
                </a:cubicBezTo>
                <a:cubicBezTo>
                  <a:pt x="1537096" y="189479"/>
                  <a:pt x="1487968" y="281266"/>
                  <a:pt x="1513544" y="388889"/>
                </a:cubicBezTo>
                <a:cubicBezTo>
                  <a:pt x="1539120" y="496512"/>
                  <a:pt x="1482372" y="648435"/>
                  <a:pt x="1513544" y="793650"/>
                </a:cubicBezTo>
                <a:cubicBezTo>
                  <a:pt x="1291881" y="827651"/>
                  <a:pt x="1117750" y="741957"/>
                  <a:pt x="1009029" y="793650"/>
                </a:cubicBezTo>
                <a:cubicBezTo>
                  <a:pt x="900308" y="845343"/>
                  <a:pt x="718080" y="756027"/>
                  <a:pt x="534786" y="793650"/>
                </a:cubicBezTo>
                <a:cubicBezTo>
                  <a:pt x="351492" y="831273"/>
                  <a:pt x="200086" y="780658"/>
                  <a:pt x="0" y="793650"/>
                </a:cubicBezTo>
                <a:cubicBezTo>
                  <a:pt x="-46116" y="645298"/>
                  <a:pt x="5768" y="534419"/>
                  <a:pt x="0" y="388889"/>
                </a:cubicBezTo>
                <a:cubicBezTo>
                  <a:pt x="-5768" y="243359"/>
                  <a:pt x="18886" y="184028"/>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unas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8559576" y="3346949"/>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preguntas</a:t>
            </a:r>
            <a:endParaRPr kumimoji="0" sz="22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10219198" y="3346949"/>
            <a:ext cx="1513544" cy="793650"/>
          </a:xfrm>
          <a:custGeom>
            <a:avLst/>
            <a:gdLst>
              <a:gd name="connsiteX0" fmla="*/ 0 w 1513544"/>
              <a:gd name="connsiteY0" fmla="*/ 0 h 793650"/>
              <a:gd name="connsiteX1" fmla="*/ 459108 w 1513544"/>
              <a:gd name="connsiteY1" fmla="*/ 0 h 793650"/>
              <a:gd name="connsiteX2" fmla="*/ 948488 w 1513544"/>
              <a:gd name="connsiteY2" fmla="*/ 0 h 793650"/>
              <a:gd name="connsiteX3" fmla="*/ 1513544 w 1513544"/>
              <a:gd name="connsiteY3" fmla="*/ 0 h 793650"/>
              <a:gd name="connsiteX4" fmla="*/ 1513544 w 1513544"/>
              <a:gd name="connsiteY4" fmla="*/ 388889 h 793650"/>
              <a:gd name="connsiteX5" fmla="*/ 1513544 w 1513544"/>
              <a:gd name="connsiteY5" fmla="*/ 793650 h 793650"/>
              <a:gd name="connsiteX6" fmla="*/ 978758 w 1513544"/>
              <a:gd name="connsiteY6" fmla="*/ 793650 h 793650"/>
              <a:gd name="connsiteX7" fmla="*/ 519650 w 1513544"/>
              <a:gd name="connsiteY7" fmla="*/ 793650 h 793650"/>
              <a:gd name="connsiteX8" fmla="*/ 0 w 1513544"/>
              <a:gd name="connsiteY8" fmla="*/ 793650 h 793650"/>
              <a:gd name="connsiteX9" fmla="*/ 0 w 1513544"/>
              <a:gd name="connsiteY9" fmla="*/ 404762 h 793650"/>
              <a:gd name="connsiteX10" fmla="*/ 0 w 15135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3544" h="793650" fill="none" extrusionOk="0">
                <a:moveTo>
                  <a:pt x="0" y="0"/>
                </a:moveTo>
                <a:cubicBezTo>
                  <a:pt x="110738" y="-11976"/>
                  <a:pt x="345191" y="14906"/>
                  <a:pt x="459108" y="0"/>
                </a:cubicBezTo>
                <a:cubicBezTo>
                  <a:pt x="573025" y="-14906"/>
                  <a:pt x="793563" y="52926"/>
                  <a:pt x="948488" y="0"/>
                </a:cubicBezTo>
                <a:cubicBezTo>
                  <a:pt x="1103413" y="-52926"/>
                  <a:pt x="1393197" y="50926"/>
                  <a:pt x="1513544" y="0"/>
                </a:cubicBezTo>
                <a:cubicBezTo>
                  <a:pt x="1532187" y="152116"/>
                  <a:pt x="1511526" y="285507"/>
                  <a:pt x="1513544" y="388889"/>
                </a:cubicBezTo>
                <a:cubicBezTo>
                  <a:pt x="1515562" y="492271"/>
                  <a:pt x="1484698" y="647348"/>
                  <a:pt x="1513544" y="793650"/>
                </a:cubicBezTo>
                <a:cubicBezTo>
                  <a:pt x="1324223" y="815034"/>
                  <a:pt x="1090746" y="731948"/>
                  <a:pt x="978758" y="793650"/>
                </a:cubicBezTo>
                <a:cubicBezTo>
                  <a:pt x="866770" y="855352"/>
                  <a:pt x="744955" y="762010"/>
                  <a:pt x="519650" y="793650"/>
                </a:cubicBezTo>
                <a:cubicBezTo>
                  <a:pt x="294345" y="825290"/>
                  <a:pt x="109345" y="774017"/>
                  <a:pt x="0" y="793650"/>
                </a:cubicBezTo>
                <a:cubicBezTo>
                  <a:pt x="-7405" y="627307"/>
                  <a:pt x="30199" y="577257"/>
                  <a:pt x="0" y="404762"/>
                </a:cubicBezTo>
                <a:cubicBezTo>
                  <a:pt x="-30199" y="232267"/>
                  <a:pt x="25360" y="181152"/>
                  <a:pt x="0" y="0"/>
                </a:cubicBezTo>
                <a:close/>
              </a:path>
              <a:path w="1513544" h="793650" stroke="0" extrusionOk="0">
                <a:moveTo>
                  <a:pt x="0" y="0"/>
                </a:moveTo>
                <a:cubicBezTo>
                  <a:pt x="110888" y="-17484"/>
                  <a:pt x="282398" y="48400"/>
                  <a:pt x="504515" y="0"/>
                </a:cubicBezTo>
                <a:cubicBezTo>
                  <a:pt x="726633" y="-48400"/>
                  <a:pt x="891769" y="51736"/>
                  <a:pt x="993894" y="0"/>
                </a:cubicBezTo>
                <a:cubicBezTo>
                  <a:pt x="1096019" y="-51736"/>
                  <a:pt x="1273342" y="43029"/>
                  <a:pt x="1513544" y="0"/>
                </a:cubicBezTo>
                <a:cubicBezTo>
                  <a:pt x="1524244" y="159361"/>
                  <a:pt x="1492660" y="262626"/>
                  <a:pt x="1513544" y="380952"/>
                </a:cubicBezTo>
                <a:cubicBezTo>
                  <a:pt x="1534428" y="499278"/>
                  <a:pt x="1485220" y="685713"/>
                  <a:pt x="1513544" y="793650"/>
                </a:cubicBezTo>
                <a:cubicBezTo>
                  <a:pt x="1277889" y="854933"/>
                  <a:pt x="1184868" y="754084"/>
                  <a:pt x="978758" y="793650"/>
                </a:cubicBezTo>
                <a:cubicBezTo>
                  <a:pt x="772648" y="833216"/>
                  <a:pt x="657996" y="758417"/>
                  <a:pt x="474244" y="793650"/>
                </a:cubicBezTo>
                <a:cubicBezTo>
                  <a:pt x="290492" y="828883"/>
                  <a:pt x="104577" y="758183"/>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respuestas</a:t>
            </a:r>
            <a:endParaRPr kumimoji="0" sz="20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2" name="TextBox 51">
            <a:extLst>
              <a:ext uri="{FF2B5EF4-FFF2-40B4-BE49-F238E27FC236}">
                <a16:creationId xmlns:a16="http://schemas.microsoft.com/office/drawing/2014/main" id="{325CC0D6-DD2A-4951-A063-BAB49E21A4E8}"/>
              </a:ext>
            </a:extLst>
          </p:cNvPr>
          <p:cNvSpPr txBox="1"/>
          <p:nvPr/>
        </p:nvSpPr>
        <p:spPr>
          <a:xfrm>
            <a:off x="-43008" y="741167"/>
            <a:ext cx="90810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You</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learn</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some</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words</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in English.</a:t>
            </a:r>
          </a:p>
        </p:txBody>
      </p:sp>
      <p:sp>
        <p:nvSpPr>
          <p:cNvPr id="53" name="Google Shape;699;p62">
            <a:extLst>
              <a:ext uri="{FF2B5EF4-FFF2-40B4-BE49-F238E27FC236}">
                <a16:creationId xmlns:a16="http://schemas.microsoft.com/office/drawing/2014/main" id="{C7F21D49-63F3-4F7F-8FC8-8068D6DEA8E3}"/>
              </a:ext>
            </a:extLst>
          </p:cNvPr>
          <p:cNvSpPr/>
          <p:nvPr/>
        </p:nvSpPr>
        <p:spPr>
          <a:xfrm>
            <a:off x="5127102" y="4212862"/>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unos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6787583" y="4239368"/>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más</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pic>
        <p:nvPicPr>
          <p:cNvPr id="63" name="Picture 62" descr="A picture containing text, toy, doll&#10;&#10;Description automatically generated">
            <a:extLst>
              <a:ext uri="{FF2B5EF4-FFF2-40B4-BE49-F238E27FC236}">
                <a16:creationId xmlns:a16="http://schemas.microsoft.com/office/drawing/2014/main" id="{AF1233A0-2A46-4187-8BCC-B5FF319E4594}"/>
              </a:ext>
            </a:extLst>
          </p:cNvPr>
          <p:cNvPicPr>
            <a:picLocks noChangeAspect="1"/>
          </p:cNvPicPr>
          <p:nvPr/>
        </p:nvPicPr>
        <p:blipFill>
          <a:blip r:embed="rId9"/>
          <a:stretch>
            <a:fillRect/>
          </a:stretch>
        </p:blipFill>
        <p:spPr>
          <a:xfrm>
            <a:off x="9125338" y="294626"/>
            <a:ext cx="843791" cy="1371162"/>
          </a:xfrm>
          <a:prstGeom prst="rect">
            <a:avLst/>
          </a:prstGeom>
        </p:spPr>
      </p:pic>
      <p:sp>
        <p:nvSpPr>
          <p:cNvPr id="64" name="Google Shape;695;p62">
            <a:extLst>
              <a:ext uri="{FF2B5EF4-FFF2-40B4-BE49-F238E27FC236}">
                <a16:creationId xmlns:a16="http://schemas.microsoft.com/office/drawing/2014/main" id="{CB190DEA-12D8-4DA7-9D79-A3EAAB3B7005}"/>
              </a:ext>
            </a:extLst>
          </p:cNvPr>
          <p:cNvSpPr/>
          <p:nvPr/>
        </p:nvSpPr>
        <p:spPr>
          <a:xfrm>
            <a:off x="5183641" y="2454530"/>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a:t>
            </a: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ingl</a:t>
            </a:r>
            <a:r>
              <a:rPr lang="en-GB" sz="2500" b="1" dirty="0" err="1">
                <a:solidFill>
                  <a:srgbClr val="002060"/>
                </a:solidFill>
                <a:latin typeface="Century Gothic" panose="020B0502020202020204" pitchFamily="34" charset="0"/>
                <a:ea typeface="Montserrat"/>
                <a:cs typeface="Montserrat"/>
                <a:sym typeface="Montserrat"/>
              </a:rPr>
              <a:t>és</a:t>
            </a:r>
            <a:r>
              <a:rPr lang="en-GB" sz="2500" b="1" dirty="0">
                <a:solidFill>
                  <a:srgbClr val="002060"/>
                </a:solidFill>
                <a:latin typeface="Century Gothic" panose="020B0502020202020204" pitchFamily="34" charset="0"/>
                <a:ea typeface="Montserrat"/>
                <a:cs typeface="Montserrat"/>
                <a:sym typeface="Montserrat"/>
              </a:rPr>
              <a:t>.</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5" name="Google Shape;697;p62">
            <a:extLst>
              <a:ext uri="{FF2B5EF4-FFF2-40B4-BE49-F238E27FC236}">
                <a16:creationId xmlns:a16="http://schemas.microsoft.com/office/drawing/2014/main" id="{69BFEE31-CE2F-4BF2-AFF2-DD1684B4E0E7}"/>
              </a:ext>
            </a:extLst>
          </p:cNvPr>
          <p:cNvSpPr/>
          <p:nvPr/>
        </p:nvSpPr>
        <p:spPr>
          <a:xfrm>
            <a:off x="6899095" y="2454530"/>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a:t>
            </a: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clase</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6" name="Google Shape;698;p62">
            <a:extLst>
              <a:ext uri="{FF2B5EF4-FFF2-40B4-BE49-F238E27FC236}">
                <a16:creationId xmlns:a16="http://schemas.microsoft.com/office/drawing/2014/main" id="{464910B4-9420-420A-9ABB-78D2F45657AC}"/>
              </a:ext>
            </a:extLst>
          </p:cNvPr>
          <p:cNvSpPr/>
          <p:nvPr/>
        </p:nvSpPr>
        <p:spPr>
          <a:xfrm>
            <a:off x="8559576" y="2454530"/>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casa.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4" name="Google Shape;698;p62">
            <a:extLst>
              <a:ext uri="{FF2B5EF4-FFF2-40B4-BE49-F238E27FC236}">
                <a16:creationId xmlns:a16="http://schemas.microsoft.com/office/drawing/2014/main" id="{5222B90B-0CF5-42E5-8A4B-670B53688209}"/>
              </a:ext>
            </a:extLst>
          </p:cNvPr>
          <p:cNvSpPr/>
          <p:nvPr/>
        </p:nvSpPr>
        <p:spPr>
          <a:xfrm>
            <a:off x="10108545" y="5100173"/>
            <a:ext cx="1624197" cy="793650"/>
          </a:xfrm>
          <a:custGeom>
            <a:avLst/>
            <a:gdLst>
              <a:gd name="connsiteX0" fmla="*/ 0 w 1624197"/>
              <a:gd name="connsiteY0" fmla="*/ 0 h 793650"/>
              <a:gd name="connsiteX1" fmla="*/ 492673 w 1624197"/>
              <a:gd name="connsiteY1" fmla="*/ 0 h 793650"/>
              <a:gd name="connsiteX2" fmla="*/ 1050314 w 1624197"/>
              <a:gd name="connsiteY2" fmla="*/ 0 h 793650"/>
              <a:gd name="connsiteX3" fmla="*/ 1624197 w 1624197"/>
              <a:gd name="connsiteY3" fmla="*/ 0 h 793650"/>
              <a:gd name="connsiteX4" fmla="*/ 1624197 w 1624197"/>
              <a:gd name="connsiteY4" fmla="*/ 388889 h 793650"/>
              <a:gd name="connsiteX5" fmla="*/ 1624197 w 1624197"/>
              <a:gd name="connsiteY5" fmla="*/ 793650 h 793650"/>
              <a:gd name="connsiteX6" fmla="*/ 1082798 w 1624197"/>
              <a:gd name="connsiteY6" fmla="*/ 793650 h 793650"/>
              <a:gd name="connsiteX7" fmla="*/ 541399 w 1624197"/>
              <a:gd name="connsiteY7" fmla="*/ 793650 h 793650"/>
              <a:gd name="connsiteX8" fmla="*/ 0 w 1624197"/>
              <a:gd name="connsiteY8" fmla="*/ 793650 h 793650"/>
              <a:gd name="connsiteX9" fmla="*/ 0 w 1624197"/>
              <a:gd name="connsiteY9" fmla="*/ 412698 h 793650"/>
              <a:gd name="connsiteX10" fmla="*/ 0 w 1624197"/>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4197" h="793650" fill="none" extrusionOk="0">
                <a:moveTo>
                  <a:pt x="0" y="0"/>
                </a:moveTo>
                <a:cubicBezTo>
                  <a:pt x="169978" y="-14015"/>
                  <a:pt x="286223" y="28452"/>
                  <a:pt x="492673" y="0"/>
                </a:cubicBezTo>
                <a:cubicBezTo>
                  <a:pt x="699123" y="-28452"/>
                  <a:pt x="897671" y="7556"/>
                  <a:pt x="1050314" y="0"/>
                </a:cubicBezTo>
                <a:cubicBezTo>
                  <a:pt x="1202957" y="-7556"/>
                  <a:pt x="1446930" y="48911"/>
                  <a:pt x="1624197" y="0"/>
                </a:cubicBezTo>
                <a:cubicBezTo>
                  <a:pt x="1637291" y="194250"/>
                  <a:pt x="1622793" y="218921"/>
                  <a:pt x="1624197" y="388889"/>
                </a:cubicBezTo>
                <a:cubicBezTo>
                  <a:pt x="1625601" y="558857"/>
                  <a:pt x="1578986" y="676820"/>
                  <a:pt x="1624197" y="793650"/>
                </a:cubicBezTo>
                <a:cubicBezTo>
                  <a:pt x="1489594" y="851299"/>
                  <a:pt x="1228061" y="746183"/>
                  <a:pt x="1082798" y="793650"/>
                </a:cubicBezTo>
                <a:cubicBezTo>
                  <a:pt x="937535" y="841117"/>
                  <a:pt x="781777" y="732127"/>
                  <a:pt x="541399" y="793650"/>
                </a:cubicBezTo>
                <a:cubicBezTo>
                  <a:pt x="301021" y="855173"/>
                  <a:pt x="228814" y="761233"/>
                  <a:pt x="0" y="793650"/>
                </a:cubicBezTo>
                <a:cubicBezTo>
                  <a:pt x="-41357" y="628679"/>
                  <a:pt x="13538" y="500878"/>
                  <a:pt x="0" y="412698"/>
                </a:cubicBezTo>
                <a:cubicBezTo>
                  <a:pt x="-13538" y="324518"/>
                  <a:pt x="14146" y="96581"/>
                  <a:pt x="0" y="0"/>
                </a:cubicBezTo>
                <a:close/>
              </a:path>
              <a:path w="1624197" h="793650" stroke="0" extrusionOk="0">
                <a:moveTo>
                  <a:pt x="0" y="0"/>
                </a:moveTo>
                <a:cubicBezTo>
                  <a:pt x="153176" y="-59028"/>
                  <a:pt x="395275" y="12715"/>
                  <a:pt x="525157" y="0"/>
                </a:cubicBezTo>
                <a:cubicBezTo>
                  <a:pt x="655039" y="-12715"/>
                  <a:pt x="851679" y="28880"/>
                  <a:pt x="1034072" y="0"/>
                </a:cubicBezTo>
                <a:cubicBezTo>
                  <a:pt x="1216465" y="-28880"/>
                  <a:pt x="1346644" y="61359"/>
                  <a:pt x="1624197" y="0"/>
                </a:cubicBezTo>
                <a:cubicBezTo>
                  <a:pt x="1651104" y="178046"/>
                  <a:pt x="1585212" y="223647"/>
                  <a:pt x="1624197" y="388889"/>
                </a:cubicBezTo>
                <a:cubicBezTo>
                  <a:pt x="1663182" y="554131"/>
                  <a:pt x="1576188" y="661168"/>
                  <a:pt x="1624197" y="793650"/>
                </a:cubicBezTo>
                <a:cubicBezTo>
                  <a:pt x="1373878" y="846914"/>
                  <a:pt x="1303432" y="773221"/>
                  <a:pt x="1082798" y="793650"/>
                </a:cubicBezTo>
                <a:cubicBezTo>
                  <a:pt x="862164" y="814079"/>
                  <a:pt x="739281" y="742990"/>
                  <a:pt x="590125" y="793650"/>
                </a:cubicBezTo>
                <a:cubicBezTo>
                  <a:pt x="440969" y="844310"/>
                  <a:pt x="284507" y="768085"/>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Aprende</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6" name="Google Shape;698;p62">
            <a:extLst>
              <a:ext uri="{FF2B5EF4-FFF2-40B4-BE49-F238E27FC236}">
                <a16:creationId xmlns:a16="http://schemas.microsoft.com/office/drawing/2014/main" id="{4FFE760E-3368-4518-B8C0-14A9B8B4DB9E}"/>
              </a:ext>
            </a:extLst>
          </p:cNvPr>
          <p:cNvSpPr/>
          <p:nvPr/>
        </p:nvSpPr>
        <p:spPr>
          <a:xfrm>
            <a:off x="10183773" y="2465737"/>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a:t>
            </a: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español</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t>
            </a:r>
          </a:p>
        </p:txBody>
      </p:sp>
      <p:sp>
        <p:nvSpPr>
          <p:cNvPr id="5" name="Google Shape;167;p2">
            <a:extLst>
              <a:ext uri="{FF2B5EF4-FFF2-40B4-BE49-F238E27FC236}">
                <a16:creationId xmlns:a16="http://schemas.microsoft.com/office/drawing/2014/main" id="{B939DFC2-D930-8318-68BE-49721710F343}"/>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 name="Google Shape;695;p62">
            <a:extLst>
              <a:ext uri="{FF2B5EF4-FFF2-40B4-BE49-F238E27FC236}">
                <a16:creationId xmlns:a16="http://schemas.microsoft.com/office/drawing/2014/main" id="{B0D90CE3-0D62-7844-D10F-66C4F02BA0C4}"/>
              </a:ext>
            </a:extLst>
          </p:cNvPr>
          <p:cNvSpPr/>
          <p:nvPr/>
        </p:nvSpPr>
        <p:spPr>
          <a:xfrm>
            <a:off x="5122781" y="5965959"/>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err="1">
                <a:solidFill>
                  <a:srgbClr val="002060"/>
                </a:solidFill>
                <a:latin typeface="Century Gothic" panose="020B0502020202020204" pitchFamily="34" charset="0"/>
                <a:ea typeface="Montserrat"/>
                <a:cs typeface="Montserrat"/>
                <a:sym typeface="Montserrat"/>
              </a:rPr>
              <a:t>Siempre</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7" name="Google Shape;697;p62">
            <a:extLst>
              <a:ext uri="{FF2B5EF4-FFF2-40B4-BE49-F238E27FC236}">
                <a16:creationId xmlns:a16="http://schemas.microsoft.com/office/drawing/2014/main" id="{60BEA809-AE43-4B72-835A-F8FB5AD02947}"/>
              </a:ext>
            </a:extLst>
          </p:cNvPr>
          <p:cNvSpPr/>
          <p:nvPr/>
        </p:nvSpPr>
        <p:spPr>
          <a:xfrm>
            <a:off x="6783263" y="5965959"/>
            <a:ext cx="1139404" cy="793650"/>
          </a:xfrm>
          <a:custGeom>
            <a:avLst/>
            <a:gdLst>
              <a:gd name="connsiteX0" fmla="*/ 0 w 1139404"/>
              <a:gd name="connsiteY0" fmla="*/ 0 h 793650"/>
              <a:gd name="connsiteX1" fmla="*/ 581096 w 1139404"/>
              <a:gd name="connsiteY1" fmla="*/ 0 h 793650"/>
              <a:gd name="connsiteX2" fmla="*/ 1139404 w 1139404"/>
              <a:gd name="connsiteY2" fmla="*/ 0 h 793650"/>
              <a:gd name="connsiteX3" fmla="*/ 1139404 w 1139404"/>
              <a:gd name="connsiteY3" fmla="*/ 396825 h 793650"/>
              <a:gd name="connsiteX4" fmla="*/ 1139404 w 1139404"/>
              <a:gd name="connsiteY4" fmla="*/ 793650 h 793650"/>
              <a:gd name="connsiteX5" fmla="*/ 581096 w 1139404"/>
              <a:gd name="connsiteY5" fmla="*/ 793650 h 793650"/>
              <a:gd name="connsiteX6" fmla="*/ 0 w 1139404"/>
              <a:gd name="connsiteY6" fmla="*/ 793650 h 793650"/>
              <a:gd name="connsiteX7" fmla="*/ 0 w 1139404"/>
              <a:gd name="connsiteY7" fmla="*/ 412698 h 793650"/>
              <a:gd name="connsiteX8" fmla="*/ 0 w 1139404"/>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404" h="793650" fill="none" extrusionOk="0">
                <a:moveTo>
                  <a:pt x="0" y="0"/>
                </a:moveTo>
                <a:cubicBezTo>
                  <a:pt x="195098" y="-7566"/>
                  <a:pt x="375509" y="46884"/>
                  <a:pt x="581096" y="0"/>
                </a:cubicBezTo>
                <a:cubicBezTo>
                  <a:pt x="786683" y="-46884"/>
                  <a:pt x="964830" y="15576"/>
                  <a:pt x="1139404" y="0"/>
                </a:cubicBezTo>
                <a:cubicBezTo>
                  <a:pt x="1158686" y="193575"/>
                  <a:pt x="1115172" y="303465"/>
                  <a:pt x="1139404" y="396825"/>
                </a:cubicBezTo>
                <a:cubicBezTo>
                  <a:pt x="1163636" y="490186"/>
                  <a:pt x="1133315" y="648873"/>
                  <a:pt x="1139404" y="793650"/>
                </a:cubicBezTo>
                <a:cubicBezTo>
                  <a:pt x="952741" y="842400"/>
                  <a:pt x="716982" y="788065"/>
                  <a:pt x="581096" y="793650"/>
                </a:cubicBezTo>
                <a:cubicBezTo>
                  <a:pt x="445210" y="799235"/>
                  <a:pt x="144167" y="755900"/>
                  <a:pt x="0" y="793650"/>
                </a:cubicBezTo>
                <a:cubicBezTo>
                  <a:pt x="-39760" y="635966"/>
                  <a:pt x="9824" y="568075"/>
                  <a:pt x="0" y="412698"/>
                </a:cubicBezTo>
                <a:cubicBezTo>
                  <a:pt x="-9824" y="257321"/>
                  <a:pt x="13800" y="112048"/>
                  <a:pt x="0" y="0"/>
                </a:cubicBezTo>
                <a:close/>
              </a:path>
              <a:path w="1139404" h="793650" stroke="0" extrusionOk="0">
                <a:moveTo>
                  <a:pt x="0" y="0"/>
                </a:moveTo>
                <a:cubicBezTo>
                  <a:pt x="172798" y="-40547"/>
                  <a:pt x="276763" y="35931"/>
                  <a:pt x="546914" y="0"/>
                </a:cubicBezTo>
                <a:cubicBezTo>
                  <a:pt x="817065" y="-35931"/>
                  <a:pt x="976384" y="27176"/>
                  <a:pt x="1139404" y="0"/>
                </a:cubicBezTo>
                <a:cubicBezTo>
                  <a:pt x="1174620" y="108305"/>
                  <a:pt x="1127997" y="212130"/>
                  <a:pt x="1139404" y="412698"/>
                </a:cubicBezTo>
                <a:cubicBezTo>
                  <a:pt x="1150811" y="613266"/>
                  <a:pt x="1127727" y="648515"/>
                  <a:pt x="1139404" y="793650"/>
                </a:cubicBezTo>
                <a:cubicBezTo>
                  <a:pt x="893359" y="832188"/>
                  <a:pt x="791986" y="747892"/>
                  <a:pt x="546914" y="793650"/>
                </a:cubicBezTo>
                <a:cubicBezTo>
                  <a:pt x="301842" y="839408"/>
                  <a:pt x="128961" y="775839"/>
                  <a:pt x="0" y="793650"/>
                </a:cubicBezTo>
                <a:cubicBezTo>
                  <a:pt x="-44791" y="615679"/>
                  <a:pt x="26887" y="529208"/>
                  <a:pt x="0" y="388889"/>
                </a:cubicBezTo>
                <a:cubicBezTo>
                  <a:pt x="-26887" y="248570"/>
                  <a:pt x="11897" y="17540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 </a:t>
            </a:r>
            <a:r>
              <a:rPr kumimoji="0" lang="en-GB"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veces</a:t>
            </a:r>
            <a:endParaRPr kumimoji="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8" name="Google Shape;698;p62">
            <a:extLst>
              <a:ext uri="{FF2B5EF4-FFF2-40B4-BE49-F238E27FC236}">
                <a16:creationId xmlns:a16="http://schemas.microsoft.com/office/drawing/2014/main" id="{781B2C93-2AC8-BB8A-E78E-237E289D1F6D}"/>
              </a:ext>
            </a:extLst>
          </p:cNvPr>
          <p:cNvSpPr/>
          <p:nvPr/>
        </p:nvSpPr>
        <p:spPr>
          <a:xfrm>
            <a:off x="8034181" y="5965959"/>
            <a:ext cx="1958532" cy="793650"/>
          </a:xfrm>
          <a:custGeom>
            <a:avLst/>
            <a:gdLst>
              <a:gd name="connsiteX0" fmla="*/ 0 w 1958532"/>
              <a:gd name="connsiteY0" fmla="*/ 0 h 793650"/>
              <a:gd name="connsiteX1" fmla="*/ 509218 w 1958532"/>
              <a:gd name="connsiteY1" fmla="*/ 0 h 793650"/>
              <a:gd name="connsiteX2" fmla="*/ 979266 w 1958532"/>
              <a:gd name="connsiteY2" fmla="*/ 0 h 793650"/>
              <a:gd name="connsiteX3" fmla="*/ 1449313 w 1958532"/>
              <a:gd name="connsiteY3" fmla="*/ 0 h 793650"/>
              <a:gd name="connsiteX4" fmla="*/ 1958531 w 1958532"/>
              <a:gd name="connsiteY4" fmla="*/ 0 h 793650"/>
              <a:gd name="connsiteX5" fmla="*/ 1958531 w 1958532"/>
              <a:gd name="connsiteY5" fmla="*/ 380952 h 793650"/>
              <a:gd name="connsiteX6" fmla="*/ 1958531 w 1958532"/>
              <a:gd name="connsiteY6" fmla="*/ 793650 h 793650"/>
              <a:gd name="connsiteX7" fmla="*/ 1508069 w 1958532"/>
              <a:gd name="connsiteY7" fmla="*/ 793650 h 793650"/>
              <a:gd name="connsiteX8" fmla="*/ 979266 w 1958532"/>
              <a:gd name="connsiteY8" fmla="*/ 793650 h 793650"/>
              <a:gd name="connsiteX9" fmla="*/ 470047 w 1958532"/>
              <a:gd name="connsiteY9" fmla="*/ 793650 h 793650"/>
              <a:gd name="connsiteX10" fmla="*/ 0 w 1958532"/>
              <a:gd name="connsiteY10" fmla="*/ 793650 h 793650"/>
              <a:gd name="connsiteX11" fmla="*/ 0 w 1958532"/>
              <a:gd name="connsiteY11" fmla="*/ 420635 h 793650"/>
              <a:gd name="connsiteX12" fmla="*/ 0 w 1958532"/>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8532" h="793650" fill="none" extrusionOk="0">
                <a:moveTo>
                  <a:pt x="0" y="0"/>
                </a:moveTo>
                <a:cubicBezTo>
                  <a:pt x="187636" y="-10322"/>
                  <a:pt x="287021" y="12524"/>
                  <a:pt x="509218" y="0"/>
                </a:cubicBezTo>
                <a:cubicBezTo>
                  <a:pt x="731415" y="-12524"/>
                  <a:pt x="812575" y="54409"/>
                  <a:pt x="979266" y="0"/>
                </a:cubicBezTo>
                <a:cubicBezTo>
                  <a:pt x="1145957" y="-54409"/>
                  <a:pt x="1298013" y="34530"/>
                  <a:pt x="1449313" y="0"/>
                </a:cubicBezTo>
                <a:cubicBezTo>
                  <a:pt x="1600613" y="-34530"/>
                  <a:pt x="1853014" y="54948"/>
                  <a:pt x="1958531" y="0"/>
                </a:cubicBezTo>
                <a:cubicBezTo>
                  <a:pt x="1995295" y="172699"/>
                  <a:pt x="1952139" y="229302"/>
                  <a:pt x="1958531" y="380952"/>
                </a:cubicBezTo>
                <a:cubicBezTo>
                  <a:pt x="1964923" y="532602"/>
                  <a:pt x="1914292" y="654523"/>
                  <a:pt x="1958531" y="793650"/>
                </a:cubicBezTo>
                <a:cubicBezTo>
                  <a:pt x="1768957" y="818233"/>
                  <a:pt x="1642028" y="748134"/>
                  <a:pt x="1508069" y="793650"/>
                </a:cubicBezTo>
                <a:cubicBezTo>
                  <a:pt x="1374110" y="839166"/>
                  <a:pt x="1206525" y="733521"/>
                  <a:pt x="979266" y="793650"/>
                </a:cubicBezTo>
                <a:cubicBezTo>
                  <a:pt x="752007" y="853779"/>
                  <a:pt x="573745" y="741356"/>
                  <a:pt x="470047" y="793650"/>
                </a:cubicBezTo>
                <a:cubicBezTo>
                  <a:pt x="366349" y="845944"/>
                  <a:pt x="115788" y="763008"/>
                  <a:pt x="0" y="793650"/>
                </a:cubicBezTo>
                <a:cubicBezTo>
                  <a:pt x="-33925" y="621929"/>
                  <a:pt x="28823" y="555731"/>
                  <a:pt x="0" y="420635"/>
                </a:cubicBezTo>
                <a:cubicBezTo>
                  <a:pt x="-28823" y="285539"/>
                  <a:pt x="38888" y="156609"/>
                  <a:pt x="0" y="0"/>
                </a:cubicBezTo>
                <a:close/>
              </a:path>
              <a:path w="1958532" h="793650" stroke="0" extrusionOk="0">
                <a:moveTo>
                  <a:pt x="0" y="0"/>
                </a:moveTo>
                <a:cubicBezTo>
                  <a:pt x="108246" y="-54478"/>
                  <a:pt x="255470" y="51360"/>
                  <a:pt x="470047" y="0"/>
                </a:cubicBezTo>
                <a:cubicBezTo>
                  <a:pt x="684624" y="-51360"/>
                  <a:pt x="717963" y="51838"/>
                  <a:pt x="920510" y="0"/>
                </a:cubicBezTo>
                <a:cubicBezTo>
                  <a:pt x="1123057" y="-51838"/>
                  <a:pt x="1157581" y="19690"/>
                  <a:pt x="1390557" y="0"/>
                </a:cubicBezTo>
                <a:cubicBezTo>
                  <a:pt x="1623533" y="-19690"/>
                  <a:pt x="1774235" y="65101"/>
                  <a:pt x="1958531" y="0"/>
                </a:cubicBezTo>
                <a:cubicBezTo>
                  <a:pt x="1998710" y="87611"/>
                  <a:pt x="1943422" y="285072"/>
                  <a:pt x="1958531" y="373016"/>
                </a:cubicBezTo>
                <a:cubicBezTo>
                  <a:pt x="1973640" y="460960"/>
                  <a:pt x="1945053" y="643494"/>
                  <a:pt x="1958531" y="793650"/>
                </a:cubicBezTo>
                <a:cubicBezTo>
                  <a:pt x="1857515" y="819409"/>
                  <a:pt x="1638731" y="758656"/>
                  <a:pt x="1508069" y="793650"/>
                </a:cubicBezTo>
                <a:cubicBezTo>
                  <a:pt x="1377407" y="828644"/>
                  <a:pt x="1201729" y="753488"/>
                  <a:pt x="1038021" y="793650"/>
                </a:cubicBezTo>
                <a:cubicBezTo>
                  <a:pt x="874313" y="833812"/>
                  <a:pt x="752506" y="749781"/>
                  <a:pt x="528803" y="793650"/>
                </a:cubicBezTo>
                <a:cubicBezTo>
                  <a:pt x="305100" y="837519"/>
                  <a:pt x="165526" y="787045"/>
                  <a:pt x="0" y="793650"/>
                </a:cubicBezTo>
                <a:cubicBezTo>
                  <a:pt x="-3912" y="706968"/>
                  <a:pt x="13641" y="540951"/>
                  <a:pt x="0" y="380952"/>
                </a:cubicBezTo>
                <a:cubicBezTo>
                  <a:pt x="-13641" y="220953"/>
                  <a:pt x="46" y="9335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normalmente</a:t>
            </a:r>
            <a:endParaRPr kumimoji="0" sz="20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9" name="Google Shape;698;p62">
            <a:extLst>
              <a:ext uri="{FF2B5EF4-FFF2-40B4-BE49-F238E27FC236}">
                <a16:creationId xmlns:a16="http://schemas.microsoft.com/office/drawing/2014/main" id="{574F7E4F-6F23-DC1C-FCAF-22FCB056420E}"/>
              </a:ext>
            </a:extLst>
          </p:cNvPr>
          <p:cNvSpPr/>
          <p:nvPr/>
        </p:nvSpPr>
        <p:spPr>
          <a:xfrm>
            <a:off x="10104224" y="5986357"/>
            <a:ext cx="1624197" cy="793650"/>
          </a:xfrm>
          <a:custGeom>
            <a:avLst/>
            <a:gdLst>
              <a:gd name="connsiteX0" fmla="*/ 0 w 1624197"/>
              <a:gd name="connsiteY0" fmla="*/ 0 h 793650"/>
              <a:gd name="connsiteX1" fmla="*/ 492673 w 1624197"/>
              <a:gd name="connsiteY1" fmla="*/ 0 h 793650"/>
              <a:gd name="connsiteX2" fmla="*/ 1050314 w 1624197"/>
              <a:gd name="connsiteY2" fmla="*/ 0 h 793650"/>
              <a:gd name="connsiteX3" fmla="*/ 1624197 w 1624197"/>
              <a:gd name="connsiteY3" fmla="*/ 0 h 793650"/>
              <a:gd name="connsiteX4" fmla="*/ 1624197 w 1624197"/>
              <a:gd name="connsiteY4" fmla="*/ 388889 h 793650"/>
              <a:gd name="connsiteX5" fmla="*/ 1624197 w 1624197"/>
              <a:gd name="connsiteY5" fmla="*/ 793650 h 793650"/>
              <a:gd name="connsiteX6" fmla="*/ 1082798 w 1624197"/>
              <a:gd name="connsiteY6" fmla="*/ 793650 h 793650"/>
              <a:gd name="connsiteX7" fmla="*/ 541399 w 1624197"/>
              <a:gd name="connsiteY7" fmla="*/ 793650 h 793650"/>
              <a:gd name="connsiteX8" fmla="*/ 0 w 1624197"/>
              <a:gd name="connsiteY8" fmla="*/ 793650 h 793650"/>
              <a:gd name="connsiteX9" fmla="*/ 0 w 1624197"/>
              <a:gd name="connsiteY9" fmla="*/ 412698 h 793650"/>
              <a:gd name="connsiteX10" fmla="*/ 0 w 1624197"/>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4197" h="793650" fill="none" extrusionOk="0">
                <a:moveTo>
                  <a:pt x="0" y="0"/>
                </a:moveTo>
                <a:cubicBezTo>
                  <a:pt x="169978" y="-14015"/>
                  <a:pt x="286223" y="28452"/>
                  <a:pt x="492673" y="0"/>
                </a:cubicBezTo>
                <a:cubicBezTo>
                  <a:pt x="699123" y="-28452"/>
                  <a:pt x="897671" y="7556"/>
                  <a:pt x="1050314" y="0"/>
                </a:cubicBezTo>
                <a:cubicBezTo>
                  <a:pt x="1202957" y="-7556"/>
                  <a:pt x="1446930" y="48911"/>
                  <a:pt x="1624197" y="0"/>
                </a:cubicBezTo>
                <a:cubicBezTo>
                  <a:pt x="1637291" y="194250"/>
                  <a:pt x="1622793" y="218921"/>
                  <a:pt x="1624197" y="388889"/>
                </a:cubicBezTo>
                <a:cubicBezTo>
                  <a:pt x="1625601" y="558857"/>
                  <a:pt x="1578986" y="676820"/>
                  <a:pt x="1624197" y="793650"/>
                </a:cubicBezTo>
                <a:cubicBezTo>
                  <a:pt x="1489594" y="851299"/>
                  <a:pt x="1228061" y="746183"/>
                  <a:pt x="1082798" y="793650"/>
                </a:cubicBezTo>
                <a:cubicBezTo>
                  <a:pt x="937535" y="841117"/>
                  <a:pt x="781777" y="732127"/>
                  <a:pt x="541399" y="793650"/>
                </a:cubicBezTo>
                <a:cubicBezTo>
                  <a:pt x="301021" y="855173"/>
                  <a:pt x="228814" y="761233"/>
                  <a:pt x="0" y="793650"/>
                </a:cubicBezTo>
                <a:cubicBezTo>
                  <a:pt x="-41357" y="628679"/>
                  <a:pt x="13538" y="500878"/>
                  <a:pt x="0" y="412698"/>
                </a:cubicBezTo>
                <a:cubicBezTo>
                  <a:pt x="-13538" y="324518"/>
                  <a:pt x="14146" y="96581"/>
                  <a:pt x="0" y="0"/>
                </a:cubicBezTo>
                <a:close/>
              </a:path>
              <a:path w="1624197" h="793650" stroke="0" extrusionOk="0">
                <a:moveTo>
                  <a:pt x="0" y="0"/>
                </a:moveTo>
                <a:cubicBezTo>
                  <a:pt x="153176" y="-59028"/>
                  <a:pt x="395275" y="12715"/>
                  <a:pt x="525157" y="0"/>
                </a:cubicBezTo>
                <a:cubicBezTo>
                  <a:pt x="655039" y="-12715"/>
                  <a:pt x="851679" y="28880"/>
                  <a:pt x="1034072" y="0"/>
                </a:cubicBezTo>
                <a:cubicBezTo>
                  <a:pt x="1216465" y="-28880"/>
                  <a:pt x="1346644" y="61359"/>
                  <a:pt x="1624197" y="0"/>
                </a:cubicBezTo>
                <a:cubicBezTo>
                  <a:pt x="1651104" y="178046"/>
                  <a:pt x="1585212" y="223647"/>
                  <a:pt x="1624197" y="388889"/>
                </a:cubicBezTo>
                <a:cubicBezTo>
                  <a:pt x="1663182" y="554131"/>
                  <a:pt x="1576188" y="661168"/>
                  <a:pt x="1624197" y="793650"/>
                </a:cubicBezTo>
                <a:cubicBezTo>
                  <a:pt x="1373878" y="846914"/>
                  <a:pt x="1303432" y="773221"/>
                  <a:pt x="1082798" y="793650"/>
                </a:cubicBezTo>
                <a:cubicBezTo>
                  <a:pt x="862164" y="814079"/>
                  <a:pt x="739281" y="742990"/>
                  <a:pt x="590125" y="793650"/>
                </a:cubicBezTo>
                <a:cubicBezTo>
                  <a:pt x="440969" y="844310"/>
                  <a:pt x="284507" y="768085"/>
                  <a:pt x="0" y="793650"/>
                </a:cubicBezTo>
                <a:cubicBezTo>
                  <a:pt x="-29082" y="683470"/>
                  <a:pt x="32851" y="543859"/>
                  <a:pt x="0" y="388889"/>
                </a:cubicBezTo>
                <a:cubicBezTo>
                  <a:pt x="-32851" y="233919"/>
                  <a:pt x="15120" y="158290"/>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 menudo</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 name="TextBox 2">
            <a:extLst>
              <a:ext uri="{FF2B5EF4-FFF2-40B4-BE49-F238E27FC236}">
                <a16:creationId xmlns:a16="http://schemas.microsoft.com/office/drawing/2014/main" id="{EF757B40-EF3E-467B-E953-F49168952B90}"/>
              </a:ext>
            </a:extLst>
          </p:cNvPr>
          <p:cNvSpPr txBox="1"/>
          <p:nvPr/>
        </p:nvSpPr>
        <p:spPr>
          <a:xfrm>
            <a:off x="3003318" y="1753548"/>
            <a:ext cx="93405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3200" b="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A menudo aprendes unas palabras en inglés.</a:t>
            </a:r>
            <a:endParaRPr kumimoji="0" lang="es-AR" sz="4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57008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5_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9676" y="70667"/>
            <a:ext cx="614822" cy="614822"/>
          </a:xfrm>
          <a:prstGeom prst="rect">
            <a:avLst/>
          </a:prstGeom>
          <a:noFill/>
          <a:extLst>
            <a:ext uri="{909E8E84-426E-40DD-AFC4-6F175D3DCCD1}">
              <a14:hiddenFill xmlns:a14="http://schemas.microsoft.com/office/drawing/2010/main">
                <a:solidFill>
                  <a:srgbClr val="FFFFFF"/>
                </a:solidFill>
              </a14:hiddenFill>
            </a:ext>
          </a:extLst>
        </p:spPr>
      </p:pic>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174268" y="2155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0234641" y="110043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leer</a:t>
            </a: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7"/>
          <a:stretch>
            <a:fillRect/>
          </a:stretch>
        </p:blipFill>
        <p:spPr>
          <a:xfrm>
            <a:off x="-348937"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Google Shape;695;p62">
            <a:extLst>
              <a:ext uri="{FF2B5EF4-FFF2-40B4-BE49-F238E27FC236}">
                <a16:creationId xmlns:a16="http://schemas.microsoft.com/office/drawing/2014/main" id="{8841D0EA-21B9-4268-B60D-2F13BAC1314C}"/>
              </a:ext>
            </a:extLst>
          </p:cNvPr>
          <p:cNvSpPr/>
          <p:nvPr/>
        </p:nvSpPr>
        <p:spPr>
          <a:xfrm>
            <a:off x="4702899" y="5986966"/>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Ve</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7" name="Google Shape;697;p62">
            <a:extLst>
              <a:ext uri="{FF2B5EF4-FFF2-40B4-BE49-F238E27FC236}">
                <a16:creationId xmlns:a16="http://schemas.microsoft.com/office/drawing/2014/main" id="{89462613-C657-45E1-B74F-B9F809058733}"/>
              </a:ext>
            </a:extLst>
          </p:cNvPr>
          <p:cNvSpPr/>
          <p:nvPr/>
        </p:nvSpPr>
        <p:spPr>
          <a:xfrm>
            <a:off x="6363380" y="5986966"/>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ves</a:t>
            </a:r>
            <a:endParaRPr kumimoji="0" sz="20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8" name="Google Shape;698;p62">
            <a:extLst>
              <a:ext uri="{FF2B5EF4-FFF2-40B4-BE49-F238E27FC236}">
                <a16:creationId xmlns:a16="http://schemas.microsoft.com/office/drawing/2014/main" id="{D0598EE9-746B-4EEE-8A96-45E4AAF3C3EA}"/>
              </a:ext>
            </a:extLst>
          </p:cNvPr>
          <p:cNvSpPr/>
          <p:nvPr/>
        </p:nvSpPr>
        <p:spPr>
          <a:xfrm>
            <a:off x="8023861" y="5986966"/>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vemos</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8175886" y="5119665"/>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una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753359F5-35C7-49BA-8A6E-1F1A18E7FA76}"/>
              </a:ext>
            </a:extLst>
          </p:cNvPr>
          <p:cNvSpPr/>
          <p:nvPr/>
        </p:nvSpPr>
        <p:spPr>
          <a:xfrm>
            <a:off x="4747621" y="4254140"/>
            <a:ext cx="1504248" cy="793650"/>
          </a:xfrm>
          <a:custGeom>
            <a:avLst/>
            <a:gdLst>
              <a:gd name="connsiteX0" fmla="*/ 0 w 1504248"/>
              <a:gd name="connsiteY0" fmla="*/ 0 h 793650"/>
              <a:gd name="connsiteX1" fmla="*/ 501416 w 1504248"/>
              <a:gd name="connsiteY1" fmla="*/ 0 h 793650"/>
              <a:gd name="connsiteX2" fmla="*/ 1032917 w 1504248"/>
              <a:gd name="connsiteY2" fmla="*/ 0 h 793650"/>
              <a:gd name="connsiteX3" fmla="*/ 1504248 w 1504248"/>
              <a:gd name="connsiteY3" fmla="*/ 0 h 793650"/>
              <a:gd name="connsiteX4" fmla="*/ 1504248 w 1504248"/>
              <a:gd name="connsiteY4" fmla="*/ 396825 h 793650"/>
              <a:gd name="connsiteX5" fmla="*/ 1504248 w 1504248"/>
              <a:gd name="connsiteY5" fmla="*/ 793650 h 793650"/>
              <a:gd name="connsiteX6" fmla="*/ 1002832 w 1504248"/>
              <a:gd name="connsiteY6" fmla="*/ 793650 h 793650"/>
              <a:gd name="connsiteX7" fmla="*/ 471331 w 1504248"/>
              <a:gd name="connsiteY7" fmla="*/ 793650 h 793650"/>
              <a:gd name="connsiteX8" fmla="*/ 0 w 1504248"/>
              <a:gd name="connsiteY8" fmla="*/ 793650 h 793650"/>
              <a:gd name="connsiteX9" fmla="*/ 0 w 1504248"/>
              <a:gd name="connsiteY9" fmla="*/ 388889 h 793650"/>
              <a:gd name="connsiteX10" fmla="*/ 0 w 1504248"/>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4248" h="793650" fill="none" extrusionOk="0">
                <a:moveTo>
                  <a:pt x="0" y="0"/>
                </a:moveTo>
                <a:cubicBezTo>
                  <a:pt x="168740" y="-26153"/>
                  <a:pt x="273055" y="14506"/>
                  <a:pt x="501416" y="0"/>
                </a:cubicBezTo>
                <a:cubicBezTo>
                  <a:pt x="729777" y="-14506"/>
                  <a:pt x="912855" y="19419"/>
                  <a:pt x="1032917" y="0"/>
                </a:cubicBezTo>
                <a:cubicBezTo>
                  <a:pt x="1152979" y="-19419"/>
                  <a:pt x="1330354" y="41709"/>
                  <a:pt x="1504248" y="0"/>
                </a:cubicBezTo>
                <a:cubicBezTo>
                  <a:pt x="1535707" y="147357"/>
                  <a:pt x="1477014" y="242389"/>
                  <a:pt x="1504248" y="396825"/>
                </a:cubicBezTo>
                <a:cubicBezTo>
                  <a:pt x="1531482" y="551262"/>
                  <a:pt x="1470152" y="687806"/>
                  <a:pt x="1504248" y="793650"/>
                </a:cubicBezTo>
                <a:cubicBezTo>
                  <a:pt x="1319808" y="794562"/>
                  <a:pt x="1135130" y="758680"/>
                  <a:pt x="1002832" y="793650"/>
                </a:cubicBezTo>
                <a:cubicBezTo>
                  <a:pt x="870534" y="828620"/>
                  <a:pt x="694072" y="748641"/>
                  <a:pt x="471331" y="793650"/>
                </a:cubicBezTo>
                <a:cubicBezTo>
                  <a:pt x="248590" y="838659"/>
                  <a:pt x="191940" y="770538"/>
                  <a:pt x="0" y="793650"/>
                </a:cubicBezTo>
                <a:cubicBezTo>
                  <a:pt x="-3588" y="679834"/>
                  <a:pt x="42863" y="503887"/>
                  <a:pt x="0" y="388889"/>
                </a:cubicBezTo>
                <a:cubicBezTo>
                  <a:pt x="-42863" y="273891"/>
                  <a:pt x="22479" y="167721"/>
                  <a:pt x="0" y="0"/>
                </a:cubicBezTo>
                <a:close/>
              </a:path>
              <a:path w="1504248" h="793650" stroke="0" extrusionOk="0">
                <a:moveTo>
                  <a:pt x="0" y="0"/>
                </a:moveTo>
                <a:cubicBezTo>
                  <a:pt x="183360" y="-7356"/>
                  <a:pt x="243971" y="13620"/>
                  <a:pt x="486374" y="0"/>
                </a:cubicBezTo>
                <a:cubicBezTo>
                  <a:pt x="728777" y="-13620"/>
                  <a:pt x="822971" y="3790"/>
                  <a:pt x="972747" y="0"/>
                </a:cubicBezTo>
                <a:cubicBezTo>
                  <a:pt x="1122523" y="-3790"/>
                  <a:pt x="1366359" y="20857"/>
                  <a:pt x="1504248" y="0"/>
                </a:cubicBezTo>
                <a:cubicBezTo>
                  <a:pt x="1528591" y="168992"/>
                  <a:pt x="1462154" y="260866"/>
                  <a:pt x="1504248" y="388889"/>
                </a:cubicBezTo>
                <a:cubicBezTo>
                  <a:pt x="1546342" y="516912"/>
                  <a:pt x="1485917" y="597580"/>
                  <a:pt x="1504248" y="793650"/>
                </a:cubicBezTo>
                <a:cubicBezTo>
                  <a:pt x="1355964" y="836195"/>
                  <a:pt x="1162456" y="740457"/>
                  <a:pt x="972747" y="793650"/>
                </a:cubicBezTo>
                <a:cubicBezTo>
                  <a:pt x="783038" y="846843"/>
                  <a:pt x="587036" y="792770"/>
                  <a:pt x="441246" y="793650"/>
                </a:cubicBezTo>
                <a:cubicBezTo>
                  <a:pt x="295456" y="794530"/>
                  <a:pt x="193752" y="753420"/>
                  <a:pt x="0" y="793650"/>
                </a:cubicBezTo>
                <a:cubicBezTo>
                  <a:pt x="-27622" y="665569"/>
                  <a:pt x="36651" y="556940"/>
                  <a:pt x="0" y="388889"/>
                </a:cubicBezTo>
                <a:cubicBezTo>
                  <a:pt x="-36651" y="220838"/>
                  <a:pt x="35706" y="11677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mensaje</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6430820" y="4238253"/>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película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5" name="Google Shape;701;p62">
            <a:extLst>
              <a:ext uri="{FF2B5EF4-FFF2-40B4-BE49-F238E27FC236}">
                <a16:creationId xmlns:a16="http://schemas.microsoft.com/office/drawing/2014/main" id="{AA330161-2C02-43E6-8920-AD1E5076F08E}"/>
              </a:ext>
            </a:extLst>
          </p:cNvPr>
          <p:cNvSpPr/>
          <p:nvPr/>
        </p:nvSpPr>
        <p:spPr>
          <a:xfrm>
            <a:off x="9794995" y="5124208"/>
            <a:ext cx="1513544" cy="793650"/>
          </a:xfrm>
          <a:custGeom>
            <a:avLst/>
            <a:gdLst>
              <a:gd name="connsiteX0" fmla="*/ 0 w 1513544"/>
              <a:gd name="connsiteY0" fmla="*/ 0 h 793650"/>
              <a:gd name="connsiteX1" fmla="*/ 534786 w 1513544"/>
              <a:gd name="connsiteY1" fmla="*/ 0 h 793650"/>
              <a:gd name="connsiteX2" fmla="*/ 1069571 w 1513544"/>
              <a:gd name="connsiteY2" fmla="*/ 0 h 793650"/>
              <a:gd name="connsiteX3" fmla="*/ 1513544 w 1513544"/>
              <a:gd name="connsiteY3" fmla="*/ 0 h 793650"/>
              <a:gd name="connsiteX4" fmla="*/ 1513544 w 1513544"/>
              <a:gd name="connsiteY4" fmla="*/ 412698 h 793650"/>
              <a:gd name="connsiteX5" fmla="*/ 1513544 w 1513544"/>
              <a:gd name="connsiteY5" fmla="*/ 793650 h 793650"/>
              <a:gd name="connsiteX6" fmla="*/ 1009029 w 1513544"/>
              <a:gd name="connsiteY6" fmla="*/ 793650 h 793650"/>
              <a:gd name="connsiteX7" fmla="*/ 534786 w 1513544"/>
              <a:gd name="connsiteY7" fmla="*/ 793650 h 793650"/>
              <a:gd name="connsiteX8" fmla="*/ 0 w 1513544"/>
              <a:gd name="connsiteY8" fmla="*/ 793650 h 793650"/>
              <a:gd name="connsiteX9" fmla="*/ 0 w 1513544"/>
              <a:gd name="connsiteY9" fmla="*/ 388889 h 793650"/>
              <a:gd name="connsiteX10" fmla="*/ 0 w 15135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3544" h="793650" fill="none" extrusionOk="0">
                <a:moveTo>
                  <a:pt x="0" y="0"/>
                </a:moveTo>
                <a:cubicBezTo>
                  <a:pt x="127981" y="-46822"/>
                  <a:pt x="366746" y="2986"/>
                  <a:pt x="534786" y="0"/>
                </a:cubicBezTo>
                <a:cubicBezTo>
                  <a:pt x="702826" y="-2986"/>
                  <a:pt x="830885" y="5294"/>
                  <a:pt x="1069571" y="0"/>
                </a:cubicBezTo>
                <a:cubicBezTo>
                  <a:pt x="1308257" y="-5294"/>
                  <a:pt x="1325372" y="13844"/>
                  <a:pt x="1513544" y="0"/>
                </a:cubicBezTo>
                <a:cubicBezTo>
                  <a:pt x="1560305" y="172384"/>
                  <a:pt x="1509571" y="298643"/>
                  <a:pt x="1513544" y="412698"/>
                </a:cubicBezTo>
                <a:cubicBezTo>
                  <a:pt x="1517517" y="526753"/>
                  <a:pt x="1503340" y="713394"/>
                  <a:pt x="1513544" y="793650"/>
                </a:cubicBezTo>
                <a:cubicBezTo>
                  <a:pt x="1370531" y="812675"/>
                  <a:pt x="1140836" y="755021"/>
                  <a:pt x="1009029" y="793650"/>
                </a:cubicBezTo>
                <a:cubicBezTo>
                  <a:pt x="877222" y="832279"/>
                  <a:pt x="729600" y="779161"/>
                  <a:pt x="534786" y="793650"/>
                </a:cubicBezTo>
                <a:cubicBezTo>
                  <a:pt x="339972" y="808139"/>
                  <a:pt x="116372" y="734701"/>
                  <a:pt x="0" y="793650"/>
                </a:cubicBezTo>
                <a:cubicBezTo>
                  <a:pt x="-37253" y="695990"/>
                  <a:pt x="18139" y="555713"/>
                  <a:pt x="0" y="388889"/>
                </a:cubicBezTo>
                <a:cubicBezTo>
                  <a:pt x="-18139" y="222065"/>
                  <a:pt x="20604" y="156462"/>
                  <a:pt x="0" y="0"/>
                </a:cubicBezTo>
                <a:close/>
              </a:path>
              <a:path w="1513544" h="793650" stroke="0" extrusionOk="0">
                <a:moveTo>
                  <a:pt x="0" y="0"/>
                </a:moveTo>
                <a:cubicBezTo>
                  <a:pt x="180312" y="-10004"/>
                  <a:pt x="357314" y="18804"/>
                  <a:pt x="474244" y="0"/>
                </a:cubicBezTo>
                <a:cubicBezTo>
                  <a:pt x="591174" y="-18804"/>
                  <a:pt x="808381" y="52102"/>
                  <a:pt x="948488" y="0"/>
                </a:cubicBezTo>
                <a:cubicBezTo>
                  <a:pt x="1088595" y="-52102"/>
                  <a:pt x="1330556" y="29260"/>
                  <a:pt x="1513544" y="0"/>
                </a:cubicBezTo>
                <a:cubicBezTo>
                  <a:pt x="1537096" y="189479"/>
                  <a:pt x="1487968" y="281266"/>
                  <a:pt x="1513544" y="388889"/>
                </a:cubicBezTo>
                <a:cubicBezTo>
                  <a:pt x="1539120" y="496512"/>
                  <a:pt x="1482372" y="648435"/>
                  <a:pt x="1513544" y="793650"/>
                </a:cubicBezTo>
                <a:cubicBezTo>
                  <a:pt x="1291881" y="827651"/>
                  <a:pt x="1117750" y="741957"/>
                  <a:pt x="1009029" y="793650"/>
                </a:cubicBezTo>
                <a:cubicBezTo>
                  <a:pt x="900308" y="845343"/>
                  <a:pt x="718080" y="756027"/>
                  <a:pt x="534786" y="793650"/>
                </a:cubicBezTo>
                <a:cubicBezTo>
                  <a:pt x="351492" y="831273"/>
                  <a:pt x="200086" y="780658"/>
                  <a:pt x="0" y="793650"/>
                </a:cubicBezTo>
                <a:cubicBezTo>
                  <a:pt x="-46116" y="645298"/>
                  <a:pt x="5768" y="534419"/>
                  <a:pt x="0" y="388889"/>
                </a:cubicBezTo>
                <a:cubicBezTo>
                  <a:pt x="-5768" y="243359"/>
                  <a:pt x="18886" y="18402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unas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8073382" y="4254140"/>
            <a:ext cx="1130816" cy="793650"/>
          </a:xfrm>
          <a:custGeom>
            <a:avLst/>
            <a:gdLst>
              <a:gd name="connsiteX0" fmla="*/ 0 w 1130816"/>
              <a:gd name="connsiteY0" fmla="*/ 0 h 793650"/>
              <a:gd name="connsiteX1" fmla="*/ 554100 w 1130816"/>
              <a:gd name="connsiteY1" fmla="*/ 0 h 793650"/>
              <a:gd name="connsiteX2" fmla="*/ 1130816 w 1130816"/>
              <a:gd name="connsiteY2" fmla="*/ 0 h 793650"/>
              <a:gd name="connsiteX3" fmla="*/ 1130816 w 1130816"/>
              <a:gd name="connsiteY3" fmla="*/ 388889 h 793650"/>
              <a:gd name="connsiteX4" fmla="*/ 1130816 w 1130816"/>
              <a:gd name="connsiteY4" fmla="*/ 793650 h 793650"/>
              <a:gd name="connsiteX5" fmla="*/ 599332 w 1130816"/>
              <a:gd name="connsiteY5" fmla="*/ 793650 h 793650"/>
              <a:gd name="connsiteX6" fmla="*/ 0 w 1130816"/>
              <a:gd name="connsiteY6" fmla="*/ 793650 h 793650"/>
              <a:gd name="connsiteX7" fmla="*/ 0 w 1130816"/>
              <a:gd name="connsiteY7" fmla="*/ 412698 h 793650"/>
              <a:gd name="connsiteX8" fmla="*/ 0 w 1130816"/>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816" h="793650" fill="none" extrusionOk="0">
                <a:moveTo>
                  <a:pt x="0" y="0"/>
                </a:moveTo>
                <a:cubicBezTo>
                  <a:pt x="169946" y="-50351"/>
                  <a:pt x="398476" y="65626"/>
                  <a:pt x="554100" y="0"/>
                </a:cubicBezTo>
                <a:cubicBezTo>
                  <a:pt x="709724" y="-65626"/>
                  <a:pt x="895400" y="41485"/>
                  <a:pt x="1130816" y="0"/>
                </a:cubicBezTo>
                <a:cubicBezTo>
                  <a:pt x="1171750" y="132393"/>
                  <a:pt x="1113412" y="230922"/>
                  <a:pt x="1130816" y="388889"/>
                </a:cubicBezTo>
                <a:cubicBezTo>
                  <a:pt x="1148220" y="546856"/>
                  <a:pt x="1088835" y="597046"/>
                  <a:pt x="1130816" y="793650"/>
                </a:cubicBezTo>
                <a:cubicBezTo>
                  <a:pt x="886746" y="806624"/>
                  <a:pt x="746007" y="752947"/>
                  <a:pt x="599332" y="793650"/>
                </a:cubicBezTo>
                <a:cubicBezTo>
                  <a:pt x="452657" y="834353"/>
                  <a:pt x="266035" y="785850"/>
                  <a:pt x="0" y="793650"/>
                </a:cubicBezTo>
                <a:cubicBezTo>
                  <a:pt x="-30617" y="678192"/>
                  <a:pt x="24672" y="529961"/>
                  <a:pt x="0" y="412698"/>
                </a:cubicBezTo>
                <a:cubicBezTo>
                  <a:pt x="-24672" y="295435"/>
                  <a:pt x="20128" y="108452"/>
                  <a:pt x="0" y="0"/>
                </a:cubicBezTo>
                <a:close/>
              </a:path>
              <a:path w="1130816" h="793650" stroke="0" extrusionOk="0">
                <a:moveTo>
                  <a:pt x="0" y="0"/>
                </a:moveTo>
                <a:cubicBezTo>
                  <a:pt x="273077" y="-4809"/>
                  <a:pt x="432006" y="60378"/>
                  <a:pt x="576716" y="0"/>
                </a:cubicBezTo>
                <a:cubicBezTo>
                  <a:pt x="721426" y="-60378"/>
                  <a:pt x="870478" y="62701"/>
                  <a:pt x="1130816" y="0"/>
                </a:cubicBezTo>
                <a:cubicBezTo>
                  <a:pt x="1133925" y="172429"/>
                  <a:pt x="1097112" y="206878"/>
                  <a:pt x="1130816" y="412698"/>
                </a:cubicBezTo>
                <a:cubicBezTo>
                  <a:pt x="1164520" y="618518"/>
                  <a:pt x="1117462" y="625803"/>
                  <a:pt x="1130816" y="793650"/>
                </a:cubicBezTo>
                <a:cubicBezTo>
                  <a:pt x="1019633" y="813831"/>
                  <a:pt x="736785" y="744727"/>
                  <a:pt x="588024" y="793650"/>
                </a:cubicBezTo>
                <a:cubicBezTo>
                  <a:pt x="439263" y="842573"/>
                  <a:pt x="134609" y="758429"/>
                  <a:pt x="0" y="793650"/>
                </a:cubicBezTo>
                <a:cubicBezTo>
                  <a:pt x="-36365" y="609742"/>
                  <a:pt x="10082" y="597829"/>
                  <a:pt x="0" y="420635"/>
                </a:cubicBezTo>
                <a:cubicBezTo>
                  <a:pt x="-10082" y="243442"/>
                  <a:pt x="43053" y="160402"/>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revista</a:t>
            </a:r>
            <a:endParaRPr kumimoji="0" sz="22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9297791" y="4254140"/>
            <a:ext cx="2010748" cy="793650"/>
          </a:xfrm>
          <a:custGeom>
            <a:avLst/>
            <a:gdLst>
              <a:gd name="connsiteX0" fmla="*/ 0 w 2010748"/>
              <a:gd name="connsiteY0" fmla="*/ 0 h 793650"/>
              <a:gd name="connsiteX1" fmla="*/ 542902 w 2010748"/>
              <a:gd name="connsiteY1" fmla="*/ 0 h 793650"/>
              <a:gd name="connsiteX2" fmla="*/ 1025481 w 2010748"/>
              <a:gd name="connsiteY2" fmla="*/ 0 h 793650"/>
              <a:gd name="connsiteX3" fmla="*/ 1508061 w 2010748"/>
              <a:gd name="connsiteY3" fmla="*/ 0 h 793650"/>
              <a:gd name="connsiteX4" fmla="*/ 2010748 w 2010748"/>
              <a:gd name="connsiteY4" fmla="*/ 0 h 793650"/>
              <a:gd name="connsiteX5" fmla="*/ 2010748 w 2010748"/>
              <a:gd name="connsiteY5" fmla="*/ 396825 h 793650"/>
              <a:gd name="connsiteX6" fmla="*/ 2010748 w 2010748"/>
              <a:gd name="connsiteY6" fmla="*/ 793650 h 793650"/>
              <a:gd name="connsiteX7" fmla="*/ 1568383 w 2010748"/>
              <a:gd name="connsiteY7" fmla="*/ 793650 h 793650"/>
              <a:gd name="connsiteX8" fmla="*/ 1085804 w 2010748"/>
              <a:gd name="connsiteY8" fmla="*/ 793650 h 793650"/>
              <a:gd name="connsiteX9" fmla="*/ 542902 w 2010748"/>
              <a:gd name="connsiteY9" fmla="*/ 793650 h 793650"/>
              <a:gd name="connsiteX10" fmla="*/ 0 w 2010748"/>
              <a:gd name="connsiteY10" fmla="*/ 793650 h 793650"/>
              <a:gd name="connsiteX11" fmla="*/ 0 w 2010748"/>
              <a:gd name="connsiteY11" fmla="*/ 388889 h 793650"/>
              <a:gd name="connsiteX12" fmla="*/ 0 w 2010748"/>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0748" h="793650" fill="none" extrusionOk="0">
                <a:moveTo>
                  <a:pt x="0" y="0"/>
                </a:moveTo>
                <a:cubicBezTo>
                  <a:pt x="238529" y="-25546"/>
                  <a:pt x="387206" y="48869"/>
                  <a:pt x="542902" y="0"/>
                </a:cubicBezTo>
                <a:cubicBezTo>
                  <a:pt x="698598" y="-48869"/>
                  <a:pt x="915884" y="49274"/>
                  <a:pt x="1025481" y="0"/>
                </a:cubicBezTo>
                <a:cubicBezTo>
                  <a:pt x="1135078" y="-49274"/>
                  <a:pt x="1309031" y="36757"/>
                  <a:pt x="1508061" y="0"/>
                </a:cubicBezTo>
                <a:cubicBezTo>
                  <a:pt x="1707091" y="-36757"/>
                  <a:pt x="1810635" y="28759"/>
                  <a:pt x="2010748" y="0"/>
                </a:cubicBezTo>
                <a:cubicBezTo>
                  <a:pt x="2045671" y="84232"/>
                  <a:pt x="1992808" y="215515"/>
                  <a:pt x="2010748" y="396825"/>
                </a:cubicBezTo>
                <a:cubicBezTo>
                  <a:pt x="2028688" y="578136"/>
                  <a:pt x="1963281" y="611940"/>
                  <a:pt x="2010748" y="793650"/>
                </a:cubicBezTo>
                <a:cubicBezTo>
                  <a:pt x="1898168" y="843167"/>
                  <a:pt x="1682472" y="760524"/>
                  <a:pt x="1568383" y="793650"/>
                </a:cubicBezTo>
                <a:cubicBezTo>
                  <a:pt x="1454295" y="826776"/>
                  <a:pt x="1269201" y="771333"/>
                  <a:pt x="1085804" y="793650"/>
                </a:cubicBezTo>
                <a:cubicBezTo>
                  <a:pt x="902407" y="815967"/>
                  <a:pt x="653865" y="738334"/>
                  <a:pt x="542902" y="793650"/>
                </a:cubicBezTo>
                <a:cubicBezTo>
                  <a:pt x="431939" y="848966"/>
                  <a:pt x="173496" y="760354"/>
                  <a:pt x="0" y="793650"/>
                </a:cubicBezTo>
                <a:cubicBezTo>
                  <a:pt x="-37259" y="656249"/>
                  <a:pt x="48459" y="554944"/>
                  <a:pt x="0" y="388889"/>
                </a:cubicBezTo>
                <a:cubicBezTo>
                  <a:pt x="-48459" y="222834"/>
                  <a:pt x="35228" y="150505"/>
                  <a:pt x="0" y="0"/>
                </a:cubicBezTo>
                <a:close/>
              </a:path>
              <a:path w="2010748" h="793650" stroke="0" extrusionOk="0">
                <a:moveTo>
                  <a:pt x="0" y="0"/>
                </a:moveTo>
                <a:cubicBezTo>
                  <a:pt x="116183" y="-39175"/>
                  <a:pt x="338099" y="37733"/>
                  <a:pt x="502687" y="0"/>
                </a:cubicBezTo>
                <a:cubicBezTo>
                  <a:pt x="667275" y="-37733"/>
                  <a:pt x="856409" y="19213"/>
                  <a:pt x="985267" y="0"/>
                </a:cubicBezTo>
                <a:cubicBezTo>
                  <a:pt x="1114125" y="-19213"/>
                  <a:pt x="1282019" y="49927"/>
                  <a:pt x="1427631" y="0"/>
                </a:cubicBezTo>
                <a:cubicBezTo>
                  <a:pt x="1573243" y="-49927"/>
                  <a:pt x="1836949" y="53507"/>
                  <a:pt x="2010748" y="0"/>
                </a:cubicBezTo>
                <a:cubicBezTo>
                  <a:pt x="2031167" y="113328"/>
                  <a:pt x="1974319" y="199645"/>
                  <a:pt x="2010748" y="388889"/>
                </a:cubicBezTo>
                <a:cubicBezTo>
                  <a:pt x="2047177" y="578133"/>
                  <a:pt x="2007500" y="658835"/>
                  <a:pt x="2010748" y="793650"/>
                </a:cubicBezTo>
                <a:cubicBezTo>
                  <a:pt x="1909140" y="814195"/>
                  <a:pt x="1716151" y="774166"/>
                  <a:pt x="1508061" y="793650"/>
                </a:cubicBezTo>
                <a:cubicBezTo>
                  <a:pt x="1299971" y="813134"/>
                  <a:pt x="1219552" y="781412"/>
                  <a:pt x="1045589" y="793650"/>
                </a:cubicBezTo>
                <a:cubicBezTo>
                  <a:pt x="871626" y="805888"/>
                  <a:pt x="761824" y="757784"/>
                  <a:pt x="542902" y="793650"/>
                </a:cubicBezTo>
                <a:cubicBezTo>
                  <a:pt x="323980" y="829516"/>
                  <a:pt x="270399" y="783338"/>
                  <a:pt x="0" y="793650"/>
                </a:cubicBezTo>
                <a:cubicBezTo>
                  <a:pt x="-2916" y="689636"/>
                  <a:pt x="42643" y="499565"/>
                  <a:pt x="0" y="404762"/>
                </a:cubicBezTo>
                <a:cubicBezTo>
                  <a:pt x="-42643" y="309959"/>
                  <a:pt x="16620" y="18560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espectáculo</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2" name="TextBox 51">
            <a:extLst>
              <a:ext uri="{FF2B5EF4-FFF2-40B4-BE49-F238E27FC236}">
                <a16:creationId xmlns:a16="http://schemas.microsoft.com/office/drawing/2014/main" id="{325CC0D6-DD2A-4951-A063-BAB49E21A4E8}"/>
              </a:ext>
            </a:extLst>
          </p:cNvPr>
          <p:cNvSpPr txBox="1"/>
          <p:nvPr/>
        </p:nvSpPr>
        <p:spPr>
          <a:xfrm>
            <a:off x="161628" y="1114734"/>
            <a:ext cx="90810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3200" b="1" dirty="0" err="1">
                <a:solidFill>
                  <a:srgbClr val="002060"/>
                </a:solidFill>
                <a:latin typeface="Century Gothic" panose="020B0502020202020204" pitchFamily="34" charset="0"/>
              </a:rPr>
              <a:t>You</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watch</a:t>
            </a:r>
            <a:r>
              <a:rPr lang="es-AR" sz="3200" b="1" dirty="0">
                <a:solidFill>
                  <a:srgbClr val="002060"/>
                </a:solidFill>
                <a:latin typeface="Century Gothic" panose="020B0502020202020204" pitchFamily="34" charset="0"/>
              </a:rPr>
              <a:t> a film in </a:t>
            </a:r>
            <a:r>
              <a:rPr lang="es-AR" sz="3200" b="1" dirty="0" err="1">
                <a:solidFill>
                  <a:srgbClr val="002060"/>
                </a:solidFill>
                <a:latin typeface="Century Gothic" panose="020B0502020202020204" pitchFamily="34" charset="0"/>
              </a:rPr>
              <a:t>the</a:t>
            </a:r>
            <a:r>
              <a:rPr lang="es-AR" sz="3200" b="1" dirty="0">
                <a:solidFill>
                  <a:srgbClr val="002060"/>
                </a:solidFill>
                <a:latin typeface="Century Gothic" panose="020B0502020202020204" pitchFamily="34" charset="0"/>
              </a:rPr>
              <a:t> hall.</a:t>
            </a:r>
            <a:endPar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3" name="Google Shape;699;p62">
            <a:extLst>
              <a:ext uri="{FF2B5EF4-FFF2-40B4-BE49-F238E27FC236}">
                <a16:creationId xmlns:a16="http://schemas.microsoft.com/office/drawing/2014/main" id="{C7F21D49-63F3-4F7F-8FC8-8068D6DEA8E3}"/>
              </a:ext>
            </a:extLst>
          </p:cNvPr>
          <p:cNvSpPr/>
          <p:nvPr/>
        </p:nvSpPr>
        <p:spPr>
          <a:xfrm>
            <a:off x="4702899" y="5120053"/>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unos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6363380" y="5146559"/>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más</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3</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2</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1</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5</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4</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pic>
        <p:nvPicPr>
          <p:cNvPr id="63" name="Picture 62" descr="A picture containing text, toy, doll&#10;&#10;Description automatically generated">
            <a:extLst>
              <a:ext uri="{FF2B5EF4-FFF2-40B4-BE49-F238E27FC236}">
                <a16:creationId xmlns:a16="http://schemas.microsoft.com/office/drawing/2014/main" id="{AF1233A0-2A46-4187-8BCC-B5FF319E4594}"/>
              </a:ext>
            </a:extLst>
          </p:cNvPr>
          <p:cNvPicPr>
            <a:picLocks noChangeAspect="1"/>
          </p:cNvPicPr>
          <p:nvPr/>
        </p:nvPicPr>
        <p:blipFill>
          <a:blip r:embed="rId8"/>
          <a:stretch>
            <a:fillRect/>
          </a:stretch>
        </p:blipFill>
        <p:spPr>
          <a:xfrm>
            <a:off x="9125338" y="294626"/>
            <a:ext cx="843791" cy="1371162"/>
          </a:xfrm>
          <a:prstGeom prst="rect">
            <a:avLst/>
          </a:prstGeom>
        </p:spPr>
      </p:pic>
      <p:sp>
        <p:nvSpPr>
          <p:cNvPr id="64" name="Google Shape;695;p62">
            <a:extLst>
              <a:ext uri="{FF2B5EF4-FFF2-40B4-BE49-F238E27FC236}">
                <a16:creationId xmlns:a16="http://schemas.microsoft.com/office/drawing/2014/main" id="{CB190DEA-12D8-4DA7-9D79-A3EAAB3B7005}"/>
              </a:ext>
            </a:extLst>
          </p:cNvPr>
          <p:cNvSpPr/>
          <p:nvPr/>
        </p:nvSpPr>
        <p:spPr>
          <a:xfrm>
            <a:off x="4759438" y="3570595"/>
            <a:ext cx="1548969" cy="584776"/>
          </a:xfrm>
          <a:custGeom>
            <a:avLst/>
            <a:gdLst>
              <a:gd name="connsiteX0" fmla="*/ 0 w 1548969"/>
              <a:gd name="connsiteY0" fmla="*/ 0 h 584776"/>
              <a:gd name="connsiteX1" fmla="*/ 531812 w 1548969"/>
              <a:gd name="connsiteY1" fmla="*/ 0 h 584776"/>
              <a:gd name="connsiteX2" fmla="*/ 1032645 w 1548969"/>
              <a:gd name="connsiteY2" fmla="*/ 0 h 584776"/>
              <a:gd name="connsiteX3" fmla="*/ 1548968 w 1548969"/>
              <a:gd name="connsiteY3" fmla="*/ 0 h 584776"/>
              <a:gd name="connsiteX4" fmla="*/ 1548968 w 1548969"/>
              <a:gd name="connsiteY4" fmla="*/ 584776 h 584776"/>
              <a:gd name="connsiteX5" fmla="*/ 1079114 w 1548969"/>
              <a:gd name="connsiteY5" fmla="*/ 584776 h 584776"/>
              <a:gd name="connsiteX6" fmla="*/ 593771 w 1548969"/>
              <a:gd name="connsiteY6" fmla="*/ 584776 h 584776"/>
              <a:gd name="connsiteX7" fmla="*/ 0 w 1548969"/>
              <a:gd name="connsiteY7" fmla="*/ 584776 h 584776"/>
              <a:gd name="connsiteX8" fmla="*/ 0 w 1548969"/>
              <a:gd name="connsiteY8" fmla="*/ 0 h 58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8969" h="584776" fill="none" extrusionOk="0">
                <a:moveTo>
                  <a:pt x="0" y="0"/>
                </a:moveTo>
                <a:cubicBezTo>
                  <a:pt x="109507" y="-734"/>
                  <a:pt x="414304" y="62381"/>
                  <a:pt x="531812" y="0"/>
                </a:cubicBezTo>
                <a:cubicBezTo>
                  <a:pt x="649320" y="-62381"/>
                  <a:pt x="857717" y="17669"/>
                  <a:pt x="1032645" y="0"/>
                </a:cubicBezTo>
                <a:cubicBezTo>
                  <a:pt x="1207573" y="-17669"/>
                  <a:pt x="1390756" y="28720"/>
                  <a:pt x="1548968" y="0"/>
                </a:cubicBezTo>
                <a:cubicBezTo>
                  <a:pt x="1607826" y="288654"/>
                  <a:pt x="1536402" y="306711"/>
                  <a:pt x="1548968" y="584776"/>
                </a:cubicBezTo>
                <a:cubicBezTo>
                  <a:pt x="1424532" y="634763"/>
                  <a:pt x="1210815" y="540228"/>
                  <a:pt x="1079114" y="584776"/>
                </a:cubicBezTo>
                <a:cubicBezTo>
                  <a:pt x="947413" y="629324"/>
                  <a:pt x="704798" y="536392"/>
                  <a:pt x="593771" y="584776"/>
                </a:cubicBezTo>
                <a:cubicBezTo>
                  <a:pt x="482744" y="633160"/>
                  <a:pt x="246196" y="525287"/>
                  <a:pt x="0" y="584776"/>
                </a:cubicBezTo>
                <a:cubicBezTo>
                  <a:pt x="-3809" y="378557"/>
                  <a:pt x="28131" y="194173"/>
                  <a:pt x="0" y="0"/>
                </a:cubicBezTo>
                <a:close/>
              </a:path>
              <a:path w="1548969" h="584776"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50504" y="290549"/>
                  <a:pt x="1503412" y="449393"/>
                  <a:pt x="1548968" y="584776"/>
                </a:cubicBezTo>
                <a:cubicBezTo>
                  <a:pt x="1348944" y="634136"/>
                  <a:pt x="1221916" y="572574"/>
                  <a:pt x="1032645" y="584776"/>
                </a:cubicBezTo>
                <a:cubicBezTo>
                  <a:pt x="843374" y="596978"/>
                  <a:pt x="651640" y="556643"/>
                  <a:pt x="516323" y="584776"/>
                </a:cubicBezTo>
                <a:cubicBezTo>
                  <a:pt x="381006" y="612909"/>
                  <a:pt x="207116" y="579849"/>
                  <a:pt x="0" y="584776"/>
                </a:cubicBezTo>
                <a:cubicBezTo>
                  <a:pt x="-16448" y="344685"/>
                  <a:pt x="67326" y="26709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en</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5" name="Google Shape;697;p62">
            <a:extLst>
              <a:ext uri="{FF2B5EF4-FFF2-40B4-BE49-F238E27FC236}">
                <a16:creationId xmlns:a16="http://schemas.microsoft.com/office/drawing/2014/main" id="{69BFEE31-CE2F-4BF2-AFF2-DD1684B4E0E7}"/>
              </a:ext>
            </a:extLst>
          </p:cNvPr>
          <p:cNvSpPr/>
          <p:nvPr/>
        </p:nvSpPr>
        <p:spPr>
          <a:xfrm>
            <a:off x="6474892" y="3570595"/>
            <a:ext cx="1548969" cy="584776"/>
          </a:xfrm>
          <a:custGeom>
            <a:avLst/>
            <a:gdLst>
              <a:gd name="connsiteX0" fmla="*/ 0 w 1548969"/>
              <a:gd name="connsiteY0" fmla="*/ 0 h 584776"/>
              <a:gd name="connsiteX1" fmla="*/ 531812 w 1548969"/>
              <a:gd name="connsiteY1" fmla="*/ 0 h 584776"/>
              <a:gd name="connsiteX2" fmla="*/ 1063625 w 1548969"/>
              <a:gd name="connsiteY2" fmla="*/ 0 h 584776"/>
              <a:gd name="connsiteX3" fmla="*/ 1548968 w 1548969"/>
              <a:gd name="connsiteY3" fmla="*/ 0 h 584776"/>
              <a:gd name="connsiteX4" fmla="*/ 1548968 w 1548969"/>
              <a:gd name="connsiteY4" fmla="*/ 584776 h 584776"/>
              <a:gd name="connsiteX5" fmla="*/ 1048135 w 1548969"/>
              <a:gd name="connsiteY5" fmla="*/ 584776 h 584776"/>
              <a:gd name="connsiteX6" fmla="*/ 562792 w 1548969"/>
              <a:gd name="connsiteY6" fmla="*/ 584776 h 584776"/>
              <a:gd name="connsiteX7" fmla="*/ 0 w 1548969"/>
              <a:gd name="connsiteY7" fmla="*/ 584776 h 584776"/>
              <a:gd name="connsiteX8" fmla="*/ 0 w 1548969"/>
              <a:gd name="connsiteY8" fmla="*/ 0 h 58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8969" h="584776" fill="none" extrusionOk="0">
                <a:moveTo>
                  <a:pt x="0" y="0"/>
                </a:moveTo>
                <a:cubicBezTo>
                  <a:pt x="167141" y="-27949"/>
                  <a:pt x="308368" y="477"/>
                  <a:pt x="531812" y="0"/>
                </a:cubicBezTo>
                <a:cubicBezTo>
                  <a:pt x="755256" y="-477"/>
                  <a:pt x="951283" y="6588"/>
                  <a:pt x="1063625" y="0"/>
                </a:cubicBezTo>
                <a:cubicBezTo>
                  <a:pt x="1175967" y="-6588"/>
                  <a:pt x="1446822" y="49981"/>
                  <a:pt x="1548968" y="0"/>
                </a:cubicBezTo>
                <a:cubicBezTo>
                  <a:pt x="1586344" y="144354"/>
                  <a:pt x="1480438" y="453816"/>
                  <a:pt x="1548968" y="584776"/>
                </a:cubicBezTo>
                <a:cubicBezTo>
                  <a:pt x="1358317" y="609467"/>
                  <a:pt x="1208150" y="544970"/>
                  <a:pt x="1048135" y="584776"/>
                </a:cubicBezTo>
                <a:cubicBezTo>
                  <a:pt x="888120" y="624582"/>
                  <a:pt x="674328" y="531005"/>
                  <a:pt x="562792" y="584776"/>
                </a:cubicBezTo>
                <a:cubicBezTo>
                  <a:pt x="451256" y="638547"/>
                  <a:pt x="152550" y="579060"/>
                  <a:pt x="0" y="584776"/>
                </a:cubicBezTo>
                <a:cubicBezTo>
                  <a:pt x="-42883" y="359285"/>
                  <a:pt x="2680" y="197901"/>
                  <a:pt x="0" y="0"/>
                </a:cubicBezTo>
                <a:close/>
              </a:path>
              <a:path w="1548969" h="584776"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1001" y="248223"/>
                  <a:pt x="1514638" y="337747"/>
                  <a:pt x="1548968" y="584776"/>
                </a:cubicBezTo>
                <a:cubicBezTo>
                  <a:pt x="1280499" y="633210"/>
                  <a:pt x="1145822" y="552179"/>
                  <a:pt x="1001666" y="584776"/>
                </a:cubicBezTo>
                <a:cubicBezTo>
                  <a:pt x="857510" y="617373"/>
                  <a:pt x="673530" y="540359"/>
                  <a:pt x="454364" y="584776"/>
                </a:cubicBezTo>
                <a:cubicBezTo>
                  <a:pt x="235198" y="629193"/>
                  <a:pt x="132555" y="548559"/>
                  <a:pt x="0" y="584776"/>
                </a:cubicBezTo>
                <a:cubicBezTo>
                  <a:pt x="-51418" y="403231"/>
                  <a:pt x="18437" y="27195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por</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6" name="Google Shape;698;p62">
            <a:extLst>
              <a:ext uri="{FF2B5EF4-FFF2-40B4-BE49-F238E27FC236}">
                <a16:creationId xmlns:a16="http://schemas.microsoft.com/office/drawing/2014/main" id="{464910B4-9420-420A-9ABB-78D2F45657AC}"/>
              </a:ext>
            </a:extLst>
          </p:cNvPr>
          <p:cNvSpPr/>
          <p:nvPr/>
        </p:nvSpPr>
        <p:spPr>
          <a:xfrm>
            <a:off x="8135373" y="3570595"/>
            <a:ext cx="1548969" cy="584776"/>
          </a:xfrm>
          <a:custGeom>
            <a:avLst/>
            <a:gdLst>
              <a:gd name="connsiteX0" fmla="*/ 0 w 1548969"/>
              <a:gd name="connsiteY0" fmla="*/ 0 h 584776"/>
              <a:gd name="connsiteX1" fmla="*/ 516323 w 1548969"/>
              <a:gd name="connsiteY1" fmla="*/ 0 h 584776"/>
              <a:gd name="connsiteX2" fmla="*/ 1001666 w 1548969"/>
              <a:gd name="connsiteY2" fmla="*/ 0 h 584776"/>
              <a:gd name="connsiteX3" fmla="*/ 1548968 w 1548969"/>
              <a:gd name="connsiteY3" fmla="*/ 0 h 584776"/>
              <a:gd name="connsiteX4" fmla="*/ 1548968 w 1548969"/>
              <a:gd name="connsiteY4" fmla="*/ 584776 h 584776"/>
              <a:gd name="connsiteX5" fmla="*/ 1001666 w 1548969"/>
              <a:gd name="connsiteY5" fmla="*/ 584776 h 584776"/>
              <a:gd name="connsiteX6" fmla="*/ 454364 w 1548969"/>
              <a:gd name="connsiteY6" fmla="*/ 584776 h 584776"/>
              <a:gd name="connsiteX7" fmla="*/ 0 w 1548969"/>
              <a:gd name="connsiteY7" fmla="*/ 584776 h 584776"/>
              <a:gd name="connsiteX8" fmla="*/ 0 w 1548969"/>
              <a:gd name="connsiteY8" fmla="*/ 0 h 58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8969" h="584776" fill="none" extrusionOk="0">
                <a:moveTo>
                  <a:pt x="0" y="0"/>
                </a:moveTo>
                <a:cubicBezTo>
                  <a:pt x="243911" y="-10"/>
                  <a:pt x="337686" y="35324"/>
                  <a:pt x="516323" y="0"/>
                </a:cubicBezTo>
                <a:cubicBezTo>
                  <a:pt x="694960" y="-35324"/>
                  <a:pt x="851612" y="29846"/>
                  <a:pt x="1001666" y="0"/>
                </a:cubicBezTo>
                <a:cubicBezTo>
                  <a:pt x="1151720" y="-29846"/>
                  <a:pt x="1430641" y="11509"/>
                  <a:pt x="1548968" y="0"/>
                </a:cubicBezTo>
                <a:cubicBezTo>
                  <a:pt x="1559365" y="146377"/>
                  <a:pt x="1489144" y="357014"/>
                  <a:pt x="1548968" y="584776"/>
                </a:cubicBezTo>
                <a:cubicBezTo>
                  <a:pt x="1336132" y="647629"/>
                  <a:pt x="1142576" y="565862"/>
                  <a:pt x="1001666" y="584776"/>
                </a:cubicBezTo>
                <a:cubicBezTo>
                  <a:pt x="860756" y="603690"/>
                  <a:pt x="720985" y="532084"/>
                  <a:pt x="454364" y="584776"/>
                </a:cubicBezTo>
                <a:cubicBezTo>
                  <a:pt x="187743" y="637468"/>
                  <a:pt x="160910" y="545846"/>
                  <a:pt x="0" y="584776"/>
                </a:cubicBezTo>
                <a:cubicBezTo>
                  <a:pt x="-30302" y="399402"/>
                  <a:pt x="17686" y="220852"/>
                  <a:pt x="0" y="0"/>
                </a:cubicBezTo>
                <a:close/>
              </a:path>
              <a:path w="1548969" h="584776"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99221" y="182172"/>
                  <a:pt x="1530006" y="386159"/>
                  <a:pt x="1548968" y="584776"/>
                </a:cubicBezTo>
                <a:cubicBezTo>
                  <a:pt x="1403595" y="599061"/>
                  <a:pt x="1255097" y="540049"/>
                  <a:pt x="1032645" y="584776"/>
                </a:cubicBezTo>
                <a:cubicBezTo>
                  <a:pt x="810193" y="629503"/>
                  <a:pt x="642907" y="549129"/>
                  <a:pt x="531812" y="584776"/>
                </a:cubicBezTo>
                <a:cubicBezTo>
                  <a:pt x="420717" y="620423"/>
                  <a:pt x="191969" y="575077"/>
                  <a:pt x="0" y="584776"/>
                </a:cubicBezTo>
                <a:cubicBezTo>
                  <a:pt x="-30112" y="294908"/>
                  <a:pt x="58506" y="18566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de</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4" name="Google Shape;698;p62">
            <a:extLst>
              <a:ext uri="{FF2B5EF4-FFF2-40B4-BE49-F238E27FC236}">
                <a16:creationId xmlns:a16="http://schemas.microsoft.com/office/drawing/2014/main" id="{5222B90B-0CF5-42E5-8A4B-670B53688209}"/>
              </a:ext>
            </a:extLst>
          </p:cNvPr>
          <p:cNvSpPr/>
          <p:nvPr/>
        </p:nvSpPr>
        <p:spPr>
          <a:xfrm>
            <a:off x="9684342" y="6007364"/>
            <a:ext cx="1624197" cy="793650"/>
          </a:xfrm>
          <a:custGeom>
            <a:avLst/>
            <a:gdLst>
              <a:gd name="connsiteX0" fmla="*/ 0 w 1624197"/>
              <a:gd name="connsiteY0" fmla="*/ 0 h 793650"/>
              <a:gd name="connsiteX1" fmla="*/ 492673 w 1624197"/>
              <a:gd name="connsiteY1" fmla="*/ 0 h 793650"/>
              <a:gd name="connsiteX2" fmla="*/ 1050314 w 1624197"/>
              <a:gd name="connsiteY2" fmla="*/ 0 h 793650"/>
              <a:gd name="connsiteX3" fmla="*/ 1624197 w 1624197"/>
              <a:gd name="connsiteY3" fmla="*/ 0 h 793650"/>
              <a:gd name="connsiteX4" fmla="*/ 1624197 w 1624197"/>
              <a:gd name="connsiteY4" fmla="*/ 388889 h 793650"/>
              <a:gd name="connsiteX5" fmla="*/ 1624197 w 1624197"/>
              <a:gd name="connsiteY5" fmla="*/ 793650 h 793650"/>
              <a:gd name="connsiteX6" fmla="*/ 1082798 w 1624197"/>
              <a:gd name="connsiteY6" fmla="*/ 793650 h 793650"/>
              <a:gd name="connsiteX7" fmla="*/ 541399 w 1624197"/>
              <a:gd name="connsiteY7" fmla="*/ 793650 h 793650"/>
              <a:gd name="connsiteX8" fmla="*/ 0 w 1624197"/>
              <a:gd name="connsiteY8" fmla="*/ 793650 h 793650"/>
              <a:gd name="connsiteX9" fmla="*/ 0 w 1624197"/>
              <a:gd name="connsiteY9" fmla="*/ 412698 h 793650"/>
              <a:gd name="connsiteX10" fmla="*/ 0 w 1624197"/>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4197" h="793650" fill="none" extrusionOk="0">
                <a:moveTo>
                  <a:pt x="0" y="0"/>
                </a:moveTo>
                <a:cubicBezTo>
                  <a:pt x="169978" y="-14015"/>
                  <a:pt x="286223" y="28452"/>
                  <a:pt x="492673" y="0"/>
                </a:cubicBezTo>
                <a:cubicBezTo>
                  <a:pt x="699123" y="-28452"/>
                  <a:pt x="897671" y="7556"/>
                  <a:pt x="1050314" y="0"/>
                </a:cubicBezTo>
                <a:cubicBezTo>
                  <a:pt x="1202957" y="-7556"/>
                  <a:pt x="1446930" y="48911"/>
                  <a:pt x="1624197" y="0"/>
                </a:cubicBezTo>
                <a:cubicBezTo>
                  <a:pt x="1637291" y="194250"/>
                  <a:pt x="1622793" y="218921"/>
                  <a:pt x="1624197" y="388889"/>
                </a:cubicBezTo>
                <a:cubicBezTo>
                  <a:pt x="1625601" y="558857"/>
                  <a:pt x="1578986" y="676820"/>
                  <a:pt x="1624197" y="793650"/>
                </a:cubicBezTo>
                <a:cubicBezTo>
                  <a:pt x="1489594" y="851299"/>
                  <a:pt x="1228061" y="746183"/>
                  <a:pt x="1082798" y="793650"/>
                </a:cubicBezTo>
                <a:cubicBezTo>
                  <a:pt x="937535" y="841117"/>
                  <a:pt x="781777" y="732127"/>
                  <a:pt x="541399" y="793650"/>
                </a:cubicBezTo>
                <a:cubicBezTo>
                  <a:pt x="301021" y="855173"/>
                  <a:pt x="228814" y="761233"/>
                  <a:pt x="0" y="793650"/>
                </a:cubicBezTo>
                <a:cubicBezTo>
                  <a:pt x="-41357" y="628679"/>
                  <a:pt x="13538" y="500878"/>
                  <a:pt x="0" y="412698"/>
                </a:cubicBezTo>
                <a:cubicBezTo>
                  <a:pt x="-13538" y="324518"/>
                  <a:pt x="14146" y="96581"/>
                  <a:pt x="0" y="0"/>
                </a:cubicBezTo>
                <a:close/>
              </a:path>
              <a:path w="1624197" h="793650" stroke="0" extrusionOk="0">
                <a:moveTo>
                  <a:pt x="0" y="0"/>
                </a:moveTo>
                <a:cubicBezTo>
                  <a:pt x="153176" y="-59028"/>
                  <a:pt x="395275" y="12715"/>
                  <a:pt x="525157" y="0"/>
                </a:cubicBezTo>
                <a:cubicBezTo>
                  <a:pt x="655039" y="-12715"/>
                  <a:pt x="851679" y="28880"/>
                  <a:pt x="1034072" y="0"/>
                </a:cubicBezTo>
                <a:cubicBezTo>
                  <a:pt x="1216465" y="-28880"/>
                  <a:pt x="1346644" y="61359"/>
                  <a:pt x="1624197" y="0"/>
                </a:cubicBezTo>
                <a:cubicBezTo>
                  <a:pt x="1651104" y="178046"/>
                  <a:pt x="1585212" y="223647"/>
                  <a:pt x="1624197" y="388889"/>
                </a:cubicBezTo>
                <a:cubicBezTo>
                  <a:pt x="1663182" y="554131"/>
                  <a:pt x="1576188" y="661168"/>
                  <a:pt x="1624197" y="793650"/>
                </a:cubicBezTo>
                <a:cubicBezTo>
                  <a:pt x="1373878" y="846914"/>
                  <a:pt x="1303432" y="773221"/>
                  <a:pt x="1082798" y="793650"/>
                </a:cubicBezTo>
                <a:cubicBezTo>
                  <a:pt x="862164" y="814079"/>
                  <a:pt x="739281" y="742990"/>
                  <a:pt x="590125" y="793650"/>
                </a:cubicBezTo>
                <a:cubicBezTo>
                  <a:pt x="440969" y="844310"/>
                  <a:pt x="284507" y="768085"/>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veo</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 name="Google Shape;167;p2">
            <a:extLst>
              <a:ext uri="{FF2B5EF4-FFF2-40B4-BE49-F238E27FC236}">
                <a16:creationId xmlns:a16="http://schemas.microsoft.com/office/drawing/2014/main" id="{8B46507D-CD47-C554-2F89-7EDCB6512136}"/>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Google Shape;702;p62">
            <a:extLst>
              <a:ext uri="{FF2B5EF4-FFF2-40B4-BE49-F238E27FC236}">
                <a16:creationId xmlns:a16="http://schemas.microsoft.com/office/drawing/2014/main" id="{B071D6BD-9909-3B3B-29B4-ACA3A055D0E2}"/>
              </a:ext>
            </a:extLst>
          </p:cNvPr>
          <p:cNvSpPr/>
          <p:nvPr/>
        </p:nvSpPr>
        <p:spPr>
          <a:xfrm>
            <a:off x="4759438" y="2873662"/>
            <a:ext cx="1504248" cy="584776"/>
          </a:xfrm>
          <a:custGeom>
            <a:avLst/>
            <a:gdLst>
              <a:gd name="connsiteX0" fmla="*/ 0 w 1504248"/>
              <a:gd name="connsiteY0" fmla="*/ 0 h 584776"/>
              <a:gd name="connsiteX1" fmla="*/ 486374 w 1504248"/>
              <a:gd name="connsiteY1" fmla="*/ 0 h 584776"/>
              <a:gd name="connsiteX2" fmla="*/ 942662 w 1504248"/>
              <a:gd name="connsiteY2" fmla="*/ 0 h 584776"/>
              <a:gd name="connsiteX3" fmla="*/ 1504248 w 1504248"/>
              <a:gd name="connsiteY3" fmla="*/ 0 h 584776"/>
              <a:gd name="connsiteX4" fmla="*/ 1504248 w 1504248"/>
              <a:gd name="connsiteY4" fmla="*/ 584776 h 584776"/>
              <a:gd name="connsiteX5" fmla="*/ 1002832 w 1504248"/>
              <a:gd name="connsiteY5" fmla="*/ 584776 h 584776"/>
              <a:gd name="connsiteX6" fmla="*/ 546543 w 1504248"/>
              <a:gd name="connsiteY6" fmla="*/ 584776 h 584776"/>
              <a:gd name="connsiteX7" fmla="*/ 0 w 1504248"/>
              <a:gd name="connsiteY7" fmla="*/ 584776 h 584776"/>
              <a:gd name="connsiteX8" fmla="*/ 0 w 1504248"/>
              <a:gd name="connsiteY8" fmla="*/ 0 h 58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4248" h="584776" fill="none" extrusionOk="0">
                <a:moveTo>
                  <a:pt x="0" y="0"/>
                </a:moveTo>
                <a:cubicBezTo>
                  <a:pt x="211765" y="-4591"/>
                  <a:pt x="355002" y="38302"/>
                  <a:pt x="486374" y="0"/>
                </a:cubicBezTo>
                <a:cubicBezTo>
                  <a:pt x="617746" y="-38302"/>
                  <a:pt x="798283" y="5777"/>
                  <a:pt x="942662" y="0"/>
                </a:cubicBezTo>
                <a:cubicBezTo>
                  <a:pt x="1087041" y="-5777"/>
                  <a:pt x="1295025" y="50284"/>
                  <a:pt x="1504248" y="0"/>
                </a:cubicBezTo>
                <a:cubicBezTo>
                  <a:pt x="1517878" y="212239"/>
                  <a:pt x="1487466" y="429325"/>
                  <a:pt x="1504248" y="584776"/>
                </a:cubicBezTo>
                <a:cubicBezTo>
                  <a:pt x="1300717" y="603647"/>
                  <a:pt x="1241292" y="572926"/>
                  <a:pt x="1002832" y="584776"/>
                </a:cubicBezTo>
                <a:cubicBezTo>
                  <a:pt x="764372" y="596626"/>
                  <a:pt x="706703" y="570459"/>
                  <a:pt x="546543" y="584776"/>
                </a:cubicBezTo>
                <a:cubicBezTo>
                  <a:pt x="386383" y="599093"/>
                  <a:pt x="163447" y="562220"/>
                  <a:pt x="0" y="584776"/>
                </a:cubicBezTo>
                <a:cubicBezTo>
                  <a:pt x="-51991" y="326110"/>
                  <a:pt x="290" y="193766"/>
                  <a:pt x="0" y="0"/>
                </a:cubicBezTo>
                <a:close/>
              </a:path>
              <a:path w="1504248" h="584776" stroke="0" extrusionOk="0">
                <a:moveTo>
                  <a:pt x="0" y="0"/>
                </a:moveTo>
                <a:cubicBezTo>
                  <a:pt x="183360" y="-7356"/>
                  <a:pt x="243971" y="13620"/>
                  <a:pt x="486374" y="0"/>
                </a:cubicBezTo>
                <a:cubicBezTo>
                  <a:pt x="728777" y="-13620"/>
                  <a:pt x="822971" y="3790"/>
                  <a:pt x="972747" y="0"/>
                </a:cubicBezTo>
                <a:cubicBezTo>
                  <a:pt x="1122523" y="-3790"/>
                  <a:pt x="1366359" y="20857"/>
                  <a:pt x="1504248" y="0"/>
                </a:cubicBezTo>
                <a:cubicBezTo>
                  <a:pt x="1536077" y="285454"/>
                  <a:pt x="1448995" y="335256"/>
                  <a:pt x="1504248" y="584776"/>
                </a:cubicBezTo>
                <a:cubicBezTo>
                  <a:pt x="1369328" y="634831"/>
                  <a:pt x="1191239" y="548934"/>
                  <a:pt x="1047959" y="584776"/>
                </a:cubicBezTo>
                <a:cubicBezTo>
                  <a:pt x="904679" y="620618"/>
                  <a:pt x="730809" y="572099"/>
                  <a:pt x="561586" y="584776"/>
                </a:cubicBezTo>
                <a:cubicBezTo>
                  <a:pt x="392363" y="597453"/>
                  <a:pt x="217602" y="517893"/>
                  <a:pt x="0" y="584776"/>
                </a:cubicBezTo>
                <a:cubicBezTo>
                  <a:pt x="-53303" y="434331"/>
                  <a:pt x="49514" y="266704"/>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el</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 name="Google Shape;703;p62">
            <a:extLst>
              <a:ext uri="{FF2B5EF4-FFF2-40B4-BE49-F238E27FC236}">
                <a16:creationId xmlns:a16="http://schemas.microsoft.com/office/drawing/2014/main" id="{29ACCFF3-213A-F3B0-EE00-A911D34BD2E3}"/>
              </a:ext>
            </a:extLst>
          </p:cNvPr>
          <p:cNvSpPr/>
          <p:nvPr/>
        </p:nvSpPr>
        <p:spPr>
          <a:xfrm>
            <a:off x="6442637" y="2857775"/>
            <a:ext cx="1548969" cy="584776"/>
          </a:xfrm>
          <a:custGeom>
            <a:avLst/>
            <a:gdLst>
              <a:gd name="connsiteX0" fmla="*/ 0 w 1548969"/>
              <a:gd name="connsiteY0" fmla="*/ 0 h 584776"/>
              <a:gd name="connsiteX1" fmla="*/ 531812 w 1548969"/>
              <a:gd name="connsiteY1" fmla="*/ 0 h 584776"/>
              <a:gd name="connsiteX2" fmla="*/ 1001666 w 1548969"/>
              <a:gd name="connsiteY2" fmla="*/ 0 h 584776"/>
              <a:gd name="connsiteX3" fmla="*/ 1548968 w 1548969"/>
              <a:gd name="connsiteY3" fmla="*/ 0 h 584776"/>
              <a:gd name="connsiteX4" fmla="*/ 1548968 w 1548969"/>
              <a:gd name="connsiteY4" fmla="*/ 584776 h 584776"/>
              <a:gd name="connsiteX5" fmla="*/ 1032645 w 1548969"/>
              <a:gd name="connsiteY5" fmla="*/ 584776 h 584776"/>
              <a:gd name="connsiteX6" fmla="*/ 547302 w 1548969"/>
              <a:gd name="connsiteY6" fmla="*/ 584776 h 584776"/>
              <a:gd name="connsiteX7" fmla="*/ 0 w 1548969"/>
              <a:gd name="connsiteY7" fmla="*/ 584776 h 584776"/>
              <a:gd name="connsiteX8" fmla="*/ 0 w 1548969"/>
              <a:gd name="connsiteY8" fmla="*/ 0 h 58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8969" h="584776" fill="none" extrusionOk="0">
                <a:moveTo>
                  <a:pt x="0" y="0"/>
                </a:moveTo>
                <a:cubicBezTo>
                  <a:pt x="201480" y="-11044"/>
                  <a:pt x="317408" y="27252"/>
                  <a:pt x="531812" y="0"/>
                </a:cubicBezTo>
                <a:cubicBezTo>
                  <a:pt x="746216" y="-27252"/>
                  <a:pt x="783167" y="22558"/>
                  <a:pt x="1001666" y="0"/>
                </a:cubicBezTo>
                <a:cubicBezTo>
                  <a:pt x="1220165" y="-22558"/>
                  <a:pt x="1290324" y="20687"/>
                  <a:pt x="1548968" y="0"/>
                </a:cubicBezTo>
                <a:cubicBezTo>
                  <a:pt x="1560160" y="158321"/>
                  <a:pt x="1489133" y="449035"/>
                  <a:pt x="1548968" y="584776"/>
                </a:cubicBezTo>
                <a:cubicBezTo>
                  <a:pt x="1326189" y="607275"/>
                  <a:pt x="1198281" y="559687"/>
                  <a:pt x="1032645" y="584776"/>
                </a:cubicBezTo>
                <a:cubicBezTo>
                  <a:pt x="867009" y="609865"/>
                  <a:pt x="756437" y="550491"/>
                  <a:pt x="547302" y="584776"/>
                </a:cubicBezTo>
                <a:cubicBezTo>
                  <a:pt x="338167" y="619061"/>
                  <a:pt x="196077" y="543814"/>
                  <a:pt x="0" y="584776"/>
                </a:cubicBezTo>
                <a:cubicBezTo>
                  <a:pt x="-5070" y="467549"/>
                  <a:pt x="23692" y="246001"/>
                  <a:pt x="0" y="0"/>
                </a:cubicBezTo>
                <a:close/>
              </a:path>
              <a:path w="1548969" h="584776"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2540" y="233198"/>
                  <a:pt x="1523629" y="429993"/>
                  <a:pt x="1548968" y="584776"/>
                </a:cubicBezTo>
                <a:cubicBezTo>
                  <a:pt x="1333594" y="601806"/>
                  <a:pt x="1287653" y="538309"/>
                  <a:pt x="1063625" y="584776"/>
                </a:cubicBezTo>
                <a:cubicBezTo>
                  <a:pt x="839597" y="631243"/>
                  <a:pt x="757897" y="540965"/>
                  <a:pt x="547302" y="584776"/>
                </a:cubicBezTo>
                <a:cubicBezTo>
                  <a:pt x="336707" y="628587"/>
                  <a:pt x="154543" y="535386"/>
                  <a:pt x="0" y="584776"/>
                </a:cubicBezTo>
                <a:cubicBezTo>
                  <a:pt x="-38278" y="443150"/>
                  <a:pt x="67494" y="19809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la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8" name="Google Shape;702;p62">
            <a:extLst>
              <a:ext uri="{FF2B5EF4-FFF2-40B4-BE49-F238E27FC236}">
                <a16:creationId xmlns:a16="http://schemas.microsoft.com/office/drawing/2014/main" id="{81F2BFC7-1D88-83B1-577D-567ED008ADCB}"/>
              </a:ext>
            </a:extLst>
          </p:cNvPr>
          <p:cNvSpPr/>
          <p:nvPr/>
        </p:nvSpPr>
        <p:spPr>
          <a:xfrm>
            <a:off x="4747621" y="2003594"/>
            <a:ext cx="1504248" cy="793650"/>
          </a:xfrm>
          <a:custGeom>
            <a:avLst/>
            <a:gdLst>
              <a:gd name="connsiteX0" fmla="*/ 0 w 1504248"/>
              <a:gd name="connsiteY0" fmla="*/ 0 h 793650"/>
              <a:gd name="connsiteX1" fmla="*/ 501416 w 1504248"/>
              <a:gd name="connsiteY1" fmla="*/ 0 h 793650"/>
              <a:gd name="connsiteX2" fmla="*/ 1032917 w 1504248"/>
              <a:gd name="connsiteY2" fmla="*/ 0 h 793650"/>
              <a:gd name="connsiteX3" fmla="*/ 1504248 w 1504248"/>
              <a:gd name="connsiteY3" fmla="*/ 0 h 793650"/>
              <a:gd name="connsiteX4" fmla="*/ 1504248 w 1504248"/>
              <a:gd name="connsiteY4" fmla="*/ 396825 h 793650"/>
              <a:gd name="connsiteX5" fmla="*/ 1504248 w 1504248"/>
              <a:gd name="connsiteY5" fmla="*/ 793650 h 793650"/>
              <a:gd name="connsiteX6" fmla="*/ 1002832 w 1504248"/>
              <a:gd name="connsiteY6" fmla="*/ 793650 h 793650"/>
              <a:gd name="connsiteX7" fmla="*/ 471331 w 1504248"/>
              <a:gd name="connsiteY7" fmla="*/ 793650 h 793650"/>
              <a:gd name="connsiteX8" fmla="*/ 0 w 1504248"/>
              <a:gd name="connsiteY8" fmla="*/ 793650 h 793650"/>
              <a:gd name="connsiteX9" fmla="*/ 0 w 1504248"/>
              <a:gd name="connsiteY9" fmla="*/ 388889 h 793650"/>
              <a:gd name="connsiteX10" fmla="*/ 0 w 1504248"/>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4248" h="793650" fill="none" extrusionOk="0">
                <a:moveTo>
                  <a:pt x="0" y="0"/>
                </a:moveTo>
                <a:cubicBezTo>
                  <a:pt x="168740" y="-26153"/>
                  <a:pt x="273055" y="14506"/>
                  <a:pt x="501416" y="0"/>
                </a:cubicBezTo>
                <a:cubicBezTo>
                  <a:pt x="729777" y="-14506"/>
                  <a:pt x="912855" y="19419"/>
                  <a:pt x="1032917" y="0"/>
                </a:cubicBezTo>
                <a:cubicBezTo>
                  <a:pt x="1152979" y="-19419"/>
                  <a:pt x="1330354" y="41709"/>
                  <a:pt x="1504248" y="0"/>
                </a:cubicBezTo>
                <a:cubicBezTo>
                  <a:pt x="1535707" y="147357"/>
                  <a:pt x="1477014" y="242389"/>
                  <a:pt x="1504248" y="396825"/>
                </a:cubicBezTo>
                <a:cubicBezTo>
                  <a:pt x="1531482" y="551262"/>
                  <a:pt x="1470152" y="687806"/>
                  <a:pt x="1504248" y="793650"/>
                </a:cubicBezTo>
                <a:cubicBezTo>
                  <a:pt x="1319808" y="794562"/>
                  <a:pt x="1135130" y="758680"/>
                  <a:pt x="1002832" y="793650"/>
                </a:cubicBezTo>
                <a:cubicBezTo>
                  <a:pt x="870534" y="828620"/>
                  <a:pt x="694072" y="748641"/>
                  <a:pt x="471331" y="793650"/>
                </a:cubicBezTo>
                <a:cubicBezTo>
                  <a:pt x="248590" y="838659"/>
                  <a:pt x="191940" y="770538"/>
                  <a:pt x="0" y="793650"/>
                </a:cubicBezTo>
                <a:cubicBezTo>
                  <a:pt x="-3588" y="679834"/>
                  <a:pt x="42863" y="503887"/>
                  <a:pt x="0" y="388889"/>
                </a:cubicBezTo>
                <a:cubicBezTo>
                  <a:pt x="-42863" y="273891"/>
                  <a:pt x="22479" y="167721"/>
                  <a:pt x="0" y="0"/>
                </a:cubicBezTo>
                <a:close/>
              </a:path>
              <a:path w="1504248" h="793650" stroke="0" extrusionOk="0">
                <a:moveTo>
                  <a:pt x="0" y="0"/>
                </a:moveTo>
                <a:cubicBezTo>
                  <a:pt x="183360" y="-7356"/>
                  <a:pt x="243971" y="13620"/>
                  <a:pt x="486374" y="0"/>
                </a:cubicBezTo>
                <a:cubicBezTo>
                  <a:pt x="728777" y="-13620"/>
                  <a:pt x="822971" y="3790"/>
                  <a:pt x="972747" y="0"/>
                </a:cubicBezTo>
                <a:cubicBezTo>
                  <a:pt x="1122523" y="-3790"/>
                  <a:pt x="1366359" y="20857"/>
                  <a:pt x="1504248" y="0"/>
                </a:cubicBezTo>
                <a:cubicBezTo>
                  <a:pt x="1528591" y="168992"/>
                  <a:pt x="1462154" y="260866"/>
                  <a:pt x="1504248" y="388889"/>
                </a:cubicBezTo>
                <a:cubicBezTo>
                  <a:pt x="1546342" y="516912"/>
                  <a:pt x="1485917" y="597580"/>
                  <a:pt x="1504248" y="793650"/>
                </a:cubicBezTo>
                <a:cubicBezTo>
                  <a:pt x="1355964" y="836195"/>
                  <a:pt x="1162456" y="740457"/>
                  <a:pt x="972747" y="793650"/>
                </a:cubicBezTo>
                <a:cubicBezTo>
                  <a:pt x="783038" y="846843"/>
                  <a:pt x="587036" y="792770"/>
                  <a:pt x="441246" y="793650"/>
                </a:cubicBezTo>
                <a:cubicBezTo>
                  <a:pt x="295456" y="794530"/>
                  <a:pt x="193752" y="753420"/>
                  <a:pt x="0" y="793650"/>
                </a:cubicBezTo>
                <a:cubicBezTo>
                  <a:pt x="-27622" y="665569"/>
                  <a:pt x="36651" y="556940"/>
                  <a:pt x="0" y="388889"/>
                </a:cubicBezTo>
                <a:cubicBezTo>
                  <a:pt x="-36651" y="220838"/>
                  <a:pt x="35706" y="11677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casa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9" name="Google Shape;703;p62">
            <a:extLst>
              <a:ext uri="{FF2B5EF4-FFF2-40B4-BE49-F238E27FC236}">
                <a16:creationId xmlns:a16="http://schemas.microsoft.com/office/drawing/2014/main" id="{D252940D-7915-03CA-B8FB-0B033EBF23FD}"/>
              </a:ext>
            </a:extLst>
          </p:cNvPr>
          <p:cNvSpPr/>
          <p:nvPr/>
        </p:nvSpPr>
        <p:spPr>
          <a:xfrm>
            <a:off x="6430820" y="198770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salón</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0" name="Google Shape;702;p62">
            <a:extLst>
              <a:ext uri="{FF2B5EF4-FFF2-40B4-BE49-F238E27FC236}">
                <a16:creationId xmlns:a16="http://schemas.microsoft.com/office/drawing/2014/main" id="{758F1F60-52BC-1C92-6CE9-4DFC0E284FF4}"/>
              </a:ext>
            </a:extLst>
          </p:cNvPr>
          <p:cNvSpPr/>
          <p:nvPr/>
        </p:nvSpPr>
        <p:spPr>
          <a:xfrm>
            <a:off x="8073382" y="2003594"/>
            <a:ext cx="1130816" cy="793650"/>
          </a:xfrm>
          <a:custGeom>
            <a:avLst/>
            <a:gdLst>
              <a:gd name="connsiteX0" fmla="*/ 0 w 1130816"/>
              <a:gd name="connsiteY0" fmla="*/ 0 h 793650"/>
              <a:gd name="connsiteX1" fmla="*/ 554100 w 1130816"/>
              <a:gd name="connsiteY1" fmla="*/ 0 h 793650"/>
              <a:gd name="connsiteX2" fmla="*/ 1130816 w 1130816"/>
              <a:gd name="connsiteY2" fmla="*/ 0 h 793650"/>
              <a:gd name="connsiteX3" fmla="*/ 1130816 w 1130816"/>
              <a:gd name="connsiteY3" fmla="*/ 388889 h 793650"/>
              <a:gd name="connsiteX4" fmla="*/ 1130816 w 1130816"/>
              <a:gd name="connsiteY4" fmla="*/ 793650 h 793650"/>
              <a:gd name="connsiteX5" fmla="*/ 599332 w 1130816"/>
              <a:gd name="connsiteY5" fmla="*/ 793650 h 793650"/>
              <a:gd name="connsiteX6" fmla="*/ 0 w 1130816"/>
              <a:gd name="connsiteY6" fmla="*/ 793650 h 793650"/>
              <a:gd name="connsiteX7" fmla="*/ 0 w 1130816"/>
              <a:gd name="connsiteY7" fmla="*/ 412698 h 793650"/>
              <a:gd name="connsiteX8" fmla="*/ 0 w 1130816"/>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816" h="793650" fill="none" extrusionOk="0">
                <a:moveTo>
                  <a:pt x="0" y="0"/>
                </a:moveTo>
                <a:cubicBezTo>
                  <a:pt x="169946" y="-50351"/>
                  <a:pt x="398476" y="65626"/>
                  <a:pt x="554100" y="0"/>
                </a:cubicBezTo>
                <a:cubicBezTo>
                  <a:pt x="709724" y="-65626"/>
                  <a:pt x="895400" y="41485"/>
                  <a:pt x="1130816" y="0"/>
                </a:cubicBezTo>
                <a:cubicBezTo>
                  <a:pt x="1171750" y="132393"/>
                  <a:pt x="1113412" y="230922"/>
                  <a:pt x="1130816" y="388889"/>
                </a:cubicBezTo>
                <a:cubicBezTo>
                  <a:pt x="1148220" y="546856"/>
                  <a:pt x="1088835" y="597046"/>
                  <a:pt x="1130816" y="793650"/>
                </a:cubicBezTo>
                <a:cubicBezTo>
                  <a:pt x="886746" y="806624"/>
                  <a:pt x="746007" y="752947"/>
                  <a:pt x="599332" y="793650"/>
                </a:cubicBezTo>
                <a:cubicBezTo>
                  <a:pt x="452657" y="834353"/>
                  <a:pt x="266035" y="785850"/>
                  <a:pt x="0" y="793650"/>
                </a:cubicBezTo>
                <a:cubicBezTo>
                  <a:pt x="-30617" y="678192"/>
                  <a:pt x="24672" y="529961"/>
                  <a:pt x="0" y="412698"/>
                </a:cubicBezTo>
                <a:cubicBezTo>
                  <a:pt x="-24672" y="295435"/>
                  <a:pt x="20128" y="108452"/>
                  <a:pt x="0" y="0"/>
                </a:cubicBezTo>
                <a:close/>
              </a:path>
              <a:path w="1130816" h="793650" stroke="0" extrusionOk="0">
                <a:moveTo>
                  <a:pt x="0" y="0"/>
                </a:moveTo>
                <a:cubicBezTo>
                  <a:pt x="273077" y="-4809"/>
                  <a:pt x="432006" y="60378"/>
                  <a:pt x="576716" y="0"/>
                </a:cubicBezTo>
                <a:cubicBezTo>
                  <a:pt x="721426" y="-60378"/>
                  <a:pt x="870478" y="62701"/>
                  <a:pt x="1130816" y="0"/>
                </a:cubicBezTo>
                <a:cubicBezTo>
                  <a:pt x="1133925" y="172429"/>
                  <a:pt x="1097112" y="206878"/>
                  <a:pt x="1130816" y="412698"/>
                </a:cubicBezTo>
                <a:cubicBezTo>
                  <a:pt x="1164520" y="618518"/>
                  <a:pt x="1117462" y="625803"/>
                  <a:pt x="1130816" y="793650"/>
                </a:cubicBezTo>
                <a:cubicBezTo>
                  <a:pt x="1019633" y="813831"/>
                  <a:pt x="736785" y="744727"/>
                  <a:pt x="588024" y="793650"/>
                </a:cubicBezTo>
                <a:cubicBezTo>
                  <a:pt x="439263" y="842573"/>
                  <a:pt x="134609" y="758429"/>
                  <a:pt x="0" y="793650"/>
                </a:cubicBezTo>
                <a:cubicBezTo>
                  <a:pt x="-36365" y="609742"/>
                  <a:pt x="10082" y="597829"/>
                  <a:pt x="0" y="420635"/>
                </a:cubicBezTo>
                <a:cubicBezTo>
                  <a:pt x="-10082" y="243442"/>
                  <a:pt x="43053" y="160402"/>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calle</a:t>
            </a:r>
            <a:endParaRPr kumimoji="0" sz="22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 name="Google Shape;703;p62">
            <a:extLst>
              <a:ext uri="{FF2B5EF4-FFF2-40B4-BE49-F238E27FC236}">
                <a16:creationId xmlns:a16="http://schemas.microsoft.com/office/drawing/2014/main" id="{28034EC8-615D-EFD5-0421-7E8FE237999D}"/>
              </a:ext>
            </a:extLst>
          </p:cNvPr>
          <p:cNvSpPr/>
          <p:nvPr/>
        </p:nvSpPr>
        <p:spPr>
          <a:xfrm>
            <a:off x="9297791" y="2003594"/>
            <a:ext cx="1593930" cy="793650"/>
          </a:xfrm>
          <a:custGeom>
            <a:avLst/>
            <a:gdLst>
              <a:gd name="connsiteX0" fmla="*/ 0 w 1593930"/>
              <a:gd name="connsiteY0" fmla="*/ 0 h 793650"/>
              <a:gd name="connsiteX1" fmla="*/ 483492 w 1593930"/>
              <a:gd name="connsiteY1" fmla="*/ 0 h 793650"/>
              <a:gd name="connsiteX2" fmla="*/ 998863 w 1593930"/>
              <a:gd name="connsiteY2" fmla="*/ 0 h 793650"/>
              <a:gd name="connsiteX3" fmla="*/ 1593930 w 1593930"/>
              <a:gd name="connsiteY3" fmla="*/ 0 h 793650"/>
              <a:gd name="connsiteX4" fmla="*/ 1593930 w 1593930"/>
              <a:gd name="connsiteY4" fmla="*/ 388889 h 793650"/>
              <a:gd name="connsiteX5" fmla="*/ 1593930 w 1593930"/>
              <a:gd name="connsiteY5" fmla="*/ 793650 h 793650"/>
              <a:gd name="connsiteX6" fmla="*/ 1030741 w 1593930"/>
              <a:gd name="connsiteY6" fmla="*/ 793650 h 793650"/>
              <a:gd name="connsiteX7" fmla="*/ 547249 w 1593930"/>
              <a:gd name="connsiteY7" fmla="*/ 793650 h 793650"/>
              <a:gd name="connsiteX8" fmla="*/ 0 w 1593930"/>
              <a:gd name="connsiteY8" fmla="*/ 793650 h 793650"/>
              <a:gd name="connsiteX9" fmla="*/ 0 w 1593930"/>
              <a:gd name="connsiteY9" fmla="*/ 404762 h 793650"/>
              <a:gd name="connsiteX10" fmla="*/ 0 w 1593930"/>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3930" h="793650" fill="none" extrusionOk="0">
                <a:moveTo>
                  <a:pt x="0" y="0"/>
                </a:moveTo>
                <a:cubicBezTo>
                  <a:pt x="240394" y="-12494"/>
                  <a:pt x="303623" y="38268"/>
                  <a:pt x="483492" y="0"/>
                </a:cubicBezTo>
                <a:cubicBezTo>
                  <a:pt x="663361" y="-38268"/>
                  <a:pt x="872809" y="16689"/>
                  <a:pt x="998863" y="0"/>
                </a:cubicBezTo>
                <a:cubicBezTo>
                  <a:pt x="1124917" y="-16689"/>
                  <a:pt x="1454691" y="54212"/>
                  <a:pt x="1593930" y="0"/>
                </a:cubicBezTo>
                <a:cubicBezTo>
                  <a:pt x="1612573" y="152116"/>
                  <a:pt x="1591912" y="285507"/>
                  <a:pt x="1593930" y="388889"/>
                </a:cubicBezTo>
                <a:cubicBezTo>
                  <a:pt x="1595948" y="492271"/>
                  <a:pt x="1565084" y="647348"/>
                  <a:pt x="1593930" y="793650"/>
                </a:cubicBezTo>
                <a:cubicBezTo>
                  <a:pt x="1362361" y="816072"/>
                  <a:pt x="1221668" y="787644"/>
                  <a:pt x="1030741" y="793650"/>
                </a:cubicBezTo>
                <a:cubicBezTo>
                  <a:pt x="839814" y="799656"/>
                  <a:pt x="699071" y="753425"/>
                  <a:pt x="547249" y="793650"/>
                </a:cubicBezTo>
                <a:cubicBezTo>
                  <a:pt x="395427" y="833875"/>
                  <a:pt x="158417" y="778901"/>
                  <a:pt x="0" y="793650"/>
                </a:cubicBezTo>
                <a:cubicBezTo>
                  <a:pt x="-7405" y="627307"/>
                  <a:pt x="30199" y="577257"/>
                  <a:pt x="0" y="404762"/>
                </a:cubicBezTo>
                <a:cubicBezTo>
                  <a:pt x="-30199" y="232267"/>
                  <a:pt x="25360" y="181152"/>
                  <a:pt x="0" y="0"/>
                </a:cubicBezTo>
                <a:close/>
              </a:path>
              <a:path w="1593930" h="793650" stroke="0" extrusionOk="0">
                <a:moveTo>
                  <a:pt x="0" y="0"/>
                </a:moveTo>
                <a:cubicBezTo>
                  <a:pt x="196742" y="-11607"/>
                  <a:pt x="409612" y="3404"/>
                  <a:pt x="531310" y="0"/>
                </a:cubicBezTo>
                <a:cubicBezTo>
                  <a:pt x="653008" y="-3404"/>
                  <a:pt x="799826" y="33305"/>
                  <a:pt x="1046681" y="0"/>
                </a:cubicBezTo>
                <a:cubicBezTo>
                  <a:pt x="1293536" y="-33305"/>
                  <a:pt x="1365412" y="40411"/>
                  <a:pt x="1593930" y="0"/>
                </a:cubicBezTo>
                <a:cubicBezTo>
                  <a:pt x="1604630" y="159361"/>
                  <a:pt x="1573046" y="262626"/>
                  <a:pt x="1593930" y="380952"/>
                </a:cubicBezTo>
                <a:cubicBezTo>
                  <a:pt x="1614814" y="499278"/>
                  <a:pt x="1565606" y="685713"/>
                  <a:pt x="1593930" y="793650"/>
                </a:cubicBezTo>
                <a:cubicBezTo>
                  <a:pt x="1317473" y="855027"/>
                  <a:pt x="1304967" y="729123"/>
                  <a:pt x="1030741" y="793650"/>
                </a:cubicBezTo>
                <a:cubicBezTo>
                  <a:pt x="756515" y="858177"/>
                  <a:pt x="627283" y="756388"/>
                  <a:pt x="499431" y="793650"/>
                </a:cubicBezTo>
                <a:cubicBezTo>
                  <a:pt x="371579" y="830912"/>
                  <a:pt x="156432" y="783885"/>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árbol</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 name="TextBox 5">
            <a:hlinkClick r:id="" action="ppaction://noaction">
              <a:snd r:embed="rId9" name="5_1.wav"/>
            </a:hlinkClick>
            <a:extLst>
              <a:ext uri="{FF2B5EF4-FFF2-40B4-BE49-F238E27FC236}">
                <a16:creationId xmlns:a16="http://schemas.microsoft.com/office/drawing/2014/main" id="{E71ED678-6F85-5E8C-1C0F-A2DD431210F4}"/>
              </a:ext>
            </a:extLst>
          </p:cNvPr>
          <p:cNvSpPr txBox="1"/>
          <p:nvPr/>
        </p:nvSpPr>
        <p:spPr>
          <a:xfrm>
            <a:off x="2814907" y="61012"/>
            <a:ext cx="47436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Habla en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español</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[5/5]</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TextBox 6">
            <a:hlinkClick r:id="" action="ppaction://noaction">
              <a:snd r:embed="rId10" name="5_2.wav"/>
            </a:hlinkClick>
            <a:extLst>
              <a:ext uri="{FF2B5EF4-FFF2-40B4-BE49-F238E27FC236}">
                <a16:creationId xmlns:a16="http://schemas.microsoft.com/office/drawing/2014/main" id="{D7A34223-3C86-C95F-CCF3-42A9643B3A19}"/>
              </a:ext>
            </a:extLst>
          </p:cNvPr>
          <p:cNvSpPr txBox="1"/>
          <p:nvPr/>
        </p:nvSpPr>
        <p:spPr>
          <a:xfrm>
            <a:off x="2810750" y="502560"/>
            <a:ext cx="2460930"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Traduce 🗣</a:t>
            </a:r>
          </a:p>
        </p:txBody>
      </p:sp>
    </p:spTree>
    <p:extLst>
      <p:ext uri="{BB962C8B-B14F-4D97-AF65-F5344CB8AC3E}">
        <p14:creationId xmlns:p14="http://schemas.microsoft.com/office/powerpoint/2010/main" val="284133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4">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8" name="TextBox 17">
            <a:extLst>
              <a:ext uri="{FF2B5EF4-FFF2-40B4-BE49-F238E27FC236}">
                <a16:creationId xmlns:a16="http://schemas.microsoft.com/office/drawing/2014/main" id="{7E03D5E4-0DE2-4A17-9062-0844809E1F02}"/>
              </a:ext>
            </a:extLst>
          </p:cNvPr>
          <p:cNvSpPr txBox="1"/>
          <p:nvPr/>
        </p:nvSpPr>
        <p:spPr>
          <a:xfrm>
            <a:off x="2814907" y="61012"/>
            <a:ext cx="325762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Respuesta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[5/5]</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9676" y="70667"/>
            <a:ext cx="614822" cy="614822"/>
          </a:xfrm>
          <a:prstGeom prst="rect">
            <a:avLst/>
          </a:prstGeom>
          <a:noFill/>
          <a:extLst>
            <a:ext uri="{909E8E84-426E-40DD-AFC4-6F175D3DCCD1}">
              <a14:hiddenFill xmlns:a14="http://schemas.microsoft.com/office/drawing/2010/main">
                <a:solidFill>
                  <a:srgbClr val="FFFFFF"/>
                </a:solidFill>
              </a14:hiddenFill>
            </a:ext>
          </a:extLst>
        </p:spPr>
      </p:pic>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6">
            <a:alphaModFix/>
            <a:duotone>
              <a:schemeClr val="accent6">
                <a:shade val="45000"/>
                <a:satMod val="135000"/>
              </a:schemeClr>
              <a:prstClr val="white"/>
            </a:duotone>
            <a:extLst>
              <a:ext uri="{BEBA8EAE-BF5A-486C-A8C5-ECC9F3942E4B}">
                <a14:imgProps xmlns:a14="http://schemas.microsoft.com/office/drawing/2010/main">
                  <a14:imgLayer r:embed="rId7">
                    <a14:imgEffect>
                      <a14:artisticPaintStrokes/>
                    </a14:imgEffect>
                  </a14:imgLayer>
                </a14:imgProps>
              </a:ext>
            </a:extLst>
          </a:blip>
          <a:srcRect/>
          <a:stretch/>
        </p:blipFill>
        <p:spPr>
          <a:xfrm>
            <a:off x="10174268" y="2155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0234641" y="110043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leer</a:t>
            </a: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8"/>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325CC0D6-DD2A-4951-A063-BAB49E21A4E8}"/>
              </a:ext>
            </a:extLst>
          </p:cNvPr>
          <p:cNvSpPr txBox="1"/>
          <p:nvPr/>
        </p:nvSpPr>
        <p:spPr>
          <a:xfrm>
            <a:off x="161628" y="1114734"/>
            <a:ext cx="90810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3200" b="1" dirty="0" err="1">
                <a:solidFill>
                  <a:srgbClr val="002060"/>
                </a:solidFill>
                <a:latin typeface="Century Gothic" panose="020B0502020202020204" pitchFamily="34" charset="0"/>
              </a:rPr>
              <a:t>You</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watch</a:t>
            </a:r>
            <a:r>
              <a:rPr lang="es-AR" sz="3200" b="1" dirty="0">
                <a:solidFill>
                  <a:srgbClr val="002060"/>
                </a:solidFill>
                <a:latin typeface="Century Gothic" panose="020B0502020202020204" pitchFamily="34" charset="0"/>
              </a:rPr>
              <a:t> a film in </a:t>
            </a:r>
            <a:r>
              <a:rPr lang="es-AR" sz="3200" b="1" dirty="0" err="1">
                <a:solidFill>
                  <a:srgbClr val="002060"/>
                </a:solidFill>
                <a:latin typeface="Century Gothic" panose="020B0502020202020204" pitchFamily="34" charset="0"/>
              </a:rPr>
              <a:t>the</a:t>
            </a:r>
            <a:r>
              <a:rPr lang="es-AR" sz="3200" b="1" dirty="0">
                <a:solidFill>
                  <a:srgbClr val="002060"/>
                </a:solidFill>
                <a:latin typeface="Century Gothic" panose="020B0502020202020204" pitchFamily="34" charset="0"/>
              </a:rPr>
              <a:t> hall.</a:t>
            </a:r>
            <a:endPar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63" name="Picture 62" descr="A picture containing text, toy, doll&#10;&#10;Description automatically generated">
            <a:extLst>
              <a:ext uri="{FF2B5EF4-FFF2-40B4-BE49-F238E27FC236}">
                <a16:creationId xmlns:a16="http://schemas.microsoft.com/office/drawing/2014/main" id="{AF1233A0-2A46-4187-8BCC-B5FF319E4594}"/>
              </a:ext>
            </a:extLst>
          </p:cNvPr>
          <p:cNvPicPr>
            <a:picLocks noChangeAspect="1"/>
          </p:cNvPicPr>
          <p:nvPr/>
        </p:nvPicPr>
        <p:blipFill>
          <a:blip r:embed="rId9"/>
          <a:stretch>
            <a:fillRect/>
          </a:stretch>
        </p:blipFill>
        <p:spPr>
          <a:xfrm>
            <a:off x="9125338" y="294626"/>
            <a:ext cx="843791" cy="1371162"/>
          </a:xfrm>
          <a:prstGeom prst="rect">
            <a:avLst/>
          </a:prstGeom>
        </p:spPr>
      </p:pic>
      <p:sp>
        <p:nvSpPr>
          <p:cNvPr id="3" name="Google Shape;167;p2">
            <a:extLst>
              <a:ext uri="{FF2B5EF4-FFF2-40B4-BE49-F238E27FC236}">
                <a16:creationId xmlns:a16="http://schemas.microsoft.com/office/drawing/2014/main" id="{1269E299-191C-743A-640F-6E0E1D53F907}"/>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Google Shape;695;p62">
            <a:extLst>
              <a:ext uri="{FF2B5EF4-FFF2-40B4-BE49-F238E27FC236}">
                <a16:creationId xmlns:a16="http://schemas.microsoft.com/office/drawing/2014/main" id="{B5078EC2-39FD-BB45-A3B2-A10D41057FBB}"/>
              </a:ext>
            </a:extLst>
          </p:cNvPr>
          <p:cNvSpPr/>
          <p:nvPr/>
        </p:nvSpPr>
        <p:spPr>
          <a:xfrm>
            <a:off x="4702899" y="6126962"/>
            <a:ext cx="1380277" cy="619185"/>
          </a:xfrm>
          <a:custGeom>
            <a:avLst/>
            <a:gdLst>
              <a:gd name="connsiteX0" fmla="*/ 0 w 1380277"/>
              <a:gd name="connsiteY0" fmla="*/ 0 h 619185"/>
              <a:gd name="connsiteX1" fmla="*/ 473895 w 1380277"/>
              <a:gd name="connsiteY1" fmla="*/ 0 h 619185"/>
              <a:gd name="connsiteX2" fmla="*/ 920185 w 1380277"/>
              <a:gd name="connsiteY2" fmla="*/ 0 h 619185"/>
              <a:gd name="connsiteX3" fmla="*/ 1380277 w 1380277"/>
              <a:gd name="connsiteY3" fmla="*/ 0 h 619185"/>
              <a:gd name="connsiteX4" fmla="*/ 1380277 w 1380277"/>
              <a:gd name="connsiteY4" fmla="*/ 297209 h 619185"/>
              <a:gd name="connsiteX5" fmla="*/ 1380277 w 1380277"/>
              <a:gd name="connsiteY5" fmla="*/ 619185 h 619185"/>
              <a:gd name="connsiteX6" fmla="*/ 933987 w 1380277"/>
              <a:gd name="connsiteY6" fmla="*/ 619185 h 619185"/>
              <a:gd name="connsiteX7" fmla="*/ 501501 w 1380277"/>
              <a:gd name="connsiteY7" fmla="*/ 619185 h 619185"/>
              <a:gd name="connsiteX8" fmla="*/ 0 w 1380277"/>
              <a:gd name="connsiteY8" fmla="*/ 619185 h 619185"/>
              <a:gd name="connsiteX9" fmla="*/ 0 w 1380277"/>
              <a:gd name="connsiteY9" fmla="*/ 328168 h 619185"/>
              <a:gd name="connsiteX10" fmla="*/ 0 w 1380277"/>
              <a:gd name="connsiteY10" fmla="*/ 0 h 61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0277" h="619185" fill="none" extrusionOk="0">
                <a:moveTo>
                  <a:pt x="0" y="0"/>
                </a:moveTo>
                <a:cubicBezTo>
                  <a:pt x="141927" y="-1611"/>
                  <a:pt x="282689" y="19773"/>
                  <a:pt x="473895" y="0"/>
                </a:cubicBezTo>
                <a:cubicBezTo>
                  <a:pt x="665101" y="-19773"/>
                  <a:pt x="817109" y="30627"/>
                  <a:pt x="920185" y="0"/>
                </a:cubicBezTo>
                <a:cubicBezTo>
                  <a:pt x="1023261" y="-30627"/>
                  <a:pt x="1200454" y="8764"/>
                  <a:pt x="1380277" y="0"/>
                </a:cubicBezTo>
                <a:cubicBezTo>
                  <a:pt x="1380740" y="146582"/>
                  <a:pt x="1372960" y="169687"/>
                  <a:pt x="1380277" y="297209"/>
                </a:cubicBezTo>
                <a:cubicBezTo>
                  <a:pt x="1387594" y="424731"/>
                  <a:pt x="1359424" y="481418"/>
                  <a:pt x="1380277" y="619185"/>
                </a:cubicBezTo>
                <a:cubicBezTo>
                  <a:pt x="1215339" y="660313"/>
                  <a:pt x="1034123" y="583964"/>
                  <a:pt x="933987" y="619185"/>
                </a:cubicBezTo>
                <a:cubicBezTo>
                  <a:pt x="833851" y="654406"/>
                  <a:pt x="614121" y="579500"/>
                  <a:pt x="501501" y="619185"/>
                </a:cubicBezTo>
                <a:cubicBezTo>
                  <a:pt x="388881" y="658870"/>
                  <a:pt x="216869" y="577791"/>
                  <a:pt x="0" y="619185"/>
                </a:cubicBezTo>
                <a:cubicBezTo>
                  <a:pt x="-18631" y="500922"/>
                  <a:pt x="24202" y="408496"/>
                  <a:pt x="0" y="328168"/>
                </a:cubicBezTo>
                <a:cubicBezTo>
                  <a:pt x="-24202" y="247840"/>
                  <a:pt x="31224" y="75816"/>
                  <a:pt x="0" y="0"/>
                </a:cubicBezTo>
                <a:close/>
              </a:path>
              <a:path w="1380277" h="619185" stroke="0" extrusionOk="0">
                <a:moveTo>
                  <a:pt x="0" y="0"/>
                </a:moveTo>
                <a:cubicBezTo>
                  <a:pt x="156264" y="-27349"/>
                  <a:pt x="271860" y="11249"/>
                  <a:pt x="487698" y="0"/>
                </a:cubicBezTo>
                <a:cubicBezTo>
                  <a:pt x="703536" y="-11249"/>
                  <a:pt x="753784" y="14084"/>
                  <a:pt x="947790" y="0"/>
                </a:cubicBezTo>
                <a:cubicBezTo>
                  <a:pt x="1141796" y="-14084"/>
                  <a:pt x="1263477" y="14353"/>
                  <a:pt x="1380277" y="0"/>
                </a:cubicBezTo>
                <a:cubicBezTo>
                  <a:pt x="1412429" y="118456"/>
                  <a:pt x="1369978" y="210644"/>
                  <a:pt x="1380277" y="291017"/>
                </a:cubicBezTo>
                <a:cubicBezTo>
                  <a:pt x="1390576" y="371390"/>
                  <a:pt x="1374044" y="471884"/>
                  <a:pt x="1380277" y="619185"/>
                </a:cubicBezTo>
                <a:cubicBezTo>
                  <a:pt x="1165738" y="627126"/>
                  <a:pt x="1121329" y="606223"/>
                  <a:pt x="947790" y="619185"/>
                </a:cubicBezTo>
                <a:cubicBezTo>
                  <a:pt x="774251" y="632147"/>
                  <a:pt x="628575" y="582005"/>
                  <a:pt x="473895" y="619185"/>
                </a:cubicBezTo>
                <a:cubicBezTo>
                  <a:pt x="319216" y="656365"/>
                  <a:pt x="151949" y="564170"/>
                  <a:pt x="0" y="619185"/>
                </a:cubicBezTo>
                <a:cubicBezTo>
                  <a:pt x="-1539" y="489274"/>
                  <a:pt x="7033" y="412365"/>
                  <a:pt x="0" y="303401"/>
                </a:cubicBezTo>
                <a:cubicBezTo>
                  <a:pt x="-7033" y="194437"/>
                  <a:pt x="27728" y="10336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Ve</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 name="Google Shape;697;p62">
            <a:extLst>
              <a:ext uri="{FF2B5EF4-FFF2-40B4-BE49-F238E27FC236}">
                <a16:creationId xmlns:a16="http://schemas.microsoft.com/office/drawing/2014/main" id="{32FF7CB0-A1EE-96C2-481E-0B7950D2B7C1}"/>
              </a:ext>
            </a:extLst>
          </p:cNvPr>
          <p:cNvSpPr/>
          <p:nvPr/>
        </p:nvSpPr>
        <p:spPr>
          <a:xfrm>
            <a:off x="6363380" y="6126962"/>
            <a:ext cx="1380277" cy="619185"/>
          </a:xfrm>
          <a:custGeom>
            <a:avLst/>
            <a:gdLst>
              <a:gd name="connsiteX0" fmla="*/ 0 w 1380277"/>
              <a:gd name="connsiteY0" fmla="*/ 0 h 619185"/>
              <a:gd name="connsiteX1" fmla="*/ 460092 w 1380277"/>
              <a:gd name="connsiteY1" fmla="*/ 0 h 619185"/>
              <a:gd name="connsiteX2" fmla="*/ 892579 w 1380277"/>
              <a:gd name="connsiteY2" fmla="*/ 0 h 619185"/>
              <a:gd name="connsiteX3" fmla="*/ 1380277 w 1380277"/>
              <a:gd name="connsiteY3" fmla="*/ 0 h 619185"/>
              <a:gd name="connsiteX4" fmla="*/ 1380277 w 1380277"/>
              <a:gd name="connsiteY4" fmla="*/ 303401 h 619185"/>
              <a:gd name="connsiteX5" fmla="*/ 1380277 w 1380277"/>
              <a:gd name="connsiteY5" fmla="*/ 619185 h 619185"/>
              <a:gd name="connsiteX6" fmla="*/ 906382 w 1380277"/>
              <a:gd name="connsiteY6" fmla="*/ 619185 h 619185"/>
              <a:gd name="connsiteX7" fmla="*/ 473895 w 1380277"/>
              <a:gd name="connsiteY7" fmla="*/ 619185 h 619185"/>
              <a:gd name="connsiteX8" fmla="*/ 0 w 1380277"/>
              <a:gd name="connsiteY8" fmla="*/ 619185 h 619185"/>
              <a:gd name="connsiteX9" fmla="*/ 0 w 1380277"/>
              <a:gd name="connsiteY9" fmla="*/ 303401 h 619185"/>
              <a:gd name="connsiteX10" fmla="*/ 0 w 1380277"/>
              <a:gd name="connsiteY10" fmla="*/ 0 h 61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0277" h="619185" fill="none" extrusionOk="0">
                <a:moveTo>
                  <a:pt x="0" y="0"/>
                </a:moveTo>
                <a:cubicBezTo>
                  <a:pt x="130041" y="-49000"/>
                  <a:pt x="297483" y="45332"/>
                  <a:pt x="460092" y="0"/>
                </a:cubicBezTo>
                <a:cubicBezTo>
                  <a:pt x="622701" y="-45332"/>
                  <a:pt x="723922" y="13738"/>
                  <a:pt x="892579" y="0"/>
                </a:cubicBezTo>
                <a:cubicBezTo>
                  <a:pt x="1061236" y="-13738"/>
                  <a:pt x="1174082" y="21743"/>
                  <a:pt x="1380277" y="0"/>
                </a:cubicBezTo>
                <a:cubicBezTo>
                  <a:pt x="1401914" y="108123"/>
                  <a:pt x="1369592" y="207211"/>
                  <a:pt x="1380277" y="303401"/>
                </a:cubicBezTo>
                <a:cubicBezTo>
                  <a:pt x="1390962" y="399591"/>
                  <a:pt x="1351102" y="493266"/>
                  <a:pt x="1380277" y="619185"/>
                </a:cubicBezTo>
                <a:cubicBezTo>
                  <a:pt x="1213588" y="627327"/>
                  <a:pt x="1138406" y="606752"/>
                  <a:pt x="906382" y="619185"/>
                </a:cubicBezTo>
                <a:cubicBezTo>
                  <a:pt x="674359" y="631618"/>
                  <a:pt x="643708" y="584781"/>
                  <a:pt x="473895" y="619185"/>
                </a:cubicBezTo>
                <a:cubicBezTo>
                  <a:pt x="304082" y="653589"/>
                  <a:pt x="176830" y="601668"/>
                  <a:pt x="0" y="619185"/>
                </a:cubicBezTo>
                <a:cubicBezTo>
                  <a:pt x="-35332" y="475620"/>
                  <a:pt x="5228" y="416753"/>
                  <a:pt x="0" y="303401"/>
                </a:cubicBezTo>
                <a:cubicBezTo>
                  <a:pt x="-5228" y="190049"/>
                  <a:pt x="23675" y="116872"/>
                  <a:pt x="0" y="0"/>
                </a:cubicBezTo>
                <a:close/>
              </a:path>
              <a:path w="1380277" h="619185" stroke="0" extrusionOk="0">
                <a:moveTo>
                  <a:pt x="0" y="0"/>
                </a:moveTo>
                <a:cubicBezTo>
                  <a:pt x="127565" y="-33988"/>
                  <a:pt x="268042" y="17188"/>
                  <a:pt x="432487" y="0"/>
                </a:cubicBezTo>
                <a:cubicBezTo>
                  <a:pt x="596932" y="-17188"/>
                  <a:pt x="739933" y="30865"/>
                  <a:pt x="864974" y="0"/>
                </a:cubicBezTo>
                <a:cubicBezTo>
                  <a:pt x="990015" y="-30865"/>
                  <a:pt x="1238114" y="18283"/>
                  <a:pt x="1380277" y="0"/>
                </a:cubicBezTo>
                <a:cubicBezTo>
                  <a:pt x="1380358" y="90792"/>
                  <a:pt x="1371046" y="197729"/>
                  <a:pt x="1380277" y="303401"/>
                </a:cubicBezTo>
                <a:cubicBezTo>
                  <a:pt x="1389508" y="409073"/>
                  <a:pt x="1351347" y="552088"/>
                  <a:pt x="1380277" y="619185"/>
                </a:cubicBezTo>
                <a:cubicBezTo>
                  <a:pt x="1230284" y="666453"/>
                  <a:pt x="1058070" y="574832"/>
                  <a:pt x="947790" y="619185"/>
                </a:cubicBezTo>
                <a:cubicBezTo>
                  <a:pt x="837510" y="663538"/>
                  <a:pt x="593576" y="586884"/>
                  <a:pt x="473895" y="619185"/>
                </a:cubicBezTo>
                <a:cubicBezTo>
                  <a:pt x="354214" y="651486"/>
                  <a:pt x="119829" y="582687"/>
                  <a:pt x="0" y="619185"/>
                </a:cubicBezTo>
                <a:cubicBezTo>
                  <a:pt x="-15147" y="509297"/>
                  <a:pt x="2438" y="410671"/>
                  <a:pt x="0" y="303401"/>
                </a:cubicBezTo>
                <a:cubicBezTo>
                  <a:pt x="-2438" y="196131"/>
                  <a:pt x="34845" y="131344"/>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Ves</a:t>
            </a:r>
            <a:endParaRPr kumimoji="0" sz="20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 name="Google Shape;698;p62">
            <a:extLst>
              <a:ext uri="{FF2B5EF4-FFF2-40B4-BE49-F238E27FC236}">
                <a16:creationId xmlns:a16="http://schemas.microsoft.com/office/drawing/2014/main" id="{00F24174-47C3-565A-687F-BD9C65BD87E6}"/>
              </a:ext>
            </a:extLst>
          </p:cNvPr>
          <p:cNvSpPr/>
          <p:nvPr/>
        </p:nvSpPr>
        <p:spPr>
          <a:xfrm>
            <a:off x="8023861" y="6126962"/>
            <a:ext cx="1380277" cy="619185"/>
          </a:xfrm>
          <a:custGeom>
            <a:avLst/>
            <a:gdLst>
              <a:gd name="connsiteX0" fmla="*/ 0 w 1380277"/>
              <a:gd name="connsiteY0" fmla="*/ 0 h 619185"/>
              <a:gd name="connsiteX1" fmla="*/ 418684 w 1380277"/>
              <a:gd name="connsiteY1" fmla="*/ 0 h 619185"/>
              <a:gd name="connsiteX2" fmla="*/ 892579 w 1380277"/>
              <a:gd name="connsiteY2" fmla="*/ 0 h 619185"/>
              <a:gd name="connsiteX3" fmla="*/ 1380277 w 1380277"/>
              <a:gd name="connsiteY3" fmla="*/ 0 h 619185"/>
              <a:gd name="connsiteX4" fmla="*/ 1380277 w 1380277"/>
              <a:gd name="connsiteY4" fmla="*/ 303401 h 619185"/>
              <a:gd name="connsiteX5" fmla="*/ 1380277 w 1380277"/>
              <a:gd name="connsiteY5" fmla="*/ 619185 h 619185"/>
              <a:gd name="connsiteX6" fmla="*/ 920185 w 1380277"/>
              <a:gd name="connsiteY6" fmla="*/ 619185 h 619185"/>
              <a:gd name="connsiteX7" fmla="*/ 460092 w 1380277"/>
              <a:gd name="connsiteY7" fmla="*/ 619185 h 619185"/>
              <a:gd name="connsiteX8" fmla="*/ 0 w 1380277"/>
              <a:gd name="connsiteY8" fmla="*/ 619185 h 619185"/>
              <a:gd name="connsiteX9" fmla="*/ 0 w 1380277"/>
              <a:gd name="connsiteY9" fmla="*/ 321976 h 619185"/>
              <a:gd name="connsiteX10" fmla="*/ 0 w 1380277"/>
              <a:gd name="connsiteY10" fmla="*/ 0 h 61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0277" h="619185" fill="none" extrusionOk="0">
                <a:moveTo>
                  <a:pt x="0" y="0"/>
                </a:moveTo>
                <a:cubicBezTo>
                  <a:pt x="143144" y="-23163"/>
                  <a:pt x="250123" y="7265"/>
                  <a:pt x="418684" y="0"/>
                </a:cubicBezTo>
                <a:cubicBezTo>
                  <a:pt x="587245" y="-7265"/>
                  <a:pt x="790577" y="33784"/>
                  <a:pt x="892579" y="0"/>
                </a:cubicBezTo>
                <a:cubicBezTo>
                  <a:pt x="994582" y="-33784"/>
                  <a:pt x="1171709" y="29761"/>
                  <a:pt x="1380277" y="0"/>
                </a:cubicBezTo>
                <a:cubicBezTo>
                  <a:pt x="1410316" y="92356"/>
                  <a:pt x="1375870" y="166153"/>
                  <a:pt x="1380277" y="303401"/>
                </a:cubicBezTo>
                <a:cubicBezTo>
                  <a:pt x="1384684" y="440649"/>
                  <a:pt x="1365488" y="508348"/>
                  <a:pt x="1380277" y="619185"/>
                </a:cubicBezTo>
                <a:cubicBezTo>
                  <a:pt x="1213141" y="641029"/>
                  <a:pt x="1133346" y="609567"/>
                  <a:pt x="920185" y="619185"/>
                </a:cubicBezTo>
                <a:cubicBezTo>
                  <a:pt x="707024" y="628803"/>
                  <a:pt x="556814" y="565056"/>
                  <a:pt x="460092" y="619185"/>
                </a:cubicBezTo>
                <a:cubicBezTo>
                  <a:pt x="363370" y="673314"/>
                  <a:pt x="147459" y="573047"/>
                  <a:pt x="0" y="619185"/>
                </a:cubicBezTo>
                <a:cubicBezTo>
                  <a:pt x="-29558" y="502123"/>
                  <a:pt x="25053" y="404900"/>
                  <a:pt x="0" y="321976"/>
                </a:cubicBezTo>
                <a:cubicBezTo>
                  <a:pt x="-25053" y="239052"/>
                  <a:pt x="35812" y="70453"/>
                  <a:pt x="0" y="0"/>
                </a:cubicBezTo>
                <a:close/>
              </a:path>
              <a:path w="1380277" h="619185" stroke="0" extrusionOk="0">
                <a:moveTo>
                  <a:pt x="0" y="0"/>
                </a:moveTo>
                <a:cubicBezTo>
                  <a:pt x="163354" y="-20395"/>
                  <a:pt x="287016" y="36308"/>
                  <a:pt x="446290" y="0"/>
                </a:cubicBezTo>
                <a:cubicBezTo>
                  <a:pt x="605564" y="-36308"/>
                  <a:pt x="717563" y="43780"/>
                  <a:pt x="878776" y="0"/>
                </a:cubicBezTo>
                <a:cubicBezTo>
                  <a:pt x="1039989" y="-43780"/>
                  <a:pt x="1183373" y="46320"/>
                  <a:pt x="1380277" y="0"/>
                </a:cubicBezTo>
                <a:cubicBezTo>
                  <a:pt x="1381447" y="137163"/>
                  <a:pt x="1374228" y="183944"/>
                  <a:pt x="1380277" y="303401"/>
                </a:cubicBezTo>
                <a:cubicBezTo>
                  <a:pt x="1386326" y="422858"/>
                  <a:pt x="1347669" y="517179"/>
                  <a:pt x="1380277" y="619185"/>
                </a:cubicBezTo>
                <a:cubicBezTo>
                  <a:pt x="1275527" y="629446"/>
                  <a:pt x="1099961" y="569240"/>
                  <a:pt x="920185" y="619185"/>
                </a:cubicBezTo>
                <a:cubicBezTo>
                  <a:pt x="740409" y="669130"/>
                  <a:pt x="617954" y="572516"/>
                  <a:pt x="501501" y="619185"/>
                </a:cubicBezTo>
                <a:cubicBezTo>
                  <a:pt x="385048" y="665854"/>
                  <a:pt x="184605" y="603425"/>
                  <a:pt x="0" y="619185"/>
                </a:cubicBezTo>
                <a:cubicBezTo>
                  <a:pt x="-23497" y="475569"/>
                  <a:pt x="36556" y="373621"/>
                  <a:pt x="0" y="303401"/>
                </a:cubicBezTo>
                <a:cubicBezTo>
                  <a:pt x="-36556" y="233181"/>
                  <a:pt x="32290" y="726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Vemos</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7" name="Google Shape;701;p62">
            <a:extLst>
              <a:ext uri="{FF2B5EF4-FFF2-40B4-BE49-F238E27FC236}">
                <a16:creationId xmlns:a16="http://schemas.microsoft.com/office/drawing/2014/main" id="{3231F7A8-82FD-5904-100B-2E31D350318A}"/>
              </a:ext>
            </a:extLst>
          </p:cNvPr>
          <p:cNvSpPr/>
          <p:nvPr/>
        </p:nvSpPr>
        <p:spPr>
          <a:xfrm>
            <a:off x="8142510" y="5341305"/>
            <a:ext cx="1244808" cy="619185"/>
          </a:xfrm>
          <a:custGeom>
            <a:avLst/>
            <a:gdLst>
              <a:gd name="connsiteX0" fmla="*/ 0 w 1244808"/>
              <a:gd name="connsiteY0" fmla="*/ 0 h 619185"/>
              <a:gd name="connsiteX1" fmla="*/ 390040 w 1244808"/>
              <a:gd name="connsiteY1" fmla="*/ 0 h 619185"/>
              <a:gd name="connsiteX2" fmla="*/ 780080 w 1244808"/>
              <a:gd name="connsiteY2" fmla="*/ 0 h 619185"/>
              <a:gd name="connsiteX3" fmla="*/ 1244808 w 1244808"/>
              <a:gd name="connsiteY3" fmla="*/ 0 h 619185"/>
              <a:gd name="connsiteX4" fmla="*/ 1244808 w 1244808"/>
              <a:gd name="connsiteY4" fmla="*/ 309593 h 619185"/>
              <a:gd name="connsiteX5" fmla="*/ 1244808 w 1244808"/>
              <a:gd name="connsiteY5" fmla="*/ 619185 h 619185"/>
              <a:gd name="connsiteX6" fmla="*/ 829872 w 1244808"/>
              <a:gd name="connsiteY6" fmla="*/ 619185 h 619185"/>
              <a:gd name="connsiteX7" fmla="*/ 414936 w 1244808"/>
              <a:gd name="connsiteY7" fmla="*/ 619185 h 619185"/>
              <a:gd name="connsiteX8" fmla="*/ 0 w 1244808"/>
              <a:gd name="connsiteY8" fmla="*/ 619185 h 619185"/>
              <a:gd name="connsiteX9" fmla="*/ 0 w 1244808"/>
              <a:gd name="connsiteY9" fmla="*/ 309593 h 619185"/>
              <a:gd name="connsiteX10" fmla="*/ 0 w 1244808"/>
              <a:gd name="connsiteY10" fmla="*/ 0 h 61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4808" h="619185" fill="none" extrusionOk="0">
                <a:moveTo>
                  <a:pt x="0" y="0"/>
                </a:moveTo>
                <a:cubicBezTo>
                  <a:pt x="128151" y="-3556"/>
                  <a:pt x="285031" y="29480"/>
                  <a:pt x="390040" y="0"/>
                </a:cubicBezTo>
                <a:cubicBezTo>
                  <a:pt x="495049" y="-29480"/>
                  <a:pt x="629496" y="110"/>
                  <a:pt x="780080" y="0"/>
                </a:cubicBezTo>
                <a:cubicBezTo>
                  <a:pt x="930664" y="-110"/>
                  <a:pt x="1106921" y="35423"/>
                  <a:pt x="1244808" y="0"/>
                </a:cubicBezTo>
                <a:cubicBezTo>
                  <a:pt x="1279205" y="117112"/>
                  <a:pt x="1241943" y="198442"/>
                  <a:pt x="1244808" y="309593"/>
                </a:cubicBezTo>
                <a:cubicBezTo>
                  <a:pt x="1247673" y="420744"/>
                  <a:pt x="1211201" y="524827"/>
                  <a:pt x="1244808" y="619185"/>
                </a:cubicBezTo>
                <a:cubicBezTo>
                  <a:pt x="1081359" y="658836"/>
                  <a:pt x="1036031" y="574264"/>
                  <a:pt x="829872" y="619185"/>
                </a:cubicBezTo>
                <a:cubicBezTo>
                  <a:pt x="623713" y="664106"/>
                  <a:pt x="621868" y="595840"/>
                  <a:pt x="414936" y="619185"/>
                </a:cubicBezTo>
                <a:cubicBezTo>
                  <a:pt x="208004" y="642530"/>
                  <a:pt x="203963" y="597107"/>
                  <a:pt x="0" y="619185"/>
                </a:cubicBezTo>
                <a:cubicBezTo>
                  <a:pt x="-21828" y="485226"/>
                  <a:pt x="30048" y="372242"/>
                  <a:pt x="0" y="309593"/>
                </a:cubicBezTo>
                <a:cubicBezTo>
                  <a:pt x="-30048" y="246944"/>
                  <a:pt x="2735" y="129842"/>
                  <a:pt x="0" y="0"/>
                </a:cubicBezTo>
                <a:close/>
              </a:path>
              <a:path w="1244808" h="619185" stroke="0" extrusionOk="0">
                <a:moveTo>
                  <a:pt x="0" y="0"/>
                </a:moveTo>
                <a:cubicBezTo>
                  <a:pt x="194931" y="-20119"/>
                  <a:pt x="323771" y="45054"/>
                  <a:pt x="414936" y="0"/>
                </a:cubicBezTo>
                <a:cubicBezTo>
                  <a:pt x="506101" y="-45054"/>
                  <a:pt x="679724" y="8965"/>
                  <a:pt x="792528" y="0"/>
                </a:cubicBezTo>
                <a:cubicBezTo>
                  <a:pt x="905332" y="-8965"/>
                  <a:pt x="1147944" y="42964"/>
                  <a:pt x="1244808" y="0"/>
                </a:cubicBezTo>
                <a:cubicBezTo>
                  <a:pt x="1275001" y="128644"/>
                  <a:pt x="1241456" y="202357"/>
                  <a:pt x="1244808" y="291017"/>
                </a:cubicBezTo>
                <a:cubicBezTo>
                  <a:pt x="1248160" y="379677"/>
                  <a:pt x="1232781" y="544299"/>
                  <a:pt x="1244808" y="619185"/>
                </a:cubicBezTo>
                <a:cubicBezTo>
                  <a:pt x="1046444" y="628840"/>
                  <a:pt x="1010032" y="589640"/>
                  <a:pt x="804976" y="619185"/>
                </a:cubicBezTo>
                <a:cubicBezTo>
                  <a:pt x="599920" y="648730"/>
                  <a:pt x="545561" y="583477"/>
                  <a:pt x="365144" y="619185"/>
                </a:cubicBezTo>
                <a:cubicBezTo>
                  <a:pt x="184727" y="654893"/>
                  <a:pt x="158362" y="579132"/>
                  <a:pt x="0" y="619185"/>
                </a:cubicBezTo>
                <a:cubicBezTo>
                  <a:pt x="-14433" y="550063"/>
                  <a:pt x="6644" y="401488"/>
                  <a:pt x="0" y="303401"/>
                </a:cubicBezTo>
                <a:cubicBezTo>
                  <a:pt x="-6644" y="205314"/>
                  <a:pt x="22111" y="150717"/>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una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8" name="Google Shape;702;p62">
            <a:extLst>
              <a:ext uri="{FF2B5EF4-FFF2-40B4-BE49-F238E27FC236}">
                <a16:creationId xmlns:a16="http://schemas.microsoft.com/office/drawing/2014/main" id="{EBB3F051-CC8F-CB43-9A79-7E5CC2C9F57F}"/>
              </a:ext>
            </a:extLst>
          </p:cNvPr>
          <p:cNvSpPr/>
          <p:nvPr/>
        </p:nvSpPr>
        <p:spPr>
          <a:xfrm>
            <a:off x="4666677" y="4571869"/>
            <a:ext cx="1474118" cy="619185"/>
          </a:xfrm>
          <a:custGeom>
            <a:avLst/>
            <a:gdLst>
              <a:gd name="connsiteX0" fmla="*/ 0 w 1474118"/>
              <a:gd name="connsiteY0" fmla="*/ 0 h 619185"/>
              <a:gd name="connsiteX1" fmla="*/ 491373 w 1474118"/>
              <a:gd name="connsiteY1" fmla="*/ 0 h 619185"/>
              <a:gd name="connsiteX2" fmla="*/ 1012228 w 1474118"/>
              <a:gd name="connsiteY2" fmla="*/ 0 h 619185"/>
              <a:gd name="connsiteX3" fmla="*/ 1474118 w 1474118"/>
              <a:gd name="connsiteY3" fmla="*/ 0 h 619185"/>
              <a:gd name="connsiteX4" fmla="*/ 1474118 w 1474118"/>
              <a:gd name="connsiteY4" fmla="*/ 309593 h 619185"/>
              <a:gd name="connsiteX5" fmla="*/ 1474118 w 1474118"/>
              <a:gd name="connsiteY5" fmla="*/ 619185 h 619185"/>
              <a:gd name="connsiteX6" fmla="*/ 982745 w 1474118"/>
              <a:gd name="connsiteY6" fmla="*/ 619185 h 619185"/>
              <a:gd name="connsiteX7" fmla="*/ 461890 w 1474118"/>
              <a:gd name="connsiteY7" fmla="*/ 619185 h 619185"/>
              <a:gd name="connsiteX8" fmla="*/ 0 w 1474118"/>
              <a:gd name="connsiteY8" fmla="*/ 619185 h 619185"/>
              <a:gd name="connsiteX9" fmla="*/ 0 w 1474118"/>
              <a:gd name="connsiteY9" fmla="*/ 303401 h 619185"/>
              <a:gd name="connsiteX10" fmla="*/ 0 w 1474118"/>
              <a:gd name="connsiteY10" fmla="*/ 0 h 61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4118" h="619185" fill="none" extrusionOk="0">
                <a:moveTo>
                  <a:pt x="0" y="0"/>
                </a:moveTo>
                <a:cubicBezTo>
                  <a:pt x="101883" y="-35355"/>
                  <a:pt x="267562" y="17513"/>
                  <a:pt x="491373" y="0"/>
                </a:cubicBezTo>
                <a:cubicBezTo>
                  <a:pt x="715184" y="-17513"/>
                  <a:pt x="829403" y="15474"/>
                  <a:pt x="1012228" y="0"/>
                </a:cubicBezTo>
                <a:cubicBezTo>
                  <a:pt x="1195054" y="-15474"/>
                  <a:pt x="1377051" y="21417"/>
                  <a:pt x="1474118" y="0"/>
                </a:cubicBezTo>
                <a:cubicBezTo>
                  <a:pt x="1476245" y="95060"/>
                  <a:pt x="1455051" y="165336"/>
                  <a:pt x="1474118" y="309593"/>
                </a:cubicBezTo>
                <a:cubicBezTo>
                  <a:pt x="1493185" y="453850"/>
                  <a:pt x="1472493" y="501329"/>
                  <a:pt x="1474118" y="619185"/>
                </a:cubicBezTo>
                <a:cubicBezTo>
                  <a:pt x="1317268" y="676775"/>
                  <a:pt x="1152357" y="577311"/>
                  <a:pt x="982745" y="619185"/>
                </a:cubicBezTo>
                <a:cubicBezTo>
                  <a:pt x="813133" y="661059"/>
                  <a:pt x="596613" y="608174"/>
                  <a:pt x="461890" y="619185"/>
                </a:cubicBezTo>
                <a:cubicBezTo>
                  <a:pt x="327168" y="630196"/>
                  <a:pt x="203040" y="577325"/>
                  <a:pt x="0" y="619185"/>
                </a:cubicBezTo>
                <a:cubicBezTo>
                  <a:pt x="-17736" y="480609"/>
                  <a:pt x="34612" y="405717"/>
                  <a:pt x="0" y="303401"/>
                </a:cubicBezTo>
                <a:cubicBezTo>
                  <a:pt x="-34612" y="201085"/>
                  <a:pt x="29957" y="106101"/>
                  <a:pt x="0" y="0"/>
                </a:cubicBezTo>
                <a:close/>
              </a:path>
              <a:path w="1474118" h="619185" stroke="0" extrusionOk="0">
                <a:moveTo>
                  <a:pt x="0" y="0"/>
                </a:moveTo>
                <a:cubicBezTo>
                  <a:pt x="137212" y="-29538"/>
                  <a:pt x="281450" y="87"/>
                  <a:pt x="476631" y="0"/>
                </a:cubicBezTo>
                <a:cubicBezTo>
                  <a:pt x="671812" y="-87"/>
                  <a:pt x="772273" y="24084"/>
                  <a:pt x="953263" y="0"/>
                </a:cubicBezTo>
                <a:cubicBezTo>
                  <a:pt x="1134253" y="-24084"/>
                  <a:pt x="1315625" y="29490"/>
                  <a:pt x="1474118" y="0"/>
                </a:cubicBezTo>
                <a:cubicBezTo>
                  <a:pt x="1480530" y="114236"/>
                  <a:pt x="1449685" y="234360"/>
                  <a:pt x="1474118" y="303401"/>
                </a:cubicBezTo>
                <a:cubicBezTo>
                  <a:pt x="1498551" y="372442"/>
                  <a:pt x="1446584" y="473036"/>
                  <a:pt x="1474118" y="619185"/>
                </a:cubicBezTo>
                <a:cubicBezTo>
                  <a:pt x="1339187" y="651857"/>
                  <a:pt x="1150921" y="606011"/>
                  <a:pt x="953263" y="619185"/>
                </a:cubicBezTo>
                <a:cubicBezTo>
                  <a:pt x="755606" y="632359"/>
                  <a:pt x="560177" y="599275"/>
                  <a:pt x="432408" y="619185"/>
                </a:cubicBezTo>
                <a:cubicBezTo>
                  <a:pt x="304640" y="639095"/>
                  <a:pt x="208394" y="612826"/>
                  <a:pt x="0" y="619185"/>
                </a:cubicBezTo>
                <a:cubicBezTo>
                  <a:pt x="-1159" y="553039"/>
                  <a:pt x="17508" y="425928"/>
                  <a:pt x="0" y="303401"/>
                </a:cubicBezTo>
                <a:cubicBezTo>
                  <a:pt x="-17508" y="180874"/>
                  <a:pt x="30717" y="10907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mensaje</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9" name="Google Shape;703;p62">
            <a:extLst>
              <a:ext uri="{FF2B5EF4-FFF2-40B4-BE49-F238E27FC236}">
                <a16:creationId xmlns:a16="http://schemas.microsoft.com/office/drawing/2014/main" id="{67FABAC9-26C7-3873-AC97-3C39399B0194}"/>
              </a:ext>
            </a:extLst>
          </p:cNvPr>
          <p:cNvSpPr/>
          <p:nvPr/>
        </p:nvSpPr>
        <p:spPr>
          <a:xfrm>
            <a:off x="6349876" y="4555982"/>
            <a:ext cx="1433481" cy="619185"/>
          </a:xfrm>
          <a:custGeom>
            <a:avLst/>
            <a:gdLst>
              <a:gd name="connsiteX0" fmla="*/ 0 w 1433481"/>
              <a:gd name="connsiteY0" fmla="*/ 0 h 619185"/>
              <a:gd name="connsiteX1" fmla="*/ 492161 w 1433481"/>
              <a:gd name="connsiteY1" fmla="*/ 0 h 619185"/>
              <a:gd name="connsiteX2" fmla="*/ 955653 w 1433481"/>
              <a:gd name="connsiteY2" fmla="*/ 0 h 619185"/>
              <a:gd name="connsiteX3" fmla="*/ 1433480 w 1433481"/>
              <a:gd name="connsiteY3" fmla="*/ 0 h 619185"/>
              <a:gd name="connsiteX4" fmla="*/ 1433480 w 1433481"/>
              <a:gd name="connsiteY4" fmla="*/ 297209 h 619185"/>
              <a:gd name="connsiteX5" fmla="*/ 1433480 w 1433481"/>
              <a:gd name="connsiteY5" fmla="*/ 619185 h 619185"/>
              <a:gd name="connsiteX6" fmla="*/ 926984 w 1433481"/>
              <a:gd name="connsiteY6" fmla="*/ 619185 h 619185"/>
              <a:gd name="connsiteX7" fmla="*/ 492161 w 1433481"/>
              <a:gd name="connsiteY7" fmla="*/ 619185 h 619185"/>
              <a:gd name="connsiteX8" fmla="*/ 0 w 1433481"/>
              <a:gd name="connsiteY8" fmla="*/ 619185 h 619185"/>
              <a:gd name="connsiteX9" fmla="*/ 0 w 1433481"/>
              <a:gd name="connsiteY9" fmla="*/ 309593 h 619185"/>
              <a:gd name="connsiteX10" fmla="*/ 0 w 1433481"/>
              <a:gd name="connsiteY10" fmla="*/ 0 h 61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3481" h="619185" fill="none" extrusionOk="0">
                <a:moveTo>
                  <a:pt x="0" y="0"/>
                </a:moveTo>
                <a:cubicBezTo>
                  <a:pt x="169625" y="-24153"/>
                  <a:pt x="374480" y="53817"/>
                  <a:pt x="492161" y="0"/>
                </a:cubicBezTo>
                <a:cubicBezTo>
                  <a:pt x="609842" y="-53817"/>
                  <a:pt x="811856" y="54487"/>
                  <a:pt x="955653" y="0"/>
                </a:cubicBezTo>
                <a:cubicBezTo>
                  <a:pt x="1099450" y="-54487"/>
                  <a:pt x="1247303" y="55292"/>
                  <a:pt x="1433480" y="0"/>
                </a:cubicBezTo>
                <a:cubicBezTo>
                  <a:pt x="1464862" y="86263"/>
                  <a:pt x="1402068" y="236281"/>
                  <a:pt x="1433480" y="297209"/>
                </a:cubicBezTo>
                <a:cubicBezTo>
                  <a:pt x="1464892" y="358137"/>
                  <a:pt x="1401071" y="489747"/>
                  <a:pt x="1433480" y="619185"/>
                </a:cubicBezTo>
                <a:cubicBezTo>
                  <a:pt x="1265731" y="650862"/>
                  <a:pt x="1159718" y="585522"/>
                  <a:pt x="926984" y="619185"/>
                </a:cubicBezTo>
                <a:cubicBezTo>
                  <a:pt x="694250" y="652848"/>
                  <a:pt x="688857" y="579948"/>
                  <a:pt x="492161" y="619185"/>
                </a:cubicBezTo>
                <a:cubicBezTo>
                  <a:pt x="295465" y="658422"/>
                  <a:pt x="150624" y="567527"/>
                  <a:pt x="0" y="619185"/>
                </a:cubicBezTo>
                <a:cubicBezTo>
                  <a:pt x="-32912" y="470781"/>
                  <a:pt x="32389" y="384199"/>
                  <a:pt x="0" y="309593"/>
                </a:cubicBezTo>
                <a:cubicBezTo>
                  <a:pt x="-32389" y="234987"/>
                  <a:pt x="23243" y="108813"/>
                  <a:pt x="0" y="0"/>
                </a:cubicBezTo>
                <a:close/>
              </a:path>
              <a:path w="1433481" h="619185" stroke="0" extrusionOk="0">
                <a:moveTo>
                  <a:pt x="0" y="0"/>
                </a:moveTo>
                <a:cubicBezTo>
                  <a:pt x="165577" y="-35561"/>
                  <a:pt x="344397" y="4497"/>
                  <a:pt x="463492" y="0"/>
                </a:cubicBezTo>
                <a:cubicBezTo>
                  <a:pt x="582587" y="-4497"/>
                  <a:pt x="760469" y="24871"/>
                  <a:pt x="955653" y="0"/>
                </a:cubicBezTo>
                <a:cubicBezTo>
                  <a:pt x="1150837" y="-24871"/>
                  <a:pt x="1256030" y="54832"/>
                  <a:pt x="1433480" y="0"/>
                </a:cubicBezTo>
                <a:cubicBezTo>
                  <a:pt x="1442937" y="102096"/>
                  <a:pt x="1425458" y="168772"/>
                  <a:pt x="1433480" y="291017"/>
                </a:cubicBezTo>
                <a:cubicBezTo>
                  <a:pt x="1441502" y="413262"/>
                  <a:pt x="1411228" y="511266"/>
                  <a:pt x="1433480" y="619185"/>
                </a:cubicBezTo>
                <a:cubicBezTo>
                  <a:pt x="1305436" y="660696"/>
                  <a:pt x="1089385" y="582467"/>
                  <a:pt x="926984" y="619185"/>
                </a:cubicBezTo>
                <a:cubicBezTo>
                  <a:pt x="764583" y="655903"/>
                  <a:pt x="685981" y="613491"/>
                  <a:pt x="449157" y="619185"/>
                </a:cubicBezTo>
                <a:cubicBezTo>
                  <a:pt x="212333" y="624879"/>
                  <a:pt x="179074" y="613858"/>
                  <a:pt x="0" y="619185"/>
                </a:cubicBezTo>
                <a:cubicBezTo>
                  <a:pt x="-15561" y="490117"/>
                  <a:pt x="18371" y="388935"/>
                  <a:pt x="0" y="303401"/>
                </a:cubicBezTo>
                <a:cubicBezTo>
                  <a:pt x="-18371" y="217867"/>
                  <a:pt x="29477" y="76372"/>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película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0" name="Google Shape;701;p62">
            <a:extLst>
              <a:ext uri="{FF2B5EF4-FFF2-40B4-BE49-F238E27FC236}">
                <a16:creationId xmlns:a16="http://schemas.microsoft.com/office/drawing/2014/main" id="{5BE87254-EBA3-776B-FD1A-F7FD641D4A89}"/>
              </a:ext>
            </a:extLst>
          </p:cNvPr>
          <p:cNvSpPr/>
          <p:nvPr/>
        </p:nvSpPr>
        <p:spPr>
          <a:xfrm>
            <a:off x="9761619" y="5345848"/>
            <a:ext cx="1348710" cy="619185"/>
          </a:xfrm>
          <a:custGeom>
            <a:avLst/>
            <a:gdLst>
              <a:gd name="connsiteX0" fmla="*/ 0 w 1348710"/>
              <a:gd name="connsiteY0" fmla="*/ 0 h 619185"/>
              <a:gd name="connsiteX1" fmla="*/ 476544 w 1348710"/>
              <a:gd name="connsiteY1" fmla="*/ 0 h 619185"/>
              <a:gd name="connsiteX2" fmla="*/ 953088 w 1348710"/>
              <a:gd name="connsiteY2" fmla="*/ 0 h 619185"/>
              <a:gd name="connsiteX3" fmla="*/ 1348710 w 1348710"/>
              <a:gd name="connsiteY3" fmla="*/ 0 h 619185"/>
              <a:gd name="connsiteX4" fmla="*/ 1348710 w 1348710"/>
              <a:gd name="connsiteY4" fmla="*/ 321976 h 619185"/>
              <a:gd name="connsiteX5" fmla="*/ 1348710 w 1348710"/>
              <a:gd name="connsiteY5" fmla="*/ 619185 h 619185"/>
              <a:gd name="connsiteX6" fmla="*/ 899140 w 1348710"/>
              <a:gd name="connsiteY6" fmla="*/ 619185 h 619185"/>
              <a:gd name="connsiteX7" fmla="*/ 476544 w 1348710"/>
              <a:gd name="connsiteY7" fmla="*/ 619185 h 619185"/>
              <a:gd name="connsiteX8" fmla="*/ 0 w 1348710"/>
              <a:gd name="connsiteY8" fmla="*/ 619185 h 619185"/>
              <a:gd name="connsiteX9" fmla="*/ 0 w 1348710"/>
              <a:gd name="connsiteY9" fmla="*/ 303401 h 619185"/>
              <a:gd name="connsiteX10" fmla="*/ 0 w 1348710"/>
              <a:gd name="connsiteY10" fmla="*/ 0 h 61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8710" h="619185" fill="none" extrusionOk="0">
                <a:moveTo>
                  <a:pt x="0" y="0"/>
                </a:moveTo>
                <a:cubicBezTo>
                  <a:pt x="214165" y="-45745"/>
                  <a:pt x="282621" y="56157"/>
                  <a:pt x="476544" y="0"/>
                </a:cubicBezTo>
                <a:cubicBezTo>
                  <a:pt x="670467" y="-56157"/>
                  <a:pt x="741773" y="55301"/>
                  <a:pt x="953088" y="0"/>
                </a:cubicBezTo>
                <a:cubicBezTo>
                  <a:pt x="1164403" y="-55301"/>
                  <a:pt x="1222537" y="45591"/>
                  <a:pt x="1348710" y="0"/>
                </a:cubicBezTo>
                <a:cubicBezTo>
                  <a:pt x="1372289" y="154572"/>
                  <a:pt x="1315228" y="174452"/>
                  <a:pt x="1348710" y="321976"/>
                </a:cubicBezTo>
                <a:cubicBezTo>
                  <a:pt x="1382192" y="469500"/>
                  <a:pt x="1316434" y="476907"/>
                  <a:pt x="1348710" y="619185"/>
                </a:cubicBezTo>
                <a:cubicBezTo>
                  <a:pt x="1202123" y="631286"/>
                  <a:pt x="1044296" y="580133"/>
                  <a:pt x="899140" y="619185"/>
                </a:cubicBezTo>
                <a:cubicBezTo>
                  <a:pt x="753984" y="658237"/>
                  <a:pt x="675241" y="614047"/>
                  <a:pt x="476544" y="619185"/>
                </a:cubicBezTo>
                <a:cubicBezTo>
                  <a:pt x="277847" y="624323"/>
                  <a:pt x="199700" y="584619"/>
                  <a:pt x="0" y="619185"/>
                </a:cubicBezTo>
                <a:cubicBezTo>
                  <a:pt x="-35167" y="476613"/>
                  <a:pt x="31837" y="379926"/>
                  <a:pt x="0" y="303401"/>
                </a:cubicBezTo>
                <a:cubicBezTo>
                  <a:pt x="-31837" y="226876"/>
                  <a:pt x="32772" y="81959"/>
                  <a:pt x="0" y="0"/>
                </a:cubicBezTo>
                <a:close/>
              </a:path>
              <a:path w="1348710" h="619185" stroke="0" extrusionOk="0">
                <a:moveTo>
                  <a:pt x="0" y="0"/>
                </a:moveTo>
                <a:cubicBezTo>
                  <a:pt x="94783" y="-6952"/>
                  <a:pt x="302937" y="6012"/>
                  <a:pt x="422596" y="0"/>
                </a:cubicBezTo>
                <a:cubicBezTo>
                  <a:pt x="542255" y="-6012"/>
                  <a:pt x="699761" y="21700"/>
                  <a:pt x="845192" y="0"/>
                </a:cubicBezTo>
                <a:cubicBezTo>
                  <a:pt x="990623" y="-21700"/>
                  <a:pt x="1115053" y="9255"/>
                  <a:pt x="1348710" y="0"/>
                </a:cubicBezTo>
                <a:cubicBezTo>
                  <a:pt x="1364781" y="125858"/>
                  <a:pt x="1347503" y="164765"/>
                  <a:pt x="1348710" y="303401"/>
                </a:cubicBezTo>
                <a:cubicBezTo>
                  <a:pt x="1349917" y="442037"/>
                  <a:pt x="1322673" y="467979"/>
                  <a:pt x="1348710" y="619185"/>
                </a:cubicBezTo>
                <a:cubicBezTo>
                  <a:pt x="1223377" y="631420"/>
                  <a:pt x="1045008" y="574072"/>
                  <a:pt x="899140" y="619185"/>
                </a:cubicBezTo>
                <a:cubicBezTo>
                  <a:pt x="753272" y="664298"/>
                  <a:pt x="648808" y="602036"/>
                  <a:pt x="476544" y="619185"/>
                </a:cubicBezTo>
                <a:cubicBezTo>
                  <a:pt x="304280" y="636334"/>
                  <a:pt x="208522" y="599878"/>
                  <a:pt x="0" y="619185"/>
                </a:cubicBezTo>
                <a:cubicBezTo>
                  <a:pt x="-17673" y="482985"/>
                  <a:pt x="1286" y="432815"/>
                  <a:pt x="0" y="303401"/>
                </a:cubicBezTo>
                <a:cubicBezTo>
                  <a:pt x="-1286" y="173987"/>
                  <a:pt x="520" y="12969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unas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 name="Google Shape;702;p62">
            <a:extLst>
              <a:ext uri="{FF2B5EF4-FFF2-40B4-BE49-F238E27FC236}">
                <a16:creationId xmlns:a16="http://schemas.microsoft.com/office/drawing/2014/main" id="{F8E4D546-0A8D-5714-0CDB-A677549696F7}"/>
              </a:ext>
            </a:extLst>
          </p:cNvPr>
          <p:cNvSpPr/>
          <p:nvPr/>
        </p:nvSpPr>
        <p:spPr>
          <a:xfrm>
            <a:off x="7992438" y="4571869"/>
            <a:ext cx="1046504" cy="619185"/>
          </a:xfrm>
          <a:custGeom>
            <a:avLst/>
            <a:gdLst>
              <a:gd name="connsiteX0" fmla="*/ 0 w 1046504"/>
              <a:gd name="connsiteY0" fmla="*/ 0 h 619185"/>
              <a:gd name="connsiteX1" fmla="*/ 512787 w 1046504"/>
              <a:gd name="connsiteY1" fmla="*/ 0 h 619185"/>
              <a:gd name="connsiteX2" fmla="*/ 1046504 w 1046504"/>
              <a:gd name="connsiteY2" fmla="*/ 0 h 619185"/>
              <a:gd name="connsiteX3" fmla="*/ 1046504 w 1046504"/>
              <a:gd name="connsiteY3" fmla="*/ 303401 h 619185"/>
              <a:gd name="connsiteX4" fmla="*/ 1046504 w 1046504"/>
              <a:gd name="connsiteY4" fmla="*/ 619185 h 619185"/>
              <a:gd name="connsiteX5" fmla="*/ 554647 w 1046504"/>
              <a:gd name="connsiteY5" fmla="*/ 619185 h 619185"/>
              <a:gd name="connsiteX6" fmla="*/ 0 w 1046504"/>
              <a:gd name="connsiteY6" fmla="*/ 619185 h 619185"/>
              <a:gd name="connsiteX7" fmla="*/ 0 w 1046504"/>
              <a:gd name="connsiteY7" fmla="*/ 321976 h 619185"/>
              <a:gd name="connsiteX8" fmla="*/ 0 w 1046504"/>
              <a:gd name="connsiteY8" fmla="*/ 0 h 61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504" h="619185" fill="none" extrusionOk="0">
                <a:moveTo>
                  <a:pt x="0" y="0"/>
                </a:moveTo>
                <a:cubicBezTo>
                  <a:pt x="168639" y="-11408"/>
                  <a:pt x="296161" y="4457"/>
                  <a:pt x="512787" y="0"/>
                </a:cubicBezTo>
                <a:cubicBezTo>
                  <a:pt x="729413" y="-4457"/>
                  <a:pt x="896423" y="9089"/>
                  <a:pt x="1046504" y="0"/>
                </a:cubicBezTo>
                <a:cubicBezTo>
                  <a:pt x="1059683" y="95729"/>
                  <a:pt x="1041396" y="232436"/>
                  <a:pt x="1046504" y="303401"/>
                </a:cubicBezTo>
                <a:cubicBezTo>
                  <a:pt x="1051612" y="374366"/>
                  <a:pt x="1030106" y="539752"/>
                  <a:pt x="1046504" y="619185"/>
                </a:cubicBezTo>
                <a:cubicBezTo>
                  <a:pt x="843146" y="659326"/>
                  <a:pt x="667214" y="565859"/>
                  <a:pt x="554647" y="619185"/>
                </a:cubicBezTo>
                <a:cubicBezTo>
                  <a:pt x="442080" y="672511"/>
                  <a:pt x="195953" y="574758"/>
                  <a:pt x="0" y="619185"/>
                </a:cubicBezTo>
                <a:cubicBezTo>
                  <a:pt x="-25740" y="549847"/>
                  <a:pt x="1928" y="465701"/>
                  <a:pt x="0" y="321976"/>
                </a:cubicBezTo>
                <a:cubicBezTo>
                  <a:pt x="-1928" y="178251"/>
                  <a:pt x="3470" y="123157"/>
                  <a:pt x="0" y="0"/>
                </a:cubicBezTo>
                <a:close/>
              </a:path>
              <a:path w="1046504" h="619185" stroke="0" extrusionOk="0">
                <a:moveTo>
                  <a:pt x="0" y="0"/>
                </a:moveTo>
                <a:cubicBezTo>
                  <a:pt x="169247" y="-7809"/>
                  <a:pt x="347286" y="7226"/>
                  <a:pt x="533717" y="0"/>
                </a:cubicBezTo>
                <a:cubicBezTo>
                  <a:pt x="720148" y="-7226"/>
                  <a:pt x="875706" y="18011"/>
                  <a:pt x="1046504" y="0"/>
                </a:cubicBezTo>
                <a:cubicBezTo>
                  <a:pt x="1074712" y="95760"/>
                  <a:pt x="1018154" y="211220"/>
                  <a:pt x="1046504" y="321976"/>
                </a:cubicBezTo>
                <a:cubicBezTo>
                  <a:pt x="1074854" y="432732"/>
                  <a:pt x="1044682" y="532531"/>
                  <a:pt x="1046504" y="619185"/>
                </a:cubicBezTo>
                <a:cubicBezTo>
                  <a:pt x="812882" y="641404"/>
                  <a:pt x="752940" y="618001"/>
                  <a:pt x="544182" y="619185"/>
                </a:cubicBezTo>
                <a:cubicBezTo>
                  <a:pt x="335424" y="620369"/>
                  <a:pt x="185320" y="567975"/>
                  <a:pt x="0" y="619185"/>
                </a:cubicBezTo>
                <a:cubicBezTo>
                  <a:pt x="-2712" y="499863"/>
                  <a:pt x="14202" y="420028"/>
                  <a:pt x="0" y="328168"/>
                </a:cubicBezTo>
                <a:cubicBezTo>
                  <a:pt x="-14202" y="236308"/>
                  <a:pt x="12794" y="11880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revista</a:t>
            </a:r>
            <a:endParaRPr kumimoji="0" sz="22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 name="Google Shape;703;p62">
            <a:extLst>
              <a:ext uri="{FF2B5EF4-FFF2-40B4-BE49-F238E27FC236}">
                <a16:creationId xmlns:a16="http://schemas.microsoft.com/office/drawing/2014/main" id="{52AA837D-9464-DF26-DC3A-BE08545F142A}"/>
              </a:ext>
            </a:extLst>
          </p:cNvPr>
          <p:cNvSpPr/>
          <p:nvPr/>
        </p:nvSpPr>
        <p:spPr>
          <a:xfrm>
            <a:off x="9216847" y="4571869"/>
            <a:ext cx="1992250" cy="619185"/>
          </a:xfrm>
          <a:custGeom>
            <a:avLst/>
            <a:gdLst>
              <a:gd name="connsiteX0" fmla="*/ 0 w 1992250"/>
              <a:gd name="connsiteY0" fmla="*/ 0 h 619185"/>
              <a:gd name="connsiteX1" fmla="*/ 537908 w 1992250"/>
              <a:gd name="connsiteY1" fmla="*/ 0 h 619185"/>
              <a:gd name="connsiteX2" fmla="*/ 1016048 w 1992250"/>
              <a:gd name="connsiteY2" fmla="*/ 0 h 619185"/>
              <a:gd name="connsiteX3" fmla="*/ 1494188 w 1992250"/>
              <a:gd name="connsiteY3" fmla="*/ 0 h 619185"/>
              <a:gd name="connsiteX4" fmla="*/ 1992250 w 1992250"/>
              <a:gd name="connsiteY4" fmla="*/ 0 h 619185"/>
              <a:gd name="connsiteX5" fmla="*/ 1992250 w 1992250"/>
              <a:gd name="connsiteY5" fmla="*/ 309593 h 619185"/>
              <a:gd name="connsiteX6" fmla="*/ 1992250 w 1992250"/>
              <a:gd name="connsiteY6" fmla="*/ 619185 h 619185"/>
              <a:gd name="connsiteX7" fmla="*/ 1553955 w 1992250"/>
              <a:gd name="connsiteY7" fmla="*/ 619185 h 619185"/>
              <a:gd name="connsiteX8" fmla="*/ 1075815 w 1992250"/>
              <a:gd name="connsiteY8" fmla="*/ 619185 h 619185"/>
              <a:gd name="connsiteX9" fmla="*/ 537908 w 1992250"/>
              <a:gd name="connsiteY9" fmla="*/ 619185 h 619185"/>
              <a:gd name="connsiteX10" fmla="*/ 0 w 1992250"/>
              <a:gd name="connsiteY10" fmla="*/ 619185 h 619185"/>
              <a:gd name="connsiteX11" fmla="*/ 0 w 1992250"/>
              <a:gd name="connsiteY11" fmla="*/ 303401 h 619185"/>
              <a:gd name="connsiteX12" fmla="*/ 0 w 1992250"/>
              <a:gd name="connsiteY12" fmla="*/ 0 h 61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2250" h="619185" fill="none" extrusionOk="0">
                <a:moveTo>
                  <a:pt x="0" y="0"/>
                </a:moveTo>
                <a:cubicBezTo>
                  <a:pt x="183857" y="-34408"/>
                  <a:pt x="418223" y="35985"/>
                  <a:pt x="537908" y="0"/>
                </a:cubicBezTo>
                <a:cubicBezTo>
                  <a:pt x="657593" y="-35985"/>
                  <a:pt x="840199" y="54891"/>
                  <a:pt x="1016048" y="0"/>
                </a:cubicBezTo>
                <a:cubicBezTo>
                  <a:pt x="1191897" y="-54891"/>
                  <a:pt x="1358305" y="18433"/>
                  <a:pt x="1494188" y="0"/>
                </a:cubicBezTo>
                <a:cubicBezTo>
                  <a:pt x="1630071" y="-18433"/>
                  <a:pt x="1826838" y="44750"/>
                  <a:pt x="1992250" y="0"/>
                </a:cubicBezTo>
                <a:cubicBezTo>
                  <a:pt x="2005973" y="153996"/>
                  <a:pt x="1978797" y="181600"/>
                  <a:pt x="1992250" y="309593"/>
                </a:cubicBezTo>
                <a:cubicBezTo>
                  <a:pt x="2005703" y="437586"/>
                  <a:pt x="1957968" y="518493"/>
                  <a:pt x="1992250" y="619185"/>
                </a:cubicBezTo>
                <a:cubicBezTo>
                  <a:pt x="1788153" y="643397"/>
                  <a:pt x="1742604" y="579750"/>
                  <a:pt x="1553955" y="619185"/>
                </a:cubicBezTo>
                <a:cubicBezTo>
                  <a:pt x="1365306" y="658620"/>
                  <a:pt x="1198963" y="618811"/>
                  <a:pt x="1075815" y="619185"/>
                </a:cubicBezTo>
                <a:cubicBezTo>
                  <a:pt x="952667" y="619559"/>
                  <a:pt x="669068" y="592532"/>
                  <a:pt x="537908" y="619185"/>
                </a:cubicBezTo>
                <a:cubicBezTo>
                  <a:pt x="406748" y="645838"/>
                  <a:pt x="258037" y="599427"/>
                  <a:pt x="0" y="619185"/>
                </a:cubicBezTo>
                <a:cubicBezTo>
                  <a:pt x="-18719" y="509618"/>
                  <a:pt x="3251" y="407774"/>
                  <a:pt x="0" y="303401"/>
                </a:cubicBezTo>
                <a:cubicBezTo>
                  <a:pt x="-3251" y="199028"/>
                  <a:pt x="29139" y="105774"/>
                  <a:pt x="0" y="0"/>
                </a:cubicBezTo>
                <a:close/>
              </a:path>
              <a:path w="1992250" h="619185" stroke="0" extrusionOk="0">
                <a:moveTo>
                  <a:pt x="0" y="0"/>
                </a:moveTo>
                <a:cubicBezTo>
                  <a:pt x="174525" y="-34461"/>
                  <a:pt x="374984" y="25096"/>
                  <a:pt x="498063" y="0"/>
                </a:cubicBezTo>
                <a:cubicBezTo>
                  <a:pt x="621142" y="-25096"/>
                  <a:pt x="781214" y="36925"/>
                  <a:pt x="976203" y="0"/>
                </a:cubicBezTo>
                <a:cubicBezTo>
                  <a:pt x="1171192" y="-36925"/>
                  <a:pt x="1260239" y="48944"/>
                  <a:pt x="1414498" y="0"/>
                </a:cubicBezTo>
                <a:cubicBezTo>
                  <a:pt x="1568758" y="-48944"/>
                  <a:pt x="1711842" y="38260"/>
                  <a:pt x="1992250" y="0"/>
                </a:cubicBezTo>
                <a:cubicBezTo>
                  <a:pt x="2017145" y="145675"/>
                  <a:pt x="1969215" y="233518"/>
                  <a:pt x="1992250" y="303401"/>
                </a:cubicBezTo>
                <a:cubicBezTo>
                  <a:pt x="2015285" y="373284"/>
                  <a:pt x="1988619" y="551906"/>
                  <a:pt x="1992250" y="619185"/>
                </a:cubicBezTo>
                <a:cubicBezTo>
                  <a:pt x="1761761" y="653186"/>
                  <a:pt x="1646761" y="563847"/>
                  <a:pt x="1494188" y="619185"/>
                </a:cubicBezTo>
                <a:cubicBezTo>
                  <a:pt x="1341615" y="674523"/>
                  <a:pt x="1150833" y="590850"/>
                  <a:pt x="1035970" y="619185"/>
                </a:cubicBezTo>
                <a:cubicBezTo>
                  <a:pt x="921107" y="647520"/>
                  <a:pt x="658735" y="577019"/>
                  <a:pt x="537908" y="619185"/>
                </a:cubicBezTo>
                <a:cubicBezTo>
                  <a:pt x="417081" y="661351"/>
                  <a:pt x="230964" y="617541"/>
                  <a:pt x="0" y="619185"/>
                </a:cubicBezTo>
                <a:cubicBezTo>
                  <a:pt x="-5508" y="473615"/>
                  <a:pt x="25803" y="405495"/>
                  <a:pt x="0" y="315784"/>
                </a:cubicBezTo>
                <a:cubicBezTo>
                  <a:pt x="-25803" y="226073"/>
                  <a:pt x="14177" y="11880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espectáculo</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3" name="Google Shape;699;p62">
            <a:extLst>
              <a:ext uri="{FF2B5EF4-FFF2-40B4-BE49-F238E27FC236}">
                <a16:creationId xmlns:a16="http://schemas.microsoft.com/office/drawing/2014/main" id="{082D7F29-2BCE-296E-623E-104F258C623C}"/>
              </a:ext>
            </a:extLst>
          </p:cNvPr>
          <p:cNvSpPr/>
          <p:nvPr/>
        </p:nvSpPr>
        <p:spPr>
          <a:xfrm>
            <a:off x="4669523" y="5341693"/>
            <a:ext cx="1380277" cy="619185"/>
          </a:xfrm>
          <a:custGeom>
            <a:avLst/>
            <a:gdLst>
              <a:gd name="connsiteX0" fmla="*/ 0 w 1380277"/>
              <a:gd name="connsiteY0" fmla="*/ 0 h 619185"/>
              <a:gd name="connsiteX1" fmla="*/ 418684 w 1380277"/>
              <a:gd name="connsiteY1" fmla="*/ 0 h 619185"/>
              <a:gd name="connsiteX2" fmla="*/ 837368 w 1380277"/>
              <a:gd name="connsiteY2" fmla="*/ 0 h 619185"/>
              <a:gd name="connsiteX3" fmla="*/ 1380277 w 1380277"/>
              <a:gd name="connsiteY3" fmla="*/ 0 h 619185"/>
              <a:gd name="connsiteX4" fmla="*/ 1380277 w 1380277"/>
              <a:gd name="connsiteY4" fmla="*/ 303401 h 619185"/>
              <a:gd name="connsiteX5" fmla="*/ 1380277 w 1380277"/>
              <a:gd name="connsiteY5" fmla="*/ 619185 h 619185"/>
              <a:gd name="connsiteX6" fmla="*/ 961593 w 1380277"/>
              <a:gd name="connsiteY6" fmla="*/ 619185 h 619185"/>
              <a:gd name="connsiteX7" fmla="*/ 529106 w 1380277"/>
              <a:gd name="connsiteY7" fmla="*/ 619185 h 619185"/>
              <a:gd name="connsiteX8" fmla="*/ 0 w 1380277"/>
              <a:gd name="connsiteY8" fmla="*/ 619185 h 619185"/>
              <a:gd name="connsiteX9" fmla="*/ 0 w 1380277"/>
              <a:gd name="connsiteY9" fmla="*/ 297209 h 619185"/>
              <a:gd name="connsiteX10" fmla="*/ 0 w 1380277"/>
              <a:gd name="connsiteY10" fmla="*/ 0 h 61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0277" h="619185" fill="none" extrusionOk="0">
                <a:moveTo>
                  <a:pt x="0" y="0"/>
                </a:moveTo>
                <a:cubicBezTo>
                  <a:pt x="175033" y="-39626"/>
                  <a:pt x="251039" y="37716"/>
                  <a:pt x="418684" y="0"/>
                </a:cubicBezTo>
                <a:cubicBezTo>
                  <a:pt x="586329" y="-37716"/>
                  <a:pt x="659368" y="29699"/>
                  <a:pt x="837368" y="0"/>
                </a:cubicBezTo>
                <a:cubicBezTo>
                  <a:pt x="1015368" y="-29699"/>
                  <a:pt x="1212910" y="56837"/>
                  <a:pt x="1380277" y="0"/>
                </a:cubicBezTo>
                <a:cubicBezTo>
                  <a:pt x="1387496" y="108038"/>
                  <a:pt x="1354156" y="189130"/>
                  <a:pt x="1380277" y="303401"/>
                </a:cubicBezTo>
                <a:cubicBezTo>
                  <a:pt x="1406398" y="417672"/>
                  <a:pt x="1350272" y="518565"/>
                  <a:pt x="1380277" y="619185"/>
                </a:cubicBezTo>
                <a:cubicBezTo>
                  <a:pt x="1295421" y="663720"/>
                  <a:pt x="1159843" y="583228"/>
                  <a:pt x="961593" y="619185"/>
                </a:cubicBezTo>
                <a:cubicBezTo>
                  <a:pt x="763343" y="655142"/>
                  <a:pt x="641362" y="573724"/>
                  <a:pt x="529106" y="619185"/>
                </a:cubicBezTo>
                <a:cubicBezTo>
                  <a:pt x="416850" y="664646"/>
                  <a:pt x="192798" y="585920"/>
                  <a:pt x="0" y="619185"/>
                </a:cubicBezTo>
                <a:cubicBezTo>
                  <a:pt x="-38128" y="530126"/>
                  <a:pt x="32009" y="371835"/>
                  <a:pt x="0" y="297209"/>
                </a:cubicBezTo>
                <a:cubicBezTo>
                  <a:pt x="-32009" y="222583"/>
                  <a:pt x="13612" y="102609"/>
                  <a:pt x="0" y="0"/>
                </a:cubicBezTo>
                <a:close/>
              </a:path>
              <a:path w="1380277" h="619185" stroke="0" extrusionOk="0">
                <a:moveTo>
                  <a:pt x="0" y="0"/>
                </a:moveTo>
                <a:cubicBezTo>
                  <a:pt x="179885" y="-33188"/>
                  <a:pt x="269998" y="15308"/>
                  <a:pt x="432487" y="0"/>
                </a:cubicBezTo>
                <a:cubicBezTo>
                  <a:pt x="594976" y="-15308"/>
                  <a:pt x="713239" y="31268"/>
                  <a:pt x="892579" y="0"/>
                </a:cubicBezTo>
                <a:cubicBezTo>
                  <a:pt x="1071919" y="-31268"/>
                  <a:pt x="1261189" y="58315"/>
                  <a:pt x="1380277" y="0"/>
                </a:cubicBezTo>
                <a:cubicBezTo>
                  <a:pt x="1414033" y="90938"/>
                  <a:pt x="1354874" y="187006"/>
                  <a:pt x="1380277" y="309593"/>
                </a:cubicBezTo>
                <a:cubicBezTo>
                  <a:pt x="1405680" y="432180"/>
                  <a:pt x="1364981" y="555221"/>
                  <a:pt x="1380277" y="619185"/>
                </a:cubicBezTo>
                <a:cubicBezTo>
                  <a:pt x="1171214" y="652369"/>
                  <a:pt x="1086126" y="607315"/>
                  <a:pt x="933987" y="619185"/>
                </a:cubicBezTo>
                <a:cubicBezTo>
                  <a:pt x="781848" y="631055"/>
                  <a:pt x="660613" y="574240"/>
                  <a:pt x="446290" y="619185"/>
                </a:cubicBezTo>
                <a:cubicBezTo>
                  <a:pt x="231967" y="664130"/>
                  <a:pt x="157425" y="588144"/>
                  <a:pt x="0" y="619185"/>
                </a:cubicBezTo>
                <a:cubicBezTo>
                  <a:pt x="-11042" y="513743"/>
                  <a:pt x="2305" y="373481"/>
                  <a:pt x="0" y="297209"/>
                </a:cubicBezTo>
                <a:cubicBezTo>
                  <a:pt x="-2305" y="220937"/>
                  <a:pt x="17686" y="8044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unos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4" name="Google Shape;700;p62">
            <a:extLst>
              <a:ext uri="{FF2B5EF4-FFF2-40B4-BE49-F238E27FC236}">
                <a16:creationId xmlns:a16="http://schemas.microsoft.com/office/drawing/2014/main" id="{087DC52D-5B2D-7E5A-99CE-4CAD88763196}"/>
              </a:ext>
            </a:extLst>
          </p:cNvPr>
          <p:cNvSpPr/>
          <p:nvPr/>
        </p:nvSpPr>
        <p:spPr>
          <a:xfrm>
            <a:off x="6330004" y="5368199"/>
            <a:ext cx="1380277" cy="619185"/>
          </a:xfrm>
          <a:custGeom>
            <a:avLst/>
            <a:gdLst>
              <a:gd name="connsiteX0" fmla="*/ 0 w 1380277"/>
              <a:gd name="connsiteY0" fmla="*/ 0 h 619185"/>
              <a:gd name="connsiteX1" fmla="*/ 460092 w 1380277"/>
              <a:gd name="connsiteY1" fmla="*/ 0 h 619185"/>
              <a:gd name="connsiteX2" fmla="*/ 878776 w 1380277"/>
              <a:gd name="connsiteY2" fmla="*/ 0 h 619185"/>
              <a:gd name="connsiteX3" fmla="*/ 1380277 w 1380277"/>
              <a:gd name="connsiteY3" fmla="*/ 0 h 619185"/>
              <a:gd name="connsiteX4" fmla="*/ 1380277 w 1380277"/>
              <a:gd name="connsiteY4" fmla="*/ 291017 h 619185"/>
              <a:gd name="connsiteX5" fmla="*/ 1380277 w 1380277"/>
              <a:gd name="connsiteY5" fmla="*/ 619185 h 619185"/>
              <a:gd name="connsiteX6" fmla="*/ 892579 w 1380277"/>
              <a:gd name="connsiteY6" fmla="*/ 619185 h 619185"/>
              <a:gd name="connsiteX7" fmla="*/ 418684 w 1380277"/>
              <a:gd name="connsiteY7" fmla="*/ 619185 h 619185"/>
              <a:gd name="connsiteX8" fmla="*/ 0 w 1380277"/>
              <a:gd name="connsiteY8" fmla="*/ 619185 h 619185"/>
              <a:gd name="connsiteX9" fmla="*/ 0 w 1380277"/>
              <a:gd name="connsiteY9" fmla="*/ 303401 h 619185"/>
              <a:gd name="connsiteX10" fmla="*/ 0 w 1380277"/>
              <a:gd name="connsiteY10" fmla="*/ 0 h 61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0277" h="619185" fill="none" extrusionOk="0">
                <a:moveTo>
                  <a:pt x="0" y="0"/>
                </a:moveTo>
                <a:cubicBezTo>
                  <a:pt x="123123" y="-5727"/>
                  <a:pt x="294221" y="29544"/>
                  <a:pt x="460092" y="0"/>
                </a:cubicBezTo>
                <a:cubicBezTo>
                  <a:pt x="625963" y="-29544"/>
                  <a:pt x="734233" y="29873"/>
                  <a:pt x="878776" y="0"/>
                </a:cubicBezTo>
                <a:cubicBezTo>
                  <a:pt x="1023319" y="-29873"/>
                  <a:pt x="1130898" y="41409"/>
                  <a:pt x="1380277" y="0"/>
                </a:cubicBezTo>
                <a:cubicBezTo>
                  <a:pt x="1406240" y="91681"/>
                  <a:pt x="1372272" y="155230"/>
                  <a:pt x="1380277" y="291017"/>
                </a:cubicBezTo>
                <a:cubicBezTo>
                  <a:pt x="1388282" y="426804"/>
                  <a:pt x="1350469" y="479498"/>
                  <a:pt x="1380277" y="619185"/>
                </a:cubicBezTo>
                <a:cubicBezTo>
                  <a:pt x="1214931" y="658711"/>
                  <a:pt x="1013068" y="618134"/>
                  <a:pt x="892579" y="619185"/>
                </a:cubicBezTo>
                <a:cubicBezTo>
                  <a:pt x="772090" y="620236"/>
                  <a:pt x="622676" y="580128"/>
                  <a:pt x="418684" y="619185"/>
                </a:cubicBezTo>
                <a:cubicBezTo>
                  <a:pt x="214693" y="658242"/>
                  <a:pt x="148293" y="588105"/>
                  <a:pt x="0" y="619185"/>
                </a:cubicBezTo>
                <a:cubicBezTo>
                  <a:pt x="-32137" y="546912"/>
                  <a:pt x="9762" y="460519"/>
                  <a:pt x="0" y="303401"/>
                </a:cubicBezTo>
                <a:cubicBezTo>
                  <a:pt x="-9762" y="146283"/>
                  <a:pt x="18753" y="117992"/>
                  <a:pt x="0" y="0"/>
                </a:cubicBezTo>
                <a:close/>
              </a:path>
              <a:path w="1380277" h="619185" stroke="0" extrusionOk="0">
                <a:moveTo>
                  <a:pt x="0" y="0"/>
                </a:moveTo>
                <a:cubicBezTo>
                  <a:pt x="150571" y="-19943"/>
                  <a:pt x="260131" y="12763"/>
                  <a:pt x="460092" y="0"/>
                </a:cubicBezTo>
                <a:cubicBezTo>
                  <a:pt x="660053" y="-12763"/>
                  <a:pt x="727120" y="39567"/>
                  <a:pt x="933987" y="0"/>
                </a:cubicBezTo>
                <a:cubicBezTo>
                  <a:pt x="1140855" y="-39567"/>
                  <a:pt x="1204426" y="16585"/>
                  <a:pt x="1380277" y="0"/>
                </a:cubicBezTo>
                <a:cubicBezTo>
                  <a:pt x="1381053" y="134395"/>
                  <a:pt x="1372209" y="196461"/>
                  <a:pt x="1380277" y="315784"/>
                </a:cubicBezTo>
                <a:cubicBezTo>
                  <a:pt x="1388345" y="435107"/>
                  <a:pt x="1354319" y="540139"/>
                  <a:pt x="1380277" y="619185"/>
                </a:cubicBezTo>
                <a:cubicBezTo>
                  <a:pt x="1228679" y="661931"/>
                  <a:pt x="1126325" y="594598"/>
                  <a:pt x="933987" y="619185"/>
                </a:cubicBezTo>
                <a:cubicBezTo>
                  <a:pt x="741649" y="643772"/>
                  <a:pt x="633283" y="608185"/>
                  <a:pt x="473895" y="619185"/>
                </a:cubicBezTo>
                <a:cubicBezTo>
                  <a:pt x="314507" y="630185"/>
                  <a:pt x="190956" y="588356"/>
                  <a:pt x="0" y="619185"/>
                </a:cubicBezTo>
                <a:cubicBezTo>
                  <a:pt x="-20651" y="499356"/>
                  <a:pt x="6524" y="420773"/>
                  <a:pt x="0" y="328168"/>
                </a:cubicBezTo>
                <a:cubicBezTo>
                  <a:pt x="-6524" y="235563"/>
                  <a:pt x="25326" y="13798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más</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5" name="Google Shape;695;p62">
            <a:extLst>
              <a:ext uri="{FF2B5EF4-FFF2-40B4-BE49-F238E27FC236}">
                <a16:creationId xmlns:a16="http://schemas.microsoft.com/office/drawing/2014/main" id="{1B47761B-0634-487F-7AF9-D83F99C9B079}"/>
              </a:ext>
            </a:extLst>
          </p:cNvPr>
          <p:cNvSpPr/>
          <p:nvPr/>
        </p:nvSpPr>
        <p:spPr>
          <a:xfrm>
            <a:off x="4678494" y="3943261"/>
            <a:ext cx="1380277" cy="456227"/>
          </a:xfrm>
          <a:custGeom>
            <a:avLst/>
            <a:gdLst>
              <a:gd name="connsiteX0" fmla="*/ 0 w 1380277"/>
              <a:gd name="connsiteY0" fmla="*/ 0 h 456227"/>
              <a:gd name="connsiteX1" fmla="*/ 473895 w 1380277"/>
              <a:gd name="connsiteY1" fmla="*/ 0 h 456227"/>
              <a:gd name="connsiteX2" fmla="*/ 920185 w 1380277"/>
              <a:gd name="connsiteY2" fmla="*/ 0 h 456227"/>
              <a:gd name="connsiteX3" fmla="*/ 1380277 w 1380277"/>
              <a:gd name="connsiteY3" fmla="*/ 0 h 456227"/>
              <a:gd name="connsiteX4" fmla="*/ 1380277 w 1380277"/>
              <a:gd name="connsiteY4" fmla="*/ 456227 h 456227"/>
              <a:gd name="connsiteX5" fmla="*/ 961593 w 1380277"/>
              <a:gd name="connsiteY5" fmla="*/ 456227 h 456227"/>
              <a:gd name="connsiteX6" fmla="*/ 529106 w 1380277"/>
              <a:gd name="connsiteY6" fmla="*/ 456227 h 456227"/>
              <a:gd name="connsiteX7" fmla="*/ 0 w 1380277"/>
              <a:gd name="connsiteY7" fmla="*/ 456227 h 456227"/>
              <a:gd name="connsiteX8" fmla="*/ 0 w 1380277"/>
              <a:gd name="connsiteY8" fmla="*/ 0 h 45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0277" h="456227" fill="none" extrusionOk="0">
                <a:moveTo>
                  <a:pt x="0" y="0"/>
                </a:moveTo>
                <a:cubicBezTo>
                  <a:pt x="200173" y="-47337"/>
                  <a:pt x="289518" y="56189"/>
                  <a:pt x="473895" y="0"/>
                </a:cubicBezTo>
                <a:cubicBezTo>
                  <a:pt x="658273" y="-56189"/>
                  <a:pt x="738640" y="16919"/>
                  <a:pt x="920185" y="0"/>
                </a:cubicBezTo>
                <a:cubicBezTo>
                  <a:pt x="1101730" y="-16919"/>
                  <a:pt x="1269873" y="47266"/>
                  <a:pt x="1380277" y="0"/>
                </a:cubicBezTo>
                <a:cubicBezTo>
                  <a:pt x="1390741" y="194578"/>
                  <a:pt x="1372297" y="253726"/>
                  <a:pt x="1380277" y="456227"/>
                </a:cubicBezTo>
                <a:cubicBezTo>
                  <a:pt x="1203549" y="475964"/>
                  <a:pt x="1102970" y="407248"/>
                  <a:pt x="961593" y="456227"/>
                </a:cubicBezTo>
                <a:cubicBezTo>
                  <a:pt x="820216" y="505206"/>
                  <a:pt x="699822" y="418448"/>
                  <a:pt x="529106" y="456227"/>
                </a:cubicBezTo>
                <a:cubicBezTo>
                  <a:pt x="358390" y="494006"/>
                  <a:pt x="236097" y="430809"/>
                  <a:pt x="0" y="456227"/>
                </a:cubicBezTo>
                <a:cubicBezTo>
                  <a:pt x="-29298" y="339930"/>
                  <a:pt x="51445" y="96058"/>
                  <a:pt x="0" y="0"/>
                </a:cubicBezTo>
                <a:close/>
              </a:path>
              <a:path w="1380277" h="456227" stroke="0" extrusionOk="0">
                <a:moveTo>
                  <a:pt x="0" y="0"/>
                </a:moveTo>
                <a:cubicBezTo>
                  <a:pt x="156264" y="-27349"/>
                  <a:pt x="271860" y="11249"/>
                  <a:pt x="487698" y="0"/>
                </a:cubicBezTo>
                <a:cubicBezTo>
                  <a:pt x="703536" y="-11249"/>
                  <a:pt x="753784" y="14084"/>
                  <a:pt x="947790" y="0"/>
                </a:cubicBezTo>
                <a:cubicBezTo>
                  <a:pt x="1141796" y="-14084"/>
                  <a:pt x="1263477" y="14353"/>
                  <a:pt x="1380277" y="0"/>
                </a:cubicBezTo>
                <a:cubicBezTo>
                  <a:pt x="1409300" y="161843"/>
                  <a:pt x="1362329" y="364049"/>
                  <a:pt x="1380277" y="456227"/>
                </a:cubicBezTo>
                <a:cubicBezTo>
                  <a:pt x="1229959" y="473629"/>
                  <a:pt x="1070983" y="434529"/>
                  <a:pt x="920185" y="456227"/>
                </a:cubicBezTo>
                <a:cubicBezTo>
                  <a:pt x="769387" y="477925"/>
                  <a:pt x="589841" y="444711"/>
                  <a:pt x="460092" y="456227"/>
                </a:cubicBezTo>
                <a:cubicBezTo>
                  <a:pt x="330343" y="467743"/>
                  <a:pt x="128142" y="422897"/>
                  <a:pt x="0" y="456227"/>
                </a:cubicBezTo>
                <a:cubicBezTo>
                  <a:pt x="-37655" y="273169"/>
                  <a:pt x="20428" y="135825"/>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en</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0" name="Google Shape;697;p62">
            <a:extLst>
              <a:ext uri="{FF2B5EF4-FFF2-40B4-BE49-F238E27FC236}">
                <a16:creationId xmlns:a16="http://schemas.microsoft.com/office/drawing/2014/main" id="{9D18439F-82F3-30F0-876E-1AFFD8017EBD}"/>
              </a:ext>
            </a:extLst>
          </p:cNvPr>
          <p:cNvSpPr/>
          <p:nvPr/>
        </p:nvSpPr>
        <p:spPr>
          <a:xfrm>
            <a:off x="6393948" y="3943261"/>
            <a:ext cx="1380277" cy="456227"/>
          </a:xfrm>
          <a:custGeom>
            <a:avLst/>
            <a:gdLst>
              <a:gd name="connsiteX0" fmla="*/ 0 w 1380277"/>
              <a:gd name="connsiteY0" fmla="*/ 0 h 456227"/>
              <a:gd name="connsiteX1" fmla="*/ 473895 w 1380277"/>
              <a:gd name="connsiteY1" fmla="*/ 0 h 456227"/>
              <a:gd name="connsiteX2" fmla="*/ 947790 w 1380277"/>
              <a:gd name="connsiteY2" fmla="*/ 0 h 456227"/>
              <a:gd name="connsiteX3" fmla="*/ 1380277 w 1380277"/>
              <a:gd name="connsiteY3" fmla="*/ 0 h 456227"/>
              <a:gd name="connsiteX4" fmla="*/ 1380277 w 1380277"/>
              <a:gd name="connsiteY4" fmla="*/ 456227 h 456227"/>
              <a:gd name="connsiteX5" fmla="*/ 933987 w 1380277"/>
              <a:gd name="connsiteY5" fmla="*/ 456227 h 456227"/>
              <a:gd name="connsiteX6" fmla="*/ 501501 w 1380277"/>
              <a:gd name="connsiteY6" fmla="*/ 456227 h 456227"/>
              <a:gd name="connsiteX7" fmla="*/ 0 w 1380277"/>
              <a:gd name="connsiteY7" fmla="*/ 456227 h 456227"/>
              <a:gd name="connsiteX8" fmla="*/ 0 w 1380277"/>
              <a:gd name="connsiteY8" fmla="*/ 0 h 45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0277" h="456227" fill="none" extrusionOk="0">
                <a:moveTo>
                  <a:pt x="0" y="0"/>
                </a:moveTo>
                <a:cubicBezTo>
                  <a:pt x="214523" y="-36225"/>
                  <a:pt x="268285" y="45822"/>
                  <a:pt x="473895" y="0"/>
                </a:cubicBezTo>
                <a:cubicBezTo>
                  <a:pt x="679505" y="-45822"/>
                  <a:pt x="714362" y="52759"/>
                  <a:pt x="947790" y="0"/>
                </a:cubicBezTo>
                <a:cubicBezTo>
                  <a:pt x="1181219" y="-52759"/>
                  <a:pt x="1228342" y="40565"/>
                  <a:pt x="1380277" y="0"/>
                </a:cubicBezTo>
                <a:cubicBezTo>
                  <a:pt x="1394763" y="139201"/>
                  <a:pt x="1341272" y="342472"/>
                  <a:pt x="1380277" y="456227"/>
                </a:cubicBezTo>
                <a:cubicBezTo>
                  <a:pt x="1258637" y="462986"/>
                  <a:pt x="1063872" y="440925"/>
                  <a:pt x="933987" y="456227"/>
                </a:cubicBezTo>
                <a:cubicBezTo>
                  <a:pt x="804102" y="471529"/>
                  <a:pt x="620720" y="418627"/>
                  <a:pt x="501501" y="456227"/>
                </a:cubicBezTo>
                <a:cubicBezTo>
                  <a:pt x="382282" y="493827"/>
                  <a:pt x="113095" y="408265"/>
                  <a:pt x="0" y="456227"/>
                </a:cubicBezTo>
                <a:cubicBezTo>
                  <a:pt x="-26386" y="295151"/>
                  <a:pt x="1910" y="188611"/>
                  <a:pt x="0" y="0"/>
                </a:cubicBezTo>
                <a:close/>
              </a:path>
              <a:path w="1380277" h="456227" stroke="0" extrusionOk="0">
                <a:moveTo>
                  <a:pt x="0" y="0"/>
                </a:moveTo>
                <a:cubicBezTo>
                  <a:pt x="127565" y="-33988"/>
                  <a:pt x="268042" y="17188"/>
                  <a:pt x="432487" y="0"/>
                </a:cubicBezTo>
                <a:cubicBezTo>
                  <a:pt x="596932" y="-17188"/>
                  <a:pt x="739933" y="30865"/>
                  <a:pt x="864974" y="0"/>
                </a:cubicBezTo>
                <a:cubicBezTo>
                  <a:pt x="990015" y="-30865"/>
                  <a:pt x="1238114" y="18283"/>
                  <a:pt x="1380277" y="0"/>
                </a:cubicBezTo>
                <a:cubicBezTo>
                  <a:pt x="1390233" y="106049"/>
                  <a:pt x="1326507" y="287214"/>
                  <a:pt x="1380277" y="456227"/>
                </a:cubicBezTo>
                <a:cubicBezTo>
                  <a:pt x="1270947" y="508280"/>
                  <a:pt x="1007027" y="438178"/>
                  <a:pt x="892579" y="456227"/>
                </a:cubicBezTo>
                <a:cubicBezTo>
                  <a:pt x="778131" y="474276"/>
                  <a:pt x="511236" y="430391"/>
                  <a:pt x="404881" y="456227"/>
                </a:cubicBezTo>
                <a:cubicBezTo>
                  <a:pt x="298526" y="482063"/>
                  <a:pt x="150492" y="423214"/>
                  <a:pt x="0" y="456227"/>
                </a:cubicBezTo>
                <a:cubicBezTo>
                  <a:pt x="-18477" y="287596"/>
                  <a:pt x="20166" y="10138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por</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1" name="Google Shape;698;p62">
            <a:extLst>
              <a:ext uri="{FF2B5EF4-FFF2-40B4-BE49-F238E27FC236}">
                <a16:creationId xmlns:a16="http://schemas.microsoft.com/office/drawing/2014/main" id="{1B46E13E-CB46-2075-1FA1-E34A0C17BC83}"/>
              </a:ext>
            </a:extLst>
          </p:cNvPr>
          <p:cNvSpPr/>
          <p:nvPr/>
        </p:nvSpPr>
        <p:spPr>
          <a:xfrm>
            <a:off x="8054429" y="3943261"/>
            <a:ext cx="1380277" cy="456227"/>
          </a:xfrm>
          <a:custGeom>
            <a:avLst/>
            <a:gdLst>
              <a:gd name="connsiteX0" fmla="*/ 0 w 1380277"/>
              <a:gd name="connsiteY0" fmla="*/ 0 h 456227"/>
              <a:gd name="connsiteX1" fmla="*/ 460092 w 1380277"/>
              <a:gd name="connsiteY1" fmla="*/ 0 h 456227"/>
              <a:gd name="connsiteX2" fmla="*/ 892579 w 1380277"/>
              <a:gd name="connsiteY2" fmla="*/ 0 h 456227"/>
              <a:gd name="connsiteX3" fmla="*/ 1380277 w 1380277"/>
              <a:gd name="connsiteY3" fmla="*/ 0 h 456227"/>
              <a:gd name="connsiteX4" fmla="*/ 1380277 w 1380277"/>
              <a:gd name="connsiteY4" fmla="*/ 456227 h 456227"/>
              <a:gd name="connsiteX5" fmla="*/ 892579 w 1380277"/>
              <a:gd name="connsiteY5" fmla="*/ 456227 h 456227"/>
              <a:gd name="connsiteX6" fmla="*/ 404881 w 1380277"/>
              <a:gd name="connsiteY6" fmla="*/ 456227 h 456227"/>
              <a:gd name="connsiteX7" fmla="*/ 0 w 1380277"/>
              <a:gd name="connsiteY7" fmla="*/ 456227 h 456227"/>
              <a:gd name="connsiteX8" fmla="*/ 0 w 1380277"/>
              <a:gd name="connsiteY8" fmla="*/ 0 h 45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0277" h="456227" fill="none" extrusionOk="0">
                <a:moveTo>
                  <a:pt x="0" y="0"/>
                </a:moveTo>
                <a:cubicBezTo>
                  <a:pt x="126829" y="-27423"/>
                  <a:pt x="342014" y="39956"/>
                  <a:pt x="460092" y="0"/>
                </a:cubicBezTo>
                <a:cubicBezTo>
                  <a:pt x="578170" y="-39956"/>
                  <a:pt x="721479" y="44469"/>
                  <a:pt x="892579" y="0"/>
                </a:cubicBezTo>
                <a:cubicBezTo>
                  <a:pt x="1063679" y="-44469"/>
                  <a:pt x="1198691" y="4838"/>
                  <a:pt x="1380277" y="0"/>
                </a:cubicBezTo>
                <a:cubicBezTo>
                  <a:pt x="1383753" y="178030"/>
                  <a:pt x="1353310" y="262066"/>
                  <a:pt x="1380277" y="456227"/>
                </a:cubicBezTo>
                <a:cubicBezTo>
                  <a:pt x="1217046" y="461552"/>
                  <a:pt x="1090302" y="399405"/>
                  <a:pt x="892579" y="456227"/>
                </a:cubicBezTo>
                <a:cubicBezTo>
                  <a:pt x="694856" y="513049"/>
                  <a:pt x="622562" y="413211"/>
                  <a:pt x="404881" y="456227"/>
                </a:cubicBezTo>
                <a:cubicBezTo>
                  <a:pt x="187200" y="499243"/>
                  <a:pt x="147916" y="433265"/>
                  <a:pt x="0" y="456227"/>
                </a:cubicBezTo>
                <a:cubicBezTo>
                  <a:pt x="-35421" y="275364"/>
                  <a:pt x="3742" y="142379"/>
                  <a:pt x="0" y="0"/>
                </a:cubicBezTo>
                <a:close/>
              </a:path>
              <a:path w="1380277" h="456227" stroke="0" extrusionOk="0">
                <a:moveTo>
                  <a:pt x="0" y="0"/>
                </a:moveTo>
                <a:cubicBezTo>
                  <a:pt x="163354" y="-20395"/>
                  <a:pt x="287016" y="36308"/>
                  <a:pt x="446290" y="0"/>
                </a:cubicBezTo>
                <a:cubicBezTo>
                  <a:pt x="605564" y="-36308"/>
                  <a:pt x="717563" y="43780"/>
                  <a:pt x="878776" y="0"/>
                </a:cubicBezTo>
                <a:cubicBezTo>
                  <a:pt x="1039989" y="-43780"/>
                  <a:pt x="1183373" y="46320"/>
                  <a:pt x="1380277" y="0"/>
                </a:cubicBezTo>
                <a:cubicBezTo>
                  <a:pt x="1400446" y="116924"/>
                  <a:pt x="1332358" y="231710"/>
                  <a:pt x="1380277" y="456227"/>
                </a:cubicBezTo>
                <a:cubicBezTo>
                  <a:pt x="1269973" y="456530"/>
                  <a:pt x="1039630" y="439990"/>
                  <a:pt x="920185" y="456227"/>
                </a:cubicBezTo>
                <a:cubicBezTo>
                  <a:pt x="800740" y="472464"/>
                  <a:pt x="603343" y="415542"/>
                  <a:pt x="473895" y="456227"/>
                </a:cubicBezTo>
                <a:cubicBezTo>
                  <a:pt x="344447" y="496912"/>
                  <a:pt x="129341" y="448619"/>
                  <a:pt x="0" y="456227"/>
                </a:cubicBezTo>
                <a:cubicBezTo>
                  <a:pt x="-4813" y="229620"/>
                  <a:pt x="28035" y="11411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de</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2" name="Google Shape;698;p62">
            <a:extLst>
              <a:ext uri="{FF2B5EF4-FFF2-40B4-BE49-F238E27FC236}">
                <a16:creationId xmlns:a16="http://schemas.microsoft.com/office/drawing/2014/main" id="{8238FBB2-2BFF-0367-2A94-55B2426AAFD8}"/>
              </a:ext>
            </a:extLst>
          </p:cNvPr>
          <p:cNvSpPr/>
          <p:nvPr/>
        </p:nvSpPr>
        <p:spPr>
          <a:xfrm>
            <a:off x="9684343" y="6147360"/>
            <a:ext cx="1447312" cy="619185"/>
          </a:xfrm>
          <a:custGeom>
            <a:avLst/>
            <a:gdLst>
              <a:gd name="connsiteX0" fmla="*/ 0 w 1447312"/>
              <a:gd name="connsiteY0" fmla="*/ 0 h 619185"/>
              <a:gd name="connsiteX1" fmla="*/ 439018 w 1447312"/>
              <a:gd name="connsiteY1" fmla="*/ 0 h 619185"/>
              <a:gd name="connsiteX2" fmla="*/ 935928 w 1447312"/>
              <a:gd name="connsiteY2" fmla="*/ 0 h 619185"/>
              <a:gd name="connsiteX3" fmla="*/ 1447312 w 1447312"/>
              <a:gd name="connsiteY3" fmla="*/ 0 h 619185"/>
              <a:gd name="connsiteX4" fmla="*/ 1447312 w 1447312"/>
              <a:gd name="connsiteY4" fmla="*/ 303401 h 619185"/>
              <a:gd name="connsiteX5" fmla="*/ 1447312 w 1447312"/>
              <a:gd name="connsiteY5" fmla="*/ 619185 h 619185"/>
              <a:gd name="connsiteX6" fmla="*/ 964875 w 1447312"/>
              <a:gd name="connsiteY6" fmla="*/ 619185 h 619185"/>
              <a:gd name="connsiteX7" fmla="*/ 482437 w 1447312"/>
              <a:gd name="connsiteY7" fmla="*/ 619185 h 619185"/>
              <a:gd name="connsiteX8" fmla="*/ 0 w 1447312"/>
              <a:gd name="connsiteY8" fmla="*/ 619185 h 619185"/>
              <a:gd name="connsiteX9" fmla="*/ 0 w 1447312"/>
              <a:gd name="connsiteY9" fmla="*/ 321976 h 619185"/>
              <a:gd name="connsiteX10" fmla="*/ 0 w 1447312"/>
              <a:gd name="connsiteY10" fmla="*/ 0 h 61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7312" h="619185" fill="none" extrusionOk="0">
                <a:moveTo>
                  <a:pt x="0" y="0"/>
                </a:moveTo>
                <a:cubicBezTo>
                  <a:pt x="179491" y="-49862"/>
                  <a:pt x="333729" y="31761"/>
                  <a:pt x="439018" y="0"/>
                </a:cubicBezTo>
                <a:cubicBezTo>
                  <a:pt x="544307" y="-31761"/>
                  <a:pt x="746989" y="11124"/>
                  <a:pt x="935928" y="0"/>
                </a:cubicBezTo>
                <a:cubicBezTo>
                  <a:pt x="1124867" y="-11124"/>
                  <a:pt x="1271658" y="1185"/>
                  <a:pt x="1447312" y="0"/>
                </a:cubicBezTo>
                <a:cubicBezTo>
                  <a:pt x="1477351" y="92356"/>
                  <a:pt x="1442905" y="166153"/>
                  <a:pt x="1447312" y="303401"/>
                </a:cubicBezTo>
                <a:cubicBezTo>
                  <a:pt x="1451719" y="440649"/>
                  <a:pt x="1432523" y="508348"/>
                  <a:pt x="1447312" y="619185"/>
                </a:cubicBezTo>
                <a:cubicBezTo>
                  <a:pt x="1267056" y="646406"/>
                  <a:pt x="1194313" y="598301"/>
                  <a:pt x="964875" y="619185"/>
                </a:cubicBezTo>
                <a:cubicBezTo>
                  <a:pt x="735437" y="640069"/>
                  <a:pt x="596314" y="615881"/>
                  <a:pt x="482437" y="619185"/>
                </a:cubicBezTo>
                <a:cubicBezTo>
                  <a:pt x="368560" y="622489"/>
                  <a:pt x="150647" y="617754"/>
                  <a:pt x="0" y="619185"/>
                </a:cubicBezTo>
                <a:cubicBezTo>
                  <a:pt x="-29558" y="502123"/>
                  <a:pt x="25053" y="404900"/>
                  <a:pt x="0" y="321976"/>
                </a:cubicBezTo>
                <a:cubicBezTo>
                  <a:pt x="-25053" y="239052"/>
                  <a:pt x="35812" y="70453"/>
                  <a:pt x="0" y="0"/>
                </a:cubicBezTo>
                <a:close/>
              </a:path>
              <a:path w="1447312" h="619185" stroke="0" extrusionOk="0">
                <a:moveTo>
                  <a:pt x="0" y="0"/>
                </a:moveTo>
                <a:cubicBezTo>
                  <a:pt x="231976" y="-43970"/>
                  <a:pt x="347474" y="13628"/>
                  <a:pt x="467964" y="0"/>
                </a:cubicBezTo>
                <a:cubicBezTo>
                  <a:pt x="588454" y="-13628"/>
                  <a:pt x="808108" y="7001"/>
                  <a:pt x="921455" y="0"/>
                </a:cubicBezTo>
                <a:cubicBezTo>
                  <a:pt x="1034802" y="-7001"/>
                  <a:pt x="1197132" y="49681"/>
                  <a:pt x="1447312" y="0"/>
                </a:cubicBezTo>
                <a:cubicBezTo>
                  <a:pt x="1448482" y="137163"/>
                  <a:pt x="1441263" y="183944"/>
                  <a:pt x="1447312" y="303401"/>
                </a:cubicBezTo>
                <a:cubicBezTo>
                  <a:pt x="1453361" y="422858"/>
                  <a:pt x="1414704" y="517179"/>
                  <a:pt x="1447312" y="619185"/>
                </a:cubicBezTo>
                <a:cubicBezTo>
                  <a:pt x="1331726" y="666489"/>
                  <a:pt x="1161041" y="612677"/>
                  <a:pt x="964875" y="619185"/>
                </a:cubicBezTo>
                <a:cubicBezTo>
                  <a:pt x="768709" y="625693"/>
                  <a:pt x="719591" y="612220"/>
                  <a:pt x="525857" y="619185"/>
                </a:cubicBezTo>
                <a:cubicBezTo>
                  <a:pt x="332123" y="626150"/>
                  <a:pt x="190013" y="585035"/>
                  <a:pt x="0" y="619185"/>
                </a:cubicBezTo>
                <a:cubicBezTo>
                  <a:pt x="-23497" y="475569"/>
                  <a:pt x="36556" y="373621"/>
                  <a:pt x="0" y="303401"/>
                </a:cubicBezTo>
                <a:cubicBezTo>
                  <a:pt x="-36556" y="233181"/>
                  <a:pt x="32290" y="726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Veo</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3" name="Google Shape;702;p62">
            <a:extLst>
              <a:ext uri="{FF2B5EF4-FFF2-40B4-BE49-F238E27FC236}">
                <a16:creationId xmlns:a16="http://schemas.microsoft.com/office/drawing/2014/main" id="{2ABC0946-752D-E43F-3F0C-BEBE6A8095DF}"/>
              </a:ext>
            </a:extLst>
          </p:cNvPr>
          <p:cNvSpPr/>
          <p:nvPr/>
        </p:nvSpPr>
        <p:spPr>
          <a:xfrm>
            <a:off x="4678494" y="3341651"/>
            <a:ext cx="1340426" cy="456227"/>
          </a:xfrm>
          <a:custGeom>
            <a:avLst/>
            <a:gdLst>
              <a:gd name="connsiteX0" fmla="*/ 0 w 1340426"/>
              <a:gd name="connsiteY0" fmla="*/ 0 h 456227"/>
              <a:gd name="connsiteX1" fmla="*/ 433404 w 1340426"/>
              <a:gd name="connsiteY1" fmla="*/ 0 h 456227"/>
              <a:gd name="connsiteX2" fmla="*/ 840000 w 1340426"/>
              <a:gd name="connsiteY2" fmla="*/ 0 h 456227"/>
              <a:gd name="connsiteX3" fmla="*/ 1340426 w 1340426"/>
              <a:gd name="connsiteY3" fmla="*/ 0 h 456227"/>
              <a:gd name="connsiteX4" fmla="*/ 1340426 w 1340426"/>
              <a:gd name="connsiteY4" fmla="*/ 456227 h 456227"/>
              <a:gd name="connsiteX5" fmla="*/ 893617 w 1340426"/>
              <a:gd name="connsiteY5" fmla="*/ 456227 h 456227"/>
              <a:gd name="connsiteX6" fmla="*/ 487021 w 1340426"/>
              <a:gd name="connsiteY6" fmla="*/ 456227 h 456227"/>
              <a:gd name="connsiteX7" fmla="*/ 0 w 1340426"/>
              <a:gd name="connsiteY7" fmla="*/ 456227 h 456227"/>
              <a:gd name="connsiteX8" fmla="*/ 0 w 1340426"/>
              <a:gd name="connsiteY8" fmla="*/ 0 h 45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0426" h="456227" fill="none" extrusionOk="0">
                <a:moveTo>
                  <a:pt x="0" y="0"/>
                </a:moveTo>
                <a:cubicBezTo>
                  <a:pt x="199610" y="-30692"/>
                  <a:pt x="223621" y="21736"/>
                  <a:pt x="433404" y="0"/>
                </a:cubicBezTo>
                <a:cubicBezTo>
                  <a:pt x="643187" y="-21736"/>
                  <a:pt x="691583" y="30119"/>
                  <a:pt x="840000" y="0"/>
                </a:cubicBezTo>
                <a:cubicBezTo>
                  <a:pt x="988417" y="-30119"/>
                  <a:pt x="1122924" y="4044"/>
                  <a:pt x="1340426" y="0"/>
                </a:cubicBezTo>
                <a:cubicBezTo>
                  <a:pt x="1373501" y="137274"/>
                  <a:pt x="1310539" y="323592"/>
                  <a:pt x="1340426" y="456227"/>
                </a:cubicBezTo>
                <a:cubicBezTo>
                  <a:pt x="1223352" y="479747"/>
                  <a:pt x="984681" y="418424"/>
                  <a:pt x="893617" y="456227"/>
                </a:cubicBezTo>
                <a:cubicBezTo>
                  <a:pt x="802553" y="494030"/>
                  <a:pt x="646082" y="430222"/>
                  <a:pt x="487021" y="456227"/>
                </a:cubicBezTo>
                <a:cubicBezTo>
                  <a:pt x="327960" y="482232"/>
                  <a:pt x="197076" y="448863"/>
                  <a:pt x="0" y="456227"/>
                </a:cubicBezTo>
                <a:cubicBezTo>
                  <a:pt x="-50995" y="289259"/>
                  <a:pt x="3096" y="181934"/>
                  <a:pt x="0" y="0"/>
                </a:cubicBezTo>
                <a:close/>
              </a:path>
              <a:path w="1340426" h="456227" stroke="0" extrusionOk="0">
                <a:moveTo>
                  <a:pt x="0" y="0"/>
                </a:moveTo>
                <a:cubicBezTo>
                  <a:pt x="104053" y="-13889"/>
                  <a:pt x="327422" y="3288"/>
                  <a:pt x="433404" y="0"/>
                </a:cubicBezTo>
                <a:cubicBezTo>
                  <a:pt x="539386" y="-3288"/>
                  <a:pt x="696796" y="10864"/>
                  <a:pt x="866809" y="0"/>
                </a:cubicBezTo>
                <a:cubicBezTo>
                  <a:pt x="1036823" y="-10864"/>
                  <a:pt x="1198493" y="15065"/>
                  <a:pt x="1340426" y="0"/>
                </a:cubicBezTo>
                <a:cubicBezTo>
                  <a:pt x="1346808" y="185271"/>
                  <a:pt x="1314389" y="256001"/>
                  <a:pt x="1340426" y="456227"/>
                </a:cubicBezTo>
                <a:cubicBezTo>
                  <a:pt x="1213930" y="476195"/>
                  <a:pt x="1036587" y="441106"/>
                  <a:pt x="933830" y="456227"/>
                </a:cubicBezTo>
                <a:cubicBezTo>
                  <a:pt x="831073" y="471348"/>
                  <a:pt x="682281" y="439244"/>
                  <a:pt x="500426" y="456227"/>
                </a:cubicBezTo>
                <a:cubicBezTo>
                  <a:pt x="318571" y="473210"/>
                  <a:pt x="224698" y="432876"/>
                  <a:pt x="0" y="456227"/>
                </a:cubicBezTo>
                <a:cubicBezTo>
                  <a:pt x="-38868" y="327162"/>
                  <a:pt x="34419" y="200251"/>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el</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4" name="Google Shape;703;p62">
            <a:extLst>
              <a:ext uri="{FF2B5EF4-FFF2-40B4-BE49-F238E27FC236}">
                <a16:creationId xmlns:a16="http://schemas.microsoft.com/office/drawing/2014/main" id="{C8868C78-B0E7-EE8A-1138-895231141CD1}"/>
              </a:ext>
            </a:extLst>
          </p:cNvPr>
          <p:cNvSpPr/>
          <p:nvPr/>
        </p:nvSpPr>
        <p:spPr>
          <a:xfrm>
            <a:off x="6361693" y="3325764"/>
            <a:ext cx="1380277" cy="456227"/>
          </a:xfrm>
          <a:custGeom>
            <a:avLst/>
            <a:gdLst>
              <a:gd name="connsiteX0" fmla="*/ 0 w 1380277"/>
              <a:gd name="connsiteY0" fmla="*/ 0 h 456227"/>
              <a:gd name="connsiteX1" fmla="*/ 473895 w 1380277"/>
              <a:gd name="connsiteY1" fmla="*/ 0 h 456227"/>
              <a:gd name="connsiteX2" fmla="*/ 892579 w 1380277"/>
              <a:gd name="connsiteY2" fmla="*/ 0 h 456227"/>
              <a:gd name="connsiteX3" fmla="*/ 1380277 w 1380277"/>
              <a:gd name="connsiteY3" fmla="*/ 0 h 456227"/>
              <a:gd name="connsiteX4" fmla="*/ 1380277 w 1380277"/>
              <a:gd name="connsiteY4" fmla="*/ 456227 h 456227"/>
              <a:gd name="connsiteX5" fmla="*/ 920185 w 1380277"/>
              <a:gd name="connsiteY5" fmla="*/ 456227 h 456227"/>
              <a:gd name="connsiteX6" fmla="*/ 487698 w 1380277"/>
              <a:gd name="connsiteY6" fmla="*/ 456227 h 456227"/>
              <a:gd name="connsiteX7" fmla="*/ 0 w 1380277"/>
              <a:gd name="connsiteY7" fmla="*/ 456227 h 456227"/>
              <a:gd name="connsiteX8" fmla="*/ 0 w 1380277"/>
              <a:gd name="connsiteY8" fmla="*/ 0 h 45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0277" h="456227" fill="none" extrusionOk="0">
                <a:moveTo>
                  <a:pt x="0" y="0"/>
                </a:moveTo>
                <a:cubicBezTo>
                  <a:pt x="102727" y="-4571"/>
                  <a:pt x="263158" y="2418"/>
                  <a:pt x="473895" y="0"/>
                </a:cubicBezTo>
                <a:cubicBezTo>
                  <a:pt x="684632" y="-2418"/>
                  <a:pt x="747013" y="12169"/>
                  <a:pt x="892579" y="0"/>
                </a:cubicBezTo>
                <a:cubicBezTo>
                  <a:pt x="1038145" y="-12169"/>
                  <a:pt x="1266852" y="6960"/>
                  <a:pt x="1380277" y="0"/>
                </a:cubicBezTo>
                <a:cubicBezTo>
                  <a:pt x="1406280" y="153564"/>
                  <a:pt x="1371397" y="354193"/>
                  <a:pt x="1380277" y="456227"/>
                </a:cubicBezTo>
                <a:cubicBezTo>
                  <a:pt x="1226432" y="489501"/>
                  <a:pt x="1084447" y="407640"/>
                  <a:pt x="920185" y="456227"/>
                </a:cubicBezTo>
                <a:cubicBezTo>
                  <a:pt x="755923" y="504814"/>
                  <a:pt x="680406" y="412970"/>
                  <a:pt x="487698" y="456227"/>
                </a:cubicBezTo>
                <a:cubicBezTo>
                  <a:pt x="294990" y="499484"/>
                  <a:pt x="161080" y="440698"/>
                  <a:pt x="0" y="456227"/>
                </a:cubicBezTo>
                <a:cubicBezTo>
                  <a:pt x="-29292" y="234426"/>
                  <a:pt x="30284" y="155362"/>
                  <a:pt x="0" y="0"/>
                </a:cubicBezTo>
                <a:close/>
              </a:path>
              <a:path w="1380277" h="456227" stroke="0" extrusionOk="0">
                <a:moveTo>
                  <a:pt x="0" y="0"/>
                </a:moveTo>
                <a:cubicBezTo>
                  <a:pt x="131627" y="-42765"/>
                  <a:pt x="297812" y="39457"/>
                  <a:pt x="446290" y="0"/>
                </a:cubicBezTo>
                <a:cubicBezTo>
                  <a:pt x="594768" y="-39457"/>
                  <a:pt x="820369" y="49838"/>
                  <a:pt x="920185" y="0"/>
                </a:cubicBezTo>
                <a:cubicBezTo>
                  <a:pt x="1020001" y="-49838"/>
                  <a:pt x="1189258" y="22363"/>
                  <a:pt x="1380277" y="0"/>
                </a:cubicBezTo>
                <a:cubicBezTo>
                  <a:pt x="1389413" y="224894"/>
                  <a:pt x="1357116" y="360717"/>
                  <a:pt x="1380277" y="456227"/>
                </a:cubicBezTo>
                <a:cubicBezTo>
                  <a:pt x="1210317" y="478826"/>
                  <a:pt x="1121860" y="434889"/>
                  <a:pt x="947790" y="456227"/>
                </a:cubicBezTo>
                <a:cubicBezTo>
                  <a:pt x="773720" y="477565"/>
                  <a:pt x="695482" y="405192"/>
                  <a:pt x="487698" y="456227"/>
                </a:cubicBezTo>
                <a:cubicBezTo>
                  <a:pt x="279914" y="507262"/>
                  <a:pt x="127057" y="410057"/>
                  <a:pt x="0" y="456227"/>
                </a:cubicBezTo>
                <a:cubicBezTo>
                  <a:pt x="-50900" y="359937"/>
                  <a:pt x="5620" y="20914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la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5" name="Google Shape;702;p62">
            <a:extLst>
              <a:ext uri="{FF2B5EF4-FFF2-40B4-BE49-F238E27FC236}">
                <a16:creationId xmlns:a16="http://schemas.microsoft.com/office/drawing/2014/main" id="{BE03E113-A01B-9A8C-D947-7EAD5F9598C6}"/>
              </a:ext>
            </a:extLst>
          </p:cNvPr>
          <p:cNvSpPr/>
          <p:nvPr/>
        </p:nvSpPr>
        <p:spPr>
          <a:xfrm>
            <a:off x="4666677" y="2602191"/>
            <a:ext cx="1340426" cy="619185"/>
          </a:xfrm>
          <a:custGeom>
            <a:avLst/>
            <a:gdLst>
              <a:gd name="connsiteX0" fmla="*/ 0 w 1340426"/>
              <a:gd name="connsiteY0" fmla="*/ 0 h 619185"/>
              <a:gd name="connsiteX1" fmla="*/ 446809 w 1340426"/>
              <a:gd name="connsiteY1" fmla="*/ 0 h 619185"/>
              <a:gd name="connsiteX2" fmla="*/ 920426 w 1340426"/>
              <a:gd name="connsiteY2" fmla="*/ 0 h 619185"/>
              <a:gd name="connsiteX3" fmla="*/ 1340426 w 1340426"/>
              <a:gd name="connsiteY3" fmla="*/ 0 h 619185"/>
              <a:gd name="connsiteX4" fmla="*/ 1340426 w 1340426"/>
              <a:gd name="connsiteY4" fmla="*/ 309593 h 619185"/>
              <a:gd name="connsiteX5" fmla="*/ 1340426 w 1340426"/>
              <a:gd name="connsiteY5" fmla="*/ 619185 h 619185"/>
              <a:gd name="connsiteX6" fmla="*/ 893617 w 1340426"/>
              <a:gd name="connsiteY6" fmla="*/ 619185 h 619185"/>
              <a:gd name="connsiteX7" fmla="*/ 420000 w 1340426"/>
              <a:gd name="connsiteY7" fmla="*/ 619185 h 619185"/>
              <a:gd name="connsiteX8" fmla="*/ 0 w 1340426"/>
              <a:gd name="connsiteY8" fmla="*/ 619185 h 619185"/>
              <a:gd name="connsiteX9" fmla="*/ 0 w 1340426"/>
              <a:gd name="connsiteY9" fmla="*/ 303401 h 619185"/>
              <a:gd name="connsiteX10" fmla="*/ 0 w 1340426"/>
              <a:gd name="connsiteY10" fmla="*/ 0 h 61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0426" h="619185" fill="none" extrusionOk="0">
                <a:moveTo>
                  <a:pt x="0" y="0"/>
                </a:moveTo>
                <a:cubicBezTo>
                  <a:pt x="216194" y="-11498"/>
                  <a:pt x="340075" y="44429"/>
                  <a:pt x="446809" y="0"/>
                </a:cubicBezTo>
                <a:cubicBezTo>
                  <a:pt x="553543" y="-44429"/>
                  <a:pt x="695569" y="19993"/>
                  <a:pt x="920426" y="0"/>
                </a:cubicBezTo>
                <a:cubicBezTo>
                  <a:pt x="1145283" y="-19993"/>
                  <a:pt x="1132082" y="28323"/>
                  <a:pt x="1340426" y="0"/>
                </a:cubicBezTo>
                <a:cubicBezTo>
                  <a:pt x="1342553" y="95060"/>
                  <a:pt x="1321359" y="165336"/>
                  <a:pt x="1340426" y="309593"/>
                </a:cubicBezTo>
                <a:cubicBezTo>
                  <a:pt x="1359493" y="453850"/>
                  <a:pt x="1338801" y="501329"/>
                  <a:pt x="1340426" y="619185"/>
                </a:cubicBezTo>
                <a:cubicBezTo>
                  <a:pt x="1191078" y="627230"/>
                  <a:pt x="1028559" y="571723"/>
                  <a:pt x="893617" y="619185"/>
                </a:cubicBezTo>
                <a:cubicBezTo>
                  <a:pt x="758675" y="666647"/>
                  <a:pt x="649831" y="590426"/>
                  <a:pt x="420000" y="619185"/>
                </a:cubicBezTo>
                <a:cubicBezTo>
                  <a:pt x="190169" y="647944"/>
                  <a:pt x="163735" y="596353"/>
                  <a:pt x="0" y="619185"/>
                </a:cubicBezTo>
                <a:cubicBezTo>
                  <a:pt x="-17736" y="480609"/>
                  <a:pt x="34612" y="405717"/>
                  <a:pt x="0" y="303401"/>
                </a:cubicBezTo>
                <a:cubicBezTo>
                  <a:pt x="-34612" y="201085"/>
                  <a:pt x="29957" y="106101"/>
                  <a:pt x="0" y="0"/>
                </a:cubicBezTo>
                <a:close/>
              </a:path>
              <a:path w="1340426" h="619185" stroke="0" extrusionOk="0">
                <a:moveTo>
                  <a:pt x="0" y="0"/>
                </a:moveTo>
                <a:cubicBezTo>
                  <a:pt x="104053" y="-13889"/>
                  <a:pt x="327422" y="3288"/>
                  <a:pt x="433404" y="0"/>
                </a:cubicBezTo>
                <a:cubicBezTo>
                  <a:pt x="539386" y="-3288"/>
                  <a:pt x="696796" y="10864"/>
                  <a:pt x="866809" y="0"/>
                </a:cubicBezTo>
                <a:cubicBezTo>
                  <a:pt x="1036823" y="-10864"/>
                  <a:pt x="1198493" y="15065"/>
                  <a:pt x="1340426" y="0"/>
                </a:cubicBezTo>
                <a:cubicBezTo>
                  <a:pt x="1346838" y="114236"/>
                  <a:pt x="1315993" y="234360"/>
                  <a:pt x="1340426" y="303401"/>
                </a:cubicBezTo>
                <a:cubicBezTo>
                  <a:pt x="1364859" y="372442"/>
                  <a:pt x="1312892" y="473036"/>
                  <a:pt x="1340426" y="619185"/>
                </a:cubicBezTo>
                <a:cubicBezTo>
                  <a:pt x="1123654" y="632076"/>
                  <a:pt x="1008271" y="591491"/>
                  <a:pt x="866809" y="619185"/>
                </a:cubicBezTo>
                <a:cubicBezTo>
                  <a:pt x="725347" y="646879"/>
                  <a:pt x="560711" y="573845"/>
                  <a:pt x="393192" y="619185"/>
                </a:cubicBezTo>
                <a:cubicBezTo>
                  <a:pt x="225673" y="664525"/>
                  <a:pt x="107874" y="611587"/>
                  <a:pt x="0" y="619185"/>
                </a:cubicBezTo>
                <a:cubicBezTo>
                  <a:pt x="-1159" y="553039"/>
                  <a:pt x="17508" y="425928"/>
                  <a:pt x="0" y="303401"/>
                </a:cubicBezTo>
                <a:cubicBezTo>
                  <a:pt x="-17508" y="180874"/>
                  <a:pt x="30717" y="10907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casa.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6" name="Google Shape;703;p62">
            <a:extLst>
              <a:ext uri="{FF2B5EF4-FFF2-40B4-BE49-F238E27FC236}">
                <a16:creationId xmlns:a16="http://schemas.microsoft.com/office/drawing/2014/main" id="{179B12F9-AC15-66DF-BF76-F2BDB067202F}"/>
              </a:ext>
            </a:extLst>
          </p:cNvPr>
          <p:cNvSpPr/>
          <p:nvPr/>
        </p:nvSpPr>
        <p:spPr>
          <a:xfrm>
            <a:off x="6349876" y="2586304"/>
            <a:ext cx="1380277" cy="619185"/>
          </a:xfrm>
          <a:custGeom>
            <a:avLst/>
            <a:gdLst>
              <a:gd name="connsiteX0" fmla="*/ 0 w 1380277"/>
              <a:gd name="connsiteY0" fmla="*/ 0 h 619185"/>
              <a:gd name="connsiteX1" fmla="*/ 473895 w 1380277"/>
              <a:gd name="connsiteY1" fmla="*/ 0 h 619185"/>
              <a:gd name="connsiteX2" fmla="*/ 920185 w 1380277"/>
              <a:gd name="connsiteY2" fmla="*/ 0 h 619185"/>
              <a:gd name="connsiteX3" fmla="*/ 1380277 w 1380277"/>
              <a:gd name="connsiteY3" fmla="*/ 0 h 619185"/>
              <a:gd name="connsiteX4" fmla="*/ 1380277 w 1380277"/>
              <a:gd name="connsiteY4" fmla="*/ 297209 h 619185"/>
              <a:gd name="connsiteX5" fmla="*/ 1380277 w 1380277"/>
              <a:gd name="connsiteY5" fmla="*/ 619185 h 619185"/>
              <a:gd name="connsiteX6" fmla="*/ 892579 w 1380277"/>
              <a:gd name="connsiteY6" fmla="*/ 619185 h 619185"/>
              <a:gd name="connsiteX7" fmla="*/ 473895 w 1380277"/>
              <a:gd name="connsiteY7" fmla="*/ 619185 h 619185"/>
              <a:gd name="connsiteX8" fmla="*/ 0 w 1380277"/>
              <a:gd name="connsiteY8" fmla="*/ 619185 h 619185"/>
              <a:gd name="connsiteX9" fmla="*/ 0 w 1380277"/>
              <a:gd name="connsiteY9" fmla="*/ 309593 h 619185"/>
              <a:gd name="connsiteX10" fmla="*/ 0 w 1380277"/>
              <a:gd name="connsiteY10" fmla="*/ 0 h 61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0277" h="619185" fill="none" extrusionOk="0">
                <a:moveTo>
                  <a:pt x="0" y="0"/>
                </a:moveTo>
                <a:cubicBezTo>
                  <a:pt x="175740" y="-26009"/>
                  <a:pt x="355201" y="2913"/>
                  <a:pt x="473895" y="0"/>
                </a:cubicBezTo>
                <a:cubicBezTo>
                  <a:pt x="592589" y="-2913"/>
                  <a:pt x="753762" y="48968"/>
                  <a:pt x="920185" y="0"/>
                </a:cubicBezTo>
                <a:cubicBezTo>
                  <a:pt x="1086608" y="-48968"/>
                  <a:pt x="1178807" y="48539"/>
                  <a:pt x="1380277" y="0"/>
                </a:cubicBezTo>
                <a:cubicBezTo>
                  <a:pt x="1411659" y="86263"/>
                  <a:pt x="1348865" y="236281"/>
                  <a:pt x="1380277" y="297209"/>
                </a:cubicBezTo>
                <a:cubicBezTo>
                  <a:pt x="1411689" y="358137"/>
                  <a:pt x="1347868" y="489747"/>
                  <a:pt x="1380277" y="619185"/>
                </a:cubicBezTo>
                <a:cubicBezTo>
                  <a:pt x="1211514" y="643899"/>
                  <a:pt x="1014755" y="586188"/>
                  <a:pt x="892579" y="619185"/>
                </a:cubicBezTo>
                <a:cubicBezTo>
                  <a:pt x="770403" y="652182"/>
                  <a:pt x="662076" y="606275"/>
                  <a:pt x="473895" y="619185"/>
                </a:cubicBezTo>
                <a:cubicBezTo>
                  <a:pt x="285714" y="632095"/>
                  <a:pt x="120982" y="585171"/>
                  <a:pt x="0" y="619185"/>
                </a:cubicBezTo>
                <a:cubicBezTo>
                  <a:pt x="-32912" y="470781"/>
                  <a:pt x="32389" y="384199"/>
                  <a:pt x="0" y="309593"/>
                </a:cubicBezTo>
                <a:cubicBezTo>
                  <a:pt x="-32389" y="234987"/>
                  <a:pt x="23243" y="108813"/>
                  <a:pt x="0" y="0"/>
                </a:cubicBezTo>
                <a:close/>
              </a:path>
              <a:path w="1380277" h="619185" stroke="0" extrusionOk="0">
                <a:moveTo>
                  <a:pt x="0" y="0"/>
                </a:moveTo>
                <a:cubicBezTo>
                  <a:pt x="131627" y="-42765"/>
                  <a:pt x="297812" y="39457"/>
                  <a:pt x="446290" y="0"/>
                </a:cubicBezTo>
                <a:cubicBezTo>
                  <a:pt x="594768" y="-39457"/>
                  <a:pt x="820369" y="49838"/>
                  <a:pt x="920185" y="0"/>
                </a:cubicBezTo>
                <a:cubicBezTo>
                  <a:pt x="1020001" y="-49838"/>
                  <a:pt x="1189258" y="22363"/>
                  <a:pt x="1380277" y="0"/>
                </a:cubicBezTo>
                <a:cubicBezTo>
                  <a:pt x="1389734" y="102096"/>
                  <a:pt x="1372255" y="168772"/>
                  <a:pt x="1380277" y="291017"/>
                </a:cubicBezTo>
                <a:cubicBezTo>
                  <a:pt x="1388299" y="413262"/>
                  <a:pt x="1358025" y="511266"/>
                  <a:pt x="1380277" y="619185"/>
                </a:cubicBezTo>
                <a:cubicBezTo>
                  <a:pt x="1159480" y="672785"/>
                  <a:pt x="1015813" y="579726"/>
                  <a:pt x="892579" y="619185"/>
                </a:cubicBezTo>
                <a:cubicBezTo>
                  <a:pt x="769345" y="658644"/>
                  <a:pt x="571866" y="577861"/>
                  <a:pt x="432487" y="619185"/>
                </a:cubicBezTo>
                <a:cubicBezTo>
                  <a:pt x="293108" y="660509"/>
                  <a:pt x="104082" y="576703"/>
                  <a:pt x="0" y="619185"/>
                </a:cubicBezTo>
                <a:cubicBezTo>
                  <a:pt x="-15561" y="490117"/>
                  <a:pt x="18371" y="388935"/>
                  <a:pt x="0" y="303401"/>
                </a:cubicBezTo>
                <a:cubicBezTo>
                  <a:pt x="-18371" y="217867"/>
                  <a:pt x="29477" y="76372"/>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salón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7" name="Google Shape;702;p62">
            <a:extLst>
              <a:ext uri="{FF2B5EF4-FFF2-40B4-BE49-F238E27FC236}">
                <a16:creationId xmlns:a16="http://schemas.microsoft.com/office/drawing/2014/main" id="{C4EDBE35-5060-5AA6-4066-59BC32B087F7}"/>
              </a:ext>
            </a:extLst>
          </p:cNvPr>
          <p:cNvSpPr/>
          <p:nvPr/>
        </p:nvSpPr>
        <p:spPr>
          <a:xfrm>
            <a:off x="7992438" y="2602191"/>
            <a:ext cx="1007663" cy="619185"/>
          </a:xfrm>
          <a:custGeom>
            <a:avLst/>
            <a:gdLst>
              <a:gd name="connsiteX0" fmla="*/ 0 w 1007663"/>
              <a:gd name="connsiteY0" fmla="*/ 0 h 619185"/>
              <a:gd name="connsiteX1" fmla="*/ 493755 w 1007663"/>
              <a:gd name="connsiteY1" fmla="*/ 0 h 619185"/>
              <a:gd name="connsiteX2" fmla="*/ 1007663 w 1007663"/>
              <a:gd name="connsiteY2" fmla="*/ 0 h 619185"/>
              <a:gd name="connsiteX3" fmla="*/ 1007663 w 1007663"/>
              <a:gd name="connsiteY3" fmla="*/ 303401 h 619185"/>
              <a:gd name="connsiteX4" fmla="*/ 1007663 w 1007663"/>
              <a:gd name="connsiteY4" fmla="*/ 619185 h 619185"/>
              <a:gd name="connsiteX5" fmla="*/ 534061 w 1007663"/>
              <a:gd name="connsiteY5" fmla="*/ 619185 h 619185"/>
              <a:gd name="connsiteX6" fmla="*/ 0 w 1007663"/>
              <a:gd name="connsiteY6" fmla="*/ 619185 h 619185"/>
              <a:gd name="connsiteX7" fmla="*/ 0 w 1007663"/>
              <a:gd name="connsiteY7" fmla="*/ 321976 h 619185"/>
              <a:gd name="connsiteX8" fmla="*/ 0 w 1007663"/>
              <a:gd name="connsiteY8" fmla="*/ 0 h 61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7663" h="619185" fill="none" extrusionOk="0">
                <a:moveTo>
                  <a:pt x="0" y="0"/>
                </a:moveTo>
                <a:cubicBezTo>
                  <a:pt x="122542" y="-3114"/>
                  <a:pt x="357392" y="40221"/>
                  <a:pt x="493755" y="0"/>
                </a:cubicBezTo>
                <a:cubicBezTo>
                  <a:pt x="630119" y="-40221"/>
                  <a:pt x="756735" y="2166"/>
                  <a:pt x="1007663" y="0"/>
                </a:cubicBezTo>
                <a:cubicBezTo>
                  <a:pt x="1020842" y="95729"/>
                  <a:pt x="1002555" y="232436"/>
                  <a:pt x="1007663" y="303401"/>
                </a:cubicBezTo>
                <a:cubicBezTo>
                  <a:pt x="1012771" y="374366"/>
                  <a:pt x="991265" y="539752"/>
                  <a:pt x="1007663" y="619185"/>
                </a:cubicBezTo>
                <a:cubicBezTo>
                  <a:pt x="848521" y="637928"/>
                  <a:pt x="758037" y="579623"/>
                  <a:pt x="534061" y="619185"/>
                </a:cubicBezTo>
                <a:cubicBezTo>
                  <a:pt x="310085" y="658747"/>
                  <a:pt x="109429" y="584284"/>
                  <a:pt x="0" y="619185"/>
                </a:cubicBezTo>
                <a:cubicBezTo>
                  <a:pt x="-25740" y="549847"/>
                  <a:pt x="1928" y="465701"/>
                  <a:pt x="0" y="321976"/>
                </a:cubicBezTo>
                <a:cubicBezTo>
                  <a:pt x="-1928" y="178251"/>
                  <a:pt x="3470" y="123157"/>
                  <a:pt x="0" y="0"/>
                </a:cubicBezTo>
                <a:close/>
              </a:path>
              <a:path w="1007663" h="619185" stroke="0" extrusionOk="0">
                <a:moveTo>
                  <a:pt x="0" y="0"/>
                </a:moveTo>
                <a:cubicBezTo>
                  <a:pt x="212869" y="-3238"/>
                  <a:pt x="292824" y="8099"/>
                  <a:pt x="513908" y="0"/>
                </a:cubicBezTo>
                <a:cubicBezTo>
                  <a:pt x="734992" y="-8099"/>
                  <a:pt x="761742" y="10366"/>
                  <a:pt x="1007663" y="0"/>
                </a:cubicBezTo>
                <a:cubicBezTo>
                  <a:pt x="1035871" y="95760"/>
                  <a:pt x="979313" y="211220"/>
                  <a:pt x="1007663" y="321976"/>
                </a:cubicBezTo>
                <a:cubicBezTo>
                  <a:pt x="1036013" y="432732"/>
                  <a:pt x="1005841" y="532531"/>
                  <a:pt x="1007663" y="619185"/>
                </a:cubicBezTo>
                <a:cubicBezTo>
                  <a:pt x="840886" y="624592"/>
                  <a:pt x="633926" y="566021"/>
                  <a:pt x="523985" y="619185"/>
                </a:cubicBezTo>
                <a:cubicBezTo>
                  <a:pt x="414044" y="672349"/>
                  <a:pt x="171997" y="564434"/>
                  <a:pt x="0" y="619185"/>
                </a:cubicBezTo>
                <a:cubicBezTo>
                  <a:pt x="-2712" y="499863"/>
                  <a:pt x="14202" y="420028"/>
                  <a:pt x="0" y="328168"/>
                </a:cubicBezTo>
                <a:cubicBezTo>
                  <a:pt x="-14202" y="236308"/>
                  <a:pt x="12794" y="11880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calle</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t>
            </a:r>
            <a:endParaRPr kumimoji="0" sz="22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8" name="Google Shape;703;p62">
            <a:extLst>
              <a:ext uri="{FF2B5EF4-FFF2-40B4-BE49-F238E27FC236}">
                <a16:creationId xmlns:a16="http://schemas.microsoft.com/office/drawing/2014/main" id="{35999245-F5FF-A65B-29EA-4C9E830BDA6C}"/>
              </a:ext>
            </a:extLst>
          </p:cNvPr>
          <p:cNvSpPr/>
          <p:nvPr/>
        </p:nvSpPr>
        <p:spPr>
          <a:xfrm>
            <a:off x="9216847" y="2602191"/>
            <a:ext cx="1420341" cy="619185"/>
          </a:xfrm>
          <a:custGeom>
            <a:avLst/>
            <a:gdLst>
              <a:gd name="connsiteX0" fmla="*/ 0 w 1420341"/>
              <a:gd name="connsiteY0" fmla="*/ 0 h 619185"/>
              <a:gd name="connsiteX1" fmla="*/ 430837 w 1420341"/>
              <a:gd name="connsiteY1" fmla="*/ 0 h 619185"/>
              <a:gd name="connsiteX2" fmla="*/ 890080 w 1420341"/>
              <a:gd name="connsiteY2" fmla="*/ 0 h 619185"/>
              <a:gd name="connsiteX3" fmla="*/ 1420341 w 1420341"/>
              <a:gd name="connsiteY3" fmla="*/ 0 h 619185"/>
              <a:gd name="connsiteX4" fmla="*/ 1420341 w 1420341"/>
              <a:gd name="connsiteY4" fmla="*/ 303401 h 619185"/>
              <a:gd name="connsiteX5" fmla="*/ 1420341 w 1420341"/>
              <a:gd name="connsiteY5" fmla="*/ 619185 h 619185"/>
              <a:gd name="connsiteX6" fmla="*/ 918487 w 1420341"/>
              <a:gd name="connsiteY6" fmla="*/ 619185 h 619185"/>
              <a:gd name="connsiteX7" fmla="*/ 487650 w 1420341"/>
              <a:gd name="connsiteY7" fmla="*/ 619185 h 619185"/>
              <a:gd name="connsiteX8" fmla="*/ 0 w 1420341"/>
              <a:gd name="connsiteY8" fmla="*/ 619185 h 619185"/>
              <a:gd name="connsiteX9" fmla="*/ 0 w 1420341"/>
              <a:gd name="connsiteY9" fmla="*/ 315784 h 619185"/>
              <a:gd name="connsiteX10" fmla="*/ 0 w 1420341"/>
              <a:gd name="connsiteY10" fmla="*/ 0 h 61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0341" h="619185" fill="none" extrusionOk="0">
                <a:moveTo>
                  <a:pt x="0" y="0"/>
                </a:moveTo>
                <a:cubicBezTo>
                  <a:pt x="185658" y="-2188"/>
                  <a:pt x="312669" y="3583"/>
                  <a:pt x="430837" y="0"/>
                </a:cubicBezTo>
                <a:cubicBezTo>
                  <a:pt x="549005" y="-3583"/>
                  <a:pt x="753639" y="52303"/>
                  <a:pt x="890080" y="0"/>
                </a:cubicBezTo>
                <a:cubicBezTo>
                  <a:pt x="1026521" y="-52303"/>
                  <a:pt x="1284937" y="12943"/>
                  <a:pt x="1420341" y="0"/>
                </a:cubicBezTo>
                <a:cubicBezTo>
                  <a:pt x="1448039" y="144438"/>
                  <a:pt x="1386108" y="193303"/>
                  <a:pt x="1420341" y="303401"/>
                </a:cubicBezTo>
                <a:cubicBezTo>
                  <a:pt x="1454574" y="413499"/>
                  <a:pt x="1409964" y="554231"/>
                  <a:pt x="1420341" y="619185"/>
                </a:cubicBezTo>
                <a:cubicBezTo>
                  <a:pt x="1184659" y="670950"/>
                  <a:pt x="1041197" y="574633"/>
                  <a:pt x="918487" y="619185"/>
                </a:cubicBezTo>
                <a:cubicBezTo>
                  <a:pt x="795777" y="663737"/>
                  <a:pt x="608646" y="596907"/>
                  <a:pt x="487650" y="619185"/>
                </a:cubicBezTo>
                <a:cubicBezTo>
                  <a:pt x="366654" y="641463"/>
                  <a:pt x="156977" y="565424"/>
                  <a:pt x="0" y="619185"/>
                </a:cubicBezTo>
                <a:cubicBezTo>
                  <a:pt x="-33082" y="495293"/>
                  <a:pt x="32841" y="441976"/>
                  <a:pt x="0" y="315784"/>
                </a:cubicBezTo>
                <a:cubicBezTo>
                  <a:pt x="-32841" y="189592"/>
                  <a:pt x="3688" y="84417"/>
                  <a:pt x="0" y="0"/>
                </a:cubicBezTo>
                <a:close/>
              </a:path>
              <a:path w="1420341" h="619185" stroke="0" extrusionOk="0">
                <a:moveTo>
                  <a:pt x="0" y="0"/>
                </a:moveTo>
                <a:cubicBezTo>
                  <a:pt x="166943" y="-4114"/>
                  <a:pt x="240068" y="841"/>
                  <a:pt x="473447" y="0"/>
                </a:cubicBezTo>
                <a:cubicBezTo>
                  <a:pt x="706826" y="-841"/>
                  <a:pt x="777624" y="26490"/>
                  <a:pt x="932691" y="0"/>
                </a:cubicBezTo>
                <a:cubicBezTo>
                  <a:pt x="1087758" y="-26490"/>
                  <a:pt x="1187411" y="21333"/>
                  <a:pt x="1420341" y="0"/>
                </a:cubicBezTo>
                <a:cubicBezTo>
                  <a:pt x="1445484" y="132239"/>
                  <a:pt x="1394756" y="174474"/>
                  <a:pt x="1420341" y="297209"/>
                </a:cubicBezTo>
                <a:cubicBezTo>
                  <a:pt x="1445926" y="419944"/>
                  <a:pt x="1418381" y="551638"/>
                  <a:pt x="1420341" y="619185"/>
                </a:cubicBezTo>
                <a:cubicBezTo>
                  <a:pt x="1311037" y="670281"/>
                  <a:pt x="1057160" y="615497"/>
                  <a:pt x="918487" y="619185"/>
                </a:cubicBezTo>
                <a:cubicBezTo>
                  <a:pt x="779814" y="622873"/>
                  <a:pt x="629279" y="618046"/>
                  <a:pt x="445040" y="619185"/>
                </a:cubicBezTo>
                <a:cubicBezTo>
                  <a:pt x="260801" y="620324"/>
                  <a:pt x="189113" y="595418"/>
                  <a:pt x="0" y="619185"/>
                </a:cubicBezTo>
                <a:cubicBezTo>
                  <a:pt x="-13050" y="504677"/>
                  <a:pt x="17037" y="389418"/>
                  <a:pt x="0" y="309593"/>
                </a:cubicBezTo>
                <a:cubicBezTo>
                  <a:pt x="-17037" y="229768"/>
                  <a:pt x="11948" y="14396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árbol.</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0" name="TextBox 29">
            <a:extLst>
              <a:ext uri="{FF2B5EF4-FFF2-40B4-BE49-F238E27FC236}">
                <a16:creationId xmlns:a16="http://schemas.microsoft.com/office/drawing/2014/main" id="{E34317C4-0842-50BA-CE0E-36A13E527F7B}"/>
              </a:ext>
            </a:extLst>
          </p:cNvPr>
          <p:cNvSpPr txBox="1"/>
          <p:nvPr/>
        </p:nvSpPr>
        <p:spPr>
          <a:xfrm>
            <a:off x="5258898" y="1897141"/>
            <a:ext cx="6260840" cy="584775"/>
          </a:xfrm>
          <a:prstGeom prst="rect">
            <a:avLst/>
          </a:prstGeom>
          <a:noFill/>
        </p:spPr>
        <p:txBody>
          <a:bodyPr wrap="square">
            <a:spAutoFit/>
          </a:bodyPr>
          <a:lstStyle/>
          <a:p>
            <a:r>
              <a:rPr lang="es-ES_tradnl" sz="3200" b="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Ves una película en el salón.</a:t>
            </a:r>
            <a:endParaRPr lang="es-ES" sz="3200" dirty="0"/>
          </a:p>
        </p:txBody>
      </p:sp>
    </p:spTree>
    <p:extLst>
      <p:ext uri="{BB962C8B-B14F-4D97-AF65-F5344CB8AC3E}">
        <p14:creationId xmlns:p14="http://schemas.microsoft.com/office/powerpoint/2010/main" val="118712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5_7.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86352"/>
            <a:ext cx="10515600"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sz="3600" b="1" i="0" u="none" strike="noStrike" cap="none" dirty="0">
                <a:solidFill>
                  <a:srgbClr val="002060"/>
                </a:solidFill>
                <a:latin typeface="Century Gothic" panose="020B0502020202020204" pitchFamily="34" charset="0"/>
                <a:ea typeface="Century Gothic"/>
                <a:cs typeface="Century Gothic"/>
                <a:sym typeface="Century Gothic"/>
              </a:rPr>
              <a:t>Knowing wh</a:t>
            </a:r>
            <a:r>
              <a:rPr lang="en-GB" sz="3600" b="1" dirty="0">
                <a:solidFill>
                  <a:srgbClr val="002060"/>
                </a:solidFill>
                <a:latin typeface="Century Gothic" panose="020B0502020202020204" pitchFamily="34" charset="0"/>
                <a:ea typeface="Century Gothic"/>
                <a:cs typeface="Century Gothic"/>
                <a:sym typeface="Century Gothic"/>
              </a:rPr>
              <a:t>o does what</a:t>
            </a:r>
            <a:endParaRPr lang="en-GB" sz="3600" b="1" i="0" u="none" strike="noStrike" cap="none" dirty="0">
              <a:solidFill>
                <a:srgbClr val="002060"/>
              </a:solidFill>
              <a:latin typeface="Century Gothic" panose="020B0502020202020204" pitchFamily="34" charset="0"/>
              <a:ea typeface="Century Gothic"/>
              <a:cs typeface="Century Gothic"/>
              <a:sym typeface="Century Gothic"/>
            </a:endParaRPr>
          </a:p>
        </p:txBody>
      </p:sp>
      <p:pic>
        <p:nvPicPr>
          <p:cNvPr id="25" name="Google Shape;170;p8" descr="Jigsaw, Puzzle, Piece, Game, Concept, Solution">
            <a:extLst>
              <a:ext uri="{FF2B5EF4-FFF2-40B4-BE49-F238E27FC236}">
                <a16:creationId xmlns:a16="http://schemas.microsoft.com/office/drawing/2014/main" id="{20A2F853-0CF4-4CB0-9B24-6365D924ED7A}"/>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21" name="TextBox 20">
            <a:extLst>
              <a:ext uri="{FF2B5EF4-FFF2-40B4-BE49-F238E27FC236}">
                <a16:creationId xmlns:a16="http://schemas.microsoft.com/office/drawing/2014/main" id="{0192C025-93E6-477A-8C51-3B5199B2A939}"/>
              </a:ext>
            </a:extLst>
          </p:cNvPr>
          <p:cNvSpPr txBox="1"/>
          <p:nvPr/>
        </p:nvSpPr>
        <p:spPr>
          <a:xfrm>
            <a:off x="204235" y="767367"/>
            <a:ext cx="7300746" cy="584775"/>
          </a:xfrm>
          <a:prstGeom prst="rect">
            <a:avLst/>
          </a:prstGeom>
          <a:noFill/>
        </p:spPr>
        <p:txBody>
          <a:bodyPr wrap="square">
            <a:spAutoFit/>
          </a:bodyPr>
          <a:lstStyle/>
          <a:p>
            <a:r>
              <a:rPr lang="en-GB" sz="3200" b="1" dirty="0">
                <a:solidFill>
                  <a:srgbClr val="002060"/>
                </a:solidFill>
                <a:latin typeface="Century Gothic" panose="020B0502020202020204" pitchFamily="34" charset="0"/>
              </a:rPr>
              <a:t>[–er </a:t>
            </a:r>
            <a:r>
              <a:rPr lang="en-GB" sz="3200" dirty="0">
                <a:solidFill>
                  <a:srgbClr val="002060"/>
                </a:solidFill>
                <a:latin typeface="Century Gothic" panose="020B0502020202020204" pitchFamily="34" charset="0"/>
              </a:rPr>
              <a:t>verbs: ‘s/he, it’ vs. ‘you’</a:t>
            </a:r>
            <a:r>
              <a:rPr lang="en-GB" sz="3200" b="1" dirty="0">
                <a:solidFill>
                  <a:srgbClr val="002060"/>
                </a:solidFill>
                <a:latin typeface="Century Gothic" panose="020B0502020202020204" pitchFamily="34" charset="0"/>
              </a:rPr>
              <a:t>]</a:t>
            </a:r>
          </a:p>
        </p:txBody>
      </p:sp>
      <p:sp>
        <p:nvSpPr>
          <p:cNvPr id="20" name="TextBox 19">
            <a:extLst>
              <a:ext uri="{FF2B5EF4-FFF2-40B4-BE49-F238E27FC236}">
                <a16:creationId xmlns:a16="http://schemas.microsoft.com/office/drawing/2014/main" id="{48B3D2C5-4206-4F45-964E-32EBA3938E56}"/>
              </a:ext>
            </a:extLst>
          </p:cNvPr>
          <p:cNvSpPr txBox="1"/>
          <p:nvPr/>
        </p:nvSpPr>
        <p:spPr>
          <a:xfrm>
            <a:off x="176100" y="1402824"/>
            <a:ext cx="11811664" cy="517514"/>
          </a:xfrm>
          <a:prstGeom prst="rect">
            <a:avLst/>
          </a:prstGeom>
          <a:noFill/>
        </p:spPr>
        <p:txBody>
          <a:bodyPr wrap="square" rtlCol="0">
            <a:spAutoFit/>
          </a:bodyPr>
          <a:lstStyle/>
          <a:p>
            <a:pPr>
              <a:lnSpc>
                <a:spcPct val="107000"/>
              </a:lnSpc>
              <a:spcAft>
                <a:spcPts val="800"/>
              </a:spcAft>
            </a:pPr>
            <a:r>
              <a:rPr lang="en-GB" sz="2800" dirty="0">
                <a:solidFill>
                  <a:srgbClr val="002060"/>
                </a:solidFill>
                <a:latin typeface="Century Gothic" panose="020B0502020202020204" pitchFamily="34" charset="0"/>
              </a:rPr>
              <a:t>To mean ‘</a:t>
            </a:r>
            <a:r>
              <a:rPr lang="en-GB" sz="2800" b="1" dirty="0">
                <a:solidFill>
                  <a:srgbClr val="92D050"/>
                </a:solidFill>
                <a:latin typeface="Century Gothic" panose="020B0502020202020204" pitchFamily="34" charset="0"/>
              </a:rPr>
              <a:t>S/he, it</a:t>
            </a:r>
            <a:r>
              <a:rPr lang="en-GB" sz="2800" dirty="0">
                <a:solidFill>
                  <a:srgbClr val="002060"/>
                </a:solidFill>
                <a:latin typeface="Century Gothic" panose="020B0502020202020204" pitchFamily="34" charset="0"/>
              </a:rPr>
              <a:t>’ with a verb, we remove</a:t>
            </a:r>
            <a:r>
              <a:rPr lang="en-GB" sz="2800" b="1" dirty="0">
                <a:solidFill>
                  <a:srgbClr val="002060"/>
                </a:solidFill>
                <a:latin typeface="Century Gothic" panose="020B0502020202020204" pitchFamily="34" charset="0"/>
              </a:rPr>
              <a:t> –er</a:t>
            </a:r>
            <a:r>
              <a:rPr lang="en-GB" sz="2800" dirty="0">
                <a:solidFill>
                  <a:srgbClr val="002060"/>
                </a:solidFill>
                <a:latin typeface="Century Gothic" panose="020B0502020202020204" pitchFamily="34" charset="0"/>
              </a:rPr>
              <a:t> and add </a:t>
            </a:r>
            <a:r>
              <a:rPr lang="en-GB" sz="2800" b="1" dirty="0">
                <a:solidFill>
                  <a:srgbClr val="92D050"/>
                </a:solidFill>
                <a:latin typeface="Century Gothic" panose="020B0502020202020204" pitchFamily="34" charset="0"/>
              </a:rPr>
              <a:t>-e</a:t>
            </a:r>
            <a:r>
              <a:rPr lang="en-GB" sz="2800" b="1" dirty="0">
                <a:solidFill>
                  <a:srgbClr val="002060"/>
                </a:solidFill>
                <a:latin typeface="Century Gothic" panose="020B0502020202020204" pitchFamily="34" charset="0"/>
              </a:rPr>
              <a:t>.</a:t>
            </a:r>
          </a:p>
        </p:txBody>
      </p:sp>
      <p:sp>
        <p:nvSpPr>
          <p:cNvPr id="37" name="TextBox 36">
            <a:extLst>
              <a:ext uri="{FF2B5EF4-FFF2-40B4-BE49-F238E27FC236}">
                <a16:creationId xmlns:a16="http://schemas.microsoft.com/office/drawing/2014/main" id="{37F89BE1-B5D3-4995-8D5E-64FC1F049DF8}"/>
              </a:ext>
            </a:extLst>
          </p:cNvPr>
          <p:cNvSpPr txBox="1"/>
          <p:nvPr/>
        </p:nvSpPr>
        <p:spPr>
          <a:xfrm>
            <a:off x="118826" y="2004978"/>
            <a:ext cx="12851762" cy="517514"/>
          </a:xfrm>
          <a:prstGeom prst="rect">
            <a:avLst/>
          </a:prstGeom>
          <a:noFill/>
        </p:spPr>
        <p:txBody>
          <a:bodyPr wrap="square">
            <a:spAutoFit/>
          </a:bodyPr>
          <a:lstStyle/>
          <a:p>
            <a:pPr>
              <a:lnSpc>
                <a:spcPct val="107000"/>
              </a:lnSpc>
              <a:spcAft>
                <a:spcPts val="800"/>
              </a:spcAft>
            </a:pPr>
            <a:r>
              <a:rPr lang="en-GB" sz="2800" dirty="0">
                <a:solidFill>
                  <a:srgbClr val="002060"/>
                </a:solidFill>
                <a:latin typeface="Century Gothic" panose="020B0502020202020204" pitchFamily="34" charset="0"/>
              </a:rPr>
              <a:t>To mean ‘</a:t>
            </a:r>
            <a:r>
              <a:rPr lang="en-GB" sz="2800" b="1" dirty="0">
                <a:solidFill>
                  <a:srgbClr val="92D050"/>
                </a:solidFill>
                <a:latin typeface="Century Gothic" panose="020B0502020202020204" pitchFamily="34" charset="0"/>
              </a:rPr>
              <a:t>you</a:t>
            </a:r>
            <a:r>
              <a:rPr lang="en-GB" sz="2800" dirty="0">
                <a:solidFill>
                  <a:srgbClr val="002060"/>
                </a:solidFill>
                <a:latin typeface="Century Gothic" panose="020B0502020202020204" pitchFamily="34" charset="0"/>
              </a:rPr>
              <a:t>’ with a verb,</a:t>
            </a:r>
            <a:r>
              <a:rPr lang="en-GB" sz="2800" dirty="0">
                <a:solidFill>
                  <a:srgbClr val="002060"/>
                </a:solidFill>
                <a:latin typeface="Century Gothic" panose="020B0502020202020204" pitchFamily="34" charset="0"/>
                <a:ea typeface="Calibri" panose="020F0502020204030204" pitchFamily="34" charset="0"/>
              </a:rPr>
              <a:t> we remove </a:t>
            </a:r>
            <a:r>
              <a:rPr lang="en-GB" sz="2800" b="1" dirty="0">
                <a:solidFill>
                  <a:srgbClr val="002060"/>
                </a:solidFill>
                <a:latin typeface="Century Gothic" panose="020B0502020202020204" pitchFamily="34" charset="0"/>
                <a:ea typeface="Calibri" panose="020F0502020204030204" pitchFamily="34" charset="0"/>
              </a:rPr>
              <a:t>–er</a:t>
            </a:r>
            <a:r>
              <a:rPr lang="en-GB" sz="2800" dirty="0">
                <a:solidFill>
                  <a:srgbClr val="002060"/>
                </a:solidFill>
                <a:latin typeface="Century Gothic" panose="020B0502020202020204" pitchFamily="34" charset="0"/>
                <a:ea typeface="Calibri" panose="020F0502020204030204" pitchFamily="34" charset="0"/>
              </a:rPr>
              <a:t> and add </a:t>
            </a:r>
            <a:r>
              <a:rPr lang="en-GB" sz="2800" b="1" dirty="0">
                <a:solidFill>
                  <a:srgbClr val="92D050"/>
                </a:solidFill>
                <a:latin typeface="Century Gothic" panose="020B0502020202020204" pitchFamily="34" charset="0"/>
                <a:ea typeface="Calibri" panose="020F0502020204030204" pitchFamily="34" charset="0"/>
              </a:rPr>
              <a:t>–</a:t>
            </a:r>
            <a:r>
              <a:rPr lang="en-GB" sz="2800" b="1" dirty="0">
                <a:solidFill>
                  <a:srgbClr val="92D050"/>
                </a:solidFill>
                <a:latin typeface="Century Gothic" panose="020B0502020202020204" pitchFamily="34" charset="0"/>
              </a:rPr>
              <a:t>es</a:t>
            </a:r>
            <a:r>
              <a:rPr lang="en-GB" sz="2800" b="1" dirty="0">
                <a:solidFill>
                  <a:srgbClr val="002060"/>
                </a:solidFill>
                <a:latin typeface="Century Gothic" panose="020B0502020202020204" pitchFamily="34" charset="0"/>
                <a:ea typeface="Calibri" panose="020F0502020204030204" pitchFamily="34" charset="0"/>
              </a:rPr>
              <a:t>.</a:t>
            </a:r>
          </a:p>
        </p:txBody>
      </p:sp>
      <p:pic>
        <p:nvPicPr>
          <p:cNvPr id="26" name="Google Shape;183;p8">
            <a:extLst>
              <a:ext uri="{FF2B5EF4-FFF2-40B4-BE49-F238E27FC236}">
                <a16:creationId xmlns:a16="http://schemas.microsoft.com/office/drawing/2014/main" id="{DD51F08D-B8DD-4497-975F-36817498D4B1}"/>
              </a:ext>
            </a:extLst>
          </p:cNvPr>
          <p:cNvPicPr preferRelativeResize="0"/>
          <p:nvPr/>
        </p:nvPicPr>
        <p:blipFill rotWithShape="1">
          <a:blip r:embed="rId4">
            <a:alphaModFix/>
          </a:blip>
          <a:srcRect/>
          <a:stretch/>
        </p:blipFill>
        <p:spPr>
          <a:xfrm>
            <a:off x="414965" y="3756720"/>
            <a:ext cx="634523" cy="671647"/>
          </a:xfrm>
          <a:prstGeom prst="rect">
            <a:avLst/>
          </a:prstGeom>
          <a:noFill/>
          <a:ln>
            <a:noFill/>
          </a:ln>
        </p:spPr>
      </p:pic>
      <p:sp>
        <p:nvSpPr>
          <p:cNvPr id="28" name="TextBox 27">
            <a:extLst>
              <a:ext uri="{FF2B5EF4-FFF2-40B4-BE49-F238E27FC236}">
                <a16:creationId xmlns:a16="http://schemas.microsoft.com/office/drawing/2014/main" id="{603D5146-6E9E-4B75-8BCF-EFAD82F816F8}"/>
              </a:ext>
            </a:extLst>
          </p:cNvPr>
          <p:cNvSpPr txBox="1"/>
          <p:nvPr/>
        </p:nvSpPr>
        <p:spPr>
          <a:xfrm>
            <a:off x="1038244" y="3260254"/>
            <a:ext cx="50011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Aprend</a:t>
            </a:r>
            <a:r>
              <a:rPr lang="en-GB" sz="2800" b="1" dirty="0" err="1">
                <a:solidFill>
                  <a:srgbClr val="92D050"/>
                </a:solidFill>
                <a:latin typeface="Century Gothic" panose="020B0502020202020204" pitchFamily="34" charset="0"/>
              </a:rPr>
              <a:t>e</a:t>
            </a:r>
            <a:r>
              <a:rPr lang="en-GB" sz="2800" b="1" dirty="0">
                <a:solidFill>
                  <a:srgbClr val="92D050"/>
                </a:solidFill>
                <a:latin typeface="Century Gothic" panose="020B0502020202020204" pitchFamily="34" charset="0"/>
              </a:rPr>
              <a:t> </a:t>
            </a:r>
            <a:r>
              <a:rPr lang="en-GB" sz="2800" dirty="0">
                <a:solidFill>
                  <a:srgbClr val="002060"/>
                </a:solidFill>
                <a:latin typeface="Century Gothic" panose="020B0502020202020204" pitchFamily="34" charset="0"/>
              </a:rPr>
              <a:t>sobre </a:t>
            </a:r>
            <a:r>
              <a:rPr lang="en-GB" sz="2800" dirty="0" err="1">
                <a:solidFill>
                  <a:srgbClr val="002060"/>
                </a:solidFill>
                <a:latin typeface="Century Gothic" panose="020B0502020202020204" pitchFamily="34" charset="0"/>
              </a:rPr>
              <a:t>Inglaterra</a:t>
            </a:r>
            <a:r>
              <a:rPr lang="en-GB" sz="2800" dirty="0">
                <a:solidFill>
                  <a:srgbClr val="002060"/>
                </a:solidFill>
                <a:latin typeface="Century Gothic" panose="020B0502020202020204" pitchFamily="34" charset="0"/>
              </a:rPr>
              <a:t>.</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9" name="TextBox 28">
            <a:extLst>
              <a:ext uri="{FF2B5EF4-FFF2-40B4-BE49-F238E27FC236}">
                <a16:creationId xmlns:a16="http://schemas.microsoft.com/office/drawing/2014/main" id="{83A52107-DCAE-42E3-8593-F24FD417854D}"/>
              </a:ext>
            </a:extLst>
          </p:cNvPr>
          <p:cNvSpPr txBox="1"/>
          <p:nvPr/>
        </p:nvSpPr>
        <p:spPr>
          <a:xfrm>
            <a:off x="1033784" y="3783474"/>
            <a:ext cx="543010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Century Gothic" panose="020B0502020202020204" pitchFamily="34" charset="0"/>
              </a:rPr>
              <a:t>S/he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learns about</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a:t>
            </a:r>
            <a:r>
              <a:rPr lang="en-GB" sz="2800" noProof="0" dirty="0">
                <a:solidFill>
                  <a:srgbClr val="002060"/>
                </a:solidFill>
                <a:latin typeface="Century Gothic" panose="020B0502020202020204" pitchFamily="34" charset="0"/>
              </a:rPr>
              <a:t>England</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1" name="Google Shape;171;p8">
            <a:extLst>
              <a:ext uri="{FF2B5EF4-FFF2-40B4-BE49-F238E27FC236}">
                <a16:creationId xmlns:a16="http://schemas.microsoft.com/office/drawing/2014/main" id="{6D549E74-435A-45BC-A722-4E5E9ACA6D35}"/>
              </a:ext>
            </a:extLst>
          </p:cNvPr>
          <p:cNvSpPr txBox="1"/>
          <p:nvPr/>
        </p:nvSpPr>
        <p:spPr>
          <a:xfrm>
            <a:off x="2005857" y="2776899"/>
            <a:ext cx="1569808" cy="477013"/>
          </a:xfrm>
          <a:prstGeom prst="rect">
            <a:avLst/>
          </a:prstGeom>
          <a:solidFill>
            <a:schemeClr val="accent6">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entury Gothic"/>
              <a:buNone/>
            </a:pPr>
            <a:r>
              <a:rPr lang="en-GB" sz="2500" b="1" dirty="0">
                <a:solidFill>
                  <a:srgbClr val="002060"/>
                </a:solidFill>
                <a:latin typeface="Century Gothic"/>
                <a:sym typeface="Century Gothic"/>
              </a:rPr>
              <a:t>S/he, it</a:t>
            </a:r>
            <a:endParaRPr sz="2500" b="1" dirty="0">
              <a:solidFill>
                <a:srgbClr val="002060"/>
              </a:solidFill>
            </a:endParaRPr>
          </a:p>
        </p:txBody>
      </p:sp>
      <p:sp>
        <p:nvSpPr>
          <p:cNvPr id="32" name="Google Shape;171;p8">
            <a:extLst>
              <a:ext uri="{FF2B5EF4-FFF2-40B4-BE49-F238E27FC236}">
                <a16:creationId xmlns:a16="http://schemas.microsoft.com/office/drawing/2014/main" id="{693ADD6C-FDA4-4765-BE52-A91C3648DB13}"/>
              </a:ext>
            </a:extLst>
          </p:cNvPr>
          <p:cNvSpPr txBox="1"/>
          <p:nvPr/>
        </p:nvSpPr>
        <p:spPr>
          <a:xfrm>
            <a:off x="7519417" y="2622986"/>
            <a:ext cx="1689938" cy="477013"/>
          </a:xfrm>
          <a:prstGeom prst="rect">
            <a:avLst/>
          </a:prstGeom>
          <a:solidFill>
            <a:schemeClr val="accent6">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entury Gothic"/>
              <a:buNone/>
            </a:pPr>
            <a:r>
              <a:rPr lang="en-GB" sz="2500" b="1" dirty="0">
                <a:solidFill>
                  <a:srgbClr val="002060"/>
                </a:solidFill>
                <a:latin typeface="Century Gothic"/>
                <a:sym typeface="Century Gothic"/>
              </a:rPr>
              <a:t>you</a:t>
            </a:r>
            <a:endParaRPr sz="2500" b="1" dirty="0">
              <a:solidFill>
                <a:srgbClr val="002060"/>
              </a:solidFill>
            </a:endParaRPr>
          </a:p>
        </p:txBody>
      </p:sp>
      <p:pic>
        <p:nvPicPr>
          <p:cNvPr id="34" name="Google Shape;183;p8">
            <a:extLst>
              <a:ext uri="{FF2B5EF4-FFF2-40B4-BE49-F238E27FC236}">
                <a16:creationId xmlns:a16="http://schemas.microsoft.com/office/drawing/2014/main" id="{EB3905ED-A40D-4981-8ACD-5FC17F810206}"/>
              </a:ext>
            </a:extLst>
          </p:cNvPr>
          <p:cNvPicPr preferRelativeResize="0"/>
          <p:nvPr/>
        </p:nvPicPr>
        <p:blipFill rotWithShape="1">
          <a:blip r:embed="rId4">
            <a:alphaModFix/>
          </a:blip>
          <a:srcRect/>
          <a:stretch/>
        </p:blipFill>
        <p:spPr>
          <a:xfrm>
            <a:off x="6594582" y="3618223"/>
            <a:ext cx="634523" cy="671647"/>
          </a:xfrm>
          <a:prstGeom prst="rect">
            <a:avLst/>
          </a:prstGeom>
          <a:noFill/>
          <a:ln>
            <a:noFill/>
          </a:ln>
        </p:spPr>
      </p:pic>
      <p:sp>
        <p:nvSpPr>
          <p:cNvPr id="36" name="TextBox 35">
            <a:extLst>
              <a:ext uri="{FF2B5EF4-FFF2-40B4-BE49-F238E27FC236}">
                <a16:creationId xmlns:a16="http://schemas.microsoft.com/office/drawing/2014/main" id="{1176B4AB-2712-47F9-A4E4-A9DAB18FE5A2}"/>
              </a:ext>
            </a:extLst>
          </p:cNvPr>
          <p:cNvSpPr txBox="1"/>
          <p:nvPr/>
        </p:nvSpPr>
        <p:spPr>
          <a:xfrm>
            <a:off x="6719628" y="3096006"/>
            <a:ext cx="674894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Aprend</a:t>
            </a:r>
            <a:r>
              <a:rPr lang="en-GB" sz="2800" b="1" dirty="0" err="1">
                <a:solidFill>
                  <a:srgbClr val="92D050"/>
                </a:solidFill>
                <a:latin typeface="Century Gothic" panose="020B0502020202020204" pitchFamily="34" charset="0"/>
              </a:rPr>
              <a:t>es</a:t>
            </a:r>
            <a:r>
              <a:rPr lang="en-GB" sz="2800" dirty="0">
                <a:solidFill>
                  <a:srgbClr val="002060"/>
                </a:solidFill>
                <a:latin typeface="Century Gothic" panose="020B0502020202020204" pitchFamily="34" charset="0"/>
              </a:rPr>
              <a:t> sobre España.</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38" name="TextBox 37">
            <a:extLst>
              <a:ext uri="{FF2B5EF4-FFF2-40B4-BE49-F238E27FC236}">
                <a16:creationId xmlns:a16="http://schemas.microsoft.com/office/drawing/2014/main" id="{F56C9F30-05E4-4777-BD02-0B4F163444D2}"/>
              </a:ext>
            </a:extLst>
          </p:cNvPr>
          <p:cNvSpPr txBox="1"/>
          <p:nvPr/>
        </p:nvSpPr>
        <p:spPr>
          <a:xfrm>
            <a:off x="7197697" y="3690326"/>
            <a:ext cx="515738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Century Gothic" panose="020B0502020202020204" pitchFamily="34" charset="0"/>
              </a:rPr>
              <a:t>You </a:t>
            </a:r>
            <a:r>
              <a:rPr lang="en-GB" sz="2800" dirty="0">
                <a:solidFill>
                  <a:srgbClr val="002060"/>
                </a:solidFill>
                <a:latin typeface="Century Gothic" panose="020B0502020202020204" pitchFamily="34" charset="0"/>
              </a:rPr>
              <a:t>learn about Spain.</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35" name="Speech Bubble: Rectangle with Corners Rounded 34">
            <a:extLst>
              <a:ext uri="{FF2B5EF4-FFF2-40B4-BE49-F238E27FC236}">
                <a16:creationId xmlns:a16="http://schemas.microsoft.com/office/drawing/2014/main" id="{110D97F0-3D2B-4523-8FBA-F167F3D33208}"/>
              </a:ext>
            </a:extLst>
          </p:cNvPr>
          <p:cNvSpPr/>
          <p:nvPr/>
        </p:nvSpPr>
        <p:spPr>
          <a:xfrm>
            <a:off x="204235" y="1408462"/>
            <a:ext cx="10453134" cy="1095731"/>
          </a:xfrm>
          <a:prstGeom prst="wedgeRoundRectCallout">
            <a:avLst>
              <a:gd name="adj1" fmla="val 10215"/>
              <a:gd name="adj2" fmla="val 64496"/>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a:t>
            </a:r>
            <a:r>
              <a:rPr lang="en-GB" sz="2800" dirty="0">
                <a:solidFill>
                  <a:srgbClr val="002060"/>
                </a:solidFill>
                <a:latin typeface="Century Gothic" panose="020B0502020202020204" pitchFamily="34" charset="0"/>
              </a:rPr>
              <a:t> to </a:t>
            </a:r>
            <a:r>
              <a:rPr lang="en-GB" sz="2800" dirty="0">
                <a:solidFill>
                  <a:srgbClr val="4472C4">
                    <a:lumMod val="50000"/>
                  </a:srgbClr>
                </a:solidFill>
                <a:latin typeface="Century Gothic" panose="020B0502020202020204" pitchFamily="34" charset="0"/>
              </a:rPr>
              <a:t>change a statement into a question, simply raise your voice at the end.</a:t>
            </a:r>
          </a:p>
        </p:txBody>
      </p:sp>
      <p:sp>
        <p:nvSpPr>
          <p:cNvPr id="39" name="Speech Bubble: Rectangle with Corners Rounded 38">
            <a:extLst>
              <a:ext uri="{FF2B5EF4-FFF2-40B4-BE49-F238E27FC236}">
                <a16:creationId xmlns:a16="http://schemas.microsoft.com/office/drawing/2014/main" id="{D4C5F6E7-40C4-4660-87F4-E278AE7F9604}"/>
              </a:ext>
            </a:extLst>
          </p:cNvPr>
          <p:cNvSpPr/>
          <p:nvPr/>
        </p:nvSpPr>
        <p:spPr>
          <a:xfrm>
            <a:off x="112557" y="5894042"/>
            <a:ext cx="6378315" cy="898898"/>
          </a:xfrm>
          <a:prstGeom prst="wedgeRoundRectCallout">
            <a:avLst>
              <a:gd name="adj1" fmla="val 47567"/>
              <a:gd name="adj2" fmla="val -88340"/>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Spanish uses two question marks – the one at the front is upside down!</a:t>
            </a:r>
          </a:p>
        </p:txBody>
      </p:sp>
      <p:pic>
        <p:nvPicPr>
          <p:cNvPr id="40" name="Google Shape;183;p8">
            <a:extLst>
              <a:ext uri="{FF2B5EF4-FFF2-40B4-BE49-F238E27FC236}">
                <a16:creationId xmlns:a16="http://schemas.microsoft.com/office/drawing/2014/main" id="{137E5C49-4233-408F-96DB-B85353DCCBDB}"/>
              </a:ext>
            </a:extLst>
          </p:cNvPr>
          <p:cNvPicPr preferRelativeResize="0"/>
          <p:nvPr/>
        </p:nvPicPr>
        <p:blipFill rotWithShape="1">
          <a:blip r:embed="rId4">
            <a:alphaModFix/>
          </a:blip>
          <a:srcRect/>
          <a:stretch/>
        </p:blipFill>
        <p:spPr>
          <a:xfrm>
            <a:off x="438944" y="5094901"/>
            <a:ext cx="634523" cy="671647"/>
          </a:xfrm>
          <a:prstGeom prst="rect">
            <a:avLst/>
          </a:prstGeom>
          <a:noFill/>
          <a:ln>
            <a:noFill/>
          </a:ln>
        </p:spPr>
      </p:pic>
      <p:sp>
        <p:nvSpPr>
          <p:cNvPr id="41" name="TextBox 40">
            <a:extLst>
              <a:ext uri="{FF2B5EF4-FFF2-40B4-BE49-F238E27FC236}">
                <a16:creationId xmlns:a16="http://schemas.microsoft.com/office/drawing/2014/main" id="{266FB9F1-3BA6-4B21-B656-37E903D1173D}"/>
              </a:ext>
            </a:extLst>
          </p:cNvPr>
          <p:cNvSpPr txBox="1"/>
          <p:nvPr/>
        </p:nvSpPr>
        <p:spPr>
          <a:xfrm>
            <a:off x="1038244" y="4592615"/>
            <a:ext cx="50011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a:t>
            </a:r>
            <a:r>
              <a:rPr lang="en-GB" sz="2800" dirty="0" err="1">
                <a:solidFill>
                  <a:srgbClr val="002060"/>
                </a:solidFill>
                <a:latin typeface="Century Gothic" panose="020B0502020202020204" pitchFamily="34" charset="0"/>
              </a:rPr>
              <a:t>Aprend</a:t>
            </a:r>
            <a:r>
              <a:rPr lang="en-GB" sz="2800" b="1" dirty="0" err="1">
                <a:solidFill>
                  <a:srgbClr val="92D050"/>
                </a:solidFill>
                <a:latin typeface="Century Gothic" panose="020B0502020202020204" pitchFamily="34" charset="0"/>
              </a:rPr>
              <a:t>e</a:t>
            </a:r>
            <a:r>
              <a:rPr lang="en-GB" sz="2800" b="1" dirty="0">
                <a:solidFill>
                  <a:srgbClr val="92D050"/>
                </a:solidFill>
                <a:latin typeface="Century Gothic" panose="020B0502020202020204" pitchFamily="34" charset="0"/>
              </a:rPr>
              <a:t> </a:t>
            </a:r>
            <a:r>
              <a:rPr lang="en-GB" sz="2800" dirty="0">
                <a:solidFill>
                  <a:srgbClr val="002060"/>
                </a:solidFill>
                <a:latin typeface="Century Gothic" panose="020B0502020202020204" pitchFamily="34" charset="0"/>
              </a:rPr>
              <a:t>sobre </a:t>
            </a:r>
            <a:r>
              <a:rPr lang="en-GB" sz="2800" dirty="0" err="1">
                <a:solidFill>
                  <a:srgbClr val="002060"/>
                </a:solidFill>
                <a:latin typeface="Century Gothic" panose="020B0502020202020204" pitchFamily="34" charset="0"/>
              </a:rPr>
              <a:t>Inglaterra</a:t>
            </a:r>
            <a:r>
              <a:rPr lang="en-GB" sz="2800" dirty="0">
                <a:solidFill>
                  <a:srgbClr val="002060"/>
                </a:solidFill>
                <a:latin typeface="Century Gothic" panose="020B0502020202020204" pitchFamily="34" charset="0"/>
              </a:rPr>
              <a:t>?</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42" name="TextBox 41">
            <a:extLst>
              <a:ext uri="{FF2B5EF4-FFF2-40B4-BE49-F238E27FC236}">
                <a16:creationId xmlns:a16="http://schemas.microsoft.com/office/drawing/2014/main" id="{EECDA405-1A8E-4210-BAB0-67D3331119F2}"/>
              </a:ext>
            </a:extLst>
          </p:cNvPr>
          <p:cNvSpPr txBox="1"/>
          <p:nvPr/>
        </p:nvSpPr>
        <p:spPr>
          <a:xfrm>
            <a:off x="1033784" y="5115835"/>
            <a:ext cx="54301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Does s/he learn</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 about</a:t>
            </a:r>
            <a:r>
              <a:rPr kumimoji="0" lang="en-GB" sz="2400" b="0" i="0" u="none" strike="noStrike" kern="1200" cap="none" spc="0" normalizeH="0" noProof="0" dirty="0">
                <a:ln>
                  <a:noFill/>
                </a:ln>
                <a:solidFill>
                  <a:srgbClr val="002060"/>
                </a:solidFill>
                <a:effectLst/>
                <a:uLnTx/>
                <a:uFillTx/>
                <a:latin typeface="Century Gothic" panose="020B0502020202020204" pitchFamily="34" charset="0"/>
              </a:rPr>
              <a:t> England</a:t>
            </a:r>
            <a:r>
              <a:rPr lang="en-GB" sz="2400" dirty="0">
                <a:solidFill>
                  <a:srgbClr val="002060"/>
                </a:solidFill>
                <a:latin typeface="Century Gothic" panose="020B0502020202020204" pitchFamily="34" charset="0"/>
              </a:rPr>
              <a: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43" name="Google Shape;183;p8">
            <a:extLst>
              <a:ext uri="{FF2B5EF4-FFF2-40B4-BE49-F238E27FC236}">
                <a16:creationId xmlns:a16="http://schemas.microsoft.com/office/drawing/2014/main" id="{5BD74583-D19C-4576-87F5-7E3E00EDB5F3}"/>
              </a:ext>
            </a:extLst>
          </p:cNvPr>
          <p:cNvPicPr preferRelativeResize="0"/>
          <p:nvPr/>
        </p:nvPicPr>
        <p:blipFill rotWithShape="1">
          <a:blip r:embed="rId4">
            <a:alphaModFix/>
          </a:blip>
          <a:srcRect/>
          <a:stretch/>
        </p:blipFill>
        <p:spPr>
          <a:xfrm>
            <a:off x="6594582" y="4950584"/>
            <a:ext cx="634523" cy="671647"/>
          </a:xfrm>
          <a:prstGeom prst="rect">
            <a:avLst/>
          </a:prstGeom>
          <a:noFill/>
          <a:ln>
            <a:noFill/>
          </a:ln>
        </p:spPr>
      </p:pic>
      <p:sp>
        <p:nvSpPr>
          <p:cNvPr id="44" name="TextBox 43">
            <a:extLst>
              <a:ext uri="{FF2B5EF4-FFF2-40B4-BE49-F238E27FC236}">
                <a16:creationId xmlns:a16="http://schemas.microsoft.com/office/drawing/2014/main" id="{1CDF0F0E-C661-48DB-979B-F69E8B7088ED}"/>
              </a:ext>
            </a:extLst>
          </p:cNvPr>
          <p:cNvSpPr txBox="1"/>
          <p:nvPr/>
        </p:nvSpPr>
        <p:spPr>
          <a:xfrm>
            <a:off x="6719628" y="4428367"/>
            <a:ext cx="674894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a:t>
            </a:r>
            <a:r>
              <a:rPr lang="en-GB" sz="2800" dirty="0" err="1">
                <a:solidFill>
                  <a:srgbClr val="002060"/>
                </a:solidFill>
                <a:latin typeface="Century Gothic" panose="020B0502020202020204" pitchFamily="34" charset="0"/>
              </a:rPr>
              <a:t>Aprend</a:t>
            </a:r>
            <a:r>
              <a:rPr lang="en-GB" sz="2800" b="1" dirty="0" err="1">
                <a:solidFill>
                  <a:srgbClr val="92D050"/>
                </a:solidFill>
                <a:latin typeface="Century Gothic" panose="020B0502020202020204" pitchFamily="34" charset="0"/>
              </a:rPr>
              <a:t>es</a:t>
            </a:r>
            <a:r>
              <a:rPr lang="en-GB" sz="2800" dirty="0">
                <a:solidFill>
                  <a:srgbClr val="002060"/>
                </a:solidFill>
                <a:latin typeface="Century Gothic" panose="020B0502020202020204" pitchFamily="34" charset="0"/>
              </a:rPr>
              <a:t> sobre España?</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45" name="TextBox 44">
            <a:extLst>
              <a:ext uri="{FF2B5EF4-FFF2-40B4-BE49-F238E27FC236}">
                <a16:creationId xmlns:a16="http://schemas.microsoft.com/office/drawing/2014/main" id="{0A2F2A8F-A842-4D12-8C99-8CD0BBA815BF}"/>
              </a:ext>
            </a:extLst>
          </p:cNvPr>
          <p:cNvSpPr txBox="1"/>
          <p:nvPr/>
        </p:nvSpPr>
        <p:spPr>
          <a:xfrm>
            <a:off x="7197697" y="5022687"/>
            <a:ext cx="5157387" cy="523220"/>
          </a:xfrm>
          <a:prstGeom prst="rect">
            <a:avLst/>
          </a:prstGeom>
          <a:noFill/>
        </p:spPr>
        <p:txBody>
          <a:bodyPr wrap="square" rtlCol="0">
            <a:spAutoFit/>
          </a:bodyPr>
          <a:lstStyle/>
          <a:p>
            <a:pPr lvl="0">
              <a:defRPr/>
            </a:pPr>
            <a:r>
              <a:rPr lang="en-GB" sz="2800" b="1" dirty="0">
                <a:solidFill>
                  <a:srgbClr val="92D050"/>
                </a:solidFill>
                <a:latin typeface="Century Gothic" panose="020B0502020202020204" pitchFamily="34" charset="0"/>
              </a:rPr>
              <a:t>Do you learn</a:t>
            </a:r>
            <a:r>
              <a:rPr lang="en-GB" sz="2800" dirty="0">
                <a:solidFill>
                  <a:srgbClr val="002060"/>
                </a:solidFill>
                <a:latin typeface="Century Gothic" panose="020B0502020202020204" pitchFamily="34" charset="0"/>
              </a:rPr>
              <a:t> about Spain?</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Tree>
    <p:extLst>
      <p:ext uri="{BB962C8B-B14F-4D97-AF65-F5344CB8AC3E}">
        <p14:creationId xmlns:p14="http://schemas.microsoft.com/office/powerpoint/2010/main" val="196062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500"/>
                                        <p:tgtEl>
                                          <p:spTgt spid="3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p:tgtEl>
                                          <p:spTgt spid="3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ppt_x"/>
                                          </p:val>
                                        </p:tav>
                                        <p:tav tm="100000">
                                          <p:val>
                                            <p:strVal val="#ppt_x"/>
                                          </p:val>
                                        </p:tav>
                                      </p:tavLst>
                                    </p:anim>
                                    <p:anim calcmode="lin" valueType="num">
                                      <p:cBhvr additive="base">
                                        <p:cTn id="5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500"/>
                                        <p:tgtEl>
                                          <p:spTgt spid="4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500"/>
                                        <p:tgtEl>
                                          <p:spTgt spid="4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500"/>
                                        <p:tgtEl>
                                          <p:spTgt spid="4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500"/>
                                        <p:tgtEl>
                                          <p:spTgt spid="45"/>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additive="base">
                                        <p:cTn id="90" dur="500" fill="hold"/>
                                        <p:tgtEl>
                                          <p:spTgt spid="39"/>
                                        </p:tgtEl>
                                        <p:attrNameLst>
                                          <p:attrName>ppt_x</p:attrName>
                                        </p:attrNameLst>
                                      </p:cBhvr>
                                      <p:tavLst>
                                        <p:tav tm="0">
                                          <p:val>
                                            <p:strVal val="#ppt_x"/>
                                          </p:val>
                                        </p:tav>
                                        <p:tav tm="100000">
                                          <p:val>
                                            <p:strVal val="#ppt_x"/>
                                          </p:val>
                                        </p:tav>
                                      </p:tavLst>
                                    </p:anim>
                                    <p:anim calcmode="lin" valueType="num">
                                      <p:cBhvr additive="base">
                                        <p:cTn id="91"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6" grpId="0"/>
      <p:bldP spid="38" grpId="0"/>
      <p:bldP spid="35" grpId="0" animBg="1"/>
      <p:bldP spid="39" grpId="0" animBg="1"/>
      <p:bldP spid="41" grpId="0"/>
      <p:bldP spid="42"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45" name="Speech Bubble: Rectangle with Corners Rounded 44">
            <a:extLst>
              <a:ext uri="{FF2B5EF4-FFF2-40B4-BE49-F238E27FC236}">
                <a16:creationId xmlns:a16="http://schemas.microsoft.com/office/drawing/2014/main" id="{9082F84B-12B0-D96A-ECBE-3266383CD935}"/>
              </a:ext>
            </a:extLst>
          </p:cNvPr>
          <p:cNvSpPr/>
          <p:nvPr/>
        </p:nvSpPr>
        <p:spPr>
          <a:xfrm>
            <a:off x="1207227" y="822018"/>
            <a:ext cx="4981524" cy="667486"/>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Pregunta</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 y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marca</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a:t>
            </a:r>
            <a:endParaRPr kumimoji="0" lang="en-GB" sz="28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46175" y="114037"/>
            <a:ext cx="3566581" cy="584775"/>
          </a:xfrm>
        </p:spPr>
        <p:txBody>
          <a:bodyPr>
            <a:normAutofit/>
          </a:bodyPr>
          <a:lstStyle/>
          <a:p>
            <a:r>
              <a:rPr lang="en-GB" sz="3200" b="1" dirty="0">
                <a:solidFill>
                  <a:srgbClr val="002060"/>
                </a:solidFill>
                <a:latin typeface="Century Gothic"/>
                <a:ea typeface="Century Gothic"/>
                <a:cs typeface="Century Gothic"/>
                <a:sym typeface="Century Gothic"/>
              </a:rPr>
              <a:t>Follow up 5:</a:t>
            </a:r>
            <a:endParaRPr lang="en-GB" sz="3200" dirty="0"/>
          </a:p>
        </p:txBody>
      </p:sp>
      <p:sp>
        <p:nvSpPr>
          <p:cNvPr id="13" name="Title 1">
            <a:extLst>
              <a:ext uri="{FF2B5EF4-FFF2-40B4-BE49-F238E27FC236}">
                <a16:creationId xmlns:a16="http://schemas.microsoft.com/office/drawing/2014/main" id="{A071760B-80B1-4192-87E0-250E72731FD0}"/>
              </a:ext>
            </a:extLst>
          </p:cNvPr>
          <p:cNvSpPr txBox="1">
            <a:spLocks/>
          </p:cNvSpPr>
          <p:nvPr/>
        </p:nvSpPr>
        <p:spPr>
          <a:xfrm>
            <a:off x="11001525" y="1038575"/>
            <a:ext cx="984675" cy="388342"/>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pic>
        <p:nvPicPr>
          <p:cNvPr id="14" name="Google Shape;319;p15" descr="Speech Icon, Voice, Talking, Audio, Speech">
            <a:extLst>
              <a:ext uri="{FF2B5EF4-FFF2-40B4-BE49-F238E27FC236}">
                <a16:creationId xmlns:a16="http://schemas.microsoft.com/office/drawing/2014/main" id="{94CC7636-237D-4891-8C62-5D5CCCFC3580}"/>
              </a:ext>
            </a:extLst>
          </p:cNvPr>
          <p:cNvPicPr preferRelativeResize="0"/>
          <p:nvPr/>
        </p:nvPicPr>
        <p:blipFill rotWithShape="1">
          <a:blip r:embed="rId3">
            <a:alphaModFix/>
          </a:blip>
          <a:srcRect/>
          <a:stretch/>
        </p:blipFill>
        <p:spPr>
          <a:xfrm>
            <a:off x="11131654" y="149483"/>
            <a:ext cx="776168" cy="776168"/>
          </a:xfrm>
          <a:prstGeom prst="rect">
            <a:avLst/>
          </a:prstGeom>
          <a:noFill/>
          <a:ln>
            <a:noFill/>
          </a:ln>
        </p:spPr>
      </p:pic>
      <p:sp>
        <p:nvSpPr>
          <p:cNvPr id="15" name="TextBox 14">
            <a:extLst>
              <a:ext uri="{FF2B5EF4-FFF2-40B4-BE49-F238E27FC236}">
                <a16:creationId xmlns:a16="http://schemas.microsoft.com/office/drawing/2014/main" id="{60EF1726-F5A7-4F88-AC9D-F9CADB79C614}"/>
              </a:ext>
            </a:extLst>
          </p:cNvPr>
          <p:cNvSpPr txBox="1"/>
          <p:nvPr/>
        </p:nvSpPr>
        <p:spPr>
          <a:xfrm>
            <a:off x="967540" y="1673722"/>
            <a:ext cx="7735959" cy="68480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Modern Love" panose="04090805081005020601" pitchFamily="82" charset="0"/>
                <a:ea typeface="+mn-ea"/>
                <a:cs typeface="+mn-cs"/>
              </a:rPr>
              <a:t>Persona A</a:t>
            </a:r>
          </a:p>
        </p:txBody>
      </p:sp>
      <p:sp>
        <p:nvSpPr>
          <p:cNvPr id="17" name="TextBox 16">
            <a:extLst>
              <a:ext uri="{FF2B5EF4-FFF2-40B4-BE49-F238E27FC236}">
                <a16:creationId xmlns:a16="http://schemas.microsoft.com/office/drawing/2014/main" id="{5A6157F9-AF0B-4182-B783-B99537B1D2A4}"/>
              </a:ext>
            </a:extLst>
          </p:cNvPr>
          <p:cNvSpPr txBox="1"/>
          <p:nvPr/>
        </p:nvSpPr>
        <p:spPr>
          <a:xfrm>
            <a:off x="258034" y="4926021"/>
            <a:ext cx="6312596" cy="68480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Modern Love" panose="04090805081005020601" pitchFamily="82" charset="0"/>
                <a:ea typeface="+mn-ea"/>
                <a:cs typeface="+mn-cs"/>
              </a:rPr>
              <a:t>Persona B</a:t>
            </a:r>
          </a:p>
        </p:txBody>
      </p:sp>
      <p:sp>
        <p:nvSpPr>
          <p:cNvPr id="18" name="TextBox 17">
            <a:extLst>
              <a:ext uri="{FF2B5EF4-FFF2-40B4-BE49-F238E27FC236}">
                <a16:creationId xmlns:a16="http://schemas.microsoft.com/office/drawing/2014/main" id="{6B98CDA6-5381-4021-AD3F-CB0D18FFD358}"/>
              </a:ext>
            </a:extLst>
          </p:cNvPr>
          <p:cNvSpPr txBox="1"/>
          <p:nvPr/>
        </p:nvSpPr>
        <p:spPr>
          <a:xfrm>
            <a:off x="9741521" y="2027956"/>
            <a:ext cx="2215671" cy="769441"/>
          </a:xfrm>
          <a:prstGeom prst="rect">
            <a:avLst/>
          </a:prstGeom>
          <a:solidFill>
            <a:srgbClr val="FFCCFF"/>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002060"/>
                </a:solidFill>
                <a:effectLst/>
                <a:uLnTx/>
                <a:uFillTx/>
                <a:latin typeface="Modern Love" panose="04090805081005020601" pitchFamily="82" charset="0"/>
                <a:ea typeface="+mn-ea"/>
                <a:cs typeface="+mn-cs"/>
              </a:rPr>
              <a:t>Turno</a:t>
            </a:r>
            <a:r>
              <a:rPr kumimoji="0" lang="en-GB" sz="4400" b="1" i="0" u="none" strike="noStrike" kern="1200" cap="none" spc="0" normalizeH="0" baseline="0" noProof="0" dirty="0">
                <a:ln>
                  <a:noFill/>
                </a:ln>
                <a:solidFill>
                  <a:srgbClr val="002060"/>
                </a:solidFill>
                <a:effectLst/>
                <a:uLnTx/>
                <a:uFillTx/>
                <a:latin typeface="Modern Love" panose="04090805081005020601" pitchFamily="82" charset="0"/>
                <a:ea typeface="+mn-ea"/>
                <a:cs typeface="+mn-cs"/>
              </a:rPr>
              <a:t> 1</a:t>
            </a:r>
          </a:p>
        </p:txBody>
      </p:sp>
      <p:sp>
        <p:nvSpPr>
          <p:cNvPr id="21" name="TextBox 20">
            <a:extLst>
              <a:ext uri="{FF2B5EF4-FFF2-40B4-BE49-F238E27FC236}">
                <a16:creationId xmlns:a16="http://schemas.microsoft.com/office/drawing/2014/main" id="{1F2A89A7-C2BA-4FCE-A953-D80910372F20}"/>
              </a:ext>
            </a:extLst>
          </p:cNvPr>
          <p:cNvSpPr txBox="1"/>
          <p:nvPr/>
        </p:nvSpPr>
        <p:spPr>
          <a:xfrm>
            <a:off x="746175" y="5594953"/>
            <a:ext cx="5347126" cy="65646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Escucha y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responde</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4" name="Picture 23" descr="Shape, arrow&#10;&#10;Description automatically generated">
            <a:extLst>
              <a:ext uri="{FF2B5EF4-FFF2-40B4-BE49-F238E27FC236}">
                <a16:creationId xmlns:a16="http://schemas.microsoft.com/office/drawing/2014/main" id="{F9BB2598-F546-4929-9498-E6DA6CC1B220}"/>
              </a:ext>
            </a:extLst>
          </p:cNvPr>
          <p:cNvPicPr>
            <a:picLocks noChangeAspect="1"/>
          </p:cNvPicPr>
          <p:nvPr/>
        </p:nvPicPr>
        <p:blipFill>
          <a:blip r:embed="rId4"/>
          <a:stretch>
            <a:fillRect/>
          </a:stretch>
        </p:blipFill>
        <p:spPr>
          <a:xfrm>
            <a:off x="5723771" y="1093035"/>
            <a:ext cx="494008" cy="323378"/>
          </a:xfrm>
          <a:prstGeom prst="rect">
            <a:avLst/>
          </a:prstGeom>
        </p:spPr>
      </p:pic>
      <p:pic>
        <p:nvPicPr>
          <p:cNvPr id="25" name="Picture 24" descr="Shape, arrow&#10;&#10;Description automatically generated">
            <a:extLst>
              <a:ext uri="{FF2B5EF4-FFF2-40B4-BE49-F238E27FC236}">
                <a16:creationId xmlns:a16="http://schemas.microsoft.com/office/drawing/2014/main" id="{35BD180C-7DA1-4B24-84E7-7EBDC1001B80}"/>
              </a:ext>
            </a:extLst>
          </p:cNvPr>
          <p:cNvPicPr>
            <a:picLocks noChangeAspect="1"/>
          </p:cNvPicPr>
          <p:nvPr/>
        </p:nvPicPr>
        <p:blipFill>
          <a:blip r:embed="rId5"/>
          <a:stretch>
            <a:fillRect/>
          </a:stretch>
        </p:blipFill>
        <p:spPr>
          <a:xfrm>
            <a:off x="5272800" y="878996"/>
            <a:ext cx="486903" cy="521381"/>
          </a:xfrm>
          <a:prstGeom prst="rect">
            <a:avLst/>
          </a:prstGeom>
        </p:spPr>
      </p:pic>
      <p:pic>
        <p:nvPicPr>
          <p:cNvPr id="28" name="Google Shape;319;p15" descr="Speech Icon, Voice, Talking, Audio, Speech">
            <a:extLst>
              <a:ext uri="{FF2B5EF4-FFF2-40B4-BE49-F238E27FC236}">
                <a16:creationId xmlns:a16="http://schemas.microsoft.com/office/drawing/2014/main" id="{9F0FF8BD-F8F3-4926-B3A3-8906EBC73E98}"/>
              </a:ext>
            </a:extLst>
          </p:cNvPr>
          <p:cNvPicPr preferRelativeResize="0"/>
          <p:nvPr/>
        </p:nvPicPr>
        <p:blipFill rotWithShape="1">
          <a:blip r:embed="rId3">
            <a:alphaModFix/>
          </a:blip>
          <a:srcRect/>
          <a:stretch/>
        </p:blipFill>
        <p:spPr>
          <a:xfrm>
            <a:off x="258034" y="1762176"/>
            <a:ext cx="594360" cy="598544"/>
          </a:xfrm>
          <a:prstGeom prst="rect">
            <a:avLst/>
          </a:prstGeom>
          <a:noFill/>
          <a:ln>
            <a:noFill/>
          </a:ln>
        </p:spPr>
      </p:pic>
      <p:pic>
        <p:nvPicPr>
          <p:cNvPr id="32" name="Picture 2" descr="Ear, Listen, Hear, Gossip, Sound">
            <a:extLst>
              <a:ext uri="{FF2B5EF4-FFF2-40B4-BE49-F238E27FC236}">
                <a16:creationId xmlns:a16="http://schemas.microsoft.com/office/drawing/2014/main" id="{F96D9E94-6131-4F73-9056-FB71DF3A50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568" y="5624923"/>
            <a:ext cx="410881" cy="68480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B4D4877B-403B-4709-8058-FCC248723453}"/>
              </a:ext>
            </a:extLst>
          </p:cNvPr>
          <p:cNvPicPr>
            <a:picLocks noChangeAspect="1"/>
          </p:cNvPicPr>
          <p:nvPr/>
        </p:nvPicPr>
        <p:blipFill rotWithShape="1">
          <a:blip r:embed="rId7"/>
          <a:srcRect l="55063"/>
          <a:stretch/>
        </p:blipFill>
        <p:spPr>
          <a:xfrm>
            <a:off x="4426065" y="5380860"/>
            <a:ext cx="906810" cy="999831"/>
          </a:xfrm>
          <a:prstGeom prst="rect">
            <a:avLst/>
          </a:prstGeom>
        </p:spPr>
      </p:pic>
      <p:sp>
        <p:nvSpPr>
          <p:cNvPr id="5" name="Speech Bubble: Rectangle with Corners Rounded 4">
            <a:extLst>
              <a:ext uri="{FF2B5EF4-FFF2-40B4-BE49-F238E27FC236}">
                <a16:creationId xmlns:a16="http://schemas.microsoft.com/office/drawing/2014/main" id="{1BA9C737-AA5A-4319-B933-F529CA26272A}"/>
              </a:ext>
            </a:extLst>
          </p:cNvPr>
          <p:cNvSpPr/>
          <p:nvPr/>
        </p:nvSpPr>
        <p:spPr>
          <a:xfrm>
            <a:off x="6004134" y="2926564"/>
            <a:ext cx="6094979" cy="1499542"/>
          </a:xfrm>
          <a:prstGeom prst="wedgeRoundRectCallout">
            <a:avLst>
              <a:gd name="adj1" fmla="val -57081"/>
              <a:gd name="adj2" fmla="val 18540"/>
              <a:gd name="adj3" fmla="val 16667"/>
            </a:avLst>
          </a:prstGeom>
          <a:solidFill>
            <a:srgbClr val="29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Person A</a:t>
            </a:r>
            <a:b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Use your prompt card to ask questions.  </a:t>
            </a:r>
            <a:b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E.g. </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Do you eat a sandwich in the</a:t>
            </a:r>
            <a:r>
              <a:rPr kumimoji="0" lang="en-GB" sz="2400" b="1"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classroom</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p:txBody>
      </p:sp>
      <p:sp>
        <p:nvSpPr>
          <p:cNvPr id="30" name="Speech Bubble: Rectangle with Corners Rounded 29">
            <a:extLst>
              <a:ext uri="{FF2B5EF4-FFF2-40B4-BE49-F238E27FC236}">
                <a16:creationId xmlns:a16="http://schemas.microsoft.com/office/drawing/2014/main" id="{8BC8DAED-875A-438F-9827-FAC1F749264F}"/>
              </a:ext>
            </a:extLst>
          </p:cNvPr>
          <p:cNvSpPr/>
          <p:nvPr/>
        </p:nvSpPr>
        <p:spPr>
          <a:xfrm>
            <a:off x="6030350" y="4541283"/>
            <a:ext cx="6094979" cy="1223682"/>
          </a:xfrm>
          <a:prstGeom prst="wedgeRoundRectCallout">
            <a:avLst>
              <a:gd name="adj1" fmla="val -57081"/>
              <a:gd name="adj2" fmla="val 18540"/>
              <a:gd name="adj3" fmla="val 16667"/>
            </a:avLst>
          </a:prstGeom>
          <a:solidFill>
            <a:srgbClr val="29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Person B</a:t>
            </a:r>
            <a:b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Use your card to answer ‘yes’ or ‘no.  </a:t>
            </a:r>
          </a:p>
        </p:txBody>
      </p:sp>
      <p:sp>
        <p:nvSpPr>
          <p:cNvPr id="31" name="Speech Bubble: Rectangle with Corners Rounded 30">
            <a:extLst>
              <a:ext uri="{FF2B5EF4-FFF2-40B4-BE49-F238E27FC236}">
                <a16:creationId xmlns:a16="http://schemas.microsoft.com/office/drawing/2014/main" id="{94EAE186-70B3-4E0E-8DB6-AAF24C42FC45}"/>
              </a:ext>
            </a:extLst>
          </p:cNvPr>
          <p:cNvSpPr/>
          <p:nvPr/>
        </p:nvSpPr>
        <p:spPr>
          <a:xfrm>
            <a:off x="6030350" y="5880776"/>
            <a:ext cx="6094979" cy="509502"/>
          </a:xfrm>
          <a:prstGeom prst="wedgeRoundRectCallout">
            <a:avLst>
              <a:gd name="adj1" fmla="val -57081"/>
              <a:gd name="adj2" fmla="val 18540"/>
              <a:gd name="adj3" fmla="val 16667"/>
            </a:avLst>
          </a:prstGeom>
          <a:solidFill>
            <a:srgbClr val="29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Then swap roles.</a:t>
            </a:r>
            <a:endPar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46" name="Graphic 45" descr="Teacher">
            <a:extLst>
              <a:ext uri="{FF2B5EF4-FFF2-40B4-BE49-F238E27FC236}">
                <a16:creationId xmlns:a16="http://schemas.microsoft.com/office/drawing/2014/main" id="{019884F5-DC13-69D6-EC0A-D73B6C88A09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3171" y="709420"/>
            <a:ext cx="914400" cy="914400"/>
          </a:xfrm>
          <a:prstGeom prst="rect">
            <a:avLst/>
          </a:prstGeom>
        </p:spPr>
      </p:pic>
      <p:pic>
        <p:nvPicPr>
          <p:cNvPr id="3" name="Picture 2">
            <a:extLst>
              <a:ext uri="{FF2B5EF4-FFF2-40B4-BE49-F238E27FC236}">
                <a16:creationId xmlns:a16="http://schemas.microsoft.com/office/drawing/2014/main" id="{7F280640-9B8A-6162-5C53-61B3DF0E07D5}"/>
              </a:ext>
            </a:extLst>
          </p:cNvPr>
          <p:cNvPicPr>
            <a:picLocks noChangeAspect="1"/>
          </p:cNvPicPr>
          <p:nvPr/>
        </p:nvPicPr>
        <p:blipFill>
          <a:blip r:embed="rId10"/>
          <a:stretch>
            <a:fillRect/>
          </a:stretch>
        </p:blipFill>
        <p:spPr>
          <a:xfrm>
            <a:off x="258034" y="2562610"/>
            <a:ext cx="4548711" cy="2229095"/>
          </a:xfrm>
          <a:prstGeom prst="rect">
            <a:avLst/>
          </a:prstGeom>
        </p:spPr>
      </p:pic>
      <p:sp>
        <p:nvSpPr>
          <p:cNvPr id="6" name="Speech Bubble: Rectangle with Corners Rounded 5">
            <a:extLst>
              <a:ext uri="{FF2B5EF4-FFF2-40B4-BE49-F238E27FC236}">
                <a16:creationId xmlns:a16="http://schemas.microsoft.com/office/drawing/2014/main" id="{B611F6B6-CEC1-5186-D6AF-B1302FC98E69}"/>
              </a:ext>
            </a:extLst>
          </p:cNvPr>
          <p:cNvSpPr/>
          <p:nvPr/>
        </p:nvSpPr>
        <p:spPr>
          <a:xfrm>
            <a:off x="3526292" y="1643469"/>
            <a:ext cx="3493016" cy="1219200"/>
          </a:xfrm>
          <a:prstGeom prst="wedgeRoundRectCallout">
            <a:avLst>
              <a:gd name="adj1" fmla="val -61442"/>
              <a:gd name="adj2" fmla="val 16261"/>
              <a:gd name="adj3" fmla="val 16667"/>
            </a:avLst>
          </a:prstGeom>
          <a:solidFill>
            <a:srgbClr val="FFCCFF"/>
          </a:solidFill>
          <a:ln w="38100">
            <a:solidFill>
              <a:srgbClr val="FF4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a:t>
            </a:r>
            <a:r>
              <a:rPr lang="en-GB" sz="2400" b="1" dirty="0">
                <a:solidFill>
                  <a:srgbClr val="002060"/>
                </a:solidFill>
                <a:latin typeface="Century Gothic" panose="020B0502020202020204" pitchFamily="34" charset="0"/>
              </a:rPr>
              <a:t>Comes</a:t>
            </a:r>
            <a:r>
              <a:rPr lang="en-GB" sz="2400" dirty="0">
                <a:solidFill>
                  <a:srgbClr val="002060"/>
                </a:solidFill>
                <a:latin typeface="Century Gothic" panose="020B0502020202020204" pitchFamily="34" charset="0"/>
              </a:rPr>
              <a:t> un </a:t>
            </a:r>
            <a:r>
              <a:rPr lang="en-GB" sz="2400" dirty="0" err="1">
                <a:solidFill>
                  <a:srgbClr val="002060"/>
                </a:solidFill>
                <a:latin typeface="Century Gothic" panose="020B0502020202020204" pitchFamily="34" charset="0"/>
              </a:rPr>
              <a:t>bocadillo</a:t>
            </a:r>
            <a:r>
              <a:rPr lang="en-GB" sz="2400" dirty="0">
                <a:solidFill>
                  <a:srgbClr val="002060"/>
                </a:solidFill>
                <a:latin typeface="Century Gothic" panose="020B0502020202020204" pitchFamily="34" charset="0"/>
              </a:rPr>
              <a:t> en </a:t>
            </a:r>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aula?</a:t>
            </a:r>
          </a:p>
        </p:txBody>
      </p:sp>
      <p:pic>
        <p:nvPicPr>
          <p:cNvPr id="19" name="Picture 18" descr="Shape, arrow&#10;&#10;Description automatically generated">
            <a:extLst>
              <a:ext uri="{FF2B5EF4-FFF2-40B4-BE49-F238E27FC236}">
                <a16:creationId xmlns:a16="http://schemas.microsoft.com/office/drawing/2014/main" id="{0635AEE8-6ABB-1067-FD72-0DEF88F37058}"/>
              </a:ext>
            </a:extLst>
          </p:cNvPr>
          <p:cNvPicPr>
            <a:picLocks noChangeAspect="1"/>
          </p:cNvPicPr>
          <p:nvPr/>
        </p:nvPicPr>
        <p:blipFill>
          <a:blip r:embed="rId4"/>
          <a:stretch>
            <a:fillRect/>
          </a:stretch>
        </p:blipFill>
        <p:spPr>
          <a:xfrm>
            <a:off x="338593" y="2709289"/>
            <a:ext cx="494008" cy="323378"/>
          </a:xfrm>
          <a:prstGeom prst="rect">
            <a:avLst/>
          </a:prstGeom>
        </p:spPr>
      </p:pic>
      <p:pic>
        <p:nvPicPr>
          <p:cNvPr id="20" name="Picture 19" descr="Shape, arrow&#10;&#10;Description automatically generated">
            <a:extLst>
              <a:ext uri="{FF2B5EF4-FFF2-40B4-BE49-F238E27FC236}">
                <a16:creationId xmlns:a16="http://schemas.microsoft.com/office/drawing/2014/main" id="{EA44542D-BAF4-0F6E-F49E-E48F4934F625}"/>
              </a:ext>
            </a:extLst>
          </p:cNvPr>
          <p:cNvPicPr>
            <a:picLocks noChangeAspect="1"/>
          </p:cNvPicPr>
          <p:nvPr/>
        </p:nvPicPr>
        <p:blipFill>
          <a:blip r:embed="rId4"/>
          <a:stretch>
            <a:fillRect/>
          </a:stretch>
        </p:blipFill>
        <p:spPr>
          <a:xfrm>
            <a:off x="2572669" y="3027457"/>
            <a:ext cx="494008" cy="323378"/>
          </a:xfrm>
          <a:prstGeom prst="rect">
            <a:avLst/>
          </a:prstGeom>
        </p:spPr>
      </p:pic>
      <p:sp>
        <p:nvSpPr>
          <p:cNvPr id="22" name="Google Shape;167;p2">
            <a:extLst>
              <a:ext uri="{FF2B5EF4-FFF2-40B4-BE49-F238E27FC236}">
                <a16:creationId xmlns:a16="http://schemas.microsoft.com/office/drawing/2014/main" id="{DCE75A73-9AC6-0538-6775-1328D46F8AD5}"/>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7546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500"/>
                                  </p:stCondLst>
                                  <p:childTnLst>
                                    <p:set>
                                      <p:cBhvr>
                                        <p:cTn id="17" dur="1" fill="hold">
                                          <p:stCondLst>
                                            <p:cond delay="0"/>
                                          </p:stCondLst>
                                        </p:cTn>
                                        <p:tgtEl>
                                          <p:spTgt spid="2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par>
                          <p:cTn id="49" fill="hold">
                            <p:stCondLst>
                              <p:cond delay="0"/>
                            </p:stCondLst>
                            <p:childTnLst>
                              <p:par>
                                <p:cTn id="50" presetID="10" presetClass="entr" presetSubtype="0"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5" grpId="0"/>
      <p:bldP spid="17" grpId="0"/>
      <p:bldP spid="21" grpId="0"/>
      <p:bldP spid="5" grpId="0" animBg="1"/>
      <p:bldP spid="30" grpId="0" animBg="1"/>
      <p:bldP spid="31"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0" name="Picture 9">
            <a:extLst>
              <a:ext uri="{FF2B5EF4-FFF2-40B4-BE49-F238E27FC236}">
                <a16:creationId xmlns:a16="http://schemas.microsoft.com/office/drawing/2014/main" id="{D3CCAB74-0943-6B6F-5D44-12A4C1F90C89}"/>
              </a:ext>
            </a:extLst>
          </p:cNvPr>
          <p:cNvPicPr>
            <a:picLocks noChangeAspect="1"/>
          </p:cNvPicPr>
          <p:nvPr/>
        </p:nvPicPr>
        <p:blipFill>
          <a:blip r:embed="rId3"/>
          <a:stretch>
            <a:fillRect/>
          </a:stretch>
        </p:blipFill>
        <p:spPr>
          <a:xfrm>
            <a:off x="256725" y="2701206"/>
            <a:ext cx="5078067" cy="2488505"/>
          </a:xfrm>
          <a:prstGeom prst="rect">
            <a:avLst/>
          </a:prstGeom>
        </p:spPr>
      </p:pic>
      <p:sp>
        <p:nvSpPr>
          <p:cNvPr id="45" name="Speech Bubble: Rectangle with Corners Rounded 44">
            <a:extLst>
              <a:ext uri="{FF2B5EF4-FFF2-40B4-BE49-F238E27FC236}">
                <a16:creationId xmlns:a16="http://schemas.microsoft.com/office/drawing/2014/main" id="{9082F84B-12B0-D96A-ECBE-3266383CD935}"/>
              </a:ext>
            </a:extLst>
          </p:cNvPr>
          <p:cNvSpPr/>
          <p:nvPr/>
        </p:nvSpPr>
        <p:spPr>
          <a:xfrm>
            <a:off x="1207227" y="822018"/>
            <a:ext cx="4981524" cy="667486"/>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Pregunta</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 y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marca</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a:t>
            </a:r>
            <a:endParaRPr kumimoji="0" lang="en-GB" sz="28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46175" y="114037"/>
            <a:ext cx="3566581" cy="584775"/>
          </a:xfrm>
        </p:spPr>
        <p:txBody>
          <a:bodyPr>
            <a:normAutofit/>
          </a:bodyPr>
          <a:lstStyle/>
          <a:p>
            <a:r>
              <a:rPr lang="en-GB" sz="3200" b="1" dirty="0">
                <a:solidFill>
                  <a:srgbClr val="002060"/>
                </a:solidFill>
                <a:latin typeface="Century Gothic"/>
                <a:ea typeface="Century Gothic"/>
                <a:cs typeface="Century Gothic"/>
                <a:sym typeface="Century Gothic"/>
              </a:rPr>
              <a:t>Follow up 5:</a:t>
            </a:r>
            <a:endParaRPr lang="en-GB" sz="3200" dirty="0"/>
          </a:p>
        </p:txBody>
      </p:sp>
      <p:sp>
        <p:nvSpPr>
          <p:cNvPr id="13" name="Title 1">
            <a:extLst>
              <a:ext uri="{FF2B5EF4-FFF2-40B4-BE49-F238E27FC236}">
                <a16:creationId xmlns:a16="http://schemas.microsoft.com/office/drawing/2014/main" id="{A071760B-80B1-4192-87E0-250E72731FD0}"/>
              </a:ext>
            </a:extLst>
          </p:cNvPr>
          <p:cNvSpPr txBox="1">
            <a:spLocks/>
          </p:cNvSpPr>
          <p:nvPr/>
        </p:nvSpPr>
        <p:spPr>
          <a:xfrm>
            <a:off x="11001525" y="1038575"/>
            <a:ext cx="984675" cy="388342"/>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pic>
        <p:nvPicPr>
          <p:cNvPr id="14" name="Google Shape;319;p15" descr="Speech Icon, Voice, Talking, Audio, Speech">
            <a:extLst>
              <a:ext uri="{FF2B5EF4-FFF2-40B4-BE49-F238E27FC236}">
                <a16:creationId xmlns:a16="http://schemas.microsoft.com/office/drawing/2014/main" id="{94CC7636-237D-4891-8C62-5D5CCCFC3580}"/>
              </a:ext>
            </a:extLst>
          </p:cNvPr>
          <p:cNvPicPr preferRelativeResize="0"/>
          <p:nvPr/>
        </p:nvPicPr>
        <p:blipFill rotWithShape="1">
          <a:blip r:embed="rId4">
            <a:alphaModFix/>
          </a:blip>
          <a:srcRect/>
          <a:stretch/>
        </p:blipFill>
        <p:spPr>
          <a:xfrm>
            <a:off x="11131654" y="149483"/>
            <a:ext cx="776168" cy="776168"/>
          </a:xfrm>
          <a:prstGeom prst="rect">
            <a:avLst/>
          </a:prstGeom>
          <a:noFill/>
          <a:ln>
            <a:noFill/>
          </a:ln>
        </p:spPr>
      </p:pic>
      <p:sp>
        <p:nvSpPr>
          <p:cNvPr id="15" name="TextBox 14">
            <a:extLst>
              <a:ext uri="{FF2B5EF4-FFF2-40B4-BE49-F238E27FC236}">
                <a16:creationId xmlns:a16="http://schemas.microsoft.com/office/drawing/2014/main" id="{60EF1726-F5A7-4F88-AC9D-F9CADB79C614}"/>
              </a:ext>
            </a:extLst>
          </p:cNvPr>
          <p:cNvSpPr txBox="1"/>
          <p:nvPr/>
        </p:nvSpPr>
        <p:spPr>
          <a:xfrm>
            <a:off x="967540" y="1673722"/>
            <a:ext cx="7735959" cy="68480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Modern Love" panose="04090805081005020601" pitchFamily="82" charset="0"/>
                <a:ea typeface="+mn-ea"/>
                <a:cs typeface="+mn-cs"/>
              </a:rPr>
              <a:t>Persona B</a:t>
            </a:r>
          </a:p>
        </p:txBody>
      </p:sp>
      <p:sp>
        <p:nvSpPr>
          <p:cNvPr id="17" name="TextBox 16">
            <a:extLst>
              <a:ext uri="{FF2B5EF4-FFF2-40B4-BE49-F238E27FC236}">
                <a16:creationId xmlns:a16="http://schemas.microsoft.com/office/drawing/2014/main" id="{5A6157F9-AF0B-4182-B783-B99537B1D2A4}"/>
              </a:ext>
            </a:extLst>
          </p:cNvPr>
          <p:cNvSpPr txBox="1"/>
          <p:nvPr/>
        </p:nvSpPr>
        <p:spPr>
          <a:xfrm>
            <a:off x="92374" y="5257847"/>
            <a:ext cx="6312596" cy="68480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Modern Love" panose="04090805081005020601" pitchFamily="82" charset="0"/>
                <a:ea typeface="+mn-ea"/>
                <a:cs typeface="+mn-cs"/>
              </a:rPr>
              <a:t>Persona A</a:t>
            </a:r>
          </a:p>
        </p:txBody>
      </p:sp>
      <p:sp>
        <p:nvSpPr>
          <p:cNvPr id="18" name="TextBox 17">
            <a:extLst>
              <a:ext uri="{FF2B5EF4-FFF2-40B4-BE49-F238E27FC236}">
                <a16:creationId xmlns:a16="http://schemas.microsoft.com/office/drawing/2014/main" id="{6B98CDA6-5381-4021-AD3F-CB0D18FFD358}"/>
              </a:ext>
            </a:extLst>
          </p:cNvPr>
          <p:cNvSpPr txBox="1"/>
          <p:nvPr/>
        </p:nvSpPr>
        <p:spPr>
          <a:xfrm>
            <a:off x="9741521" y="2027956"/>
            <a:ext cx="2255746" cy="769441"/>
          </a:xfrm>
          <a:prstGeom prst="rect">
            <a:avLst/>
          </a:prstGeom>
          <a:solidFill>
            <a:srgbClr val="FFCCFF"/>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002060"/>
                </a:solidFill>
                <a:effectLst/>
                <a:uLnTx/>
                <a:uFillTx/>
                <a:latin typeface="Modern Love" panose="04090805081005020601" pitchFamily="82" charset="0"/>
                <a:ea typeface="+mn-ea"/>
                <a:cs typeface="+mn-cs"/>
              </a:rPr>
              <a:t>Turno</a:t>
            </a:r>
            <a:r>
              <a:rPr kumimoji="0" lang="en-GB" sz="4400" b="1" i="0" u="none" strike="noStrike" kern="1200" cap="none" spc="0" normalizeH="0" baseline="0" noProof="0" dirty="0">
                <a:ln>
                  <a:noFill/>
                </a:ln>
                <a:solidFill>
                  <a:srgbClr val="002060"/>
                </a:solidFill>
                <a:effectLst/>
                <a:uLnTx/>
                <a:uFillTx/>
                <a:latin typeface="Modern Love" panose="04090805081005020601" pitchFamily="82" charset="0"/>
                <a:ea typeface="+mn-ea"/>
                <a:cs typeface="+mn-cs"/>
              </a:rPr>
              <a:t> 2</a:t>
            </a:r>
          </a:p>
        </p:txBody>
      </p:sp>
      <p:sp>
        <p:nvSpPr>
          <p:cNvPr id="21" name="TextBox 20">
            <a:extLst>
              <a:ext uri="{FF2B5EF4-FFF2-40B4-BE49-F238E27FC236}">
                <a16:creationId xmlns:a16="http://schemas.microsoft.com/office/drawing/2014/main" id="{1F2A89A7-C2BA-4FCE-A953-D80910372F20}"/>
              </a:ext>
            </a:extLst>
          </p:cNvPr>
          <p:cNvSpPr txBox="1"/>
          <p:nvPr/>
        </p:nvSpPr>
        <p:spPr>
          <a:xfrm>
            <a:off x="580515" y="5895783"/>
            <a:ext cx="5347126" cy="65646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Escucha y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responde</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4" name="Picture 23" descr="Shape, arrow&#10;&#10;Description automatically generated">
            <a:extLst>
              <a:ext uri="{FF2B5EF4-FFF2-40B4-BE49-F238E27FC236}">
                <a16:creationId xmlns:a16="http://schemas.microsoft.com/office/drawing/2014/main" id="{F9BB2598-F546-4929-9498-E6DA6CC1B220}"/>
              </a:ext>
            </a:extLst>
          </p:cNvPr>
          <p:cNvPicPr>
            <a:picLocks noChangeAspect="1"/>
          </p:cNvPicPr>
          <p:nvPr/>
        </p:nvPicPr>
        <p:blipFill>
          <a:blip r:embed="rId5"/>
          <a:stretch>
            <a:fillRect/>
          </a:stretch>
        </p:blipFill>
        <p:spPr>
          <a:xfrm>
            <a:off x="5723771" y="1093035"/>
            <a:ext cx="494008" cy="323378"/>
          </a:xfrm>
          <a:prstGeom prst="rect">
            <a:avLst/>
          </a:prstGeom>
        </p:spPr>
      </p:pic>
      <p:pic>
        <p:nvPicPr>
          <p:cNvPr id="25" name="Picture 24" descr="Shape, arrow&#10;&#10;Description automatically generated">
            <a:extLst>
              <a:ext uri="{FF2B5EF4-FFF2-40B4-BE49-F238E27FC236}">
                <a16:creationId xmlns:a16="http://schemas.microsoft.com/office/drawing/2014/main" id="{35BD180C-7DA1-4B24-84E7-7EBDC1001B80}"/>
              </a:ext>
            </a:extLst>
          </p:cNvPr>
          <p:cNvPicPr>
            <a:picLocks noChangeAspect="1"/>
          </p:cNvPicPr>
          <p:nvPr/>
        </p:nvPicPr>
        <p:blipFill>
          <a:blip r:embed="rId6"/>
          <a:stretch>
            <a:fillRect/>
          </a:stretch>
        </p:blipFill>
        <p:spPr>
          <a:xfrm>
            <a:off x="5272800" y="878996"/>
            <a:ext cx="486903" cy="521381"/>
          </a:xfrm>
          <a:prstGeom prst="rect">
            <a:avLst/>
          </a:prstGeom>
        </p:spPr>
      </p:pic>
      <p:pic>
        <p:nvPicPr>
          <p:cNvPr id="28" name="Google Shape;319;p15" descr="Speech Icon, Voice, Talking, Audio, Speech">
            <a:extLst>
              <a:ext uri="{FF2B5EF4-FFF2-40B4-BE49-F238E27FC236}">
                <a16:creationId xmlns:a16="http://schemas.microsoft.com/office/drawing/2014/main" id="{9F0FF8BD-F8F3-4926-B3A3-8906EBC73E98}"/>
              </a:ext>
            </a:extLst>
          </p:cNvPr>
          <p:cNvPicPr preferRelativeResize="0"/>
          <p:nvPr/>
        </p:nvPicPr>
        <p:blipFill rotWithShape="1">
          <a:blip r:embed="rId4">
            <a:alphaModFix/>
          </a:blip>
          <a:srcRect/>
          <a:stretch/>
        </p:blipFill>
        <p:spPr>
          <a:xfrm>
            <a:off x="258034" y="1762176"/>
            <a:ext cx="594360" cy="598544"/>
          </a:xfrm>
          <a:prstGeom prst="rect">
            <a:avLst/>
          </a:prstGeom>
          <a:noFill/>
          <a:ln>
            <a:noFill/>
          </a:ln>
        </p:spPr>
      </p:pic>
      <p:pic>
        <p:nvPicPr>
          <p:cNvPr id="32" name="Picture 2" descr="Ear, Listen, Hear, Gossip, Sound">
            <a:extLst>
              <a:ext uri="{FF2B5EF4-FFF2-40B4-BE49-F238E27FC236}">
                <a16:creationId xmlns:a16="http://schemas.microsoft.com/office/drawing/2014/main" id="{F96D9E94-6131-4F73-9056-FB71DF3A50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908" y="5925753"/>
            <a:ext cx="410881" cy="684803"/>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1BA9C737-AA5A-4319-B933-F529CA26272A}"/>
              </a:ext>
            </a:extLst>
          </p:cNvPr>
          <p:cNvSpPr/>
          <p:nvPr/>
        </p:nvSpPr>
        <p:spPr>
          <a:xfrm>
            <a:off x="6004134" y="2926564"/>
            <a:ext cx="6094979" cy="1499542"/>
          </a:xfrm>
          <a:prstGeom prst="wedgeRoundRectCallout">
            <a:avLst>
              <a:gd name="adj1" fmla="val -57081"/>
              <a:gd name="adj2" fmla="val 18540"/>
              <a:gd name="adj3" fmla="val 16667"/>
            </a:avLst>
          </a:prstGeom>
          <a:solidFill>
            <a:srgbClr val="29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Person A</a:t>
            </a:r>
            <a:b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Use your prompt card to ask questions.  </a:t>
            </a:r>
            <a:b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E.g. </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Do you eat fruit</a:t>
            </a:r>
            <a:r>
              <a:rPr kumimoji="0" lang="en-GB" sz="2400" b="1"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home ?</a:t>
            </a:r>
          </a:p>
        </p:txBody>
      </p:sp>
      <p:sp>
        <p:nvSpPr>
          <p:cNvPr id="30" name="Speech Bubble: Rectangle with Corners Rounded 29">
            <a:extLst>
              <a:ext uri="{FF2B5EF4-FFF2-40B4-BE49-F238E27FC236}">
                <a16:creationId xmlns:a16="http://schemas.microsoft.com/office/drawing/2014/main" id="{8BC8DAED-875A-438F-9827-FAC1F749264F}"/>
              </a:ext>
            </a:extLst>
          </p:cNvPr>
          <p:cNvSpPr/>
          <p:nvPr/>
        </p:nvSpPr>
        <p:spPr>
          <a:xfrm>
            <a:off x="6030350" y="4541283"/>
            <a:ext cx="6094979" cy="1223682"/>
          </a:xfrm>
          <a:prstGeom prst="wedgeRoundRectCallout">
            <a:avLst>
              <a:gd name="adj1" fmla="val -57081"/>
              <a:gd name="adj2" fmla="val 18540"/>
              <a:gd name="adj3" fmla="val 16667"/>
            </a:avLst>
          </a:prstGeom>
          <a:solidFill>
            <a:srgbClr val="29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Person B</a:t>
            </a:r>
            <a:b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Use your card to answer ‘yes’ or ‘no.  </a:t>
            </a:r>
          </a:p>
        </p:txBody>
      </p:sp>
      <p:pic>
        <p:nvPicPr>
          <p:cNvPr id="46" name="Graphic 45" descr="Teacher">
            <a:extLst>
              <a:ext uri="{FF2B5EF4-FFF2-40B4-BE49-F238E27FC236}">
                <a16:creationId xmlns:a16="http://schemas.microsoft.com/office/drawing/2014/main" id="{019884F5-DC13-69D6-EC0A-D73B6C88A09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3171" y="709420"/>
            <a:ext cx="914400" cy="914400"/>
          </a:xfrm>
          <a:prstGeom prst="rect">
            <a:avLst/>
          </a:prstGeom>
        </p:spPr>
      </p:pic>
      <p:sp>
        <p:nvSpPr>
          <p:cNvPr id="6" name="Speech Bubble: Rectangle with Corners Rounded 5">
            <a:extLst>
              <a:ext uri="{FF2B5EF4-FFF2-40B4-BE49-F238E27FC236}">
                <a16:creationId xmlns:a16="http://schemas.microsoft.com/office/drawing/2014/main" id="{B611F6B6-CEC1-5186-D6AF-B1302FC98E69}"/>
              </a:ext>
            </a:extLst>
          </p:cNvPr>
          <p:cNvSpPr/>
          <p:nvPr/>
        </p:nvSpPr>
        <p:spPr>
          <a:xfrm>
            <a:off x="3526292" y="1643469"/>
            <a:ext cx="3493016" cy="1219200"/>
          </a:xfrm>
          <a:prstGeom prst="wedgeRoundRectCallout">
            <a:avLst>
              <a:gd name="adj1" fmla="val -61442"/>
              <a:gd name="adj2" fmla="val 16261"/>
              <a:gd name="adj3" fmla="val 16667"/>
            </a:avLst>
          </a:prstGeom>
          <a:solidFill>
            <a:srgbClr val="FFCCFF"/>
          </a:solidFill>
          <a:ln w="38100">
            <a:solidFill>
              <a:srgbClr val="FF4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a:t>
            </a:r>
            <a:r>
              <a:rPr lang="en-GB" sz="2400" b="1" dirty="0">
                <a:solidFill>
                  <a:srgbClr val="002060"/>
                </a:solidFill>
                <a:latin typeface="Century Gothic" panose="020B0502020202020204" pitchFamily="34" charset="0"/>
              </a:rPr>
              <a:t>Comes</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fruta</a:t>
            </a:r>
            <a:r>
              <a:rPr lang="en-GB" sz="2400" dirty="0">
                <a:solidFill>
                  <a:srgbClr val="002060"/>
                </a:solidFill>
                <a:latin typeface="Century Gothic" panose="020B0502020202020204" pitchFamily="34" charset="0"/>
              </a:rPr>
              <a:t> en casa?</a:t>
            </a:r>
          </a:p>
        </p:txBody>
      </p:sp>
      <p:pic>
        <p:nvPicPr>
          <p:cNvPr id="19" name="Picture 18" descr="Shape, arrow&#10;&#10;Description automatically generated">
            <a:extLst>
              <a:ext uri="{FF2B5EF4-FFF2-40B4-BE49-F238E27FC236}">
                <a16:creationId xmlns:a16="http://schemas.microsoft.com/office/drawing/2014/main" id="{0635AEE8-6ABB-1067-FD72-0DEF88F37058}"/>
              </a:ext>
            </a:extLst>
          </p:cNvPr>
          <p:cNvPicPr>
            <a:picLocks noChangeAspect="1"/>
          </p:cNvPicPr>
          <p:nvPr/>
        </p:nvPicPr>
        <p:blipFill>
          <a:blip r:embed="rId5"/>
          <a:stretch>
            <a:fillRect/>
          </a:stretch>
        </p:blipFill>
        <p:spPr>
          <a:xfrm>
            <a:off x="2911245" y="3207064"/>
            <a:ext cx="494008" cy="323378"/>
          </a:xfrm>
          <a:prstGeom prst="rect">
            <a:avLst/>
          </a:prstGeom>
        </p:spPr>
      </p:pic>
      <p:sp>
        <p:nvSpPr>
          <p:cNvPr id="22" name="Google Shape;167;p2">
            <a:extLst>
              <a:ext uri="{FF2B5EF4-FFF2-40B4-BE49-F238E27FC236}">
                <a16:creationId xmlns:a16="http://schemas.microsoft.com/office/drawing/2014/main" id="{DCE75A73-9AC6-0538-6775-1328D46F8AD5}"/>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7" name="Picture 6" descr="Shape, arrow&#10;&#10;Description automatically generated">
            <a:extLst>
              <a:ext uri="{FF2B5EF4-FFF2-40B4-BE49-F238E27FC236}">
                <a16:creationId xmlns:a16="http://schemas.microsoft.com/office/drawing/2014/main" id="{211A22FC-39DC-B1E2-B770-A207632698CC}"/>
              </a:ext>
            </a:extLst>
          </p:cNvPr>
          <p:cNvPicPr>
            <a:picLocks noChangeAspect="1"/>
          </p:cNvPicPr>
          <p:nvPr/>
        </p:nvPicPr>
        <p:blipFill>
          <a:blip r:embed="rId6"/>
          <a:stretch>
            <a:fillRect/>
          </a:stretch>
        </p:blipFill>
        <p:spPr>
          <a:xfrm>
            <a:off x="385601" y="2665873"/>
            <a:ext cx="486903" cy="521381"/>
          </a:xfrm>
          <a:prstGeom prst="rect">
            <a:avLst/>
          </a:prstGeom>
        </p:spPr>
      </p:pic>
      <p:pic>
        <p:nvPicPr>
          <p:cNvPr id="8" name="Picture 7">
            <a:extLst>
              <a:ext uri="{FF2B5EF4-FFF2-40B4-BE49-F238E27FC236}">
                <a16:creationId xmlns:a16="http://schemas.microsoft.com/office/drawing/2014/main" id="{24421965-9885-04C8-B8A2-532623C12CD8}"/>
              </a:ext>
            </a:extLst>
          </p:cNvPr>
          <p:cNvPicPr>
            <a:picLocks noChangeAspect="1"/>
          </p:cNvPicPr>
          <p:nvPr/>
        </p:nvPicPr>
        <p:blipFill>
          <a:blip r:embed="rId10"/>
          <a:stretch>
            <a:fillRect/>
          </a:stretch>
        </p:blipFill>
        <p:spPr>
          <a:xfrm>
            <a:off x="4141299" y="5600529"/>
            <a:ext cx="1746170" cy="865172"/>
          </a:xfrm>
          <a:prstGeom prst="rect">
            <a:avLst/>
          </a:prstGeom>
        </p:spPr>
      </p:pic>
    </p:spTree>
    <p:extLst>
      <p:ext uri="{BB962C8B-B14F-4D97-AF65-F5344CB8AC3E}">
        <p14:creationId xmlns:p14="http://schemas.microsoft.com/office/powerpoint/2010/main" val="203767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500"/>
                                  </p:stCondLst>
                                  <p:childTnLst>
                                    <p:set>
                                      <p:cBhvr>
                                        <p:cTn id="17" dur="1" fill="hold">
                                          <p:stCondLst>
                                            <p:cond delay="0"/>
                                          </p:stCondLst>
                                        </p:cTn>
                                        <p:tgtEl>
                                          <p:spTgt spid="2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5" grpId="0"/>
      <p:bldP spid="17" grpId="0"/>
      <p:bldP spid="21" grpId="0"/>
      <p:bldP spid="5" grpId="0" animBg="1"/>
      <p:bldP spid="30"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02919" y="129599"/>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5 </a:t>
            </a:r>
            <a:endParaRPr lang="en-GB" sz="3200" dirty="0"/>
          </a:p>
        </p:txBody>
      </p:sp>
      <p:pic>
        <p:nvPicPr>
          <p:cNvPr id="34" name="Google Shape;319;p15" descr="Speech Icon, Voice, Talking, Audio, Speech">
            <a:extLst>
              <a:ext uri="{FF2B5EF4-FFF2-40B4-BE49-F238E27FC236}">
                <a16:creationId xmlns:a16="http://schemas.microsoft.com/office/drawing/2014/main" id="{C0E766C4-0FE3-4A02-AE1E-54BA0F4E06F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35" name="Title 1">
            <a:extLst>
              <a:ext uri="{FF2B5EF4-FFF2-40B4-BE49-F238E27FC236}">
                <a16:creationId xmlns:a16="http://schemas.microsoft.com/office/drawing/2014/main" id="{3B41760E-5E10-4C20-979B-21DBA1FE39E9}"/>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pic>
        <p:nvPicPr>
          <p:cNvPr id="48" name="Picture 2" descr="Trabajo En Equipo, Grupo, Equipo, Comunidad">
            <a:extLst>
              <a:ext uri="{FF2B5EF4-FFF2-40B4-BE49-F238E27FC236}">
                <a16:creationId xmlns:a16="http://schemas.microsoft.com/office/drawing/2014/main" id="{0A1F4D50-9C04-4F8C-AB0C-2F20DE8CC7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9311" y="133007"/>
            <a:ext cx="585033" cy="585033"/>
          </a:xfrm>
          <a:prstGeom prst="rect">
            <a:avLst/>
          </a:prstGeom>
          <a:noFill/>
          <a:extLst>
            <a:ext uri="{909E8E84-426E-40DD-AFC4-6F175D3DCCD1}">
              <a14:hiddenFill xmlns:a14="http://schemas.microsoft.com/office/drawing/2010/main">
                <a:solidFill>
                  <a:srgbClr val="FFFFFF"/>
                </a:solidFill>
              </a14:hiddenFill>
            </a:ext>
          </a:extLst>
        </p:spPr>
      </p:pic>
      <p:sp>
        <p:nvSpPr>
          <p:cNvPr id="118" name="TextBox 117">
            <a:extLst>
              <a:ext uri="{FF2B5EF4-FFF2-40B4-BE49-F238E27FC236}">
                <a16:creationId xmlns:a16="http://schemas.microsoft.com/office/drawing/2014/main" id="{A1BC212A-CEB9-460B-9855-9C965CBA7608}"/>
              </a:ext>
            </a:extLst>
          </p:cNvPr>
          <p:cNvSpPr txBox="1"/>
          <p:nvPr/>
        </p:nvSpPr>
        <p:spPr>
          <a:xfrm>
            <a:off x="224042" y="1869189"/>
            <a:ext cx="7735959" cy="816249"/>
          </a:xfrm>
          <a:prstGeom prst="rect">
            <a:avLst/>
          </a:prstGeom>
          <a:noFill/>
        </p:spPr>
        <p:txBody>
          <a:bodyPr wrap="square" rtlCol="0">
            <a:spAutoFit/>
          </a:bodyPr>
          <a:lstStyle/>
          <a:p>
            <a:pPr>
              <a:lnSpc>
                <a:spcPct val="150000"/>
              </a:lnSpc>
            </a:pPr>
            <a:r>
              <a:rPr lang="en-GB" sz="3600" b="1" dirty="0">
                <a:solidFill>
                  <a:srgbClr val="002060"/>
                </a:solidFill>
                <a:latin typeface="Century Gothic" panose="020B0502020202020204" pitchFamily="34" charset="0"/>
              </a:rPr>
              <a:t>Persona A</a:t>
            </a:r>
          </a:p>
        </p:txBody>
      </p:sp>
      <p:sp>
        <p:nvSpPr>
          <p:cNvPr id="5" name="TextBox 4">
            <a:extLst>
              <a:ext uri="{FF2B5EF4-FFF2-40B4-BE49-F238E27FC236}">
                <a16:creationId xmlns:a16="http://schemas.microsoft.com/office/drawing/2014/main" id="{209866C5-2563-4D7F-9E76-B9B2B224A429}"/>
              </a:ext>
            </a:extLst>
          </p:cNvPr>
          <p:cNvSpPr txBox="1"/>
          <p:nvPr/>
        </p:nvSpPr>
        <p:spPr>
          <a:xfrm>
            <a:off x="142529" y="1036483"/>
            <a:ext cx="4346062" cy="646331"/>
          </a:xfrm>
          <a:prstGeom prst="rect">
            <a:avLst/>
          </a:prstGeom>
          <a:solidFill>
            <a:schemeClr val="accent4">
              <a:lumMod val="20000"/>
              <a:lumOff val="80000"/>
            </a:schemeClr>
          </a:solidFill>
        </p:spPr>
        <p:txBody>
          <a:bodyPr wrap="none" rtlCol="0">
            <a:spAutoFit/>
          </a:bodyPr>
          <a:lstStyle/>
          <a:p>
            <a:r>
              <a:rPr lang="en-GB" sz="3600" dirty="0">
                <a:solidFill>
                  <a:srgbClr val="002060"/>
                </a:solidFill>
                <a:latin typeface="Century Gothic" panose="020B0502020202020204" pitchFamily="34" charset="0"/>
              </a:rPr>
              <a:t>Respuestas para…</a:t>
            </a:r>
          </a:p>
        </p:txBody>
      </p:sp>
      <p:sp>
        <p:nvSpPr>
          <p:cNvPr id="22" name="Google Shape;167;p2">
            <a:extLst>
              <a:ext uri="{FF2B5EF4-FFF2-40B4-BE49-F238E27FC236}">
                <a16:creationId xmlns:a16="http://schemas.microsoft.com/office/drawing/2014/main" id="{AF4AA3D0-911B-6589-4915-2BC840CDA5B7}"/>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10" name="Group 109">
            <a:extLst>
              <a:ext uri="{FF2B5EF4-FFF2-40B4-BE49-F238E27FC236}">
                <a16:creationId xmlns:a16="http://schemas.microsoft.com/office/drawing/2014/main" id="{51F0C553-3BB2-DCBF-F8CD-512E0F2A9CEC}"/>
              </a:ext>
            </a:extLst>
          </p:cNvPr>
          <p:cNvGrpSpPr/>
          <p:nvPr/>
        </p:nvGrpSpPr>
        <p:grpSpPr>
          <a:xfrm>
            <a:off x="515030" y="2982952"/>
            <a:ext cx="3549314" cy="3543243"/>
            <a:chOff x="322002" y="3821930"/>
            <a:chExt cx="3372949" cy="2913589"/>
          </a:xfrm>
        </p:grpSpPr>
        <p:grpSp>
          <p:nvGrpSpPr>
            <p:cNvPr id="111" name="Group 110">
              <a:extLst>
                <a:ext uri="{FF2B5EF4-FFF2-40B4-BE49-F238E27FC236}">
                  <a16:creationId xmlns:a16="http://schemas.microsoft.com/office/drawing/2014/main" id="{F139C17D-C470-545B-6B77-B2F4BE0942E3}"/>
                </a:ext>
              </a:extLst>
            </p:cNvPr>
            <p:cNvGrpSpPr/>
            <p:nvPr/>
          </p:nvGrpSpPr>
          <p:grpSpPr>
            <a:xfrm>
              <a:off x="322002" y="3821930"/>
              <a:ext cx="3372949" cy="2913589"/>
              <a:chOff x="322001" y="3821932"/>
              <a:chExt cx="3372947" cy="2913590"/>
            </a:xfrm>
          </p:grpSpPr>
          <p:sp>
            <p:nvSpPr>
              <p:cNvPr id="114" name="Rounded Rectangle 11">
                <a:extLst>
                  <a:ext uri="{FF2B5EF4-FFF2-40B4-BE49-F238E27FC236}">
                    <a16:creationId xmlns:a16="http://schemas.microsoft.com/office/drawing/2014/main" id="{96C3E7FA-8FE0-345F-4677-718C8E27EF86}"/>
                  </a:ext>
                </a:extLst>
              </p:cNvPr>
              <p:cNvSpPr/>
              <p:nvPr/>
            </p:nvSpPr>
            <p:spPr>
              <a:xfrm>
                <a:off x="322001" y="3821932"/>
                <a:ext cx="3372947" cy="2913590"/>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060"/>
                  </a:solidFill>
                  <a:effectLst/>
                  <a:uLnTx/>
                  <a:uFillTx/>
                  <a:latin typeface="Tw Cen MT" panose="020B0602020104020603"/>
                  <a:ea typeface="+mn-ea"/>
                  <a:cs typeface="+mn-cs"/>
                  <a:sym typeface="Arial"/>
                </a:endParaRPr>
              </a:p>
            </p:txBody>
          </p:sp>
          <p:cxnSp>
            <p:nvCxnSpPr>
              <p:cNvPr id="115" name="Straight Connector 114">
                <a:extLst>
                  <a:ext uri="{FF2B5EF4-FFF2-40B4-BE49-F238E27FC236}">
                    <a16:creationId xmlns:a16="http://schemas.microsoft.com/office/drawing/2014/main" id="{46DFD703-294A-97A6-D192-ABB3331120C7}"/>
                  </a:ext>
                </a:extLst>
              </p:cNvPr>
              <p:cNvCxnSpPr>
                <a:cxnSpLocks/>
              </p:cNvCxnSpPr>
              <p:nvPr/>
            </p:nvCxnSpPr>
            <p:spPr>
              <a:xfrm>
                <a:off x="1102293" y="4937664"/>
                <a:ext cx="230976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E51B44E-F080-3683-3C85-9ABCEE77F90D}"/>
                  </a:ext>
                </a:extLst>
              </p:cNvPr>
              <p:cNvCxnSpPr>
                <a:cxnSpLocks/>
              </p:cNvCxnSpPr>
              <p:nvPr/>
            </p:nvCxnSpPr>
            <p:spPr>
              <a:xfrm>
                <a:off x="1102293" y="5463097"/>
                <a:ext cx="230976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66EC1757-56FE-AF7B-730A-E3095A1C144A}"/>
                  </a:ext>
                </a:extLst>
              </p:cNvPr>
              <p:cNvCxnSpPr>
                <a:cxnSpLocks/>
              </p:cNvCxnSpPr>
              <p:nvPr/>
            </p:nvCxnSpPr>
            <p:spPr>
              <a:xfrm>
                <a:off x="1102293" y="5971289"/>
                <a:ext cx="230976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031AFA83-1304-83E1-80E7-3CCBC41753F1}"/>
                  </a:ext>
                </a:extLst>
              </p:cNvPr>
              <p:cNvSpPr/>
              <p:nvPr/>
            </p:nvSpPr>
            <p:spPr>
              <a:xfrm>
                <a:off x="510657" y="4541057"/>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sym typeface="Arial"/>
                </a:endParaRPr>
              </a:p>
            </p:txBody>
          </p:sp>
          <p:sp>
            <p:nvSpPr>
              <p:cNvPr id="120" name="Rectangle 119">
                <a:extLst>
                  <a:ext uri="{FF2B5EF4-FFF2-40B4-BE49-F238E27FC236}">
                    <a16:creationId xmlns:a16="http://schemas.microsoft.com/office/drawing/2014/main" id="{4FBF264F-C672-B7BC-E74A-8E05BC2DE9BE}"/>
                  </a:ext>
                </a:extLst>
              </p:cNvPr>
              <p:cNvSpPr/>
              <p:nvPr/>
            </p:nvSpPr>
            <p:spPr>
              <a:xfrm>
                <a:off x="508124" y="5066490"/>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sym typeface="Arial"/>
                </a:endParaRPr>
              </a:p>
            </p:txBody>
          </p:sp>
          <p:sp>
            <p:nvSpPr>
              <p:cNvPr id="121" name="Rectangle 120">
                <a:extLst>
                  <a:ext uri="{FF2B5EF4-FFF2-40B4-BE49-F238E27FC236}">
                    <a16:creationId xmlns:a16="http://schemas.microsoft.com/office/drawing/2014/main" id="{CEC4000D-50B4-D51F-B709-C78A9B45F77A}"/>
                  </a:ext>
                </a:extLst>
              </p:cNvPr>
              <p:cNvSpPr/>
              <p:nvPr/>
            </p:nvSpPr>
            <p:spPr>
              <a:xfrm>
                <a:off x="508123" y="5639722"/>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sym typeface="Arial"/>
                </a:endParaRPr>
              </a:p>
            </p:txBody>
          </p:sp>
          <p:sp>
            <p:nvSpPr>
              <p:cNvPr id="122" name="Rectangle 121">
                <a:extLst>
                  <a:ext uri="{FF2B5EF4-FFF2-40B4-BE49-F238E27FC236}">
                    <a16:creationId xmlns:a16="http://schemas.microsoft.com/office/drawing/2014/main" id="{02C3AFEA-9B8C-1B33-4C5C-121C8D0A5BF6}"/>
                  </a:ext>
                </a:extLst>
              </p:cNvPr>
              <p:cNvSpPr/>
              <p:nvPr/>
            </p:nvSpPr>
            <p:spPr>
              <a:xfrm>
                <a:off x="508124" y="4000843"/>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sym typeface="Arial"/>
                </a:endParaRPr>
              </a:p>
            </p:txBody>
          </p:sp>
          <p:cxnSp>
            <p:nvCxnSpPr>
              <p:cNvPr id="123" name="Straight Connector 122">
                <a:extLst>
                  <a:ext uri="{FF2B5EF4-FFF2-40B4-BE49-F238E27FC236}">
                    <a16:creationId xmlns:a16="http://schemas.microsoft.com/office/drawing/2014/main" id="{677A76FB-AF92-2403-8CC7-A38778E90114}"/>
                  </a:ext>
                </a:extLst>
              </p:cNvPr>
              <p:cNvCxnSpPr>
                <a:cxnSpLocks/>
              </p:cNvCxnSpPr>
              <p:nvPr/>
            </p:nvCxnSpPr>
            <p:spPr>
              <a:xfrm>
                <a:off x="1110751" y="4381086"/>
                <a:ext cx="230130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12" name="Straight Connector 111">
              <a:extLst>
                <a:ext uri="{FF2B5EF4-FFF2-40B4-BE49-F238E27FC236}">
                  <a16:creationId xmlns:a16="http://schemas.microsoft.com/office/drawing/2014/main" id="{017930C3-4DA0-C4E6-139E-F38E6C563824}"/>
                </a:ext>
              </a:extLst>
            </p:cNvPr>
            <p:cNvCxnSpPr>
              <a:cxnSpLocks/>
            </p:cNvCxnSpPr>
            <p:nvPr/>
          </p:nvCxnSpPr>
          <p:spPr>
            <a:xfrm>
              <a:off x="1102294" y="6495117"/>
              <a:ext cx="230976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5223D50C-DD92-9DA1-3A05-1A12A6AC62F7}"/>
                </a:ext>
              </a:extLst>
            </p:cNvPr>
            <p:cNvSpPr/>
            <p:nvPr/>
          </p:nvSpPr>
          <p:spPr>
            <a:xfrm>
              <a:off x="508124" y="6163555"/>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sym typeface="Arial"/>
              </a:endParaRPr>
            </a:p>
          </p:txBody>
        </p:sp>
      </p:grpSp>
      <p:sp>
        <p:nvSpPr>
          <p:cNvPr id="124" name="TextBox 123">
            <a:extLst>
              <a:ext uri="{FF2B5EF4-FFF2-40B4-BE49-F238E27FC236}">
                <a16:creationId xmlns:a16="http://schemas.microsoft.com/office/drawing/2014/main" id="{D18896C3-AD5E-2201-1FAA-773FEE8706C4}"/>
              </a:ext>
            </a:extLst>
          </p:cNvPr>
          <p:cNvSpPr txBox="1"/>
          <p:nvPr/>
        </p:nvSpPr>
        <p:spPr>
          <a:xfrm>
            <a:off x="1336122" y="3178308"/>
            <a:ext cx="27559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eat a sandwich</a:t>
            </a:r>
          </a:p>
        </p:txBody>
      </p:sp>
      <p:sp>
        <p:nvSpPr>
          <p:cNvPr id="125" name="TextBox 124">
            <a:extLst>
              <a:ext uri="{FF2B5EF4-FFF2-40B4-BE49-F238E27FC236}">
                <a16:creationId xmlns:a16="http://schemas.microsoft.com/office/drawing/2014/main" id="{EFFEB833-DB1B-B647-3127-7A1095CCEDE2}"/>
              </a:ext>
            </a:extLst>
          </p:cNvPr>
          <p:cNvSpPr txBox="1"/>
          <p:nvPr/>
        </p:nvSpPr>
        <p:spPr>
          <a:xfrm>
            <a:off x="1322283" y="3938975"/>
            <a:ext cx="27559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understand the task</a:t>
            </a:r>
          </a:p>
        </p:txBody>
      </p:sp>
      <p:sp>
        <p:nvSpPr>
          <p:cNvPr id="126" name="TextBox 125">
            <a:extLst>
              <a:ext uri="{FF2B5EF4-FFF2-40B4-BE49-F238E27FC236}">
                <a16:creationId xmlns:a16="http://schemas.microsoft.com/office/drawing/2014/main" id="{37C0C0EB-0A30-D186-6686-6A9985BD3B63}"/>
              </a:ext>
            </a:extLst>
          </p:cNvPr>
          <p:cNvSpPr txBox="1"/>
          <p:nvPr/>
        </p:nvSpPr>
        <p:spPr>
          <a:xfrm>
            <a:off x="1304914" y="5183170"/>
            <a:ext cx="27559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200" kern="0" dirty="0">
                <a:solidFill>
                  <a:srgbClr val="002060"/>
                </a:solidFill>
                <a:latin typeface="Century Gothic" panose="020B0502020202020204" pitchFamily="34" charset="0"/>
                <a:cs typeface="Arial"/>
                <a:sym typeface="Arial"/>
              </a:rPr>
              <a:t>drink</a:t>
            </a:r>
            <a:endPar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127" name="TextBox 126">
            <a:extLst>
              <a:ext uri="{FF2B5EF4-FFF2-40B4-BE49-F238E27FC236}">
                <a16:creationId xmlns:a16="http://schemas.microsoft.com/office/drawing/2014/main" id="{4B610B84-4CF4-4740-928E-87B4AA535D10}"/>
              </a:ext>
            </a:extLst>
          </p:cNvPr>
          <p:cNvSpPr txBox="1"/>
          <p:nvPr/>
        </p:nvSpPr>
        <p:spPr>
          <a:xfrm>
            <a:off x="1319933" y="4580430"/>
            <a:ext cx="27559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learn words</a:t>
            </a:r>
          </a:p>
        </p:txBody>
      </p:sp>
      <p:sp>
        <p:nvSpPr>
          <p:cNvPr id="128" name="TextBox 127">
            <a:extLst>
              <a:ext uri="{FF2B5EF4-FFF2-40B4-BE49-F238E27FC236}">
                <a16:creationId xmlns:a16="http://schemas.microsoft.com/office/drawing/2014/main" id="{75C65AD1-775C-AA58-579F-70CECF5D347F}"/>
              </a:ext>
            </a:extLst>
          </p:cNvPr>
          <p:cNvSpPr txBox="1"/>
          <p:nvPr/>
        </p:nvSpPr>
        <p:spPr>
          <a:xfrm>
            <a:off x="1298966" y="5798213"/>
            <a:ext cx="35248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read </a:t>
            </a:r>
          </a:p>
        </p:txBody>
      </p:sp>
      <p:grpSp>
        <p:nvGrpSpPr>
          <p:cNvPr id="129" name="Group 128">
            <a:extLst>
              <a:ext uri="{FF2B5EF4-FFF2-40B4-BE49-F238E27FC236}">
                <a16:creationId xmlns:a16="http://schemas.microsoft.com/office/drawing/2014/main" id="{32EAB27D-9462-E79E-1FF6-08A1ACD7139C}"/>
              </a:ext>
            </a:extLst>
          </p:cNvPr>
          <p:cNvGrpSpPr/>
          <p:nvPr/>
        </p:nvGrpSpPr>
        <p:grpSpPr>
          <a:xfrm>
            <a:off x="4260198" y="3627997"/>
            <a:ext cx="3549314" cy="2898198"/>
            <a:chOff x="322001" y="3821932"/>
            <a:chExt cx="3372947" cy="2913590"/>
          </a:xfrm>
        </p:grpSpPr>
        <p:sp>
          <p:nvSpPr>
            <p:cNvPr id="130" name="Rounded Rectangle 11">
              <a:extLst>
                <a:ext uri="{FF2B5EF4-FFF2-40B4-BE49-F238E27FC236}">
                  <a16:creationId xmlns:a16="http://schemas.microsoft.com/office/drawing/2014/main" id="{35D9BBDF-82C2-A46B-0E34-8FD93A4D498E}"/>
                </a:ext>
              </a:extLst>
            </p:cNvPr>
            <p:cNvSpPr/>
            <p:nvPr/>
          </p:nvSpPr>
          <p:spPr>
            <a:xfrm>
              <a:off x="322001" y="3821932"/>
              <a:ext cx="3372947" cy="2913590"/>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060"/>
                </a:solidFill>
                <a:effectLst/>
                <a:uLnTx/>
                <a:uFillTx/>
                <a:latin typeface="Tw Cen MT" panose="020B0602020104020603"/>
                <a:ea typeface="+mn-ea"/>
                <a:cs typeface="+mn-cs"/>
                <a:sym typeface="Arial"/>
              </a:endParaRPr>
            </a:p>
          </p:txBody>
        </p:sp>
        <p:cxnSp>
          <p:nvCxnSpPr>
            <p:cNvPr id="131" name="Straight Connector 130">
              <a:extLst>
                <a:ext uri="{FF2B5EF4-FFF2-40B4-BE49-F238E27FC236}">
                  <a16:creationId xmlns:a16="http://schemas.microsoft.com/office/drawing/2014/main" id="{F3C7F8A4-05B3-297A-1E71-2C1617E3A2DA}"/>
                </a:ext>
              </a:extLst>
            </p:cNvPr>
            <p:cNvCxnSpPr>
              <a:cxnSpLocks/>
            </p:cNvCxnSpPr>
            <p:nvPr/>
          </p:nvCxnSpPr>
          <p:spPr>
            <a:xfrm>
              <a:off x="1102292" y="5055203"/>
              <a:ext cx="230976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7E9A23-64CA-CD9A-6076-377905B56767}"/>
                </a:ext>
              </a:extLst>
            </p:cNvPr>
            <p:cNvCxnSpPr>
              <a:cxnSpLocks/>
            </p:cNvCxnSpPr>
            <p:nvPr/>
          </p:nvCxnSpPr>
          <p:spPr>
            <a:xfrm>
              <a:off x="1131465" y="5729625"/>
              <a:ext cx="230976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3572934-F865-D792-5812-5E652B94B231}"/>
                </a:ext>
              </a:extLst>
            </p:cNvPr>
            <p:cNvCxnSpPr>
              <a:cxnSpLocks/>
            </p:cNvCxnSpPr>
            <p:nvPr/>
          </p:nvCxnSpPr>
          <p:spPr>
            <a:xfrm>
              <a:off x="1102292" y="6305299"/>
              <a:ext cx="230976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4" name="Rectangle 133">
              <a:extLst>
                <a:ext uri="{FF2B5EF4-FFF2-40B4-BE49-F238E27FC236}">
                  <a16:creationId xmlns:a16="http://schemas.microsoft.com/office/drawing/2014/main" id="{4A158FAD-8FA1-9F01-0668-1EF06593E155}"/>
                </a:ext>
              </a:extLst>
            </p:cNvPr>
            <p:cNvSpPr/>
            <p:nvPr/>
          </p:nvSpPr>
          <p:spPr>
            <a:xfrm>
              <a:off x="508124" y="4727868"/>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sym typeface="Arial"/>
              </a:endParaRPr>
            </a:p>
          </p:txBody>
        </p:sp>
        <p:sp>
          <p:nvSpPr>
            <p:cNvPr id="135" name="Rectangle 134">
              <a:extLst>
                <a:ext uri="{FF2B5EF4-FFF2-40B4-BE49-F238E27FC236}">
                  <a16:creationId xmlns:a16="http://schemas.microsoft.com/office/drawing/2014/main" id="{8D3E0C97-8164-DF20-F68D-DD01D81F1F7A}"/>
                </a:ext>
              </a:extLst>
            </p:cNvPr>
            <p:cNvSpPr/>
            <p:nvPr/>
          </p:nvSpPr>
          <p:spPr>
            <a:xfrm>
              <a:off x="508124" y="5401725"/>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sym typeface="Arial"/>
              </a:endParaRPr>
            </a:p>
          </p:txBody>
        </p:sp>
        <p:sp>
          <p:nvSpPr>
            <p:cNvPr id="136" name="Rectangle 135">
              <a:extLst>
                <a:ext uri="{FF2B5EF4-FFF2-40B4-BE49-F238E27FC236}">
                  <a16:creationId xmlns:a16="http://schemas.microsoft.com/office/drawing/2014/main" id="{3B89F1B3-F559-8E8E-F876-FB62F718D1D3}"/>
                </a:ext>
              </a:extLst>
            </p:cNvPr>
            <p:cNvSpPr/>
            <p:nvPr/>
          </p:nvSpPr>
          <p:spPr>
            <a:xfrm>
              <a:off x="495779" y="6038898"/>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sym typeface="Arial"/>
              </a:endParaRPr>
            </a:p>
          </p:txBody>
        </p:sp>
        <p:sp>
          <p:nvSpPr>
            <p:cNvPr id="137" name="Rectangle 136">
              <a:extLst>
                <a:ext uri="{FF2B5EF4-FFF2-40B4-BE49-F238E27FC236}">
                  <a16:creationId xmlns:a16="http://schemas.microsoft.com/office/drawing/2014/main" id="{3B5BCD1A-4F44-A715-2F29-4141A1A0F9D3}"/>
                </a:ext>
              </a:extLst>
            </p:cNvPr>
            <p:cNvSpPr/>
            <p:nvPr/>
          </p:nvSpPr>
          <p:spPr>
            <a:xfrm>
              <a:off x="508124" y="4000843"/>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sym typeface="Arial"/>
              </a:endParaRPr>
            </a:p>
          </p:txBody>
        </p:sp>
        <p:cxnSp>
          <p:nvCxnSpPr>
            <p:cNvPr id="138" name="Straight Connector 137">
              <a:extLst>
                <a:ext uri="{FF2B5EF4-FFF2-40B4-BE49-F238E27FC236}">
                  <a16:creationId xmlns:a16="http://schemas.microsoft.com/office/drawing/2014/main" id="{B19E4E8E-0AB1-65F2-D58F-3A7973806426}"/>
                </a:ext>
              </a:extLst>
            </p:cNvPr>
            <p:cNvCxnSpPr>
              <a:cxnSpLocks/>
            </p:cNvCxnSpPr>
            <p:nvPr/>
          </p:nvCxnSpPr>
          <p:spPr>
            <a:xfrm>
              <a:off x="1110751" y="4381086"/>
              <a:ext cx="230130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4" name="TextBox 143">
            <a:extLst>
              <a:ext uri="{FF2B5EF4-FFF2-40B4-BE49-F238E27FC236}">
                <a16:creationId xmlns:a16="http://schemas.microsoft.com/office/drawing/2014/main" id="{3FC5AFCB-89EE-7FF0-CCB4-BCAF551AF77C}"/>
              </a:ext>
            </a:extLst>
          </p:cNvPr>
          <p:cNvSpPr txBox="1"/>
          <p:nvPr/>
        </p:nvSpPr>
        <p:spPr>
          <a:xfrm>
            <a:off x="4998284" y="3769588"/>
            <a:ext cx="27559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200" kern="0" dirty="0">
                <a:solidFill>
                  <a:srgbClr val="002060"/>
                </a:solidFill>
                <a:latin typeface="Century Gothic" panose="020B0502020202020204" pitchFamily="34" charset="0"/>
                <a:cs typeface="Arial"/>
                <a:sym typeface="Arial"/>
              </a:rPr>
              <a:t>in the classroom</a:t>
            </a:r>
            <a:endPar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150" name="TextBox 149">
            <a:extLst>
              <a:ext uri="{FF2B5EF4-FFF2-40B4-BE49-F238E27FC236}">
                <a16:creationId xmlns:a16="http://schemas.microsoft.com/office/drawing/2014/main" id="{E15A84CB-480B-4C4C-9881-08876A51AA01}"/>
              </a:ext>
            </a:extLst>
          </p:cNvPr>
          <p:cNvSpPr txBox="1"/>
          <p:nvPr/>
        </p:nvSpPr>
        <p:spPr>
          <a:xfrm>
            <a:off x="5081289" y="4422398"/>
            <a:ext cx="27559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normally</a:t>
            </a:r>
          </a:p>
        </p:txBody>
      </p:sp>
      <p:sp>
        <p:nvSpPr>
          <p:cNvPr id="151" name="TextBox 150">
            <a:extLst>
              <a:ext uri="{FF2B5EF4-FFF2-40B4-BE49-F238E27FC236}">
                <a16:creationId xmlns:a16="http://schemas.microsoft.com/office/drawing/2014/main" id="{4A659DBA-8DC9-FAC5-D28D-46102E064C0D}"/>
              </a:ext>
            </a:extLst>
          </p:cNvPr>
          <p:cNvSpPr txBox="1"/>
          <p:nvPr/>
        </p:nvSpPr>
        <p:spPr>
          <a:xfrm>
            <a:off x="5053612" y="5072186"/>
            <a:ext cx="2755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school</a:t>
            </a:r>
          </a:p>
        </p:txBody>
      </p:sp>
      <p:sp>
        <p:nvSpPr>
          <p:cNvPr id="152" name="TextBox 151">
            <a:extLst>
              <a:ext uri="{FF2B5EF4-FFF2-40B4-BE49-F238E27FC236}">
                <a16:creationId xmlns:a16="http://schemas.microsoft.com/office/drawing/2014/main" id="{89ECD4C3-8550-098C-721C-DBF311FF2F38}"/>
              </a:ext>
            </a:extLst>
          </p:cNvPr>
          <p:cNvSpPr txBox="1"/>
          <p:nvPr/>
        </p:nvSpPr>
        <p:spPr>
          <a:xfrm>
            <a:off x="4972411" y="5677982"/>
            <a:ext cx="27559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in the hall</a:t>
            </a:r>
          </a:p>
        </p:txBody>
      </p:sp>
      <p:pic>
        <p:nvPicPr>
          <p:cNvPr id="145" name="Picture 144" descr="Shape, arrow&#10;&#10;Description automatically generated">
            <a:extLst>
              <a:ext uri="{FF2B5EF4-FFF2-40B4-BE49-F238E27FC236}">
                <a16:creationId xmlns:a16="http://schemas.microsoft.com/office/drawing/2014/main" id="{03B4D6D6-0AB1-4C67-9E7A-BB2B96A79883}"/>
              </a:ext>
            </a:extLst>
          </p:cNvPr>
          <p:cNvPicPr>
            <a:picLocks noChangeAspect="1"/>
          </p:cNvPicPr>
          <p:nvPr/>
        </p:nvPicPr>
        <p:blipFill>
          <a:blip r:embed="rId5"/>
          <a:stretch>
            <a:fillRect/>
          </a:stretch>
        </p:blipFill>
        <p:spPr>
          <a:xfrm>
            <a:off x="730348" y="3932098"/>
            <a:ext cx="494008" cy="323378"/>
          </a:xfrm>
          <a:prstGeom prst="rect">
            <a:avLst/>
          </a:prstGeom>
        </p:spPr>
      </p:pic>
      <p:pic>
        <p:nvPicPr>
          <p:cNvPr id="146" name="Picture 145" descr="Shape, arrow&#10;&#10;Description automatically generated">
            <a:extLst>
              <a:ext uri="{FF2B5EF4-FFF2-40B4-BE49-F238E27FC236}">
                <a16:creationId xmlns:a16="http://schemas.microsoft.com/office/drawing/2014/main" id="{6342CD9F-C20C-4353-A688-6C2B50F39509}"/>
              </a:ext>
            </a:extLst>
          </p:cNvPr>
          <p:cNvPicPr>
            <a:picLocks noChangeAspect="1"/>
          </p:cNvPicPr>
          <p:nvPr/>
        </p:nvPicPr>
        <p:blipFill>
          <a:blip r:embed="rId5"/>
          <a:stretch>
            <a:fillRect/>
          </a:stretch>
        </p:blipFill>
        <p:spPr>
          <a:xfrm>
            <a:off x="734918" y="4540476"/>
            <a:ext cx="494008" cy="323378"/>
          </a:xfrm>
          <a:prstGeom prst="rect">
            <a:avLst/>
          </a:prstGeom>
        </p:spPr>
      </p:pic>
      <p:pic>
        <p:nvPicPr>
          <p:cNvPr id="147" name="Picture 146" descr="Shape, arrow&#10;&#10;Description automatically generated">
            <a:extLst>
              <a:ext uri="{FF2B5EF4-FFF2-40B4-BE49-F238E27FC236}">
                <a16:creationId xmlns:a16="http://schemas.microsoft.com/office/drawing/2014/main" id="{8BA1727B-4C9D-4FDD-AA9D-B9BCCDE27EF0}"/>
              </a:ext>
            </a:extLst>
          </p:cNvPr>
          <p:cNvPicPr>
            <a:picLocks noChangeAspect="1"/>
          </p:cNvPicPr>
          <p:nvPr/>
        </p:nvPicPr>
        <p:blipFill>
          <a:blip r:embed="rId5"/>
          <a:stretch>
            <a:fillRect/>
          </a:stretch>
        </p:blipFill>
        <p:spPr>
          <a:xfrm>
            <a:off x="748188" y="3290193"/>
            <a:ext cx="494008" cy="323378"/>
          </a:xfrm>
          <a:prstGeom prst="rect">
            <a:avLst/>
          </a:prstGeom>
        </p:spPr>
      </p:pic>
      <p:pic>
        <p:nvPicPr>
          <p:cNvPr id="148" name="Picture 147" descr="Shape, arrow&#10;&#10;Description automatically generated">
            <a:extLst>
              <a:ext uri="{FF2B5EF4-FFF2-40B4-BE49-F238E27FC236}">
                <a16:creationId xmlns:a16="http://schemas.microsoft.com/office/drawing/2014/main" id="{0A798A19-9CEE-49B8-8E71-0B2EF3BC1069}"/>
              </a:ext>
            </a:extLst>
          </p:cNvPr>
          <p:cNvPicPr>
            <a:picLocks noChangeAspect="1"/>
          </p:cNvPicPr>
          <p:nvPr/>
        </p:nvPicPr>
        <p:blipFill>
          <a:blip r:embed="rId6"/>
          <a:stretch>
            <a:fillRect/>
          </a:stretch>
        </p:blipFill>
        <p:spPr>
          <a:xfrm>
            <a:off x="779104" y="5042327"/>
            <a:ext cx="486903" cy="521381"/>
          </a:xfrm>
          <a:prstGeom prst="rect">
            <a:avLst/>
          </a:prstGeom>
        </p:spPr>
      </p:pic>
      <p:pic>
        <p:nvPicPr>
          <p:cNvPr id="149" name="Picture 148" descr="Shape, arrow&#10;&#10;Description automatically generated">
            <a:extLst>
              <a:ext uri="{FF2B5EF4-FFF2-40B4-BE49-F238E27FC236}">
                <a16:creationId xmlns:a16="http://schemas.microsoft.com/office/drawing/2014/main" id="{E626B5B8-4CE1-4579-A855-5037721C8128}"/>
              </a:ext>
            </a:extLst>
          </p:cNvPr>
          <p:cNvPicPr>
            <a:picLocks noChangeAspect="1"/>
          </p:cNvPicPr>
          <p:nvPr/>
        </p:nvPicPr>
        <p:blipFill>
          <a:blip r:embed="rId6"/>
          <a:stretch>
            <a:fillRect/>
          </a:stretch>
        </p:blipFill>
        <p:spPr>
          <a:xfrm>
            <a:off x="812063" y="5670874"/>
            <a:ext cx="486903" cy="521381"/>
          </a:xfrm>
          <a:prstGeom prst="rect">
            <a:avLst/>
          </a:prstGeom>
        </p:spPr>
      </p:pic>
      <p:pic>
        <p:nvPicPr>
          <p:cNvPr id="153" name="Picture 152" descr="Shape, arrow&#10;&#10;Description automatically generated">
            <a:extLst>
              <a:ext uri="{FF2B5EF4-FFF2-40B4-BE49-F238E27FC236}">
                <a16:creationId xmlns:a16="http://schemas.microsoft.com/office/drawing/2014/main" id="{A17071EB-BEB1-A47E-CB32-3C8962AA48FF}"/>
              </a:ext>
            </a:extLst>
          </p:cNvPr>
          <p:cNvPicPr>
            <a:picLocks noChangeAspect="1"/>
          </p:cNvPicPr>
          <p:nvPr/>
        </p:nvPicPr>
        <p:blipFill>
          <a:blip r:embed="rId5"/>
          <a:stretch>
            <a:fillRect/>
          </a:stretch>
        </p:blipFill>
        <p:spPr>
          <a:xfrm>
            <a:off x="4482196" y="5889021"/>
            <a:ext cx="494008" cy="323378"/>
          </a:xfrm>
          <a:prstGeom prst="rect">
            <a:avLst/>
          </a:prstGeom>
        </p:spPr>
      </p:pic>
      <p:pic>
        <p:nvPicPr>
          <p:cNvPr id="155" name="Picture 154" descr="Shape, arrow&#10;&#10;Description automatically generated">
            <a:extLst>
              <a:ext uri="{FF2B5EF4-FFF2-40B4-BE49-F238E27FC236}">
                <a16:creationId xmlns:a16="http://schemas.microsoft.com/office/drawing/2014/main" id="{E84B3FA7-8BE6-52C5-4984-1D54C0CFF383}"/>
              </a:ext>
            </a:extLst>
          </p:cNvPr>
          <p:cNvPicPr>
            <a:picLocks noChangeAspect="1"/>
          </p:cNvPicPr>
          <p:nvPr/>
        </p:nvPicPr>
        <p:blipFill>
          <a:blip r:embed="rId5"/>
          <a:stretch>
            <a:fillRect/>
          </a:stretch>
        </p:blipFill>
        <p:spPr>
          <a:xfrm>
            <a:off x="4488591" y="5258105"/>
            <a:ext cx="494008" cy="323378"/>
          </a:xfrm>
          <a:prstGeom prst="rect">
            <a:avLst/>
          </a:prstGeom>
        </p:spPr>
      </p:pic>
      <p:pic>
        <p:nvPicPr>
          <p:cNvPr id="156" name="Picture 155" descr="Shape, arrow&#10;&#10;Description automatically generated">
            <a:extLst>
              <a:ext uri="{FF2B5EF4-FFF2-40B4-BE49-F238E27FC236}">
                <a16:creationId xmlns:a16="http://schemas.microsoft.com/office/drawing/2014/main" id="{E108318B-A80A-E354-C4C1-CF2F422EBF1A}"/>
              </a:ext>
            </a:extLst>
          </p:cNvPr>
          <p:cNvPicPr>
            <a:picLocks noChangeAspect="1"/>
          </p:cNvPicPr>
          <p:nvPr/>
        </p:nvPicPr>
        <p:blipFill>
          <a:blip r:embed="rId6"/>
          <a:stretch>
            <a:fillRect/>
          </a:stretch>
        </p:blipFill>
        <p:spPr>
          <a:xfrm>
            <a:off x="4542652" y="3613921"/>
            <a:ext cx="486903" cy="521381"/>
          </a:xfrm>
          <a:prstGeom prst="rect">
            <a:avLst/>
          </a:prstGeom>
        </p:spPr>
      </p:pic>
      <p:pic>
        <p:nvPicPr>
          <p:cNvPr id="157" name="Picture 156" descr="Shape, arrow&#10;&#10;Description automatically generated">
            <a:extLst>
              <a:ext uri="{FF2B5EF4-FFF2-40B4-BE49-F238E27FC236}">
                <a16:creationId xmlns:a16="http://schemas.microsoft.com/office/drawing/2014/main" id="{844C78BD-05B6-502C-45CF-E6E46353C81A}"/>
              </a:ext>
            </a:extLst>
          </p:cNvPr>
          <p:cNvPicPr>
            <a:picLocks noChangeAspect="1"/>
          </p:cNvPicPr>
          <p:nvPr/>
        </p:nvPicPr>
        <p:blipFill>
          <a:blip r:embed="rId6"/>
          <a:stretch>
            <a:fillRect/>
          </a:stretch>
        </p:blipFill>
        <p:spPr>
          <a:xfrm>
            <a:off x="4575611" y="4366454"/>
            <a:ext cx="486903" cy="521381"/>
          </a:xfrm>
          <a:prstGeom prst="rect">
            <a:avLst/>
          </a:prstGeom>
        </p:spPr>
      </p:pic>
    </p:spTree>
    <p:extLst>
      <p:ext uri="{BB962C8B-B14F-4D97-AF65-F5344CB8AC3E}">
        <p14:creationId xmlns:p14="http://schemas.microsoft.com/office/powerpoint/2010/main" val="177711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childTnLst>
                                </p:cTn>
                              </p:par>
                              <p:par>
                                <p:cTn id="8" presetID="10" presetClass="entr" presetSubtype="0" fill="hold" nodeType="withEffect">
                                  <p:stCondLst>
                                    <p:cond delay="0"/>
                                  </p:stCondLst>
                                  <p:childTnLst>
                                    <p:set>
                                      <p:cBhvr>
                                        <p:cTn id="9" dur="1" fill="hold">
                                          <p:stCondLst>
                                            <p:cond delay="0"/>
                                          </p:stCondLst>
                                        </p:cTn>
                                        <p:tgtEl>
                                          <p:spTgt spid="146"/>
                                        </p:tgtEl>
                                        <p:attrNameLst>
                                          <p:attrName>style.visibility</p:attrName>
                                        </p:attrNameLst>
                                      </p:cBhvr>
                                      <p:to>
                                        <p:strVal val="visible"/>
                                      </p:to>
                                    </p:set>
                                    <p:animEffect transition="in" filter="fade">
                                      <p:cBhvr>
                                        <p:cTn id="10" dur="500"/>
                                        <p:tgtEl>
                                          <p:spTgt spid="146"/>
                                        </p:tgtEl>
                                      </p:cBhvr>
                                    </p:animEffect>
                                  </p:childTnLst>
                                </p:cTn>
                              </p:par>
                              <p:par>
                                <p:cTn id="11" presetID="10" presetClass="entr" presetSubtype="0" fill="hold" nodeType="withEffect">
                                  <p:stCondLst>
                                    <p:cond delay="0"/>
                                  </p:stCondLst>
                                  <p:childTnLst>
                                    <p:set>
                                      <p:cBhvr>
                                        <p:cTn id="12" dur="1" fill="hold">
                                          <p:stCondLst>
                                            <p:cond delay="0"/>
                                          </p:stCondLst>
                                        </p:cTn>
                                        <p:tgtEl>
                                          <p:spTgt spid="147"/>
                                        </p:tgtEl>
                                        <p:attrNameLst>
                                          <p:attrName>style.visibility</p:attrName>
                                        </p:attrNameLst>
                                      </p:cBhvr>
                                      <p:to>
                                        <p:strVal val="visible"/>
                                      </p:to>
                                    </p:set>
                                    <p:animEffect transition="in" filter="fade">
                                      <p:cBhvr>
                                        <p:cTn id="13" dur="500"/>
                                        <p:tgtEl>
                                          <p:spTgt spid="147"/>
                                        </p:tgtEl>
                                      </p:cBhvr>
                                    </p:animEffect>
                                  </p:childTnLst>
                                </p:cTn>
                              </p:par>
                              <p:par>
                                <p:cTn id="14" presetID="10" presetClass="entr" presetSubtype="0" fill="hold" nodeType="withEffect">
                                  <p:stCondLst>
                                    <p:cond delay="0"/>
                                  </p:stCondLst>
                                  <p:childTnLst>
                                    <p:set>
                                      <p:cBhvr>
                                        <p:cTn id="15" dur="1" fill="hold">
                                          <p:stCondLst>
                                            <p:cond delay="0"/>
                                          </p:stCondLst>
                                        </p:cTn>
                                        <p:tgtEl>
                                          <p:spTgt spid="148"/>
                                        </p:tgtEl>
                                        <p:attrNameLst>
                                          <p:attrName>style.visibility</p:attrName>
                                        </p:attrNameLst>
                                      </p:cBhvr>
                                      <p:to>
                                        <p:strVal val="visible"/>
                                      </p:to>
                                    </p:set>
                                    <p:animEffect transition="in" filter="fade">
                                      <p:cBhvr>
                                        <p:cTn id="16" dur="500"/>
                                        <p:tgtEl>
                                          <p:spTgt spid="148"/>
                                        </p:tgtEl>
                                      </p:cBhvr>
                                    </p:animEffect>
                                  </p:childTnLst>
                                </p:cTn>
                              </p:par>
                              <p:par>
                                <p:cTn id="17" presetID="10" presetClass="entr" presetSubtype="0" fill="hold" nodeType="withEffect">
                                  <p:stCondLst>
                                    <p:cond delay="0"/>
                                  </p:stCondLst>
                                  <p:childTnLst>
                                    <p:set>
                                      <p:cBhvr>
                                        <p:cTn id="18" dur="1" fill="hold">
                                          <p:stCondLst>
                                            <p:cond delay="0"/>
                                          </p:stCondLst>
                                        </p:cTn>
                                        <p:tgtEl>
                                          <p:spTgt spid="149"/>
                                        </p:tgtEl>
                                        <p:attrNameLst>
                                          <p:attrName>style.visibility</p:attrName>
                                        </p:attrNameLst>
                                      </p:cBhvr>
                                      <p:to>
                                        <p:strVal val="visible"/>
                                      </p:to>
                                    </p:set>
                                    <p:animEffect transition="in" filter="fade">
                                      <p:cBhvr>
                                        <p:cTn id="19" dur="500"/>
                                        <p:tgtEl>
                                          <p:spTgt spid="149"/>
                                        </p:tgtEl>
                                      </p:cBhvr>
                                    </p:animEffect>
                                  </p:childTnLst>
                                </p:cTn>
                              </p:par>
                              <p:par>
                                <p:cTn id="20" presetID="10" presetClass="entr" presetSubtype="0" fill="hold" nodeType="withEffect">
                                  <p:stCondLst>
                                    <p:cond delay="0"/>
                                  </p:stCondLst>
                                  <p:childTnLst>
                                    <p:set>
                                      <p:cBhvr>
                                        <p:cTn id="21" dur="1" fill="hold">
                                          <p:stCondLst>
                                            <p:cond delay="0"/>
                                          </p:stCondLst>
                                        </p:cTn>
                                        <p:tgtEl>
                                          <p:spTgt spid="153"/>
                                        </p:tgtEl>
                                        <p:attrNameLst>
                                          <p:attrName>style.visibility</p:attrName>
                                        </p:attrNameLst>
                                      </p:cBhvr>
                                      <p:to>
                                        <p:strVal val="visible"/>
                                      </p:to>
                                    </p:set>
                                    <p:animEffect transition="in" filter="fade">
                                      <p:cBhvr>
                                        <p:cTn id="22" dur="500"/>
                                        <p:tgtEl>
                                          <p:spTgt spid="153"/>
                                        </p:tgtEl>
                                      </p:cBhvr>
                                    </p:animEffect>
                                  </p:childTnLst>
                                </p:cTn>
                              </p:par>
                              <p:par>
                                <p:cTn id="23" presetID="10" presetClass="entr" presetSubtype="0" fill="hold" nodeType="withEffect">
                                  <p:stCondLst>
                                    <p:cond delay="0"/>
                                  </p:stCondLst>
                                  <p:childTnLst>
                                    <p:set>
                                      <p:cBhvr>
                                        <p:cTn id="24" dur="1" fill="hold">
                                          <p:stCondLst>
                                            <p:cond delay="0"/>
                                          </p:stCondLst>
                                        </p:cTn>
                                        <p:tgtEl>
                                          <p:spTgt spid="155"/>
                                        </p:tgtEl>
                                        <p:attrNameLst>
                                          <p:attrName>style.visibility</p:attrName>
                                        </p:attrNameLst>
                                      </p:cBhvr>
                                      <p:to>
                                        <p:strVal val="visible"/>
                                      </p:to>
                                    </p:set>
                                    <p:animEffect transition="in" filter="fade">
                                      <p:cBhvr>
                                        <p:cTn id="25" dur="500"/>
                                        <p:tgtEl>
                                          <p:spTgt spid="155"/>
                                        </p:tgtEl>
                                      </p:cBhvr>
                                    </p:animEffect>
                                  </p:childTnLst>
                                </p:cTn>
                              </p:par>
                              <p:par>
                                <p:cTn id="26" presetID="10" presetClass="entr" presetSubtype="0" fill="hold" nodeType="withEffect">
                                  <p:stCondLst>
                                    <p:cond delay="0"/>
                                  </p:stCondLst>
                                  <p:childTnLst>
                                    <p:set>
                                      <p:cBhvr>
                                        <p:cTn id="27" dur="1" fill="hold">
                                          <p:stCondLst>
                                            <p:cond delay="0"/>
                                          </p:stCondLst>
                                        </p:cTn>
                                        <p:tgtEl>
                                          <p:spTgt spid="156"/>
                                        </p:tgtEl>
                                        <p:attrNameLst>
                                          <p:attrName>style.visibility</p:attrName>
                                        </p:attrNameLst>
                                      </p:cBhvr>
                                      <p:to>
                                        <p:strVal val="visible"/>
                                      </p:to>
                                    </p:set>
                                    <p:animEffect transition="in" filter="fade">
                                      <p:cBhvr>
                                        <p:cTn id="28" dur="500"/>
                                        <p:tgtEl>
                                          <p:spTgt spid="156"/>
                                        </p:tgtEl>
                                      </p:cBhvr>
                                    </p:animEffect>
                                  </p:childTnLst>
                                </p:cTn>
                              </p:par>
                              <p:par>
                                <p:cTn id="29" presetID="10" presetClass="entr" presetSubtype="0" fill="hold" nodeType="withEffect">
                                  <p:stCondLst>
                                    <p:cond delay="0"/>
                                  </p:stCondLst>
                                  <p:childTnLst>
                                    <p:set>
                                      <p:cBhvr>
                                        <p:cTn id="30" dur="1" fill="hold">
                                          <p:stCondLst>
                                            <p:cond delay="0"/>
                                          </p:stCondLst>
                                        </p:cTn>
                                        <p:tgtEl>
                                          <p:spTgt spid="157"/>
                                        </p:tgtEl>
                                        <p:attrNameLst>
                                          <p:attrName>style.visibility</p:attrName>
                                        </p:attrNameLst>
                                      </p:cBhvr>
                                      <p:to>
                                        <p:strVal val="visible"/>
                                      </p:to>
                                    </p:set>
                                    <p:animEffect transition="in" filter="fade">
                                      <p:cBhvr>
                                        <p:cTn id="31"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pSp>
        <p:nvGrpSpPr>
          <p:cNvPr id="3" name="Group 2">
            <a:extLst>
              <a:ext uri="{FF2B5EF4-FFF2-40B4-BE49-F238E27FC236}">
                <a16:creationId xmlns:a16="http://schemas.microsoft.com/office/drawing/2014/main" id="{EC041846-C5A2-D4D3-7670-B9787753E712}"/>
              </a:ext>
            </a:extLst>
          </p:cNvPr>
          <p:cNvGrpSpPr/>
          <p:nvPr/>
        </p:nvGrpSpPr>
        <p:grpSpPr>
          <a:xfrm>
            <a:off x="515030" y="2982952"/>
            <a:ext cx="3549314" cy="3543243"/>
            <a:chOff x="322002" y="3821930"/>
            <a:chExt cx="3372949" cy="2913589"/>
          </a:xfrm>
        </p:grpSpPr>
        <p:grpSp>
          <p:nvGrpSpPr>
            <p:cNvPr id="4" name="Group 3">
              <a:extLst>
                <a:ext uri="{FF2B5EF4-FFF2-40B4-BE49-F238E27FC236}">
                  <a16:creationId xmlns:a16="http://schemas.microsoft.com/office/drawing/2014/main" id="{6C76197F-EB80-E8A0-0A0B-A0921BCC0DEA}"/>
                </a:ext>
              </a:extLst>
            </p:cNvPr>
            <p:cNvGrpSpPr/>
            <p:nvPr/>
          </p:nvGrpSpPr>
          <p:grpSpPr>
            <a:xfrm>
              <a:off x="322002" y="3821930"/>
              <a:ext cx="3372949" cy="2913589"/>
              <a:chOff x="322001" y="3821932"/>
              <a:chExt cx="3372947" cy="2913590"/>
            </a:xfrm>
          </p:grpSpPr>
          <p:sp>
            <p:nvSpPr>
              <p:cNvPr id="8" name="Rounded Rectangle 11">
                <a:extLst>
                  <a:ext uri="{FF2B5EF4-FFF2-40B4-BE49-F238E27FC236}">
                    <a16:creationId xmlns:a16="http://schemas.microsoft.com/office/drawing/2014/main" id="{C578AC00-4D53-D5FA-B141-F71532BFDBF3}"/>
                  </a:ext>
                </a:extLst>
              </p:cNvPr>
              <p:cNvSpPr/>
              <p:nvPr/>
            </p:nvSpPr>
            <p:spPr>
              <a:xfrm>
                <a:off x="322001" y="3821932"/>
                <a:ext cx="3372947" cy="2913590"/>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060"/>
                  </a:solidFill>
                  <a:effectLst/>
                  <a:uLnTx/>
                  <a:uFillTx/>
                  <a:latin typeface="Tw Cen MT" panose="020B0602020104020603"/>
                  <a:ea typeface="+mn-ea"/>
                  <a:cs typeface="+mn-cs"/>
                  <a:sym typeface="Arial"/>
                </a:endParaRPr>
              </a:p>
            </p:txBody>
          </p:sp>
          <p:cxnSp>
            <p:nvCxnSpPr>
              <p:cNvPr id="9" name="Straight Connector 8">
                <a:extLst>
                  <a:ext uri="{FF2B5EF4-FFF2-40B4-BE49-F238E27FC236}">
                    <a16:creationId xmlns:a16="http://schemas.microsoft.com/office/drawing/2014/main" id="{1C820FB7-2AE4-4AFB-013D-80E34604E73E}"/>
                  </a:ext>
                </a:extLst>
              </p:cNvPr>
              <p:cNvCxnSpPr>
                <a:cxnSpLocks/>
              </p:cNvCxnSpPr>
              <p:nvPr/>
            </p:nvCxnSpPr>
            <p:spPr>
              <a:xfrm>
                <a:off x="1102293" y="4937664"/>
                <a:ext cx="230976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264399-D105-9D01-8B2F-2F81C3F27E58}"/>
                  </a:ext>
                </a:extLst>
              </p:cNvPr>
              <p:cNvCxnSpPr>
                <a:cxnSpLocks/>
              </p:cNvCxnSpPr>
              <p:nvPr/>
            </p:nvCxnSpPr>
            <p:spPr>
              <a:xfrm>
                <a:off x="1102293" y="5463097"/>
                <a:ext cx="230976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8B06824-5ABC-FF03-3C9A-B35422007828}"/>
                  </a:ext>
                </a:extLst>
              </p:cNvPr>
              <p:cNvCxnSpPr>
                <a:cxnSpLocks/>
              </p:cNvCxnSpPr>
              <p:nvPr/>
            </p:nvCxnSpPr>
            <p:spPr>
              <a:xfrm>
                <a:off x="1102293" y="5971289"/>
                <a:ext cx="230976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2FDA332-58E7-0FB6-6027-5FA9D491F00F}"/>
                  </a:ext>
                </a:extLst>
              </p:cNvPr>
              <p:cNvSpPr/>
              <p:nvPr/>
            </p:nvSpPr>
            <p:spPr>
              <a:xfrm>
                <a:off x="510657" y="4541057"/>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sym typeface="Arial"/>
                </a:endParaRPr>
              </a:p>
            </p:txBody>
          </p:sp>
          <p:sp>
            <p:nvSpPr>
              <p:cNvPr id="13" name="Rectangle 12">
                <a:extLst>
                  <a:ext uri="{FF2B5EF4-FFF2-40B4-BE49-F238E27FC236}">
                    <a16:creationId xmlns:a16="http://schemas.microsoft.com/office/drawing/2014/main" id="{69A4D2C8-D8AC-9B7C-F668-1D2048209B0E}"/>
                  </a:ext>
                </a:extLst>
              </p:cNvPr>
              <p:cNvSpPr/>
              <p:nvPr/>
            </p:nvSpPr>
            <p:spPr>
              <a:xfrm>
                <a:off x="508124" y="5066490"/>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sym typeface="Arial"/>
                </a:endParaRPr>
              </a:p>
            </p:txBody>
          </p:sp>
          <p:sp>
            <p:nvSpPr>
              <p:cNvPr id="14" name="Rectangle 13">
                <a:extLst>
                  <a:ext uri="{FF2B5EF4-FFF2-40B4-BE49-F238E27FC236}">
                    <a16:creationId xmlns:a16="http://schemas.microsoft.com/office/drawing/2014/main" id="{BFA85A33-21B0-60CD-58ED-147259362B5C}"/>
                  </a:ext>
                </a:extLst>
              </p:cNvPr>
              <p:cNvSpPr/>
              <p:nvPr/>
            </p:nvSpPr>
            <p:spPr>
              <a:xfrm>
                <a:off x="508123" y="5639722"/>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sym typeface="Arial"/>
                </a:endParaRPr>
              </a:p>
            </p:txBody>
          </p:sp>
          <p:sp>
            <p:nvSpPr>
              <p:cNvPr id="15" name="Rectangle 14">
                <a:extLst>
                  <a:ext uri="{FF2B5EF4-FFF2-40B4-BE49-F238E27FC236}">
                    <a16:creationId xmlns:a16="http://schemas.microsoft.com/office/drawing/2014/main" id="{1C2BB60E-98A8-778A-6F8C-B47A01CA77E6}"/>
                  </a:ext>
                </a:extLst>
              </p:cNvPr>
              <p:cNvSpPr/>
              <p:nvPr/>
            </p:nvSpPr>
            <p:spPr>
              <a:xfrm>
                <a:off x="508124" y="4000843"/>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sym typeface="Arial"/>
                </a:endParaRPr>
              </a:p>
            </p:txBody>
          </p:sp>
          <p:cxnSp>
            <p:nvCxnSpPr>
              <p:cNvPr id="16" name="Straight Connector 15">
                <a:extLst>
                  <a:ext uri="{FF2B5EF4-FFF2-40B4-BE49-F238E27FC236}">
                    <a16:creationId xmlns:a16="http://schemas.microsoft.com/office/drawing/2014/main" id="{6C30A684-076A-BA2D-21AA-BD5AB248A9C4}"/>
                  </a:ext>
                </a:extLst>
              </p:cNvPr>
              <p:cNvCxnSpPr>
                <a:cxnSpLocks/>
              </p:cNvCxnSpPr>
              <p:nvPr/>
            </p:nvCxnSpPr>
            <p:spPr>
              <a:xfrm>
                <a:off x="1110751" y="4381086"/>
                <a:ext cx="230130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6" name="Straight Connector 5">
              <a:extLst>
                <a:ext uri="{FF2B5EF4-FFF2-40B4-BE49-F238E27FC236}">
                  <a16:creationId xmlns:a16="http://schemas.microsoft.com/office/drawing/2014/main" id="{4EF4524E-1C5F-03CB-6A61-1EC37B367ADE}"/>
                </a:ext>
              </a:extLst>
            </p:cNvPr>
            <p:cNvCxnSpPr>
              <a:cxnSpLocks/>
            </p:cNvCxnSpPr>
            <p:nvPr/>
          </p:nvCxnSpPr>
          <p:spPr>
            <a:xfrm>
              <a:off x="1102294" y="6495117"/>
              <a:ext cx="230976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2274C3B-6DDD-D418-7F59-B0D5E326EE26}"/>
                </a:ext>
              </a:extLst>
            </p:cNvPr>
            <p:cNvSpPr/>
            <p:nvPr/>
          </p:nvSpPr>
          <p:spPr>
            <a:xfrm>
              <a:off x="508124" y="6163555"/>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sym typeface="Arial"/>
              </a:endParaRPr>
            </a:p>
          </p:txBody>
        </p:sp>
      </p:grpSp>
      <p:sp>
        <p:nvSpPr>
          <p:cNvPr id="17" name="TextBox 16">
            <a:extLst>
              <a:ext uri="{FF2B5EF4-FFF2-40B4-BE49-F238E27FC236}">
                <a16:creationId xmlns:a16="http://schemas.microsoft.com/office/drawing/2014/main" id="{9BABCF17-6BE6-3CA8-C2EF-AEEA3478689C}"/>
              </a:ext>
            </a:extLst>
          </p:cNvPr>
          <p:cNvSpPr txBox="1"/>
          <p:nvPr/>
        </p:nvSpPr>
        <p:spPr>
          <a:xfrm>
            <a:off x="1336122" y="3178308"/>
            <a:ext cx="27559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eat fruit</a:t>
            </a:r>
          </a:p>
        </p:txBody>
      </p:sp>
      <p:sp>
        <p:nvSpPr>
          <p:cNvPr id="18" name="TextBox 17">
            <a:extLst>
              <a:ext uri="{FF2B5EF4-FFF2-40B4-BE49-F238E27FC236}">
                <a16:creationId xmlns:a16="http://schemas.microsoft.com/office/drawing/2014/main" id="{A87E16AF-62CC-A7D4-4FB0-B6D71B0B9543}"/>
              </a:ext>
            </a:extLst>
          </p:cNvPr>
          <p:cNvSpPr txBox="1"/>
          <p:nvPr/>
        </p:nvSpPr>
        <p:spPr>
          <a:xfrm>
            <a:off x="1322283" y="3938975"/>
            <a:ext cx="27559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200" kern="0" dirty="0">
                <a:solidFill>
                  <a:srgbClr val="002060"/>
                </a:solidFill>
                <a:latin typeface="Century Gothic" panose="020B0502020202020204" pitchFamily="34" charset="0"/>
                <a:cs typeface="Arial"/>
                <a:sym typeface="Arial"/>
              </a:rPr>
              <a:t>make a card</a:t>
            </a:r>
            <a:endPar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19" name="TextBox 18">
            <a:extLst>
              <a:ext uri="{FF2B5EF4-FFF2-40B4-BE49-F238E27FC236}">
                <a16:creationId xmlns:a16="http://schemas.microsoft.com/office/drawing/2014/main" id="{543A086E-4FA5-1A9B-1EAF-18FD73F4C4B4}"/>
              </a:ext>
            </a:extLst>
          </p:cNvPr>
          <p:cNvSpPr txBox="1"/>
          <p:nvPr/>
        </p:nvSpPr>
        <p:spPr>
          <a:xfrm>
            <a:off x="1304914" y="5183170"/>
            <a:ext cx="2755900" cy="430887"/>
          </a:xfrm>
          <a:prstGeom prst="rect">
            <a:avLst/>
          </a:prstGeom>
          <a:noFill/>
        </p:spPr>
        <p:txBody>
          <a:bodyPr wrap="square" rtlCol="0">
            <a:spAutoFit/>
          </a:bodyPr>
          <a:lstStyle/>
          <a:p>
            <a:pPr lvl="0">
              <a:buClr>
                <a:srgbClr val="000000"/>
              </a:buClr>
              <a:defRPr/>
            </a:pPr>
            <a:r>
              <a:rPr lang="en-GB" sz="2200" kern="0" dirty="0">
                <a:solidFill>
                  <a:srgbClr val="002060"/>
                </a:solidFill>
                <a:latin typeface="Century Gothic" panose="020B0502020202020204" pitchFamily="34" charset="0"/>
                <a:cs typeface="Arial"/>
                <a:sym typeface="Arial"/>
              </a:rPr>
              <a:t>learn Spanish</a:t>
            </a:r>
          </a:p>
        </p:txBody>
      </p:sp>
      <p:sp>
        <p:nvSpPr>
          <p:cNvPr id="20" name="TextBox 19">
            <a:extLst>
              <a:ext uri="{FF2B5EF4-FFF2-40B4-BE49-F238E27FC236}">
                <a16:creationId xmlns:a16="http://schemas.microsoft.com/office/drawing/2014/main" id="{DF3A39A3-4608-6D0A-0463-63AE374FB868}"/>
              </a:ext>
            </a:extLst>
          </p:cNvPr>
          <p:cNvSpPr txBox="1"/>
          <p:nvPr/>
        </p:nvSpPr>
        <p:spPr>
          <a:xfrm>
            <a:off x="1319933" y="4580430"/>
            <a:ext cx="27559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run </a:t>
            </a:r>
          </a:p>
        </p:txBody>
      </p:sp>
      <p:sp>
        <p:nvSpPr>
          <p:cNvPr id="21" name="TextBox 20">
            <a:extLst>
              <a:ext uri="{FF2B5EF4-FFF2-40B4-BE49-F238E27FC236}">
                <a16:creationId xmlns:a16="http://schemas.microsoft.com/office/drawing/2014/main" id="{765DBE27-1B3C-0CEC-848D-D6500A93E38A}"/>
              </a:ext>
            </a:extLst>
          </p:cNvPr>
          <p:cNvSpPr txBox="1"/>
          <p:nvPr/>
        </p:nvSpPr>
        <p:spPr>
          <a:xfrm>
            <a:off x="1236974" y="5798213"/>
            <a:ext cx="35248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drink </a:t>
            </a:r>
          </a:p>
        </p:txBody>
      </p:sp>
      <p:grpSp>
        <p:nvGrpSpPr>
          <p:cNvPr id="23" name="Group 22">
            <a:extLst>
              <a:ext uri="{FF2B5EF4-FFF2-40B4-BE49-F238E27FC236}">
                <a16:creationId xmlns:a16="http://schemas.microsoft.com/office/drawing/2014/main" id="{7FBA7A81-5408-4F29-3AAC-FCB721A87890}"/>
              </a:ext>
            </a:extLst>
          </p:cNvPr>
          <p:cNvGrpSpPr/>
          <p:nvPr/>
        </p:nvGrpSpPr>
        <p:grpSpPr>
          <a:xfrm>
            <a:off x="4260198" y="3627997"/>
            <a:ext cx="3549314" cy="2898198"/>
            <a:chOff x="322001" y="3821932"/>
            <a:chExt cx="3372947" cy="2913590"/>
          </a:xfrm>
        </p:grpSpPr>
        <p:sp>
          <p:nvSpPr>
            <p:cNvPr id="24" name="Rounded Rectangle 11">
              <a:extLst>
                <a:ext uri="{FF2B5EF4-FFF2-40B4-BE49-F238E27FC236}">
                  <a16:creationId xmlns:a16="http://schemas.microsoft.com/office/drawing/2014/main" id="{753806E1-CDFB-A093-3A53-EAC274BCA167}"/>
                </a:ext>
              </a:extLst>
            </p:cNvPr>
            <p:cNvSpPr/>
            <p:nvPr/>
          </p:nvSpPr>
          <p:spPr>
            <a:xfrm>
              <a:off x="322001" y="3821932"/>
              <a:ext cx="3372947" cy="2913590"/>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060"/>
                </a:solidFill>
                <a:effectLst/>
                <a:uLnTx/>
                <a:uFillTx/>
                <a:latin typeface="Tw Cen MT" panose="020B0602020104020603"/>
                <a:ea typeface="+mn-ea"/>
                <a:cs typeface="+mn-cs"/>
                <a:sym typeface="Arial"/>
              </a:endParaRPr>
            </a:p>
          </p:txBody>
        </p:sp>
        <p:cxnSp>
          <p:nvCxnSpPr>
            <p:cNvPr id="25" name="Straight Connector 24">
              <a:extLst>
                <a:ext uri="{FF2B5EF4-FFF2-40B4-BE49-F238E27FC236}">
                  <a16:creationId xmlns:a16="http://schemas.microsoft.com/office/drawing/2014/main" id="{53ED1C0C-938D-4885-8C9E-B300B5D4E60F}"/>
                </a:ext>
              </a:extLst>
            </p:cNvPr>
            <p:cNvCxnSpPr>
              <a:cxnSpLocks/>
            </p:cNvCxnSpPr>
            <p:nvPr/>
          </p:nvCxnSpPr>
          <p:spPr>
            <a:xfrm>
              <a:off x="1102292" y="5055203"/>
              <a:ext cx="230976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4AF69B-84D5-5699-FA9E-5194CB2A4195}"/>
                </a:ext>
              </a:extLst>
            </p:cNvPr>
            <p:cNvCxnSpPr>
              <a:cxnSpLocks/>
            </p:cNvCxnSpPr>
            <p:nvPr/>
          </p:nvCxnSpPr>
          <p:spPr>
            <a:xfrm>
              <a:off x="1131465" y="5729625"/>
              <a:ext cx="230976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753C937-BC44-C072-A372-92E4F7AE4A60}"/>
                </a:ext>
              </a:extLst>
            </p:cNvPr>
            <p:cNvCxnSpPr>
              <a:cxnSpLocks/>
            </p:cNvCxnSpPr>
            <p:nvPr/>
          </p:nvCxnSpPr>
          <p:spPr>
            <a:xfrm>
              <a:off x="1102292" y="6305299"/>
              <a:ext cx="230976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1B9F45F-60BA-DDD4-B8D2-EA14A34ECEF2}"/>
                </a:ext>
              </a:extLst>
            </p:cNvPr>
            <p:cNvSpPr/>
            <p:nvPr/>
          </p:nvSpPr>
          <p:spPr>
            <a:xfrm>
              <a:off x="508124" y="4727868"/>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sym typeface="Arial"/>
              </a:endParaRPr>
            </a:p>
          </p:txBody>
        </p:sp>
        <p:sp>
          <p:nvSpPr>
            <p:cNvPr id="29" name="Rectangle 28">
              <a:extLst>
                <a:ext uri="{FF2B5EF4-FFF2-40B4-BE49-F238E27FC236}">
                  <a16:creationId xmlns:a16="http://schemas.microsoft.com/office/drawing/2014/main" id="{4CA27E3A-7BAE-1AA9-B0F5-0C1B81338AF5}"/>
                </a:ext>
              </a:extLst>
            </p:cNvPr>
            <p:cNvSpPr/>
            <p:nvPr/>
          </p:nvSpPr>
          <p:spPr>
            <a:xfrm>
              <a:off x="508124" y="5401725"/>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sym typeface="Arial"/>
              </a:endParaRPr>
            </a:p>
          </p:txBody>
        </p:sp>
        <p:sp>
          <p:nvSpPr>
            <p:cNvPr id="30" name="Rectangle 29">
              <a:extLst>
                <a:ext uri="{FF2B5EF4-FFF2-40B4-BE49-F238E27FC236}">
                  <a16:creationId xmlns:a16="http://schemas.microsoft.com/office/drawing/2014/main" id="{55608DC6-95DD-44F4-6A54-70B8EC8A6822}"/>
                </a:ext>
              </a:extLst>
            </p:cNvPr>
            <p:cNvSpPr/>
            <p:nvPr/>
          </p:nvSpPr>
          <p:spPr>
            <a:xfrm>
              <a:off x="495779" y="6038898"/>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sym typeface="Arial"/>
              </a:endParaRPr>
            </a:p>
          </p:txBody>
        </p:sp>
        <p:sp>
          <p:nvSpPr>
            <p:cNvPr id="31" name="Rectangle 30">
              <a:extLst>
                <a:ext uri="{FF2B5EF4-FFF2-40B4-BE49-F238E27FC236}">
                  <a16:creationId xmlns:a16="http://schemas.microsoft.com/office/drawing/2014/main" id="{F66A55A3-3AC7-DD82-AEAF-ABF02B23B242}"/>
                </a:ext>
              </a:extLst>
            </p:cNvPr>
            <p:cNvSpPr/>
            <p:nvPr/>
          </p:nvSpPr>
          <p:spPr>
            <a:xfrm>
              <a:off x="508124" y="4000843"/>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sym typeface="Arial"/>
              </a:endParaRPr>
            </a:p>
          </p:txBody>
        </p:sp>
        <p:cxnSp>
          <p:nvCxnSpPr>
            <p:cNvPr id="32" name="Straight Connector 31">
              <a:extLst>
                <a:ext uri="{FF2B5EF4-FFF2-40B4-BE49-F238E27FC236}">
                  <a16:creationId xmlns:a16="http://schemas.microsoft.com/office/drawing/2014/main" id="{FEBAB19D-E905-5488-055E-8020EA49501D}"/>
                </a:ext>
              </a:extLst>
            </p:cNvPr>
            <p:cNvCxnSpPr>
              <a:cxnSpLocks/>
            </p:cNvCxnSpPr>
            <p:nvPr/>
          </p:nvCxnSpPr>
          <p:spPr>
            <a:xfrm>
              <a:off x="1110751" y="4381086"/>
              <a:ext cx="230130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901280B8-C77E-21F3-739A-C3CBEC40101E}"/>
              </a:ext>
            </a:extLst>
          </p:cNvPr>
          <p:cNvSpPr txBox="1"/>
          <p:nvPr/>
        </p:nvSpPr>
        <p:spPr>
          <a:xfrm>
            <a:off x="4998284" y="3769588"/>
            <a:ext cx="27559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home</a:t>
            </a:r>
          </a:p>
        </p:txBody>
      </p:sp>
      <p:sp>
        <p:nvSpPr>
          <p:cNvPr id="36" name="TextBox 35">
            <a:extLst>
              <a:ext uri="{FF2B5EF4-FFF2-40B4-BE49-F238E27FC236}">
                <a16:creationId xmlns:a16="http://schemas.microsoft.com/office/drawing/2014/main" id="{F9F49CAD-3959-4B5B-6C33-DFECC1BA6612}"/>
              </a:ext>
            </a:extLst>
          </p:cNvPr>
          <p:cNvSpPr txBox="1"/>
          <p:nvPr/>
        </p:nvSpPr>
        <p:spPr>
          <a:xfrm>
            <a:off x="5081289" y="4422398"/>
            <a:ext cx="27559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often</a:t>
            </a:r>
          </a:p>
        </p:txBody>
      </p:sp>
      <p:sp>
        <p:nvSpPr>
          <p:cNvPr id="37" name="TextBox 36">
            <a:extLst>
              <a:ext uri="{FF2B5EF4-FFF2-40B4-BE49-F238E27FC236}">
                <a16:creationId xmlns:a16="http://schemas.microsoft.com/office/drawing/2014/main" id="{D85589DB-40CA-5CC1-5CC2-89839AAECCB9}"/>
              </a:ext>
            </a:extLst>
          </p:cNvPr>
          <p:cNvSpPr txBox="1"/>
          <p:nvPr/>
        </p:nvSpPr>
        <p:spPr>
          <a:xfrm>
            <a:off x="5053612" y="5072186"/>
            <a:ext cx="2755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always</a:t>
            </a:r>
          </a:p>
        </p:txBody>
      </p:sp>
      <p:sp>
        <p:nvSpPr>
          <p:cNvPr id="38" name="TextBox 37">
            <a:extLst>
              <a:ext uri="{FF2B5EF4-FFF2-40B4-BE49-F238E27FC236}">
                <a16:creationId xmlns:a16="http://schemas.microsoft.com/office/drawing/2014/main" id="{C81715BA-87AF-3902-3BD1-86620353AA77}"/>
              </a:ext>
            </a:extLst>
          </p:cNvPr>
          <p:cNvSpPr txBox="1"/>
          <p:nvPr/>
        </p:nvSpPr>
        <p:spPr>
          <a:xfrm>
            <a:off x="4972411" y="5677982"/>
            <a:ext cx="27559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in the playground</a:t>
            </a: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02919" y="129599"/>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5 </a:t>
            </a:r>
            <a:endParaRPr lang="en-GB" sz="3200" dirty="0"/>
          </a:p>
        </p:txBody>
      </p:sp>
      <p:pic>
        <p:nvPicPr>
          <p:cNvPr id="34" name="Google Shape;319;p15" descr="Speech Icon, Voice, Talking, Audio, Speech">
            <a:extLst>
              <a:ext uri="{FF2B5EF4-FFF2-40B4-BE49-F238E27FC236}">
                <a16:creationId xmlns:a16="http://schemas.microsoft.com/office/drawing/2014/main" id="{C0E766C4-0FE3-4A02-AE1E-54BA0F4E06F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35" name="Title 1">
            <a:extLst>
              <a:ext uri="{FF2B5EF4-FFF2-40B4-BE49-F238E27FC236}">
                <a16:creationId xmlns:a16="http://schemas.microsoft.com/office/drawing/2014/main" id="{3B41760E-5E10-4C20-979B-21DBA1FE39E9}"/>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pic>
        <p:nvPicPr>
          <p:cNvPr id="48" name="Picture 2" descr="Trabajo En Equipo, Grupo, Equipo, Comunidad">
            <a:extLst>
              <a:ext uri="{FF2B5EF4-FFF2-40B4-BE49-F238E27FC236}">
                <a16:creationId xmlns:a16="http://schemas.microsoft.com/office/drawing/2014/main" id="{0A1F4D50-9C04-4F8C-AB0C-2F20DE8CC7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9311" y="133007"/>
            <a:ext cx="585033" cy="585033"/>
          </a:xfrm>
          <a:prstGeom prst="rect">
            <a:avLst/>
          </a:prstGeom>
          <a:noFill/>
          <a:extLst>
            <a:ext uri="{909E8E84-426E-40DD-AFC4-6F175D3DCCD1}">
              <a14:hiddenFill xmlns:a14="http://schemas.microsoft.com/office/drawing/2010/main">
                <a:solidFill>
                  <a:srgbClr val="FFFFFF"/>
                </a:solidFill>
              </a14:hiddenFill>
            </a:ext>
          </a:extLst>
        </p:spPr>
      </p:pic>
      <p:sp>
        <p:nvSpPr>
          <p:cNvPr id="118" name="TextBox 117">
            <a:extLst>
              <a:ext uri="{FF2B5EF4-FFF2-40B4-BE49-F238E27FC236}">
                <a16:creationId xmlns:a16="http://schemas.microsoft.com/office/drawing/2014/main" id="{A1BC212A-CEB9-460B-9855-9C965CBA7608}"/>
              </a:ext>
            </a:extLst>
          </p:cNvPr>
          <p:cNvSpPr txBox="1"/>
          <p:nvPr/>
        </p:nvSpPr>
        <p:spPr>
          <a:xfrm>
            <a:off x="224042" y="1869189"/>
            <a:ext cx="2348677" cy="816249"/>
          </a:xfrm>
          <a:prstGeom prst="rect">
            <a:avLst/>
          </a:prstGeom>
          <a:noFill/>
        </p:spPr>
        <p:txBody>
          <a:bodyPr wrap="square" rtlCol="0">
            <a:spAutoFit/>
          </a:bodyPr>
          <a:lstStyle/>
          <a:p>
            <a:pPr>
              <a:lnSpc>
                <a:spcPct val="150000"/>
              </a:lnSpc>
            </a:pPr>
            <a:r>
              <a:rPr lang="en-GB" sz="3600" b="1" dirty="0">
                <a:solidFill>
                  <a:srgbClr val="002060"/>
                </a:solidFill>
                <a:latin typeface="Century Gothic" panose="020B0502020202020204" pitchFamily="34" charset="0"/>
              </a:rPr>
              <a:t>Persona B</a:t>
            </a:r>
          </a:p>
        </p:txBody>
      </p:sp>
      <p:sp>
        <p:nvSpPr>
          <p:cNvPr id="5" name="TextBox 4">
            <a:extLst>
              <a:ext uri="{FF2B5EF4-FFF2-40B4-BE49-F238E27FC236}">
                <a16:creationId xmlns:a16="http://schemas.microsoft.com/office/drawing/2014/main" id="{209866C5-2563-4D7F-9E76-B9B2B224A429}"/>
              </a:ext>
            </a:extLst>
          </p:cNvPr>
          <p:cNvSpPr txBox="1"/>
          <p:nvPr/>
        </p:nvSpPr>
        <p:spPr>
          <a:xfrm>
            <a:off x="142529" y="1036483"/>
            <a:ext cx="4346062" cy="646331"/>
          </a:xfrm>
          <a:prstGeom prst="rect">
            <a:avLst/>
          </a:prstGeom>
          <a:solidFill>
            <a:schemeClr val="accent4">
              <a:lumMod val="20000"/>
              <a:lumOff val="80000"/>
            </a:schemeClr>
          </a:solidFill>
        </p:spPr>
        <p:txBody>
          <a:bodyPr wrap="none" rtlCol="0">
            <a:spAutoFit/>
          </a:bodyPr>
          <a:lstStyle/>
          <a:p>
            <a:r>
              <a:rPr lang="en-GB" sz="3600" dirty="0">
                <a:solidFill>
                  <a:srgbClr val="002060"/>
                </a:solidFill>
                <a:latin typeface="Century Gothic" panose="020B0502020202020204" pitchFamily="34" charset="0"/>
              </a:rPr>
              <a:t>Respuestas para…</a:t>
            </a:r>
          </a:p>
        </p:txBody>
      </p:sp>
      <p:sp>
        <p:nvSpPr>
          <p:cNvPr id="22" name="Google Shape;167;p2">
            <a:extLst>
              <a:ext uri="{FF2B5EF4-FFF2-40B4-BE49-F238E27FC236}">
                <a16:creationId xmlns:a16="http://schemas.microsoft.com/office/drawing/2014/main" id="{AF4AA3D0-911B-6589-4915-2BC840CDA5B7}"/>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45" name="Picture 144" descr="Shape, arrow&#10;&#10;Description automatically generated">
            <a:extLst>
              <a:ext uri="{FF2B5EF4-FFF2-40B4-BE49-F238E27FC236}">
                <a16:creationId xmlns:a16="http://schemas.microsoft.com/office/drawing/2014/main" id="{03B4D6D6-0AB1-4C67-9E7A-BB2B96A79883}"/>
              </a:ext>
            </a:extLst>
          </p:cNvPr>
          <p:cNvPicPr>
            <a:picLocks noChangeAspect="1"/>
          </p:cNvPicPr>
          <p:nvPr/>
        </p:nvPicPr>
        <p:blipFill>
          <a:blip r:embed="rId5"/>
          <a:stretch>
            <a:fillRect/>
          </a:stretch>
        </p:blipFill>
        <p:spPr>
          <a:xfrm>
            <a:off x="754735" y="4663271"/>
            <a:ext cx="494008" cy="323378"/>
          </a:xfrm>
          <a:prstGeom prst="rect">
            <a:avLst/>
          </a:prstGeom>
        </p:spPr>
      </p:pic>
      <p:pic>
        <p:nvPicPr>
          <p:cNvPr id="146" name="Picture 145" descr="Shape, arrow&#10;&#10;Description automatically generated">
            <a:extLst>
              <a:ext uri="{FF2B5EF4-FFF2-40B4-BE49-F238E27FC236}">
                <a16:creationId xmlns:a16="http://schemas.microsoft.com/office/drawing/2014/main" id="{6342CD9F-C20C-4353-A688-6C2B50F39509}"/>
              </a:ext>
            </a:extLst>
          </p:cNvPr>
          <p:cNvPicPr>
            <a:picLocks noChangeAspect="1"/>
          </p:cNvPicPr>
          <p:nvPr/>
        </p:nvPicPr>
        <p:blipFill>
          <a:blip r:embed="rId5"/>
          <a:stretch>
            <a:fillRect/>
          </a:stretch>
        </p:blipFill>
        <p:spPr>
          <a:xfrm>
            <a:off x="744381" y="4018402"/>
            <a:ext cx="494008" cy="323378"/>
          </a:xfrm>
          <a:prstGeom prst="rect">
            <a:avLst/>
          </a:prstGeom>
        </p:spPr>
      </p:pic>
      <p:pic>
        <p:nvPicPr>
          <p:cNvPr id="147" name="Picture 146" descr="Shape, arrow&#10;&#10;Description automatically generated">
            <a:extLst>
              <a:ext uri="{FF2B5EF4-FFF2-40B4-BE49-F238E27FC236}">
                <a16:creationId xmlns:a16="http://schemas.microsoft.com/office/drawing/2014/main" id="{8BA1727B-4C9D-4FDD-AA9D-B9BCCDE27EF0}"/>
              </a:ext>
            </a:extLst>
          </p:cNvPr>
          <p:cNvPicPr>
            <a:picLocks noChangeAspect="1"/>
          </p:cNvPicPr>
          <p:nvPr/>
        </p:nvPicPr>
        <p:blipFill>
          <a:blip r:embed="rId5"/>
          <a:stretch>
            <a:fillRect/>
          </a:stretch>
        </p:blipFill>
        <p:spPr>
          <a:xfrm>
            <a:off x="734546" y="5960382"/>
            <a:ext cx="494008" cy="323378"/>
          </a:xfrm>
          <a:prstGeom prst="rect">
            <a:avLst/>
          </a:prstGeom>
        </p:spPr>
      </p:pic>
      <p:pic>
        <p:nvPicPr>
          <p:cNvPr id="148" name="Picture 147" descr="Shape, arrow&#10;&#10;Description automatically generated">
            <a:extLst>
              <a:ext uri="{FF2B5EF4-FFF2-40B4-BE49-F238E27FC236}">
                <a16:creationId xmlns:a16="http://schemas.microsoft.com/office/drawing/2014/main" id="{0A798A19-9CEE-49B8-8E71-0B2EF3BC1069}"/>
              </a:ext>
            </a:extLst>
          </p:cNvPr>
          <p:cNvPicPr>
            <a:picLocks noChangeAspect="1"/>
          </p:cNvPicPr>
          <p:nvPr/>
        </p:nvPicPr>
        <p:blipFill>
          <a:blip r:embed="rId6"/>
          <a:stretch>
            <a:fillRect/>
          </a:stretch>
        </p:blipFill>
        <p:spPr>
          <a:xfrm>
            <a:off x="801335" y="3120080"/>
            <a:ext cx="486903" cy="521381"/>
          </a:xfrm>
          <a:prstGeom prst="rect">
            <a:avLst/>
          </a:prstGeom>
        </p:spPr>
      </p:pic>
      <p:pic>
        <p:nvPicPr>
          <p:cNvPr id="149" name="Picture 148" descr="Shape, arrow&#10;&#10;Description automatically generated">
            <a:extLst>
              <a:ext uri="{FF2B5EF4-FFF2-40B4-BE49-F238E27FC236}">
                <a16:creationId xmlns:a16="http://schemas.microsoft.com/office/drawing/2014/main" id="{E626B5B8-4CE1-4579-A855-5037721C8128}"/>
              </a:ext>
            </a:extLst>
          </p:cNvPr>
          <p:cNvPicPr>
            <a:picLocks noChangeAspect="1"/>
          </p:cNvPicPr>
          <p:nvPr/>
        </p:nvPicPr>
        <p:blipFill>
          <a:blip r:embed="rId6"/>
          <a:stretch>
            <a:fillRect/>
          </a:stretch>
        </p:blipFill>
        <p:spPr>
          <a:xfrm>
            <a:off x="781346" y="5132426"/>
            <a:ext cx="486903" cy="521381"/>
          </a:xfrm>
          <a:prstGeom prst="rect">
            <a:avLst/>
          </a:prstGeom>
        </p:spPr>
      </p:pic>
      <p:pic>
        <p:nvPicPr>
          <p:cNvPr id="153" name="Picture 152" descr="Shape, arrow&#10;&#10;Description automatically generated">
            <a:extLst>
              <a:ext uri="{FF2B5EF4-FFF2-40B4-BE49-F238E27FC236}">
                <a16:creationId xmlns:a16="http://schemas.microsoft.com/office/drawing/2014/main" id="{A17071EB-BEB1-A47E-CB32-3C8962AA48FF}"/>
              </a:ext>
            </a:extLst>
          </p:cNvPr>
          <p:cNvPicPr>
            <a:picLocks noChangeAspect="1"/>
          </p:cNvPicPr>
          <p:nvPr/>
        </p:nvPicPr>
        <p:blipFill>
          <a:blip r:embed="rId5"/>
          <a:stretch>
            <a:fillRect/>
          </a:stretch>
        </p:blipFill>
        <p:spPr>
          <a:xfrm>
            <a:off x="4452500" y="5235011"/>
            <a:ext cx="494008" cy="323378"/>
          </a:xfrm>
          <a:prstGeom prst="rect">
            <a:avLst/>
          </a:prstGeom>
        </p:spPr>
      </p:pic>
      <p:pic>
        <p:nvPicPr>
          <p:cNvPr id="155" name="Picture 154" descr="Shape, arrow&#10;&#10;Description automatically generated">
            <a:extLst>
              <a:ext uri="{FF2B5EF4-FFF2-40B4-BE49-F238E27FC236}">
                <a16:creationId xmlns:a16="http://schemas.microsoft.com/office/drawing/2014/main" id="{E84B3FA7-8BE6-52C5-4984-1D54C0CFF383}"/>
              </a:ext>
            </a:extLst>
          </p:cNvPr>
          <p:cNvPicPr>
            <a:picLocks noChangeAspect="1"/>
          </p:cNvPicPr>
          <p:nvPr/>
        </p:nvPicPr>
        <p:blipFill>
          <a:blip r:embed="rId5"/>
          <a:stretch>
            <a:fillRect/>
          </a:stretch>
        </p:blipFill>
        <p:spPr>
          <a:xfrm>
            <a:off x="4443063" y="3845310"/>
            <a:ext cx="494008" cy="323378"/>
          </a:xfrm>
          <a:prstGeom prst="rect">
            <a:avLst/>
          </a:prstGeom>
        </p:spPr>
      </p:pic>
      <p:pic>
        <p:nvPicPr>
          <p:cNvPr id="156" name="Picture 155" descr="Shape, arrow&#10;&#10;Description automatically generated">
            <a:extLst>
              <a:ext uri="{FF2B5EF4-FFF2-40B4-BE49-F238E27FC236}">
                <a16:creationId xmlns:a16="http://schemas.microsoft.com/office/drawing/2014/main" id="{E108318B-A80A-E354-C4C1-CF2F422EBF1A}"/>
              </a:ext>
            </a:extLst>
          </p:cNvPr>
          <p:cNvPicPr>
            <a:picLocks noChangeAspect="1"/>
          </p:cNvPicPr>
          <p:nvPr/>
        </p:nvPicPr>
        <p:blipFill>
          <a:blip r:embed="rId6"/>
          <a:stretch>
            <a:fillRect/>
          </a:stretch>
        </p:blipFill>
        <p:spPr>
          <a:xfrm>
            <a:off x="4567435" y="4402580"/>
            <a:ext cx="486903" cy="521381"/>
          </a:xfrm>
          <a:prstGeom prst="rect">
            <a:avLst/>
          </a:prstGeom>
        </p:spPr>
      </p:pic>
      <p:pic>
        <p:nvPicPr>
          <p:cNvPr id="157" name="Picture 156" descr="Shape, arrow&#10;&#10;Description automatically generated">
            <a:extLst>
              <a:ext uri="{FF2B5EF4-FFF2-40B4-BE49-F238E27FC236}">
                <a16:creationId xmlns:a16="http://schemas.microsoft.com/office/drawing/2014/main" id="{844C78BD-05B6-502C-45CF-E6E46353C81A}"/>
              </a:ext>
            </a:extLst>
          </p:cNvPr>
          <p:cNvPicPr>
            <a:picLocks noChangeAspect="1"/>
          </p:cNvPicPr>
          <p:nvPr/>
        </p:nvPicPr>
        <p:blipFill>
          <a:blip r:embed="rId6"/>
          <a:stretch>
            <a:fillRect/>
          </a:stretch>
        </p:blipFill>
        <p:spPr>
          <a:xfrm>
            <a:off x="4481731" y="5632734"/>
            <a:ext cx="486903" cy="521381"/>
          </a:xfrm>
          <a:prstGeom prst="rect">
            <a:avLst/>
          </a:prstGeom>
        </p:spPr>
      </p:pic>
    </p:spTree>
    <p:extLst>
      <p:ext uri="{BB962C8B-B14F-4D97-AF65-F5344CB8AC3E}">
        <p14:creationId xmlns:p14="http://schemas.microsoft.com/office/powerpoint/2010/main" val="255167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childTnLst>
                                </p:cTn>
                              </p:par>
                              <p:par>
                                <p:cTn id="8" presetID="10" presetClass="entr" presetSubtype="0" fill="hold" nodeType="withEffect">
                                  <p:stCondLst>
                                    <p:cond delay="0"/>
                                  </p:stCondLst>
                                  <p:childTnLst>
                                    <p:set>
                                      <p:cBhvr>
                                        <p:cTn id="9" dur="1" fill="hold">
                                          <p:stCondLst>
                                            <p:cond delay="0"/>
                                          </p:stCondLst>
                                        </p:cTn>
                                        <p:tgtEl>
                                          <p:spTgt spid="146"/>
                                        </p:tgtEl>
                                        <p:attrNameLst>
                                          <p:attrName>style.visibility</p:attrName>
                                        </p:attrNameLst>
                                      </p:cBhvr>
                                      <p:to>
                                        <p:strVal val="visible"/>
                                      </p:to>
                                    </p:set>
                                    <p:animEffect transition="in" filter="fade">
                                      <p:cBhvr>
                                        <p:cTn id="10" dur="500"/>
                                        <p:tgtEl>
                                          <p:spTgt spid="146"/>
                                        </p:tgtEl>
                                      </p:cBhvr>
                                    </p:animEffect>
                                  </p:childTnLst>
                                </p:cTn>
                              </p:par>
                              <p:par>
                                <p:cTn id="11" presetID="10" presetClass="entr" presetSubtype="0" fill="hold" nodeType="withEffect">
                                  <p:stCondLst>
                                    <p:cond delay="0"/>
                                  </p:stCondLst>
                                  <p:childTnLst>
                                    <p:set>
                                      <p:cBhvr>
                                        <p:cTn id="12" dur="1" fill="hold">
                                          <p:stCondLst>
                                            <p:cond delay="0"/>
                                          </p:stCondLst>
                                        </p:cTn>
                                        <p:tgtEl>
                                          <p:spTgt spid="147"/>
                                        </p:tgtEl>
                                        <p:attrNameLst>
                                          <p:attrName>style.visibility</p:attrName>
                                        </p:attrNameLst>
                                      </p:cBhvr>
                                      <p:to>
                                        <p:strVal val="visible"/>
                                      </p:to>
                                    </p:set>
                                    <p:animEffect transition="in" filter="fade">
                                      <p:cBhvr>
                                        <p:cTn id="13" dur="500"/>
                                        <p:tgtEl>
                                          <p:spTgt spid="147"/>
                                        </p:tgtEl>
                                      </p:cBhvr>
                                    </p:animEffect>
                                  </p:childTnLst>
                                </p:cTn>
                              </p:par>
                              <p:par>
                                <p:cTn id="14" presetID="10" presetClass="entr" presetSubtype="0" fill="hold" nodeType="withEffect">
                                  <p:stCondLst>
                                    <p:cond delay="0"/>
                                  </p:stCondLst>
                                  <p:childTnLst>
                                    <p:set>
                                      <p:cBhvr>
                                        <p:cTn id="15" dur="1" fill="hold">
                                          <p:stCondLst>
                                            <p:cond delay="0"/>
                                          </p:stCondLst>
                                        </p:cTn>
                                        <p:tgtEl>
                                          <p:spTgt spid="148"/>
                                        </p:tgtEl>
                                        <p:attrNameLst>
                                          <p:attrName>style.visibility</p:attrName>
                                        </p:attrNameLst>
                                      </p:cBhvr>
                                      <p:to>
                                        <p:strVal val="visible"/>
                                      </p:to>
                                    </p:set>
                                    <p:animEffect transition="in" filter="fade">
                                      <p:cBhvr>
                                        <p:cTn id="16" dur="500"/>
                                        <p:tgtEl>
                                          <p:spTgt spid="148"/>
                                        </p:tgtEl>
                                      </p:cBhvr>
                                    </p:animEffect>
                                  </p:childTnLst>
                                </p:cTn>
                              </p:par>
                              <p:par>
                                <p:cTn id="17" presetID="10" presetClass="entr" presetSubtype="0" fill="hold" nodeType="withEffect">
                                  <p:stCondLst>
                                    <p:cond delay="0"/>
                                  </p:stCondLst>
                                  <p:childTnLst>
                                    <p:set>
                                      <p:cBhvr>
                                        <p:cTn id="18" dur="1" fill="hold">
                                          <p:stCondLst>
                                            <p:cond delay="0"/>
                                          </p:stCondLst>
                                        </p:cTn>
                                        <p:tgtEl>
                                          <p:spTgt spid="149"/>
                                        </p:tgtEl>
                                        <p:attrNameLst>
                                          <p:attrName>style.visibility</p:attrName>
                                        </p:attrNameLst>
                                      </p:cBhvr>
                                      <p:to>
                                        <p:strVal val="visible"/>
                                      </p:to>
                                    </p:set>
                                    <p:animEffect transition="in" filter="fade">
                                      <p:cBhvr>
                                        <p:cTn id="19" dur="500"/>
                                        <p:tgtEl>
                                          <p:spTgt spid="149"/>
                                        </p:tgtEl>
                                      </p:cBhvr>
                                    </p:animEffect>
                                  </p:childTnLst>
                                </p:cTn>
                              </p:par>
                              <p:par>
                                <p:cTn id="20" presetID="10" presetClass="entr" presetSubtype="0" fill="hold" nodeType="withEffect">
                                  <p:stCondLst>
                                    <p:cond delay="0"/>
                                  </p:stCondLst>
                                  <p:childTnLst>
                                    <p:set>
                                      <p:cBhvr>
                                        <p:cTn id="21" dur="1" fill="hold">
                                          <p:stCondLst>
                                            <p:cond delay="0"/>
                                          </p:stCondLst>
                                        </p:cTn>
                                        <p:tgtEl>
                                          <p:spTgt spid="153"/>
                                        </p:tgtEl>
                                        <p:attrNameLst>
                                          <p:attrName>style.visibility</p:attrName>
                                        </p:attrNameLst>
                                      </p:cBhvr>
                                      <p:to>
                                        <p:strVal val="visible"/>
                                      </p:to>
                                    </p:set>
                                    <p:animEffect transition="in" filter="fade">
                                      <p:cBhvr>
                                        <p:cTn id="22" dur="500"/>
                                        <p:tgtEl>
                                          <p:spTgt spid="153"/>
                                        </p:tgtEl>
                                      </p:cBhvr>
                                    </p:animEffect>
                                  </p:childTnLst>
                                </p:cTn>
                              </p:par>
                              <p:par>
                                <p:cTn id="23" presetID="10" presetClass="entr" presetSubtype="0" fill="hold" nodeType="withEffect">
                                  <p:stCondLst>
                                    <p:cond delay="0"/>
                                  </p:stCondLst>
                                  <p:childTnLst>
                                    <p:set>
                                      <p:cBhvr>
                                        <p:cTn id="24" dur="1" fill="hold">
                                          <p:stCondLst>
                                            <p:cond delay="0"/>
                                          </p:stCondLst>
                                        </p:cTn>
                                        <p:tgtEl>
                                          <p:spTgt spid="155"/>
                                        </p:tgtEl>
                                        <p:attrNameLst>
                                          <p:attrName>style.visibility</p:attrName>
                                        </p:attrNameLst>
                                      </p:cBhvr>
                                      <p:to>
                                        <p:strVal val="visible"/>
                                      </p:to>
                                    </p:set>
                                    <p:animEffect transition="in" filter="fade">
                                      <p:cBhvr>
                                        <p:cTn id="25" dur="500"/>
                                        <p:tgtEl>
                                          <p:spTgt spid="155"/>
                                        </p:tgtEl>
                                      </p:cBhvr>
                                    </p:animEffect>
                                  </p:childTnLst>
                                </p:cTn>
                              </p:par>
                              <p:par>
                                <p:cTn id="26" presetID="10" presetClass="entr" presetSubtype="0" fill="hold" nodeType="withEffect">
                                  <p:stCondLst>
                                    <p:cond delay="0"/>
                                  </p:stCondLst>
                                  <p:childTnLst>
                                    <p:set>
                                      <p:cBhvr>
                                        <p:cTn id="27" dur="1" fill="hold">
                                          <p:stCondLst>
                                            <p:cond delay="0"/>
                                          </p:stCondLst>
                                        </p:cTn>
                                        <p:tgtEl>
                                          <p:spTgt spid="156"/>
                                        </p:tgtEl>
                                        <p:attrNameLst>
                                          <p:attrName>style.visibility</p:attrName>
                                        </p:attrNameLst>
                                      </p:cBhvr>
                                      <p:to>
                                        <p:strVal val="visible"/>
                                      </p:to>
                                    </p:set>
                                    <p:animEffect transition="in" filter="fade">
                                      <p:cBhvr>
                                        <p:cTn id="28" dur="500"/>
                                        <p:tgtEl>
                                          <p:spTgt spid="156"/>
                                        </p:tgtEl>
                                      </p:cBhvr>
                                    </p:animEffect>
                                  </p:childTnLst>
                                </p:cTn>
                              </p:par>
                              <p:par>
                                <p:cTn id="29" presetID="10" presetClass="entr" presetSubtype="0" fill="hold" nodeType="withEffect">
                                  <p:stCondLst>
                                    <p:cond delay="0"/>
                                  </p:stCondLst>
                                  <p:childTnLst>
                                    <p:set>
                                      <p:cBhvr>
                                        <p:cTn id="30" dur="1" fill="hold">
                                          <p:stCondLst>
                                            <p:cond delay="0"/>
                                          </p:stCondLst>
                                        </p:cTn>
                                        <p:tgtEl>
                                          <p:spTgt spid="157"/>
                                        </p:tgtEl>
                                        <p:attrNameLst>
                                          <p:attrName>style.visibility</p:attrName>
                                        </p:attrNameLst>
                                      </p:cBhvr>
                                      <p:to>
                                        <p:strVal val="visible"/>
                                      </p:to>
                                    </p:set>
                                    <p:animEffect transition="in" filter="fade">
                                      <p:cBhvr>
                                        <p:cTn id="31"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58" name="Table 3">
            <a:extLst>
              <a:ext uri="{FF2B5EF4-FFF2-40B4-BE49-F238E27FC236}">
                <a16:creationId xmlns:a16="http://schemas.microsoft.com/office/drawing/2014/main" id="{B27E6C9F-6BF5-4210-8827-14E62A48818A}"/>
              </a:ext>
            </a:extLst>
          </p:cNvPr>
          <p:cNvGraphicFramePr>
            <a:graphicFrameLocks noGrp="1"/>
          </p:cNvGraphicFramePr>
          <p:nvPr/>
        </p:nvGraphicFramePr>
        <p:xfrm>
          <a:off x="-194298" y="1737651"/>
          <a:ext cx="5876929" cy="5047002"/>
        </p:xfrm>
        <a:graphic>
          <a:graphicData uri="http://schemas.openxmlformats.org/drawingml/2006/table">
            <a:tbl>
              <a:tblPr firstRow="1" bandRow="1">
                <a:tableStyleId>{5940675A-B579-460E-94D1-54222C63F5DA}</a:tableStyleId>
              </a:tblPr>
              <a:tblGrid>
                <a:gridCol w="1391435">
                  <a:extLst>
                    <a:ext uri="{9D8B030D-6E8A-4147-A177-3AD203B41FA5}">
                      <a16:colId xmlns:a16="http://schemas.microsoft.com/office/drawing/2014/main" val="893164677"/>
                    </a:ext>
                  </a:extLst>
                </a:gridCol>
                <a:gridCol w="4485494">
                  <a:extLst>
                    <a:ext uri="{9D8B030D-6E8A-4147-A177-3AD203B41FA5}">
                      <a16:colId xmlns:a16="http://schemas.microsoft.com/office/drawing/2014/main" val="1766975090"/>
                    </a:ext>
                  </a:extLst>
                </a:gridCol>
              </a:tblGrid>
              <a:tr h="837812">
                <a:tc>
                  <a:txBody>
                    <a:bodyPr/>
                    <a:lstStyle/>
                    <a:p>
                      <a:endParaRPr lang="en-GB" dirty="0"/>
                    </a:p>
                  </a:txBody>
                  <a:tcPr>
                    <a:lnL w="12700" cap="flat" cmpd="sng" algn="ctr">
                      <a:noFill/>
                      <a:prstDash val="sysDot"/>
                      <a:round/>
                      <a:headEnd type="none" w="med" len="med"/>
                      <a:tailEnd type="none" w="med" len="med"/>
                    </a:lnL>
                    <a:lnR w="12700" cap="flat" cmpd="sng" algn="ctr">
                      <a:solidFill>
                        <a:srgbClr val="002060"/>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solidFill>
                            <a:srgbClr val="002060"/>
                          </a:solidFill>
                          <a:latin typeface="Century Gothic" panose="020B0502020202020204" pitchFamily="34" charset="0"/>
                        </a:rPr>
                        <a:t>¿</a:t>
                      </a:r>
                      <a:r>
                        <a:rPr lang="en-GB" sz="2400" b="1" dirty="0" err="1">
                          <a:solidFill>
                            <a:srgbClr val="002060"/>
                          </a:solidFill>
                          <a:latin typeface="Century Gothic" panose="020B0502020202020204" pitchFamily="34" charset="0"/>
                        </a:rPr>
                        <a:t>Quién</a:t>
                      </a:r>
                      <a:r>
                        <a:rPr lang="en-GB" sz="2400" b="1" dirty="0">
                          <a:solidFill>
                            <a:srgbClr val="002060"/>
                          </a:solidFill>
                          <a:latin typeface="Century Gothic" panose="020B0502020202020204" pitchFamily="34" charset="0"/>
                        </a:rPr>
                        <a:t>?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2263911"/>
                  </a:ext>
                </a:extLst>
              </a:tr>
              <a:tr h="837812">
                <a:tc>
                  <a:txBody>
                    <a:bodyPr/>
                    <a:lstStyle/>
                    <a:p>
                      <a:endParaRPr lang="en-GB" dirty="0"/>
                    </a:p>
                  </a:txBody>
                  <a:tcPr>
                    <a:lnL w="12700" cap="flat" cmpd="sng" algn="ctr">
                      <a:noFill/>
                      <a:prstDash val="sysDot"/>
                      <a:round/>
                      <a:headEnd type="none" w="med" len="med"/>
                      <a:tailEnd type="none" w="med" len="med"/>
                    </a:lnL>
                    <a:lnR w="12700" cap="flat" cmpd="sng" algn="ctr">
                      <a:solidFill>
                        <a:srgbClr val="002060"/>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en-GB" sz="2400" b="0" dirty="0">
                          <a:solidFill>
                            <a:srgbClr val="002060"/>
                          </a:solidFill>
                          <a:latin typeface="Century Gothic" panose="020B0502020202020204" pitchFamily="34" charset="0"/>
                        </a:rPr>
                        <a:t>Anton Gomez Padron</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4241438"/>
                  </a:ext>
                </a:extLst>
              </a:tr>
              <a:tr h="837812">
                <a:tc>
                  <a:txBody>
                    <a:bodyPr/>
                    <a:lstStyle/>
                    <a:p>
                      <a:endParaRPr lang="en-GB"/>
                    </a:p>
                  </a:txBody>
                  <a:tcPr>
                    <a:lnL w="12700" cap="flat" cmpd="sng" algn="ctr">
                      <a:noFill/>
                      <a:prstDash val="sysDot"/>
                      <a:round/>
                      <a:headEnd type="none" w="med" len="med"/>
                      <a:tailEnd type="none" w="med" len="med"/>
                    </a:lnL>
                    <a:lnR w="12700" cap="flat" cmpd="sng" algn="ctr">
                      <a:solidFill>
                        <a:srgbClr val="002060"/>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en-GB" sz="2400" b="0" dirty="0">
                          <a:solidFill>
                            <a:srgbClr val="002060"/>
                          </a:solidFill>
                          <a:latin typeface="Century Gothic" panose="020B0502020202020204" pitchFamily="34" charset="0"/>
                        </a:rPr>
                        <a:t>Monica Benitez Gonzalez.</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2491689"/>
                  </a:ext>
                </a:extLst>
              </a:tr>
              <a:tr h="857942">
                <a:tc>
                  <a:txBody>
                    <a:bodyPr/>
                    <a:lstStyle/>
                    <a:p>
                      <a:endParaRPr lang="en-GB"/>
                    </a:p>
                  </a:txBody>
                  <a:tcPr>
                    <a:lnL w="12700" cap="flat" cmpd="sng" algn="ctr">
                      <a:noFill/>
                      <a:prstDash val="sysDot"/>
                      <a:round/>
                      <a:headEnd type="none" w="med" len="med"/>
                      <a:tailEnd type="none" w="med" len="med"/>
                    </a:lnL>
                    <a:lnR w="12700" cap="flat" cmpd="sng" algn="ctr">
                      <a:solidFill>
                        <a:srgbClr val="002060"/>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0" dirty="0">
                          <a:solidFill>
                            <a:srgbClr val="002060"/>
                          </a:solidFill>
                          <a:latin typeface="Century Gothic" panose="020B0502020202020204" pitchFamily="34" charset="0"/>
                        </a:rPr>
                        <a:t>Alvaro Rodriguez </a:t>
                      </a:r>
                      <a:r>
                        <a:rPr lang="en-GB" sz="2400" b="0" dirty="0" err="1">
                          <a:solidFill>
                            <a:srgbClr val="002060"/>
                          </a:solidFill>
                          <a:latin typeface="Century Gothic" panose="020B0502020202020204" pitchFamily="34" charset="0"/>
                        </a:rPr>
                        <a:t>Pendulo</a:t>
                      </a: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8099985"/>
                  </a:ext>
                </a:extLst>
              </a:tr>
              <a:tr h="837812">
                <a:tc>
                  <a:txBody>
                    <a:bodyPr/>
                    <a:lstStyle/>
                    <a:p>
                      <a:endParaRPr lang="en-GB"/>
                    </a:p>
                  </a:txBody>
                  <a:tcPr>
                    <a:lnL w="12700" cap="flat" cmpd="sng" algn="ctr">
                      <a:noFill/>
                      <a:prstDash val="sysDot"/>
                      <a:round/>
                      <a:headEnd type="none" w="med" len="med"/>
                      <a:tailEnd type="none" w="med" len="med"/>
                    </a:lnL>
                    <a:lnR w="12700" cap="flat" cmpd="sng" algn="ctr">
                      <a:solidFill>
                        <a:srgbClr val="002060"/>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en-GB" sz="2400" b="0" dirty="0">
                          <a:solidFill>
                            <a:srgbClr val="002060"/>
                          </a:solidFill>
                          <a:latin typeface="Century Gothic" panose="020B0502020202020204" pitchFamily="34" charset="0"/>
                        </a:rPr>
                        <a:t>Nicolas Lopez Fernandez</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3233831"/>
                  </a:ext>
                </a:extLst>
              </a:tr>
              <a:tr h="837812">
                <a:tc>
                  <a:txBody>
                    <a:bodyPr/>
                    <a:lstStyle/>
                    <a:p>
                      <a:endParaRPr lang="en-GB" dirty="0"/>
                    </a:p>
                  </a:txBody>
                  <a:tcPr>
                    <a:lnL w="12700" cap="flat" cmpd="sng" algn="ctr">
                      <a:noFill/>
                      <a:prstDash val="sysDot"/>
                      <a:round/>
                      <a:headEnd type="none" w="med" len="med"/>
                      <a:tailEnd type="none" w="med" len="med"/>
                    </a:lnL>
                    <a:lnR w="12700" cap="flat" cmpd="sng" algn="ctr">
                      <a:solidFill>
                        <a:srgbClr val="002060"/>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en-GB" sz="2400" b="0" dirty="0">
                          <a:solidFill>
                            <a:srgbClr val="002060"/>
                          </a:solidFill>
                          <a:latin typeface="Century Gothic" panose="020B0502020202020204" pitchFamily="34" charset="0"/>
                        </a:rPr>
                        <a:t>Ines Chavez Cordoba</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0292567"/>
                  </a:ext>
                </a:extLst>
              </a:tr>
            </a:tbl>
          </a:graphicData>
        </a:graphic>
      </p:graphicFrame>
      <p:sp>
        <p:nvSpPr>
          <p:cNvPr id="153" name="Google Shape;153;p2"/>
          <p:cNvSpPr txBox="1"/>
          <p:nvPr/>
        </p:nvSpPr>
        <p:spPr>
          <a:xfrm>
            <a:off x="8731403" y="27231"/>
            <a:ext cx="2453244"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alibri"/>
                <a:cs typeface="Calibri"/>
                <a:sym typeface="Century Gothic"/>
              </a:rPr>
              <a:t>Stress 1</a:t>
            </a:r>
            <a:endParaRPr kumimoji="0" sz="4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64" name="Google Shape;164;p2" descr="Speech Icon, Voice, Talking, Audio, Speech"/>
          <p:cNvPicPr preferRelativeResize="0"/>
          <p:nvPr/>
        </p:nvPicPr>
        <p:blipFill rotWithShape="1">
          <a:blip r:embed="rId5">
            <a:alphaModFix/>
          </a:blip>
          <a:srcRect/>
          <a:stretch/>
        </p:blipFill>
        <p:spPr>
          <a:xfrm>
            <a:off x="11126493" y="1294492"/>
            <a:ext cx="776168" cy="776168"/>
          </a:xfrm>
          <a:prstGeom prst="rect">
            <a:avLst/>
          </a:prstGeom>
          <a:noFill/>
          <a:ln>
            <a:noFill/>
          </a:ln>
        </p:spPr>
      </p:pic>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1: </a:t>
            </a:r>
            <a:endParaRPr lang="en-GB" sz="3200" dirty="0"/>
          </a:p>
        </p:txBody>
      </p:sp>
      <p:sp>
        <p:nvSpPr>
          <p:cNvPr id="53" name="Oval 52">
            <a:hlinkClick r:id="" action="ppaction://noaction">
              <a:snd r:embed="rId6" name="2_4.wav"/>
            </a:hlinkClick>
            <a:extLst>
              <a:ext uri="{FF2B5EF4-FFF2-40B4-BE49-F238E27FC236}">
                <a16:creationId xmlns:a16="http://schemas.microsoft.com/office/drawing/2014/main" id="{C446680F-9F53-4209-91E4-0CA464F1DCC1}"/>
              </a:ext>
            </a:extLst>
          </p:cNvPr>
          <p:cNvSpPr/>
          <p:nvPr/>
        </p:nvSpPr>
        <p:spPr>
          <a:xfrm>
            <a:off x="221406" y="2833788"/>
            <a:ext cx="551774" cy="471614"/>
          </a:xfrm>
          <a:prstGeom prst="ellipse">
            <a:avLst/>
          </a:prstGeom>
          <a:solidFill>
            <a:srgbClr val="FF0066"/>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E6FBFE"/>
                </a:solidFill>
                <a:latin typeface="Century Gothic" panose="020B0502020202020204" pitchFamily="34" charset="0"/>
              </a:rPr>
              <a:t>E</a:t>
            </a:r>
            <a:endParaRPr kumimoji="0" lang="en-GB" sz="2800" b="1" i="0" u="none" strike="noStrike" kern="1200" cap="none" spc="0" normalizeH="0" baseline="0" noProof="0" dirty="0">
              <a:ln>
                <a:noFill/>
              </a:ln>
              <a:solidFill>
                <a:srgbClr val="E6FBFE"/>
              </a:solidFill>
              <a:effectLst/>
              <a:uLnTx/>
              <a:uFillTx/>
              <a:latin typeface="Century Gothic" panose="020B0502020202020204" pitchFamily="34" charset="0"/>
              <a:ea typeface="+mn-ea"/>
              <a:cs typeface="+mn-cs"/>
            </a:endParaRPr>
          </a:p>
        </p:txBody>
      </p:sp>
      <p:sp>
        <p:nvSpPr>
          <p:cNvPr id="54" name="Oval 53">
            <a:hlinkClick r:id="" action="ppaction://noaction">
              <a:snd r:embed="rId7" name="2_5.wav"/>
            </a:hlinkClick>
            <a:extLst>
              <a:ext uri="{FF2B5EF4-FFF2-40B4-BE49-F238E27FC236}">
                <a16:creationId xmlns:a16="http://schemas.microsoft.com/office/drawing/2014/main" id="{8F1A5D05-18B5-4188-A7E7-680CA7D0B06E}"/>
              </a:ext>
            </a:extLst>
          </p:cNvPr>
          <p:cNvSpPr/>
          <p:nvPr/>
        </p:nvSpPr>
        <p:spPr>
          <a:xfrm>
            <a:off x="221406" y="3646403"/>
            <a:ext cx="551774" cy="471614"/>
          </a:xfrm>
          <a:prstGeom prst="ellipse">
            <a:avLst/>
          </a:prstGeom>
          <a:solidFill>
            <a:srgbClr val="FF0066"/>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E6FBFE"/>
                </a:solidFill>
                <a:latin typeface="Century Gothic" panose="020B0502020202020204" pitchFamily="34" charset="0"/>
              </a:rPr>
              <a:t>1</a:t>
            </a:r>
            <a:endParaRPr kumimoji="0" lang="en-GB" sz="2800" b="1" i="0" u="none" strike="noStrike" kern="1200" cap="none" spc="0" normalizeH="0" baseline="0" noProof="0" dirty="0">
              <a:ln>
                <a:noFill/>
              </a:ln>
              <a:solidFill>
                <a:srgbClr val="E6FBFE"/>
              </a:solidFill>
              <a:effectLst/>
              <a:uLnTx/>
              <a:uFillTx/>
              <a:latin typeface="Century Gothic" panose="020B0502020202020204" pitchFamily="34" charset="0"/>
              <a:ea typeface="+mn-ea"/>
              <a:cs typeface="+mn-cs"/>
            </a:endParaRPr>
          </a:p>
        </p:txBody>
      </p:sp>
      <p:sp>
        <p:nvSpPr>
          <p:cNvPr id="55" name="Oval 54">
            <a:hlinkClick r:id="" action="ppaction://noaction">
              <a:snd r:embed="rId8" name="2_6.wav"/>
            </a:hlinkClick>
            <a:extLst>
              <a:ext uri="{FF2B5EF4-FFF2-40B4-BE49-F238E27FC236}">
                <a16:creationId xmlns:a16="http://schemas.microsoft.com/office/drawing/2014/main" id="{C002F5B4-FB42-49C1-AA9B-043677847205}"/>
              </a:ext>
            </a:extLst>
          </p:cNvPr>
          <p:cNvSpPr/>
          <p:nvPr/>
        </p:nvSpPr>
        <p:spPr>
          <a:xfrm>
            <a:off x="221406" y="4497532"/>
            <a:ext cx="551774" cy="471614"/>
          </a:xfrm>
          <a:prstGeom prst="ellipse">
            <a:avLst/>
          </a:prstGeom>
          <a:solidFill>
            <a:srgbClr val="FF0066"/>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E6FBFE"/>
                </a:solidFill>
                <a:latin typeface="Century Gothic" panose="020B0502020202020204" pitchFamily="34" charset="0"/>
              </a:rPr>
              <a:t>2</a:t>
            </a:r>
            <a:endParaRPr kumimoji="0" lang="en-GB" sz="2800" b="1" i="0" u="none" strike="noStrike" kern="1200" cap="none" spc="0" normalizeH="0" baseline="0" noProof="0" dirty="0">
              <a:ln>
                <a:noFill/>
              </a:ln>
              <a:solidFill>
                <a:srgbClr val="E6FBFE"/>
              </a:solidFill>
              <a:effectLst/>
              <a:uLnTx/>
              <a:uFillTx/>
              <a:latin typeface="Century Gothic" panose="020B0502020202020204" pitchFamily="34" charset="0"/>
              <a:ea typeface="+mn-ea"/>
              <a:cs typeface="+mn-cs"/>
            </a:endParaRPr>
          </a:p>
        </p:txBody>
      </p:sp>
      <p:sp>
        <p:nvSpPr>
          <p:cNvPr id="56" name="Oval 55">
            <a:hlinkClick r:id="" action="ppaction://noaction">
              <a:snd r:embed="rId9" name="2_7.wav"/>
            </a:hlinkClick>
            <a:extLst>
              <a:ext uri="{FF2B5EF4-FFF2-40B4-BE49-F238E27FC236}">
                <a16:creationId xmlns:a16="http://schemas.microsoft.com/office/drawing/2014/main" id="{92E7724A-59A4-44D7-9D9A-9C342A1579F6}"/>
              </a:ext>
            </a:extLst>
          </p:cNvPr>
          <p:cNvSpPr/>
          <p:nvPr/>
        </p:nvSpPr>
        <p:spPr>
          <a:xfrm>
            <a:off x="221406" y="5344475"/>
            <a:ext cx="551774" cy="471614"/>
          </a:xfrm>
          <a:prstGeom prst="ellipse">
            <a:avLst/>
          </a:prstGeom>
          <a:solidFill>
            <a:srgbClr val="FF0066"/>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E6FBFE"/>
                </a:solidFill>
                <a:latin typeface="Century Gothic" panose="020B0502020202020204" pitchFamily="34" charset="0"/>
              </a:rPr>
              <a:t>3</a:t>
            </a:r>
            <a:endParaRPr kumimoji="0" lang="en-GB" sz="2800" b="1" i="0" u="none" strike="noStrike" kern="1200" cap="none" spc="0" normalizeH="0" baseline="0" noProof="0" dirty="0">
              <a:ln>
                <a:noFill/>
              </a:ln>
              <a:solidFill>
                <a:srgbClr val="E6FBFE"/>
              </a:solidFill>
              <a:effectLst/>
              <a:uLnTx/>
              <a:uFillTx/>
              <a:latin typeface="Century Gothic" panose="020B0502020202020204" pitchFamily="34" charset="0"/>
              <a:ea typeface="+mn-ea"/>
              <a:cs typeface="+mn-cs"/>
            </a:endParaRPr>
          </a:p>
        </p:txBody>
      </p:sp>
      <p:sp>
        <p:nvSpPr>
          <p:cNvPr id="57" name="Oval 56">
            <a:hlinkClick r:id="" action="ppaction://noaction">
              <a:snd r:embed="rId10" name="2_8.wav"/>
            </a:hlinkClick>
            <a:extLst>
              <a:ext uri="{FF2B5EF4-FFF2-40B4-BE49-F238E27FC236}">
                <a16:creationId xmlns:a16="http://schemas.microsoft.com/office/drawing/2014/main" id="{B6AE5988-DCC9-4551-8C7E-A3C97901DBED}"/>
              </a:ext>
            </a:extLst>
          </p:cNvPr>
          <p:cNvSpPr/>
          <p:nvPr/>
        </p:nvSpPr>
        <p:spPr>
          <a:xfrm>
            <a:off x="221406" y="6174708"/>
            <a:ext cx="551774" cy="471614"/>
          </a:xfrm>
          <a:prstGeom prst="ellipse">
            <a:avLst/>
          </a:prstGeom>
          <a:solidFill>
            <a:srgbClr val="FF0066"/>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E6FBFE"/>
                </a:solidFill>
                <a:latin typeface="Century Gothic" panose="020B0502020202020204" pitchFamily="34" charset="0"/>
              </a:rPr>
              <a:t>4</a:t>
            </a:r>
            <a:endParaRPr kumimoji="0" lang="en-GB" sz="2800" b="1" i="0" u="none" strike="noStrike" kern="1200" cap="none" spc="0" normalizeH="0" baseline="0" noProof="0" dirty="0">
              <a:ln>
                <a:noFill/>
              </a:ln>
              <a:solidFill>
                <a:srgbClr val="E6FBFE"/>
              </a:solidFill>
              <a:effectLst/>
              <a:uLnTx/>
              <a:uFillTx/>
              <a:latin typeface="Century Gothic" panose="020B0502020202020204" pitchFamily="34" charset="0"/>
              <a:ea typeface="+mn-ea"/>
              <a:cs typeface="+mn-cs"/>
            </a:endParaRPr>
          </a:p>
        </p:txBody>
      </p:sp>
      <p:pic>
        <p:nvPicPr>
          <p:cNvPr id="88" name="Google Shape;221;p10">
            <a:extLst>
              <a:ext uri="{FF2B5EF4-FFF2-40B4-BE49-F238E27FC236}">
                <a16:creationId xmlns:a16="http://schemas.microsoft.com/office/drawing/2014/main" id="{434F6C7E-C3A6-4EC2-A8A5-52B70CFFEBE6}"/>
              </a:ext>
            </a:extLst>
          </p:cNvPr>
          <p:cNvPicPr preferRelativeResize="0"/>
          <p:nvPr/>
        </p:nvPicPr>
        <p:blipFill rotWithShape="1">
          <a:blip r:embed="rId11">
            <a:alphaModFix/>
          </a:blip>
          <a:srcRect/>
          <a:stretch/>
        </p:blipFill>
        <p:spPr>
          <a:xfrm>
            <a:off x="10931527" y="-74836"/>
            <a:ext cx="1166103" cy="1183191"/>
          </a:xfrm>
          <a:prstGeom prst="rect">
            <a:avLst/>
          </a:prstGeom>
          <a:noFill/>
          <a:ln>
            <a:noFill/>
          </a:ln>
        </p:spPr>
      </p:pic>
      <p:sp>
        <p:nvSpPr>
          <p:cNvPr id="89" name="Title 1">
            <a:extLst>
              <a:ext uri="{FF2B5EF4-FFF2-40B4-BE49-F238E27FC236}">
                <a16:creationId xmlns:a16="http://schemas.microsoft.com/office/drawing/2014/main" id="{8B3DA075-6883-4C2C-BE55-92B144D78FDB}"/>
              </a:ext>
            </a:extLst>
          </p:cNvPr>
          <p:cNvSpPr txBox="1">
            <a:spLocks/>
          </p:cNvSpPr>
          <p:nvPr/>
        </p:nvSpPr>
        <p:spPr>
          <a:xfrm>
            <a:off x="10837155" y="887469"/>
            <a:ext cx="1354845" cy="317988"/>
          </a:xfrm>
          <a:prstGeom prst="rect">
            <a:avLst/>
          </a:prstGeom>
          <a:solidFill>
            <a:srgbClr val="91EAD2"/>
          </a:solidFill>
          <a:ln>
            <a:noFill/>
          </a:ln>
        </p:spPr>
        <p:txBody>
          <a:bodyPr spcFirstLastPara="1" wrap="square" lIns="91425" tIns="45700" rIns="91425" bIns="45700" anchor="ctr" anchorCtr="0">
            <a:normAutofit fontScale="90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escuchar</a:t>
            </a:r>
            <a:endParaRPr lang="en-GB" sz="2000" b="1" kern="0" dirty="0">
              <a:solidFill>
                <a:schemeClr val="bg1"/>
              </a:solidFill>
              <a:latin typeface="Century Gothic" panose="020B0502020202020204" pitchFamily="34" charset="0"/>
            </a:endParaRPr>
          </a:p>
        </p:txBody>
      </p:sp>
      <p:sp>
        <p:nvSpPr>
          <p:cNvPr id="90" name="Title 1">
            <a:extLst>
              <a:ext uri="{FF2B5EF4-FFF2-40B4-BE49-F238E27FC236}">
                <a16:creationId xmlns:a16="http://schemas.microsoft.com/office/drawing/2014/main" id="{E0A72696-07EA-43C8-9C7D-AD57FD65D505}"/>
              </a:ext>
            </a:extLst>
          </p:cNvPr>
          <p:cNvSpPr txBox="1">
            <a:spLocks/>
          </p:cNvSpPr>
          <p:nvPr/>
        </p:nvSpPr>
        <p:spPr>
          <a:xfrm>
            <a:off x="11022239" y="2121396"/>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solidFill>
                  <a:srgbClr val="002060"/>
                </a:solidFill>
                <a:latin typeface="Century Gothic" panose="020B0502020202020204" pitchFamily="34" charset="0"/>
              </a:rPr>
              <a:t>hablar</a:t>
            </a:r>
            <a:endParaRPr lang="en-GB" sz="1800" b="1" dirty="0">
              <a:solidFill>
                <a:srgbClr val="002060"/>
              </a:solidFill>
              <a:latin typeface="Century Gothic" panose="020B0502020202020204" pitchFamily="34" charset="0"/>
            </a:endParaRPr>
          </a:p>
        </p:txBody>
      </p:sp>
      <p:sp>
        <p:nvSpPr>
          <p:cNvPr id="5" name="TextBox 4">
            <a:extLst>
              <a:ext uri="{FF2B5EF4-FFF2-40B4-BE49-F238E27FC236}">
                <a16:creationId xmlns:a16="http://schemas.microsoft.com/office/drawing/2014/main" id="{F2CDEB43-D66F-439D-8CE6-8ACD8C8915C7}"/>
              </a:ext>
            </a:extLst>
          </p:cNvPr>
          <p:cNvSpPr txBox="1"/>
          <p:nvPr/>
        </p:nvSpPr>
        <p:spPr>
          <a:xfrm>
            <a:off x="1773695" y="2715215"/>
            <a:ext cx="357790"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a:t>
            </a:r>
            <a:endParaRPr lang="en-GB" sz="3200" b="1" dirty="0">
              <a:solidFill>
                <a:srgbClr val="92D050"/>
              </a:solidFill>
            </a:endParaRPr>
          </a:p>
        </p:txBody>
      </p:sp>
      <p:sp>
        <p:nvSpPr>
          <p:cNvPr id="43" name="TextBox 42">
            <a:extLst>
              <a:ext uri="{FF2B5EF4-FFF2-40B4-BE49-F238E27FC236}">
                <a16:creationId xmlns:a16="http://schemas.microsoft.com/office/drawing/2014/main" id="{286B0A16-0C04-4FE1-8367-D433063E1536}"/>
              </a:ext>
            </a:extLst>
          </p:cNvPr>
          <p:cNvSpPr txBox="1"/>
          <p:nvPr/>
        </p:nvSpPr>
        <p:spPr>
          <a:xfrm>
            <a:off x="2500929" y="2709883"/>
            <a:ext cx="357790"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a:t>
            </a:r>
            <a:endParaRPr lang="en-GB" sz="3200" b="1" dirty="0">
              <a:solidFill>
                <a:srgbClr val="92D050"/>
              </a:solidFill>
            </a:endParaRPr>
          </a:p>
        </p:txBody>
      </p:sp>
      <p:sp>
        <p:nvSpPr>
          <p:cNvPr id="44" name="TextBox 43">
            <a:extLst>
              <a:ext uri="{FF2B5EF4-FFF2-40B4-BE49-F238E27FC236}">
                <a16:creationId xmlns:a16="http://schemas.microsoft.com/office/drawing/2014/main" id="{9AF9388B-DC55-4A27-8ED1-7ABECA079F7F}"/>
              </a:ext>
            </a:extLst>
          </p:cNvPr>
          <p:cNvSpPr txBox="1"/>
          <p:nvPr/>
        </p:nvSpPr>
        <p:spPr>
          <a:xfrm>
            <a:off x="4067967" y="2707983"/>
            <a:ext cx="357790"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a:t>
            </a:r>
            <a:endParaRPr lang="en-GB" sz="3200" b="1" dirty="0">
              <a:solidFill>
                <a:srgbClr val="92D050"/>
              </a:solidFill>
            </a:endParaRPr>
          </a:p>
        </p:txBody>
      </p:sp>
      <p:sp>
        <p:nvSpPr>
          <p:cNvPr id="45" name="TextBox 44">
            <a:extLst>
              <a:ext uri="{FF2B5EF4-FFF2-40B4-BE49-F238E27FC236}">
                <a16:creationId xmlns:a16="http://schemas.microsoft.com/office/drawing/2014/main" id="{BCA6A021-DE2F-42F0-9C67-B09AB1710CE7}"/>
              </a:ext>
            </a:extLst>
          </p:cNvPr>
          <p:cNvSpPr txBox="1"/>
          <p:nvPr/>
        </p:nvSpPr>
        <p:spPr>
          <a:xfrm>
            <a:off x="1483957" y="3558011"/>
            <a:ext cx="357790"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a:t>
            </a:r>
            <a:endParaRPr lang="en-GB" sz="3200" b="1" dirty="0">
              <a:solidFill>
                <a:srgbClr val="92D050"/>
              </a:solidFill>
            </a:endParaRPr>
          </a:p>
        </p:txBody>
      </p:sp>
      <p:sp>
        <p:nvSpPr>
          <p:cNvPr id="46" name="TextBox 45">
            <a:extLst>
              <a:ext uri="{FF2B5EF4-FFF2-40B4-BE49-F238E27FC236}">
                <a16:creationId xmlns:a16="http://schemas.microsoft.com/office/drawing/2014/main" id="{56E918DB-E458-480D-9912-9E0C60109CC7}"/>
              </a:ext>
            </a:extLst>
          </p:cNvPr>
          <p:cNvSpPr txBox="1"/>
          <p:nvPr/>
        </p:nvSpPr>
        <p:spPr>
          <a:xfrm>
            <a:off x="2922832" y="3553041"/>
            <a:ext cx="600815" cy="584775"/>
          </a:xfrm>
          <a:prstGeom prst="rect">
            <a:avLst/>
          </a:prstGeom>
          <a:noFill/>
        </p:spPr>
        <p:txBody>
          <a:bodyPr wrap="square" rtlCol="0">
            <a:spAutoFit/>
          </a:bodyPr>
          <a:lstStyle/>
          <a:p>
            <a:r>
              <a:rPr lang="en-GB" sz="3200" b="1" dirty="0">
                <a:solidFill>
                  <a:srgbClr val="92D050"/>
                </a:solidFill>
                <a:latin typeface="Century Gothic" panose="020B0502020202020204" pitchFamily="34" charset="0"/>
              </a:rPr>
              <a:t>´</a:t>
            </a:r>
            <a:endParaRPr lang="en-GB" sz="3200" b="1" dirty="0">
              <a:solidFill>
                <a:srgbClr val="92D050"/>
              </a:solidFill>
            </a:endParaRPr>
          </a:p>
        </p:txBody>
      </p:sp>
      <p:sp>
        <p:nvSpPr>
          <p:cNvPr id="47" name="TextBox 46">
            <a:extLst>
              <a:ext uri="{FF2B5EF4-FFF2-40B4-BE49-F238E27FC236}">
                <a16:creationId xmlns:a16="http://schemas.microsoft.com/office/drawing/2014/main" id="{1C8D69E3-39D8-42D4-AE96-A4D32B01E913}"/>
              </a:ext>
            </a:extLst>
          </p:cNvPr>
          <p:cNvSpPr txBox="1"/>
          <p:nvPr/>
        </p:nvSpPr>
        <p:spPr>
          <a:xfrm>
            <a:off x="4350141" y="3563318"/>
            <a:ext cx="357790"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a:t>
            </a:r>
            <a:endParaRPr lang="en-GB" sz="3200" b="1" dirty="0">
              <a:solidFill>
                <a:srgbClr val="92D050"/>
              </a:solidFill>
            </a:endParaRPr>
          </a:p>
        </p:txBody>
      </p:sp>
      <p:sp>
        <p:nvSpPr>
          <p:cNvPr id="48" name="TextBox 47">
            <a:extLst>
              <a:ext uri="{FF2B5EF4-FFF2-40B4-BE49-F238E27FC236}">
                <a16:creationId xmlns:a16="http://schemas.microsoft.com/office/drawing/2014/main" id="{E699D432-1A34-4195-B799-AB13D9E077AF}"/>
              </a:ext>
            </a:extLst>
          </p:cNvPr>
          <p:cNvSpPr txBox="1"/>
          <p:nvPr/>
        </p:nvSpPr>
        <p:spPr>
          <a:xfrm>
            <a:off x="1245822" y="4355703"/>
            <a:ext cx="357790"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a:t>
            </a:r>
            <a:endParaRPr lang="en-GB" sz="3200" b="1" dirty="0">
              <a:solidFill>
                <a:srgbClr val="92D050"/>
              </a:solidFill>
            </a:endParaRPr>
          </a:p>
        </p:txBody>
      </p:sp>
      <p:sp>
        <p:nvSpPr>
          <p:cNvPr id="49" name="TextBox 48">
            <a:extLst>
              <a:ext uri="{FF2B5EF4-FFF2-40B4-BE49-F238E27FC236}">
                <a16:creationId xmlns:a16="http://schemas.microsoft.com/office/drawing/2014/main" id="{BB24C6D7-B998-4A30-82C9-969242F3125F}"/>
              </a:ext>
            </a:extLst>
          </p:cNvPr>
          <p:cNvSpPr txBox="1"/>
          <p:nvPr/>
        </p:nvSpPr>
        <p:spPr>
          <a:xfrm>
            <a:off x="2870982" y="4402893"/>
            <a:ext cx="357790"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a:t>
            </a:r>
            <a:endParaRPr lang="en-GB" sz="3200" b="1" dirty="0">
              <a:solidFill>
                <a:srgbClr val="92D050"/>
              </a:solidFill>
            </a:endParaRPr>
          </a:p>
        </p:txBody>
      </p:sp>
      <p:sp>
        <p:nvSpPr>
          <p:cNvPr id="59" name="TextBox 58">
            <a:extLst>
              <a:ext uri="{FF2B5EF4-FFF2-40B4-BE49-F238E27FC236}">
                <a16:creationId xmlns:a16="http://schemas.microsoft.com/office/drawing/2014/main" id="{F1C6F757-E7A2-44EB-A964-2F58088A4A8E}"/>
              </a:ext>
            </a:extLst>
          </p:cNvPr>
          <p:cNvSpPr txBox="1"/>
          <p:nvPr/>
        </p:nvSpPr>
        <p:spPr>
          <a:xfrm>
            <a:off x="4022664" y="4426333"/>
            <a:ext cx="357790"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a:t>
            </a:r>
            <a:endParaRPr lang="en-GB" sz="3200" b="1" dirty="0">
              <a:solidFill>
                <a:srgbClr val="92D050"/>
              </a:solidFill>
            </a:endParaRPr>
          </a:p>
        </p:txBody>
      </p:sp>
      <p:sp>
        <p:nvSpPr>
          <p:cNvPr id="62" name="TextBox 61">
            <a:extLst>
              <a:ext uri="{FF2B5EF4-FFF2-40B4-BE49-F238E27FC236}">
                <a16:creationId xmlns:a16="http://schemas.microsoft.com/office/drawing/2014/main" id="{4EFB41E1-2475-4654-924B-068972A32BA1}"/>
              </a:ext>
            </a:extLst>
          </p:cNvPr>
          <p:cNvSpPr txBox="1"/>
          <p:nvPr/>
        </p:nvSpPr>
        <p:spPr>
          <a:xfrm>
            <a:off x="1952590" y="5239880"/>
            <a:ext cx="357790"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a:t>
            </a:r>
            <a:endParaRPr lang="en-GB" sz="3200" b="1" dirty="0">
              <a:solidFill>
                <a:srgbClr val="92D050"/>
              </a:solidFill>
            </a:endParaRPr>
          </a:p>
        </p:txBody>
      </p:sp>
      <p:sp>
        <p:nvSpPr>
          <p:cNvPr id="63" name="TextBox 62">
            <a:extLst>
              <a:ext uri="{FF2B5EF4-FFF2-40B4-BE49-F238E27FC236}">
                <a16:creationId xmlns:a16="http://schemas.microsoft.com/office/drawing/2014/main" id="{6BE2BB72-323B-43C6-BB96-D2753D4B3598}"/>
              </a:ext>
            </a:extLst>
          </p:cNvPr>
          <p:cNvSpPr txBox="1"/>
          <p:nvPr/>
        </p:nvSpPr>
        <p:spPr>
          <a:xfrm>
            <a:off x="2558146" y="5245226"/>
            <a:ext cx="357790"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a:t>
            </a:r>
            <a:endParaRPr lang="en-GB" sz="3200" b="1" dirty="0">
              <a:solidFill>
                <a:srgbClr val="92D050"/>
              </a:solidFill>
            </a:endParaRPr>
          </a:p>
        </p:txBody>
      </p:sp>
      <p:sp>
        <p:nvSpPr>
          <p:cNvPr id="64" name="TextBox 63">
            <a:extLst>
              <a:ext uri="{FF2B5EF4-FFF2-40B4-BE49-F238E27FC236}">
                <a16:creationId xmlns:a16="http://schemas.microsoft.com/office/drawing/2014/main" id="{95D08F35-E1D8-4B79-8F95-EAF974F60CDA}"/>
              </a:ext>
            </a:extLst>
          </p:cNvPr>
          <p:cNvSpPr txBox="1"/>
          <p:nvPr/>
        </p:nvSpPr>
        <p:spPr>
          <a:xfrm>
            <a:off x="4031262" y="5252938"/>
            <a:ext cx="357790"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a:t>
            </a:r>
            <a:endParaRPr lang="en-GB" sz="3200" b="1" dirty="0">
              <a:solidFill>
                <a:srgbClr val="92D050"/>
              </a:solidFill>
            </a:endParaRPr>
          </a:p>
        </p:txBody>
      </p:sp>
      <p:sp>
        <p:nvSpPr>
          <p:cNvPr id="66" name="TextBox 65">
            <a:extLst>
              <a:ext uri="{FF2B5EF4-FFF2-40B4-BE49-F238E27FC236}">
                <a16:creationId xmlns:a16="http://schemas.microsoft.com/office/drawing/2014/main" id="{D45719A4-4C26-47C4-9DEB-94E2A1405B8D}"/>
              </a:ext>
            </a:extLst>
          </p:cNvPr>
          <p:cNvSpPr txBox="1"/>
          <p:nvPr/>
        </p:nvSpPr>
        <p:spPr>
          <a:xfrm>
            <a:off x="1462692" y="6123108"/>
            <a:ext cx="281839" cy="584775"/>
          </a:xfrm>
          <a:prstGeom prst="rect">
            <a:avLst/>
          </a:prstGeom>
          <a:noFill/>
        </p:spPr>
        <p:txBody>
          <a:bodyPr wrap="square" rtlCol="0">
            <a:spAutoFit/>
          </a:bodyPr>
          <a:lstStyle/>
          <a:p>
            <a:r>
              <a:rPr lang="en-GB" sz="3200" b="1" dirty="0">
                <a:solidFill>
                  <a:srgbClr val="92D050"/>
                </a:solidFill>
                <a:latin typeface="Century Gothic" panose="020B0502020202020204" pitchFamily="34" charset="0"/>
              </a:rPr>
              <a:t>´</a:t>
            </a:r>
            <a:endParaRPr lang="en-GB" sz="3200" b="1" dirty="0">
              <a:solidFill>
                <a:srgbClr val="92D050"/>
              </a:solidFill>
            </a:endParaRPr>
          </a:p>
        </p:txBody>
      </p:sp>
      <p:sp>
        <p:nvSpPr>
          <p:cNvPr id="67" name="TextBox 66">
            <a:extLst>
              <a:ext uri="{FF2B5EF4-FFF2-40B4-BE49-F238E27FC236}">
                <a16:creationId xmlns:a16="http://schemas.microsoft.com/office/drawing/2014/main" id="{197AA5D9-2872-48E2-B02C-1CEBDC0465F9}"/>
              </a:ext>
            </a:extLst>
          </p:cNvPr>
          <p:cNvSpPr txBox="1"/>
          <p:nvPr/>
        </p:nvSpPr>
        <p:spPr>
          <a:xfrm>
            <a:off x="2303242" y="6118127"/>
            <a:ext cx="357790"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a:t>
            </a:r>
            <a:endParaRPr lang="en-GB" sz="3200" b="1" dirty="0">
              <a:solidFill>
                <a:srgbClr val="92D050"/>
              </a:solidFill>
            </a:endParaRPr>
          </a:p>
        </p:txBody>
      </p:sp>
      <p:sp>
        <p:nvSpPr>
          <p:cNvPr id="68" name="TextBox 67">
            <a:extLst>
              <a:ext uri="{FF2B5EF4-FFF2-40B4-BE49-F238E27FC236}">
                <a16:creationId xmlns:a16="http://schemas.microsoft.com/office/drawing/2014/main" id="{A09A3E67-2F2D-4EE2-98AB-FD0124B5F3DD}"/>
              </a:ext>
            </a:extLst>
          </p:cNvPr>
          <p:cNvSpPr txBox="1"/>
          <p:nvPr/>
        </p:nvSpPr>
        <p:spPr>
          <a:xfrm>
            <a:off x="3320666" y="6113271"/>
            <a:ext cx="357790"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a:t>
            </a:r>
            <a:endParaRPr lang="en-GB" sz="3200" b="1" dirty="0">
              <a:solidFill>
                <a:srgbClr val="92D050"/>
              </a:solidFill>
            </a:endParaRPr>
          </a:p>
        </p:txBody>
      </p:sp>
      <p:sp>
        <p:nvSpPr>
          <p:cNvPr id="70" name="Speech Bubble: Rectangle with Corners Rounded 69">
            <a:extLst>
              <a:ext uri="{FF2B5EF4-FFF2-40B4-BE49-F238E27FC236}">
                <a16:creationId xmlns:a16="http://schemas.microsoft.com/office/drawing/2014/main" id="{608855D3-1611-46C4-BC94-4E109B9E3937}"/>
              </a:ext>
            </a:extLst>
          </p:cNvPr>
          <p:cNvSpPr/>
          <p:nvPr/>
        </p:nvSpPr>
        <p:spPr>
          <a:xfrm>
            <a:off x="6048776" y="3654262"/>
            <a:ext cx="6050236" cy="2271454"/>
          </a:xfrm>
          <a:prstGeom prst="wedgeRoundRectCallout">
            <a:avLst>
              <a:gd name="adj1" fmla="val -38491"/>
              <a:gd name="adj2" fmla="val -57710"/>
              <a:gd name="adj3" fmla="val 16667"/>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In Spain and Spanish American countries, each person has </a:t>
            </a:r>
            <a:r>
              <a:rPr lang="en-GB" sz="2400" b="1" dirty="0">
                <a:solidFill>
                  <a:srgbClr val="002060"/>
                </a:solidFill>
                <a:latin typeface="Century Gothic" panose="020B0502020202020204" pitchFamily="34" charset="0"/>
              </a:rPr>
              <a:t>two surnames</a:t>
            </a:r>
            <a:r>
              <a:rPr lang="en-GB" sz="2400" dirty="0">
                <a:solidFill>
                  <a:srgbClr val="002060"/>
                </a:solidFill>
                <a:latin typeface="Century Gothic" panose="020B0502020202020204" pitchFamily="34" charset="0"/>
              </a:rPr>
              <a:t>. Traditionally, the first surname comes from the father, while the second surname from the mother.</a:t>
            </a:r>
            <a:endParaRPr lang="en-GB" sz="3200" dirty="0">
              <a:solidFill>
                <a:srgbClr val="002060"/>
              </a:solidFill>
              <a:latin typeface="Century Gothic" panose="020B0502020202020204" pitchFamily="34" charset="0"/>
            </a:endParaRPr>
          </a:p>
        </p:txBody>
      </p:sp>
      <p:grpSp>
        <p:nvGrpSpPr>
          <p:cNvPr id="34" name="Group 33">
            <a:extLst>
              <a:ext uri="{FF2B5EF4-FFF2-40B4-BE49-F238E27FC236}">
                <a16:creationId xmlns:a16="http://schemas.microsoft.com/office/drawing/2014/main" id="{2D970B8B-DD7D-44A8-A931-98ED92A964F1}"/>
              </a:ext>
            </a:extLst>
          </p:cNvPr>
          <p:cNvGrpSpPr/>
          <p:nvPr/>
        </p:nvGrpSpPr>
        <p:grpSpPr>
          <a:xfrm>
            <a:off x="5794917" y="2348775"/>
            <a:ext cx="1096962" cy="1062026"/>
            <a:chOff x="6210543" y="3764108"/>
            <a:chExt cx="801046" cy="775262"/>
          </a:xfrm>
        </p:grpSpPr>
        <p:sp>
          <p:nvSpPr>
            <p:cNvPr id="35" name="Oval 34">
              <a:extLst>
                <a:ext uri="{FF2B5EF4-FFF2-40B4-BE49-F238E27FC236}">
                  <a16:creationId xmlns:a16="http://schemas.microsoft.com/office/drawing/2014/main" id="{A3F16B86-D2E3-417F-BC1D-8E69F7E7840C}"/>
                </a:ext>
              </a:extLst>
            </p:cNvPr>
            <p:cNvSpPr/>
            <p:nvPr/>
          </p:nvSpPr>
          <p:spPr>
            <a:xfrm>
              <a:off x="6210543" y="3764108"/>
              <a:ext cx="775951" cy="775262"/>
            </a:xfrm>
            <a:prstGeom prst="ellipse">
              <a:avLst/>
            </a:prstGeom>
            <a:solidFill>
              <a:srgbClr val="F2F7FC"/>
            </a:solid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E5C7D447-F005-426A-B3C9-25FE6FCBE904}"/>
                </a:ext>
              </a:extLst>
            </p:cNvPr>
            <p:cNvPicPr>
              <a:picLocks noChangeAspect="1"/>
            </p:cNvPicPr>
            <p:nvPr/>
          </p:nvPicPr>
          <p:blipFill rotWithShape="1">
            <a:blip r:embed="rId12">
              <a:alphaModFix amt="35000"/>
              <a:extLst>
                <a:ext uri="{28A0092B-C50C-407E-A947-70E740481C1C}">
                  <a14:useLocalDpi xmlns:a14="http://schemas.microsoft.com/office/drawing/2010/main" val="0"/>
                </a:ext>
              </a:extLst>
            </a:blip>
            <a:srcRect b="12589"/>
            <a:stretch/>
          </p:blipFill>
          <p:spPr>
            <a:xfrm>
              <a:off x="6374918" y="3827198"/>
              <a:ext cx="469443" cy="634353"/>
            </a:xfrm>
            <a:prstGeom prst="rect">
              <a:avLst/>
            </a:prstGeom>
          </p:spPr>
        </p:pic>
        <p:pic>
          <p:nvPicPr>
            <p:cNvPr id="37" name="Picture 36" descr="A picture containing text, tableware, cup, clipart&#10;&#10;Description automatically generated">
              <a:extLst>
                <a:ext uri="{FF2B5EF4-FFF2-40B4-BE49-F238E27FC236}">
                  <a16:creationId xmlns:a16="http://schemas.microsoft.com/office/drawing/2014/main" id="{538FC056-8263-45F8-B8B7-00BA7C9E23A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869256">
              <a:off x="6232179" y="4014052"/>
              <a:ext cx="779410" cy="260851"/>
            </a:xfrm>
            <a:prstGeom prst="rect">
              <a:avLst/>
            </a:prstGeom>
          </p:spPr>
        </p:pic>
      </p:grpSp>
      <p:sp>
        <p:nvSpPr>
          <p:cNvPr id="4" name="Google Shape;167;p2">
            <a:extLst>
              <a:ext uri="{FF2B5EF4-FFF2-40B4-BE49-F238E27FC236}">
                <a16:creationId xmlns:a16="http://schemas.microsoft.com/office/drawing/2014/main" id="{C5E75037-5B05-06B4-1434-475CCD4EC8B0}"/>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8" name="Graphic 7" descr="Teacher">
            <a:extLst>
              <a:ext uri="{FF2B5EF4-FFF2-40B4-BE49-F238E27FC236}">
                <a16:creationId xmlns:a16="http://schemas.microsoft.com/office/drawing/2014/main" id="{9E108B0B-B118-DFBA-8AB1-8DE4D572123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706" y="482421"/>
            <a:ext cx="1043752" cy="1043752"/>
          </a:xfrm>
          <a:prstGeom prst="rect">
            <a:avLst/>
          </a:prstGeom>
        </p:spPr>
      </p:pic>
      <p:sp>
        <p:nvSpPr>
          <p:cNvPr id="9" name="Speech Bubble: Rectangle with Corners Rounded 8">
            <a:hlinkClick r:id="" action="ppaction://noaction">
              <a:snd r:embed="rId16" name="2_1.wav"/>
            </a:hlinkClick>
            <a:extLst>
              <a:ext uri="{FF2B5EF4-FFF2-40B4-BE49-F238E27FC236}">
                <a16:creationId xmlns:a16="http://schemas.microsoft.com/office/drawing/2014/main" id="{EB8BB594-5BBB-E59A-799B-281E31BC408D}"/>
              </a:ext>
            </a:extLst>
          </p:cNvPr>
          <p:cNvSpPr/>
          <p:nvPr/>
        </p:nvSpPr>
        <p:spPr>
          <a:xfrm>
            <a:off x="986563" y="765289"/>
            <a:ext cx="5587466" cy="532243"/>
          </a:xfrm>
          <a:prstGeom prst="wedgeRoundRectCallout">
            <a:avLst>
              <a:gd name="adj1" fmla="val -53762"/>
              <a:gd name="adj2" fmla="val -4378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0" dirty="0">
                <a:solidFill>
                  <a:schemeClr val="bg1"/>
                </a:solidFill>
                <a:latin typeface="Century Gothic"/>
                <a:ea typeface="Century Gothic"/>
                <a:cs typeface="Century Gothic"/>
                <a:sym typeface="Century Gothic"/>
              </a:rPr>
              <a:t>[A] </a:t>
            </a:r>
            <a:r>
              <a:rPr lang="en-GB" sz="2400" kern="0" dirty="0">
                <a:solidFill>
                  <a:schemeClr val="bg1"/>
                </a:solidFill>
                <a:latin typeface="Century Gothic"/>
                <a:ea typeface="Century Gothic"/>
                <a:cs typeface="Century Gothic"/>
                <a:sym typeface="Century Gothic"/>
              </a:rPr>
              <a:t>Escucha:</a:t>
            </a:r>
            <a:r>
              <a:rPr lang="en-GB" sz="2400" b="1" kern="0" dirty="0">
                <a:solidFill>
                  <a:schemeClr val="bg1"/>
                </a:solidFill>
                <a:latin typeface="Century Gothic"/>
                <a:ea typeface="Century Gothic"/>
                <a:cs typeface="Century Gothic"/>
                <a:sym typeface="Century Gothic"/>
              </a:rPr>
              <a:t> ¿</a:t>
            </a:r>
            <a:r>
              <a:rPr lang="en-GB" sz="2400" b="1" kern="0" dirty="0" err="1">
                <a:solidFill>
                  <a:schemeClr val="bg1"/>
                </a:solidFill>
                <a:latin typeface="Century Gothic"/>
                <a:ea typeface="Century Gothic"/>
                <a:cs typeface="Century Gothic"/>
                <a:sym typeface="Century Gothic"/>
              </a:rPr>
              <a:t>Dónde</a:t>
            </a:r>
            <a:r>
              <a:rPr lang="en-GB" sz="2400" b="1" kern="0" dirty="0">
                <a:solidFill>
                  <a:schemeClr val="bg1"/>
                </a:solidFill>
                <a:latin typeface="Century Gothic"/>
                <a:ea typeface="Century Gothic"/>
                <a:cs typeface="Century Gothic"/>
                <a:sym typeface="Century Gothic"/>
              </a:rPr>
              <a:t> está </a:t>
            </a:r>
            <a:r>
              <a:rPr lang="en-GB" sz="2400" b="1" kern="0" dirty="0" err="1">
                <a:solidFill>
                  <a:schemeClr val="bg1"/>
                </a:solidFill>
                <a:latin typeface="Century Gothic"/>
                <a:ea typeface="Century Gothic"/>
                <a:cs typeface="Century Gothic"/>
                <a:sym typeface="Century Gothic"/>
              </a:rPr>
              <a:t>el</a:t>
            </a:r>
            <a:r>
              <a:rPr lang="en-GB" sz="2400" b="1" kern="0" dirty="0">
                <a:solidFill>
                  <a:schemeClr val="bg1"/>
                </a:solidFill>
                <a:latin typeface="Century Gothic"/>
                <a:ea typeface="Century Gothic"/>
                <a:cs typeface="Century Gothic"/>
                <a:sym typeface="Century Gothic"/>
              </a:rPr>
              <a:t> </a:t>
            </a:r>
            <a:r>
              <a:rPr lang="en-GB" sz="2400" b="1" kern="0" dirty="0" err="1">
                <a:solidFill>
                  <a:schemeClr val="bg1"/>
                </a:solidFill>
                <a:latin typeface="Century Gothic"/>
                <a:ea typeface="Century Gothic"/>
                <a:cs typeface="Century Gothic"/>
                <a:sym typeface="Century Gothic"/>
              </a:rPr>
              <a:t>estrés</a:t>
            </a:r>
            <a:r>
              <a:rPr lang="en-GB" sz="2400" b="1" kern="0" dirty="0">
                <a:solidFill>
                  <a:schemeClr val="bg1"/>
                </a:solidFill>
                <a:latin typeface="Century Gothic"/>
                <a:ea typeface="Century Gothic"/>
                <a:cs typeface="Century Gothic"/>
                <a:sym typeface="Century Gothic"/>
              </a:rPr>
              <a:t>?</a:t>
            </a:r>
            <a:endPar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10" name="Speech Bubble: Rectangle with Corners Rounded 9">
            <a:extLst>
              <a:ext uri="{FF2B5EF4-FFF2-40B4-BE49-F238E27FC236}">
                <a16:creationId xmlns:a16="http://schemas.microsoft.com/office/drawing/2014/main" id="{B68459DF-2141-5993-5980-466A61E65670}"/>
              </a:ext>
            </a:extLst>
          </p:cNvPr>
          <p:cNvSpPr/>
          <p:nvPr/>
        </p:nvSpPr>
        <p:spPr>
          <a:xfrm>
            <a:off x="5742733" y="1367035"/>
            <a:ext cx="4083192" cy="532243"/>
          </a:xfrm>
          <a:prstGeom prst="wedgeRoundRectCallout">
            <a:avLst>
              <a:gd name="adj1" fmla="val -53762"/>
              <a:gd name="adj2" fmla="val -43789"/>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kern="0" dirty="0">
                <a:solidFill>
                  <a:srgbClr val="002060"/>
                </a:solidFill>
                <a:latin typeface="Century Gothic"/>
                <a:ea typeface="Century Gothic"/>
                <a:cs typeface="Century Gothic"/>
                <a:sym typeface="Century Gothic"/>
              </a:rPr>
              <a:t>Escribe </a:t>
            </a:r>
            <a:r>
              <a:rPr lang="en-GB" sz="2800" b="1" kern="0" dirty="0" err="1">
                <a:solidFill>
                  <a:srgbClr val="002060"/>
                </a:solidFill>
                <a:latin typeface="Century Gothic"/>
                <a:ea typeface="Century Gothic"/>
                <a:cs typeface="Century Gothic"/>
                <a:sym typeface="Century Gothic"/>
              </a:rPr>
              <a:t>el</a:t>
            </a:r>
            <a:r>
              <a:rPr lang="en-GB" sz="2800" b="1" kern="0" dirty="0">
                <a:solidFill>
                  <a:srgbClr val="002060"/>
                </a:solidFill>
                <a:latin typeface="Century Gothic"/>
                <a:ea typeface="Century Gothic"/>
                <a:cs typeface="Century Gothic"/>
                <a:sym typeface="Century Gothic"/>
              </a:rPr>
              <a:t> </a:t>
            </a:r>
            <a:r>
              <a:rPr lang="en-GB" sz="2800" b="1" kern="0" dirty="0" err="1">
                <a:solidFill>
                  <a:srgbClr val="002060"/>
                </a:solidFill>
                <a:latin typeface="Century Gothic"/>
                <a:ea typeface="Century Gothic"/>
                <a:cs typeface="Century Gothic"/>
                <a:sym typeface="Century Gothic"/>
              </a:rPr>
              <a:t>acento</a:t>
            </a:r>
            <a:r>
              <a:rPr lang="en-GB" sz="2800" b="1" kern="0" dirty="0">
                <a:solidFill>
                  <a:srgbClr val="002060"/>
                </a:solidFill>
                <a:latin typeface="Century Gothic"/>
                <a:ea typeface="Century Gothic"/>
                <a:cs typeface="Century Gothic"/>
                <a:sym typeface="Century Gothic"/>
              </a:rPr>
              <a:t> 📝.</a:t>
            </a:r>
            <a:endParaRPr lang="en-GB" sz="2000" b="1" dirty="0">
              <a:solidFill>
                <a:srgbClr val="002060"/>
              </a:solidFill>
            </a:endParaRPr>
          </a:p>
        </p:txBody>
      </p:sp>
      <p:sp>
        <p:nvSpPr>
          <p:cNvPr id="11" name="Speech Bubble: Rectangle with Corners Rounded 10">
            <a:extLst>
              <a:ext uri="{FF2B5EF4-FFF2-40B4-BE49-F238E27FC236}">
                <a16:creationId xmlns:a16="http://schemas.microsoft.com/office/drawing/2014/main" id="{3E0BC7AC-D132-C6E2-CD99-8E37A1E4BF67}"/>
              </a:ext>
            </a:extLst>
          </p:cNvPr>
          <p:cNvSpPr/>
          <p:nvPr/>
        </p:nvSpPr>
        <p:spPr>
          <a:xfrm>
            <a:off x="5794601" y="6113271"/>
            <a:ext cx="4620260" cy="532243"/>
          </a:xfrm>
          <a:prstGeom prst="wedgeRoundRectCallout">
            <a:avLst>
              <a:gd name="adj1" fmla="val -53762"/>
              <a:gd name="adj2" fmla="val -4378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kern="0" dirty="0">
                <a:solidFill>
                  <a:schemeClr val="bg1"/>
                </a:solidFill>
                <a:latin typeface="Century Gothic"/>
                <a:ea typeface="Century Gothic"/>
                <a:cs typeface="Century Gothic"/>
                <a:sym typeface="Century Gothic"/>
              </a:rPr>
              <a:t>[B]</a:t>
            </a:r>
            <a:r>
              <a:rPr lang="en-GB" sz="2800" kern="0" dirty="0">
                <a:solidFill>
                  <a:schemeClr val="bg1"/>
                </a:solidFill>
                <a:latin typeface="Century Gothic"/>
                <a:ea typeface="Century Gothic"/>
                <a:cs typeface="Century Gothic"/>
                <a:sym typeface="Century Gothic"/>
              </a:rPr>
              <a:t> </a:t>
            </a:r>
            <a:r>
              <a:rPr lang="en-GB" sz="2800" b="1" kern="0" dirty="0" err="1">
                <a:solidFill>
                  <a:schemeClr val="bg1"/>
                </a:solidFill>
                <a:latin typeface="Century Gothic"/>
                <a:ea typeface="Century Gothic"/>
                <a:cs typeface="Century Gothic"/>
                <a:sym typeface="Century Gothic"/>
              </a:rPr>
              <a:t>Practica</a:t>
            </a:r>
            <a:r>
              <a:rPr lang="en-GB" sz="2800" b="1" kern="0" dirty="0">
                <a:solidFill>
                  <a:schemeClr val="bg1"/>
                </a:solidFill>
                <a:latin typeface="Century Gothic"/>
                <a:ea typeface="Century Gothic"/>
                <a:cs typeface="Century Gothic"/>
                <a:sym typeface="Century Gothic"/>
              </a:rPr>
              <a:t> en parejas.</a:t>
            </a:r>
            <a:endParaRPr lang="en-GB" sz="2000" b="1" dirty="0">
              <a:solidFill>
                <a:schemeClr val="bg1"/>
              </a:solidFill>
            </a:endParaRPr>
          </a:p>
        </p:txBody>
      </p:sp>
    </p:spTree>
    <p:extLst>
      <p:ext uri="{BB962C8B-B14F-4D97-AF65-F5344CB8AC3E}">
        <p14:creationId xmlns:p14="http://schemas.microsoft.com/office/powerpoint/2010/main" val="405725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2_2.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8">
                                            <p:txEl>
                                              <p:pRg st="0" end="0"/>
                                            </p:txEl>
                                          </p:spTgt>
                                        </p:tgtEl>
                                        <p:attrNameLst>
                                          <p:attrName>style.visibility</p:attrName>
                                        </p:attrNameLst>
                                      </p:cBhvr>
                                      <p:to>
                                        <p:strVal val="visible"/>
                                      </p:to>
                                    </p:set>
                                    <p:animEffect transition="in" filter="fade">
                                      <p:cBhvr>
                                        <p:cTn id="42" dur="500"/>
                                        <p:tgtEl>
                                          <p:spTgt spid="4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9">
                                            <p:txEl>
                                              <p:pRg st="0" end="0"/>
                                            </p:txEl>
                                          </p:spTgt>
                                        </p:tgtEl>
                                        <p:attrNameLst>
                                          <p:attrName>style.visibility</p:attrName>
                                        </p:attrNameLst>
                                      </p:cBhvr>
                                      <p:to>
                                        <p:strVal val="visible"/>
                                      </p:to>
                                    </p:set>
                                    <p:animEffect transition="in" filter="fade">
                                      <p:cBhvr>
                                        <p:cTn id="52" dur="500"/>
                                        <p:tgtEl>
                                          <p:spTgt spid="5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2">
                                            <p:txEl>
                                              <p:pRg st="0" end="0"/>
                                            </p:txEl>
                                          </p:spTgt>
                                        </p:tgtEl>
                                        <p:attrNameLst>
                                          <p:attrName>style.visibility</p:attrName>
                                        </p:attrNameLst>
                                      </p:cBhvr>
                                      <p:to>
                                        <p:strVal val="visible"/>
                                      </p:to>
                                    </p:set>
                                    <p:animEffect transition="in" filter="fade">
                                      <p:cBhvr>
                                        <p:cTn id="57" dur="500"/>
                                        <p:tgtEl>
                                          <p:spTgt spid="6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500"/>
                                        <p:tgtEl>
                                          <p:spTgt spid="6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4">
                                            <p:txEl>
                                              <p:pRg st="0" end="0"/>
                                            </p:txEl>
                                          </p:spTgt>
                                        </p:tgtEl>
                                        <p:attrNameLst>
                                          <p:attrName>style.visibility</p:attrName>
                                        </p:attrNameLst>
                                      </p:cBhvr>
                                      <p:to>
                                        <p:strVal val="visible"/>
                                      </p:to>
                                    </p:set>
                                    <p:animEffect transition="in" filter="fade">
                                      <p:cBhvr>
                                        <p:cTn id="67" dur="500"/>
                                        <p:tgtEl>
                                          <p:spTgt spid="64">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6">
                                            <p:txEl>
                                              <p:pRg st="0" end="0"/>
                                            </p:txEl>
                                          </p:spTgt>
                                        </p:tgtEl>
                                        <p:attrNameLst>
                                          <p:attrName>style.visibility</p:attrName>
                                        </p:attrNameLst>
                                      </p:cBhvr>
                                      <p:to>
                                        <p:strVal val="visible"/>
                                      </p:to>
                                    </p:set>
                                    <p:animEffect transition="in" filter="fade">
                                      <p:cBhvr>
                                        <p:cTn id="72" dur="500"/>
                                        <p:tgtEl>
                                          <p:spTgt spid="66">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fade">
                                      <p:cBhvr>
                                        <p:cTn id="77" dur="500"/>
                                        <p:tgtEl>
                                          <p:spTgt spid="6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fade">
                                      <p:cBhvr>
                                        <p:cTn id="82" dur="500"/>
                                        <p:tgtEl>
                                          <p:spTgt spid="6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fade">
                                      <p:cBhvr>
                                        <p:cTn id="87" dur="500"/>
                                        <p:tgtEl>
                                          <p:spTgt spid="70"/>
                                        </p:tgtEl>
                                      </p:cBhvr>
                                    </p:animEffect>
                                  </p:childTnLst>
                                </p:cTn>
                              </p:par>
                              <p:par>
                                <p:cTn id="88" presetID="10" presetClass="entr" presetSubtype="0" fill="hold"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500"/>
                                        <p:tgtEl>
                                          <p:spTgt spid="11"/>
                                        </p:tgtEl>
                                      </p:cBhvr>
                                    </p:animEffect>
                                  </p:childTnLst>
                                  <p:subTnLst>
                                    <p:audio>
                                      <p:cMediaNode>
                                        <p:cTn display="0" masterRel="sameClick">
                                          <p:stCondLst>
                                            <p:cond evt="begin" delay="0">
                                              <p:tn val="93"/>
                                            </p:cond>
                                          </p:stCondLst>
                                          <p:endCondLst>
                                            <p:cond evt="onStopAudio" delay="0">
                                              <p:tgtEl>
                                                <p:sldTgt/>
                                              </p:tgtEl>
                                            </p:cond>
                                          </p:endCondLst>
                                        </p:cTn>
                                        <p:tgtEl>
                                          <p:sndTgt r:embed="rId4" name="2_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3" grpId="0"/>
      <p:bldP spid="44" grpId="0"/>
      <p:bldP spid="45" grpId="0"/>
      <p:bldP spid="46" grpId="0"/>
      <p:bldP spid="47" grpId="0"/>
      <p:bldP spid="49" grpId="0"/>
      <p:bldP spid="63" grpId="0"/>
      <p:bldP spid="67" grpId="0"/>
      <p:bldP spid="68" grpId="0"/>
      <p:bldP spid="70"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4">
            <a:extLst>
              <a:ext uri="{FF2B5EF4-FFF2-40B4-BE49-F238E27FC236}">
                <a16:creationId xmlns:a16="http://schemas.microsoft.com/office/drawing/2014/main" id="{01CDDC8D-F56F-46FB-A324-83F96C7BFAE3}"/>
              </a:ext>
            </a:extLst>
          </p:cNvPr>
          <p:cNvGraphicFramePr>
            <a:graphicFrameLocks noGrp="1"/>
          </p:cNvGraphicFramePr>
          <p:nvPr>
            <p:extLst>
              <p:ext uri="{D42A27DB-BD31-4B8C-83A1-F6EECF244321}">
                <p14:modId xmlns:p14="http://schemas.microsoft.com/office/powerpoint/2010/main" val="3933933734"/>
              </p:ext>
            </p:extLst>
          </p:nvPr>
        </p:nvGraphicFramePr>
        <p:xfrm>
          <a:off x="571674" y="1102403"/>
          <a:ext cx="9688204" cy="5184646"/>
        </p:xfrm>
        <a:graphic>
          <a:graphicData uri="http://schemas.openxmlformats.org/drawingml/2006/table">
            <a:tbl>
              <a:tblPr firstRow="1" bandRow="1">
                <a:tableStyleId>{5940675A-B579-460E-94D1-54222C63F5DA}</a:tableStyleId>
              </a:tblPr>
              <a:tblGrid>
                <a:gridCol w="1708828">
                  <a:extLst>
                    <a:ext uri="{9D8B030D-6E8A-4147-A177-3AD203B41FA5}">
                      <a16:colId xmlns:a16="http://schemas.microsoft.com/office/drawing/2014/main" val="1203737284"/>
                    </a:ext>
                  </a:extLst>
                </a:gridCol>
                <a:gridCol w="2368496">
                  <a:extLst>
                    <a:ext uri="{9D8B030D-6E8A-4147-A177-3AD203B41FA5}">
                      <a16:colId xmlns:a16="http://schemas.microsoft.com/office/drawing/2014/main" val="1810222861"/>
                    </a:ext>
                  </a:extLst>
                </a:gridCol>
                <a:gridCol w="2951088">
                  <a:extLst>
                    <a:ext uri="{9D8B030D-6E8A-4147-A177-3AD203B41FA5}">
                      <a16:colId xmlns:a16="http://schemas.microsoft.com/office/drawing/2014/main" val="274413866"/>
                    </a:ext>
                  </a:extLst>
                </a:gridCol>
                <a:gridCol w="2659792">
                  <a:extLst>
                    <a:ext uri="{9D8B030D-6E8A-4147-A177-3AD203B41FA5}">
                      <a16:colId xmlns:a16="http://schemas.microsoft.com/office/drawing/2014/main" val="2706468897"/>
                    </a:ext>
                  </a:extLst>
                </a:gridCol>
              </a:tblGrid>
              <a:tr h="843430">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round (f)</a:t>
                      </a:r>
                    </a:p>
                  </a:txBody>
                  <a:tcPr/>
                </a:tc>
                <a:tc>
                  <a:txBody>
                    <a:bodyPr/>
                    <a:lstStyle/>
                    <a:p>
                      <a:r>
                        <a:rPr lang="en-GB" sz="2400" b="1" dirty="0">
                          <a:solidFill>
                            <a:srgbClr val="00B0F0"/>
                          </a:solidFill>
                          <a:latin typeface="Century Gothic" panose="020B0502020202020204" pitchFamily="34" charset="0"/>
                        </a:rPr>
                        <a:t>There is / are</a:t>
                      </a:r>
                    </a:p>
                  </a:txBody>
                  <a:tcPr/>
                </a:tc>
                <a:tc>
                  <a:txBody>
                    <a:bodyPr/>
                    <a:lstStyle/>
                    <a:p>
                      <a:r>
                        <a:rPr lang="en-GB" sz="2400" b="1" dirty="0">
                          <a:solidFill>
                            <a:srgbClr val="00B0F0"/>
                          </a:solidFill>
                          <a:latin typeface="Century Gothic" panose="020B0502020202020204" pitchFamily="34" charset="0"/>
                        </a:rPr>
                        <a:t>How many? (f)</a:t>
                      </a:r>
                    </a:p>
                  </a:txBody>
                  <a:tcPr/>
                </a:tc>
                <a:extLst>
                  <a:ext uri="{0D108BD9-81ED-4DB2-BD59-A6C34878D82A}">
                    <a16:rowId xmlns:a16="http://schemas.microsoft.com/office/drawing/2014/main" val="1256656619"/>
                  </a:ext>
                </a:extLst>
              </a:tr>
              <a:tr h="94665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blonde (m)</a:t>
                      </a:r>
                    </a:p>
                  </a:txBody>
                  <a:tcPr/>
                </a:tc>
                <a:tc>
                  <a:txBody>
                    <a:bodyPr/>
                    <a:lstStyle/>
                    <a:p>
                      <a:r>
                        <a:rPr lang="en-GB" sz="2800" b="1" dirty="0">
                          <a:solidFill>
                            <a:srgbClr val="00B0F0"/>
                          </a:solidFill>
                          <a:latin typeface="Century Gothic" panose="020B0502020202020204" pitchFamily="34" charset="0"/>
                        </a:rPr>
                        <a:t>dark (f)</a:t>
                      </a:r>
                    </a:p>
                  </a:txBody>
                  <a:tcPr/>
                </a:tc>
                <a:tc>
                  <a:txBody>
                    <a:bodyPr/>
                    <a:lstStyle/>
                    <a:p>
                      <a:r>
                        <a:rPr lang="en-GB" sz="2800" b="1" dirty="0">
                          <a:solidFill>
                            <a:srgbClr val="00B0F0"/>
                          </a:solidFill>
                          <a:latin typeface="Century Gothic" panose="020B0502020202020204" pitchFamily="34" charset="0"/>
                        </a:rPr>
                        <a:t>difficult</a:t>
                      </a:r>
                    </a:p>
                  </a:txBody>
                  <a:tcPr/>
                </a:tc>
                <a:extLst>
                  <a:ext uri="{0D108BD9-81ED-4DB2-BD59-A6C34878D82A}">
                    <a16:rowId xmlns:a16="http://schemas.microsoft.com/office/drawing/2014/main" val="1164559424"/>
                  </a:ext>
                </a:extLst>
              </a:tr>
              <a:tr h="843430">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glasses</a:t>
                      </a:r>
                    </a:p>
                  </a:txBody>
                  <a:tcPr/>
                </a:tc>
                <a:tc>
                  <a:txBody>
                    <a:bodyPr/>
                    <a:lstStyle/>
                    <a:p>
                      <a:r>
                        <a:rPr lang="en-GB" sz="2800" b="1" dirty="0">
                          <a:solidFill>
                            <a:srgbClr val="92D050"/>
                          </a:solidFill>
                          <a:latin typeface="Century Gothic" panose="020B0502020202020204" pitchFamily="34" charset="0"/>
                        </a:rPr>
                        <a:t> eye</a:t>
                      </a:r>
                    </a:p>
                  </a:txBody>
                  <a:tcPr/>
                </a:tc>
                <a:tc>
                  <a:txBody>
                    <a:bodyPr/>
                    <a:lstStyle/>
                    <a:p>
                      <a:r>
                        <a:rPr lang="en-GB" sz="2800" b="1" dirty="0">
                          <a:solidFill>
                            <a:srgbClr val="92D050"/>
                          </a:solidFill>
                          <a:latin typeface="Century Gothic" panose="020B0502020202020204" pitchFamily="34" charset="0"/>
                        </a:rPr>
                        <a:t>s/he has</a:t>
                      </a:r>
                    </a:p>
                  </a:txBody>
                  <a:tcPr/>
                </a:tc>
                <a:extLst>
                  <a:ext uri="{0D108BD9-81ED-4DB2-BD59-A6C34878D82A}">
                    <a16:rowId xmlns:a16="http://schemas.microsoft.com/office/drawing/2014/main" val="760878619"/>
                  </a:ext>
                </a:extLst>
              </a:tr>
              <a:tr h="843430">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300" b="1" dirty="0">
                          <a:solidFill>
                            <a:srgbClr val="92D050"/>
                          </a:solidFill>
                          <a:latin typeface="Century Gothic" panose="020B0502020202020204" pitchFamily="34" charset="0"/>
                        </a:rPr>
                        <a:t>hair</a:t>
                      </a:r>
                      <a:endParaRPr lang="en-GB" sz="24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big</a:t>
                      </a:r>
                    </a:p>
                  </a:txBody>
                  <a:tcPr/>
                </a:tc>
                <a:tc>
                  <a:txBody>
                    <a:bodyPr/>
                    <a:lstStyle/>
                    <a:p>
                      <a:r>
                        <a:rPr lang="en-GB" sz="2800" b="1" dirty="0">
                          <a:solidFill>
                            <a:srgbClr val="92D050"/>
                          </a:solidFill>
                          <a:latin typeface="Century Gothic" panose="020B0502020202020204" pitchFamily="34" charset="0"/>
                        </a:rPr>
                        <a:t>face</a:t>
                      </a:r>
                    </a:p>
                  </a:txBody>
                  <a:tcPr/>
                </a:tc>
                <a:extLst>
                  <a:ext uri="{0D108BD9-81ED-4DB2-BD59-A6C34878D82A}">
                    <a16:rowId xmlns:a16="http://schemas.microsoft.com/office/drawing/2014/main" val="1047692962"/>
                  </a:ext>
                </a:extLst>
              </a:tr>
              <a:tr h="843430">
                <a:tc rowSpan="2">
                  <a:txBody>
                    <a:bodyPr/>
                    <a:lstStyle/>
                    <a:p>
                      <a:endParaRPr lang="en-GB" dirty="0"/>
                    </a:p>
                  </a:txBody>
                  <a:tcPr/>
                </a:tc>
                <a:tc>
                  <a:txBody>
                    <a:bodyPr/>
                    <a:lstStyle/>
                    <a:p>
                      <a:r>
                        <a:rPr lang="en-GB" sz="2400" b="1" dirty="0">
                          <a:solidFill>
                            <a:srgbClr val="FF3399"/>
                          </a:solidFill>
                          <a:latin typeface="Century Gothic" panose="020B0502020202020204" pitchFamily="34" charset="0"/>
                        </a:rPr>
                        <a:t>often</a:t>
                      </a:r>
                    </a:p>
                  </a:txBody>
                  <a:tcPr/>
                </a:tc>
                <a:tc>
                  <a:txBody>
                    <a:bodyPr/>
                    <a:lstStyle/>
                    <a:p>
                      <a:r>
                        <a:rPr lang="en-GB" sz="2800" b="1" dirty="0">
                          <a:solidFill>
                            <a:srgbClr val="FF3399"/>
                          </a:solidFill>
                          <a:latin typeface="Century Gothic" panose="020B0502020202020204" pitchFamily="34" charset="0"/>
                        </a:rPr>
                        <a:t>sometimes</a:t>
                      </a:r>
                    </a:p>
                  </a:txBody>
                  <a:tcPr/>
                </a:tc>
                <a:tc>
                  <a:txBody>
                    <a:bodyPr/>
                    <a:lstStyle/>
                    <a:p>
                      <a:r>
                        <a:rPr lang="en-GB" sz="2000" b="1" dirty="0">
                          <a:solidFill>
                            <a:srgbClr val="FF3399"/>
                          </a:solidFill>
                          <a:latin typeface="Century Gothic" panose="020B0502020202020204" pitchFamily="34" charset="0"/>
                        </a:rPr>
                        <a:t>to reply, replying</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864269">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1900" b="1" dirty="0">
                          <a:solidFill>
                            <a:srgbClr val="FF3399"/>
                          </a:solidFill>
                          <a:latin typeface="Century Gothic" panose="020B0502020202020204" pitchFamily="34" charset="0"/>
                        </a:rPr>
                        <a:t>to learn, learning</a:t>
                      </a:r>
                    </a:p>
                  </a:txBody>
                  <a:tcPr/>
                </a:tc>
                <a:tc>
                  <a:txBody>
                    <a:bodyPr/>
                    <a:lstStyle/>
                    <a:p>
                      <a:r>
                        <a:rPr lang="en-GB" sz="2800" b="1" dirty="0">
                          <a:solidFill>
                            <a:srgbClr val="FF3399"/>
                          </a:solidFill>
                          <a:latin typeface="Century Gothic" panose="020B0502020202020204" pitchFamily="34" charset="0"/>
                        </a:rPr>
                        <a:t>to eat, eating</a:t>
                      </a:r>
                    </a:p>
                  </a:txBody>
                  <a:tcPr/>
                </a:tc>
                <a:tc>
                  <a:txBody>
                    <a:bodyPr/>
                    <a:lstStyle/>
                    <a:p>
                      <a:r>
                        <a:rPr lang="en-GB" sz="2400" b="1" dirty="0">
                          <a:solidFill>
                            <a:srgbClr val="FF3399"/>
                          </a:solidFill>
                          <a:latin typeface="Century Gothic" panose="020B0502020202020204" pitchFamily="34" charset="0"/>
                        </a:rPr>
                        <a:t>to drink, drinking</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fontScale="90000"/>
          </a:bodyPr>
          <a:lstStyle/>
          <a:p>
            <a:r>
              <a:rPr lang="en-GB" sz="2800" b="1" dirty="0">
                <a:solidFill>
                  <a:srgbClr val="002060"/>
                </a:solidFill>
                <a:latin typeface="Century Gothic" panose="020B0502020202020204" pitchFamily="34" charset="0"/>
                <a:ea typeface="Century Gothic"/>
                <a:cs typeface="Century Gothic"/>
                <a:sym typeface="Century Gothic"/>
              </a:rPr>
              <a:t>Follow up [extra]: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407080" y="-172679"/>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385219" y="124417"/>
            <a:ext cx="553983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español</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4"/>
          <a:stretch>
            <a:fillRect/>
          </a:stretch>
        </p:blipFill>
        <p:spPr>
          <a:xfrm>
            <a:off x="631335" y="2949507"/>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541"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6"/>
          <a:stretch>
            <a:fillRect/>
          </a:stretch>
        </p:blipFill>
        <p:spPr>
          <a:xfrm>
            <a:off x="639286" y="4828653"/>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83277" y="5317712"/>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569333" y="3778939"/>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13260" y="2211840"/>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2411621" y="5693033"/>
            <a:ext cx="2211554"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aprender</a:t>
            </a:r>
            <a:endParaRPr lang="en-GB" sz="2400" dirty="0">
              <a:solidFill>
                <a:srgbClr val="002060"/>
              </a:solidFill>
              <a:latin typeface="Century Gothic" panose="020B0502020202020204" pitchFamily="34" charset="0"/>
            </a:endParaRPr>
          </a:p>
        </p:txBody>
      </p:sp>
      <p:sp>
        <p:nvSpPr>
          <p:cNvPr id="55" name="TextBox 54">
            <a:extLst>
              <a:ext uri="{FF2B5EF4-FFF2-40B4-BE49-F238E27FC236}">
                <a16:creationId xmlns:a16="http://schemas.microsoft.com/office/drawing/2014/main" id="{8E7E88DD-FBC5-468A-AD40-981AD2499DFB}"/>
              </a:ext>
            </a:extLst>
          </p:cNvPr>
          <p:cNvSpPr txBox="1"/>
          <p:nvPr/>
        </p:nvSpPr>
        <p:spPr>
          <a:xfrm>
            <a:off x="4619273" y="5849559"/>
            <a:ext cx="273095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comer</a:t>
            </a:r>
          </a:p>
        </p:txBody>
      </p:sp>
      <p:sp>
        <p:nvSpPr>
          <p:cNvPr id="56" name="TextBox 55">
            <a:extLst>
              <a:ext uri="{FF2B5EF4-FFF2-40B4-BE49-F238E27FC236}">
                <a16:creationId xmlns:a16="http://schemas.microsoft.com/office/drawing/2014/main" id="{79D09302-A4AF-421C-ABA6-0D37DEF7A1B8}"/>
              </a:ext>
            </a:extLst>
          </p:cNvPr>
          <p:cNvSpPr txBox="1"/>
          <p:nvPr/>
        </p:nvSpPr>
        <p:spPr>
          <a:xfrm>
            <a:off x="7742587" y="5766748"/>
            <a:ext cx="2517291"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beber</a:t>
            </a:r>
            <a:endParaRPr lang="en-GB" sz="2400" dirty="0">
              <a:solidFill>
                <a:srgbClr val="002060"/>
              </a:solidFill>
              <a:latin typeface="Century Gothic" panose="020B0502020202020204" pitchFamily="34" charset="0"/>
            </a:endParaRPr>
          </a:p>
        </p:txBody>
      </p:sp>
      <p:sp>
        <p:nvSpPr>
          <p:cNvPr id="57" name="TextBox 56">
            <a:extLst>
              <a:ext uri="{FF2B5EF4-FFF2-40B4-BE49-F238E27FC236}">
                <a16:creationId xmlns:a16="http://schemas.microsoft.com/office/drawing/2014/main" id="{3A49D3B9-70E6-429E-B993-B6674EBDF095}"/>
              </a:ext>
            </a:extLst>
          </p:cNvPr>
          <p:cNvSpPr txBox="1"/>
          <p:nvPr/>
        </p:nvSpPr>
        <p:spPr>
          <a:xfrm>
            <a:off x="2407264" y="4882789"/>
            <a:ext cx="213980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 menudo</a:t>
            </a:r>
          </a:p>
        </p:txBody>
      </p:sp>
      <p:sp>
        <p:nvSpPr>
          <p:cNvPr id="58" name="TextBox 57">
            <a:extLst>
              <a:ext uri="{FF2B5EF4-FFF2-40B4-BE49-F238E27FC236}">
                <a16:creationId xmlns:a16="http://schemas.microsoft.com/office/drawing/2014/main" id="{65E34EA1-9D24-466A-A6F1-7CE3FFC5E279}"/>
              </a:ext>
            </a:extLst>
          </p:cNvPr>
          <p:cNvSpPr txBox="1"/>
          <p:nvPr/>
        </p:nvSpPr>
        <p:spPr>
          <a:xfrm>
            <a:off x="4621653" y="4959490"/>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 </a:t>
            </a:r>
            <a:r>
              <a:rPr lang="en-GB" sz="2400" dirty="0" err="1">
                <a:solidFill>
                  <a:srgbClr val="002060"/>
                </a:solidFill>
                <a:latin typeface="Century Gothic" panose="020B0502020202020204" pitchFamily="34" charset="0"/>
              </a:rPr>
              <a:t>veces</a:t>
            </a:r>
            <a:endParaRPr lang="en-GB" sz="2400" dirty="0">
              <a:solidFill>
                <a:srgbClr val="002060"/>
              </a:solidFill>
              <a:latin typeface="Century Gothic" panose="020B0502020202020204" pitchFamily="34" charset="0"/>
            </a:endParaRPr>
          </a:p>
        </p:txBody>
      </p:sp>
      <p:sp>
        <p:nvSpPr>
          <p:cNvPr id="59" name="TextBox 58">
            <a:extLst>
              <a:ext uri="{FF2B5EF4-FFF2-40B4-BE49-F238E27FC236}">
                <a16:creationId xmlns:a16="http://schemas.microsoft.com/office/drawing/2014/main" id="{60DD9CD9-C857-4BA1-BA3A-2F2F19249444}"/>
              </a:ext>
            </a:extLst>
          </p:cNvPr>
          <p:cNvSpPr txBox="1"/>
          <p:nvPr/>
        </p:nvSpPr>
        <p:spPr>
          <a:xfrm>
            <a:off x="7732119" y="4991391"/>
            <a:ext cx="251729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responder</a:t>
            </a:r>
          </a:p>
        </p:txBody>
      </p:sp>
      <p:sp>
        <p:nvSpPr>
          <p:cNvPr id="60" name="TextBox 59">
            <a:extLst>
              <a:ext uri="{FF2B5EF4-FFF2-40B4-BE49-F238E27FC236}">
                <a16:creationId xmlns:a16="http://schemas.microsoft.com/office/drawing/2014/main" id="{BAF6C47D-C68B-46B3-AF1F-AD7121C530E3}"/>
              </a:ext>
            </a:extLst>
          </p:cNvPr>
          <p:cNvSpPr txBox="1"/>
          <p:nvPr/>
        </p:nvSpPr>
        <p:spPr>
          <a:xfrm>
            <a:off x="2371389" y="4090739"/>
            <a:ext cx="2211554"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pelo</a:t>
            </a:r>
            <a:endParaRPr lang="en-GB" sz="2400" dirty="0">
              <a:solidFill>
                <a:srgbClr val="002060"/>
              </a:solidFill>
              <a:latin typeface="Century Gothic" panose="020B0502020202020204" pitchFamily="34" charset="0"/>
            </a:endParaRPr>
          </a:p>
        </p:txBody>
      </p:sp>
      <p:sp>
        <p:nvSpPr>
          <p:cNvPr id="61" name="TextBox 60">
            <a:extLst>
              <a:ext uri="{FF2B5EF4-FFF2-40B4-BE49-F238E27FC236}">
                <a16:creationId xmlns:a16="http://schemas.microsoft.com/office/drawing/2014/main" id="{043F40DE-EF64-4213-B68D-AA4CEC430A71}"/>
              </a:ext>
            </a:extLst>
          </p:cNvPr>
          <p:cNvSpPr txBox="1"/>
          <p:nvPr/>
        </p:nvSpPr>
        <p:spPr>
          <a:xfrm>
            <a:off x="4658570" y="4121652"/>
            <a:ext cx="2359778"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grande</a:t>
            </a:r>
            <a:endParaRPr lang="en-GB" sz="2400" dirty="0">
              <a:solidFill>
                <a:srgbClr val="002060"/>
              </a:solidFill>
              <a:latin typeface="Century Gothic" panose="020B0502020202020204" pitchFamily="34" charset="0"/>
            </a:endParaRPr>
          </a:p>
        </p:txBody>
      </p:sp>
      <p:sp>
        <p:nvSpPr>
          <p:cNvPr id="62" name="TextBox 61">
            <a:extLst>
              <a:ext uri="{FF2B5EF4-FFF2-40B4-BE49-F238E27FC236}">
                <a16:creationId xmlns:a16="http://schemas.microsoft.com/office/drawing/2014/main" id="{7A3CA6E2-EAE7-4AB8-B4D0-5A61BDACAC38}"/>
              </a:ext>
            </a:extLst>
          </p:cNvPr>
          <p:cNvSpPr txBox="1"/>
          <p:nvPr/>
        </p:nvSpPr>
        <p:spPr>
          <a:xfrm>
            <a:off x="7650836" y="4122688"/>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la </a:t>
            </a:r>
            <a:r>
              <a:rPr lang="en-GB" sz="2400" dirty="0" err="1">
                <a:solidFill>
                  <a:srgbClr val="002060"/>
                </a:solidFill>
                <a:latin typeface="Century Gothic" panose="020B0502020202020204" pitchFamily="34" charset="0"/>
              </a:rPr>
              <a:t>cara</a:t>
            </a:r>
            <a:endParaRPr lang="en-GB" sz="2400" dirty="0">
              <a:solidFill>
                <a:srgbClr val="002060"/>
              </a:solidFill>
              <a:latin typeface="Century Gothic" panose="020B0502020202020204" pitchFamily="34" charset="0"/>
            </a:endParaRPr>
          </a:p>
        </p:txBody>
      </p:sp>
      <p:sp>
        <p:nvSpPr>
          <p:cNvPr id="63" name="TextBox 62">
            <a:extLst>
              <a:ext uri="{FF2B5EF4-FFF2-40B4-BE49-F238E27FC236}">
                <a16:creationId xmlns:a16="http://schemas.microsoft.com/office/drawing/2014/main" id="{F6958ABA-A050-4950-A8D8-242649851302}"/>
              </a:ext>
            </a:extLst>
          </p:cNvPr>
          <p:cNvSpPr txBox="1"/>
          <p:nvPr/>
        </p:nvSpPr>
        <p:spPr>
          <a:xfrm>
            <a:off x="2292739" y="3276899"/>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las </a:t>
            </a:r>
            <a:r>
              <a:rPr lang="en-GB" sz="2400" dirty="0" err="1">
                <a:solidFill>
                  <a:srgbClr val="002060"/>
                </a:solidFill>
                <a:latin typeface="Century Gothic" panose="020B0502020202020204" pitchFamily="34" charset="0"/>
              </a:rPr>
              <a:t>gafas</a:t>
            </a:r>
            <a:endParaRPr lang="en-GB" sz="2400" dirty="0">
              <a:solidFill>
                <a:srgbClr val="002060"/>
              </a:solidFill>
              <a:latin typeface="Century Gothic" panose="020B0502020202020204" pitchFamily="34" charset="0"/>
            </a:endParaRPr>
          </a:p>
        </p:txBody>
      </p:sp>
      <p:sp>
        <p:nvSpPr>
          <p:cNvPr id="64" name="TextBox 63">
            <a:extLst>
              <a:ext uri="{FF2B5EF4-FFF2-40B4-BE49-F238E27FC236}">
                <a16:creationId xmlns:a16="http://schemas.microsoft.com/office/drawing/2014/main" id="{32BAA5BC-CB21-43F2-B3F8-F465E6C6534C}"/>
              </a:ext>
            </a:extLst>
          </p:cNvPr>
          <p:cNvSpPr txBox="1"/>
          <p:nvPr/>
        </p:nvSpPr>
        <p:spPr>
          <a:xfrm>
            <a:off x="4693928" y="3291937"/>
            <a:ext cx="190552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ojo</a:t>
            </a:r>
            <a:r>
              <a:rPr lang="en-GB" sz="2400" dirty="0">
                <a:solidFill>
                  <a:srgbClr val="002060"/>
                </a:solidFill>
                <a:latin typeface="Century Gothic" panose="020B0502020202020204" pitchFamily="34" charset="0"/>
              </a:rPr>
              <a:t> </a:t>
            </a:r>
          </a:p>
        </p:txBody>
      </p:sp>
      <p:sp>
        <p:nvSpPr>
          <p:cNvPr id="65" name="TextBox 64">
            <a:extLst>
              <a:ext uri="{FF2B5EF4-FFF2-40B4-BE49-F238E27FC236}">
                <a16:creationId xmlns:a16="http://schemas.microsoft.com/office/drawing/2014/main" id="{896C1059-FF57-43C1-A90B-45BFA8AD75E8}"/>
              </a:ext>
            </a:extLst>
          </p:cNvPr>
          <p:cNvSpPr txBox="1"/>
          <p:nvPr/>
        </p:nvSpPr>
        <p:spPr>
          <a:xfrm>
            <a:off x="7582286" y="3276900"/>
            <a:ext cx="190552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tiene</a:t>
            </a:r>
            <a:endParaRPr lang="en-GB" sz="2400" dirty="0">
              <a:solidFill>
                <a:srgbClr val="002060"/>
              </a:solidFill>
              <a:latin typeface="Century Gothic" panose="020B0502020202020204" pitchFamily="34" charset="0"/>
            </a:endParaRPr>
          </a:p>
        </p:txBody>
      </p:sp>
      <p:sp>
        <p:nvSpPr>
          <p:cNvPr id="66" name="TextBox 65">
            <a:extLst>
              <a:ext uri="{FF2B5EF4-FFF2-40B4-BE49-F238E27FC236}">
                <a16:creationId xmlns:a16="http://schemas.microsoft.com/office/drawing/2014/main" id="{2CF60C0F-D5E4-4956-85D2-7614F4918EBE}"/>
              </a:ext>
            </a:extLst>
          </p:cNvPr>
          <p:cNvSpPr txBox="1"/>
          <p:nvPr/>
        </p:nvSpPr>
        <p:spPr>
          <a:xfrm>
            <a:off x="2429957" y="2486847"/>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rubio</a:t>
            </a:r>
          </a:p>
        </p:txBody>
      </p:sp>
      <p:sp>
        <p:nvSpPr>
          <p:cNvPr id="67" name="TextBox 66">
            <a:extLst>
              <a:ext uri="{FF2B5EF4-FFF2-40B4-BE49-F238E27FC236}">
                <a16:creationId xmlns:a16="http://schemas.microsoft.com/office/drawing/2014/main" id="{7DCA4893-05F2-410E-A3A2-1D32444891F4}"/>
              </a:ext>
            </a:extLst>
          </p:cNvPr>
          <p:cNvSpPr txBox="1"/>
          <p:nvPr/>
        </p:nvSpPr>
        <p:spPr>
          <a:xfrm>
            <a:off x="4619273" y="2490403"/>
            <a:ext cx="2749743"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moreno</a:t>
            </a:r>
            <a:endParaRPr lang="en-GB" sz="2400" dirty="0">
              <a:solidFill>
                <a:srgbClr val="002060"/>
              </a:solidFill>
              <a:latin typeface="Century Gothic" panose="020B0502020202020204" pitchFamily="34" charset="0"/>
            </a:endParaRPr>
          </a:p>
        </p:txBody>
      </p:sp>
      <p:sp>
        <p:nvSpPr>
          <p:cNvPr id="68" name="TextBox 67">
            <a:extLst>
              <a:ext uri="{FF2B5EF4-FFF2-40B4-BE49-F238E27FC236}">
                <a16:creationId xmlns:a16="http://schemas.microsoft.com/office/drawing/2014/main" id="{44C68231-7D7B-48B1-BE28-5AA4C83CE289}"/>
              </a:ext>
            </a:extLst>
          </p:cNvPr>
          <p:cNvSpPr txBox="1"/>
          <p:nvPr/>
        </p:nvSpPr>
        <p:spPr>
          <a:xfrm>
            <a:off x="7597646" y="2448916"/>
            <a:ext cx="190552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difícil</a:t>
            </a:r>
            <a:endParaRPr lang="en-GB" sz="2400" dirty="0">
              <a:solidFill>
                <a:srgbClr val="002060"/>
              </a:solidFill>
              <a:latin typeface="Century Gothic" panose="020B0502020202020204" pitchFamily="34" charset="0"/>
            </a:endParaRPr>
          </a:p>
        </p:txBody>
      </p:sp>
      <p:sp>
        <p:nvSpPr>
          <p:cNvPr id="69" name="TextBox 68">
            <a:extLst>
              <a:ext uri="{FF2B5EF4-FFF2-40B4-BE49-F238E27FC236}">
                <a16:creationId xmlns:a16="http://schemas.microsoft.com/office/drawing/2014/main" id="{BBDB1E49-09F2-4543-A081-72E6ED8C2B28}"/>
              </a:ext>
            </a:extLst>
          </p:cNvPr>
          <p:cNvSpPr txBox="1"/>
          <p:nvPr/>
        </p:nvSpPr>
        <p:spPr>
          <a:xfrm>
            <a:off x="2350027" y="1539317"/>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redonda</a:t>
            </a:r>
          </a:p>
        </p:txBody>
      </p:sp>
      <p:sp>
        <p:nvSpPr>
          <p:cNvPr id="70" name="TextBox 69">
            <a:extLst>
              <a:ext uri="{FF2B5EF4-FFF2-40B4-BE49-F238E27FC236}">
                <a16:creationId xmlns:a16="http://schemas.microsoft.com/office/drawing/2014/main" id="{E24DCAC2-1AA3-4BA5-B5F3-4E4902680F5D}"/>
              </a:ext>
            </a:extLst>
          </p:cNvPr>
          <p:cNvSpPr txBox="1"/>
          <p:nvPr/>
        </p:nvSpPr>
        <p:spPr>
          <a:xfrm>
            <a:off x="4639072" y="1541306"/>
            <a:ext cx="255249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hay</a:t>
            </a:r>
          </a:p>
        </p:txBody>
      </p:sp>
      <p:sp>
        <p:nvSpPr>
          <p:cNvPr id="71" name="TextBox 70">
            <a:extLst>
              <a:ext uri="{FF2B5EF4-FFF2-40B4-BE49-F238E27FC236}">
                <a16:creationId xmlns:a16="http://schemas.microsoft.com/office/drawing/2014/main" id="{265289F3-7170-4C48-8921-C5BDCC596539}"/>
              </a:ext>
            </a:extLst>
          </p:cNvPr>
          <p:cNvSpPr txBox="1"/>
          <p:nvPr/>
        </p:nvSpPr>
        <p:spPr>
          <a:xfrm>
            <a:off x="7575084" y="1485697"/>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t>
            </a:r>
            <a:r>
              <a:rPr lang="en-GB" sz="2400" dirty="0" err="1">
                <a:solidFill>
                  <a:srgbClr val="002060"/>
                </a:solidFill>
                <a:latin typeface="Century Gothic" panose="020B0502020202020204" pitchFamily="34" charset="0"/>
              </a:rPr>
              <a:t>Cuántas</a:t>
            </a:r>
            <a:r>
              <a:rPr lang="en-GB" sz="2400" dirty="0">
                <a:solidFill>
                  <a:srgbClr val="002060"/>
                </a:solidFill>
                <a:latin typeface="Century Gothic" panose="020B0502020202020204" pitchFamily="34" charset="0"/>
              </a:rPr>
              <a:t>?</a:t>
            </a:r>
          </a:p>
        </p:txBody>
      </p:sp>
      <p:sp>
        <p:nvSpPr>
          <p:cNvPr id="3" name="Google Shape;167;p2">
            <a:extLst>
              <a:ext uri="{FF2B5EF4-FFF2-40B4-BE49-F238E27FC236}">
                <a16:creationId xmlns:a16="http://schemas.microsoft.com/office/drawing/2014/main" id="{A15D748B-C2CD-A6EB-6AC3-10BE25054765}"/>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9651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781627" y="4927476"/>
            <a:ext cx="1221221" cy="405175"/>
          </a:xfrm>
          <a:noFill/>
          <a:ln>
            <a:solidFill>
              <a:schemeClr val="bg1"/>
            </a:solidFill>
          </a:ln>
        </p:spPr>
        <p:txBody>
          <a:bodyPr>
            <a:noAutofit/>
          </a:bodyPr>
          <a:lstStyle/>
          <a:p>
            <a:pPr algn="ctr"/>
            <a:r>
              <a:rPr lang="en-GB" sz="2000" b="1" dirty="0">
                <a:solidFill>
                  <a:schemeClr val="bg1"/>
                </a:solidFill>
                <a:latin typeface="Century Gothic" panose="020B0502020202020204" pitchFamily="34" charset="0"/>
              </a:rPr>
              <a:t>to print</a:t>
            </a:r>
          </a:p>
        </p:txBody>
      </p:sp>
      <p:sp>
        <p:nvSpPr>
          <p:cNvPr id="30" name="TextBox 29">
            <a:extLst>
              <a:ext uri="{FF2B5EF4-FFF2-40B4-BE49-F238E27FC236}">
                <a16:creationId xmlns:a16="http://schemas.microsoft.com/office/drawing/2014/main" id="{011259CD-0FEC-4284-8B05-92DF5E18CB00}"/>
              </a:ext>
            </a:extLst>
          </p:cNvPr>
          <p:cNvSpPr txBox="1"/>
          <p:nvPr/>
        </p:nvSpPr>
        <p:spPr>
          <a:xfrm>
            <a:off x="585081" y="616489"/>
            <a:ext cx="5463482" cy="4952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Pregunta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marca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6" name="Google Shape;319;p15" descr="Speech Icon, Voice, Talking, Audio, Speech">
            <a:extLst>
              <a:ext uri="{FF2B5EF4-FFF2-40B4-BE49-F238E27FC236}">
                <a16:creationId xmlns:a16="http://schemas.microsoft.com/office/drawing/2014/main" id="{597872AC-6DBB-41CC-B7F6-6735952A0819}"/>
              </a:ext>
            </a:extLst>
          </p:cNvPr>
          <p:cNvPicPr preferRelativeResize="0"/>
          <p:nvPr/>
        </p:nvPicPr>
        <p:blipFill rotWithShape="1">
          <a:blip r:embed="rId3">
            <a:alphaModFix/>
          </a:blip>
          <a:srcRect/>
          <a:stretch/>
        </p:blipFill>
        <p:spPr>
          <a:xfrm>
            <a:off x="116976" y="711715"/>
            <a:ext cx="386271" cy="368577"/>
          </a:xfrm>
          <a:prstGeom prst="rect">
            <a:avLst/>
          </a:prstGeom>
          <a:noFill/>
          <a:ln>
            <a:noFill/>
          </a:ln>
        </p:spPr>
      </p:pic>
      <p:sp>
        <p:nvSpPr>
          <p:cNvPr id="38" name="TextBox 37">
            <a:extLst>
              <a:ext uri="{FF2B5EF4-FFF2-40B4-BE49-F238E27FC236}">
                <a16:creationId xmlns:a16="http://schemas.microsoft.com/office/drawing/2014/main" id="{10B450F1-2A9B-4153-9A87-10F92317AF00}"/>
              </a:ext>
            </a:extLst>
          </p:cNvPr>
          <p:cNvSpPr txBox="1"/>
          <p:nvPr/>
        </p:nvSpPr>
        <p:spPr>
          <a:xfrm>
            <a:off x="6047203" y="763265"/>
            <a:ext cx="354584" cy="61247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sp>
        <p:nvSpPr>
          <p:cNvPr id="39" name="TextBox 38">
            <a:extLst>
              <a:ext uri="{FF2B5EF4-FFF2-40B4-BE49-F238E27FC236}">
                <a16:creationId xmlns:a16="http://schemas.microsoft.com/office/drawing/2014/main" id="{BECCB51C-B92E-4BF2-A754-4052358464D1}"/>
              </a:ext>
            </a:extLst>
          </p:cNvPr>
          <p:cNvSpPr txBox="1"/>
          <p:nvPr/>
        </p:nvSpPr>
        <p:spPr>
          <a:xfrm>
            <a:off x="437504" y="95480"/>
            <a:ext cx="212532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Modern Love" panose="04090805081005020601" pitchFamily="82" charset="0"/>
                <a:ea typeface="+mn-ea"/>
                <a:cs typeface="+mn-cs"/>
              </a:rPr>
              <a:t>Persona A</a:t>
            </a:r>
          </a:p>
        </p:txBody>
      </p:sp>
      <p:sp>
        <p:nvSpPr>
          <p:cNvPr id="41" name="TextBox 40">
            <a:extLst>
              <a:ext uri="{FF2B5EF4-FFF2-40B4-BE49-F238E27FC236}">
                <a16:creationId xmlns:a16="http://schemas.microsoft.com/office/drawing/2014/main" id="{8C5A56F8-3F3A-41E3-A7F6-C99D32924145}"/>
              </a:ext>
            </a:extLst>
          </p:cNvPr>
          <p:cNvSpPr txBox="1"/>
          <p:nvPr/>
        </p:nvSpPr>
        <p:spPr>
          <a:xfrm>
            <a:off x="484742" y="4339021"/>
            <a:ext cx="5347126" cy="49526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 Escucha y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responde</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4" name="TextBox 43">
            <a:extLst>
              <a:ext uri="{FF2B5EF4-FFF2-40B4-BE49-F238E27FC236}">
                <a16:creationId xmlns:a16="http://schemas.microsoft.com/office/drawing/2014/main" id="{A1F585E8-4ECC-4BC3-BC82-76B3640EC9F9}"/>
              </a:ext>
            </a:extLst>
          </p:cNvPr>
          <p:cNvSpPr txBox="1"/>
          <p:nvPr/>
        </p:nvSpPr>
        <p:spPr>
          <a:xfrm>
            <a:off x="6944863" y="642313"/>
            <a:ext cx="6133010" cy="49526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Escucha y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responde</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8" name="TextBox 47">
            <a:extLst>
              <a:ext uri="{FF2B5EF4-FFF2-40B4-BE49-F238E27FC236}">
                <a16:creationId xmlns:a16="http://schemas.microsoft.com/office/drawing/2014/main" id="{61D1D373-DDCF-49B4-A544-1EC8EB229A2C}"/>
              </a:ext>
            </a:extLst>
          </p:cNvPr>
          <p:cNvSpPr txBox="1"/>
          <p:nvPr/>
        </p:nvSpPr>
        <p:spPr>
          <a:xfrm>
            <a:off x="6357946" y="105102"/>
            <a:ext cx="211731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Modern Love" panose="04090805081005020601" pitchFamily="82" charset="0"/>
                <a:ea typeface="+mn-ea"/>
                <a:cs typeface="+mn-cs"/>
              </a:rPr>
              <a:t>Persona B</a:t>
            </a:r>
          </a:p>
        </p:txBody>
      </p:sp>
      <p:pic>
        <p:nvPicPr>
          <p:cNvPr id="4098" name="Picture 2" descr="Ear, Listen, Hear, Gossip, Sound">
            <a:extLst>
              <a:ext uri="{FF2B5EF4-FFF2-40B4-BE49-F238E27FC236}">
                <a16:creationId xmlns:a16="http://schemas.microsoft.com/office/drawing/2014/main" id="{0CFD2C5F-1D86-42BF-8919-22786084B9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30" y="4401333"/>
            <a:ext cx="296696" cy="494494"/>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Ear, Listen, Hear, Gossip, Sound">
            <a:extLst>
              <a:ext uri="{FF2B5EF4-FFF2-40B4-BE49-F238E27FC236}">
                <a16:creationId xmlns:a16="http://schemas.microsoft.com/office/drawing/2014/main" id="{4EE11396-8932-42DE-ACD1-D49CDC0B10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7785" y="689877"/>
            <a:ext cx="296696" cy="494494"/>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C220285E-4675-413A-880B-1C8E9992FC8F}"/>
              </a:ext>
            </a:extLst>
          </p:cNvPr>
          <p:cNvSpPr txBox="1"/>
          <p:nvPr/>
        </p:nvSpPr>
        <p:spPr>
          <a:xfrm>
            <a:off x="7010309" y="3116661"/>
            <a:ext cx="5463482" cy="4952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Pregunta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marca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67" name="Google Shape;319;p15" descr="Speech Icon, Voice, Talking, Audio, Speech">
            <a:extLst>
              <a:ext uri="{FF2B5EF4-FFF2-40B4-BE49-F238E27FC236}">
                <a16:creationId xmlns:a16="http://schemas.microsoft.com/office/drawing/2014/main" id="{84E3D082-F653-4FC6-BD24-FE6F3F8AF3F1}"/>
              </a:ext>
            </a:extLst>
          </p:cNvPr>
          <p:cNvPicPr preferRelativeResize="0"/>
          <p:nvPr/>
        </p:nvPicPr>
        <p:blipFill rotWithShape="1">
          <a:blip r:embed="rId3">
            <a:alphaModFix/>
          </a:blip>
          <a:srcRect/>
          <a:stretch/>
        </p:blipFill>
        <p:spPr>
          <a:xfrm>
            <a:off x="6542204" y="3211887"/>
            <a:ext cx="386271" cy="368577"/>
          </a:xfrm>
          <a:prstGeom prst="rect">
            <a:avLst/>
          </a:prstGeom>
          <a:noFill/>
          <a:ln>
            <a:noFill/>
          </a:ln>
        </p:spPr>
      </p:pic>
      <p:pic>
        <p:nvPicPr>
          <p:cNvPr id="68" name="Picture 67" descr="Shape, arrow&#10;&#10;Description automatically generated">
            <a:extLst>
              <a:ext uri="{FF2B5EF4-FFF2-40B4-BE49-F238E27FC236}">
                <a16:creationId xmlns:a16="http://schemas.microsoft.com/office/drawing/2014/main" id="{2048972E-D098-4FD9-A0B0-CAFEAD5F0426}"/>
              </a:ext>
            </a:extLst>
          </p:cNvPr>
          <p:cNvPicPr>
            <a:picLocks noChangeAspect="1"/>
          </p:cNvPicPr>
          <p:nvPr/>
        </p:nvPicPr>
        <p:blipFill>
          <a:blip r:embed="rId5"/>
          <a:stretch>
            <a:fillRect/>
          </a:stretch>
        </p:blipFill>
        <p:spPr>
          <a:xfrm>
            <a:off x="3742680" y="763265"/>
            <a:ext cx="494008" cy="323378"/>
          </a:xfrm>
          <a:prstGeom prst="rect">
            <a:avLst/>
          </a:prstGeom>
        </p:spPr>
      </p:pic>
      <p:pic>
        <p:nvPicPr>
          <p:cNvPr id="69" name="Picture 68" descr="Shape, arrow&#10;&#10;Description automatically generated">
            <a:extLst>
              <a:ext uri="{FF2B5EF4-FFF2-40B4-BE49-F238E27FC236}">
                <a16:creationId xmlns:a16="http://schemas.microsoft.com/office/drawing/2014/main" id="{B4705E58-6448-4AFA-B98D-047724EEFBB0}"/>
              </a:ext>
            </a:extLst>
          </p:cNvPr>
          <p:cNvPicPr>
            <a:picLocks noChangeAspect="1"/>
          </p:cNvPicPr>
          <p:nvPr/>
        </p:nvPicPr>
        <p:blipFill>
          <a:blip r:embed="rId6"/>
          <a:stretch>
            <a:fillRect/>
          </a:stretch>
        </p:blipFill>
        <p:spPr>
          <a:xfrm>
            <a:off x="3291709" y="549226"/>
            <a:ext cx="486903" cy="521381"/>
          </a:xfrm>
          <a:prstGeom prst="rect">
            <a:avLst/>
          </a:prstGeom>
        </p:spPr>
      </p:pic>
      <p:pic>
        <p:nvPicPr>
          <p:cNvPr id="70" name="Picture 69" descr="Shape, arrow&#10;&#10;Description automatically generated">
            <a:extLst>
              <a:ext uri="{FF2B5EF4-FFF2-40B4-BE49-F238E27FC236}">
                <a16:creationId xmlns:a16="http://schemas.microsoft.com/office/drawing/2014/main" id="{297BF86C-1FA3-4BB2-A067-D28E8D3254E9}"/>
              </a:ext>
            </a:extLst>
          </p:cNvPr>
          <p:cNvPicPr>
            <a:picLocks noChangeAspect="1"/>
          </p:cNvPicPr>
          <p:nvPr/>
        </p:nvPicPr>
        <p:blipFill>
          <a:blip r:embed="rId5"/>
          <a:stretch>
            <a:fillRect/>
          </a:stretch>
        </p:blipFill>
        <p:spPr>
          <a:xfrm>
            <a:off x="10176562" y="3296123"/>
            <a:ext cx="494008" cy="323378"/>
          </a:xfrm>
          <a:prstGeom prst="rect">
            <a:avLst/>
          </a:prstGeom>
        </p:spPr>
      </p:pic>
      <p:pic>
        <p:nvPicPr>
          <p:cNvPr id="71" name="Picture 70" descr="Shape, arrow&#10;&#10;Description automatically generated">
            <a:extLst>
              <a:ext uri="{FF2B5EF4-FFF2-40B4-BE49-F238E27FC236}">
                <a16:creationId xmlns:a16="http://schemas.microsoft.com/office/drawing/2014/main" id="{FCCD43A5-3F38-4B6D-BD43-C1893B6EC260}"/>
              </a:ext>
            </a:extLst>
          </p:cNvPr>
          <p:cNvPicPr>
            <a:picLocks noChangeAspect="1"/>
          </p:cNvPicPr>
          <p:nvPr/>
        </p:nvPicPr>
        <p:blipFill>
          <a:blip r:embed="rId6"/>
          <a:stretch>
            <a:fillRect/>
          </a:stretch>
        </p:blipFill>
        <p:spPr>
          <a:xfrm>
            <a:off x="9725591" y="3082084"/>
            <a:ext cx="486903" cy="521381"/>
          </a:xfrm>
          <a:prstGeom prst="rect">
            <a:avLst/>
          </a:prstGeom>
        </p:spPr>
      </p:pic>
      <p:pic>
        <p:nvPicPr>
          <p:cNvPr id="10" name="Picture 9">
            <a:extLst>
              <a:ext uri="{FF2B5EF4-FFF2-40B4-BE49-F238E27FC236}">
                <a16:creationId xmlns:a16="http://schemas.microsoft.com/office/drawing/2014/main" id="{82480819-8A75-4F82-B61D-732FC2A9F5C6}"/>
              </a:ext>
            </a:extLst>
          </p:cNvPr>
          <p:cNvPicPr>
            <a:picLocks noChangeAspect="1"/>
          </p:cNvPicPr>
          <p:nvPr/>
        </p:nvPicPr>
        <p:blipFill>
          <a:blip r:embed="rId7"/>
          <a:stretch>
            <a:fillRect/>
          </a:stretch>
        </p:blipFill>
        <p:spPr>
          <a:xfrm>
            <a:off x="3854429" y="4004509"/>
            <a:ext cx="2017951" cy="999831"/>
          </a:xfrm>
          <a:prstGeom prst="rect">
            <a:avLst/>
          </a:prstGeom>
        </p:spPr>
      </p:pic>
      <p:pic>
        <p:nvPicPr>
          <p:cNvPr id="83" name="Picture 82">
            <a:extLst>
              <a:ext uri="{FF2B5EF4-FFF2-40B4-BE49-F238E27FC236}">
                <a16:creationId xmlns:a16="http://schemas.microsoft.com/office/drawing/2014/main" id="{C5E3D682-2A2A-4174-B780-5D0DA0928A83}"/>
              </a:ext>
            </a:extLst>
          </p:cNvPr>
          <p:cNvPicPr>
            <a:picLocks noChangeAspect="1"/>
          </p:cNvPicPr>
          <p:nvPr/>
        </p:nvPicPr>
        <p:blipFill>
          <a:blip r:embed="rId7"/>
          <a:stretch>
            <a:fillRect/>
          </a:stretch>
        </p:blipFill>
        <p:spPr>
          <a:xfrm>
            <a:off x="10174049" y="682675"/>
            <a:ext cx="2017951" cy="999831"/>
          </a:xfrm>
          <a:prstGeom prst="rect">
            <a:avLst/>
          </a:prstGeom>
        </p:spPr>
      </p:pic>
      <p:pic>
        <p:nvPicPr>
          <p:cNvPr id="52" name="Picture 51">
            <a:extLst>
              <a:ext uri="{FF2B5EF4-FFF2-40B4-BE49-F238E27FC236}">
                <a16:creationId xmlns:a16="http://schemas.microsoft.com/office/drawing/2014/main" id="{D9B6DA65-5D9F-CA60-7F99-1BF6C63C9961}"/>
              </a:ext>
            </a:extLst>
          </p:cNvPr>
          <p:cNvPicPr>
            <a:picLocks noChangeAspect="1"/>
          </p:cNvPicPr>
          <p:nvPr/>
        </p:nvPicPr>
        <p:blipFill>
          <a:blip r:embed="rId8"/>
          <a:stretch>
            <a:fillRect/>
          </a:stretch>
        </p:blipFill>
        <p:spPr>
          <a:xfrm>
            <a:off x="6706133" y="1421177"/>
            <a:ext cx="3792163" cy="1342730"/>
          </a:xfrm>
          <a:prstGeom prst="rect">
            <a:avLst/>
          </a:prstGeom>
        </p:spPr>
      </p:pic>
      <p:pic>
        <p:nvPicPr>
          <p:cNvPr id="53" name="Picture 52">
            <a:extLst>
              <a:ext uri="{FF2B5EF4-FFF2-40B4-BE49-F238E27FC236}">
                <a16:creationId xmlns:a16="http://schemas.microsoft.com/office/drawing/2014/main" id="{1309441D-FF4F-E232-D2FA-677CFC170E64}"/>
              </a:ext>
            </a:extLst>
          </p:cNvPr>
          <p:cNvPicPr>
            <a:picLocks noChangeAspect="1"/>
          </p:cNvPicPr>
          <p:nvPr/>
        </p:nvPicPr>
        <p:blipFill>
          <a:blip r:embed="rId9"/>
          <a:stretch>
            <a:fillRect/>
          </a:stretch>
        </p:blipFill>
        <p:spPr>
          <a:xfrm>
            <a:off x="182806" y="1225160"/>
            <a:ext cx="5440144" cy="2665941"/>
          </a:xfrm>
          <a:prstGeom prst="rect">
            <a:avLst/>
          </a:prstGeom>
        </p:spPr>
      </p:pic>
      <p:pic>
        <p:nvPicPr>
          <p:cNvPr id="56" name="Picture 55">
            <a:extLst>
              <a:ext uri="{FF2B5EF4-FFF2-40B4-BE49-F238E27FC236}">
                <a16:creationId xmlns:a16="http://schemas.microsoft.com/office/drawing/2014/main" id="{B80AE96A-A269-55DE-5473-B78D030A352F}"/>
              </a:ext>
            </a:extLst>
          </p:cNvPr>
          <p:cNvPicPr>
            <a:picLocks noChangeAspect="1"/>
          </p:cNvPicPr>
          <p:nvPr/>
        </p:nvPicPr>
        <p:blipFill>
          <a:blip r:embed="rId10"/>
          <a:stretch>
            <a:fillRect/>
          </a:stretch>
        </p:blipFill>
        <p:spPr>
          <a:xfrm>
            <a:off x="290278" y="5145163"/>
            <a:ext cx="4401693" cy="1585097"/>
          </a:xfrm>
          <a:prstGeom prst="rect">
            <a:avLst/>
          </a:prstGeom>
        </p:spPr>
      </p:pic>
      <p:pic>
        <p:nvPicPr>
          <p:cNvPr id="59" name="Picture 58">
            <a:extLst>
              <a:ext uri="{FF2B5EF4-FFF2-40B4-BE49-F238E27FC236}">
                <a16:creationId xmlns:a16="http://schemas.microsoft.com/office/drawing/2014/main" id="{FA5B79E1-0BFA-266A-5BD5-621C868D930B}"/>
              </a:ext>
            </a:extLst>
          </p:cNvPr>
          <p:cNvPicPr>
            <a:picLocks noChangeAspect="1"/>
          </p:cNvPicPr>
          <p:nvPr/>
        </p:nvPicPr>
        <p:blipFill>
          <a:blip r:embed="rId11"/>
          <a:stretch>
            <a:fillRect/>
          </a:stretch>
        </p:blipFill>
        <p:spPr>
          <a:xfrm>
            <a:off x="6629191" y="3939629"/>
            <a:ext cx="5078067" cy="2488505"/>
          </a:xfrm>
          <a:prstGeom prst="rect">
            <a:avLst/>
          </a:prstGeom>
        </p:spPr>
      </p:pic>
    </p:spTree>
    <p:extLst>
      <p:ext uri="{BB962C8B-B14F-4D97-AF65-F5344CB8AC3E}">
        <p14:creationId xmlns:p14="http://schemas.microsoft.com/office/powerpoint/2010/main" val="2989239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4">
            <a:extLst>
              <a:ext uri="{FF2B5EF4-FFF2-40B4-BE49-F238E27FC236}">
                <a16:creationId xmlns:a16="http://schemas.microsoft.com/office/drawing/2014/main" id="{01CDDC8D-F56F-46FB-A324-83F96C7BFAE3}"/>
              </a:ext>
            </a:extLst>
          </p:cNvPr>
          <p:cNvGraphicFramePr>
            <a:graphicFrameLocks noGrp="1"/>
          </p:cNvGraphicFramePr>
          <p:nvPr>
            <p:extLst>
              <p:ext uri="{D42A27DB-BD31-4B8C-83A1-F6EECF244321}">
                <p14:modId xmlns:p14="http://schemas.microsoft.com/office/powerpoint/2010/main" val="3796460222"/>
              </p:ext>
            </p:extLst>
          </p:nvPr>
        </p:nvGraphicFramePr>
        <p:xfrm>
          <a:off x="571674" y="1102403"/>
          <a:ext cx="9688204" cy="5182869"/>
        </p:xfrm>
        <a:graphic>
          <a:graphicData uri="http://schemas.openxmlformats.org/drawingml/2006/table">
            <a:tbl>
              <a:tblPr firstRow="1" bandRow="1">
                <a:tableStyleId>{5940675A-B579-460E-94D1-54222C63F5DA}</a:tableStyleId>
              </a:tblPr>
              <a:tblGrid>
                <a:gridCol w="1708828">
                  <a:extLst>
                    <a:ext uri="{9D8B030D-6E8A-4147-A177-3AD203B41FA5}">
                      <a16:colId xmlns:a16="http://schemas.microsoft.com/office/drawing/2014/main" val="1203737284"/>
                    </a:ext>
                  </a:extLst>
                </a:gridCol>
                <a:gridCol w="2368496">
                  <a:extLst>
                    <a:ext uri="{9D8B030D-6E8A-4147-A177-3AD203B41FA5}">
                      <a16:colId xmlns:a16="http://schemas.microsoft.com/office/drawing/2014/main" val="1810222861"/>
                    </a:ext>
                  </a:extLst>
                </a:gridCol>
                <a:gridCol w="2951088">
                  <a:extLst>
                    <a:ext uri="{9D8B030D-6E8A-4147-A177-3AD203B41FA5}">
                      <a16:colId xmlns:a16="http://schemas.microsoft.com/office/drawing/2014/main" val="274413866"/>
                    </a:ext>
                  </a:extLst>
                </a:gridCol>
                <a:gridCol w="2659792">
                  <a:extLst>
                    <a:ext uri="{9D8B030D-6E8A-4147-A177-3AD203B41FA5}">
                      <a16:colId xmlns:a16="http://schemas.microsoft.com/office/drawing/2014/main" val="2706468897"/>
                    </a:ext>
                  </a:extLst>
                </a:gridCol>
              </a:tblGrid>
              <a:tr h="843430">
                <a:tc rowSpan="2">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round (f)</a:t>
                      </a:r>
                    </a:p>
                  </a:txBody>
                  <a:tcPr/>
                </a:tc>
                <a:tc>
                  <a:txBody>
                    <a:bodyPr/>
                    <a:lstStyle/>
                    <a:p>
                      <a:r>
                        <a:rPr lang="en-GB" sz="2400" b="1" dirty="0">
                          <a:solidFill>
                            <a:srgbClr val="002060"/>
                          </a:solidFill>
                          <a:latin typeface="Century Gothic" panose="020B0502020202020204" pitchFamily="34" charset="0"/>
                        </a:rPr>
                        <a:t>There is / are</a:t>
                      </a:r>
                    </a:p>
                  </a:txBody>
                  <a:tcPr/>
                </a:tc>
                <a:tc>
                  <a:txBody>
                    <a:bodyPr/>
                    <a:lstStyle/>
                    <a:p>
                      <a:r>
                        <a:rPr lang="en-GB" sz="2800" b="1" dirty="0">
                          <a:solidFill>
                            <a:srgbClr val="002060"/>
                          </a:solidFill>
                          <a:latin typeface="Century Gothic" panose="020B0502020202020204" pitchFamily="34" charset="0"/>
                        </a:rPr>
                        <a:t>How many? (f)</a:t>
                      </a:r>
                    </a:p>
                  </a:txBody>
                  <a:tcPr/>
                </a:tc>
                <a:extLst>
                  <a:ext uri="{0D108BD9-81ED-4DB2-BD59-A6C34878D82A}">
                    <a16:rowId xmlns:a16="http://schemas.microsoft.com/office/drawing/2014/main" val="1256656619"/>
                  </a:ext>
                </a:extLst>
              </a:tr>
              <a:tr h="843430">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blonde (m)</a:t>
                      </a:r>
                    </a:p>
                  </a:txBody>
                  <a:tcPr/>
                </a:tc>
                <a:tc>
                  <a:txBody>
                    <a:bodyPr/>
                    <a:lstStyle/>
                    <a:p>
                      <a:r>
                        <a:rPr lang="en-GB" sz="2800" b="1" dirty="0">
                          <a:solidFill>
                            <a:srgbClr val="002060"/>
                          </a:solidFill>
                          <a:latin typeface="Century Gothic" panose="020B0502020202020204" pitchFamily="34" charset="0"/>
                        </a:rPr>
                        <a:t>dark (f)</a:t>
                      </a:r>
                    </a:p>
                  </a:txBody>
                  <a:tcPr/>
                </a:tc>
                <a:tc>
                  <a:txBody>
                    <a:bodyPr/>
                    <a:lstStyle/>
                    <a:p>
                      <a:r>
                        <a:rPr lang="en-GB" sz="2800" b="1" dirty="0">
                          <a:solidFill>
                            <a:srgbClr val="002060"/>
                          </a:solidFill>
                          <a:latin typeface="Century Gothic" panose="020B0502020202020204" pitchFamily="34" charset="0"/>
                        </a:rPr>
                        <a:t>difficult</a:t>
                      </a:r>
                    </a:p>
                  </a:txBody>
                  <a:tcPr/>
                </a:tc>
                <a:extLst>
                  <a:ext uri="{0D108BD9-81ED-4DB2-BD59-A6C34878D82A}">
                    <a16:rowId xmlns:a16="http://schemas.microsoft.com/office/drawing/2014/main" val="1164559424"/>
                  </a:ext>
                </a:extLst>
              </a:tr>
              <a:tr h="843430">
                <a:tc rowSpan="2">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glasses</a:t>
                      </a:r>
                    </a:p>
                  </a:txBody>
                  <a:tcPr/>
                </a:tc>
                <a:tc>
                  <a:txBody>
                    <a:bodyPr/>
                    <a:lstStyle/>
                    <a:p>
                      <a:r>
                        <a:rPr lang="en-GB" sz="2800" b="1" dirty="0">
                          <a:solidFill>
                            <a:srgbClr val="002060"/>
                          </a:solidFill>
                          <a:latin typeface="Century Gothic" panose="020B0502020202020204" pitchFamily="34" charset="0"/>
                        </a:rPr>
                        <a:t> eye</a:t>
                      </a:r>
                    </a:p>
                  </a:txBody>
                  <a:tcPr/>
                </a:tc>
                <a:tc>
                  <a:txBody>
                    <a:bodyPr/>
                    <a:lstStyle/>
                    <a:p>
                      <a:r>
                        <a:rPr lang="en-GB" sz="2800" b="1" dirty="0">
                          <a:solidFill>
                            <a:srgbClr val="002060"/>
                          </a:solidFill>
                          <a:latin typeface="Century Gothic" panose="020B0502020202020204" pitchFamily="34" charset="0"/>
                        </a:rPr>
                        <a:t>s/he has</a:t>
                      </a:r>
                    </a:p>
                  </a:txBody>
                  <a:tcPr/>
                </a:tc>
                <a:extLst>
                  <a:ext uri="{0D108BD9-81ED-4DB2-BD59-A6C34878D82A}">
                    <a16:rowId xmlns:a16="http://schemas.microsoft.com/office/drawing/2014/main" val="760878619"/>
                  </a:ext>
                </a:extLst>
              </a:tr>
              <a:tr h="843430">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300" b="1" dirty="0">
                          <a:solidFill>
                            <a:srgbClr val="002060"/>
                          </a:solidFill>
                          <a:latin typeface="Century Gothic" panose="020B0502020202020204" pitchFamily="34" charset="0"/>
                        </a:rPr>
                        <a:t>hair</a:t>
                      </a:r>
                      <a:endParaRPr lang="en-GB" sz="24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big</a:t>
                      </a:r>
                    </a:p>
                  </a:txBody>
                  <a:tcPr/>
                </a:tc>
                <a:tc>
                  <a:txBody>
                    <a:bodyPr/>
                    <a:lstStyle/>
                    <a:p>
                      <a:r>
                        <a:rPr lang="en-GB" sz="2800" b="1" dirty="0">
                          <a:solidFill>
                            <a:srgbClr val="002060"/>
                          </a:solidFill>
                          <a:latin typeface="Century Gothic" panose="020B0502020202020204" pitchFamily="34" charset="0"/>
                        </a:rPr>
                        <a:t>face</a:t>
                      </a:r>
                    </a:p>
                  </a:txBody>
                  <a:tcPr/>
                </a:tc>
                <a:extLst>
                  <a:ext uri="{0D108BD9-81ED-4DB2-BD59-A6C34878D82A}">
                    <a16:rowId xmlns:a16="http://schemas.microsoft.com/office/drawing/2014/main" val="1047692962"/>
                  </a:ext>
                </a:extLst>
              </a:tr>
              <a:tr h="843430">
                <a:tc rowSpan="2">
                  <a:txBody>
                    <a:bodyPr/>
                    <a:lstStyle/>
                    <a:p>
                      <a:endParaRPr lang="en-GB" b="1" dirty="0"/>
                    </a:p>
                  </a:txBody>
                  <a:tcPr/>
                </a:tc>
                <a:tc>
                  <a:txBody>
                    <a:bodyPr/>
                    <a:lstStyle/>
                    <a:p>
                      <a:r>
                        <a:rPr lang="en-GB" sz="2400" b="1" dirty="0">
                          <a:solidFill>
                            <a:srgbClr val="002060"/>
                          </a:solidFill>
                          <a:latin typeface="Century Gothic" panose="020B0502020202020204" pitchFamily="34" charset="0"/>
                        </a:rPr>
                        <a:t>often</a:t>
                      </a:r>
                    </a:p>
                  </a:txBody>
                  <a:tcPr/>
                </a:tc>
                <a:tc>
                  <a:txBody>
                    <a:bodyPr/>
                    <a:lstStyle/>
                    <a:p>
                      <a:r>
                        <a:rPr lang="en-GB" sz="2800" b="1" dirty="0">
                          <a:solidFill>
                            <a:srgbClr val="002060"/>
                          </a:solidFill>
                          <a:latin typeface="Century Gothic" panose="020B0502020202020204" pitchFamily="34" charset="0"/>
                        </a:rPr>
                        <a:t>sometimes</a:t>
                      </a:r>
                    </a:p>
                  </a:txBody>
                  <a:tcPr/>
                </a:tc>
                <a:tc>
                  <a:txBody>
                    <a:bodyPr/>
                    <a:lstStyle/>
                    <a:p>
                      <a:r>
                        <a:rPr lang="en-GB" sz="2000" b="1" dirty="0">
                          <a:solidFill>
                            <a:srgbClr val="002060"/>
                          </a:solidFill>
                          <a:latin typeface="Century Gothic" panose="020B0502020202020204" pitchFamily="34" charset="0"/>
                        </a:rPr>
                        <a:t>to reply, replying</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343226472"/>
                  </a:ext>
                </a:extLst>
              </a:tr>
              <a:tr h="864269">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1900" b="1" dirty="0">
                          <a:solidFill>
                            <a:srgbClr val="002060"/>
                          </a:solidFill>
                          <a:latin typeface="Century Gothic" panose="020B0502020202020204" pitchFamily="34" charset="0"/>
                        </a:rPr>
                        <a:t>to learn, learning</a:t>
                      </a:r>
                    </a:p>
                  </a:txBody>
                  <a:tcPr/>
                </a:tc>
                <a:tc>
                  <a:txBody>
                    <a:bodyPr/>
                    <a:lstStyle/>
                    <a:p>
                      <a:r>
                        <a:rPr lang="en-GB" sz="2800" b="1" dirty="0">
                          <a:solidFill>
                            <a:srgbClr val="002060"/>
                          </a:solidFill>
                          <a:latin typeface="Century Gothic" panose="020B0502020202020204" pitchFamily="34" charset="0"/>
                        </a:rPr>
                        <a:t>to eat, eating</a:t>
                      </a:r>
                    </a:p>
                  </a:txBody>
                  <a:tcPr/>
                </a:tc>
                <a:tc>
                  <a:txBody>
                    <a:bodyPr/>
                    <a:lstStyle/>
                    <a:p>
                      <a:r>
                        <a:rPr lang="en-GB" sz="2400" b="1" dirty="0">
                          <a:solidFill>
                            <a:srgbClr val="002060"/>
                          </a:solidFill>
                          <a:latin typeface="Century Gothic" panose="020B0502020202020204" pitchFamily="34" charset="0"/>
                        </a:rPr>
                        <a:t>to drink, drinking</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Follow up [extra]:  handout</a:t>
            </a:r>
            <a:endParaRPr lang="en-GB" sz="2800" dirty="0">
              <a:solidFill>
                <a:schemeClr val="bg1"/>
              </a:solidFill>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407080" y="-172679"/>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385219" y="124417"/>
            <a:ext cx="553983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español</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4"/>
          <a:stretch>
            <a:fillRect/>
          </a:stretch>
        </p:blipFill>
        <p:spPr>
          <a:xfrm>
            <a:off x="631335" y="2949507"/>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541"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6"/>
          <a:stretch>
            <a:fillRect/>
          </a:stretch>
        </p:blipFill>
        <p:spPr>
          <a:xfrm>
            <a:off x="639286" y="4828653"/>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83277" y="5317712"/>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569333" y="3778939"/>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13260" y="2211840"/>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3" name="Google Shape;167;p2">
            <a:extLst>
              <a:ext uri="{FF2B5EF4-FFF2-40B4-BE49-F238E27FC236}">
                <a16:creationId xmlns:a16="http://schemas.microsoft.com/office/drawing/2014/main" id="{A15D748B-C2CD-A6EB-6AC3-10BE25054765}"/>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 name="Title 1">
            <a:extLst>
              <a:ext uri="{FF2B5EF4-FFF2-40B4-BE49-F238E27FC236}">
                <a16:creationId xmlns:a16="http://schemas.microsoft.com/office/drawing/2014/main" id="{B5B1AE1E-D29A-63EA-8E65-4FDC9F3BE685}"/>
              </a:ext>
            </a:extLst>
          </p:cNvPr>
          <p:cNvSpPr txBox="1">
            <a:spLocks/>
          </p:cNvSpPr>
          <p:nvPr/>
        </p:nvSpPr>
        <p:spPr>
          <a:xfrm>
            <a:off x="796940" y="239441"/>
            <a:ext cx="2866431" cy="582075"/>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002060"/>
                </a:solidFill>
                <a:latin typeface="Century Gothic" panose="020B0502020202020204" pitchFamily="34" charset="0"/>
                <a:ea typeface="Century Gothic"/>
                <a:cs typeface="Century Gothic"/>
                <a:sym typeface="Century Gothic"/>
              </a:rPr>
              <a:t>Follow up [extra]:  handout</a:t>
            </a:r>
            <a:endParaRPr lang="en-GB" sz="2800" dirty="0">
              <a:latin typeface="Century Gothic" panose="020B0502020202020204" pitchFamily="34" charset="0"/>
            </a:endParaRPr>
          </a:p>
        </p:txBody>
      </p:sp>
    </p:spTree>
    <p:extLst>
      <p:ext uri="{BB962C8B-B14F-4D97-AF65-F5344CB8AC3E}">
        <p14:creationId xmlns:p14="http://schemas.microsoft.com/office/powerpoint/2010/main" val="3603667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aphicFrame>
        <p:nvGraphicFramePr>
          <p:cNvPr id="183" name="Google Shape;339;p8">
            <a:extLst>
              <a:ext uri="{FF2B5EF4-FFF2-40B4-BE49-F238E27FC236}">
                <a16:creationId xmlns:a16="http://schemas.microsoft.com/office/drawing/2014/main" id="{4B70CD9E-528E-4377-B91F-941888FAB7F0}"/>
              </a:ext>
            </a:extLst>
          </p:cNvPr>
          <p:cNvGraphicFramePr/>
          <p:nvPr/>
        </p:nvGraphicFramePr>
        <p:xfrm>
          <a:off x="933826" y="5884413"/>
          <a:ext cx="5047065" cy="853450"/>
        </p:xfrm>
        <a:graphic>
          <a:graphicData uri="http://schemas.openxmlformats.org/drawingml/2006/table">
            <a:tbl>
              <a:tblPr firstRow="1" bandRow="1">
                <a:noFill/>
              </a:tblPr>
              <a:tblGrid>
                <a:gridCol w="1682355">
                  <a:extLst>
                    <a:ext uri="{9D8B030D-6E8A-4147-A177-3AD203B41FA5}">
                      <a16:colId xmlns:a16="http://schemas.microsoft.com/office/drawing/2014/main" val="20000"/>
                    </a:ext>
                  </a:extLst>
                </a:gridCol>
                <a:gridCol w="1682355">
                  <a:extLst>
                    <a:ext uri="{9D8B030D-6E8A-4147-A177-3AD203B41FA5}">
                      <a16:colId xmlns:a16="http://schemas.microsoft.com/office/drawing/2014/main" val="20001"/>
                    </a:ext>
                  </a:extLst>
                </a:gridCol>
                <a:gridCol w="1682355">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teacher (f)</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there is/are</a:t>
                      </a:r>
                      <a:endParaRPr sz="24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s/he has</a:t>
                      </a:r>
                    </a:p>
                  </a:txBody>
                  <a:tcPr marL="91450" marR="91450" marT="45725" marB="45725"/>
                </a:tc>
                <a:extLst>
                  <a:ext uri="{0D108BD9-81ED-4DB2-BD59-A6C34878D82A}">
                    <a16:rowId xmlns:a16="http://schemas.microsoft.com/office/drawing/2014/main" val="10000"/>
                  </a:ext>
                </a:extLst>
              </a:tr>
            </a:tbl>
          </a:graphicData>
        </a:graphic>
      </p:graphicFrame>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2: </a:t>
            </a:r>
            <a:endParaRPr lang="en-GB" dirty="0"/>
          </a:p>
        </p:txBody>
      </p:sp>
      <p:sp>
        <p:nvSpPr>
          <p:cNvPr id="88" name="Title 1">
            <a:extLst>
              <a:ext uri="{FF2B5EF4-FFF2-40B4-BE49-F238E27FC236}">
                <a16:creationId xmlns:a16="http://schemas.microsoft.com/office/drawing/2014/main" id="{6699239A-5B4C-4033-B578-06DC0ACAA60B}"/>
              </a:ext>
            </a:extLst>
          </p:cNvPr>
          <p:cNvSpPr txBox="1">
            <a:spLocks/>
          </p:cNvSpPr>
          <p:nvPr/>
        </p:nvSpPr>
        <p:spPr>
          <a:xfrm>
            <a:off x="10741235" y="838321"/>
            <a:ext cx="1354845" cy="317988"/>
          </a:xfrm>
          <a:prstGeom prst="rect">
            <a:avLst/>
          </a:prstGeom>
          <a:solidFill>
            <a:srgbClr val="91EAD2"/>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escuchar</a:t>
            </a:r>
            <a:endParaRPr lang="en-GB" sz="2000" b="1" dirty="0">
              <a:solidFill>
                <a:srgbClr val="002060"/>
              </a:solidFill>
              <a:latin typeface="Century Gothic" panose="020B0502020202020204" pitchFamily="34" charset="0"/>
            </a:endParaRPr>
          </a:p>
        </p:txBody>
      </p:sp>
      <p:pic>
        <p:nvPicPr>
          <p:cNvPr id="89" name="Google Shape;221;p10">
            <a:extLst>
              <a:ext uri="{FF2B5EF4-FFF2-40B4-BE49-F238E27FC236}">
                <a16:creationId xmlns:a16="http://schemas.microsoft.com/office/drawing/2014/main" id="{A399460A-B891-4F80-8FB1-773462D73806}"/>
              </a:ext>
            </a:extLst>
          </p:cNvPr>
          <p:cNvPicPr preferRelativeResize="0"/>
          <p:nvPr/>
        </p:nvPicPr>
        <p:blipFill rotWithShape="1">
          <a:blip r:embed="rId4">
            <a:alphaModFix/>
          </a:blip>
          <a:srcRect/>
          <a:stretch/>
        </p:blipFill>
        <p:spPr>
          <a:xfrm>
            <a:off x="10835607" y="-123984"/>
            <a:ext cx="1166103" cy="1183191"/>
          </a:xfrm>
          <a:prstGeom prst="rect">
            <a:avLst/>
          </a:prstGeom>
          <a:noFill/>
          <a:ln>
            <a:noFill/>
          </a:ln>
        </p:spPr>
      </p:pic>
      <p:graphicFrame>
        <p:nvGraphicFramePr>
          <p:cNvPr id="84" name="Google Shape;324;p7">
            <a:extLst>
              <a:ext uri="{FF2B5EF4-FFF2-40B4-BE49-F238E27FC236}">
                <a16:creationId xmlns:a16="http://schemas.microsoft.com/office/drawing/2014/main" id="{DDE43199-0E1C-41DA-8B1C-1A99160F49F6}"/>
              </a:ext>
            </a:extLst>
          </p:cNvPr>
          <p:cNvGraphicFramePr/>
          <p:nvPr/>
        </p:nvGraphicFramePr>
        <p:xfrm>
          <a:off x="6292219" y="1875049"/>
          <a:ext cx="5772866" cy="4922961"/>
        </p:xfrm>
        <a:graphic>
          <a:graphicData uri="http://schemas.openxmlformats.org/drawingml/2006/table">
            <a:tbl>
              <a:tblPr firstRow="1" bandRow="1">
                <a:noFill/>
              </a:tblPr>
              <a:tblGrid>
                <a:gridCol w="567353">
                  <a:extLst>
                    <a:ext uri="{9D8B030D-6E8A-4147-A177-3AD203B41FA5}">
                      <a16:colId xmlns:a16="http://schemas.microsoft.com/office/drawing/2014/main" val="20000"/>
                    </a:ext>
                  </a:extLst>
                </a:gridCol>
                <a:gridCol w="5205513">
                  <a:extLst>
                    <a:ext uri="{9D8B030D-6E8A-4147-A177-3AD203B41FA5}">
                      <a16:colId xmlns:a16="http://schemas.microsoft.com/office/drawing/2014/main" val="20001"/>
                    </a:ext>
                  </a:extLst>
                </a:gridCol>
              </a:tblGrid>
              <a:tr h="49889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0"/>
                  </a:ext>
                </a:extLst>
              </a:tr>
              <a:tr h="49889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1"/>
                  </a:ext>
                </a:extLst>
              </a:tr>
              <a:tr h="49889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2"/>
                  </a:ext>
                </a:extLst>
              </a:tr>
              <a:tr h="49889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3"/>
                  </a:ext>
                </a:extLst>
              </a:tr>
              <a:tr h="49889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4"/>
                  </a:ext>
                </a:extLst>
              </a:tr>
              <a:tr h="49889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5"/>
                  </a:ext>
                </a:extLst>
              </a:tr>
              <a:tr h="49889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6"/>
                  </a:ext>
                </a:extLst>
              </a:tr>
              <a:tr h="49889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7"/>
                  </a:ext>
                </a:extLst>
              </a:tr>
              <a:tr h="49889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8"/>
                  </a:ext>
                </a:extLst>
              </a:tr>
              <a:tr h="432906">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9"/>
                  </a:ext>
                </a:extLst>
              </a:tr>
            </a:tbl>
          </a:graphicData>
        </a:graphic>
      </p:graphicFrame>
      <p:graphicFrame>
        <p:nvGraphicFramePr>
          <p:cNvPr id="149" name="Google Shape;339;p8">
            <a:extLst>
              <a:ext uri="{FF2B5EF4-FFF2-40B4-BE49-F238E27FC236}">
                <a16:creationId xmlns:a16="http://schemas.microsoft.com/office/drawing/2014/main" id="{B2E020CA-3596-4F22-AB7A-465B1107D8F1}"/>
              </a:ext>
            </a:extLst>
          </p:cNvPr>
          <p:cNvGraphicFramePr/>
          <p:nvPr/>
        </p:nvGraphicFramePr>
        <p:xfrm>
          <a:off x="933826" y="1596666"/>
          <a:ext cx="5017035" cy="472450"/>
        </p:xfrm>
        <a:graphic>
          <a:graphicData uri="http://schemas.openxmlformats.org/drawingml/2006/table">
            <a:tbl>
              <a:tblPr firstRow="1" bandRow="1">
                <a:noFill/>
              </a:tblPr>
              <a:tblGrid>
                <a:gridCol w="1672345">
                  <a:extLst>
                    <a:ext uri="{9D8B030D-6E8A-4147-A177-3AD203B41FA5}">
                      <a16:colId xmlns:a16="http://schemas.microsoft.com/office/drawing/2014/main" val="20000"/>
                    </a:ext>
                  </a:extLst>
                </a:gridCol>
                <a:gridCol w="1672345">
                  <a:extLst>
                    <a:ext uri="{9D8B030D-6E8A-4147-A177-3AD203B41FA5}">
                      <a16:colId xmlns:a16="http://schemas.microsoft.com/office/drawing/2014/main" val="20001"/>
                    </a:ext>
                  </a:extLst>
                </a:gridCol>
                <a:gridCol w="1672345">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face</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nose</a:t>
                      </a:r>
                      <a:endParaRPr sz="24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hair</a:t>
                      </a:r>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150" name="Google Shape;339;p8">
            <a:extLst>
              <a:ext uri="{FF2B5EF4-FFF2-40B4-BE49-F238E27FC236}">
                <a16:creationId xmlns:a16="http://schemas.microsoft.com/office/drawing/2014/main" id="{259B75F7-CACD-4172-84B1-1D6852942F87}"/>
              </a:ext>
            </a:extLst>
          </p:cNvPr>
          <p:cNvGraphicFramePr/>
          <p:nvPr/>
        </p:nvGraphicFramePr>
        <p:xfrm>
          <a:off x="918586" y="2198785"/>
          <a:ext cx="5032272" cy="472450"/>
        </p:xfrm>
        <a:graphic>
          <a:graphicData uri="http://schemas.openxmlformats.org/drawingml/2006/table">
            <a:tbl>
              <a:tblPr firstRow="1" bandRow="1">
                <a:noFill/>
              </a:tblPr>
              <a:tblGrid>
                <a:gridCol w="1677424">
                  <a:extLst>
                    <a:ext uri="{9D8B030D-6E8A-4147-A177-3AD203B41FA5}">
                      <a16:colId xmlns:a16="http://schemas.microsoft.com/office/drawing/2014/main" val="20000"/>
                    </a:ext>
                  </a:extLst>
                </a:gridCol>
                <a:gridCol w="1677424">
                  <a:extLst>
                    <a:ext uri="{9D8B030D-6E8A-4147-A177-3AD203B41FA5}">
                      <a16:colId xmlns:a16="http://schemas.microsoft.com/office/drawing/2014/main" val="20001"/>
                    </a:ext>
                  </a:extLst>
                </a:gridCol>
                <a:gridCol w="1677424">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short</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long</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blond</a:t>
                      </a:r>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151" name="Google Shape;339;p8">
            <a:extLst>
              <a:ext uri="{FF2B5EF4-FFF2-40B4-BE49-F238E27FC236}">
                <a16:creationId xmlns:a16="http://schemas.microsoft.com/office/drawing/2014/main" id="{9739CE26-4A7B-4617-9190-3FF35B1564A0}"/>
              </a:ext>
            </a:extLst>
          </p:cNvPr>
          <p:cNvGraphicFramePr/>
          <p:nvPr/>
        </p:nvGraphicFramePr>
        <p:xfrm>
          <a:off x="933827" y="2847945"/>
          <a:ext cx="5032272" cy="472450"/>
        </p:xfrm>
        <a:graphic>
          <a:graphicData uri="http://schemas.openxmlformats.org/drawingml/2006/table">
            <a:tbl>
              <a:tblPr firstRow="1" bandRow="1">
                <a:noFill/>
              </a:tblPr>
              <a:tblGrid>
                <a:gridCol w="1677424">
                  <a:extLst>
                    <a:ext uri="{9D8B030D-6E8A-4147-A177-3AD203B41FA5}">
                      <a16:colId xmlns:a16="http://schemas.microsoft.com/office/drawing/2014/main" val="20000"/>
                    </a:ext>
                  </a:extLst>
                </a:gridCol>
                <a:gridCol w="1677424">
                  <a:extLst>
                    <a:ext uri="{9D8B030D-6E8A-4147-A177-3AD203B41FA5}">
                      <a16:colId xmlns:a16="http://schemas.microsoft.com/office/drawing/2014/main" val="20001"/>
                    </a:ext>
                  </a:extLst>
                </a:gridCol>
                <a:gridCol w="1677424">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small</a:t>
                      </a:r>
                      <a:endParaRPr sz="24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round</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short</a:t>
                      </a:r>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152" name="Google Shape;339;p8">
            <a:extLst>
              <a:ext uri="{FF2B5EF4-FFF2-40B4-BE49-F238E27FC236}">
                <a16:creationId xmlns:a16="http://schemas.microsoft.com/office/drawing/2014/main" id="{6BB64386-DB05-4BD7-B147-7E7CB4DFC4F9}"/>
              </a:ext>
            </a:extLst>
          </p:cNvPr>
          <p:cNvGraphicFramePr/>
          <p:nvPr/>
        </p:nvGraphicFramePr>
        <p:xfrm>
          <a:off x="918587" y="3511266"/>
          <a:ext cx="5047065" cy="472450"/>
        </p:xfrm>
        <a:graphic>
          <a:graphicData uri="http://schemas.openxmlformats.org/drawingml/2006/table">
            <a:tbl>
              <a:tblPr firstRow="1" bandRow="1">
                <a:noFill/>
              </a:tblPr>
              <a:tblGrid>
                <a:gridCol w="1682355">
                  <a:extLst>
                    <a:ext uri="{9D8B030D-6E8A-4147-A177-3AD203B41FA5}">
                      <a16:colId xmlns:a16="http://schemas.microsoft.com/office/drawing/2014/main" val="20000"/>
                    </a:ext>
                  </a:extLst>
                </a:gridCol>
                <a:gridCol w="1682355">
                  <a:extLst>
                    <a:ext uri="{9D8B030D-6E8A-4147-A177-3AD203B41FA5}">
                      <a16:colId xmlns:a16="http://schemas.microsoft.com/office/drawing/2014/main" val="20001"/>
                    </a:ext>
                  </a:extLst>
                </a:gridCol>
                <a:gridCol w="1682355">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blue</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green</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black</a:t>
                      </a:r>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153" name="Google Shape;339;p8">
            <a:extLst>
              <a:ext uri="{FF2B5EF4-FFF2-40B4-BE49-F238E27FC236}">
                <a16:creationId xmlns:a16="http://schemas.microsoft.com/office/drawing/2014/main" id="{B3E316DD-59C7-4C64-93D2-F62D7D2719B2}"/>
              </a:ext>
            </a:extLst>
          </p:cNvPr>
          <p:cNvGraphicFramePr/>
          <p:nvPr/>
        </p:nvGraphicFramePr>
        <p:xfrm>
          <a:off x="918587" y="4171312"/>
          <a:ext cx="5047065" cy="472450"/>
        </p:xfrm>
        <a:graphic>
          <a:graphicData uri="http://schemas.openxmlformats.org/drawingml/2006/table">
            <a:tbl>
              <a:tblPr firstRow="1" bandRow="1">
                <a:noFill/>
              </a:tblPr>
              <a:tblGrid>
                <a:gridCol w="1682355">
                  <a:extLst>
                    <a:ext uri="{9D8B030D-6E8A-4147-A177-3AD203B41FA5}">
                      <a16:colId xmlns:a16="http://schemas.microsoft.com/office/drawing/2014/main" val="20000"/>
                    </a:ext>
                  </a:extLst>
                </a:gridCol>
                <a:gridCol w="1682355">
                  <a:extLst>
                    <a:ext uri="{9D8B030D-6E8A-4147-A177-3AD203B41FA5}">
                      <a16:colId xmlns:a16="http://schemas.microsoft.com/office/drawing/2014/main" val="20001"/>
                    </a:ext>
                  </a:extLst>
                </a:gridCol>
                <a:gridCol w="1682355">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able</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difficult</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big</a:t>
                      </a:r>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154" name="Google Shape;339;p8">
            <a:extLst>
              <a:ext uri="{FF2B5EF4-FFF2-40B4-BE49-F238E27FC236}">
                <a16:creationId xmlns:a16="http://schemas.microsoft.com/office/drawing/2014/main" id="{606D0CBE-66E1-4A63-B068-92E8790C08F4}"/>
              </a:ext>
            </a:extLst>
          </p:cNvPr>
          <p:cNvGraphicFramePr/>
          <p:nvPr/>
        </p:nvGraphicFramePr>
        <p:xfrm>
          <a:off x="944948" y="4831238"/>
          <a:ext cx="5047065" cy="853450"/>
        </p:xfrm>
        <a:graphic>
          <a:graphicData uri="http://schemas.openxmlformats.org/drawingml/2006/table">
            <a:tbl>
              <a:tblPr firstRow="1" bandRow="1">
                <a:noFill/>
              </a:tblPr>
              <a:tblGrid>
                <a:gridCol w="1682355">
                  <a:extLst>
                    <a:ext uri="{9D8B030D-6E8A-4147-A177-3AD203B41FA5}">
                      <a16:colId xmlns:a16="http://schemas.microsoft.com/office/drawing/2014/main" val="20000"/>
                    </a:ext>
                  </a:extLst>
                </a:gridCol>
                <a:gridCol w="1682355">
                  <a:extLst>
                    <a:ext uri="{9D8B030D-6E8A-4147-A177-3AD203B41FA5}">
                      <a16:colId xmlns:a16="http://schemas.microsoft.com/office/drawing/2014/main" val="20001"/>
                    </a:ext>
                  </a:extLst>
                </a:gridCol>
                <a:gridCol w="1682355">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the </a:t>
                      </a:r>
                    </a:p>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(pl., f.)</a:t>
                      </a:r>
                      <a:endParaRPr sz="24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the </a:t>
                      </a:r>
                    </a:p>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(pl., m.)</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How many? (f)</a:t>
                      </a:r>
                    </a:p>
                  </a:txBody>
                  <a:tcPr marL="91450" marR="91450" marT="45725" marB="45725"/>
                </a:tc>
                <a:extLst>
                  <a:ext uri="{0D108BD9-81ED-4DB2-BD59-A6C34878D82A}">
                    <a16:rowId xmlns:a16="http://schemas.microsoft.com/office/drawing/2014/main" val="10000"/>
                  </a:ext>
                </a:extLst>
              </a:tr>
            </a:tbl>
          </a:graphicData>
        </a:graphic>
      </p:graphicFrame>
      <p:pic>
        <p:nvPicPr>
          <p:cNvPr id="155" name="Google Shape;338;p8">
            <a:hlinkClick r:id="" action="ppaction://noaction">
              <a:snd r:embed="rId5" name="3_3.wav"/>
            </a:hlinkClick>
            <a:extLst>
              <a:ext uri="{FF2B5EF4-FFF2-40B4-BE49-F238E27FC236}">
                <a16:creationId xmlns:a16="http://schemas.microsoft.com/office/drawing/2014/main" id="{E08FA80F-B4E1-4BA8-A882-F256F9D34675}"/>
              </a:ext>
            </a:extLst>
          </p:cNvPr>
          <p:cNvPicPr preferRelativeResize="0"/>
          <p:nvPr/>
        </p:nvPicPr>
        <p:blipFill rotWithShape="1">
          <a:blip r:embed="rId6">
            <a:alphaModFix/>
          </a:blip>
          <a:srcRect/>
          <a:stretch/>
        </p:blipFill>
        <p:spPr>
          <a:xfrm>
            <a:off x="325228" y="1582152"/>
            <a:ext cx="534978" cy="523220"/>
          </a:xfrm>
          <a:prstGeom prst="rect">
            <a:avLst/>
          </a:prstGeom>
          <a:noFill/>
          <a:ln>
            <a:noFill/>
          </a:ln>
          <a:effectLst>
            <a:outerShdw blurRad="50800" dist="38100" dir="5400000" algn="t" rotWithShape="0">
              <a:prstClr val="black">
                <a:alpha val="40000"/>
              </a:prstClr>
            </a:outerShdw>
          </a:effectLst>
        </p:spPr>
      </p:pic>
      <p:sp>
        <p:nvSpPr>
          <p:cNvPr id="156" name="Google Shape;350;p8">
            <a:extLst>
              <a:ext uri="{FF2B5EF4-FFF2-40B4-BE49-F238E27FC236}">
                <a16:creationId xmlns:a16="http://schemas.microsoft.com/office/drawing/2014/main" id="{9EDB51A6-DD51-43A6-BB4E-AE3B890F3E8D}"/>
              </a:ext>
            </a:extLst>
          </p:cNvPr>
          <p:cNvSpPr txBox="1"/>
          <p:nvPr/>
        </p:nvSpPr>
        <p:spPr>
          <a:xfrm>
            <a:off x="-6611" y="1607552"/>
            <a:ext cx="35840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rPr>
              <a:t>E</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157" name="Google Shape;357;p8">
            <a:extLst>
              <a:ext uri="{FF2B5EF4-FFF2-40B4-BE49-F238E27FC236}">
                <a16:creationId xmlns:a16="http://schemas.microsoft.com/office/drawing/2014/main" id="{8D3F57F6-FBCE-43D3-B089-3C05F51825FA}"/>
              </a:ext>
            </a:extLst>
          </p:cNvPr>
          <p:cNvSpPr/>
          <p:nvPr/>
        </p:nvSpPr>
        <p:spPr>
          <a:xfrm>
            <a:off x="4295808" y="1624760"/>
            <a:ext cx="1684373"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59" name="Google Shape;338;p8">
            <a:hlinkClick r:id="" action="ppaction://noaction">
              <a:snd r:embed="rId7" name="3_4.wav"/>
            </a:hlinkClick>
            <a:extLst>
              <a:ext uri="{FF2B5EF4-FFF2-40B4-BE49-F238E27FC236}">
                <a16:creationId xmlns:a16="http://schemas.microsoft.com/office/drawing/2014/main" id="{E47A00C2-B0AC-41FD-8E30-05718047A195}"/>
              </a:ext>
            </a:extLst>
          </p:cNvPr>
          <p:cNvPicPr preferRelativeResize="0"/>
          <p:nvPr/>
        </p:nvPicPr>
        <p:blipFill rotWithShape="1">
          <a:blip r:embed="rId6">
            <a:alphaModFix/>
          </a:blip>
          <a:srcRect/>
          <a:stretch/>
        </p:blipFill>
        <p:spPr>
          <a:xfrm>
            <a:off x="309988" y="2184271"/>
            <a:ext cx="534978" cy="523220"/>
          </a:xfrm>
          <a:prstGeom prst="rect">
            <a:avLst/>
          </a:prstGeom>
          <a:noFill/>
          <a:ln>
            <a:noFill/>
          </a:ln>
          <a:effectLst>
            <a:outerShdw blurRad="50800" dist="38100" dir="5400000" algn="t" rotWithShape="0">
              <a:prstClr val="black">
                <a:alpha val="40000"/>
              </a:prstClr>
            </a:outerShdw>
          </a:effectLst>
        </p:spPr>
      </p:pic>
      <p:sp>
        <p:nvSpPr>
          <p:cNvPr id="160" name="Google Shape;350;p8">
            <a:extLst>
              <a:ext uri="{FF2B5EF4-FFF2-40B4-BE49-F238E27FC236}">
                <a16:creationId xmlns:a16="http://schemas.microsoft.com/office/drawing/2014/main" id="{8E2B42CC-C8C2-41EA-AF9F-AEF7FE191ACE}"/>
              </a:ext>
            </a:extLst>
          </p:cNvPr>
          <p:cNvSpPr txBox="1"/>
          <p:nvPr/>
        </p:nvSpPr>
        <p:spPr>
          <a:xfrm>
            <a:off x="-21851" y="2209671"/>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002060"/>
                </a:solidFill>
                <a:latin typeface="Century Gothic" panose="020B0502020202020204" pitchFamily="34" charset="0"/>
                <a:ea typeface="Calibri"/>
                <a:cs typeface="Calibri"/>
                <a:sym typeface="Century Gothic"/>
              </a:rPr>
              <a:t>1</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1" name="Google Shape;338;p8">
            <a:hlinkClick r:id="" action="ppaction://noaction">
              <a:snd r:embed="rId8" name="3_5.wav"/>
            </a:hlinkClick>
            <a:extLst>
              <a:ext uri="{FF2B5EF4-FFF2-40B4-BE49-F238E27FC236}">
                <a16:creationId xmlns:a16="http://schemas.microsoft.com/office/drawing/2014/main" id="{65093E9A-E181-4BE4-8B53-BD606F961BA3}"/>
              </a:ext>
            </a:extLst>
          </p:cNvPr>
          <p:cNvPicPr preferRelativeResize="0"/>
          <p:nvPr/>
        </p:nvPicPr>
        <p:blipFill rotWithShape="1">
          <a:blip r:embed="rId6">
            <a:alphaModFix/>
          </a:blip>
          <a:srcRect/>
          <a:stretch/>
        </p:blipFill>
        <p:spPr>
          <a:xfrm>
            <a:off x="325228" y="2833431"/>
            <a:ext cx="534978" cy="523220"/>
          </a:xfrm>
          <a:prstGeom prst="rect">
            <a:avLst/>
          </a:prstGeom>
          <a:noFill/>
          <a:ln>
            <a:noFill/>
          </a:ln>
          <a:effectLst>
            <a:outerShdw blurRad="50800" dist="38100" dir="5400000" algn="t" rotWithShape="0">
              <a:prstClr val="black">
                <a:alpha val="40000"/>
              </a:prstClr>
            </a:outerShdw>
          </a:effectLst>
        </p:spPr>
      </p:pic>
      <p:sp>
        <p:nvSpPr>
          <p:cNvPr id="162" name="Google Shape;350;p8">
            <a:extLst>
              <a:ext uri="{FF2B5EF4-FFF2-40B4-BE49-F238E27FC236}">
                <a16:creationId xmlns:a16="http://schemas.microsoft.com/office/drawing/2014/main" id="{FEB73842-3A42-41C5-A1B0-B2B1DF6D047A}"/>
              </a:ext>
            </a:extLst>
          </p:cNvPr>
          <p:cNvSpPr txBox="1"/>
          <p:nvPr/>
        </p:nvSpPr>
        <p:spPr>
          <a:xfrm>
            <a:off x="-6611" y="2858831"/>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2</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3" name="Google Shape;338;p8">
            <a:hlinkClick r:id="" action="ppaction://noaction">
              <a:snd r:embed="rId9" name="3_6.wav"/>
            </a:hlinkClick>
            <a:extLst>
              <a:ext uri="{FF2B5EF4-FFF2-40B4-BE49-F238E27FC236}">
                <a16:creationId xmlns:a16="http://schemas.microsoft.com/office/drawing/2014/main" id="{9EB5EC2F-0339-4D32-9B54-2BEB4C51A56B}"/>
              </a:ext>
            </a:extLst>
          </p:cNvPr>
          <p:cNvPicPr preferRelativeResize="0"/>
          <p:nvPr/>
        </p:nvPicPr>
        <p:blipFill rotWithShape="1">
          <a:blip r:embed="rId6">
            <a:alphaModFix/>
          </a:blip>
          <a:srcRect/>
          <a:stretch/>
        </p:blipFill>
        <p:spPr>
          <a:xfrm>
            <a:off x="309988" y="3496752"/>
            <a:ext cx="534978" cy="523220"/>
          </a:xfrm>
          <a:prstGeom prst="rect">
            <a:avLst/>
          </a:prstGeom>
          <a:noFill/>
          <a:ln>
            <a:noFill/>
          </a:ln>
          <a:effectLst>
            <a:outerShdw blurRad="50800" dist="38100" dir="5400000" algn="t" rotWithShape="0">
              <a:prstClr val="black">
                <a:alpha val="40000"/>
              </a:prstClr>
            </a:outerShdw>
          </a:effectLst>
        </p:spPr>
      </p:pic>
      <p:sp>
        <p:nvSpPr>
          <p:cNvPr id="164" name="Google Shape;350;p8">
            <a:extLst>
              <a:ext uri="{FF2B5EF4-FFF2-40B4-BE49-F238E27FC236}">
                <a16:creationId xmlns:a16="http://schemas.microsoft.com/office/drawing/2014/main" id="{DCFE0F37-670C-4FD5-B52C-4DAC8885C249}"/>
              </a:ext>
            </a:extLst>
          </p:cNvPr>
          <p:cNvSpPr txBox="1"/>
          <p:nvPr/>
        </p:nvSpPr>
        <p:spPr>
          <a:xfrm>
            <a:off x="-21851" y="3522152"/>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3</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5" name="Google Shape;338;p8">
            <a:hlinkClick r:id="" action="ppaction://noaction">
              <a:snd r:embed="rId10" name="3_7.wav"/>
            </a:hlinkClick>
            <a:extLst>
              <a:ext uri="{FF2B5EF4-FFF2-40B4-BE49-F238E27FC236}">
                <a16:creationId xmlns:a16="http://schemas.microsoft.com/office/drawing/2014/main" id="{C9BE47B5-8595-42D3-B8BA-D15E03B5A9FA}"/>
              </a:ext>
            </a:extLst>
          </p:cNvPr>
          <p:cNvPicPr preferRelativeResize="0"/>
          <p:nvPr/>
        </p:nvPicPr>
        <p:blipFill rotWithShape="1">
          <a:blip r:embed="rId6">
            <a:alphaModFix/>
          </a:blip>
          <a:srcRect/>
          <a:stretch/>
        </p:blipFill>
        <p:spPr>
          <a:xfrm>
            <a:off x="309988" y="4156738"/>
            <a:ext cx="534978" cy="523220"/>
          </a:xfrm>
          <a:prstGeom prst="rect">
            <a:avLst/>
          </a:prstGeom>
          <a:noFill/>
          <a:ln>
            <a:noFill/>
          </a:ln>
          <a:effectLst>
            <a:outerShdw blurRad="50800" dist="38100" dir="5400000" algn="t" rotWithShape="0">
              <a:prstClr val="black">
                <a:alpha val="40000"/>
              </a:prstClr>
            </a:outerShdw>
          </a:effectLst>
        </p:spPr>
      </p:pic>
      <p:sp>
        <p:nvSpPr>
          <p:cNvPr id="166" name="Google Shape;350;p8">
            <a:extLst>
              <a:ext uri="{FF2B5EF4-FFF2-40B4-BE49-F238E27FC236}">
                <a16:creationId xmlns:a16="http://schemas.microsoft.com/office/drawing/2014/main" id="{1151E009-15F4-408E-B1AC-02CDA1BB5605}"/>
              </a:ext>
            </a:extLst>
          </p:cNvPr>
          <p:cNvSpPr txBox="1"/>
          <p:nvPr/>
        </p:nvSpPr>
        <p:spPr>
          <a:xfrm>
            <a:off x="-21851" y="4182138"/>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002060"/>
                </a:solidFill>
                <a:latin typeface="Century Gothic" panose="020B0502020202020204" pitchFamily="34" charset="0"/>
                <a:ea typeface="Calibri"/>
                <a:cs typeface="Calibri"/>
                <a:sym typeface="Century Gothic"/>
              </a:rPr>
              <a:t>4</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7" name="Google Shape;338;p8">
            <a:hlinkClick r:id="" action="ppaction://noaction">
              <a:snd r:embed="rId11" name="3_8.wav"/>
            </a:hlinkClick>
            <a:extLst>
              <a:ext uri="{FF2B5EF4-FFF2-40B4-BE49-F238E27FC236}">
                <a16:creationId xmlns:a16="http://schemas.microsoft.com/office/drawing/2014/main" id="{9FE98632-C84C-448D-9712-E7C79754F061}"/>
              </a:ext>
            </a:extLst>
          </p:cNvPr>
          <p:cNvPicPr preferRelativeResize="0"/>
          <p:nvPr/>
        </p:nvPicPr>
        <p:blipFill rotWithShape="1">
          <a:blip r:embed="rId6">
            <a:alphaModFix/>
          </a:blip>
          <a:srcRect/>
          <a:stretch/>
        </p:blipFill>
        <p:spPr>
          <a:xfrm>
            <a:off x="319602" y="4816724"/>
            <a:ext cx="534978" cy="523220"/>
          </a:xfrm>
          <a:prstGeom prst="rect">
            <a:avLst/>
          </a:prstGeom>
          <a:noFill/>
          <a:ln>
            <a:noFill/>
          </a:ln>
          <a:effectLst>
            <a:outerShdw blurRad="50800" dist="38100" dir="5400000" algn="t" rotWithShape="0">
              <a:prstClr val="black">
                <a:alpha val="40000"/>
              </a:prstClr>
            </a:outerShdw>
          </a:effectLst>
        </p:spPr>
      </p:pic>
      <p:sp>
        <p:nvSpPr>
          <p:cNvPr id="168" name="Google Shape;350;p8">
            <a:extLst>
              <a:ext uri="{FF2B5EF4-FFF2-40B4-BE49-F238E27FC236}">
                <a16:creationId xmlns:a16="http://schemas.microsoft.com/office/drawing/2014/main" id="{0A279D45-5600-44E2-A0A6-6A33047823A3}"/>
              </a:ext>
            </a:extLst>
          </p:cNvPr>
          <p:cNvSpPr txBox="1"/>
          <p:nvPr/>
        </p:nvSpPr>
        <p:spPr>
          <a:xfrm>
            <a:off x="-12237" y="4842124"/>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5</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169" name="Google Shape;357;p8">
            <a:extLst>
              <a:ext uri="{FF2B5EF4-FFF2-40B4-BE49-F238E27FC236}">
                <a16:creationId xmlns:a16="http://schemas.microsoft.com/office/drawing/2014/main" id="{A70B9834-A9D0-4665-8029-EEFFC5CA9C95}"/>
              </a:ext>
            </a:extLst>
          </p:cNvPr>
          <p:cNvSpPr/>
          <p:nvPr/>
        </p:nvSpPr>
        <p:spPr>
          <a:xfrm>
            <a:off x="2603484" y="2223699"/>
            <a:ext cx="1625253"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2" name="Google Shape;357;p8">
            <a:extLst>
              <a:ext uri="{FF2B5EF4-FFF2-40B4-BE49-F238E27FC236}">
                <a16:creationId xmlns:a16="http://schemas.microsoft.com/office/drawing/2014/main" id="{106C553B-F3B3-4AEA-927C-AD67893A75B2}"/>
              </a:ext>
            </a:extLst>
          </p:cNvPr>
          <p:cNvSpPr/>
          <p:nvPr/>
        </p:nvSpPr>
        <p:spPr>
          <a:xfrm>
            <a:off x="4290181" y="2876194"/>
            <a:ext cx="1650031"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4" name="Google Shape;357;p8">
            <a:extLst>
              <a:ext uri="{FF2B5EF4-FFF2-40B4-BE49-F238E27FC236}">
                <a16:creationId xmlns:a16="http://schemas.microsoft.com/office/drawing/2014/main" id="{E9D8CF4E-49F6-40ED-988F-C2EA560B2664}"/>
              </a:ext>
            </a:extLst>
          </p:cNvPr>
          <p:cNvSpPr/>
          <p:nvPr/>
        </p:nvSpPr>
        <p:spPr>
          <a:xfrm>
            <a:off x="923758" y="3540760"/>
            <a:ext cx="1664228"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76" name="Google Shape;357;p8">
            <a:extLst>
              <a:ext uri="{FF2B5EF4-FFF2-40B4-BE49-F238E27FC236}">
                <a16:creationId xmlns:a16="http://schemas.microsoft.com/office/drawing/2014/main" id="{731EE445-8C5C-465D-97F7-E8380630A340}"/>
              </a:ext>
            </a:extLst>
          </p:cNvPr>
          <p:cNvSpPr/>
          <p:nvPr/>
        </p:nvSpPr>
        <p:spPr>
          <a:xfrm>
            <a:off x="2599262" y="4199221"/>
            <a:ext cx="1696970"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8" name="Google Shape;357;p8">
            <a:extLst>
              <a:ext uri="{FF2B5EF4-FFF2-40B4-BE49-F238E27FC236}">
                <a16:creationId xmlns:a16="http://schemas.microsoft.com/office/drawing/2014/main" id="{EE84DC1B-1774-49B4-BBAB-BD638D3B7CF3}"/>
              </a:ext>
            </a:extLst>
          </p:cNvPr>
          <p:cNvSpPr/>
          <p:nvPr/>
        </p:nvSpPr>
        <p:spPr>
          <a:xfrm>
            <a:off x="923392" y="4827074"/>
            <a:ext cx="1664960" cy="853449"/>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84" name="Google Shape;338;p8">
            <a:hlinkClick r:id="" action="ppaction://noaction">
              <a:snd r:embed="rId12" name="3_9.wav"/>
            </a:hlinkClick>
            <a:extLst>
              <a:ext uri="{FF2B5EF4-FFF2-40B4-BE49-F238E27FC236}">
                <a16:creationId xmlns:a16="http://schemas.microsoft.com/office/drawing/2014/main" id="{BC9AF8BB-C0B5-48E4-9330-1A81BB4FD6B3}"/>
              </a:ext>
            </a:extLst>
          </p:cNvPr>
          <p:cNvPicPr preferRelativeResize="0"/>
          <p:nvPr/>
        </p:nvPicPr>
        <p:blipFill rotWithShape="1">
          <a:blip r:embed="rId6">
            <a:alphaModFix/>
          </a:blip>
          <a:srcRect/>
          <a:stretch/>
        </p:blipFill>
        <p:spPr>
          <a:xfrm>
            <a:off x="325227" y="5869899"/>
            <a:ext cx="534978" cy="523220"/>
          </a:xfrm>
          <a:prstGeom prst="rect">
            <a:avLst/>
          </a:prstGeom>
          <a:noFill/>
          <a:ln>
            <a:noFill/>
          </a:ln>
          <a:effectLst>
            <a:outerShdw blurRad="50800" dist="38100" dir="5400000" algn="t" rotWithShape="0">
              <a:prstClr val="black">
                <a:alpha val="40000"/>
              </a:prstClr>
            </a:outerShdw>
          </a:effectLst>
        </p:spPr>
      </p:pic>
      <p:sp>
        <p:nvSpPr>
          <p:cNvPr id="185" name="Google Shape;350;p8">
            <a:extLst>
              <a:ext uri="{FF2B5EF4-FFF2-40B4-BE49-F238E27FC236}">
                <a16:creationId xmlns:a16="http://schemas.microsoft.com/office/drawing/2014/main" id="{F7767C4F-0041-4D80-AFCC-0FB68A622487}"/>
              </a:ext>
            </a:extLst>
          </p:cNvPr>
          <p:cNvSpPr txBox="1"/>
          <p:nvPr/>
        </p:nvSpPr>
        <p:spPr>
          <a:xfrm>
            <a:off x="-6612" y="5895299"/>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002060"/>
                </a:solidFill>
                <a:latin typeface="Century Gothic" panose="020B0502020202020204" pitchFamily="34" charset="0"/>
                <a:ea typeface="Calibri"/>
                <a:cs typeface="Calibri"/>
                <a:sym typeface="Century Gothic"/>
              </a:rPr>
              <a:t>6</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187" name="Google Shape;357;p8">
            <a:extLst>
              <a:ext uri="{FF2B5EF4-FFF2-40B4-BE49-F238E27FC236}">
                <a16:creationId xmlns:a16="http://schemas.microsoft.com/office/drawing/2014/main" id="{68E2D0A5-5527-4C67-B991-A03626AA6764}"/>
              </a:ext>
            </a:extLst>
          </p:cNvPr>
          <p:cNvSpPr/>
          <p:nvPr/>
        </p:nvSpPr>
        <p:spPr>
          <a:xfrm>
            <a:off x="2621355" y="5926311"/>
            <a:ext cx="1690116" cy="811551"/>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8" name="Rectangle 187">
            <a:hlinkClick r:id="" action="ppaction://noaction">
              <a:snd r:embed="rId13" name="3_10.wav"/>
            </a:hlinkClick>
            <a:extLst>
              <a:ext uri="{FF2B5EF4-FFF2-40B4-BE49-F238E27FC236}">
                <a16:creationId xmlns:a16="http://schemas.microsoft.com/office/drawing/2014/main" id="{8D961821-2F8F-462E-A783-6CFB90E5E778}"/>
              </a:ext>
            </a:extLst>
          </p:cNvPr>
          <p:cNvSpPr/>
          <p:nvPr/>
        </p:nvSpPr>
        <p:spPr>
          <a:xfrm>
            <a:off x="6396703" y="2207558"/>
            <a:ext cx="354423"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a:latin typeface="Century Gothic" panose="020B0502020202020204" pitchFamily="34" charset="0"/>
              </a:rPr>
              <a:t>E</a:t>
            </a:r>
          </a:p>
        </p:txBody>
      </p:sp>
      <p:sp>
        <p:nvSpPr>
          <p:cNvPr id="189" name="Rectangle 188">
            <a:hlinkClick r:id="" action="ppaction://noaction">
              <a:snd r:embed="rId14" name="3_11.wav"/>
            </a:hlinkClick>
            <a:extLst>
              <a:ext uri="{FF2B5EF4-FFF2-40B4-BE49-F238E27FC236}">
                <a16:creationId xmlns:a16="http://schemas.microsoft.com/office/drawing/2014/main" id="{DFF366B4-1164-43F9-83A7-B0D934F23BF3}"/>
              </a:ext>
            </a:extLst>
          </p:cNvPr>
          <p:cNvSpPr/>
          <p:nvPr/>
        </p:nvSpPr>
        <p:spPr>
          <a:xfrm>
            <a:off x="6382188" y="3147099"/>
            <a:ext cx="354423"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a:latin typeface="Century Gothic" panose="020B0502020202020204" pitchFamily="34" charset="0"/>
              </a:rPr>
              <a:t>1</a:t>
            </a:r>
          </a:p>
        </p:txBody>
      </p:sp>
      <p:sp>
        <p:nvSpPr>
          <p:cNvPr id="190" name="Rectangle 189">
            <a:hlinkClick r:id="" action="ppaction://noaction">
              <a:snd r:embed="rId15" name="3_12.wav"/>
            </a:hlinkClick>
            <a:extLst>
              <a:ext uri="{FF2B5EF4-FFF2-40B4-BE49-F238E27FC236}">
                <a16:creationId xmlns:a16="http://schemas.microsoft.com/office/drawing/2014/main" id="{CE04A1F4-61CF-4782-A52A-C49B8EA796F1}"/>
              </a:ext>
            </a:extLst>
          </p:cNvPr>
          <p:cNvSpPr/>
          <p:nvPr/>
        </p:nvSpPr>
        <p:spPr>
          <a:xfrm>
            <a:off x="6382189" y="4137508"/>
            <a:ext cx="354423" cy="43449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a:latin typeface="Century Gothic" panose="020B0502020202020204" pitchFamily="34" charset="0"/>
              </a:rPr>
              <a:t>2</a:t>
            </a:r>
          </a:p>
        </p:txBody>
      </p:sp>
      <p:sp>
        <p:nvSpPr>
          <p:cNvPr id="191" name="Rectangle 190">
            <a:hlinkClick r:id="" action="ppaction://noaction">
              <a:snd r:embed="rId16" name="3_13.wav"/>
            </a:hlinkClick>
            <a:extLst>
              <a:ext uri="{FF2B5EF4-FFF2-40B4-BE49-F238E27FC236}">
                <a16:creationId xmlns:a16="http://schemas.microsoft.com/office/drawing/2014/main" id="{011BBD70-7E66-446C-93EF-DCCD08F93FC6}"/>
              </a:ext>
            </a:extLst>
          </p:cNvPr>
          <p:cNvSpPr/>
          <p:nvPr/>
        </p:nvSpPr>
        <p:spPr>
          <a:xfrm>
            <a:off x="6382189" y="5125073"/>
            <a:ext cx="354423"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a:latin typeface="Century Gothic" panose="020B0502020202020204" pitchFamily="34" charset="0"/>
              </a:rPr>
              <a:t>3</a:t>
            </a:r>
          </a:p>
        </p:txBody>
      </p:sp>
      <p:sp>
        <p:nvSpPr>
          <p:cNvPr id="192" name="Rectangle 191">
            <a:hlinkClick r:id="" action="ppaction://noaction">
              <a:snd r:embed="rId17" name="3_14.wav"/>
            </a:hlinkClick>
            <a:extLst>
              <a:ext uri="{FF2B5EF4-FFF2-40B4-BE49-F238E27FC236}">
                <a16:creationId xmlns:a16="http://schemas.microsoft.com/office/drawing/2014/main" id="{651DC945-198A-42E8-8F26-5D2B6BD166EF}"/>
              </a:ext>
            </a:extLst>
          </p:cNvPr>
          <p:cNvSpPr/>
          <p:nvPr/>
        </p:nvSpPr>
        <p:spPr>
          <a:xfrm>
            <a:off x="6396703" y="6184668"/>
            <a:ext cx="354423"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a:latin typeface="Century Gothic" panose="020B0502020202020204" pitchFamily="34" charset="0"/>
              </a:rPr>
              <a:t>4</a:t>
            </a:r>
          </a:p>
        </p:txBody>
      </p:sp>
      <p:sp>
        <p:nvSpPr>
          <p:cNvPr id="131" name="Google Shape;269;p7">
            <a:extLst>
              <a:ext uri="{FF2B5EF4-FFF2-40B4-BE49-F238E27FC236}">
                <a16:creationId xmlns:a16="http://schemas.microsoft.com/office/drawing/2014/main" id="{56154AF5-84F5-411E-B184-F04F4FF2082B}"/>
              </a:ext>
            </a:extLst>
          </p:cNvPr>
          <p:cNvSpPr txBox="1"/>
          <p:nvPr/>
        </p:nvSpPr>
        <p:spPr>
          <a:xfrm>
            <a:off x="6855610" y="1930818"/>
            <a:ext cx="575554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002060"/>
                </a:solidFill>
                <a:latin typeface="Century Gothic"/>
                <a:ea typeface="Century Gothic"/>
                <a:cs typeface="Century Gothic"/>
                <a:sym typeface="Century Gothic"/>
              </a:rPr>
              <a:t>Does s/he do two activities every day?</a:t>
            </a:r>
            <a:endParaRPr sz="2400" b="1" dirty="0">
              <a:solidFill>
                <a:srgbClr val="002060"/>
              </a:solidFill>
              <a:latin typeface="Century Gothic"/>
              <a:ea typeface="Century Gothic"/>
              <a:cs typeface="Century Gothic"/>
              <a:sym typeface="Century Gothic"/>
            </a:endParaRPr>
          </a:p>
        </p:txBody>
      </p:sp>
      <p:sp>
        <p:nvSpPr>
          <p:cNvPr id="132" name="Google Shape;269;p7">
            <a:extLst>
              <a:ext uri="{FF2B5EF4-FFF2-40B4-BE49-F238E27FC236}">
                <a16:creationId xmlns:a16="http://schemas.microsoft.com/office/drawing/2014/main" id="{79D1D191-FCBF-47F8-AD23-1E05E30B7BE6}"/>
              </a:ext>
            </a:extLst>
          </p:cNvPr>
          <p:cNvSpPr txBox="1"/>
          <p:nvPr/>
        </p:nvSpPr>
        <p:spPr>
          <a:xfrm>
            <a:off x="6902380" y="2424899"/>
            <a:ext cx="5755547" cy="461624"/>
          </a:xfrm>
          <a:prstGeom prst="rect">
            <a:avLst/>
          </a:prstGeom>
          <a:noFill/>
          <a:ln>
            <a:noFill/>
          </a:ln>
        </p:spPr>
        <p:txBody>
          <a:bodyPr spcFirstLastPara="1" wrap="square" lIns="91425" tIns="45700" rIns="91425" bIns="45700" anchor="t" anchorCtr="0">
            <a:spAutoFit/>
          </a:bodyPr>
          <a:lstStyle/>
          <a:p>
            <a:pPr lvl="0"/>
            <a:r>
              <a:rPr lang="en-GB" sz="2400" dirty="0">
                <a:solidFill>
                  <a:srgbClr val="002060"/>
                </a:solidFill>
                <a:latin typeface="Century Gothic"/>
                <a:ea typeface="Century Gothic"/>
                <a:cs typeface="Century Gothic"/>
                <a:sym typeface="Century Gothic"/>
              </a:rPr>
              <a:t>¿Hace </a:t>
            </a:r>
            <a:r>
              <a:rPr lang="en-GB" sz="2400" dirty="0" err="1">
                <a:solidFill>
                  <a:srgbClr val="002060"/>
                </a:solidFill>
                <a:latin typeface="Century Gothic"/>
                <a:ea typeface="Century Gothic"/>
                <a:cs typeface="Century Gothic"/>
                <a:sym typeface="Century Gothic"/>
              </a:rPr>
              <a:t>ejercicio</a:t>
            </a:r>
            <a:r>
              <a:rPr lang="en-GB" sz="2400" dirty="0">
                <a:solidFill>
                  <a:srgbClr val="002060"/>
                </a:solidFill>
                <a:latin typeface="Century Gothic"/>
                <a:ea typeface="Century Gothic"/>
                <a:cs typeface="Century Gothic"/>
                <a:sym typeface="Century Gothic"/>
              </a:rPr>
              <a:t> en </a:t>
            </a:r>
            <a:r>
              <a:rPr lang="en-GB" sz="2400" dirty="0" err="1">
                <a:solidFill>
                  <a:srgbClr val="002060"/>
                </a:solidFill>
                <a:latin typeface="Century Gothic"/>
                <a:ea typeface="Century Gothic"/>
                <a:cs typeface="Century Gothic"/>
                <a:sym typeface="Century Gothic"/>
              </a:rPr>
              <a:t>el</a:t>
            </a:r>
            <a:r>
              <a:rPr lang="en-GB" sz="2400" dirty="0">
                <a:solidFill>
                  <a:srgbClr val="002060"/>
                </a:solidFill>
                <a:latin typeface="Century Gothic"/>
                <a:ea typeface="Century Gothic"/>
                <a:cs typeface="Century Gothic"/>
                <a:sym typeface="Century Gothic"/>
              </a:rPr>
              <a:t> patio?</a:t>
            </a:r>
            <a:endParaRPr sz="2800" dirty="0">
              <a:solidFill>
                <a:srgbClr val="002060"/>
              </a:solidFill>
              <a:latin typeface="Century Gothic"/>
              <a:ea typeface="Century Gothic"/>
              <a:cs typeface="Century Gothic"/>
              <a:sym typeface="Century Gothic"/>
            </a:endParaRPr>
          </a:p>
        </p:txBody>
      </p:sp>
      <p:sp>
        <p:nvSpPr>
          <p:cNvPr id="133" name="Google Shape;269;p7">
            <a:extLst>
              <a:ext uri="{FF2B5EF4-FFF2-40B4-BE49-F238E27FC236}">
                <a16:creationId xmlns:a16="http://schemas.microsoft.com/office/drawing/2014/main" id="{9B7FB3E6-4860-42F3-938D-A81747792C14}"/>
              </a:ext>
            </a:extLst>
          </p:cNvPr>
          <p:cNvSpPr txBox="1"/>
          <p:nvPr/>
        </p:nvSpPr>
        <p:spPr>
          <a:xfrm>
            <a:off x="6902380" y="2931566"/>
            <a:ext cx="575554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rgbClr val="002060"/>
                </a:solidFill>
                <a:latin typeface="Century Gothic"/>
                <a:ea typeface="Century Gothic"/>
                <a:cs typeface="Century Gothic"/>
                <a:sym typeface="Century Gothic"/>
              </a:rPr>
              <a:t>Do you often read a book?</a:t>
            </a:r>
            <a:endParaRPr sz="2800" b="1" dirty="0">
              <a:solidFill>
                <a:srgbClr val="002060"/>
              </a:solidFill>
              <a:latin typeface="Century Gothic"/>
              <a:ea typeface="Century Gothic"/>
              <a:cs typeface="Century Gothic"/>
              <a:sym typeface="Century Gothic"/>
            </a:endParaRPr>
          </a:p>
        </p:txBody>
      </p:sp>
      <p:sp>
        <p:nvSpPr>
          <p:cNvPr id="134" name="Google Shape;269;p7">
            <a:extLst>
              <a:ext uri="{FF2B5EF4-FFF2-40B4-BE49-F238E27FC236}">
                <a16:creationId xmlns:a16="http://schemas.microsoft.com/office/drawing/2014/main" id="{091D4A05-62F6-4996-8657-A734F69C63D8}"/>
              </a:ext>
            </a:extLst>
          </p:cNvPr>
          <p:cNvSpPr txBox="1"/>
          <p:nvPr/>
        </p:nvSpPr>
        <p:spPr>
          <a:xfrm>
            <a:off x="6865124" y="3419724"/>
            <a:ext cx="5755547" cy="461624"/>
          </a:xfrm>
          <a:prstGeom prst="rect">
            <a:avLst/>
          </a:prstGeom>
          <a:noFill/>
          <a:ln>
            <a:noFill/>
          </a:ln>
        </p:spPr>
        <p:txBody>
          <a:bodyPr spcFirstLastPara="1" wrap="square" lIns="91425" tIns="45700" rIns="91425" bIns="45700" anchor="t" anchorCtr="0">
            <a:spAutoFit/>
          </a:bodyPr>
          <a:lstStyle/>
          <a:p>
            <a:r>
              <a:rPr lang="en-GB" sz="2400" dirty="0">
                <a:solidFill>
                  <a:srgbClr val="002060"/>
                </a:solidFill>
                <a:latin typeface="Century Gothic"/>
                <a:ea typeface="Century Gothic"/>
                <a:cs typeface="Century Gothic"/>
                <a:sym typeface="Century Gothic"/>
              </a:rPr>
              <a:t>¿Lees un </a:t>
            </a:r>
            <a:r>
              <a:rPr lang="en-GB" sz="2400" dirty="0" err="1">
                <a:solidFill>
                  <a:srgbClr val="002060"/>
                </a:solidFill>
                <a:latin typeface="Century Gothic"/>
                <a:ea typeface="Century Gothic"/>
                <a:cs typeface="Century Gothic"/>
                <a:sym typeface="Century Gothic"/>
              </a:rPr>
              <a:t>libro</a:t>
            </a:r>
            <a:r>
              <a:rPr lang="en-GB" sz="2400" dirty="0">
                <a:solidFill>
                  <a:srgbClr val="002060"/>
                </a:solidFill>
                <a:latin typeface="Century Gothic"/>
                <a:ea typeface="Century Gothic"/>
                <a:cs typeface="Century Gothic"/>
                <a:sym typeface="Century Gothic"/>
              </a:rPr>
              <a:t> a menudo?</a:t>
            </a:r>
          </a:p>
        </p:txBody>
      </p:sp>
      <p:sp>
        <p:nvSpPr>
          <p:cNvPr id="135" name="Google Shape;269;p7">
            <a:extLst>
              <a:ext uri="{FF2B5EF4-FFF2-40B4-BE49-F238E27FC236}">
                <a16:creationId xmlns:a16="http://schemas.microsoft.com/office/drawing/2014/main" id="{0CA6D0D2-F01E-459E-9AD5-EA2F44F849F8}"/>
              </a:ext>
            </a:extLst>
          </p:cNvPr>
          <p:cNvSpPr txBox="1"/>
          <p:nvPr/>
        </p:nvSpPr>
        <p:spPr>
          <a:xfrm>
            <a:off x="6894448" y="3926971"/>
            <a:ext cx="575554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rgbClr val="002060"/>
                </a:solidFill>
                <a:latin typeface="Century Gothic"/>
                <a:ea typeface="Century Gothic"/>
                <a:cs typeface="Century Gothic"/>
                <a:sym typeface="Century Gothic"/>
              </a:rPr>
              <a:t>Do you drink hot chocolate?</a:t>
            </a:r>
            <a:endParaRPr sz="2800" b="1" dirty="0">
              <a:solidFill>
                <a:srgbClr val="002060"/>
              </a:solidFill>
              <a:latin typeface="Century Gothic"/>
              <a:ea typeface="Century Gothic"/>
              <a:cs typeface="Century Gothic"/>
              <a:sym typeface="Century Gothic"/>
            </a:endParaRPr>
          </a:p>
        </p:txBody>
      </p:sp>
      <p:sp>
        <p:nvSpPr>
          <p:cNvPr id="136" name="Google Shape;269;p7">
            <a:extLst>
              <a:ext uri="{FF2B5EF4-FFF2-40B4-BE49-F238E27FC236}">
                <a16:creationId xmlns:a16="http://schemas.microsoft.com/office/drawing/2014/main" id="{D38685FE-B89F-4D46-A878-55E35C5FC6B2}"/>
              </a:ext>
            </a:extLst>
          </p:cNvPr>
          <p:cNvSpPr txBox="1"/>
          <p:nvPr/>
        </p:nvSpPr>
        <p:spPr>
          <a:xfrm>
            <a:off x="6826582" y="4416655"/>
            <a:ext cx="5755547" cy="461624"/>
          </a:xfrm>
          <a:prstGeom prst="rect">
            <a:avLst/>
          </a:prstGeom>
          <a:noFill/>
          <a:ln>
            <a:noFill/>
          </a:ln>
        </p:spPr>
        <p:txBody>
          <a:bodyPr spcFirstLastPara="1" wrap="square" lIns="91425" tIns="45700" rIns="91425" bIns="45700" anchor="t" anchorCtr="0">
            <a:spAutoFit/>
          </a:bodyPr>
          <a:lstStyle/>
          <a:p>
            <a:r>
              <a:rPr lang="en-GB" sz="2400" dirty="0">
                <a:solidFill>
                  <a:srgbClr val="002060"/>
                </a:solidFill>
                <a:latin typeface="Century Gothic"/>
                <a:ea typeface="Century Gothic"/>
                <a:cs typeface="Century Gothic"/>
                <a:sym typeface="Century Gothic"/>
              </a:rPr>
              <a:t>¿</a:t>
            </a:r>
            <a:r>
              <a:rPr lang="en-GB" sz="2400" dirty="0" err="1">
                <a:solidFill>
                  <a:srgbClr val="002060"/>
                </a:solidFill>
                <a:latin typeface="Century Gothic"/>
                <a:ea typeface="Century Gothic"/>
                <a:cs typeface="Century Gothic"/>
                <a:sym typeface="Century Gothic"/>
              </a:rPr>
              <a:t>Bebes</a:t>
            </a:r>
            <a:r>
              <a:rPr lang="en-GB" sz="2400" dirty="0">
                <a:solidFill>
                  <a:srgbClr val="002060"/>
                </a:solidFill>
                <a:latin typeface="Century Gothic"/>
                <a:ea typeface="Century Gothic"/>
                <a:cs typeface="Century Gothic"/>
                <a:sym typeface="Century Gothic"/>
              </a:rPr>
              <a:t> chocolate caliente?</a:t>
            </a:r>
          </a:p>
        </p:txBody>
      </p:sp>
      <p:sp>
        <p:nvSpPr>
          <p:cNvPr id="137" name="Google Shape;269;p7">
            <a:extLst>
              <a:ext uri="{FF2B5EF4-FFF2-40B4-BE49-F238E27FC236}">
                <a16:creationId xmlns:a16="http://schemas.microsoft.com/office/drawing/2014/main" id="{A1D69D4B-9A0D-40E3-9732-BFCE1E05D413}"/>
              </a:ext>
            </a:extLst>
          </p:cNvPr>
          <p:cNvSpPr txBox="1"/>
          <p:nvPr/>
        </p:nvSpPr>
        <p:spPr>
          <a:xfrm>
            <a:off x="6902380" y="4933223"/>
            <a:ext cx="575554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rgbClr val="002060"/>
                </a:solidFill>
                <a:latin typeface="Century Gothic"/>
                <a:ea typeface="Century Gothic"/>
                <a:cs typeface="Century Gothic"/>
                <a:sym typeface="Century Gothic"/>
              </a:rPr>
              <a:t>Does you learn new words?</a:t>
            </a:r>
            <a:endParaRPr sz="2800" b="1" dirty="0">
              <a:solidFill>
                <a:srgbClr val="002060"/>
              </a:solidFill>
              <a:latin typeface="Century Gothic"/>
              <a:ea typeface="Century Gothic"/>
              <a:cs typeface="Century Gothic"/>
              <a:sym typeface="Century Gothic"/>
            </a:endParaRPr>
          </a:p>
        </p:txBody>
      </p:sp>
      <p:sp>
        <p:nvSpPr>
          <p:cNvPr id="139" name="Google Shape;269;p7">
            <a:extLst>
              <a:ext uri="{FF2B5EF4-FFF2-40B4-BE49-F238E27FC236}">
                <a16:creationId xmlns:a16="http://schemas.microsoft.com/office/drawing/2014/main" id="{034CB07B-D6D4-46A1-975B-68520E3B9AE8}"/>
              </a:ext>
            </a:extLst>
          </p:cNvPr>
          <p:cNvSpPr txBox="1"/>
          <p:nvPr/>
        </p:nvSpPr>
        <p:spPr>
          <a:xfrm>
            <a:off x="6834514" y="5453903"/>
            <a:ext cx="5755547" cy="461624"/>
          </a:xfrm>
          <a:prstGeom prst="rect">
            <a:avLst/>
          </a:prstGeom>
          <a:noFill/>
          <a:ln>
            <a:noFill/>
          </a:ln>
        </p:spPr>
        <p:txBody>
          <a:bodyPr spcFirstLastPara="1" wrap="square" lIns="91425" tIns="45700" rIns="91425" bIns="45700" anchor="t" anchorCtr="0">
            <a:spAutoFit/>
          </a:bodyPr>
          <a:lstStyle/>
          <a:p>
            <a:r>
              <a:rPr lang="en-GB" sz="2400" dirty="0">
                <a:solidFill>
                  <a:srgbClr val="002060"/>
                </a:solidFill>
                <a:latin typeface="Century Gothic"/>
                <a:ea typeface="Century Gothic"/>
                <a:cs typeface="Century Gothic"/>
                <a:sym typeface="Century Gothic"/>
              </a:rPr>
              <a:t>¿</a:t>
            </a:r>
            <a:r>
              <a:rPr lang="en-GB" sz="2400" dirty="0" err="1">
                <a:solidFill>
                  <a:srgbClr val="002060"/>
                </a:solidFill>
                <a:latin typeface="Century Gothic"/>
                <a:ea typeface="Century Gothic"/>
                <a:cs typeface="Century Gothic"/>
                <a:sym typeface="Century Gothic"/>
              </a:rPr>
              <a:t>Aprendes</a:t>
            </a:r>
            <a:r>
              <a:rPr lang="en-GB" sz="2400" dirty="0">
                <a:solidFill>
                  <a:srgbClr val="002060"/>
                </a:solidFill>
                <a:latin typeface="Century Gothic"/>
                <a:ea typeface="Century Gothic"/>
                <a:cs typeface="Century Gothic"/>
                <a:sym typeface="Century Gothic"/>
              </a:rPr>
              <a:t> palabras </a:t>
            </a:r>
            <a:r>
              <a:rPr lang="en-GB" sz="2400" dirty="0" err="1">
                <a:solidFill>
                  <a:srgbClr val="002060"/>
                </a:solidFill>
                <a:latin typeface="Century Gothic"/>
                <a:ea typeface="Century Gothic"/>
                <a:cs typeface="Century Gothic"/>
                <a:sym typeface="Century Gothic"/>
              </a:rPr>
              <a:t>nuevas</a:t>
            </a:r>
            <a:r>
              <a:rPr lang="en-GB" sz="2400" dirty="0">
                <a:solidFill>
                  <a:srgbClr val="002060"/>
                </a:solidFill>
                <a:latin typeface="Century Gothic"/>
                <a:ea typeface="Century Gothic"/>
                <a:cs typeface="Century Gothic"/>
                <a:sym typeface="Century Gothic"/>
              </a:rPr>
              <a:t>?</a:t>
            </a:r>
          </a:p>
        </p:txBody>
      </p:sp>
      <p:sp>
        <p:nvSpPr>
          <p:cNvPr id="140" name="Google Shape;269;p7">
            <a:extLst>
              <a:ext uri="{FF2B5EF4-FFF2-40B4-BE49-F238E27FC236}">
                <a16:creationId xmlns:a16="http://schemas.microsoft.com/office/drawing/2014/main" id="{6B5D799D-F402-465C-86FE-35FFC989F86F}"/>
              </a:ext>
            </a:extLst>
          </p:cNvPr>
          <p:cNvSpPr txBox="1"/>
          <p:nvPr/>
        </p:nvSpPr>
        <p:spPr>
          <a:xfrm>
            <a:off x="6834514" y="6337610"/>
            <a:ext cx="5755547" cy="461624"/>
          </a:xfrm>
          <a:prstGeom prst="rect">
            <a:avLst/>
          </a:prstGeom>
          <a:noFill/>
          <a:ln>
            <a:noFill/>
          </a:ln>
        </p:spPr>
        <p:txBody>
          <a:bodyPr spcFirstLastPara="1" wrap="square" lIns="91425" tIns="45700" rIns="91425" bIns="45700" anchor="t" anchorCtr="0">
            <a:spAutoFit/>
          </a:bodyPr>
          <a:lstStyle/>
          <a:p>
            <a:pPr lvl="0"/>
            <a:r>
              <a:rPr lang="en-GB" sz="2400" dirty="0">
                <a:solidFill>
                  <a:srgbClr val="002060"/>
                </a:solidFill>
                <a:latin typeface="Century Gothic"/>
                <a:ea typeface="Century Gothic"/>
                <a:cs typeface="Century Gothic"/>
                <a:sym typeface="Century Gothic"/>
              </a:rPr>
              <a:t>¿Comes </a:t>
            </a:r>
            <a:r>
              <a:rPr lang="en-GB" sz="2400" dirty="0" err="1">
                <a:solidFill>
                  <a:srgbClr val="002060"/>
                </a:solidFill>
                <a:latin typeface="Century Gothic"/>
                <a:ea typeface="Century Gothic"/>
                <a:cs typeface="Century Gothic"/>
                <a:sym typeface="Century Gothic"/>
              </a:rPr>
              <a:t>fruta</a:t>
            </a:r>
            <a:r>
              <a:rPr lang="en-GB" sz="2400" dirty="0">
                <a:solidFill>
                  <a:srgbClr val="002060"/>
                </a:solidFill>
                <a:latin typeface="Century Gothic"/>
                <a:ea typeface="Century Gothic"/>
                <a:cs typeface="Century Gothic"/>
                <a:sym typeface="Century Gothic"/>
              </a:rPr>
              <a:t> </a:t>
            </a:r>
            <a:r>
              <a:rPr lang="en-GB" sz="2400" dirty="0" err="1">
                <a:solidFill>
                  <a:srgbClr val="002060"/>
                </a:solidFill>
                <a:latin typeface="Century Gothic"/>
                <a:ea typeface="Century Gothic"/>
                <a:cs typeface="Century Gothic"/>
                <a:sym typeface="Century Gothic"/>
              </a:rPr>
              <a:t>cada</a:t>
            </a:r>
            <a:r>
              <a:rPr lang="en-GB" sz="2400" dirty="0">
                <a:solidFill>
                  <a:srgbClr val="002060"/>
                </a:solidFill>
                <a:latin typeface="Century Gothic"/>
                <a:ea typeface="Century Gothic"/>
                <a:cs typeface="Century Gothic"/>
                <a:sym typeface="Century Gothic"/>
              </a:rPr>
              <a:t> día?</a:t>
            </a:r>
            <a:endParaRPr sz="2400" dirty="0">
              <a:solidFill>
                <a:srgbClr val="002060"/>
              </a:solidFill>
              <a:latin typeface="Century Gothic"/>
              <a:ea typeface="Century Gothic"/>
              <a:cs typeface="Century Gothic"/>
              <a:sym typeface="Century Gothic"/>
            </a:endParaRPr>
          </a:p>
        </p:txBody>
      </p:sp>
      <p:sp>
        <p:nvSpPr>
          <p:cNvPr id="144" name="Google Shape;269;p7">
            <a:extLst>
              <a:ext uri="{FF2B5EF4-FFF2-40B4-BE49-F238E27FC236}">
                <a16:creationId xmlns:a16="http://schemas.microsoft.com/office/drawing/2014/main" id="{4D76E53A-16C9-4ED4-89F4-23F7E72AD9E5}"/>
              </a:ext>
            </a:extLst>
          </p:cNvPr>
          <p:cNvSpPr txBox="1"/>
          <p:nvPr/>
        </p:nvSpPr>
        <p:spPr>
          <a:xfrm>
            <a:off x="6795460" y="5868594"/>
            <a:ext cx="5755547" cy="461624"/>
          </a:xfrm>
          <a:prstGeom prst="rect">
            <a:avLst/>
          </a:prstGeom>
          <a:noFill/>
          <a:ln>
            <a:noFill/>
          </a:ln>
        </p:spPr>
        <p:txBody>
          <a:bodyPr spcFirstLastPara="1" wrap="square" lIns="91425" tIns="45700" rIns="91425" bIns="45700" anchor="t" anchorCtr="0">
            <a:spAutoFit/>
          </a:bodyPr>
          <a:lstStyle/>
          <a:p>
            <a:pPr lvl="0"/>
            <a:r>
              <a:rPr lang="en-GB" sz="2400" b="1" dirty="0">
                <a:solidFill>
                  <a:srgbClr val="002060"/>
                </a:solidFill>
                <a:latin typeface="Century Gothic"/>
                <a:ea typeface="Century Gothic"/>
                <a:cs typeface="Century Gothic"/>
                <a:sym typeface="Century Gothic"/>
              </a:rPr>
              <a:t>Do you eat fruit every day?</a:t>
            </a:r>
            <a:endParaRPr sz="2800" b="1" dirty="0">
              <a:solidFill>
                <a:srgbClr val="002060"/>
              </a:solidFill>
              <a:latin typeface="Century Gothic"/>
              <a:ea typeface="Century Gothic"/>
              <a:cs typeface="Century Gothic"/>
              <a:sym typeface="Century Gothic"/>
            </a:endParaRPr>
          </a:p>
        </p:txBody>
      </p:sp>
      <p:sp>
        <p:nvSpPr>
          <p:cNvPr id="3" name="Google Shape;167;p2">
            <a:extLst>
              <a:ext uri="{FF2B5EF4-FFF2-40B4-BE49-F238E27FC236}">
                <a16:creationId xmlns:a16="http://schemas.microsoft.com/office/drawing/2014/main" id="{B24F5F1B-E896-A673-FD8D-580FD909F177}"/>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8" name="Graphic 7" descr="Teacher">
            <a:extLst>
              <a:ext uri="{FF2B5EF4-FFF2-40B4-BE49-F238E27FC236}">
                <a16:creationId xmlns:a16="http://schemas.microsoft.com/office/drawing/2014/main" id="{E55A9F4F-95CC-23FC-85D9-1547B51EC31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706" y="420429"/>
            <a:ext cx="1043752" cy="1043752"/>
          </a:xfrm>
          <a:prstGeom prst="rect">
            <a:avLst/>
          </a:prstGeom>
        </p:spPr>
      </p:pic>
      <p:sp>
        <p:nvSpPr>
          <p:cNvPr id="9" name="Speech Bubble: Rectangle with Corners Rounded 8">
            <a:hlinkClick r:id="" action="ppaction://noaction">
              <a:snd r:embed="rId20" name="3_1.wav"/>
            </a:hlinkClick>
            <a:extLst>
              <a:ext uri="{FF2B5EF4-FFF2-40B4-BE49-F238E27FC236}">
                <a16:creationId xmlns:a16="http://schemas.microsoft.com/office/drawing/2014/main" id="{0A693884-4B94-20A2-14E5-F2295B5D4951}"/>
              </a:ext>
            </a:extLst>
          </p:cNvPr>
          <p:cNvSpPr/>
          <p:nvPr/>
        </p:nvSpPr>
        <p:spPr>
          <a:xfrm>
            <a:off x="986563" y="703297"/>
            <a:ext cx="4979089" cy="532243"/>
          </a:xfrm>
          <a:prstGeom prst="wedgeRoundRectCallout">
            <a:avLst>
              <a:gd name="adj1" fmla="val -53762"/>
              <a:gd name="adj2" fmla="val -4378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0" dirty="0">
                <a:solidFill>
                  <a:schemeClr val="bg1"/>
                </a:solidFill>
                <a:latin typeface="Century Gothic"/>
                <a:ea typeface="Century Gothic"/>
                <a:cs typeface="Century Gothic"/>
                <a:sym typeface="Century Gothic"/>
              </a:rPr>
              <a:t>[A] </a:t>
            </a:r>
            <a:r>
              <a:rPr lang="en-GB" sz="2400" kern="0" dirty="0">
                <a:solidFill>
                  <a:schemeClr val="bg1"/>
                </a:solidFill>
                <a:latin typeface="Century Gothic"/>
                <a:ea typeface="Century Gothic"/>
                <a:cs typeface="Century Gothic"/>
                <a:sym typeface="Century Gothic"/>
              </a:rPr>
              <a:t>Escucha:</a:t>
            </a:r>
            <a:r>
              <a:rPr lang="en-GB" sz="2400" b="1" kern="0" dirty="0">
                <a:solidFill>
                  <a:schemeClr val="bg1"/>
                </a:solidFill>
                <a:latin typeface="Century Gothic"/>
                <a:ea typeface="Century Gothic"/>
                <a:cs typeface="Century Gothic"/>
                <a:sym typeface="Century Gothic"/>
              </a:rPr>
              <a:t> ¿Qué palabra es?</a:t>
            </a:r>
            <a:endPar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10" name="Speech Bubble: Rectangle with Corners Rounded 9">
            <a:extLst>
              <a:ext uri="{FF2B5EF4-FFF2-40B4-BE49-F238E27FC236}">
                <a16:creationId xmlns:a16="http://schemas.microsoft.com/office/drawing/2014/main" id="{D9881AFC-DBE7-2E29-C089-A62636B11225}"/>
              </a:ext>
            </a:extLst>
          </p:cNvPr>
          <p:cNvSpPr/>
          <p:nvPr/>
        </p:nvSpPr>
        <p:spPr>
          <a:xfrm>
            <a:off x="6079145" y="1257953"/>
            <a:ext cx="5989101" cy="532243"/>
          </a:xfrm>
          <a:prstGeom prst="wedgeRoundRectCallout">
            <a:avLst>
              <a:gd name="adj1" fmla="val -53762"/>
              <a:gd name="adj2" fmla="val -49613"/>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dirty="0">
                <a:solidFill>
                  <a:srgbClr val="002060"/>
                </a:solidFill>
                <a:latin typeface="Century Gothic"/>
                <a:ea typeface="Century Gothic"/>
                <a:cs typeface="Century Gothic"/>
                <a:sym typeface="Century Gothic"/>
              </a:rPr>
              <a:t>Escribe la pregunta en inglés </a:t>
            </a:r>
            <a:r>
              <a:rPr lang="en-GB" sz="2800" b="1" kern="0" dirty="0">
                <a:solidFill>
                  <a:srgbClr val="002060"/>
                </a:solidFill>
                <a:latin typeface="Century Gothic"/>
                <a:ea typeface="Century Gothic"/>
                <a:cs typeface="Century Gothic"/>
                <a:sym typeface="Century Gothic"/>
              </a:rPr>
              <a:t>📝.</a:t>
            </a:r>
            <a:endParaRPr lang="en-GB" sz="20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500"/>
                                        <p:tgtEl>
                                          <p:spTgt spid="15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 calcmode="lin" valueType="num">
                                      <p:cBhvr additive="base">
                                        <p:cTn id="12" dur="500"/>
                                        <p:tgtEl>
                                          <p:spTgt spid="16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2"/>
                                        </p:tgtEl>
                                        <p:attrNameLst>
                                          <p:attrName>style.visibility</p:attrName>
                                        </p:attrNameLst>
                                      </p:cBhvr>
                                      <p:to>
                                        <p:strVal val="visible"/>
                                      </p:to>
                                    </p:set>
                                    <p:anim calcmode="lin" valueType="num">
                                      <p:cBhvr additive="base">
                                        <p:cTn id="17" dur="500"/>
                                        <p:tgtEl>
                                          <p:spTgt spid="17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4"/>
                                        </p:tgtEl>
                                        <p:attrNameLst>
                                          <p:attrName>style.visibility</p:attrName>
                                        </p:attrNameLst>
                                      </p:cBhvr>
                                      <p:to>
                                        <p:strVal val="visible"/>
                                      </p:to>
                                    </p:set>
                                    <p:anim calcmode="lin" valueType="num">
                                      <p:cBhvr additive="base">
                                        <p:cTn id="22" dur="500"/>
                                        <p:tgtEl>
                                          <p:spTgt spid="17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6"/>
                                        </p:tgtEl>
                                        <p:attrNameLst>
                                          <p:attrName>style.visibility</p:attrName>
                                        </p:attrNameLst>
                                      </p:cBhvr>
                                      <p:to>
                                        <p:strVal val="visible"/>
                                      </p:to>
                                    </p:set>
                                    <p:anim calcmode="lin" valueType="num">
                                      <p:cBhvr additive="base">
                                        <p:cTn id="27" dur="500"/>
                                        <p:tgtEl>
                                          <p:spTgt spid="17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8"/>
                                        </p:tgtEl>
                                        <p:attrNameLst>
                                          <p:attrName>style.visibility</p:attrName>
                                        </p:attrNameLst>
                                      </p:cBhvr>
                                      <p:to>
                                        <p:strVal val="visible"/>
                                      </p:to>
                                    </p:set>
                                    <p:anim calcmode="lin" valueType="num">
                                      <p:cBhvr additive="base">
                                        <p:cTn id="32" dur="500"/>
                                        <p:tgtEl>
                                          <p:spTgt spid="17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7"/>
                                        </p:tgtEl>
                                        <p:attrNameLst>
                                          <p:attrName>style.visibility</p:attrName>
                                        </p:attrNameLst>
                                      </p:cBhvr>
                                      <p:to>
                                        <p:strVal val="visible"/>
                                      </p:to>
                                    </p:set>
                                    <p:anim calcmode="lin" valueType="num">
                                      <p:cBhvr additive="base">
                                        <p:cTn id="37" dur="500" fill="hold"/>
                                        <p:tgtEl>
                                          <p:spTgt spid="187"/>
                                        </p:tgtEl>
                                        <p:attrNameLst>
                                          <p:attrName>ppt_x</p:attrName>
                                        </p:attrNameLst>
                                      </p:cBhvr>
                                      <p:tavLst>
                                        <p:tav tm="0">
                                          <p:val>
                                            <p:strVal val="#ppt_x"/>
                                          </p:val>
                                        </p:tav>
                                        <p:tav tm="100000">
                                          <p:val>
                                            <p:strVal val="#ppt_x"/>
                                          </p:val>
                                        </p:tav>
                                      </p:tavLst>
                                    </p:anim>
                                    <p:anim calcmode="lin" valueType="num">
                                      <p:cBhvr additive="base">
                                        <p:cTn id="38" dur="500" fill="hold"/>
                                        <p:tgtEl>
                                          <p:spTgt spid="18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88"/>
                                        </p:tgtEl>
                                        <p:attrNameLst>
                                          <p:attrName>style.visibility</p:attrName>
                                        </p:attrNameLst>
                                      </p:cBhvr>
                                      <p:to>
                                        <p:strVal val="visible"/>
                                      </p:to>
                                    </p:set>
                                    <p:anim calcmode="lin" valueType="num">
                                      <p:cBhvr additive="base">
                                        <p:cTn id="41" dur="500" fill="hold"/>
                                        <p:tgtEl>
                                          <p:spTgt spid="188"/>
                                        </p:tgtEl>
                                        <p:attrNameLst>
                                          <p:attrName>ppt_x</p:attrName>
                                        </p:attrNameLst>
                                      </p:cBhvr>
                                      <p:tavLst>
                                        <p:tav tm="0">
                                          <p:val>
                                            <p:strVal val="#ppt_x"/>
                                          </p:val>
                                        </p:tav>
                                        <p:tav tm="100000">
                                          <p:val>
                                            <p:strVal val="#ppt_x"/>
                                          </p:val>
                                        </p:tav>
                                      </p:tavLst>
                                    </p:anim>
                                    <p:anim calcmode="lin" valueType="num">
                                      <p:cBhvr additive="base">
                                        <p:cTn id="42" dur="500" fill="hold"/>
                                        <p:tgtEl>
                                          <p:spTgt spid="18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9"/>
                                        </p:tgtEl>
                                        <p:attrNameLst>
                                          <p:attrName>style.visibility</p:attrName>
                                        </p:attrNameLst>
                                      </p:cBhvr>
                                      <p:to>
                                        <p:strVal val="visible"/>
                                      </p:to>
                                    </p:set>
                                    <p:anim calcmode="lin" valueType="num">
                                      <p:cBhvr additive="base">
                                        <p:cTn id="45" dur="500" fill="hold"/>
                                        <p:tgtEl>
                                          <p:spTgt spid="189"/>
                                        </p:tgtEl>
                                        <p:attrNameLst>
                                          <p:attrName>ppt_x</p:attrName>
                                        </p:attrNameLst>
                                      </p:cBhvr>
                                      <p:tavLst>
                                        <p:tav tm="0">
                                          <p:val>
                                            <p:strVal val="#ppt_x"/>
                                          </p:val>
                                        </p:tav>
                                        <p:tav tm="100000">
                                          <p:val>
                                            <p:strVal val="#ppt_x"/>
                                          </p:val>
                                        </p:tav>
                                      </p:tavLst>
                                    </p:anim>
                                    <p:anim calcmode="lin" valueType="num">
                                      <p:cBhvr additive="base">
                                        <p:cTn id="46" dur="500" fill="hold"/>
                                        <p:tgtEl>
                                          <p:spTgt spid="18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90"/>
                                        </p:tgtEl>
                                        <p:attrNameLst>
                                          <p:attrName>style.visibility</p:attrName>
                                        </p:attrNameLst>
                                      </p:cBhvr>
                                      <p:to>
                                        <p:strVal val="visible"/>
                                      </p:to>
                                    </p:set>
                                    <p:anim calcmode="lin" valueType="num">
                                      <p:cBhvr additive="base">
                                        <p:cTn id="49" dur="500" fill="hold"/>
                                        <p:tgtEl>
                                          <p:spTgt spid="190"/>
                                        </p:tgtEl>
                                        <p:attrNameLst>
                                          <p:attrName>ppt_x</p:attrName>
                                        </p:attrNameLst>
                                      </p:cBhvr>
                                      <p:tavLst>
                                        <p:tav tm="0">
                                          <p:val>
                                            <p:strVal val="#ppt_x"/>
                                          </p:val>
                                        </p:tav>
                                        <p:tav tm="100000">
                                          <p:val>
                                            <p:strVal val="#ppt_x"/>
                                          </p:val>
                                        </p:tav>
                                      </p:tavLst>
                                    </p:anim>
                                    <p:anim calcmode="lin" valueType="num">
                                      <p:cBhvr additive="base">
                                        <p:cTn id="50" dur="500" fill="hold"/>
                                        <p:tgtEl>
                                          <p:spTgt spid="19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91"/>
                                        </p:tgtEl>
                                        <p:attrNameLst>
                                          <p:attrName>style.visibility</p:attrName>
                                        </p:attrNameLst>
                                      </p:cBhvr>
                                      <p:to>
                                        <p:strVal val="visible"/>
                                      </p:to>
                                    </p:set>
                                    <p:anim calcmode="lin" valueType="num">
                                      <p:cBhvr additive="base">
                                        <p:cTn id="53" dur="500" fill="hold"/>
                                        <p:tgtEl>
                                          <p:spTgt spid="191"/>
                                        </p:tgtEl>
                                        <p:attrNameLst>
                                          <p:attrName>ppt_x</p:attrName>
                                        </p:attrNameLst>
                                      </p:cBhvr>
                                      <p:tavLst>
                                        <p:tav tm="0">
                                          <p:val>
                                            <p:strVal val="#ppt_x"/>
                                          </p:val>
                                        </p:tav>
                                        <p:tav tm="100000">
                                          <p:val>
                                            <p:strVal val="#ppt_x"/>
                                          </p:val>
                                        </p:tav>
                                      </p:tavLst>
                                    </p:anim>
                                    <p:anim calcmode="lin" valueType="num">
                                      <p:cBhvr additive="base">
                                        <p:cTn id="54" dur="500" fill="hold"/>
                                        <p:tgtEl>
                                          <p:spTgt spid="19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92"/>
                                        </p:tgtEl>
                                        <p:attrNameLst>
                                          <p:attrName>style.visibility</p:attrName>
                                        </p:attrNameLst>
                                      </p:cBhvr>
                                      <p:to>
                                        <p:strVal val="visible"/>
                                      </p:to>
                                    </p:set>
                                    <p:anim calcmode="lin" valueType="num">
                                      <p:cBhvr additive="base">
                                        <p:cTn id="57" dur="500" fill="hold"/>
                                        <p:tgtEl>
                                          <p:spTgt spid="192"/>
                                        </p:tgtEl>
                                        <p:attrNameLst>
                                          <p:attrName>ppt_x</p:attrName>
                                        </p:attrNameLst>
                                      </p:cBhvr>
                                      <p:tavLst>
                                        <p:tav tm="0">
                                          <p:val>
                                            <p:strVal val="#ppt_x"/>
                                          </p:val>
                                        </p:tav>
                                        <p:tav tm="100000">
                                          <p:val>
                                            <p:strVal val="#ppt_x"/>
                                          </p:val>
                                        </p:tav>
                                      </p:tavLst>
                                    </p:anim>
                                    <p:anim calcmode="lin" valueType="num">
                                      <p:cBhvr additive="base">
                                        <p:cTn id="58" dur="500" fill="hold"/>
                                        <p:tgtEl>
                                          <p:spTgt spid="19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3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3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3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3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3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4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4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500"/>
                                        <p:tgtEl>
                                          <p:spTgt spid="10"/>
                                        </p:tgtEl>
                                      </p:cBhvr>
                                    </p:animEffect>
                                  </p:childTnLst>
                                  <p:subTnLst>
                                    <p:audio>
                                      <p:cMediaNode>
                                        <p:cTn display="0" masterRel="sameClick">
                                          <p:stCondLst>
                                            <p:cond evt="begin" delay="0">
                                              <p:tn val="101"/>
                                            </p:cond>
                                          </p:stCondLst>
                                          <p:endCondLst>
                                            <p:cond evt="onStopAudio" delay="0">
                                              <p:tgtEl>
                                                <p:sldTgt/>
                                              </p:tgtEl>
                                            </p:cond>
                                          </p:endCondLst>
                                        </p:cTn>
                                        <p:tgtEl>
                                          <p:sndTgt r:embed="rId3" name="3_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31" grpId="0"/>
      <p:bldP spid="132" grpId="0"/>
      <p:bldP spid="133" grpId="0"/>
      <p:bldP spid="134" grpId="0"/>
      <p:bldP spid="135" grpId="0"/>
      <p:bldP spid="136" grpId="0"/>
      <p:bldP spid="137" grpId="0"/>
      <p:bldP spid="139" grpId="0"/>
      <p:bldP spid="140" grpId="0"/>
      <p:bldP spid="144"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3: </a:t>
            </a:r>
            <a:endParaRPr lang="en-GB" sz="3200" dirty="0"/>
          </a:p>
        </p:txBody>
      </p:sp>
      <p:pic>
        <p:nvPicPr>
          <p:cNvPr id="99" name="Google Shape;282;p13" descr="Reading, Book, Symbol, Icon, Reader, Man">
            <a:extLst>
              <a:ext uri="{FF2B5EF4-FFF2-40B4-BE49-F238E27FC236}">
                <a16:creationId xmlns:a16="http://schemas.microsoft.com/office/drawing/2014/main" id="{1F3FF623-665F-4DD9-883E-1DF06B675E30}"/>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100" name="Title 1">
            <a:extLst>
              <a:ext uri="{FF2B5EF4-FFF2-40B4-BE49-F238E27FC236}">
                <a16:creationId xmlns:a16="http://schemas.microsoft.com/office/drawing/2014/main" id="{217AAA05-4313-4BEA-B95B-9D85EB1B1EF2}"/>
              </a:ext>
            </a:extLst>
          </p:cNvPr>
          <p:cNvSpPr txBox="1">
            <a:spLocks/>
          </p:cNvSpPr>
          <p:nvPr/>
        </p:nvSpPr>
        <p:spPr>
          <a:xfrm>
            <a:off x="11300458" y="1007989"/>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leer</a:t>
            </a:r>
            <a:endParaRPr lang="en-GB" sz="2000" b="1" dirty="0">
              <a:solidFill>
                <a:schemeClr val="bg1"/>
              </a:solidFill>
              <a:latin typeface="Century Gothic" panose="020B0502020202020204" pitchFamily="34" charset="0"/>
            </a:endParaRPr>
          </a:p>
        </p:txBody>
      </p:sp>
      <p:sp>
        <p:nvSpPr>
          <p:cNvPr id="123" name="Title 1">
            <a:extLst>
              <a:ext uri="{FF2B5EF4-FFF2-40B4-BE49-F238E27FC236}">
                <a16:creationId xmlns:a16="http://schemas.microsoft.com/office/drawing/2014/main" id="{A528B4CA-3569-4A28-8288-43BAAE3E75FD}"/>
              </a:ext>
            </a:extLst>
          </p:cNvPr>
          <p:cNvSpPr txBox="1">
            <a:spLocks/>
          </p:cNvSpPr>
          <p:nvPr/>
        </p:nvSpPr>
        <p:spPr>
          <a:xfrm>
            <a:off x="3240170" y="69456"/>
            <a:ext cx="4558109" cy="675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02060"/>
                </a:solidFill>
                <a:latin typeface="Century Gothic"/>
                <a:sym typeface="Century Gothic"/>
              </a:rPr>
              <a:t>Sofía escribe a Max.</a:t>
            </a:r>
            <a:endParaRPr lang="en-GB" sz="3200" dirty="0">
              <a:solidFill>
                <a:srgbClr val="002060"/>
              </a:solidFill>
            </a:endParaRPr>
          </a:p>
        </p:txBody>
      </p:sp>
      <p:pic>
        <p:nvPicPr>
          <p:cNvPr id="7" name="Picture 6" descr="A picture containing chart&#10;&#10;Description automatically generated">
            <a:extLst>
              <a:ext uri="{FF2B5EF4-FFF2-40B4-BE49-F238E27FC236}">
                <a16:creationId xmlns:a16="http://schemas.microsoft.com/office/drawing/2014/main" id="{F3AC74D5-6D30-452F-9F54-A5773ADA23F6}"/>
              </a:ext>
            </a:extLst>
          </p:cNvPr>
          <p:cNvPicPr>
            <a:picLocks noChangeAspect="1"/>
          </p:cNvPicPr>
          <p:nvPr/>
        </p:nvPicPr>
        <p:blipFill>
          <a:blip r:embed="rId5">
            <a:alphaModFix amt="20000"/>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tretch>
            <a:fillRect/>
          </a:stretch>
        </p:blipFill>
        <p:spPr>
          <a:xfrm>
            <a:off x="323949" y="1007989"/>
            <a:ext cx="10531147" cy="5729660"/>
          </a:xfrm>
          <a:prstGeom prst="rect">
            <a:avLst/>
          </a:prstGeom>
        </p:spPr>
      </p:pic>
      <p:sp>
        <p:nvSpPr>
          <p:cNvPr id="8" name="TextBox 7">
            <a:extLst>
              <a:ext uri="{FF2B5EF4-FFF2-40B4-BE49-F238E27FC236}">
                <a16:creationId xmlns:a16="http://schemas.microsoft.com/office/drawing/2014/main" id="{4B5ADFA3-46D5-4C48-BFD7-9F81F322386C}"/>
              </a:ext>
            </a:extLst>
          </p:cNvPr>
          <p:cNvSpPr txBox="1"/>
          <p:nvPr/>
        </p:nvSpPr>
        <p:spPr>
          <a:xfrm>
            <a:off x="485944" y="1207849"/>
            <a:ext cx="9883416"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¡Hola, Max!  ¿</a:t>
            </a:r>
            <a:r>
              <a:rPr lang="en-GB" sz="2400" dirty="0" err="1">
                <a:solidFill>
                  <a:srgbClr val="002060"/>
                </a:solidFill>
                <a:latin typeface="Century Gothic" panose="020B0502020202020204" pitchFamily="34" charset="0"/>
              </a:rPr>
              <a:t>Cómo</a:t>
            </a:r>
            <a:r>
              <a:rPr lang="en-GB" sz="2400"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estás</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a:t>
            </a:r>
          </a:p>
        </p:txBody>
      </p:sp>
      <p:sp>
        <p:nvSpPr>
          <p:cNvPr id="9" name="TextBox 8">
            <a:extLst>
              <a:ext uri="{FF2B5EF4-FFF2-40B4-BE49-F238E27FC236}">
                <a16:creationId xmlns:a16="http://schemas.microsoft.com/office/drawing/2014/main" id="{E781FC08-CBD3-4816-A4E8-4B1BCB5F6A83}"/>
              </a:ext>
            </a:extLst>
          </p:cNvPr>
          <p:cNvSpPr txBox="1"/>
          <p:nvPr/>
        </p:nvSpPr>
        <p:spPr>
          <a:xfrm>
            <a:off x="485944" y="1734831"/>
            <a:ext cx="8554966"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Cada</a:t>
            </a:r>
            <a:r>
              <a:rPr lang="en-GB" sz="2400" dirty="0">
                <a:solidFill>
                  <a:srgbClr val="002060"/>
                </a:solidFill>
                <a:latin typeface="Century Gothic" panose="020B0502020202020204" pitchFamily="34" charset="0"/>
              </a:rPr>
              <a:t> día Quique y </a:t>
            </a:r>
            <a:r>
              <a:rPr lang="en-GB" sz="2400" dirty="0" err="1">
                <a:solidFill>
                  <a:srgbClr val="002060"/>
                </a:solidFill>
                <a:latin typeface="Century Gothic" panose="020B0502020202020204" pitchFamily="34" charset="0"/>
              </a:rPr>
              <a:t>yo</a:t>
            </a:r>
            <a:r>
              <a:rPr lang="en-GB" sz="2400"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hacemos</a:t>
            </a:r>
            <a:r>
              <a:rPr lang="en-GB" sz="2400" dirty="0">
                <a:solidFill>
                  <a:srgbClr val="002060"/>
                </a:solidFill>
                <a:latin typeface="Century Gothic" panose="020B0502020202020204" pitchFamily="34" charset="0"/>
              </a:rPr>
              <a:t> actividades en clase.</a:t>
            </a:r>
          </a:p>
        </p:txBody>
      </p:sp>
      <p:sp>
        <p:nvSpPr>
          <p:cNvPr id="3" name="Rectangle 2">
            <a:extLst>
              <a:ext uri="{FF2B5EF4-FFF2-40B4-BE49-F238E27FC236}">
                <a16:creationId xmlns:a16="http://schemas.microsoft.com/office/drawing/2014/main" id="{0A8A9B31-210B-459F-828E-6BC23F9753B2}"/>
              </a:ext>
            </a:extLst>
          </p:cNvPr>
          <p:cNvSpPr/>
          <p:nvPr/>
        </p:nvSpPr>
        <p:spPr>
          <a:xfrm>
            <a:off x="593840" y="589056"/>
            <a:ext cx="10220882" cy="400110"/>
          </a:xfrm>
          <a:prstGeom prst="rect">
            <a:avLst/>
          </a:prstGeom>
        </p:spPr>
        <p:txBody>
          <a:bodyPr wrap="square">
            <a:spAutoFit/>
          </a:bodyPr>
          <a:lstStyle/>
          <a:p>
            <a:r>
              <a:rPr lang="en-GB" sz="2000" dirty="0">
                <a:solidFill>
                  <a:srgbClr val="002060"/>
                </a:solidFill>
                <a:latin typeface="Century Gothic"/>
                <a:sym typeface="Century Gothic"/>
              </a:rPr>
              <a:t>She draws pictures for some of the words for Max to practise his Spanish.</a:t>
            </a:r>
            <a:endParaRPr lang="en-GB" sz="1200" dirty="0"/>
          </a:p>
        </p:txBody>
      </p:sp>
      <p:sp>
        <p:nvSpPr>
          <p:cNvPr id="18" name="TextBox 17">
            <a:extLst>
              <a:ext uri="{FF2B5EF4-FFF2-40B4-BE49-F238E27FC236}">
                <a16:creationId xmlns:a16="http://schemas.microsoft.com/office/drawing/2014/main" id="{B2881E7E-7704-4D9F-865B-0C9F5A43512C}"/>
              </a:ext>
            </a:extLst>
          </p:cNvPr>
          <p:cNvSpPr txBox="1"/>
          <p:nvPr/>
        </p:nvSpPr>
        <p:spPr>
          <a:xfrm>
            <a:off x="485944" y="2438629"/>
            <a:ext cx="8554966"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Quique</a:t>
            </a:r>
            <a:r>
              <a:rPr lang="en-GB" sz="2400"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aprende</a:t>
            </a:r>
            <a:r>
              <a:rPr lang="en-GB" sz="2400" dirty="0">
                <a:solidFill>
                  <a:srgbClr val="002060"/>
                </a:solidFill>
                <a:latin typeface="Century Gothic" panose="020B0502020202020204" pitchFamily="34" charset="0"/>
              </a:rPr>
              <a:t> 10 palabras de </a:t>
            </a:r>
            <a:r>
              <a:rPr lang="en-GB" sz="2400" dirty="0" err="1">
                <a:solidFill>
                  <a:srgbClr val="002060"/>
                </a:solidFill>
                <a:latin typeface="Century Gothic" panose="020B0502020202020204" pitchFamily="34" charset="0"/>
              </a:rPr>
              <a:t>inglés</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cada</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semana</a:t>
            </a:r>
            <a:r>
              <a:rPr lang="en-GB" sz="2400" dirty="0">
                <a:solidFill>
                  <a:srgbClr val="002060"/>
                </a:solidFill>
                <a:latin typeface="Century Gothic" panose="020B0502020202020204" pitchFamily="34" charset="0"/>
              </a:rPr>
              <a:t>.</a:t>
            </a:r>
          </a:p>
        </p:txBody>
      </p:sp>
      <p:sp>
        <p:nvSpPr>
          <p:cNvPr id="19" name="TextBox 18">
            <a:extLst>
              <a:ext uri="{FF2B5EF4-FFF2-40B4-BE49-F238E27FC236}">
                <a16:creationId xmlns:a16="http://schemas.microsoft.com/office/drawing/2014/main" id="{F092D35D-4BB7-4627-9F63-75CCEEA3F313}"/>
              </a:ext>
            </a:extLst>
          </p:cNvPr>
          <p:cNvSpPr txBox="1"/>
          <p:nvPr/>
        </p:nvSpPr>
        <p:spPr>
          <a:xfrm>
            <a:off x="485944" y="3073391"/>
            <a:ext cx="8554966"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Y </a:t>
            </a:r>
            <a:r>
              <a:rPr lang="en-GB" sz="2400" dirty="0" err="1">
                <a:solidFill>
                  <a:srgbClr val="002060"/>
                </a:solidFill>
                <a:latin typeface="Century Gothic" panose="020B0502020202020204" pitchFamily="34" charset="0"/>
              </a:rPr>
              <a:t>tú</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cuántas</a:t>
            </a:r>
            <a:r>
              <a:rPr lang="en-GB" sz="2400" dirty="0">
                <a:solidFill>
                  <a:srgbClr val="002060"/>
                </a:solidFill>
                <a:latin typeface="Century Gothic" panose="020B0502020202020204" pitchFamily="34" charset="0"/>
              </a:rPr>
              <a:t> palabras de español </a:t>
            </a:r>
            <a:r>
              <a:rPr lang="en-GB" sz="2400" b="1" dirty="0" err="1">
                <a:solidFill>
                  <a:srgbClr val="002060"/>
                </a:solidFill>
                <a:latin typeface="Century Gothic" panose="020B0502020202020204" pitchFamily="34" charset="0"/>
              </a:rPr>
              <a:t>aprendes</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 </a:t>
            </a:r>
          </a:p>
        </p:txBody>
      </p:sp>
      <p:sp>
        <p:nvSpPr>
          <p:cNvPr id="20" name="TextBox 19">
            <a:extLst>
              <a:ext uri="{FF2B5EF4-FFF2-40B4-BE49-F238E27FC236}">
                <a16:creationId xmlns:a16="http://schemas.microsoft.com/office/drawing/2014/main" id="{DF6CA010-D6ED-438E-AA58-4E0A4DFE44CF}"/>
              </a:ext>
            </a:extLst>
          </p:cNvPr>
          <p:cNvSpPr txBox="1"/>
          <p:nvPr/>
        </p:nvSpPr>
        <p:spPr>
          <a:xfrm>
            <a:off x="485943" y="3750592"/>
            <a:ext cx="10531147"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En la </a:t>
            </a:r>
            <a:r>
              <a:rPr lang="en-GB" sz="2400" dirty="0" err="1">
                <a:solidFill>
                  <a:srgbClr val="002060"/>
                </a:solidFill>
                <a:latin typeface="Century Gothic" panose="020B0502020202020204" pitchFamily="34" charset="0"/>
              </a:rPr>
              <a:t>escuela</a:t>
            </a:r>
            <a:r>
              <a:rPr lang="en-GB" sz="2400" dirty="0">
                <a:solidFill>
                  <a:srgbClr val="002060"/>
                </a:solidFill>
                <a:latin typeface="Century Gothic" panose="020B0502020202020204" pitchFamily="34" charset="0"/>
              </a:rPr>
              <a:t> trabajo.  </a:t>
            </a:r>
            <a:r>
              <a:rPr lang="en-GB" sz="2400" b="1" dirty="0">
                <a:solidFill>
                  <a:srgbClr val="002060"/>
                </a:solidFill>
                <a:latin typeface="Century Gothic" panose="020B0502020202020204" pitchFamily="34" charset="0"/>
              </a:rPr>
              <a:t>Leo</a:t>
            </a:r>
            <a:r>
              <a:rPr lang="en-GB" sz="2400" dirty="0">
                <a:solidFill>
                  <a:srgbClr val="002060"/>
                </a:solidFill>
                <a:latin typeface="Century Gothic" panose="020B0502020202020204" pitchFamily="34" charset="0"/>
              </a:rPr>
              <a:t>       con mis </a:t>
            </a:r>
            <a:r>
              <a:rPr lang="en-GB" sz="2400" dirty="0" err="1">
                <a:solidFill>
                  <a:srgbClr val="002060"/>
                </a:solidFill>
                <a:latin typeface="Century Gothic" panose="020B0502020202020204" pitchFamily="34" charset="0"/>
              </a:rPr>
              <a:t>compañeros</a:t>
            </a:r>
            <a:r>
              <a:rPr lang="en-GB" sz="2400" dirty="0">
                <a:solidFill>
                  <a:srgbClr val="002060"/>
                </a:solidFill>
                <a:latin typeface="Century Gothic" panose="020B0502020202020204" pitchFamily="34" charset="0"/>
              </a:rPr>
              <a:t> y </a:t>
            </a:r>
            <a:r>
              <a:rPr lang="en-GB" sz="2400" b="1" dirty="0" err="1">
                <a:solidFill>
                  <a:srgbClr val="002060"/>
                </a:solidFill>
                <a:latin typeface="Century Gothic" panose="020B0502020202020204" pitchFamily="34" charset="0"/>
              </a:rPr>
              <a:t>respondo</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a preguntas. </a:t>
            </a:r>
          </a:p>
        </p:txBody>
      </p:sp>
      <p:sp>
        <p:nvSpPr>
          <p:cNvPr id="21" name="TextBox 20">
            <a:extLst>
              <a:ext uri="{FF2B5EF4-FFF2-40B4-BE49-F238E27FC236}">
                <a16:creationId xmlns:a16="http://schemas.microsoft.com/office/drawing/2014/main" id="{0B669A7E-C015-47D7-A32A-BEBDAEF48F86}"/>
              </a:ext>
            </a:extLst>
          </p:cNvPr>
          <p:cNvSpPr txBox="1"/>
          <p:nvPr/>
        </p:nvSpPr>
        <p:spPr>
          <a:xfrm>
            <a:off x="485943" y="5080756"/>
            <a:ext cx="8554966"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Y </a:t>
            </a:r>
            <a:r>
              <a:rPr lang="en-GB" sz="2400" dirty="0" err="1">
                <a:solidFill>
                  <a:srgbClr val="002060"/>
                </a:solidFill>
                <a:latin typeface="Century Gothic" panose="020B0502020202020204" pitchFamily="34" charset="0"/>
              </a:rPr>
              <a:t>tú</a:t>
            </a:r>
            <a:r>
              <a:rPr lang="en-GB" sz="2400" dirty="0">
                <a:solidFill>
                  <a:srgbClr val="002060"/>
                </a:solidFill>
                <a:latin typeface="Century Gothic" panose="020B0502020202020204" pitchFamily="34" charset="0"/>
              </a:rPr>
              <a:t>, ¿qué </a:t>
            </a:r>
            <a:r>
              <a:rPr lang="en-GB" sz="2400" b="1" dirty="0">
                <a:solidFill>
                  <a:srgbClr val="002060"/>
                </a:solidFill>
                <a:latin typeface="Century Gothic" panose="020B0502020202020204" pitchFamily="34" charset="0"/>
              </a:rPr>
              <a:t>comes</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normalmente</a:t>
            </a:r>
            <a:r>
              <a:rPr lang="en-GB" sz="2400" dirty="0">
                <a:solidFill>
                  <a:srgbClr val="002060"/>
                </a:solidFill>
                <a:latin typeface="Century Gothic" panose="020B0502020202020204" pitchFamily="34" charset="0"/>
              </a:rPr>
              <a:t> en </a:t>
            </a:r>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patio?</a:t>
            </a:r>
          </a:p>
        </p:txBody>
      </p:sp>
      <p:sp>
        <p:nvSpPr>
          <p:cNvPr id="22" name="TextBox 21">
            <a:extLst>
              <a:ext uri="{FF2B5EF4-FFF2-40B4-BE49-F238E27FC236}">
                <a16:creationId xmlns:a16="http://schemas.microsoft.com/office/drawing/2014/main" id="{E5216BAE-A94E-4B2C-9AA6-6B7BFE1DBCCE}"/>
              </a:ext>
            </a:extLst>
          </p:cNvPr>
          <p:cNvSpPr txBox="1"/>
          <p:nvPr/>
        </p:nvSpPr>
        <p:spPr>
          <a:xfrm>
            <a:off x="494788" y="5645541"/>
            <a:ext cx="1032877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Luis, Quique y </a:t>
            </a:r>
            <a:r>
              <a:rPr lang="en-GB" sz="2400" dirty="0" err="1">
                <a:solidFill>
                  <a:srgbClr val="002060"/>
                </a:solidFill>
                <a:latin typeface="Century Gothic" panose="020B0502020202020204" pitchFamily="34" charset="0"/>
              </a:rPr>
              <a:t>yo</a:t>
            </a:r>
            <a:r>
              <a:rPr lang="en-GB" sz="2400"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aprendemos</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sobre </a:t>
            </a:r>
            <a:r>
              <a:rPr lang="en-GB" sz="2400" dirty="0" err="1">
                <a:solidFill>
                  <a:srgbClr val="002060"/>
                </a:solidFill>
                <a:latin typeface="Century Gothic" panose="020B0502020202020204" pitchFamily="34" charset="0"/>
              </a:rPr>
              <a:t>Inglaterra</a:t>
            </a:r>
            <a:r>
              <a:rPr lang="en-GB" sz="2400" dirty="0">
                <a:solidFill>
                  <a:srgbClr val="002060"/>
                </a:solidFill>
                <a:latin typeface="Century Gothic" panose="020B0502020202020204" pitchFamily="34" charset="0"/>
              </a:rPr>
              <a:t> y es </a:t>
            </a:r>
            <a:r>
              <a:rPr lang="en-GB" sz="2400" dirty="0" err="1">
                <a:solidFill>
                  <a:srgbClr val="002060"/>
                </a:solidFill>
                <a:latin typeface="Century Gothic" panose="020B0502020202020204" pitchFamily="34" charset="0"/>
              </a:rPr>
              <a:t>interesante</a:t>
            </a:r>
            <a:r>
              <a:rPr lang="en-GB" sz="2400" dirty="0">
                <a:solidFill>
                  <a:srgbClr val="002060"/>
                </a:solidFill>
                <a:latin typeface="Century Gothic" panose="020B0502020202020204" pitchFamily="34" charset="0"/>
              </a:rPr>
              <a:t>.</a:t>
            </a:r>
          </a:p>
        </p:txBody>
      </p:sp>
      <p:sp>
        <p:nvSpPr>
          <p:cNvPr id="23" name="TextBox 22">
            <a:extLst>
              <a:ext uri="{FF2B5EF4-FFF2-40B4-BE49-F238E27FC236}">
                <a16:creationId xmlns:a16="http://schemas.microsoft.com/office/drawing/2014/main" id="{8AC0D921-C624-4728-8EFF-7F62FBFABADA}"/>
              </a:ext>
            </a:extLst>
          </p:cNvPr>
          <p:cNvSpPr txBox="1"/>
          <p:nvPr/>
        </p:nvSpPr>
        <p:spPr>
          <a:xfrm>
            <a:off x="485944" y="6183091"/>
            <a:ext cx="8554966"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Max, ¿</a:t>
            </a:r>
            <a:r>
              <a:rPr lang="en-GB" sz="2400" b="1" dirty="0">
                <a:solidFill>
                  <a:srgbClr val="002060"/>
                </a:solidFill>
                <a:latin typeface="Century Gothic" panose="020B0502020202020204" pitchFamily="34" charset="0"/>
              </a:rPr>
              <a:t>haces </a:t>
            </a:r>
            <a:r>
              <a:rPr lang="en-GB" sz="2400" dirty="0">
                <a:solidFill>
                  <a:srgbClr val="002060"/>
                </a:solidFill>
                <a:latin typeface="Century Gothic" panose="020B0502020202020204" pitchFamily="34" charset="0"/>
              </a:rPr>
              <a:t>actividades </a:t>
            </a:r>
            <a:r>
              <a:rPr lang="en-GB" sz="2400" dirty="0" err="1">
                <a:solidFill>
                  <a:srgbClr val="002060"/>
                </a:solidFill>
                <a:latin typeface="Century Gothic" panose="020B0502020202020204" pitchFamily="34" charset="0"/>
              </a:rPr>
              <a:t>así</a:t>
            </a:r>
            <a:r>
              <a:rPr lang="en-GB" sz="2400" dirty="0">
                <a:solidFill>
                  <a:srgbClr val="002060"/>
                </a:solidFill>
                <a:latin typeface="Century Gothic" panose="020B0502020202020204" pitchFamily="34" charset="0"/>
              </a:rPr>
              <a:t> en </a:t>
            </a:r>
            <a:r>
              <a:rPr lang="en-GB" sz="2400" dirty="0" err="1">
                <a:solidFill>
                  <a:srgbClr val="002060"/>
                </a:solidFill>
                <a:latin typeface="Century Gothic" panose="020B0502020202020204" pitchFamily="34" charset="0"/>
              </a:rPr>
              <a:t>tu</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escuela</a:t>
            </a:r>
            <a:r>
              <a:rPr lang="en-GB" sz="2400" dirty="0">
                <a:solidFill>
                  <a:srgbClr val="002060"/>
                </a:solidFill>
                <a:latin typeface="Century Gothic" panose="020B0502020202020204" pitchFamily="34" charset="0"/>
              </a:rPr>
              <a:t>?</a:t>
            </a:r>
          </a:p>
        </p:txBody>
      </p:sp>
      <p:grpSp>
        <p:nvGrpSpPr>
          <p:cNvPr id="10" name="Group 9">
            <a:extLst>
              <a:ext uri="{FF2B5EF4-FFF2-40B4-BE49-F238E27FC236}">
                <a16:creationId xmlns:a16="http://schemas.microsoft.com/office/drawing/2014/main" id="{91056456-D598-4BDA-9948-DDE7310E9B4D}"/>
              </a:ext>
            </a:extLst>
          </p:cNvPr>
          <p:cNvGrpSpPr/>
          <p:nvPr/>
        </p:nvGrpSpPr>
        <p:grpSpPr>
          <a:xfrm>
            <a:off x="3648114" y="1204080"/>
            <a:ext cx="1407981" cy="408037"/>
            <a:chOff x="12899690" y="1863580"/>
            <a:chExt cx="1407981" cy="408037"/>
          </a:xfrm>
        </p:grpSpPr>
        <p:sp>
          <p:nvSpPr>
            <p:cNvPr id="11" name="Rectangle: Rounded Corners 10">
              <a:extLst>
                <a:ext uri="{FF2B5EF4-FFF2-40B4-BE49-F238E27FC236}">
                  <a16:creationId xmlns:a16="http://schemas.microsoft.com/office/drawing/2014/main" id="{FFDAD817-2B7D-480E-A34A-96B39530EA9F}"/>
                </a:ext>
              </a:extLst>
            </p:cNvPr>
            <p:cNvSpPr/>
            <p:nvPr/>
          </p:nvSpPr>
          <p:spPr>
            <a:xfrm>
              <a:off x="12899690" y="1863580"/>
              <a:ext cx="1300404" cy="408037"/>
            </a:xfrm>
            <a:prstGeom prst="roundRect">
              <a:avLst/>
            </a:prstGeom>
            <a:solidFill>
              <a:srgbClr val="DD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Shape, arrow&#10;&#10;Description automatically generated">
              <a:extLst>
                <a:ext uri="{FF2B5EF4-FFF2-40B4-BE49-F238E27FC236}">
                  <a16:creationId xmlns:a16="http://schemas.microsoft.com/office/drawing/2014/main" id="{AD5162BB-8A8E-4065-9879-91F9040A5F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77105" y="1955957"/>
              <a:ext cx="631319" cy="315660"/>
            </a:xfrm>
            <a:prstGeom prst="rect">
              <a:avLst/>
            </a:prstGeom>
          </p:spPr>
        </p:pic>
        <p:sp>
          <p:nvSpPr>
            <p:cNvPr id="6" name="TextBox 5">
              <a:extLst>
                <a:ext uri="{FF2B5EF4-FFF2-40B4-BE49-F238E27FC236}">
                  <a16:creationId xmlns:a16="http://schemas.microsoft.com/office/drawing/2014/main" id="{C51FA082-D448-4F85-8288-3E6DC3D5A2C1}"/>
                </a:ext>
              </a:extLst>
            </p:cNvPr>
            <p:cNvSpPr txBox="1"/>
            <p:nvPr/>
          </p:nvSpPr>
          <p:spPr>
            <a:xfrm>
              <a:off x="13662212" y="1863580"/>
              <a:ext cx="645459" cy="369332"/>
            </a:xfrm>
            <a:prstGeom prst="rect">
              <a:avLst/>
            </a:prstGeom>
            <a:noFill/>
          </p:spPr>
          <p:txBody>
            <a:bodyPr wrap="square" rtlCol="0">
              <a:spAutoFit/>
            </a:bodyPr>
            <a:lstStyle/>
            <a:p>
              <a:r>
                <a:rPr lang="en-GB" dirty="0">
                  <a:solidFill>
                    <a:srgbClr val="002060"/>
                  </a:solidFill>
                  <a:latin typeface="Century Gothic" panose="020B0502020202020204" pitchFamily="34" charset="0"/>
                </a:rPr>
                <a:t>you</a:t>
              </a:r>
            </a:p>
          </p:txBody>
        </p:sp>
      </p:grpSp>
      <p:grpSp>
        <p:nvGrpSpPr>
          <p:cNvPr id="28" name="Group 27">
            <a:extLst>
              <a:ext uri="{FF2B5EF4-FFF2-40B4-BE49-F238E27FC236}">
                <a16:creationId xmlns:a16="http://schemas.microsoft.com/office/drawing/2014/main" id="{BF399D96-77AA-4B73-A409-138A4D1CF51A}"/>
              </a:ext>
            </a:extLst>
          </p:cNvPr>
          <p:cNvGrpSpPr/>
          <p:nvPr/>
        </p:nvGrpSpPr>
        <p:grpSpPr>
          <a:xfrm>
            <a:off x="3986859" y="1788736"/>
            <a:ext cx="1440793" cy="408037"/>
            <a:chOff x="13083252" y="928629"/>
            <a:chExt cx="1440793" cy="408037"/>
          </a:xfrm>
        </p:grpSpPr>
        <p:sp>
          <p:nvSpPr>
            <p:cNvPr id="30" name="Rectangle: Rounded Corners 29">
              <a:extLst>
                <a:ext uri="{FF2B5EF4-FFF2-40B4-BE49-F238E27FC236}">
                  <a16:creationId xmlns:a16="http://schemas.microsoft.com/office/drawing/2014/main" id="{31EB9202-FB2D-4C88-9238-2B78329AAEBC}"/>
                </a:ext>
              </a:extLst>
            </p:cNvPr>
            <p:cNvSpPr/>
            <p:nvPr/>
          </p:nvSpPr>
          <p:spPr>
            <a:xfrm>
              <a:off x="13083252" y="928629"/>
              <a:ext cx="1440793" cy="408037"/>
            </a:xfrm>
            <a:prstGeom prst="roundRect">
              <a:avLst/>
            </a:prstGeom>
            <a:solidFill>
              <a:srgbClr val="DD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Chart&#10;&#10;Description automatically generated">
              <a:extLst>
                <a:ext uri="{FF2B5EF4-FFF2-40B4-BE49-F238E27FC236}">
                  <a16:creationId xmlns:a16="http://schemas.microsoft.com/office/drawing/2014/main" id="{70E58415-212A-4591-A2AE-0F72F82FF454}"/>
                </a:ext>
              </a:extLst>
            </p:cNvPr>
            <p:cNvPicPr>
              <a:picLocks noChangeAspect="1"/>
            </p:cNvPicPr>
            <p:nvPr/>
          </p:nvPicPr>
          <p:blipFill rotWithShape="1">
            <a:blip r:embed="rId8">
              <a:extLst>
                <a:ext uri="{28A0092B-C50C-407E-A947-70E740481C1C}">
                  <a14:useLocalDpi xmlns:a14="http://schemas.microsoft.com/office/drawing/2010/main" val="0"/>
                </a:ext>
              </a:extLst>
            </a:blip>
            <a:srcRect t="7912" b="66666"/>
            <a:stretch/>
          </p:blipFill>
          <p:spPr>
            <a:xfrm>
              <a:off x="13263933" y="941145"/>
              <a:ext cx="1079429" cy="389410"/>
            </a:xfrm>
            <a:prstGeom prst="rect">
              <a:avLst/>
            </a:prstGeom>
          </p:spPr>
        </p:pic>
      </p:grpSp>
      <p:grpSp>
        <p:nvGrpSpPr>
          <p:cNvPr id="33" name="Group 32">
            <a:extLst>
              <a:ext uri="{FF2B5EF4-FFF2-40B4-BE49-F238E27FC236}">
                <a16:creationId xmlns:a16="http://schemas.microsoft.com/office/drawing/2014/main" id="{EB126CB0-1E6C-4B02-948E-40C91978F3E8}"/>
              </a:ext>
            </a:extLst>
          </p:cNvPr>
          <p:cNvGrpSpPr/>
          <p:nvPr/>
        </p:nvGrpSpPr>
        <p:grpSpPr>
          <a:xfrm>
            <a:off x="1754088" y="2439916"/>
            <a:ext cx="1300404" cy="408610"/>
            <a:chOff x="12726888" y="1857510"/>
            <a:chExt cx="1300404" cy="408610"/>
          </a:xfrm>
        </p:grpSpPr>
        <p:sp>
          <p:nvSpPr>
            <p:cNvPr id="37" name="Rectangle: Rounded Corners 36">
              <a:extLst>
                <a:ext uri="{FF2B5EF4-FFF2-40B4-BE49-F238E27FC236}">
                  <a16:creationId xmlns:a16="http://schemas.microsoft.com/office/drawing/2014/main" id="{E9E8311D-FCA8-4143-A371-8E16A4AAA109}"/>
                </a:ext>
              </a:extLst>
            </p:cNvPr>
            <p:cNvSpPr/>
            <p:nvPr/>
          </p:nvSpPr>
          <p:spPr>
            <a:xfrm>
              <a:off x="12726888" y="1858083"/>
              <a:ext cx="1300404" cy="408037"/>
            </a:xfrm>
            <a:prstGeom prst="roundRect">
              <a:avLst/>
            </a:prstGeom>
            <a:solidFill>
              <a:srgbClr val="DD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a:extLst>
                <a:ext uri="{FF2B5EF4-FFF2-40B4-BE49-F238E27FC236}">
                  <a16:creationId xmlns:a16="http://schemas.microsoft.com/office/drawing/2014/main" id="{9CB2830F-C676-46D5-9947-BBCD7FB662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178490" y="1857510"/>
              <a:ext cx="397199" cy="408037"/>
            </a:xfrm>
            <a:prstGeom prst="rect">
              <a:avLst/>
            </a:prstGeom>
          </p:spPr>
        </p:pic>
      </p:grpSp>
      <p:grpSp>
        <p:nvGrpSpPr>
          <p:cNvPr id="39" name="Group 38">
            <a:extLst>
              <a:ext uri="{FF2B5EF4-FFF2-40B4-BE49-F238E27FC236}">
                <a16:creationId xmlns:a16="http://schemas.microsoft.com/office/drawing/2014/main" id="{93D7E68B-47DF-43DC-873D-4451323FE477}"/>
              </a:ext>
            </a:extLst>
          </p:cNvPr>
          <p:cNvGrpSpPr/>
          <p:nvPr/>
        </p:nvGrpSpPr>
        <p:grpSpPr>
          <a:xfrm>
            <a:off x="5873951" y="3117180"/>
            <a:ext cx="1642459" cy="408610"/>
            <a:chOff x="12726888" y="1857510"/>
            <a:chExt cx="1300404" cy="408610"/>
          </a:xfrm>
        </p:grpSpPr>
        <p:sp>
          <p:nvSpPr>
            <p:cNvPr id="40" name="Rectangle: Rounded Corners 39">
              <a:extLst>
                <a:ext uri="{FF2B5EF4-FFF2-40B4-BE49-F238E27FC236}">
                  <a16:creationId xmlns:a16="http://schemas.microsoft.com/office/drawing/2014/main" id="{76F21688-F100-457E-97FC-CCEE44A7886E}"/>
                </a:ext>
              </a:extLst>
            </p:cNvPr>
            <p:cNvSpPr/>
            <p:nvPr/>
          </p:nvSpPr>
          <p:spPr>
            <a:xfrm>
              <a:off x="12726888" y="1858083"/>
              <a:ext cx="1300404" cy="408037"/>
            </a:xfrm>
            <a:prstGeom prst="roundRect">
              <a:avLst/>
            </a:prstGeom>
            <a:solidFill>
              <a:srgbClr val="DD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a:extLst>
                <a:ext uri="{FF2B5EF4-FFF2-40B4-BE49-F238E27FC236}">
                  <a16:creationId xmlns:a16="http://schemas.microsoft.com/office/drawing/2014/main" id="{A99BA9B8-6C7F-450E-BEB5-8BD61E870A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178490" y="1857510"/>
              <a:ext cx="397199" cy="408037"/>
            </a:xfrm>
            <a:prstGeom prst="rect">
              <a:avLst/>
            </a:prstGeom>
          </p:spPr>
        </p:pic>
      </p:grpSp>
      <p:grpSp>
        <p:nvGrpSpPr>
          <p:cNvPr id="38" name="Group 37">
            <a:extLst>
              <a:ext uri="{FF2B5EF4-FFF2-40B4-BE49-F238E27FC236}">
                <a16:creationId xmlns:a16="http://schemas.microsoft.com/office/drawing/2014/main" id="{F0A4157C-6635-4B31-BAE8-33A7C033AC0A}"/>
              </a:ext>
            </a:extLst>
          </p:cNvPr>
          <p:cNvGrpSpPr/>
          <p:nvPr/>
        </p:nvGrpSpPr>
        <p:grpSpPr>
          <a:xfrm>
            <a:off x="2093061" y="5152985"/>
            <a:ext cx="1053744" cy="416671"/>
            <a:chOff x="-1507890" y="5802427"/>
            <a:chExt cx="1053744" cy="416671"/>
          </a:xfrm>
        </p:grpSpPr>
        <p:sp>
          <p:nvSpPr>
            <p:cNvPr id="48" name="Rectangle: Rounded Corners 47">
              <a:extLst>
                <a:ext uri="{FF2B5EF4-FFF2-40B4-BE49-F238E27FC236}">
                  <a16:creationId xmlns:a16="http://schemas.microsoft.com/office/drawing/2014/main" id="{25605FAB-4FC3-4BC7-A666-0913ABC15D7D}"/>
                </a:ext>
              </a:extLst>
            </p:cNvPr>
            <p:cNvSpPr/>
            <p:nvPr/>
          </p:nvSpPr>
          <p:spPr>
            <a:xfrm>
              <a:off x="-1507890" y="5802427"/>
              <a:ext cx="1053744" cy="408037"/>
            </a:xfrm>
            <a:prstGeom prst="roundRect">
              <a:avLst/>
            </a:prstGeom>
            <a:solidFill>
              <a:srgbClr val="DD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3D31F635-D827-44A6-8EE6-D6DABE80AD70}"/>
                </a:ext>
              </a:extLst>
            </p:cNvPr>
            <p:cNvPicPr>
              <a:picLocks noChangeAspect="1"/>
            </p:cNvPicPr>
            <p:nvPr/>
          </p:nvPicPr>
          <p:blipFill>
            <a:blip r:embed="rId10"/>
            <a:stretch>
              <a:fillRect/>
            </a:stretch>
          </p:blipFill>
          <p:spPr>
            <a:xfrm>
              <a:off x="-1182755" y="5815625"/>
              <a:ext cx="403473" cy="403473"/>
            </a:xfrm>
            <a:prstGeom prst="rect">
              <a:avLst/>
            </a:prstGeom>
          </p:spPr>
        </p:pic>
      </p:grpSp>
      <p:grpSp>
        <p:nvGrpSpPr>
          <p:cNvPr id="55" name="Group 54">
            <a:extLst>
              <a:ext uri="{FF2B5EF4-FFF2-40B4-BE49-F238E27FC236}">
                <a16:creationId xmlns:a16="http://schemas.microsoft.com/office/drawing/2014/main" id="{73595174-75B6-48DB-BEC3-77C2A8ABFAD8}"/>
              </a:ext>
            </a:extLst>
          </p:cNvPr>
          <p:cNvGrpSpPr/>
          <p:nvPr/>
        </p:nvGrpSpPr>
        <p:grpSpPr>
          <a:xfrm>
            <a:off x="1534332" y="6190386"/>
            <a:ext cx="930181" cy="408037"/>
            <a:chOff x="13083252" y="928629"/>
            <a:chExt cx="1440793" cy="408037"/>
          </a:xfrm>
        </p:grpSpPr>
        <p:sp>
          <p:nvSpPr>
            <p:cNvPr id="56" name="Rectangle: Rounded Corners 55">
              <a:extLst>
                <a:ext uri="{FF2B5EF4-FFF2-40B4-BE49-F238E27FC236}">
                  <a16:creationId xmlns:a16="http://schemas.microsoft.com/office/drawing/2014/main" id="{7920BB25-E8BD-48C4-A0FC-77BAD001B641}"/>
                </a:ext>
              </a:extLst>
            </p:cNvPr>
            <p:cNvSpPr/>
            <p:nvPr/>
          </p:nvSpPr>
          <p:spPr>
            <a:xfrm>
              <a:off x="13083252" y="928629"/>
              <a:ext cx="1440793" cy="408037"/>
            </a:xfrm>
            <a:prstGeom prst="roundRect">
              <a:avLst/>
            </a:prstGeom>
            <a:solidFill>
              <a:srgbClr val="DD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7" name="Picture 56" descr="Chart&#10;&#10;Description automatically generated">
              <a:extLst>
                <a:ext uri="{FF2B5EF4-FFF2-40B4-BE49-F238E27FC236}">
                  <a16:creationId xmlns:a16="http://schemas.microsoft.com/office/drawing/2014/main" id="{6C2F30A8-DA2B-444D-93D6-C6F819BEDAAD}"/>
                </a:ext>
              </a:extLst>
            </p:cNvPr>
            <p:cNvPicPr>
              <a:picLocks noChangeAspect="1"/>
            </p:cNvPicPr>
            <p:nvPr/>
          </p:nvPicPr>
          <p:blipFill rotWithShape="1">
            <a:blip r:embed="rId8">
              <a:extLst>
                <a:ext uri="{28A0092B-C50C-407E-A947-70E740481C1C}">
                  <a14:useLocalDpi xmlns:a14="http://schemas.microsoft.com/office/drawing/2010/main" val="0"/>
                </a:ext>
              </a:extLst>
            </a:blip>
            <a:srcRect t="7912" b="66666"/>
            <a:stretch/>
          </p:blipFill>
          <p:spPr>
            <a:xfrm>
              <a:off x="13263933" y="941145"/>
              <a:ext cx="1079429" cy="389410"/>
            </a:xfrm>
            <a:prstGeom prst="rect">
              <a:avLst/>
            </a:prstGeom>
          </p:spPr>
        </p:pic>
      </p:grpSp>
      <p:sp>
        <p:nvSpPr>
          <p:cNvPr id="4" name="Google Shape;167;p2">
            <a:extLst>
              <a:ext uri="{FF2B5EF4-FFF2-40B4-BE49-F238E27FC236}">
                <a16:creationId xmlns:a16="http://schemas.microsoft.com/office/drawing/2014/main" id="{66F4D98F-CD94-2B81-0158-FBB37DAD7A21}"/>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3" name="Group 12">
            <a:extLst>
              <a:ext uri="{FF2B5EF4-FFF2-40B4-BE49-F238E27FC236}">
                <a16:creationId xmlns:a16="http://schemas.microsoft.com/office/drawing/2014/main" id="{C27EB7D1-9F6D-BEB9-C052-057FF9B8E8F6}"/>
              </a:ext>
            </a:extLst>
          </p:cNvPr>
          <p:cNvGrpSpPr/>
          <p:nvPr/>
        </p:nvGrpSpPr>
        <p:grpSpPr>
          <a:xfrm>
            <a:off x="3821390" y="3781236"/>
            <a:ext cx="1178492" cy="408847"/>
            <a:chOff x="11849881" y="2678857"/>
            <a:chExt cx="1178492" cy="408847"/>
          </a:xfrm>
        </p:grpSpPr>
        <p:grpSp>
          <p:nvGrpSpPr>
            <p:cNvPr id="54" name="Group 53">
              <a:extLst>
                <a:ext uri="{FF2B5EF4-FFF2-40B4-BE49-F238E27FC236}">
                  <a16:creationId xmlns:a16="http://schemas.microsoft.com/office/drawing/2014/main" id="{DFC011FB-6E3F-45E4-8F09-D25A7F97148A}"/>
                </a:ext>
              </a:extLst>
            </p:cNvPr>
            <p:cNvGrpSpPr/>
            <p:nvPr/>
          </p:nvGrpSpPr>
          <p:grpSpPr>
            <a:xfrm>
              <a:off x="11849881" y="2679667"/>
              <a:ext cx="1178492" cy="408037"/>
              <a:chOff x="12052427" y="3728132"/>
              <a:chExt cx="1178492" cy="408037"/>
            </a:xfrm>
          </p:grpSpPr>
          <p:sp>
            <p:nvSpPr>
              <p:cNvPr id="61" name="Rectangle: Rounded Corners 60">
                <a:extLst>
                  <a:ext uri="{FF2B5EF4-FFF2-40B4-BE49-F238E27FC236}">
                    <a16:creationId xmlns:a16="http://schemas.microsoft.com/office/drawing/2014/main" id="{0A40E514-A1E2-42BC-8BBF-14DAC10FD294}"/>
                  </a:ext>
                </a:extLst>
              </p:cNvPr>
              <p:cNvSpPr/>
              <p:nvPr/>
            </p:nvSpPr>
            <p:spPr>
              <a:xfrm>
                <a:off x="12052427" y="3728132"/>
                <a:ext cx="1178492" cy="408037"/>
              </a:xfrm>
              <a:prstGeom prst="roundRect">
                <a:avLst/>
              </a:prstGeom>
              <a:solidFill>
                <a:srgbClr val="DD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a:extLst>
                  <a:ext uri="{FF2B5EF4-FFF2-40B4-BE49-F238E27FC236}">
                    <a16:creationId xmlns:a16="http://schemas.microsoft.com/office/drawing/2014/main" id="{94B4D126-2A70-4551-B962-4D612B3996B2}"/>
                  </a:ext>
                </a:extLst>
              </p:cNvPr>
              <p:cNvSpPr txBox="1"/>
              <p:nvPr/>
            </p:nvSpPr>
            <p:spPr>
              <a:xfrm>
                <a:off x="12052427" y="3728132"/>
                <a:ext cx="782801" cy="369332"/>
              </a:xfrm>
              <a:prstGeom prst="rect">
                <a:avLst/>
              </a:prstGeom>
              <a:noFill/>
            </p:spPr>
            <p:txBody>
              <a:bodyPr wrap="square" rtlCol="0">
                <a:spAutoFit/>
              </a:bodyPr>
              <a:lstStyle/>
              <a:p>
                <a:r>
                  <a:rPr lang="en-GB" dirty="0">
                    <a:solidFill>
                      <a:srgbClr val="002060"/>
                    </a:solidFill>
                    <a:latin typeface="Century Gothic" panose="020B0502020202020204" pitchFamily="34" charset="0"/>
                  </a:rPr>
                  <a:t>read</a:t>
                </a:r>
              </a:p>
            </p:txBody>
          </p:sp>
        </p:grpSp>
        <p:pic>
          <p:nvPicPr>
            <p:cNvPr id="1028" name="Picture 4" descr="Gráficos vectoriales gratis de Libro">
              <a:extLst>
                <a:ext uri="{FF2B5EF4-FFF2-40B4-BE49-F238E27FC236}">
                  <a16:creationId xmlns:a16="http://schemas.microsoft.com/office/drawing/2014/main" id="{5BD067DD-A79D-5EE1-1069-ECC92448E52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574842" y="2678857"/>
              <a:ext cx="398865" cy="3550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79FBE3F5-3F8D-866E-9CA7-F671572D493E}"/>
              </a:ext>
            </a:extLst>
          </p:cNvPr>
          <p:cNvGrpSpPr/>
          <p:nvPr/>
        </p:nvGrpSpPr>
        <p:grpSpPr>
          <a:xfrm>
            <a:off x="8428317" y="3767319"/>
            <a:ext cx="1506097" cy="408037"/>
            <a:chOff x="11177536" y="3304322"/>
            <a:chExt cx="919091" cy="408037"/>
          </a:xfrm>
        </p:grpSpPr>
        <p:sp>
          <p:nvSpPr>
            <p:cNvPr id="43" name="Rectangle: Rounded Corners 42">
              <a:extLst>
                <a:ext uri="{FF2B5EF4-FFF2-40B4-BE49-F238E27FC236}">
                  <a16:creationId xmlns:a16="http://schemas.microsoft.com/office/drawing/2014/main" id="{9001BDF2-0C9D-47B7-A77F-EBC61FE46120}"/>
                </a:ext>
              </a:extLst>
            </p:cNvPr>
            <p:cNvSpPr/>
            <p:nvPr/>
          </p:nvSpPr>
          <p:spPr>
            <a:xfrm>
              <a:off x="11177536" y="3304322"/>
              <a:ext cx="919091" cy="408037"/>
            </a:xfrm>
            <a:prstGeom prst="roundRect">
              <a:avLst/>
            </a:prstGeom>
            <a:solidFill>
              <a:srgbClr val="DD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0" name="Picture 6" descr="Gráficos vectoriales gratis de Niña">
              <a:extLst>
                <a:ext uri="{FF2B5EF4-FFF2-40B4-BE49-F238E27FC236}">
                  <a16:creationId xmlns:a16="http://schemas.microsoft.com/office/drawing/2014/main" id="{349ACD00-3185-002E-DC3A-BAC65234078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27941" y="3345858"/>
              <a:ext cx="222832" cy="3030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E582AF84-D7E3-B1E9-386D-27BADD446F97}"/>
              </a:ext>
            </a:extLst>
          </p:cNvPr>
          <p:cNvGrpSpPr/>
          <p:nvPr/>
        </p:nvGrpSpPr>
        <p:grpSpPr>
          <a:xfrm>
            <a:off x="3141228" y="5707463"/>
            <a:ext cx="1889650" cy="408610"/>
            <a:chOff x="12726888" y="1857510"/>
            <a:chExt cx="1300404" cy="408610"/>
          </a:xfrm>
        </p:grpSpPr>
        <p:sp>
          <p:nvSpPr>
            <p:cNvPr id="16" name="Rectangle: Rounded Corners 15">
              <a:extLst>
                <a:ext uri="{FF2B5EF4-FFF2-40B4-BE49-F238E27FC236}">
                  <a16:creationId xmlns:a16="http://schemas.microsoft.com/office/drawing/2014/main" id="{36F9C90A-D9E8-0123-E269-35C60CDF7E8C}"/>
                </a:ext>
              </a:extLst>
            </p:cNvPr>
            <p:cNvSpPr/>
            <p:nvPr/>
          </p:nvSpPr>
          <p:spPr>
            <a:xfrm>
              <a:off x="12726888" y="1858083"/>
              <a:ext cx="1300404" cy="408037"/>
            </a:xfrm>
            <a:prstGeom prst="roundRect">
              <a:avLst/>
            </a:prstGeom>
            <a:solidFill>
              <a:srgbClr val="DD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5588A461-7D9E-E431-6C3C-44EE79C13F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178490" y="1857510"/>
              <a:ext cx="397199" cy="408037"/>
            </a:xfrm>
            <a:prstGeom prst="rect">
              <a:avLst/>
            </a:prstGeom>
          </p:spPr>
        </p:pic>
      </p:grpSp>
      <p:sp>
        <p:nvSpPr>
          <p:cNvPr id="51" name="TextBox 50">
            <a:extLst>
              <a:ext uri="{FF2B5EF4-FFF2-40B4-BE49-F238E27FC236}">
                <a16:creationId xmlns:a16="http://schemas.microsoft.com/office/drawing/2014/main" id="{A5FA641F-4E30-41D1-A5CA-17DCDAF917A4}"/>
              </a:ext>
            </a:extLst>
          </p:cNvPr>
          <p:cNvSpPr txBox="1"/>
          <p:nvPr/>
        </p:nvSpPr>
        <p:spPr>
          <a:xfrm>
            <a:off x="490810" y="4523644"/>
            <a:ext cx="10526280" cy="461665"/>
          </a:xfrm>
          <a:prstGeom prst="rect">
            <a:avLst/>
          </a:prstGeom>
          <a:noFill/>
        </p:spPr>
        <p:txBody>
          <a:bodyPr wrap="square">
            <a:spAutoFit/>
          </a:bodyPr>
          <a:lstStyle/>
          <a:p>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patio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bebo</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mucha</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agua</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porque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importante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lang="en-GB" dirty="0"/>
          </a:p>
        </p:txBody>
      </p:sp>
      <p:grpSp>
        <p:nvGrpSpPr>
          <p:cNvPr id="45" name="Group 44">
            <a:extLst>
              <a:ext uri="{FF2B5EF4-FFF2-40B4-BE49-F238E27FC236}">
                <a16:creationId xmlns:a16="http://schemas.microsoft.com/office/drawing/2014/main" id="{94D11A9F-6B39-42D8-B762-9F8F30894E17}"/>
              </a:ext>
            </a:extLst>
          </p:cNvPr>
          <p:cNvGrpSpPr/>
          <p:nvPr/>
        </p:nvGrpSpPr>
        <p:grpSpPr>
          <a:xfrm>
            <a:off x="2130149" y="4566786"/>
            <a:ext cx="1053744" cy="408037"/>
            <a:chOff x="-1676330" y="5038501"/>
            <a:chExt cx="1053744" cy="408037"/>
          </a:xfrm>
        </p:grpSpPr>
        <p:sp>
          <p:nvSpPr>
            <p:cNvPr id="47" name="Rectangle: Rounded Corners 46">
              <a:extLst>
                <a:ext uri="{FF2B5EF4-FFF2-40B4-BE49-F238E27FC236}">
                  <a16:creationId xmlns:a16="http://schemas.microsoft.com/office/drawing/2014/main" id="{59993228-81F8-47B3-A7FC-DB853A38C87F}"/>
                </a:ext>
              </a:extLst>
            </p:cNvPr>
            <p:cNvSpPr/>
            <p:nvPr/>
          </p:nvSpPr>
          <p:spPr>
            <a:xfrm>
              <a:off x="-1676330" y="5038501"/>
              <a:ext cx="1053744" cy="408037"/>
            </a:xfrm>
            <a:prstGeom prst="roundRect">
              <a:avLst/>
            </a:prstGeom>
            <a:solidFill>
              <a:srgbClr val="DD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6" descr="Bebiendo, Agua, Mujer, Botella, Ropa Deportiva">
              <a:extLst>
                <a:ext uri="{FF2B5EF4-FFF2-40B4-BE49-F238E27FC236}">
                  <a16:creationId xmlns:a16="http://schemas.microsoft.com/office/drawing/2014/main" id="{5FFB260C-6FC2-43C0-82E4-8ED37F9C9B4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81681" y="5061543"/>
              <a:ext cx="400662" cy="361953"/>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TextBox 51">
            <a:extLst>
              <a:ext uri="{FF2B5EF4-FFF2-40B4-BE49-F238E27FC236}">
                <a16:creationId xmlns:a16="http://schemas.microsoft.com/office/drawing/2014/main" id="{1AB43107-480E-419E-B158-225ED8E85668}"/>
              </a:ext>
            </a:extLst>
          </p:cNvPr>
          <p:cNvSpPr txBox="1"/>
          <p:nvPr/>
        </p:nvSpPr>
        <p:spPr>
          <a:xfrm>
            <a:off x="7731090" y="6432986"/>
            <a:ext cx="4406647" cy="400110"/>
          </a:xfrm>
          <a:prstGeom prst="rect">
            <a:avLst/>
          </a:prstGeom>
          <a:solidFill>
            <a:srgbClr val="92D050"/>
          </a:solidFill>
        </p:spPr>
        <p:txBody>
          <a:bodyPr wrap="square" rtlCol="0">
            <a:spAutoFit/>
          </a:bodyPr>
          <a:lstStyle/>
          <a:p>
            <a:pPr algn="ctr"/>
            <a:r>
              <a:rPr lang="en-GB" sz="2000" dirty="0" err="1">
                <a:latin typeface="Century Gothic" panose="020B0502020202020204" pitchFamily="34" charset="0"/>
              </a:rPr>
              <a:t>porque</a:t>
            </a:r>
            <a:r>
              <a:rPr lang="en-GB" sz="2000" dirty="0">
                <a:latin typeface="Century Gothic" panose="020B0502020202020204" pitchFamily="34" charset="0"/>
              </a:rPr>
              <a:t> – because | </a:t>
            </a:r>
            <a:r>
              <a:rPr lang="en-GB" sz="2000" dirty="0" err="1">
                <a:latin typeface="Century Gothic" panose="020B0502020202020204" pitchFamily="34" charset="0"/>
              </a:rPr>
              <a:t>así</a:t>
            </a:r>
            <a:r>
              <a:rPr lang="en-GB" sz="2000" dirty="0">
                <a:latin typeface="Century Gothic" panose="020B0502020202020204" pitchFamily="34" charset="0"/>
              </a:rPr>
              <a:t> – like this</a:t>
            </a:r>
          </a:p>
        </p:txBody>
      </p:sp>
    </p:spTree>
    <p:extLst>
      <p:ext uri="{BB962C8B-B14F-4D97-AF65-F5344CB8AC3E}">
        <p14:creationId xmlns:p14="http://schemas.microsoft.com/office/powerpoint/2010/main" val="138573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28"/>
                                        </p:tgtEl>
                                      </p:cBhvr>
                                    </p:animEffect>
                                    <p:set>
                                      <p:cBhvr>
                                        <p:cTn id="12" dur="1" fill="hold">
                                          <p:stCondLst>
                                            <p:cond delay="1999"/>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nodeType="clickEffect">
                                  <p:stCondLst>
                                    <p:cond delay="0"/>
                                  </p:stCondLst>
                                  <p:childTnLst>
                                    <p:animEffect transition="out" filter="circle(out)">
                                      <p:cBhvr>
                                        <p:cTn id="16" dur="2000"/>
                                        <p:tgtEl>
                                          <p:spTgt spid="33"/>
                                        </p:tgtEl>
                                      </p:cBhvr>
                                    </p:animEffect>
                                    <p:set>
                                      <p:cBhvr>
                                        <p:cTn id="17" dur="1" fill="hold">
                                          <p:stCondLst>
                                            <p:cond delay="1999"/>
                                          </p:stCondLst>
                                        </p:cTn>
                                        <p:tgtEl>
                                          <p:spTgt spid="3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nodeType="clickEffect">
                                  <p:stCondLst>
                                    <p:cond delay="0"/>
                                  </p:stCondLst>
                                  <p:childTnLst>
                                    <p:animEffect transition="out" filter="circle(out)">
                                      <p:cBhvr>
                                        <p:cTn id="21" dur="2000"/>
                                        <p:tgtEl>
                                          <p:spTgt spid="39"/>
                                        </p:tgtEl>
                                      </p:cBhvr>
                                    </p:animEffect>
                                    <p:set>
                                      <p:cBhvr>
                                        <p:cTn id="22" dur="1" fill="hold">
                                          <p:stCondLst>
                                            <p:cond delay="1999"/>
                                          </p:stCondLst>
                                        </p:cTn>
                                        <p:tgtEl>
                                          <p:spTgt spid="3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6" presetClass="exit" presetSubtype="32" fill="hold" nodeType="clickEffect">
                                  <p:stCondLst>
                                    <p:cond delay="0"/>
                                  </p:stCondLst>
                                  <p:childTnLst>
                                    <p:animEffect transition="out" filter="circle(out)">
                                      <p:cBhvr>
                                        <p:cTn id="36" dur="2000"/>
                                        <p:tgtEl>
                                          <p:spTgt spid="45"/>
                                        </p:tgtEl>
                                      </p:cBhvr>
                                    </p:animEffect>
                                    <p:set>
                                      <p:cBhvr>
                                        <p:cTn id="37" dur="1" fill="hold">
                                          <p:stCondLst>
                                            <p:cond delay="1999"/>
                                          </p:stCondLst>
                                        </p:cTn>
                                        <p:tgtEl>
                                          <p:spTgt spid="4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nodeType="clickEffect">
                                  <p:stCondLst>
                                    <p:cond delay="0"/>
                                  </p:stCondLst>
                                  <p:childTnLst>
                                    <p:animEffect transition="out" filter="circle(out)">
                                      <p:cBhvr>
                                        <p:cTn id="41" dur="2000"/>
                                        <p:tgtEl>
                                          <p:spTgt spid="38"/>
                                        </p:tgtEl>
                                      </p:cBhvr>
                                    </p:animEffect>
                                    <p:set>
                                      <p:cBhvr>
                                        <p:cTn id="42" dur="1" fill="hold">
                                          <p:stCondLst>
                                            <p:cond delay="1999"/>
                                          </p:stCondLst>
                                        </p:cTn>
                                        <p:tgtEl>
                                          <p:spTgt spid="3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6" presetClass="exit" presetSubtype="32" fill="hold" nodeType="clickEffect">
                                  <p:stCondLst>
                                    <p:cond delay="0"/>
                                  </p:stCondLst>
                                  <p:childTnLst>
                                    <p:animEffect transition="out" filter="circle(out)">
                                      <p:cBhvr>
                                        <p:cTn id="46" dur="2000"/>
                                        <p:tgtEl>
                                          <p:spTgt spid="15"/>
                                        </p:tgtEl>
                                      </p:cBhvr>
                                    </p:animEffect>
                                    <p:set>
                                      <p:cBhvr>
                                        <p:cTn id="47" dur="1" fill="hold">
                                          <p:stCondLst>
                                            <p:cond delay="1999"/>
                                          </p:stCondLst>
                                        </p:cTn>
                                        <p:tgtEl>
                                          <p:spTgt spid="1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6" presetClass="exit" presetSubtype="32" fill="hold" nodeType="clickEffect">
                                  <p:stCondLst>
                                    <p:cond delay="0"/>
                                  </p:stCondLst>
                                  <p:childTnLst>
                                    <p:animEffect transition="out" filter="circle(out)">
                                      <p:cBhvr>
                                        <p:cTn id="51" dur="2000"/>
                                        <p:tgtEl>
                                          <p:spTgt spid="55"/>
                                        </p:tgtEl>
                                      </p:cBhvr>
                                    </p:animEffect>
                                    <p:set>
                                      <p:cBhvr>
                                        <p:cTn id="52" dur="1" fill="hold">
                                          <p:stCondLst>
                                            <p:cond delay="19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8" name="TextBox 17">
            <a:hlinkClick r:id="" action="ppaction://noaction">
              <a:snd r:embed="rId4" name="5_1.wav"/>
            </a:hlinkClick>
            <a:extLst>
              <a:ext uri="{FF2B5EF4-FFF2-40B4-BE49-F238E27FC236}">
                <a16:creationId xmlns:a16="http://schemas.microsoft.com/office/drawing/2014/main" id="{7E03D5E4-0DE2-4A17-9062-0844809E1F02}"/>
              </a:ext>
            </a:extLst>
          </p:cNvPr>
          <p:cNvSpPr txBox="1"/>
          <p:nvPr/>
        </p:nvSpPr>
        <p:spPr>
          <a:xfrm>
            <a:off x="2814907" y="61012"/>
            <a:ext cx="47436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Habla en español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[1/5]</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9676" y="70667"/>
            <a:ext cx="614822" cy="614822"/>
          </a:xfrm>
          <a:prstGeom prst="rect">
            <a:avLst/>
          </a:prstGeom>
          <a:noFill/>
          <a:extLst>
            <a:ext uri="{909E8E84-426E-40DD-AFC4-6F175D3DCCD1}">
              <a14:hiddenFill xmlns:a14="http://schemas.microsoft.com/office/drawing/2010/main">
                <a:solidFill>
                  <a:srgbClr val="FFFFFF"/>
                </a:solidFill>
              </a14:hiddenFill>
            </a:ext>
          </a:extLst>
        </p:spPr>
      </p:pic>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6">
            <a:alphaModFix/>
            <a:duotone>
              <a:schemeClr val="accent6">
                <a:shade val="45000"/>
                <a:satMod val="135000"/>
              </a:schemeClr>
              <a:prstClr val="white"/>
            </a:duotone>
            <a:extLst>
              <a:ext uri="{BEBA8EAE-BF5A-486C-A8C5-ECC9F3942E4B}">
                <a14:imgProps xmlns:a14="http://schemas.microsoft.com/office/drawing/2010/main">
                  <a14:imgLayer r:embed="rId7">
                    <a14:imgEffect>
                      <a14:artisticPaintStrokes/>
                    </a14:imgEffect>
                  </a14:imgLayer>
                </a14:imgProps>
              </a:ext>
            </a:extLst>
          </a:blip>
          <a:srcRect/>
          <a:stretch/>
        </p:blipFill>
        <p:spPr>
          <a:xfrm>
            <a:off x="10174268" y="2155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0234641" y="110043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8"/>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36" name="Google Shape;695;p62">
            <a:extLst>
              <a:ext uri="{FF2B5EF4-FFF2-40B4-BE49-F238E27FC236}">
                <a16:creationId xmlns:a16="http://schemas.microsoft.com/office/drawing/2014/main" id="{8841D0EA-21B9-4268-B60D-2F13BAC1314C}"/>
              </a:ext>
            </a:extLst>
          </p:cNvPr>
          <p:cNvSpPr/>
          <p:nvPr/>
        </p:nvSpPr>
        <p:spPr>
          <a:xfrm>
            <a:off x="4702899" y="5986966"/>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Lee</a:t>
            </a:r>
            <a:endParaRPr sz="2500" b="1" dirty="0">
              <a:solidFill>
                <a:srgbClr val="002060"/>
              </a:solidFill>
              <a:latin typeface="Century Gothic" panose="020B0502020202020204" pitchFamily="34" charset="0"/>
              <a:ea typeface="Montserrat"/>
              <a:cs typeface="Montserrat"/>
              <a:sym typeface="Montserrat"/>
            </a:endParaRPr>
          </a:p>
        </p:txBody>
      </p:sp>
      <p:sp>
        <p:nvSpPr>
          <p:cNvPr id="37" name="Google Shape;697;p62">
            <a:extLst>
              <a:ext uri="{FF2B5EF4-FFF2-40B4-BE49-F238E27FC236}">
                <a16:creationId xmlns:a16="http://schemas.microsoft.com/office/drawing/2014/main" id="{89462613-C657-45E1-B74F-B9F809058733}"/>
              </a:ext>
            </a:extLst>
          </p:cNvPr>
          <p:cNvSpPr/>
          <p:nvPr/>
        </p:nvSpPr>
        <p:spPr>
          <a:xfrm>
            <a:off x="6363380" y="5986966"/>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Leo</a:t>
            </a:r>
            <a:endParaRPr sz="2500" b="1" dirty="0">
              <a:solidFill>
                <a:srgbClr val="002060"/>
              </a:solidFill>
              <a:latin typeface="Century Gothic" panose="020B0502020202020204" pitchFamily="34" charset="0"/>
              <a:ea typeface="Montserrat"/>
              <a:cs typeface="Montserrat"/>
              <a:sym typeface="Montserrat"/>
            </a:endParaRPr>
          </a:p>
        </p:txBody>
      </p:sp>
      <p:sp>
        <p:nvSpPr>
          <p:cNvPr id="38" name="Google Shape;698;p62">
            <a:extLst>
              <a:ext uri="{FF2B5EF4-FFF2-40B4-BE49-F238E27FC236}">
                <a16:creationId xmlns:a16="http://schemas.microsoft.com/office/drawing/2014/main" id="{D0598EE9-746B-4EEE-8A96-45E4AAF3C3EA}"/>
              </a:ext>
            </a:extLst>
          </p:cNvPr>
          <p:cNvSpPr/>
          <p:nvPr/>
        </p:nvSpPr>
        <p:spPr>
          <a:xfrm>
            <a:off x="8023861" y="5986966"/>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Lees</a:t>
            </a:r>
            <a:endParaRPr sz="2500" b="1" dirty="0">
              <a:solidFill>
                <a:srgbClr val="002060"/>
              </a:solidFill>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8191344" y="5130752"/>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unas</a:t>
            </a:r>
            <a:endParaRPr sz="2500" b="1" dirty="0">
              <a:solidFill>
                <a:srgbClr val="002060"/>
              </a:solidFill>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753359F5-35C7-49BA-8A6E-1F1A18E7FA76}"/>
              </a:ext>
            </a:extLst>
          </p:cNvPr>
          <p:cNvSpPr/>
          <p:nvPr/>
        </p:nvSpPr>
        <p:spPr>
          <a:xfrm>
            <a:off x="4526861" y="4238942"/>
            <a:ext cx="1766532" cy="793650"/>
          </a:xfrm>
          <a:custGeom>
            <a:avLst/>
            <a:gdLst>
              <a:gd name="connsiteX0" fmla="*/ 0 w 1766532"/>
              <a:gd name="connsiteY0" fmla="*/ 0 h 793650"/>
              <a:gd name="connsiteX1" fmla="*/ 588844 w 1766532"/>
              <a:gd name="connsiteY1" fmla="*/ 0 h 793650"/>
              <a:gd name="connsiteX2" fmla="*/ 1213019 w 1766532"/>
              <a:gd name="connsiteY2" fmla="*/ 0 h 793650"/>
              <a:gd name="connsiteX3" fmla="*/ 1766532 w 1766532"/>
              <a:gd name="connsiteY3" fmla="*/ 0 h 793650"/>
              <a:gd name="connsiteX4" fmla="*/ 1766532 w 1766532"/>
              <a:gd name="connsiteY4" fmla="*/ 396825 h 793650"/>
              <a:gd name="connsiteX5" fmla="*/ 1766532 w 1766532"/>
              <a:gd name="connsiteY5" fmla="*/ 793650 h 793650"/>
              <a:gd name="connsiteX6" fmla="*/ 1177688 w 1766532"/>
              <a:gd name="connsiteY6" fmla="*/ 793650 h 793650"/>
              <a:gd name="connsiteX7" fmla="*/ 553513 w 1766532"/>
              <a:gd name="connsiteY7" fmla="*/ 793650 h 793650"/>
              <a:gd name="connsiteX8" fmla="*/ 0 w 1766532"/>
              <a:gd name="connsiteY8" fmla="*/ 793650 h 793650"/>
              <a:gd name="connsiteX9" fmla="*/ 0 w 1766532"/>
              <a:gd name="connsiteY9" fmla="*/ 388889 h 793650"/>
              <a:gd name="connsiteX10" fmla="*/ 0 w 1766532"/>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6532" h="793650" fill="none" extrusionOk="0">
                <a:moveTo>
                  <a:pt x="0" y="0"/>
                </a:moveTo>
                <a:cubicBezTo>
                  <a:pt x="208275" y="-1672"/>
                  <a:pt x="413689" y="33545"/>
                  <a:pt x="588844" y="0"/>
                </a:cubicBezTo>
                <a:cubicBezTo>
                  <a:pt x="763999" y="-33545"/>
                  <a:pt x="1023806" y="24265"/>
                  <a:pt x="1213019" y="0"/>
                </a:cubicBezTo>
                <a:cubicBezTo>
                  <a:pt x="1402232" y="-24265"/>
                  <a:pt x="1501872" y="51237"/>
                  <a:pt x="1766532" y="0"/>
                </a:cubicBezTo>
                <a:cubicBezTo>
                  <a:pt x="1797991" y="147357"/>
                  <a:pt x="1739298" y="242389"/>
                  <a:pt x="1766532" y="396825"/>
                </a:cubicBezTo>
                <a:cubicBezTo>
                  <a:pt x="1793766" y="551262"/>
                  <a:pt x="1732436" y="687806"/>
                  <a:pt x="1766532" y="793650"/>
                </a:cubicBezTo>
                <a:cubicBezTo>
                  <a:pt x="1492182" y="794179"/>
                  <a:pt x="1430122" y="733709"/>
                  <a:pt x="1177688" y="793650"/>
                </a:cubicBezTo>
                <a:cubicBezTo>
                  <a:pt x="925254" y="853591"/>
                  <a:pt x="775365" y="730190"/>
                  <a:pt x="553513" y="793650"/>
                </a:cubicBezTo>
                <a:cubicBezTo>
                  <a:pt x="331662" y="857110"/>
                  <a:pt x="143987" y="760416"/>
                  <a:pt x="0" y="793650"/>
                </a:cubicBezTo>
                <a:cubicBezTo>
                  <a:pt x="-3588" y="679834"/>
                  <a:pt x="42863" y="503887"/>
                  <a:pt x="0" y="388889"/>
                </a:cubicBezTo>
                <a:cubicBezTo>
                  <a:pt x="-42863" y="273891"/>
                  <a:pt x="22479" y="167721"/>
                  <a:pt x="0" y="0"/>
                </a:cubicBezTo>
                <a:close/>
              </a:path>
              <a:path w="1766532" h="793650" stroke="0" extrusionOk="0">
                <a:moveTo>
                  <a:pt x="0" y="0"/>
                </a:moveTo>
                <a:cubicBezTo>
                  <a:pt x="226376" y="-27077"/>
                  <a:pt x="330856" y="53583"/>
                  <a:pt x="571179" y="0"/>
                </a:cubicBezTo>
                <a:cubicBezTo>
                  <a:pt x="811502" y="-53583"/>
                  <a:pt x="990390" y="7364"/>
                  <a:pt x="1142357" y="0"/>
                </a:cubicBezTo>
                <a:cubicBezTo>
                  <a:pt x="1294324" y="-7364"/>
                  <a:pt x="1533150" y="40271"/>
                  <a:pt x="1766532" y="0"/>
                </a:cubicBezTo>
                <a:cubicBezTo>
                  <a:pt x="1790875" y="168992"/>
                  <a:pt x="1724438" y="260866"/>
                  <a:pt x="1766532" y="388889"/>
                </a:cubicBezTo>
                <a:cubicBezTo>
                  <a:pt x="1808626" y="516912"/>
                  <a:pt x="1748201" y="597580"/>
                  <a:pt x="1766532" y="793650"/>
                </a:cubicBezTo>
                <a:cubicBezTo>
                  <a:pt x="1513490" y="835300"/>
                  <a:pt x="1448476" y="782854"/>
                  <a:pt x="1142357" y="793650"/>
                </a:cubicBezTo>
                <a:cubicBezTo>
                  <a:pt x="836238" y="804446"/>
                  <a:pt x="704002" y="720432"/>
                  <a:pt x="518183" y="793650"/>
                </a:cubicBezTo>
                <a:cubicBezTo>
                  <a:pt x="332364" y="866868"/>
                  <a:pt x="255216" y="765771"/>
                  <a:pt x="0" y="793650"/>
                </a:cubicBezTo>
                <a:cubicBezTo>
                  <a:pt x="-27622" y="665569"/>
                  <a:pt x="36651" y="556940"/>
                  <a:pt x="0" y="388889"/>
                </a:cubicBezTo>
                <a:cubicBezTo>
                  <a:pt x="-36651" y="220838"/>
                  <a:pt x="35706" y="11677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preguntas</a:t>
            </a:r>
            <a:endParaRPr sz="2500" b="1" dirty="0">
              <a:solidFill>
                <a:srgbClr val="002060"/>
              </a:solidFill>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6383739" y="4238253"/>
            <a:ext cx="1766532" cy="793650"/>
          </a:xfrm>
          <a:custGeom>
            <a:avLst/>
            <a:gdLst>
              <a:gd name="connsiteX0" fmla="*/ 0 w 1766532"/>
              <a:gd name="connsiteY0" fmla="*/ 0 h 793650"/>
              <a:gd name="connsiteX1" fmla="*/ 606509 w 1766532"/>
              <a:gd name="connsiteY1" fmla="*/ 0 h 793650"/>
              <a:gd name="connsiteX2" fmla="*/ 1177688 w 1766532"/>
              <a:gd name="connsiteY2" fmla="*/ 0 h 793650"/>
              <a:gd name="connsiteX3" fmla="*/ 1766532 w 1766532"/>
              <a:gd name="connsiteY3" fmla="*/ 0 h 793650"/>
              <a:gd name="connsiteX4" fmla="*/ 1766532 w 1766532"/>
              <a:gd name="connsiteY4" fmla="*/ 380952 h 793650"/>
              <a:gd name="connsiteX5" fmla="*/ 1766532 w 1766532"/>
              <a:gd name="connsiteY5" fmla="*/ 793650 h 793650"/>
              <a:gd name="connsiteX6" fmla="*/ 1142357 w 1766532"/>
              <a:gd name="connsiteY6" fmla="*/ 793650 h 793650"/>
              <a:gd name="connsiteX7" fmla="*/ 606509 w 1766532"/>
              <a:gd name="connsiteY7" fmla="*/ 793650 h 793650"/>
              <a:gd name="connsiteX8" fmla="*/ 0 w 1766532"/>
              <a:gd name="connsiteY8" fmla="*/ 793650 h 793650"/>
              <a:gd name="connsiteX9" fmla="*/ 0 w 1766532"/>
              <a:gd name="connsiteY9" fmla="*/ 396825 h 793650"/>
              <a:gd name="connsiteX10" fmla="*/ 0 w 1766532"/>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6532" h="793650" fill="none" extrusionOk="0">
                <a:moveTo>
                  <a:pt x="0" y="0"/>
                </a:moveTo>
                <a:cubicBezTo>
                  <a:pt x="225225" y="-20822"/>
                  <a:pt x="428992" y="67724"/>
                  <a:pt x="606509" y="0"/>
                </a:cubicBezTo>
                <a:cubicBezTo>
                  <a:pt x="784026" y="-67724"/>
                  <a:pt x="1008595" y="12256"/>
                  <a:pt x="1177688" y="0"/>
                </a:cubicBezTo>
                <a:cubicBezTo>
                  <a:pt x="1346781" y="-12256"/>
                  <a:pt x="1546801" y="12306"/>
                  <a:pt x="1766532" y="0"/>
                </a:cubicBezTo>
                <a:cubicBezTo>
                  <a:pt x="1786072" y="164573"/>
                  <a:pt x="1728770" y="254579"/>
                  <a:pt x="1766532" y="380952"/>
                </a:cubicBezTo>
                <a:cubicBezTo>
                  <a:pt x="1804294" y="507325"/>
                  <a:pt x="1756107" y="654280"/>
                  <a:pt x="1766532" y="793650"/>
                </a:cubicBezTo>
                <a:cubicBezTo>
                  <a:pt x="1529531" y="847881"/>
                  <a:pt x="1401426" y="765366"/>
                  <a:pt x="1142357" y="793650"/>
                </a:cubicBezTo>
                <a:cubicBezTo>
                  <a:pt x="883289" y="821934"/>
                  <a:pt x="790046" y="761279"/>
                  <a:pt x="606509" y="793650"/>
                </a:cubicBezTo>
                <a:cubicBezTo>
                  <a:pt x="422972" y="826021"/>
                  <a:pt x="128467" y="788246"/>
                  <a:pt x="0" y="793650"/>
                </a:cubicBezTo>
                <a:cubicBezTo>
                  <a:pt x="-158" y="685495"/>
                  <a:pt x="21881" y="589833"/>
                  <a:pt x="0" y="396825"/>
                </a:cubicBezTo>
                <a:cubicBezTo>
                  <a:pt x="-21881" y="203818"/>
                  <a:pt x="7696" y="89522"/>
                  <a:pt x="0" y="0"/>
                </a:cubicBezTo>
                <a:close/>
              </a:path>
              <a:path w="1766532" h="793650" stroke="0" extrusionOk="0">
                <a:moveTo>
                  <a:pt x="0" y="0"/>
                </a:moveTo>
                <a:cubicBezTo>
                  <a:pt x="164369" y="-19198"/>
                  <a:pt x="296324" y="27421"/>
                  <a:pt x="571179" y="0"/>
                </a:cubicBezTo>
                <a:cubicBezTo>
                  <a:pt x="846034" y="-27421"/>
                  <a:pt x="973373" y="59235"/>
                  <a:pt x="1177688" y="0"/>
                </a:cubicBezTo>
                <a:cubicBezTo>
                  <a:pt x="1382003" y="-59235"/>
                  <a:pt x="1571551" y="34595"/>
                  <a:pt x="1766532" y="0"/>
                </a:cubicBezTo>
                <a:cubicBezTo>
                  <a:pt x="1776876" y="142727"/>
                  <a:pt x="1747194" y="219759"/>
                  <a:pt x="1766532" y="373016"/>
                </a:cubicBezTo>
                <a:cubicBezTo>
                  <a:pt x="1785870" y="526273"/>
                  <a:pt x="1724284" y="618654"/>
                  <a:pt x="1766532" y="793650"/>
                </a:cubicBezTo>
                <a:cubicBezTo>
                  <a:pt x="1526109" y="836097"/>
                  <a:pt x="1305122" y="746879"/>
                  <a:pt x="1142357" y="793650"/>
                </a:cubicBezTo>
                <a:cubicBezTo>
                  <a:pt x="979593" y="840421"/>
                  <a:pt x="783419" y="773160"/>
                  <a:pt x="553513" y="793650"/>
                </a:cubicBezTo>
                <a:cubicBezTo>
                  <a:pt x="323607" y="814140"/>
                  <a:pt x="155364" y="730743"/>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mensajes</a:t>
            </a:r>
            <a:endParaRPr sz="2500" b="1" dirty="0">
              <a:solidFill>
                <a:srgbClr val="002060"/>
              </a:solidFill>
              <a:latin typeface="Century Gothic" panose="020B0502020202020204" pitchFamily="34" charset="0"/>
              <a:ea typeface="Montserrat"/>
              <a:cs typeface="Montserrat"/>
              <a:sym typeface="Montserrat"/>
            </a:endParaRPr>
          </a:p>
        </p:txBody>
      </p:sp>
      <p:sp>
        <p:nvSpPr>
          <p:cNvPr id="45" name="Google Shape;701;p62">
            <a:extLst>
              <a:ext uri="{FF2B5EF4-FFF2-40B4-BE49-F238E27FC236}">
                <a16:creationId xmlns:a16="http://schemas.microsoft.com/office/drawing/2014/main" id="{AA330161-2C02-43E6-8920-AD1E5076F08E}"/>
              </a:ext>
            </a:extLst>
          </p:cNvPr>
          <p:cNvSpPr/>
          <p:nvPr/>
        </p:nvSpPr>
        <p:spPr>
          <a:xfrm>
            <a:off x="9794995" y="5124208"/>
            <a:ext cx="1396944" cy="793650"/>
          </a:xfrm>
          <a:custGeom>
            <a:avLst/>
            <a:gdLst>
              <a:gd name="connsiteX0" fmla="*/ 0 w 1396944"/>
              <a:gd name="connsiteY0" fmla="*/ 0 h 793650"/>
              <a:gd name="connsiteX1" fmla="*/ 493587 w 1396944"/>
              <a:gd name="connsiteY1" fmla="*/ 0 h 793650"/>
              <a:gd name="connsiteX2" fmla="*/ 987174 w 1396944"/>
              <a:gd name="connsiteY2" fmla="*/ 0 h 793650"/>
              <a:gd name="connsiteX3" fmla="*/ 1396944 w 1396944"/>
              <a:gd name="connsiteY3" fmla="*/ 0 h 793650"/>
              <a:gd name="connsiteX4" fmla="*/ 1396944 w 1396944"/>
              <a:gd name="connsiteY4" fmla="*/ 412698 h 793650"/>
              <a:gd name="connsiteX5" fmla="*/ 1396944 w 1396944"/>
              <a:gd name="connsiteY5" fmla="*/ 793650 h 793650"/>
              <a:gd name="connsiteX6" fmla="*/ 931296 w 1396944"/>
              <a:gd name="connsiteY6" fmla="*/ 793650 h 793650"/>
              <a:gd name="connsiteX7" fmla="*/ 493587 w 1396944"/>
              <a:gd name="connsiteY7" fmla="*/ 793650 h 793650"/>
              <a:gd name="connsiteX8" fmla="*/ 0 w 1396944"/>
              <a:gd name="connsiteY8" fmla="*/ 793650 h 793650"/>
              <a:gd name="connsiteX9" fmla="*/ 0 w 1396944"/>
              <a:gd name="connsiteY9" fmla="*/ 388889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45875" y="-37889"/>
                  <a:pt x="333861" y="41341"/>
                  <a:pt x="493587" y="0"/>
                </a:cubicBezTo>
                <a:cubicBezTo>
                  <a:pt x="653313" y="-41341"/>
                  <a:pt x="743621" y="2830"/>
                  <a:pt x="987174" y="0"/>
                </a:cubicBezTo>
                <a:cubicBezTo>
                  <a:pt x="1230727" y="-2830"/>
                  <a:pt x="1196858" y="38612"/>
                  <a:pt x="1396944" y="0"/>
                </a:cubicBezTo>
                <a:cubicBezTo>
                  <a:pt x="1443705" y="172384"/>
                  <a:pt x="1392971" y="298643"/>
                  <a:pt x="1396944" y="412698"/>
                </a:cubicBezTo>
                <a:cubicBezTo>
                  <a:pt x="1400917" y="526753"/>
                  <a:pt x="1386740" y="713394"/>
                  <a:pt x="1396944" y="793650"/>
                </a:cubicBezTo>
                <a:cubicBezTo>
                  <a:pt x="1246796" y="815302"/>
                  <a:pt x="1055255" y="755817"/>
                  <a:pt x="931296" y="793650"/>
                </a:cubicBezTo>
                <a:cubicBezTo>
                  <a:pt x="807337" y="831483"/>
                  <a:pt x="665075" y="781664"/>
                  <a:pt x="493587" y="793650"/>
                </a:cubicBezTo>
                <a:cubicBezTo>
                  <a:pt x="322099" y="805636"/>
                  <a:pt x="101597" y="768103"/>
                  <a:pt x="0" y="793650"/>
                </a:cubicBezTo>
                <a:cubicBezTo>
                  <a:pt x="-37253" y="695990"/>
                  <a:pt x="18139" y="555713"/>
                  <a:pt x="0" y="388889"/>
                </a:cubicBezTo>
                <a:cubicBezTo>
                  <a:pt x="-18139" y="222065"/>
                  <a:pt x="20604" y="156462"/>
                  <a:pt x="0" y="0"/>
                </a:cubicBezTo>
                <a:close/>
              </a:path>
              <a:path w="1396944" h="793650" stroke="0" extrusionOk="0">
                <a:moveTo>
                  <a:pt x="0" y="0"/>
                </a:moveTo>
                <a:cubicBezTo>
                  <a:pt x="107938" y="-20529"/>
                  <a:pt x="303676" y="18994"/>
                  <a:pt x="437709" y="0"/>
                </a:cubicBezTo>
                <a:cubicBezTo>
                  <a:pt x="571742" y="-18994"/>
                  <a:pt x="734996" y="16900"/>
                  <a:pt x="875418" y="0"/>
                </a:cubicBezTo>
                <a:cubicBezTo>
                  <a:pt x="1015840" y="-16900"/>
                  <a:pt x="1243012" y="33026"/>
                  <a:pt x="1396944" y="0"/>
                </a:cubicBezTo>
                <a:cubicBezTo>
                  <a:pt x="1420496" y="189479"/>
                  <a:pt x="1371368" y="281266"/>
                  <a:pt x="1396944" y="388889"/>
                </a:cubicBezTo>
                <a:cubicBezTo>
                  <a:pt x="1422520" y="496512"/>
                  <a:pt x="1365772" y="648435"/>
                  <a:pt x="1396944" y="793650"/>
                </a:cubicBezTo>
                <a:cubicBezTo>
                  <a:pt x="1231470" y="838836"/>
                  <a:pt x="1071183" y="750793"/>
                  <a:pt x="931296" y="793650"/>
                </a:cubicBezTo>
                <a:cubicBezTo>
                  <a:pt x="791409" y="836507"/>
                  <a:pt x="614397" y="745606"/>
                  <a:pt x="493587" y="793650"/>
                </a:cubicBezTo>
                <a:cubicBezTo>
                  <a:pt x="372777" y="841694"/>
                  <a:pt x="245397" y="768949"/>
                  <a:pt x="0" y="793650"/>
                </a:cubicBezTo>
                <a:cubicBezTo>
                  <a:pt x="-46116" y="645298"/>
                  <a:pt x="5768" y="534419"/>
                  <a:pt x="0" y="388889"/>
                </a:cubicBezTo>
                <a:cubicBezTo>
                  <a:pt x="-5768" y="243359"/>
                  <a:pt x="18886" y="18402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unos</a:t>
            </a:r>
            <a:endParaRPr sz="2500" b="1" dirty="0">
              <a:solidFill>
                <a:srgbClr val="002060"/>
              </a:solidFill>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8305854" y="4254140"/>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revistas</a:t>
            </a:r>
            <a:endParaRPr sz="2500" b="1" dirty="0">
              <a:solidFill>
                <a:srgbClr val="002060"/>
              </a:solidFill>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9965476" y="4254140"/>
            <a:ext cx="1384150" cy="793650"/>
          </a:xfrm>
          <a:custGeom>
            <a:avLst/>
            <a:gdLst>
              <a:gd name="connsiteX0" fmla="*/ 0 w 1384150"/>
              <a:gd name="connsiteY0" fmla="*/ 0 h 793650"/>
              <a:gd name="connsiteX1" fmla="*/ 419859 w 1384150"/>
              <a:gd name="connsiteY1" fmla="*/ 0 h 793650"/>
              <a:gd name="connsiteX2" fmla="*/ 867401 w 1384150"/>
              <a:gd name="connsiteY2" fmla="*/ 0 h 793650"/>
              <a:gd name="connsiteX3" fmla="*/ 1384150 w 1384150"/>
              <a:gd name="connsiteY3" fmla="*/ 0 h 793650"/>
              <a:gd name="connsiteX4" fmla="*/ 1384150 w 1384150"/>
              <a:gd name="connsiteY4" fmla="*/ 388889 h 793650"/>
              <a:gd name="connsiteX5" fmla="*/ 1384150 w 1384150"/>
              <a:gd name="connsiteY5" fmla="*/ 793650 h 793650"/>
              <a:gd name="connsiteX6" fmla="*/ 895084 w 1384150"/>
              <a:gd name="connsiteY6" fmla="*/ 793650 h 793650"/>
              <a:gd name="connsiteX7" fmla="*/ 475225 w 1384150"/>
              <a:gd name="connsiteY7" fmla="*/ 793650 h 793650"/>
              <a:gd name="connsiteX8" fmla="*/ 0 w 1384150"/>
              <a:gd name="connsiteY8" fmla="*/ 793650 h 793650"/>
              <a:gd name="connsiteX9" fmla="*/ 0 w 1384150"/>
              <a:gd name="connsiteY9" fmla="*/ 404762 h 793650"/>
              <a:gd name="connsiteX10" fmla="*/ 0 w 1384150"/>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4150" h="793650" fill="none" extrusionOk="0">
                <a:moveTo>
                  <a:pt x="0" y="0"/>
                </a:moveTo>
                <a:cubicBezTo>
                  <a:pt x="188470" y="-34123"/>
                  <a:pt x="313078" y="37820"/>
                  <a:pt x="419859" y="0"/>
                </a:cubicBezTo>
                <a:cubicBezTo>
                  <a:pt x="526640" y="-37820"/>
                  <a:pt x="656504" y="19987"/>
                  <a:pt x="867401" y="0"/>
                </a:cubicBezTo>
                <a:cubicBezTo>
                  <a:pt x="1078298" y="-19987"/>
                  <a:pt x="1256045" y="54584"/>
                  <a:pt x="1384150" y="0"/>
                </a:cubicBezTo>
                <a:cubicBezTo>
                  <a:pt x="1402793" y="152116"/>
                  <a:pt x="1382132" y="285507"/>
                  <a:pt x="1384150" y="388889"/>
                </a:cubicBezTo>
                <a:cubicBezTo>
                  <a:pt x="1386168" y="492271"/>
                  <a:pt x="1355304" y="647348"/>
                  <a:pt x="1384150" y="793650"/>
                </a:cubicBezTo>
                <a:cubicBezTo>
                  <a:pt x="1237887" y="829841"/>
                  <a:pt x="1030859" y="762856"/>
                  <a:pt x="895084" y="793650"/>
                </a:cubicBezTo>
                <a:cubicBezTo>
                  <a:pt x="759309" y="824444"/>
                  <a:pt x="583742" y="749535"/>
                  <a:pt x="475225" y="793650"/>
                </a:cubicBezTo>
                <a:cubicBezTo>
                  <a:pt x="366708" y="837765"/>
                  <a:pt x="158157" y="752339"/>
                  <a:pt x="0" y="793650"/>
                </a:cubicBezTo>
                <a:cubicBezTo>
                  <a:pt x="-7405" y="627307"/>
                  <a:pt x="30199" y="577257"/>
                  <a:pt x="0" y="404762"/>
                </a:cubicBezTo>
                <a:cubicBezTo>
                  <a:pt x="-30199" y="232267"/>
                  <a:pt x="25360" y="181152"/>
                  <a:pt x="0" y="0"/>
                </a:cubicBezTo>
                <a:close/>
              </a:path>
              <a:path w="1384150" h="793650" stroke="0" extrusionOk="0">
                <a:moveTo>
                  <a:pt x="0" y="0"/>
                </a:moveTo>
                <a:cubicBezTo>
                  <a:pt x="118900" y="-13312"/>
                  <a:pt x="328221" y="6471"/>
                  <a:pt x="461383" y="0"/>
                </a:cubicBezTo>
                <a:cubicBezTo>
                  <a:pt x="594545" y="-6471"/>
                  <a:pt x="762844" y="49808"/>
                  <a:pt x="908925" y="0"/>
                </a:cubicBezTo>
                <a:cubicBezTo>
                  <a:pt x="1055006" y="-49808"/>
                  <a:pt x="1199254" y="15594"/>
                  <a:pt x="1384150" y="0"/>
                </a:cubicBezTo>
                <a:cubicBezTo>
                  <a:pt x="1394850" y="159361"/>
                  <a:pt x="1363266" y="262626"/>
                  <a:pt x="1384150" y="380952"/>
                </a:cubicBezTo>
                <a:cubicBezTo>
                  <a:pt x="1405034" y="499278"/>
                  <a:pt x="1355826" y="685713"/>
                  <a:pt x="1384150" y="793650"/>
                </a:cubicBezTo>
                <a:cubicBezTo>
                  <a:pt x="1228623" y="799172"/>
                  <a:pt x="1024544" y="762075"/>
                  <a:pt x="895084" y="793650"/>
                </a:cubicBezTo>
                <a:cubicBezTo>
                  <a:pt x="765624" y="825225"/>
                  <a:pt x="662463" y="747815"/>
                  <a:pt x="433700" y="793650"/>
                </a:cubicBezTo>
                <a:cubicBezTo>
                  <a:pt x="204937" y="839485"/>
                  <a:pt x="163660" y="743865"/>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textos</a:t>
            </a:r>
            <a:endParaRPr sz="2500" b="1" dirty="0">
              <a:solidFill>
                <a:srgbClr val="002060"/>
              </a:solidFill>
              <a:latin typeface="Century Gothic" panose="020B0502020202020204" pitchFamily="34" charset="0"/>
              <a:ea typeface="Montserrat"/>
              <a:cs typeface="Montserrat"/>
              <a:sym typeface="Montserrat"/>
            </a:endParaRPr>
          </a:p>
        </p:txBody>
      </p:sp>
      <p:sp>
        <p:nvSpPr>
          <p:cNvPr id="52" name="TextBox 51">
            <a:extLst>
              <a:ext uri="{FF2B5EF4-FFF2-40B4-BE49-F238E27FC236}">
                <a16:creationId xmlns:a16="http://schemas.microsoft.com/office/drawing/2014/main" id="{325CC0D6-DD2A-4951-A063-BAB49E21A4E8}"/>
              </a:ext>
            </a:extLst>
          </p:cNvPr>
          <p:cNvSpPr txBox="1"/>
          <p:nvPr/>
        </p:nvSpPr>
        <p:spPr>
          <a:xfrm>
            <a:off x="161628" y="1114734"/>
            <a:ext cx="9081054" cy="584775"/>
          </a:xfrm>
          <a:prstGeom prst="rect">
            <a:avLst/>
          </a:prstGeom>
          <a:noFill/>
        </p:spPr>
        <p:txBody>
          <a:bodyPr wrap="square" rtlCol="0">
            <a:spAutoFit/>
          </a:bodyPr>
          <a:lstStyle/>
          <a:p>
            <a:r>
              <a:rPr lang="es-AR" sz="3200" b="1" dirty="0">
                <a:solidFill>
                  <a:srgbClr val="002060"/>
                </a:solidFill>
                <a:latin typeface="Century Gothic" panose="020B0502020202020204" pitchFamily="34" charset="0"/>
              </a:rPr>
              <a:t>S/he </a:t>
            </a:r>
            <a:r>
              <a:rPr lang="es-AR" sz="3200" b="1" dirty="0" err="1">
                <a:solidFill>
                  <a:srgbClr val="002060"/>
                </a:solidFill>
                <a:latin typeface="Century Gothic" panose="020B0502020202020204" pitchFamily="34" charset="0"/>
              </a:rPr>
              <a:t>reads</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some</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messages</a:t>
            </a:r>
            <a:r>
              <a:rPr lang="es-AR" sz="3200" b="1" dirty="0">
                <a:solidFill>
                  <a:srgbClr val="002060"/>
                </a:solidFill>
                <a:latin typeface="Century Gothic" panose="020B0502020202020204" pitchFamily="34" charset="0"/>
              </a:rPr>
              <a:t> at home. </a:t>
            </a:r>
          </a:p>
        </p:txBody>
      </p:sp>
      <p:sp>
        <p:nvSpPr>
          <p:cNvPr id="53" name="Google Shape;699;p62">
            <a:extLst>
              <a:ext uri="{FF2B5EF4-FFF2-40B4-BE49-F238E27FC236}">
                <a16:creationId xmlns:a16="http://schemas.microsoft.com/office/drawing/2014/main" id="{C7F21D49-63F3-4F7F-8FC8-8068D6DEA8E3}"/>
              </a:ext>
            </a:extLst>
          </p:cNvPr>
          <p:cNvSpPr/>
          <p:nvPr/>
        </p:nvSpPr>
        <p:spPr>
          <a:xfrm>
            <a:off x="4702899" y="5120053"/>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más</a:t>
            </a:r>
            <a:endParaRPr sz="2500" b="1" dirty="0">
              <a:solidFill>
                <a:srgbClr val="002060"/>
              </a:solidFill>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6363380" y="5146559"/>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400" b="1" dirty="0" err="1">
                <a:solidFill>
                  <a:srgbClr val="002060"/>
                </a:solidFill>
                <a:latin typeface="Century Gothic" panose="020B0502020202020204" pitchFamily="34" charset="0"/>
                <a:ea typeface="Montserrat"/>
                <a:cs typeface="Montserrat"/>
                <a:sym typeface="Montserrat"/>
              </a:rPr>
              <a:t>cinco</a:t>
            </a:r>
            <a:endParaRPr sz="2400" b="1" dirty="0">
              <a:solidFill>
                <a:srgbClr val="002060"/>
              </a:solidFill>
              <a:latin typeface="Century Gothic" panose="020B0502020202020204" pitchFamily="34" charset="0"/>
              <a:ea typeface="Montserrat"/>
              <a:cs typeface="Montserrat"/>
              <a:sym typeface="Montserrat"/>
            </a:endParaRP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3</a:t>
            </a:r>
            <a:endParaRPr sz="3600" b="1">
              <a:solidFill>
                <a:srgbClr val="F03C78"/>
              </a:solidFill>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2</a:t>
            </a:r>
            <a:endParaRPr sz="3600" b="1">
              <a:solidFill>
                <a:srgbClr val="F03C78"/>
              </a:solidFill>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1</a:t>
            </a:r>
            <a:endParaRPr sz="3600" b="1">
              <a:solidFill>
                <a:srgbClr val="F03C78"/>
              </a:solidFill>
              <a:latin typeface="Modern Love" panose="04090805081005020601" pitchFamily="82" charset="0"/>
              <a:ea typeface="Montserrat"/>
              <a:cs typeface="Montserrat"/>
              <a:sym typeface="Montserrat"/>
            </a:endParaRPr>
          </a:p>
          <a:p>
            <a:endParaRPr sz="2800" b="1">
              <a:solidFill>
                <a:srgbClr val="F03C78"/>
              </a:solidFill>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5</a:t>
            </a:r>
            <a:endParaRPr sz="3600" b="1">
              <a:solidFill>
                <a:srgbClr val="F03C78"/>
              </a:solidFill>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4</a:t>
            </a:r>
            <a:endParaRPr sz="3600" b="1">
              <a:solidFill>
                <a:srgbClr val="F03C78"/>
              </a:solidFill>
              <a:latin typeface="Modern Love" panose="04090805081005020601" pitchFamily="82" charset="0"/>
              <a:ea typeface="Montserrat"/>
              <a:cs typeface="Montserrat"/>
              <a:sym typeface="Montserrat"/>
            </a:endParaRPr>
          </a:p>
        </p:txBody>
      </p:sp>
      <p:pic>
        <p:nvPicPr>
          <p:cNvPr id="63" name="Picture 62" descr="A picture containing text, toy, doll&#10;&#10;Description automatically generated">
            <a:extLst>
              <a:ext uri="{FF2B5EF4-FFF2-40B4-BE49-F238E27FC236}">
                <a16:creationId xmlns:a16="http://schemas.microsoft.com/office/drawing/2014/main" id="{AF1233A0-2A46-4187-8BCC-B5FF319E4594}"/>
              </a:ext>
            </a:extLst>
          </p:cNvPr>
          <p:cNvPicPr>
            <a:picLocks noChangeAspect="1"/>
          </p:cNvPicPr>
          <p:nvPr/>
        </p:nvPicPr>
        <p:blipFill>
          <a:blip r:embed="rId9"/>
          <a:stretch>
            <a:fillRect/>
          </a:stretch>
        </p:blipFill>
        <p:spPr>
          <a:xfrm>
            <a:off x="9125338" y="294626"/>
            <a:ext cx="843791" cy="1371162"/>
          </a:xfrm>
          <a:prstGeom prst="rect">
            <a:avLst/>
          </a:prstGeom>
        </p:spPr>
      </p:pic>
      <p:sp>
        <p:nvSpPr>
          <p:cNvPr id="64" name="Google Shape;695;p62">
            <a:extLst>
              <a:ext uri="{FF2B5EF4-FFF2-40B4-BE49-F238E27FC236}">
                <a16:creationId xmlns:a16="http://schemas.microsoft.com/office/drawing/2014/main" id="{CB190DEA-12D8-4DA7-9D79-A3EAAB3B7005}"/>
              </a:ext>
            </a:extLst>
          </p:cNvPr>
          <p:cNvSpPr/>
          <p:nvPr/>
        </p:nvSpPr>
        <p:spPr>
          <a:xfrm>
            <a:off x="4759438" y="3361721"/>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cada</a:t>
            </a:r>
            <a:r>
              <a:rPr lang="en-GB" sz="2500" b="1" dirty="0">
                <a:solidFill>
                  <a:srgbClr val="002060"/>
                </a:solidFill>
                <a:latin typeface="Century Gothic" panose="020B0502020202020204" pitchFamily="34" charset="0"/>
                <a:ea typeface="Montserrat"/>
                <a:cs typeface="Montserrat"/>
                <a:sym typeface="Montserrat"/>
              </a:rPr>
              <a:t> </a:t>
            </a:r>
            <a:r>
              <a:rPr lang="en-GB" sz="2500" b="1" dirty="0" err="1">
                <a:solidFill>
                  <a:srgbClr val="002060"/>
                </a:solidFill>
                <a:latin typeface="Century Gothic" panose="020B0502020202020204" pitchFamily="34" charset="0"/>
                <a:ea typeface="Montserrat"/>
                <a:cs typeface="Montserrat"/>
                <a:sym typeface="Montserrat"/>
              </a:rPr>
              <a:t>semana</a:t>
            </a:r>
            <a:r>
              <a:rPr lang="en-GB" sz="2500" b="1" dirty="0">
                <a:solidFill>
                  <a:srgbClr val="002060"/>
                </a:solidFill>
                <a:latin typeface="Century Gothic" panose="020B0502020202020204" pitchFamily="34" charset="0"/>
                <a:ea typeface="Montserrat"/>
                <a:cs typeface="Montserrat"/>
                <a:sym typeface="Montserrat"/>
              </a:rPr>
              <a:t>.</a:t>
            </a:r>
            <a:endParaRPr sz="2500" b="1" dirty="0">
              <a:solidFill>
                <a:srgbClr val="002060"/>
              </a:solidFill>
              <a:latin typeface="Century Gothic" panose="020B0502020202020204" pitchFamily="34" charset="0"/>
              <a:ea typeface="Montserrat"/>
              <a:cs typeface="Montserrat"/>
              <a:sym typeface="Montserrat"/>
            </a:endParaRPr>
          </a:p>
        </p:txBody>
      </p:sp>
      <p:sp>
        <p:nvSpPr>
          <p:cNvPr id="65" name="Google Shape;697;p62">
            <a:extLst>
              <a:ext uri="{FF2B5EF4-FFF2-40B4-BE49-F238E27FC236}">
                <a16:creationId xmlns:a16="http://schemas.microsoft.com/office/drawing/2014/main" id="{69BFEE31-CE2F-4BF2-AFF2-DD1684B4E0E7}"/>
              </a:ext>
            </a:extLst>
          </p:cNvPr>
          <p:cNvSpPr/>
          <p:nvPr/>
        </p:nvSpPr>
        <p:spPr>
          <a:xfrm>
            <a:off x="6474892" y="3361721"/>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en</a:t>
            </a:r>
            <a:r>
              <a:rPr lang="en-GB" sz="2500" b="1" dirty="0">
                <a:solidFill>
                  <a:srgbClr val="002060"/>
                </a:solidFill>
                <a:latin typeface="Century Gothic" panose="020B0502020202020204" pitchFamily="34" charset="0"/>
                <a:ea typeface="Montserrat"/>
                <a:cs typeface="Montserrat"/>
                <a:sym typeface="Montserrat"/>
              </a:rPr>
              <a:t> </a:t>
            </a:r>
            <a:r>
              <a:rPr lang="en-GB" sz="2500" b="1" dirty="0" err="1">
                <a:solidFill>
                  <a:srgbClr val="002060"/>
                </a:solidFill>
                <a:latin typeface="Century Gothic" panose="020B0502020202020204" pitchFamily="34" charset="0"/>
                <a:ea typeface="Montserrat"/>
                <a:cs typeface="Montserrat"/>
                <a:sym typeface="Montserrat"/>
              </a:rPr>
              <a:t>clase</a:t>
            </a:r>
            <a:r>
              <a:rPr lang="en-GB" sz="2500" b="1" dirty="0">
                <a:solidFill>
                  <a:srgbClr val="002060"/>
                </a:solidFill>
                <a:latin typeface="Century Gothic" panose="020B0502020202020204" pitchFamily="34" charset="0"/>
                <a:ea typeface="Montserrat"/>
                <a:cs typeface="Montserrat"/>
                <a:sym typeface="Montserrat"/>
              </a:rPr>
              <a:t>.</a:t>
            </a:r>
            <a:endParaRPr sz="2500" b="1" dirty="0">
              <a:solidFill>
                <a:srgbClr val="002060"/>
              </a:solidFill>
              <a:latin typeface="Century Gothic" panose="020B0502020202020204" pitchFamily="34" charset="0"/>
              <a:ea typeface="Montserrat"/>
              <a:cs typeface="Montserrat"/>
              <a:sym typeface="Montserrat"/>
            </a:endParaRPr>
          </a:p>
        </p:txBody>
      </p:sp>
      <p:sp>
        <p:nvSpPr>
          <p:cNvPr id="66" name="Google Shape;698;p62">
            <a:extLst>
              <a:ext uri="{FF2B5EF4-FFF2-40B4-BE49-F238E27FC236}">
                <a16:creationId xmlns:a16="http://schemas.microsoft.com/office/drawing/2014/main" id="{464910B4-9420-420A-9ABB-78D2F45657AC}"/>
              </a:ext>
            </a:extLst>
          </p:cNvPr>
          <p:cNvSpPr/>
          <p:nvPr/>
        </p:nvSpPr>
        <p:spPr>
          <a:xfrm>
            <a:off x="8135373" y="3361721"/>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en</a:t>
            </a:r>
            <a:r>
              <a:rPr lang="en-GB" sz="2500" b="1" dirty="0">
                <a:solidFill>
                  <a:srgbClr val="002060"/>
                </a:solidFill>
                <a:latin typeface="Century Gothic" panose="020B0502020202020204" pitchFamily="34" charset="0"/>
                <a:ea typeface="Montserrat"/>
                <a:cs typeface="Montserrat"/>
                <a:sym typeface="Montserrat"/>
              </a:rPr>
              <a:t> casa.</a:t>
            </a:r>
            <a:endParaRPr sz="2500" b="1" dirty="0">
              <a:solidFill>
                <a:srgbClr val="002060"/>
              </a:solidFill>
              <a:latin typeface="Century Gothic" panose="020B0502020202020204" pitchFamily="34" charset="0"/>
              <a:ea typeface="Montserrat"/>
              <a:cs typeface="Montserrat"/>
              <a:sym typeface="Montserrat"/>
            </a:endParaRPr>
          </a:p>
        </p:txBody>
      </p:sp>
      <p:sp>
        <p:nvSpPr>
          <p:cNvPr id="67" name="TextBox 66">
            <a:hlinkClick r:id="" action="ppaction://noaction">
              <a:snd r:embed="rId10" name="5_2.wav"/>
            </a:hlinkClick>
            <a:extLst>
              <a:ext uri="{FF2B5EF4-FFF2-40B4-BE49-F238E27FC236}">
                <a16:creationId xmlns:a16="http://schemas.microsoft.com/office/drawing/2014/main" id="{F822B1E7-68D4-42E2-A196-1CEAD0069C4B}"/>
              </a:ext>
            </a:extLst>
          </p:cNvPr>
          <p:cNvSpPr txBox="1"/>
          <p:nvPr/>
        </p:nvSpPr>
        <p:spPr>
          <a:xfrm>
            <a:off x="2810750" y="502560"/>
            <a:ext cx="2460930"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Traduce 🗣</a:t>
            </a:r>
          </a:p>
        </p:txBody>
      </p:sp>
      <p:sp>
        <p:nvSpPr>
          <p:cNvPr id="44" name="Google Shape;698;p62">
            <a:extLst>
              <a:ext uri="{FF2B5EF4-FFF2-40B4-BE49-F238E27FC236}">
                <a16:creationId xmlns:a16="http://schemas.microsoft.com/office/drawing/2014/main" id="{5222B90B-0CF5-42E5-8A4B-670B53688209}"/>
              </a:ext>
            </a:extLst>
          </p:cNvPr>
          <p:cNvSpPr/>
          <p:nvPr/>
        </p:nvSpPr>
        <p:spPr>
          <a:xfrm>
            <a:off x="9684342" y="6007364"/>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Leemos</a:t>
            </a:r>
            <a:endParaRPr sz="2500" b="1" dirty="0">
              <a:solidFill>
                <a:srgbClr val="002060"/>
              </a:solidFill>
              <a:latin typeface="Century Gothic" panose="020B0502020202020204" pitchFamily="34" charset="0"/>
              <a:ea typeface="Montserrat"/>
              <a:cs typeface="Montserrat"/>
              <a:sym typeface="Montserrat"/>
            </a:endParaRPr>
          </a:p>
        </p:txBody>
      </p:sp>
      <p:sp>
        <p:nvSpPr>
          <p:cNvPr id="46" name="Google Shape;698;p62">
            <a:extLst>
              <a:ext uri="{FF2B5EF4-FFF2-40B4-BE49-F238E27FC236}">
                <a16:creationId xmlns:a16="http://schemas.microsoft.com/office/drawing/2014/main" id="{4FFE760E-3368-4518-B8C0-14A9B8B4DB9E}"/>
              </a:ext>
            </a:extLst>
          </p:cNvPr>
          <p:cNvSpPr/>
          <p:nvPr/>
        </p:nvSpPr>
        <p:spPr>
          <a:xfrm>
            <a:off x="9759570" y="3372928"/>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en</a:t>
            </a:r>
            <a:r>
              <a:rPr lang="en-GB" sz="2500" b="1" dirty="0">
                <a:solidFill>
                  <a:srgbClr val="002060"/>
                </a:solidFill>
                <a:latin typeface="Century Gothic" panose="020B0502020202020204" pitchFamily="34" charset="0"/>
                <a:ea typeface="Montserrat"/>
                <a:cs typeface="Montserrat"/>
                <a:sym typeface="Montserrat"/>
              </a:rPr>
              <a:t> la </a:t>
            </a:r>
            <a:r>
              <a:rPr lang="en-GB" sz="2500" b="1" dirty="0" err="1">
                <a:solidFill>
                  <a:srgbClr val="002060"/>
                </a:solidFill>
                <a:latin typeface="Century Gothic" panose="020B0502020202020204" pitchFamily="34" charset="0"/>
                <a:ea typeface="Montserrat"/>
                <a:cs typeface="Montserrat"/>
                <a:sym typeface="Montserrat"/>
              </a:rPr>
              <a:t>escuela</a:t>
            </a:r>
            <a:r>
              <a:rPr lang="en-GB" sz="2500" b="1" dirty="0">
                <a:solidFill>
                  <a:srgbClr val="002060"/>
                </a:solidFill>
                <a:latin typeface="Century Gothic" panose="020B0502020202020204" pitchFamily="34" charset="0"/>
                <a:ea typeface="Montserrat"/>
                <a:cs typeface="Montserrat"/>
                <a:sym typeface="Montserrat"/>
              </a:rPr>
              <a:t>.</a:t>
            </a:r>
            <a:endParaRPr sz="2500" b="1" dirty="0">
              <a:solidFill>
                <a:srgbClr val="002060"/>
              </a:solidFill>
              <a:latin typeface="Century Gothic" panose="020B0502020202020204" pitchFamily="34" charset="0"/>
              <a:ea typeface="Montserrat"/>
              <a:cs typeface="Montserrat"/>
              <a:sym typeface="Montserrat"/>
            </a:endParaRPr>
          </a:p>
        </p:txBody>
      </p:sp>
      <p:sp>
        <p:nvSpPr>
          <p:cNvPr id="3" name="Google Shape;167;p2">
            <a:extLst>
              <a:ext uri="{FF2B5EF4-FFF2-40B4-BE49-F238E27FC236}">
                <a16:creationId xmlns:a16="http://schemas.microsoft.com/office/drawing/2014/main" id="{78711553-AE65-8C7D-E109-81F396C0A2A1}"/>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9200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4">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8" name="TextBox 17">
            <a:extLst>
              <a:ext uri="{FF2B5EF4-FFF2-40B4-BE49-F238E27FC236}">
                <a16:creationId xmlns:a16="http://schemas.microsoft.com/office/drawing/2014/main" id="{7E03D5E4-0DE2-4A17-9062-0844809E1F02}"/>
              </a:ext>
            </a:extLst>
          </p:cNvPr>
          <p:cNvSpPr txBox="1"/>
          <p:nvPr/>
        </p:nvSpPr>
        <p:spPr>
          <a:xfrm>
            <a:off x="2814907" y="61012"/>
            <a:ext cx="325762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Respuesta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[1/5]</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9676" y="70667"/>
            <a:ext cx="614822" cy="614822"/>
          </a:xfrm>
          <a:prstGeom prst="rect">
            <a:avLst/>
          </a:prstGeom>
          <a:noFill/>
          <a:extLst>
            <a:ext uri="{909E8E84-426E-40DD-AFC4-6F175D3DCCD1}">
              <a14:hiddenFill xmlns:a14="http://schemas.microsoft.com/office/drawing/2010/main">
                <a:solidFill>
                  <a:srgbClr val="FFFFFF"/>
                </a:solidFill>
              </a14:hiddenFill>
            </a:ext>
          </a:extLst>
        </p:spPr>
      </p:pic>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6">
            <a:alphaModFix/>
            <a:duotone>
              <a:schemeClr val="accent6">
                <a:shade val="45000"/>
                <a:satMod val="135000"/>
              </a:schemeClr>
              <a:prstClr val="white"/>
            </a:duotone>
            <a:extLst>
              <a:ext uri="{BEBA8EAE-BF5A-486C-A8C5-ECC9F3942E4B}">
                <a14:imgProps xmlns:a14="http://schemas.microsoft.com/office/drawing/2010/main">
                  <a14:imgLayer r:embed="rId7">
                    <a14:imgEffect>
                      <a14:artisticPaintStrokes/>
                    </a14:imgEffect>
                  </a14:imgLayer>
                </a14:imgProps>
              </a:ext>
            </a:extLst>
          </a:blip>
          <a:srcRect/>
          <a:stretch/>
        </p:blipFill>
        <p:spPr>
          <a:xfrm>
            <a:off x="10174268" y="2155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0234641" y="110043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8"/>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36" name="Google Shape;695;p62">
            <a:extLst>
              <a:ext uri="{FF2B5EF4-FFF2-40B4-BE49-F238E27FC236}">
                <a16:creationId xmlns:a16="http://schemas.microsoft.com/office/drawing/2014/main" id="{8841D0EA-21B9-4268-B60D-2F13BAC1314C}"/>
              </a:ext>
            </a:extLst>
          </p:cNvPr>
          <p:cNvSpPr/>
          <p:nvPr/>
        </p:nvSpPr>
        <p:spPr>
          <a:xfrm>
            <a:off x="4702899" y="5986966"/>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Lee</a:t>
            </a:r>
            <a:endParaRPr sz="2500" b="1" dirty="0">
              <a:solidFill>
                <a:srgbClr val="002060"/>
              </a:solidFill>
              <a:latin typeface="Century Gothic" panose="020B0502020202020204" pitchFamily="34" charset="0"/>
              <a:ea typeface="Montserrat"/>
              <a:cs typeface="Montserrat"/>
              <a:sym typeface="Montserrat"/>
            </a:endParaRPr>
          </a:p>
        </p:txBody>
      </p:sp>
      <p:sp>
        <p:nvSpPr>
          <p:cNvPr id="37" name="Google Shape;697;p62">
            <a:extLst>
              <a:ext uri="{FF2B5EF4-FFF2-40B4-BE49-F238E27FC236}">
                <a16:creationId xmlns:a16="http://schemas.microsoft.com/office/drawing/2014/main" id="{89462613-C657-45E1-B74F-B9F809058733}"/>
              </a:ext>
            </a:extLst>
          </p:cNvPr>
          <p:cNvSpPr/>
          <p:nvPr/>
        </p:nvSpPr>
        <p:spPr>
          <a:xfrm>
            <a:off x="6363380" y="5986966"/>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Leo</a:t>
            </a:r>
            <a:endParaRPr sz="2500" b="1" dirty="0">
              <a:solidFill>
                <a:srgbClr val="002060"/>
              </a:solidFill>
              <a:latin typeface="Century Gothic" panose="020B0502020202020204" pitchFamily="34" charset="0"/>
              <a:ea typeface="Montserrat"/>
              <a:cs typeface="Montserrat"/>
              <a:sym typeface="Montserrat"/>
            </a:endParaRPr>
          </a:p>
        </p:txBody>
      </p:sp>
      <p:sp>
        <p:nvSpPr>
          <p:cNvPr id="38" name="Google Shape;698;p62">
            <a:extLst>
              <a:ext uri="{FF2B5EF4-FFF2-40B4-BE49-F238E27FC236}">
                <a16:creationId xmlns:a16="http://schemas.microsoft.com/office/drawing/2014/main" id="{D0598EE9-746B-4EEE-8A96-45E4AAF3C3EA}"/>
              </a:ext>
            </a:extLst>
          </p:cNvPr>
          <p:cNvSpPr/>
          <p:nvPr/>
        </p:nvSpPr>
        <p:spPr>
          <a:xfrm>
            <a:off x="8023861" y="5986966"/>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Lees</a:t>
            </a:r>
            <a:endParaRPr sz="2500" b="1" dirty="0">
              <a:solidFill>
                <a:srgbClr val="002060"/>
              </a:solidFill>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8191344" y="5130752"/>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unas</a:t>
            </a:r>
            <a:endParaRPr sz="2500" b="1" dirty="0">
              <a:solidFill>
                <a:srgbClr val="002060"/>
              </a:solidFill>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753359F5-35C7-49BA-8A6E-1F1A18E7FA76}"/>
              </a:ext>
            </a:extLst>
          </p:cNvPr>
          <p:cNvSpPr/>
          <p:nvPr/>
        </p:nvSpPr>
        <p:spPr>
          <a:xfrm>
            <a:off x="4547316" y="4254140"/>
            <a:ext cx="1704553" cy="793650"/>
          </a:xfrm>
          <a:custGeom>
            <a:avLst/>
            <a:gdLst>
              <a:gd name="connsiteX0" fmla="*/ 0 w 1704553"/>
              <a:gd name="connsiteY0" fmla="*/ 0 h 793650"/>
              <a:gd name="connsiteX1" fmla="*/ 568184 w 1704553"/>
              <a:gd name="connsiteY1" fmla="*/ 0 h 793650"/>
              <a:gd name="connsiteX2" fmla="*/ 1170460 w 1704553"/>
              <a:gd name="connsiteY2" fmla="*/ 0 h 793650"/>
              <a:gd name="connsiteX3" fmla="*/ 1704553 w 1704553"/>
              <a:gd name="connsiteY3" fmla="*/ 0 h 793650"/>
              <a:gd name="connsiteX4" fmla="*/ 1704553 w 1704553"/>
              <a:gd name="connsiteY4" fmla="*/ 396825 h 793650"/>
              <a:gd name="connsiteX5" fmla="*/ 1704553 w 1704553"/>
              <a:gd name="connsiteY5" fmla="*/ 793650 h 793650"/>
              <a:gd name="connsiteX6" fmla="*/ 1136369 w 1704553"/>
              <a:gd name="connsiteY6" fmla="*/ 793650 h 793650"/>
              <a:gd name="connsiteX7" fmla="*/ 534093 w 1704553"/>
              <a:gd name="connsiteY7" fmla="*/ 793650 h 793650"/>
              <a:gd name="connsiteX8" fmla="*/ 0 w 1704553"/>
              <a:gd name="connsiteY8" fmla="*/ 793650 h 793650"/>
              <a:gd name="connsiteX9" fmla="*/ 0 w 1704553"/>
              <a:gd name="connsiteY9" fmla="*/ 388889 h 793650"/>
              <a:gd name="connsiteX10" fmla="*/ 0 w 170455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4553" h="793650" fill="none" extrusionOk="0">
                <a:moveTo>
                  <a:pt x="0" y="0"/>
                </a:moveTo>
                <a:cubicBezTo>
                  <a:pt x="114929" y="-58478"/>
                  <a:pt x="290492" y="39924"/>
                  <a:pt x="568184" y="0"/>
                </a:cubicBezTo>
                <a:cubicBezTo>
                  <a:pt x="845876" y="-39924"/>
                  <a:pt x="1015838" y="70432"/>
                  <a:pt x="1170460" y="0"/>
                </a:cubicBezTo>
                <a:cubicBezTo>
                  <a:pt x="1325082" y="-70432"/>
                  <a:pt x="1519511" y="60251"/>
                  <a:pt x="1704553" y="0"/>
                </a:cubicBezTo>
                <a:cubicBezTo>
                  <a:pt x="1736012" y="147357"/>
                  <a:pt x="1677319" y="242389"/>
                  <a:pt x="1704553" y="396825"/>
                </a:cubicBezTo>
                <a:cubicBezTo>
                  <a:pt x="1731787" y="551262"/>
                  <a:pt x="1670457" y="687806"/>
                  <a:pt x="1704553" y="793650"/>
                </a:cubicBezTo>
                <a:cubicBezTo>
                  <a:pt x="1549121" y="824346"/>
                  <a:pt x="1392952" y="782120"/>
                  <a:pt x="1136369" y="793650"/>
                </a:cubicBezTo>
                <a:cubicBezTo>
                  <a:pt x="879786" y="805180"/>
                  <a:pt x="781100" y="781188"/>
                  <a:pt x="534093" y="793650"/>
                </a:cubicBezTo>
                <a:cubicBezTo>
                  <a:pt x="287086" y="806112"/>
                  <a:pt x="142438" y="744807"/>
                  <a:pt x="0" y="793650"/>
                </a:cubicBezTo>
                <a:cubicBezTo>
                  <a:pt x="-3588" y="679834"/>
                  <a:pt x="42863" y="503887"/>
                  <a:pt x="0" y="388889"/>
                </a:cubicBezTo>
                <a:cubicBezTo>
                  <a:pt x="-42863" y="273891"/>
                  <a:pt x="22479" y="167721"/>
                  <a:pt x="0" y="0"/>
                </a:cubicBezTo>
                <a:close/>
              </a:path>
              <a:path w="1704553" h="793650" stroke="0" extrusionOk="0">
                <a:moveTo>
                  <a:pt x="0" y="0"/>
                </a:moveTo>
                <a:cubicBezTo>
                  <a:pt x="155876" y="-9703"/>
                  <a:pt x="335015" y="24022"/>
                  <a:pt x="551139" y="0"/>
                </a:cubicBezTo>
                <a:cubicBezTo>
                  <a:pt x="767263" y="-24022"/>
                  <a:pt x="913409" y="36178"/>
                  <a:pt x="1102278" y="0"/>
                </a:cubicBezTo>
                <a:cubicBezTo>
                  <a:pt x="1291147" y="-36178"/>
                  <a:pt x="1553923" y="26000"/>
                  <a:pt x="1704553" y="0"/>
                </a:cubicBezTo>
                <a:cubicBezTo>
                  <a:pt x="1728896" y="168992"/>
                  <a:pt x="1662459" y="260866"/>
                  <a:pt x="1704553" y="388889"/>
                </a:cubicBezTo>
                <a:cubicBezTo>
                  <a:pt x="1746647" y="516912"/>
                  <a:pt x="1686222" y="597580"/>
                  <a:pt x="1704553" y="793650"/>
                </a:cubicBezTo>
                <a:cubicBezTo>
                  <a:pt x="1555550" y="798406"/>
                  <a:pt x="1390321" y="728059"/>
                  <a:pt x="1102278" y="793650"/>
                </a:cubicBezTo>
                <a:cubicBezTo>
                  <a:pt x="814236" y="859241"/>
                  <a:pt x="787167" y="766217"/>
                  <a:pt x="500002" y="793650"/>
                </a:cubicBezTo>
                <a:cubicBezTo>
                  <a:pt x="212837" y="821083"/>
                  <a:pt x="221783" y="763102"/>
                  <a:pt x="0" y="793650"/>
                </a:cubicBezTo>
                <a:cubicBezTo>
                  <a:pt x="-27622" y="665569"/>
                  <a:pt x="36651" y="556940"/>
                  <a:pt x="0" y="388889"/>
                </a:cubicBezTo>
                <a:cubicBezTo>
                  <a:pt x="-36651" y="220838"/>
                  <a:pt x="35706" y="11677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preguntas</a:t>
            </a:r>
            <a:endParaRPr sz="2500" b="1" dirty="0">
              <a:solidFill>
                <a:srgbClr val="002060"/>
              </a:solidFill>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6362522" y="4238253"/>
            <a:ext cx="1617267" cy="793650"/>
          </a:xfrm>
          <a:custGeom>
            <a:avLst/>
            <a:gdLst>
              <a:gd name="connsiteX0" fmla="*/ 0 w 1617267"/>
              <a:gd name="connsiteY0" fmla="*/ 0 h 793650"/>
              <a:gd name="connsiteX1" fmla="*/ 555262 w 1617267"/>
              <a:gd name="connsiteY1" fmla="*/ 0 h 793650"/>
              <a:gd name="connsiteX2" fmla="*/ 1078178 w 1617267"/>
              <a:gd name="connsiteY2" fmla="*/ 0 h 793650"/>
              <a:gd name="connsiteX3" fmla="*/ 1617267 w 1617267"/>
              <a:gd name="connsiteY3" fmla="*/ 0 h 793650"/>
              <a:gd name="connsiteX4" fmla="*/ 1617267 w 1617267"/>
              <a:gd name="connsiteY4" fmla="*/ 380952 h 793650"/>
              <a:gd name="connsiteX5" fmla="*/ 1617267 w 1617267"/>
              <a:gd name="connsiteY5" fmla="*/ 793650 h 793650"/>
              <a:gd name="connsiteX6" fmla="*/ 1045833 w 1617267"/>
              <a:gd name="connsiteY6" fmla="*/ 793650 h 793650"/>
              <a:gd name="connsiteX7" fmla="*/ 555262 w 1617267"/>
              <a:gd name="connsiteY7" fmla="*/ 793650 h 793650"/>
              <a:gd name="connsiteX8" fmla="*/ 0 w 1617267"/>
              <a:gd name="connsiteY8" fmla="*/ 793650 h 793650"/>
              <a:gd name="connsiteX9" fmla="*/ 0 w 1617267"/>
              <a:gd name="connsiteY9" fmla="*/ 396825 h 793650"/>
              <a:gd name="connsiteX10" fmla="*/ 0 w 1617267"/>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7267" h="793650" fill="none" extrusionOk="0">
                <a:moveTo>
                  <a:pt x="0" y="0"/>
                </a:moveTo>
                <a:cubicBezTo>
                  <a:pt x="117834" y="-1161"/>
                  <a:pt x="306486" y="33629"/>
                  <a:pt x="555262" y="0"/>
                </a:cubicBezTo>
                <a:cubicBezTo>
                  <a:pt x="804038" y="-33629"/>
                  <a:pt x="901278" y="15100"/>
                  <a:pt x="1078178" y="0"/>
                </a:cubicBezTo>
                <a:cubicBezTo>
                  <a:pt x="1255078" y="-15100"/>
                  <a:pt x="1475062" y="26428"/>
                  <a:pt x="1617267" y="0"/>
                </a:cubicBezTo>
                <a:cubicBezTo>
                  <a:pt x="1636807" y="164573"/>
                  <a:pt x="1579505" y="254579"/>
                  <a:pt x="1617267" y="380952"/>
                </a:cubicBezTo>
                <a:cubicBezTo>
                  <a:pt x="1655029" y="507325"/>
                  <a:pt x="1606842" y="654280"/>
                  <a:pt x="1617267" y="793650"/>
                </a:cubicBezTo>
                <a:cubicBezTo>
                  <a:pt x="1379673" y="857017"/>
                  <a:pt x="1218575" y="782268"/>
                  <a:pt x="1045833" y="793650"/>
                </a:cubicBezTo>
                <a:cubicBezTo>
                  <a:pt x="873091" y="805032"/>
                  <a:pt x="700820" y="753665"/>
                  <a:pt x="555262" y="793650"/>
                </a:cubicBezTo>
                <a:cubicBezTo>
                  <a:pt x="409704" y="833635"/>
                  <a:pt x="120208" y="755779"/>
                  <a:pt x="0" y="793650"/>
                </a:cubicBezTo>
                <a:cubicBezTo>
                  <a:pt x="-158" y="685495"/>
                  <a:pt x="21881" y="589833"/>
                  <a:pt x="0" y="396825"/>
                </a:cubicBezTo>
                <a:cubicBezTo>
                  <a:pt x="-21881" y="203818"/>
                  <a:pt x="7696" y="89522"/>
                  <a:pt x="0" y="0"/>
                </a:cubicBezTo>
                <a:close/>
              </a:path>
              <a:path w="1617267" h="793650" stroke="0" extrusionOk="0">
                <a:moveTo>
                  <a:pt x="0" y="0"/>
                </a:moveTo>
                <a:cubicBezTo>
                  <a:pt x="136521" y="-30178"/>
                  <a:pt x="415620" y="557"/>
                  <a:pt x="522916" y="0"/>
                </a:cubicBezTo>
                <a:cubicBezTo>
                  <a:pt x="630212" y="-557"/>
                  <a:pt x="876289" y="36623"/>
                  <a:pt x="1078178" y="0"/>
                </a:cubicBezTo>
                <a:cubicBezTo>
                  <a:pt x="1280067" y="-36623"/>
                  <a:pt x="1442897" y="30860"/>
                  <a:pt x="1617267" y="0"/>
                </a:cubicBezTo>
                <a:cubicBezTo>
                  <a:pt x="1627611" y="142727"/>
                  <a:pt x="1597929" y="219759"/>
                  <a:pt x="1617267" y="373016"/>
                </a:cubicBezTo>
                <a:cubicBezTo>
                  <a:pt x="1636605" y="526273"/>
                  <a:pt x="1575019" y="618654"/>
                  <a:pt x="1617267" y="793650"/>
                </a:cubicBezTo>
                <a:cubicBezTo>
                  <a:pt x="1388802" y="828001"/>
                  <a:pt x="1263144" y="781233"/>
                  <a:pt x="1045833" y="793650"/>
                </a:cubicBezTo>
                <a:cubicBezTo>
                  <a:pt x="828522" y="806067"/>
                  <a:pt x="763960" y="778922"/>
                  <a:pt x="506744" y="793650"/>
                </a:cubicBezTo>
                <a:cubicBezTo>
                  <a:pt x="249528" y="808378"/>
                  <a:pt x="232468" y="738160"/>
                  <a:pt x="0" y="793650"/>
                </a:cubicBezTo>
                <a:cubicBezTo>
                  <a:pt x="-34543" y="641800"/>
                  <a:pt x="21440" y="482454"/>
                  <a:pt x="0" y="388889"/>
                </a:cubicBezTo>
                <a:cubicBezTo>
                  <a:pt x="-21440" y="295324"/>
                  <a:pt x="42846" y="130705"/>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mensajes</a:t>
            </a:r>
            <a:endParaRPr sz="2500" b="1" dirty="0">
              <a:solidFill>
                <a:srgbClr val="002060"/>
              </a:solidFill>
              <a:latin typeface="Century Gothic" panose="020B0502020202020204" pitchFamily="34" charset="0"/>
              <a:ea typeface="Montserrat"/>
              <a:cs typeface="Montserrat"/>
              <a:sym typeface="Montserrat"/>
            </a:endParaRPr>
          </a:p>
        </p:txBody>
      </p:sp>
      <p:sp>
        <p:nvSpPr>
          <p:cNvPr id="45" name="Google Shape;701;p62">
            <a:extLst>
              <a:ext uri="{FF2B5EF4-FFF2-40B4-BE49-F238E27FC236}">
                <a16:creationId xmlns:a16="http://schemas.microsoft.com/office/drawing/2014/main" id="{AA330161-2C02-43E6-8920-AD1E5076F08E}"/>
              </a:ext>
            </a:extLst>
          </p:cNvPr>
          <p:cNvSpPr/>
          <p:nvPr/>
        </p:nvSpPr>
        <p:spPr>
          <a:xfrm>
            <a:off x="9794995" y="5124208"/>
            <a:ext cx="1396944" cy="793650"/>
          </a:xfrm>
          <a:custGeom>
            <a:avLst/>
            <a:gdLst>
              <a:gd name="connsiteX0" fmla="*/ 0 w 1396944"/>
              <a:gd name="connsiteY0" fmla="*/ 0 h 793650"/>
              <a:gd name="connsiteX1" fmla="*/ 493587 w 1396944"/>
              <a:gd name="connsiteY1" fmla="*/ 0 h 793650"/>
              <a:gd name="connsiteX2" fmla="*/ 987174 w 1396944"/>
              <a:gd name="connsiteY2" fmla="*/ 0 h 793650"/>
              <a:gd name="connsiteX3" fmla="*/ 1396944 w 1396944"/>
              <a:gd name="connsiteY3" fmla="*/ 0 h 793650"/>
              <a:gd name="connsiteX4" fmla="*/ 1396944 w 1396944"/>
              <a:gd name="connsiteY4" fmla="*/ 412698 h 793650"/>
              <a:gd name="connsiteX5" fmla="*/ 1396944 w 1396944"/>
              <a:gd name="connsiteY5" fmla="*/ 793650 h 793650"/>
              <a:gd name="connsiteX6" fmla="*/ 931296 w 1396944"/>
              <a:gd name="connsiteY6" fmla="*/ 793650 h 793650"/>
              <a:gd name="connsiteX7" fmla="*/ 493587 w 1396944"/>
              <a:gd name="connsiteY7" fmla="*/ 793650 h 793650"/>
              <a:gd name="connsiteX8" fmla="*/ 0 w 1396944"/>
              <a:gd name="connsiteY8" fmla="*/ 793650 h 793650"/>
              <a:gd name="connsiteX9" fmla="*/ 0 w 1396944"/>
              <a:gd name="connsiteY9" fmla="*/ 388889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45875" y="-37889"/>
                  <a:pt x="333861" y="41341"/>
                  <a:pt x="493587" y="0"/>
                </a:cubicBezTo>
                <a:cubicBezTo>
                  <a:pt x="653313" y="-41341"/>
                  <a:pt x="743621" y="2830"/>
                  <a:pt x="987174" y="0"/>
                </a:cubicBezTo>
                <a:cubicBezTo>
                  <a:pt x="1230727" y="-2830"/>
                  <a:pt x="1196858" y="38612"/>
                  <a:pt x="1396944" y="0"/>
                </a:cubicBezTo>
                <a:cubicBezTo>
                  <a:pt x="1443705" y="172384"/>
                  <a:pt x="1392971" y="298643"/>
                  <a:pt x="1396944" y="412698"/>
                </a:cubicBezTo>
                <a:cubicBezTo>
                  <a:pt x="1400917" y="526753"/>
                  <a:pt x="1386740" y="713394"/>
                  <a:pt x="1396944" y="793650"/>
                </a:cubicBezTo>
                <a:cubicBezTo>
                  <a:pt x="1246796" y="815302"/>
                  <a:pt x="1055255" y="755817"/>
                  <a:pt x="931296" y="793650"/>
                </a:cubicBezTo>
                <a:cubicBezTo>
                  <a:pt x="807337" y="831483"/>
                  <a:pt x="665075" y="781664"/>
                  <a:pt x="493587" y="793650"/>
                </a:cubicBezTo>
                <a:cubicBezTo>
                  <a:pt x="322099" y="805636"/>
                  <a:pt x="101597" y="768103"/>
                  <a:pt x="0" y="793650"/>
                </a:cubicBezTo>
                <a:cubicBezTo>
                  <a:pt x="-37253" y="695990"/>
                  <a:pt x="18139" y="555713"/>
                  <a:pt x="0" y="388889"/>
                </a:cubicBezTo>
                <a:cubicBezTo>
                  <a:pt x="-18139" y="222065"/>
                  <a:pt x="20604" y="156462"/>
                  <a:pt x="0" y="0"/>
                </a:cubicBezTo>
                <a:close/>
              </a:path>
              <a:path w="1396944" h="793650" stroke="0" extrusionOk="0">
                <a:moveTo>
                  <a:pt x="0" y="0"/>
                </a:moveTo>
                <a:cubicBezTo>
                  <a:pt x="107938" y="-20529"/>
                  <a:pt x="303676" y="18994"/>
                  <a:pt x="437709" y="0"/>
                </a:cubicBezTo>
                <a:cubicBezTo>
                  <a:pt x="571742" y="-18994"/>
                  <a:pt x="734996" y="16900"/>
                  <a:pt x="875418" y="0"/>
                </a:cubicBezTo>
                <a:cubicBezTo>
                  <a:pt x="1015840" y="-16900"/>
                  <a:pt x="1243012" y="33026"/>
                  <a:pt x="1396944" y="0"/>
                </a:cubicBezTo>
                <a:cubicBezTo>
                  <a:pt x="1420496" y="189479"/>
                  <a:pt x="1371368" y="281266"/>
                  <a:pt x="1396944" y="388889"/>
                </a:cubicBezTo>
                <a:cubicBezTo>
                  <a:pt x="1422520" y="496512"/>
                  <a:pt x="1365772" y="648435"/>
                  <a:pt x="1396944" y="793650"/>
                </a:cubicBezTo>
                <a:cubicBezTo>
                  <a:pt x="1231470" y="838836"/>
                  <a:pt x="1071183" y="750793"/>
                  <a:pt x="931296" y="793650"/>
                </a:cubicBezTo>
                <a:cubicBezTo>
                  <a:pt x="791409" y="836507"/>
                  <a:pt x="614397" y="745606"/>
                  <a:pt x="493587" y="793650"/>
                </a:cubicBezTo>
                <a:cubicBezTo>
                  <a:pt x="372777" y="841694"/>
                  <a:pt x="245397" y="768949"/>
                  <a:pt x="0" y="793650"/>
                </a:cubicBezTo>
                <a:cubicBezTo>
                  <a:pt x="-46116" y="645298"/>
                  <a:pt x="5768" y="534419"/>
                  <a:pt x="0" y="388889"/>
                </a:cubicBezTo>
                <a:cubicBezTo>
                  <a:pt x="-5768" y="243359"/>
                  <a:pt x="18886" y="184028"/>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unos</a:t>
            </a:r>
            <a:endParaRPr sz="2500" b="1" dirty="0">
              <a:solidFill>
                <a:srgbClr val="002060"/>
              </a:solidFill>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8135373" y="4254140"/>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revistas</a:t>
            </a:r>
            <a:endParaRPr sz="2500" b="1" dirty="0">
              <a:solidFill>
                <a:srgbClr val="002060"/>
              </a:solidFill>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9794995" y="4254140"/>
            <a:ext cx="1384150" cy="793650"/>
          </a:xfrm>
          <a:custGeom>
            <a:avLst/>
            <a:gdLst>
              <a:gd name="connsiteX0" fmla="*/ 0 w 1384150"/>
              <a:gd name="connsiteY0" fmla="*/ 0 h 793650"/>
              <a:gd name="connsiteX1" fmla="*/ 419859 w 1384150"/>
              <a:gd name="connsiteY1" fmla="*/ 0 h 793650"/>
              <a:gd name="connsiteX2" fmla="*/ 867401 w 1384150"/>
              <a:gd name="connsiteY2" fmla="*/ 0 h 793650"/>
              <a:gd name="connsiteX3" fmla="*/ 1384150 w 1384150"/>
              <a:gd name="connsiteY3" fmla="*/ 0 h 793650"/>
              <a:gd name="connsiteX4" fmla="*/ 1384150 w 1384150"/>
              <a:gd name="connsiteY4" fmla="*/ 388889 h 793650"/>
              <a:gd name="connsiteX5" fmla="*/ 1384150 w 1384150"/>
              <a:gd name="connsiteY5" fmla="*/ 793650 h 793650"/>
              <a:gd name="connsiteX6" fmla="*/ 895084 w 1384150"/>
              <a:gd name="connsiteY6" fmla="*/ 793650 h 793650"/>
              <a:gd name="connsiteX7" fmla="*/ 475225 w 1384150"/>
              <a:gd name="connsiteY7" fmla="*/ 793650 h 793650"/>
              <a:gd name="connsiteX8" fmla="*/ 0 w 1384150"/>
              <a:gd name="connsiteY8" fmla="*/ 793650 h 793650"/>
              <a:gd name="connsiteX9" fmla="*/ 0 w 1384150"/>
              <a:gd name="connsiteY9" fmla="*/ 404762 h 793650"/>
              <a:gd name="connsiteX10" fmla="*/ 0 w 1384150"/>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4150" h="793650" fill="none" extrusionOk="0">
                <a:moveTo>
                  <a:pt x="0" y="0"/>
                </a:moveTo>
                <a:cubicBezTo>
                  <a:pt x="188470" y="-34123"/>
                  <a:pt x="313078" y="37820"/>
                  <a:pt x="419859" y="0"/>
                </a:cubicBezTo>
                <a:cubicBezTo>
                  <a:pt x="526640" y="-37820"/>
                  <a:pt x="656504" y="19987"/>
                  <a:pt x="867401" y="0"/>
                </a:cubicBezTo>
                <a:cubicBezTo>
                  <a:pt x="1078298" y="-19987"/>
                  <a:pt x="1256045" y="54584"/>
                  <a:pt x="1384150" y="0"/>
                </a:cubicBezTo>
                <a:cubicBezTo>
                  <a:pt x="1402793" y="152116"/>
                  <a:pt x="1382132" y="285507"/>
                  <a:pt x="1384150" y="388889"/>
                </a:cubicBezTo>
                <a:cubicBezTo>
                  <a:pt x="1386168" y="492271"/>
                  <a:pt x="1355304" y="647348"/>
                  <a:pt x="1384150" y="793650"/>
                </a:cubicBezTo>
                <a:cubicBezTo>
                  <a:pt x="1237887" y="829841"/>
                  <a:pt x="1030859" y="762856"/>
                  <a:pt x="895084" y="793650"/>
                </a:cubicBezTo>
                <a:cubicBezTo>
                  <a:pt x="759309" y="824444"/>
                  <a:pt x="583742" y="749535"/>
                  <a:pt x="475225" y="793650"/>
                </a:cubicBezTo>
                <a:cubicBezTo>
                  <a:pt x="366708" y="837765"/>
                  <a:pt x="158157" y="752339"/>
                  <a:pt x="0" y="793650"/>
                </a:cubicBezTo>
                <a:cubicBezTo>
                  <a:pt x="-7405" y="627307"/>
                  <a:pt x="30199" y="577257"/>
                  <a:pt x="0" y="404762"/>
                </a:cubicBezTo>
                <a:cubicBezTo>
                  <a:pt x="-30199" y="232267"/>
                  <a:pt x="25360" y="181152"/>
                  <a:pt x="0" y="0"/>
                </a:cubicBezTo>
                <a:close/>
              </a:path>
              <a:path w="1384150" h="793650" stroke="0" extrusionOk="0">
                <a:moveTo>
                  <a:pt x="0" y="0"/>
                </a:moveTo>
                <a:cubicBezTo>
                  <a:pt x="118900" y="-13312"/>
                  <a:pt x="328221" y="6471"/>
                  <a:pt x="461383" y="0"/>
                </a:cubicBezTo>
                <a:cubicBezTo>
                  <a:pt x="594545" y="-6471"/>
                  <a:pt x="762844" y="49808"/>
                  <a:pt x="908925" y="0"/>
                </a:cubicBezTo>
                <a:cubicBezTo>
                  <a:pt x="1055006" y="-49808"/>
                  <a:pt x="1199254" y="15594"/>
                  <a:pt x="1384150" y="0"/>
                </a:cubicBezTo>
                <a:cubicBezTo>
                  <a:pt x="1394850" y="159361"/>
                  <a:pt x="1363266" y="262626"/>
                  <a:pt x="1384150" y="380952"/>
                </a:cubicBezTo>
                <a:cubicBezTo>
                  <a:pt x="1405034" y="499278"/>
                  <a:pt x="1355826" y="685713"/>
                  <a:pt x="1384150" y="793650"/>
                </a:cubicBezTo>
                <a:cubicBezTo>
                  <a:pt x="1228623" y="799172"/>
                  <a:pt x="1024544" y="762075"/>
                  <a:pt x="895084" y="793650"/>
                </a:cubicBezTo>
                <a:cubicBezTo>
                  <a:pt x="765624" y="825225"/>
                  <a:pt x="662463" y="747815"/>
                  <a:pt x="433700" y="793650"/>
                </a:cubicBezTo>
                <a:cubicBezTo>
                  <a:pt x="204937" y="839485"/>
                  <a:pt x="163660" y="743865"/>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textos</a:t>
            </a:r>
            <a:endParaRPr sz="2500" b="1" dirty="0">
              <a:solidFill>
                <a:srgbClr val="002060"/>
              </a:solidFill>
              <a:latin typeface="Century Gothic" panose="020B0502020202020204" pitchFamily="34" charset="0"/>
              <a:ea typeface="Montserrat"/>
              <a:cs typeface="Montserrat"/>
              <a:sym typeface="Montserrat"/>
            </a:endParaRPr>
          </a:p>
        </p:txBody>
      </p:sp>
      <p:sp>
        <p:nvSpPr>
          <p:cNvPr id="52" name="TextBox 51">
            <a:extLst>
              <a:ext uri="{FF2B5EF4-FFF2-40B4-BE49-F238E27FC236}">
                <a16:creationId xmlns:a16="http://schemas.microsoft.com/office/drawing/2014/main" id="{325CC0D6-DD2A-4951-A063-BAB49E21A4E8}"/>
              </a:ext>
            </a:extLst>
          </p:cNvPr>
          <p:cNvSpPr txBox="1"/>
          <p:nvPr/>
        </p:nvSpPr>
        <p:spPr>
          <a:xfrm>
            <a:off x="161628" y="1114734"/>
            <a:ext cx="9081054" cy="584775"/>
          </a:xfrm>
          <a:prstGeom prst="rect">
            <a:avLst/>
          </a:prstGeom>
          <a:noFill/>
        </p:spPr>
        <p:txBody>
          <a:bodyPr wrap="square" rtlCol="0">
            <a:spAutoFit/>
          </a:bodyPr>
          <a:lstStyle/>
          <a:p>
            <a:r>
              <a:rPr lang="es-AR" sz="3200" b="1" dirty="0">
                <a:solidFill>
                  <a:srgbClr val="002060"/>
                </a:solidFill>
                <a:latin typeface="Century Gothic" panose="020B0502020202020204" pitchFamily="34" charset="0"/>
              </a:rPr>
              <a:t>S/he </a:t>
            </a:r>
            <a:r>
              <a:rPr lang="es-AR" sz="3200" b="1" dirty="0" err="1">
                <a:solidFill>
                  <a:srgbClr val="002060"/>
                </a:solidFill>
                <a:latin typeface="Century Gothic" panose="020B0502020202020204" pitchFamily="34" charset="0"/>
              </a:rPr>
              <a:t>reads</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some</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messages</a:t>
            </a:r>
            <a:r>
              <a:rPr lang="es-AR" sz="3200" b="1" dirty="0">
                <a:solidFill>
                  <a:srgbClr val="002060"/>
                </a:solidFill>
                <a:latin typeface="Century Gothic" panose="020B0502020202020204" pitchFamily="34" charset="0"/>
              </a:rPr>
              <a:t> at home. </a:t>
            </a:r>
          </a:p>
        </p:txBody>
      </p:sp>
      <p:sp>
        <p:nvSpPr>
          <p:cNvPr id="53" name="Google Shape;699;p62">
            <a:extLst>
              <a:ext uri="{FF2B5EF4-FFF2-40B4-BE49-F238E27FC236}">
                <a16:creationId xmlns:a16="http://schemas.microsoft.com/office/drawing/2014/main" id="{C7F21D49-63F3-4F7F-8FC8-8068D6DEA8E3}"/>
              </a:ext>
            </a:extLst>
          </p:cNvPr>
          <p:cNvSpPr/>
          <p:nvPr/>
        </p:nvSpPr>
        <p:spPr>
          <a:xfrm>
            <a:off x="4702899" y="5120053"/>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más</a:t>
            </a:r>
            <a:endParaRPr sz="2500" b="1" dirty="0">
              <a:solidFill>
                <a:srgbClr val="002060"/>
              </a:solidFill>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6363380" y="5146559"/>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400" b="1" dirty="0" err="1">
                <a:solidFill>
                  <a:srgbClr val="002060"/>
                </a:solidFill>
                <a:latin typeface="Century Gothic" panose="020B0502020202020204" pitchFamily="34" charset="0"/>
                <a:ea typeface="Montserrat"/>
                <a:cs typeface="Montserrat"/>
                <a:sym typeface="Montserrat"/>
              </a:rPr>
              <a:t>cinco</a:t>
            </a:r>
            <a:endParaRPr sz="2400" b="1" dirty="0">
              <a:solidFill>
                <a:srgbClr val="002060"/>
              </a:solidFill>
              <a:latin typeface="Century Gothic" panose="020B0502020202020204" pitchFamily="34" charset="0"/>
              <a:ea typeface="Montserrat"/>
              <a:cs typeface="Montserrat"/>
              <a:sym typeface="Montserrat"/>
            </a:endParaRPr>
          </a:p>
        </p:txBody>
      </p:sp>
      <p:pic>
        <p:nvPicPr>
          <p:cNvPr id="63" name="Picture 62" descr="A picture containing text, toy, doll&#10;&#10;Description automatically generated">
            <a:extLst>
              <a:ext uri="{FF2B5EF4-FFF2-40B4-BE49-F238E27FC236}">
                <a16:creationId xmlns:a16="http://schemas.microsoft.com/office/drawing/2014/main" id="{AF1233A0-2A46-4187-8BCC-B5FF319E4594}"/>
              </a:ext>
            </a:extLst>
          </p:cNvPr>
          <p:cNvPicPr>
            <a:picLocks noChangeAspect="1"/>
          </p:cNvPicPr>
          <p:nvPr/>
        </p:nvPicPr>
        <p:blipFill>
          <a:blip r:embed="rId9"/>
          <a:stretch>
            <a:fillRect/>
          </a:stretch>
        </p:blipFill>
        <p:spPr>
          <a:xfrm>
            <a:off x="9125338" y="294626"/>
            <a:ext cx="843791" cy="1371162"/>
          </a:xfrm>
          <a:prstGeom prst="rect">
            <a:avLst/>
          </a:prstGeom>
        </p:spPr>
      </p:pic>
      <p:sp>
        <p:nvSpPr>
          <p:cNvPr id="64" name="Google Shape;695;p62">
            <a:extLst>
              <a:ext uri="{FF2B5EF4-FFF2-40B4-BE49-F238E27FC236}">
                <a16:creationId xmlns:a16="http://schemas.microsoft.com/office/drawing/2014/main" id="{CB190DEA-12D8-4DA7-9D79-A3EAAB3B7005}"/>
              </a:ext>
            </a:extLst>
          </p:cNvPr>
          <p:cNvSpPr/>
          <p:nvPr/>
        </p:nvSpPr>
        <p:spPr>
          <a:xfrm>
            <a:off x="4759438" y="3361721"/>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cada</a:t>
            </a:r>
            <a:r>
              <a:rPr lang="en-GB" sz="2500" b="1" dirty="0">
                <a:solidFill>
                  <a:srgbClr val="002060"/>
                </a:solidFill>
                <a:latin typeface="Century Gothic" panose="020B0502020202020204" pitchFamily="34" charset="0"/>
                <a:ea typeface="Montserrat"/>
                <a:cs typeface="Montserrat"/>
                <a:sym typeface="Montserrat"/>
              </a:rPr>
              <a:t> </a:t>
            </a:r>
            <a:r>
              <a:rPr lang="en-GB" sz="2500" b="1" dirty="0" err="1">
                <a:solidFill>
                  <a:srgbClr val="002060"/>
                </a:solidFill>
                <a:latin typeface="Century Gothic" panose="020B0502020202020204" pitchFamily="34" charset="0"/>
                <a:ea typeface="Montserrat"/>
                <a:cs typeface="Montserrat"/>
                <a:sym typeface="Montserrat"/>
              </a:rPr>
              <a:t>semana</a:t>
            </a:r>
            <a:r>
              <a:rPr lang="en-GB" sz="2500" b="1" dirty="0">
                <a:solidFill>
                  <a:srgbClr val="002060"/>
                </a:solidFill>
                <a:latin typeface="Century Gothic" panose="020B0502020202020204" pitchFamily="34" charset="0"/>
                <a:ea typeface="Montserrat"/>
                <a:cs typeface="Montserrat"/>
                <a:sym typeface="Montserrat"/>
              </a:rPr>
              <a:t>.</a:t>
            </a:r>
            <a:endParaRPr sz="2500" b="1" dirty="0">
              <a:solidFill>
                <a:srgbClr val="002060"/>
              </a:solidFill>
              <a:latin typeface="Century Gothic" panose="020B0502020202020204" pitchFamily="34" charset="0"/>
              <a:ea typeface="Montserrat"/>
              <a:cs typeface="Montserrat"/>
              <a:sym typeface="Montserrat"/>
            </a:endParaRPr>
          </a:p>
        </p:txBody>
      </p:sp>
      <p:sp>
        <p:nvSpPr>
          <p:cNvPr id="65" name="Google Shape;697;p62">
            <a:extLst>
              <a:ext uri="{FF2B5EF4-FFF2-40B4-BE49-F238E27FC236}">
                <a16:creationId xmlns:a16="http://schemas.microsoft.com/office/drawing/2014/main" id="{69BFEE31-CE2F-4BF2-AFF2-DD1684B4E0E7}"/>
              </a:ext>
            </a:extLst>
          </p:cNvPr>
          <p:cNvSpPr/>
          <p:nvPr/>
        </p:nvSpPr>
        <p:spPr>
          <a:xfrm>
            <a:off x="6474892" y="3361721"/>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en</a:t>
            </a:r>
            <a:r>
              <a:rPr lang="en-GB" sz="2500" b="1" dirty="0">
                <a:solidFill>
                  <a:srgbClr val="002060"/>
                </a:solidFill>
                <a:latin typeface="Century Gothic" panose="020B0502020202020204" pitchFamily="34" charset="0"/>
                <a:ea typeface="Montserrat"/>
                <a:cs typeface="Montserrat"/>
                <a:sym typeface="Montserrat"/>
              </a:rPr>
              <a:t> </a:t>
            </a:r>
            <a:r>
              <a:rPr lang="en-GB" sz="2500" b="1" dirty="0" err="1">
                <a:solidFill>
                  <a:srgbClr val="002060"/>
                </a:solidFill>
                <a:latin typeface="Century Gothic" panose="020B0502020202020204" pitchFamily="34" charset="0"/>
                <a:ea typeface="Montserrat"/>
                <a:cs typeface="Montserrat"/>
                <a:sym typeface="Montserrat"/>
              </a:rPr>
              <a:t>clase</a:t>
            </a:r>
            <a:r>
              <a:rPr lang="en-GB" sz="2500" b="1" dirty="0">
                <a:solidFill>
                  <a:srgbClr val="002060"/>
                </a:solidFill>
                <a:latin typeface="Century Gothic" panose="020B0502020202020204" pitchFamily="34" charset="0"/>
                <a:ea typeface="Montserrat"/>
                <a:cs typeface="Montserrat"/>
                <a:sym typeface="Montserrat"/>
              </a:rPr>
              <a:t>.</a:t>
            </a:r>
            <a:endParaRPr sz="2500" b="1" dirty="0">
              <a:solidFill>
                <a:srgbClr val="002060"/>
              </a:solidFill>
              <a:latin typeface="Century Gothic" panose="020B0502020202020204" pitchFamily="34" charset="0"/>
              <a:ea typeface="Montserrat"/>
              <a:cs typeface="Montserrat"/>
              <a:sym typeface="Montserrat"/>
            </a:endParaRPr>
          </a:p>
        </p:txBody>
      </p:sp>
      <p:sp>
        <p:nvSpPr>
          <p:cNvPr id="66" name="Google Shape;698;p62">
            <a:extLst>
              <a:ext uri="{FF2B5EF4-FFF2-40B4-BE49-F238E27FC236}">
                <a16:creationId xmlns:a16="http://schemas.microsoft.com/office/drawing/2014/main" id="{464910B4-9420-420A-9ABB-78D2F45657AC}"/>
              </a:ext>
            </a:extLst>
          </p:cNvPr>
          <p:cNvSpPr/>
          <p:nvPr/>
        </p:nvSpPr>
        <p:spPr>
          <a:xfrm>
            <a:off x="8135373" y="3361721"/>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en</a:t>
            </a:r>
            <a:r>
              <a:rPr lang="en-GB" sz="2500" b="1" dirty="0">
                <a:solidFill>
                  <a:srgbClr val="002060"/>
                </a:solidFill>
                <a:latin typeface="Century Gothic" panose="020B0502020202020204" pitchFamily="34" charset="0"/>
                <a:ea typeface="Montserrat"/>
                <a:cs typeface="Montserrat"/>
                <a:sym typeface="Montserrat"/>
              </a:rPr>
              <a:t> casa.</a:t>
            </a:r>
            <a:endParaRPr sz="2500" b="1" dirty="0">
              <a:solidFill>
                <a:srgbClr val="002060"/>
              </a:solidFill>
              <a:latin typeface="Century Gothic" panose="020B0502020202020204" pitchFamily="34" charset="0"/>
              <a:ea typeface="Montserrat"/>
              <a:cs typeface="Montserrat"/>
              <a:sym typeface="Montserrat"/>
            </a:endParaRPr>
          </a:p>
        </p:txBody>
      </p:sp>
      <p:sp>
        <p:nvSpPr>
          <p:cNvPr id="44" name="Google Shape;698;p62">
            <a:extLst>
              <a:ext uri="{FF2B5EF4-FFF2-40B4-BE49-F238E27FC236}">
                <a16:creationId xmlns:a16="http://schemas.microsoft.com/office/drawing/2014/main" id="{5222B90B-0CF5-42E5-8A4B-670B53688209}"/>
              </a:ext>
            </a:extLst>
          </p:cNvPr>
          <p:cNvSpPr/>
          <p:nvPr/>
        </p:nvSpPr>
        <p:spPr>
          <a:xfrm>
            <a:off x="9684342" y="6007364"/>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Leemos</a:t>
            </a:r>
            <a:endParaRPr sz="2500" b="1" dirty="0">
              <a:solidFill>
                <a:srgbClr val="002060"/>
              </a:solidFill>
              <a:latin typeface="Century Gothic" panose="020B0502020202020204" pitchFamily="34" charset="0"/>
              <a:ea typeface="Montserrat"/>
              <a:cs typeface="Montserrat"/>
              <a:sym typeface="Montserrat"/>
            </a:endParaRPr>
          </a:p>
        </p:txBody>
      </p:sp>
      <p:sp>
        <p:nvSpPr>
          <p:cNvPr id="46" name="Google Shape;698;p62">
            <a:extLst>
              <a:ext uri="{FF2B5EF4-FFF2-40B4-BE49-F238E27FC236}">
                <a16:creationId xmlns:a16="http://schemas.microsoft.com/office/drawing/2014/main" id="{4FFE760E-3368-4518-B8C0-14A9B8B4DB9E}"/>
              </a:ext>
            </a:extLst>
          </p:cNvPr>
          <p:cNvSpPr/>
          <p:nvPr/>
        </p:nvSpPr>
        <p:spPr>
          <a:xfrm>
            <a:off x="9759570" y="3372928"/>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en</a:t>
            </a:r>
            <a:r>
              <a:rPr lang="en-GB" sz="2500" b="1" dirty="0">
                <a:solidFill>
                  <a:srgbClr val="002060"/>
                </a:solidFill>
                <a:latin typeface="Century Gothic" panose="020B0502020202020204" pitchFamily="34" charset="0"/>
                <a:ea typeface="Montserrat"/>
                <a:cs typeface="Montserrat"/>
                <a:sym typeface="Montserrat"/>
              </a:rPr>
              <a:t> la </a:t>
            </a:r>
            <a:r>
              <a:rPr lang="en-GB" sz="2500" b="1" dirty="0" err="1">
                <a:solidFill>
                  <a:srgbClr val="002060"/>
                </a:solidFill>
                <a:latin typeface="Century Gothic" panose="020B0502020202020204" pitchFamily="34" charset="0"/>
                <a:ea typeface="Montserrat"/>
                <a:cs typeface="Montserrat"/>
                <a:sym typeface="Montserrat"/>
              </a:rPr>
              <a:t>escuela</a:t>
            </a:r>
            <a:r>
              <a:rPr lang="en-GB" sz="2500" b="1" dirty="0">
                <a:solidFill>
                  <a:srgbClr val="002060"/>
                </a:solidFill>
                <a:latin typeface="Century Gothic" panose="020B0502020202020204" pitchFamily="34" charset="0"/>
                <a:ea typeface="Montserrat"/>
                <a:cs typeface="Montserrat"/>
                <a:sym typeface="Montserrat"/>
              </a:rPr>
              <a:t>.</a:t>
            </a:r>
            <a:endParaRPr sz="2500" b="1" dirty="0">
              <a:solidFill>
                <a:srgbClr val="002060"/>
              </a:solidFill>
              <a:latin typeface="Century Gothic" panose="020B0502020202020204" pitchFamily="34" charset="0"/>
              <a:ea typeface="Montserrat"/>
              <a:cs typeface="Montserrat"/>
              <a:sym typeface="Montserrat"/>
            </a:endParaRPr>
          </a:p>
        </p:txBody>
      </p:sp>
      <p:sp>
        <p:nvSpPr>
          <p:cNvPr id="3" name="Google Shape;167;p2">
            <a:extLst>
              <a:ext uri="{FF2B5EF4-FFF2-40B4-BE49-F238E27FC236}">
                <a16:creationId xmlns:a16="http://schemas.microsoft.com/office/drawing/2014/main" id="{AB38A2FE-5648-553B-0872-1BA97CDF5E93}"/>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id="{4C3FD849-C75F-7BE3-364D-AAB76B91E1DD}"/>
              </a:ext>
            </a:extLst>
          </p:cNvPr>
          <p:cNvSpPr txBox="1"/>
          <p:nvPr/>
        </p:nvSpPr>
        <p:spPr>
          <a:xfrm>
            <a:off x="5243406" y="2176391"/>
            <a:ext cx="6066046" cy="584775"/>
          </a:xfrm>
          <a:prstGeom prst="rect">
            <a:avLst/>
          </a:prstGeom>
          <a:noFill/>
        </p:spPr>
        <p:txBody>
          <a:bodyPr wrap="square" rtlCol="0">
            <a:spAutoFit/>
          </a:bodyPr>
          <a:lstStyle/>
          <a:p>
            <a:r>
              <a:rPr lang="es-AR" sz="3200" b="1" dirty="0">
                <a:solidFill>
                  <a:srgbClr val="002060"/>
                </a:solidFill>
                <a:latin typeface="Century Gothic" panose="020B0502020202020204" pitchFamily="34" charset="0"/>
              </a:rPr>
              <a:t>Lee unos mensajes en casa.</a:t>
            </a:r>
          </a:p>
        </p:txBody>
      </p:sp>
    </p:spTree>
    <p:extLst>
      <p:ext uri="{BB962C8B-B14F-4D97-AF65-F5344CB8AC3E}">
        <p14:creationId xmlns:p14="http://schemas.microsoft.com/office/powerpoint/2010/main" val="341775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5_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9676" y="70667"/>
            <a:ext cx="614822" cy="614822"/>
          </a:xfrm>
          <a:prstGeom prst="rect">
            <a:avLst/>
          </a:prstGeom>
          <a:noFill/>
          <a:extLst>
            <a:ext uri="{909E8E84-426E-40DD-AFC4-6F175D3DCCD1}">
              <a14:hiddenFill xmlns:a14="http://schemas.microsoft.com/office/drawing/2010/main">
                <a:solidFill>
                  <a:srgbClr val="FFFFFF"/>
                </a:solidFill>
              </a14:hiddenFill>
            </a:ext>
          </a:extLst>
        </p:spPr>
      </p:pic>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174268" y="2155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0234641" y="110043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leer</a:t>
            </a: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7"/>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Google Shape;695;p62">
            <a:extLst>
              <a:ext uri="{FF2B5EF4-FFF2-40B4-BE49-F238E27FC236}">
                <a16:creationId xmlns:a16="http://schemas.microsoft.com/office/drawing/2014/main" id="{8841D0EA-21B9-4268-B60D-2F13BAC1314C}"/>
              </a:ext>
            </a:extLst>
          </p:cNvPr>
          <p:cNvSpPr/>
          <p:nvPr/>
        </p:nvSpPr>
        <p:spPr>
          <a:xfrm>
            <a:off x="4702899" y="5986966"/>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Haces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7" name="Google Shape;697;p62">
            <a:extLst>
              <a:ext uri="{FF2B5EF4-FFF2-40B4-BE49-F238E27FC236}">
                <a16:creationId xmlns:a16="http://schemas.microsoft.com/office/drawing/2014/main" id="{89462613-C657-45E1-B74F-B9F809058733}"/>
              </a:ext>
            </a:extLst>
          </p:cNvPr>
          <p:cNvSpPr/>
          <p:nvPr/>
        </p:nvSpPr>
        <p:spPr>
          <a:xfrm>
            <a:off x="6363380" y="5986966"/>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Hace</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8" name="Google Shape;698;p62">
            <a:extLst>
              <a:ext uri="{FF2B5EF4-FFF2-40B4-BE49-F238E27FC236}">
                <a16:creationId xmlns:a16="http://schemas.microsoft.com/office/drawing/2014/main" id="{D0598EE9-746B-4EEE-8A96-45E4AAF3C3EA}"/>
              </a:ext>
            </a:extLst>
          </p:cNvPr>
          <p:cNvSpPr/>
          <p:nvPr/>
        </p:nvSpPr>
        <p:spPr>
          <a:xfrm>
            <a:off x="8023861" y="5986966"/>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Hacemos</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8191344" y="5130752"/>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la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753359F5-35C7-49BA-8A6E-1F1A18E7FA76}"/>
              </a:ext>
            </a:extLst>
          </p:cNvPr>
          <p:cNvSpPr/>
          <p:nvPr/>
        </p:nvSpPr>
        <p:spPr>
          <a:xfrm>
            <a:off x="4747620" y="4254140"/>
            <a:ext cx="1841173" cy="793650"/>
          </a:xfrm>
          <a:custGeom>
            <a:avLst/>
            <a:gdLst>
              <a:gd name="connsiteX0" fmla="*/ 0 w 1841173"/>
              <a:gd name="connsiteY0" fmla="*/ 0 h 793650"/>
              <a:gd name="connsiteX1" fmla="*/ 423470 w 1841173"/>
              <a:gd name="connsiteY1" fmla="*/ 0 h 793650"/>
              <a:gd name="connsiteX2" fmla="*/ 883763 w 1841173"/>
              <a:gd name="connsiteY2" fmla="*/ 0 h 793650"/>
              <a:gd name="connsiteX3" fmla="*/ 1344056 w 1841173"/>
              <a:gd name="connsiteY3" fmla="*/ 0 h 793650"/>
              <a:gd name="connsiteX4" fmla="*/ 1841173 w 1841173"/>
              <a:gd name="connsiteY4" fmla="*/ 0 h 793650"/>
              <a:gd name="connsiteX5" fmla="*/ 1841173 w 1841173"/>
              <a:gd name="connsiteY5" fmla="*/ 373016 h 793650"/>
              <a:gd name="connsiteX6" fmla="*/ 1841173 w 1841173"/>
              <a:gd name="connsiteY6" fmla="*/ 793650 h 793650"/>
              <a:gd name="connsiteX7" fmla="*/ 1380880 w 1841173"/>
              <a:gd name="connsiteY7" fmla="*/ 793650 h 793650"/>
              <a:gd name="connsiteX8" fmla="*/ 975822 w 1841173"/>
              <a:gd name="connsiteY8" fmla="*/ 793650 h 793650"/>
              <a:gd name="connsiteX9" fmla="*/ 515528 w 1841173"/>
              <a:gd name="connsiteY9" fmla="*/ 793650 h 793650"/>
              <a:gd name="connsiteX10" fmla="*/ 0 w 1841173"/>
              <a:gd name="connsiteY10" fmla="*/ 793650 h 793650"/>
              <a:gd name="connsiteX11" fmla="*/ 0 w 1841173"/>
              <a:gd name="connsiteY11" fmla="*/ 404762 h 793650"/>
              <a:gd name="connsiteX12" fmla="*/ 0 w 1841173"/>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1173" h="793650" fill="none" extrusionOk="0">
                <a:moveTo>
                  <a:pt x="0" y="0"/>
                </a:moveTo>
                <a:cubicBezTo>
                  <a:pt x="109358" y="-30337"/>
                  <a:pt x="220871" y="31739"/>
                  <a:pt x="423470" y="0"/>
                </a:cubicBezTo>
                <a:cubicBezTo>
                  <a:pt x="626069" y="-31739"/>
                  <a:pt x="749687" y="43411"/>
                  <a:pt x="883763" y="0"/>
                </a:cubicBezTo>
                <a:cubicBezTo>
                  <a:pt x="1017839" y="-43411"/>
                  <a:pt x="1179920" y="33539"/>
                  <a:pt x="1344056" y="0"/>
                </a:cubicBezTo>
                <a:cubicBezTo>
                  <a:pt x="1508192" y="-33539"/>
                  <a:pt x="1659145" y="39644"/>
                  <a:pt x="1841173" y="0"/>
                </a:cubicBezTo>
                <a:cubicBezTo>
                  <a:pt x="1861806" y="141104"/>
                  <a:pt x="1834493" y="231315"/>
                  <a:pt x="1841173" y="373016"/>
                </a:cubicBezTo>
                <a:cubicBezTo>
                  <a:pt x="1847853" y="514717"/>
                  <a:pt x="1791900" y="612773"/>
                  <a:pt x="1841173" y="793650"/>
                </a:cubicBezTo>
                <a:cubicBezTo>
                  <a:pt x="1617613" y="800240"/>
                  <a:pt x="1548462" y="788013"/>
                  <a:pt x="1380880" y="793650"/>
                </a:cubicBezTo>
                <a:cubicBezTo>
                  <a:pt x="1213298" y="799287"/>
                  <a:pt x="1096934" y="773998"/>
                  <a:pt x="975822" y="793650"/>
                </a:cubicBezTo>
                <a:cubicBezTo>
                  <a:pt x="854710" y="813302"/>
                  <a:pt x="610506" y="744798"/>
                  <a:pt x="515528" y="793650"/>
                </a:cubicBezTo>
                <a:cubicBezTo>
                  <a:pt x="420550" y="842502"/>
                  <a:pt x="212206" y="748840"/>
                  <a:pt x="0" y="793650"/>
                </a:cubicBezTo>
                <a:cubicBezTo>
                  <a:pt x="-21683" y="715627"/>
                  <a:pt x="10029" y="556131"/>
                  <a:pt x="0" y="404762"/>
                </a:cubicBezTo>
                <a:cubicBezTo>
                  <a:pt x="-10029" y="253393"/>
                  <a:pt x="163" y="148462"/>
                  <a:pt x="0" y="0"/>
                </a:cubicBezTo>
                <a:close/>
              </a:path>
              <a:path w="1841173" h="793650" stroke="0" extrusionOk="0">
                <a:moveTo>
                  <a:pt x="0" y="0"/>
                </a:moveTo>
                <a:cubicBezTo>
                  <a:pt x="104069" y="-3664"/>
                  <a:pt x="246673" y="47618"/>
                  <a:pt x="441882" y="0"/>
                </a:cubicBezTo>
                <a:cubicBezTo>
                  <a:pt x="637091" y="-47618"/>
                  <a:pt x="714835" y="35403"/>
                  <a:pt x="883763" y="0"/>
                </a:cubicBezTo>
                <a:cubicBezTo>
                  <a:pt x="1052691" y="-35403"/>
                  <a:pt x="1201745" y="53217"/>
                  <a:pt x="1362468" y="0"/>
                </a:cubicBezTo>
                <a:cubicBezTo>
                  <a:pt x="1523191" y="-53217"/>
                  <a:pt x="1683382" y="2573"/>
                  <a:pt x="1841173" y="0"/>
                </a:cubicBezTo>
                <a:cubicBezTo>
                  <a:pt x="1873144" y="146099"/>
                  <a:pt x="1798680" y="245453"/>
                  <a:pt x="1841173" y="396825"/>
                </a:cubicBezTo>
                <a:cubicBezTo>
                  <a:pt x="1883666" y="548197"/>
                  <a:pt x="1805870" y="622367"/>
                  <a:pt x="1841173" y="793650"/>
                </a:cubicBezTo>
                <a:cubicBezTo>
                  <a:pt x="1737034" y="823000"/>
                  <a:pt x="1618437" y="752066"/>
                  <a:pt x="1436115" y="793650"/>
                </a:cubicBezTo>
                <a:cubicBezTo>
                  <a:pt x="1253793" y="835234"/>
                  <a:pt x="1131215" y="763537"/>
                  <a:pt x="957410" y="793650"/>
                </a:cubicBezTo>
                <a:cubicBezTo>
                  <a:pt x="783605" y="823763"/>
                  <a:pt x="614691" y="791850"/>
                  <a:pt x="478705" y="793650"/>
                </a:cubicBezTo>
                <a:cubicBezTo>
                  <a:pt x="342720" y="795450"/>
                  <a:pt x="194020" y="759110"/>
                  <a:pt x="0" y="793650"/>
                </a:cubicBezTo>
                <a:cubicBezTo>
                  <a:pt x="-11312" y="664987"/>
                  <a:pt x="4098" y="596572"/>
                  <a:pt x="0" y="404762"/>
                </a:cubicBezTo>
                <a:cubicBezTo>
                  <a:pt x="-4098" y="212952"/>
                  <a:pt x="739" y="9312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tarjeta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6699446" y="4238253"/>
            <a:ext cx="1280343" cy="793650"/>
          </a:xfrm>
          <a:custGeom>
            <a:avLst/>
            <a:gdLst>
              <a:gd name="connsiteX0" fmla="*/ 0 w 1280343"/>
              <a:gd name="connsiteY0" fmla="*/ 0 h 793650"/>
              <a:gd name="connsiteX1" fmla="*/ 439584 w 1280343"/>
              <a:gd name="connsiteY1" fmla="*/ 0 h 793650"/>
              <a:gd name="connsiteX2" fmla="*/ 853562 w 1280343"/>
              <a:gd name="connsiteY2" fmla="*/ 0 h 793650"/>
              <a:gd name="connsiteX3" fmla="*/ 1280343 w 1280343"/>
              <a:gd name="connsiteY3" fmla="*/ 0 h 793650"/>
              <a:gd name="connsiteX4" fmla="*/ 1280343 w 1280343"/>
              <a:gd name="connsiteY4" fmla="*/ 380952 h 793650"/>
              <a:gd name="connsiteX5" fmla="*/ 1280343 w 1280343"/>
              <a:gd name="connsiteY5" fmla="*/ 793650 h 793650"/>
              <a:gd name="connsiteX6" fmla="*/ 827955 w 1280343"/>
              <a:gd name="connsiteY6" fmla="*/ 793650 h 793650"/>
              <a:gd name="connsiteX7" fmla="*/ 439584 w 1280343"/>
              <a:gd name="connsiteY7" fmla="*/ 793650 h 793650"/>
              <a:gd name="connsiteX8" fmla="*/ 0 w 1280343"/>
              <a:gd name="connsiteY8" fmla="*/ 793650 h 793650"/>
              <a:gd name="connsiteX9" fmla="*/ 0 w 1280343"/>
              <a:gd name="connsiteY9" fmla="*/ 396825 h 793650"/>
              <a:gd name="connsiteX10" fmla="*/ 0 w 128034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0343" h="793650" fill="none" extrusionOk="0">
                <a:moveTo>
                  <a:pt x="0" y="0"/>
                </a:moveTo>
                <a:cubicBezTo>
                  <a:pt x="114872" y="-9197"/>
                  <a:pt x="230082" y="35010"/>
                  <a:pt x="439584" y="0"/>
                </a:cubicBezTo>
                <a:cubicBezTo>
                  <a:pt x="649086" y="-35010"/>
                  <a:pt x="684610" y="16073"/>
                  <a:pt x="853562" y="0"/>
                </a:cubicBezTo>
                <a:cubicBezTo>
                  <a:pt x="1022514" y="-16073"/>
                  <a:pt x="1071792" y="26748"/>
                  <a:pt x="1280343" y="0"/>
                </a:cubicBezTo>
                <a:cubicBezTo>
                  <a:pt x="1299883" y="164573"/>
                  <a:pt x="1242581" y="254579"/>
                  <a:pt x="1280343" y="380952"/>
                </a:cubicBezTo>
                <a:cubicBezTo>
                  <a:pt x="1318105" y="507325"/>
                  <a:pt x="1269918" y="654280"/>
                  <a:pt x="1280343" y="793650"/>
                </a:cubicBezTo>
                <a:cubicBezTo>
                  <a:pt x="1133998" y="822636"/>
                  <a:pt x="1030785" y="755594"/>
                  <a:pt x="827955" y="793650"/>
                </a:cubicBezTo>
                <a:cubicBezTo>
                  <a:pt x="625125" y="831706"/>
                  <a:pt x="556982" y="773581"/>
                  <a:pt x="439584" y="793650"/>
                </a:cubicBezTo>
                <a:cubicBezTo>
                  <a:pt x="322186" y="813719"/>
                  <a:pt x="134366" y="753095"/>
                  <a:pt x="0" y="793650"/>
                </a:cubicBezTo>
                <a:cubicBezTo>
                  <a:pt x="-158" y="685495"/>
                  <a:pt x="21881" y="589833"/>
                  <a:pt x="0" y="396825"/>
                </a:cubicBezTo>
                <a:cubicBezTo>
                  <a:pt x="-21881" y="203818"/>
                  <a:pt x="7696" y="89522"/>
                  <a:pt x="0" y="0"/>
                </a:cubicBezTo>
                <a:close/>
              </a:path>
              <a:path w="1280343" h="793650" stroke="0" extrusionOk="0">
                <a:moveTo>
                  <a:pt x="0" y="0"/>
                </a:moveTo>
                <a:cubicBezTo>
                  <a:pt x="184221" y="-15105"/>
                  <a:pt x="277706" y="27311"/>
                  <a:pt x="413978" y="0"/>
                </a:cubicBezTo>
                <a:cubicBezTo>
                  <a:pt x="550250" y="-27311"/>
                  <a:pt x="638219" y="19269"/>
                  <a:pt x="853562" y="0"/>
                </a:cubicBezTo>
                <a:cubicBezTo>
                  <a:pt x="1068905" y="-19269"/>
                  <a:pt x="1188070" y="2149"/>
                  <a:pt x="1280343" y="0"/>
                </a:cubicBezTo>
                <a:cubicBezTo>
                  <a:pt x="1290687" y="142727"/>
                  <a:pt x="1261005" y="219759"/>
                  <a:pt x="1280343" y="373016"/>
                </a:cubicBezTo>
                <a:cubicBezTo>
                  <a:pt x="1299681" y="526273"/>
                  <a:pt x="1238095" y="618654"/>
                  <a:pt x="1280343" y="793650"/>
                </a:cubicBezTo>
                <a:cubicBezTo>
                  <a:pt x="1074689" y="810821"/>
                  <a:pt x="1042235" y="778817"/>
                  <a:pt x="827955" y="793650"/>
                </a:cubicBezTo>
                <a:cubicBezTo>
                  <a:pt x="613675" y="808483"/>
                  <a:pt x="572610" y="785583"/>
                  <a:pt x="401174" y="793650"/>
                </a:cubicBezTo>
                <a:cubicBezTo>
                  <a:pt x="229738" y="801717"/>
                  <a:pt x="127601" y="748170"/>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nariz</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5" name="Google Shape;701;p62">
            <a:extLst>
              <a:ext uri="{FF2B5EF4-FFF2-40B4-BE49-F238E27FC236}">
                <a16:creationId xmlns:a16="http://schemas.microsoft.com/office/drawing/2014/main" id="{AA330161-2C02-43E6-8920-AD1E5076F08E}"/>
              </a:ext>
            </a:extLst>
          </p:cNvPr>
          <p:cNvSpPr/>
          <p:nvPr/>
        </p:nvSpPr>
        <p:spPr>
          <a:xfrm>
            <a:off x="9794995" y="5124208"/>
            <a:ext cx="1396944" cy="793650"/>
          </a:xfrm>
          <a:custGeom>
            <a:avLst/>
            <a:gdLst>
              <a:gd name="connsiteX0" fmla="*/ 0 w 1396944"/>
              <a:gd name="connsiteY0" fmla="*/ 0 h 793650"/>
              <a:gd name="connsiteX1" fmla="*/ 493587 w 1396944"/>
              <a:gd name="connsiteY1" fmla="*/ 0 h 793650"/>
              <a:gd name="connsiteX2" fmla="*/ 987174 w 1396944"/>
              <a:gd name="connsiteY2" fmla="*/ 0 h 793650"/>
              <a:gd name="connsiteX3" fmla="*/ 1396944 w 1396944"/>
              <a:gd name="connsiteY3" fmla="*/ 0 h 793650"/>
              <a:gd name="connsiteX4" fmla="*/ 1396944 w 1396944"/>
              <a:gd name="connsiteY4" fmla="*/ 412698 h 793650"/>
              <a:gd name="connsiteX5" fmla="*/ 1396944 w 1396944"/>
              <a:gd name="connsiteY5" fmla="*/ 793650 h 793650"/>
              <a:gd name="connsiteX6" fmla="*/ 931296 w 1396944"/>
              <a:gd name="connsiteY6" fmla="*/ 793650 h 793650"/>
              <a:gd name="connsiteX7" fmla="*/ 493587 w 1396944"/>
              <a:gd name="connsiteY7" fmla="*/ 793650 h 793650"/>
              <a:gd name="connsiteX8" fmla="*/ 0 w 1396944"/>
              <a:gd name="connsiteY8" fmla="*/ 793650 h 793650"/>
              <a:gd name="connsiteX9" fmla="*/ 0 w 1396944"/>
              <a:gd name="connsiteY9" fmla="*/ 388889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45875" y="-37889"/>
                  <a:pt x="333861" y="41341"/>
                  <a:pt x="493587" y="0"/>
                </a:cubicBezTo>
                <a:cubicBezTo>
                  <a:pt x="653313" y="-41341"/>
                  <a:pt x="743621" y="2830"/>
                  <a:pt x="987174" y="0"/>
                </a:cubicBezTo>
                <a:cubicBezTo>
                  <a:pt x="1230727" y="-2830"/>
                  <a:pt x="1196858" y="38612"/>
                  <a:pt x="1396944" y="0"/>
                </a:cubicBezTo>
                <a:cubicBezTo>
                  <a:pt x="1443705" y="172384"/>
                  <a:pt x="1392971" y="298643"/>
                  <a:pt x="1396944" y="412698"/>
                </a:cubicBezTo>
                <a:cubicBezTo>
                  <a:pt x="1400917" y="526753"/>
                  <a:pt x="1386740" y="713394"/>
                  <a:pt x="1396944" y="793650"/>
                </a:cubicBezTo>
                <a:cubicBezTo>
                  <a:pt x="1246796" y="815302"/>
                  <a:pt x="1055255" y="755817"/>
                  <a:pt x="931296" y="793650"/>
                </a:cubicBezTo>
                <a:cubicBezTo>
                  <a:pt x="807337" y="831483"/>
                  <a:pt x="665075" y="781664"/>
                  <a:pt x="493587" y="793650"/>
                </a:cubicBezTo>
                <a:cubicBezTo>
                  <a:pt x="322099" y="805636"/>
                  <a:pt x="101597" y="768103"/>
                  <a:pt x="0" y="793650"/>
                </a:cubicBezTo>
                <a:cubicBezTo>
                  <a:pt x="-37253" y="695990"/>
                  <a:pt x="18139" y="555713"/>
                  <a:pt x="0" y="388889"/>
                </a:cubicBezTo>
                <a:cubicBezTo>
                  <a:pt x="-18139" y="222065"/>
                  <a:pt x="20604" y="156462"/>
                  <a:pt x="0" y="0"/>
                </a:cubicBezTo>
                <a:close/>
              </a:path>
              <a:path w="1396944" h="793650" stroke="0" extrusionOk="0">
                <a:moveTo>
                  <a:pt x="0" y="0"/>
                </a:moveTo>
                <a:cubicBezTo>
                  <a:pt x="107938" y="-20529"/>
                  <a:pt x="303676" y="18994"/>
                  <a:pt x="437709" y="0"/>
                </a:cubicBezTo>
                <a:cubicBezTo>
                  <a:pt x="571742" y="-18994"/>
                  <a:pt x="734996" y="16900"/>
                  <a:pt x="875418" y="0"/>
                </a:cubicBezTo>
                <a:cubicBezTo>
                  <a:pt x="1015840" y="-16900"/>
                  <a:pt x="1243012" y="33026"/>
                  <a:pt x="1396944" y="0"/>
                </a:cubicBezTo>
                <a:cubicBezTo>
                  <a:pt x="1420496" y="189479"/>
                  <a:pt x="1371368" y="281266"/>
                  <a:pt x="1396944" y="388889"/>
                </a:cubicBezTo>
                <a:cubicBezTo>
                  <a:pt x="1422520" y="496512"/>
                  <a:pt x="1365772" y="648435"/>
                  <a:pt x="1396944" y="793650"/>
                </a:cubicBezTo>
                <a:cubicBezTo>
                  <a:pt x="1231470" y="838836"/>
                  <a:pt x="1071183" y="750793"/>
                  <a:pt x="931296" y="793650"/>
                </a:cubicBezTo>
                <a:cubicBezTo>
                  <a:pt x="791409" y="836507"/>
                  <a:pt x="614397" y="745606"/>
                  <a:pt x="493587" y="793650"/>
                </a:cubicBezTo>
                <a:cubicBezTo>
                  <a:pt x="372777" y="841694"/>
                  <a:pt x="245397" y="768949"/>
                  <a:pt x="0" y="793650"/>
                </a:cubicBezTo>
                <a:cubicBezTo>
                  <a:pt x="-46116" y="645298"/>
                  <a:pt x="5768" y="534419"/>
                  <a:pt x="0" y="388889"/>
                </a:cubicBezTo>
                <a:cubicBezTo>
                  <a:pt x="-5768" y="243359"/>
                  <a:pt x="18886" y="18402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el</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8135373" y="4254140"/>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actividad</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9794995" y="4254140"/>
            <a:ext cx="1384150" cy="793650"/>
          </a:xfrm>
          <a:custGeom>
            <a:avLst/>
            <a:gdLst>
              <a:gd name="connsiteX0" fmla="*/ 0 w 1384150"/>
              <a:gd name="connsiteY0" fmla="*/ 0 h 793650"/>
              <a:gd name="connsiteX1" fmla="*/ 419859 w 1384150"/>
              <a:gd name="connsiteY1" fmla="*/ 0 h 793650"/>
              <a:gd name="connsiteX2" fmla="*/ 867401 w 1384150"/>
              <a:gd name="connsiteY2" fmla="*/ 0 h 793650"/>
              <a:gd name="connsiteX3" fmla="*/ 1384150 w 1384150"/>
              <a:gd name="connsiteY3" fmla="*/ 0 h 793650"/>
              <a:gd name="connsiteX4" fmla="*/ 1384150 w 1384150"/>
              <a:gd name="connsiteY4" fmla="*/ 388889 h 793650"/>
              <a:gd name="connsiteX5" fmla="*/ 1384150 w 1384150"/>
              <a:gd name="connsiteY5" fmla="*/ 793650 h 793650"/>
              <a:gd name="connsiteX6" fmla="*/ 895084 w 1384150"/>
              <a:gd name="connsiteY6" fmla="*/ 793650 h 793650"/>
              <a:gd name="connsiteX7" fmla="*/ 475225 w 1384150"/>
              <a:gd name="connsiteY7" fmla="*/ 793650 h 793650"/>
              <a:gd name="connsiteX8" fmla="*/ 0 w 1384150"/>
              <a:gd name="connsiteY8" fmla="*/ 793650 h 793650"/>
              <a:gd name="connsiteX9" fmla="*/ 0 w 1384150"/>
              <a:gd name="connsiteY9" fmla="*/ 404762 h 793650"/>
              <a:gd name="connsiteX10" fmla="*/ 0 w 1384150"/>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4150" h="793650" fill="none" extrusionOk="0">
                <a:moveTo>
                  <a:pt x="0" y="0"/>
                </a:moveTo>
                <a:cubicBezTo>
                  <a:pt x="188470" y="-34123"/>
                  <a:pt x="313078" y="37820"/>
                  <a:pt x="419859" y="0"/>
                </a:cubicBezTo>
                <a:cubicBezTo>
                  <a:pt x="526640" y="-37820"/>
                  <a:pt x="656504" y="19987"/>
                  <a:pt x="867401" y="0"/>
                </a:cubicBezTo>
                <a:cubicBezTo>
                  <a:pt x="1078298" y="-19987"/>
                  <a:pt x="1256045" y="54584"/>
                  <a:pt x="1384150" y="0"/>
                </a:cubicBezTo>
                <a:cubicBezTo>
                  <a:pt x="1402793" y="152116"/>
                  <a:pt x="1382132" y="285507"/>
                  <a:pt x="1384150" y="388889"/>
                </a:cubicBezTo>
                <a:cubicBezTo>
                  <a:pt x="1386168" y="492271"/>
                  <a:pt x="1355304" y="647348"/>
                  <a:pt x="1384150" y="793650"/>
                </a:cubicBezTo>
                <a:cubicBezTo>
                  <a:pt x="1237887" y="829841"/>
                  <a:pt x="1030859" y="762856"/>
                  <a:pt x="895084" y="793650"/>
                </a:cubicBezTo>
                <a:cubicBezTo>
                  <a:pt x="759309" y="824444"/>
                  <a:pt x="583742" y="749535"/>
                  <a:pt x="475225" y="793650"/>
                </a:cubicBezTo>
                <a:cubicBezTo>
                  <a:pt x="366708" y="837765"/>
                  <a:pt x="158157" y="752339"/>
                  <a:pt x="0" y="793650"/>
                </a:cubicBezTo>
                <a:cubicBezTo>
                  <a:pt x="-7405" y="627307"/>
                  <a:pt x="30199" y="577257"/>
                  <a:pt x="0" y="404762"/>
                </a:cubicBezTo>
                <a:cubicBezTo>
                  <a:pt x="-30199" y="232267"/>
                  <a:pt x="25360" y="181152"/>
                  <a:pt x="0" y="0"/>
                </a:cubicBezTo>
                <a:close/>
              </a:path>
              <a:path w="1384150" h="793650" stroke="0" extrusionOk="0">
                <a:moveTo>
                  <a:pt x="0" y="0"/>
                </a:moveTo>
                <a:cubicBezTo>
                  <a:pt x="118900" y="-13312"/>
                  <a:pt x="328221" y="6471"/>
                  <a:pt x="461383" y="0"/>
                </a:cubicBezTo>
                <a:cubicBezTo>
                  <a:pt x="594545" y="-6471"/>
                  <a:pt x="762844" y="49808"/>
                  <a:pt x="908925" y="0"/>
                </a:cubicBezTo>
                <a:cubicBezTo>
                  <a:pt x="1055006" y="-49808"/>
                  <a:pt x="1199254" y="15594"/>
                  <a:pt x="1384150" y="0"/>
                </a:cubicBezTo>
                <a:cubicBezTo>
                  <a:pt x="1394850" y="159361"/>
                  <a:pt x="1363266" y="262626"/>
                  <a:pt x="1384150" y="380952"/>
                </a:cubicBezTo>
                <a:cubicBezTo>
                  <a:pt x="1405034" y="499278"/>
                  <a:pt x="1355826" y="685713"/>
                  <a:pt x="1384150" y="793650"/>
                </a:cubicBezTo>
                <a:cubicBezTo>
                  <a:pt x="1228623" y="799172"/>
                  <a:pt x="1024544" y="762075"/>
                  <a:pt x="895084" y="793650"/>
                </a:cubicBezTo>
                <a:cubicBezTo>
                  <a:pt x="765624" y="825225"/>
                  <a:pt x="662463" y="747815"/>
                  <a:pt x="433700" y="793650"/>
                </a:cubicBezTo>
                <a:cubicBezTo>
                  <a:pt x="204937" y="839485"/>
                  <a:pt x="163660" y="743865"/>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regalo</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2" name="TextBox 51">
            <a:extLst>
              <a:ext uri="{FF2B5EF4-FFF2-40B4-BE49-F238E27FC236}">
                <a16:creationId xmlns:a16="http://schemas.microsoft.com/office/drawing/2014/main" id="{325CC0D6-DD2A-4951-A063-BAB49E21A4E8}"/>
              </a:ext>
            </a:extLst>
          </p:cNvPr>
          <p:cNvSpPr txBox="1"/>
          <p:nvPr/>
        </p:nvSpPr>
        <p:spPr>
          <a:xfrm>
            <a:off x="161628" y="1114734"/>
            <a:ext cx="90810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3200" b="1" dirty="0" err="1">
                <a:solidFill>
                  <a:srgbClr val="002060"/>
                </a:solidFill>
                <a:latin typeface="Century Gothic" panose="020B0502020202020204" pitchFamily="34" charset="0"/>
              </a:rPr>
              <a:t>We</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make</a:t>
            </a:r>
            <a:r>
              <a:rPr lang="es-AR" sz="3200" b="1" dirty="0">
                <a:solidFill>
                  <a:srgbClr val="002060"/>
                </a:solidFill>
                <a:latin typeface="Century Gothic" panose="020B0502020202020204" pitchFamily="34" charset="0"/>
              </a:rPr>
              <a:t> a </a:t>
            </a:r>
            <a:r>
              <a:rPr lang="es-AR" sz="3200" b="1" dirty="0" err="1">
                <a:solidFill>
                  <a:srgbClr val="002060"/>
                </a:solidFill>
                <a:latin typeface="Century Gothic" panose="020B0502020202020204" pitchFamily="34" charset="0"/>
              </a:rPr>
              <a:t>special</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card</a:t>
            </a:r>
            <a:r>
              <a:rPr lang="es-AR" sz="3200" b="1" dirty="0">
                <a:solidFill>
                  <a:srgbClr val="002060"/>
                </a:solidFill>
                <a:latin typeface="Century Gothic" panose="020B0502020202020204" pitchFamily="34" charset="0"/>
              </a:rPr>
              <a:t>. </a:t>
            </a:r>
            <a:endPar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3" name="Google Shape;699;p62">
            <a:extLst>
              <a:ext uri="{FF2B5EF4-FFF2-40B4-BE49-F238E27FC236}">
                <a16:creationId xmlns:a16="http://schemas.microsoft.com/office/drawing/2014/main" id="{C7F21D49-63F3-4F7F-8FC8-8068D6DEA8E3}"/>
              </a:ext>
            </a:extLst>
          </p:cNvPr>
          <p:cNvSpPr/>
          <p:nvPr/>
        </p:nvSpPr>
        <p:spPr>
          <a:xfrm>
            <a:off x="4702899" y="5120053"/>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6363380" y="5146559"/>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una</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3</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2</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1</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5</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4</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pic>
        <p:nvPicPr>
          <p:cNvPr id="63" name="Picture 62" descr="A picture containing text, toy, doll&#10;&#10;Description automatically generated">
            <a:extLst>
              <a:ext uri="{FF2B5EF4-FFF2-40B4-BE49-F238E27FC236}">
                <a16:creationId xmlns:a16="http://schemas.microsoft.com/office/drawing/2014/main" id="{AF1233A0-2A46-4187-8BCC-B5FF319E4594}"/>
              </a:ext>
            </a:extLst>
          </p:cNvPr>
          <p:cNvPicPr>
            <a:picLocks noChangeAspect="1"/>
          </p:cNvPicPr>
          <p:nvPr/>
        </p:nvPicPr>
        <p:blipFill>
          <a:blip r:embed="rId8"/>
          <a:stretch>
            <a:fillRect/>
          </a:stretch>
        </p:blipFill>
        <p:spPr>
          <a:xfrm>
            <a:off x="9125338" y="294626"/>
            <a:ext cx="843791" cy="1371162"/>
          </a:xfrm>
          <a:prstGeom prst="rect">
            <a:avLst/>
          </a:prstGeom>
        </p:spPr>
      </p:pic>
      <p:sp>
        <p:nvSpPr>
          <p:cNvPr id="64" name="Google Shape;695;p62">
            <a:extLst>
              <a:ext uri="{FF2B5EF4-FFF2-40B4-BE49-F238E27FC236}">
                <a16:creationId xmlns:a16="http://schemas.microsoft.com/office/drawing/2014/main" id="{CB190DEA-12D8-4DA7-9D79-A3EAAB3B7005}"/>
              </a:ext>
            </a:extLst>
          </p:cNvPr>
          <p:cNvSpPr/>
          <p:nvPr/>
        </p:nvSpPr>
        <p:spPr>
          <a:xfrm>
            <a:off x="6810030" y="332994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capaz</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5" name="Google Shape;697;p62">
            <a:extLst>
              <a:ext uri="{FF2B5EF4-FFF2-40B4-BE49-F238E27FC236}">
                <a16:creationId xmlns:a16="http://schemas.microsoft.com/office/drawing/2014/main" id="{69BFEE31-CE2F-4BF2-AFF2-DD1684B4E0E7}"/>
              </a:ext>
            </a:extLst>
          </p:cNvPr>
          <p:cNvSpPr/>
          <p:nvPr/>
        </p:nvSpPr>
        <p:spPr>
          <a:xfrm>
            <a:off x="8525484" y="3329947"/>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rgbClr val="002060"/>
                </a:solidFill>
                <a:latin typeface="Century Gothic" panose="020B0502020202020204" pitchFamily="34" charset="0"/>
                <a:ea typeface="Montserrat"/>
                <a:cs typeface="Montserrat"/>
                <a:sym typeface="Montserrat"/>
              </a:rPr>
              <a:t>especial.</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4" name="Google Shape;698;p62">
            <a:extLst>
              <a:ext uri="{FF2B5EF4-FFF2-40B4-BE49-F238E27FC236}">
                <a16:creationId xmlns:a16="http://schemas.microsoft.com/office/drawing/2014/main" id="{5222B90B-0CF5-42E5-8A4B-670B53688209}"/>
              </a:ext>
            </a:extLst>
          </p:cNvPr>
          <p:cNvSpPr/>
          <p:nvPr/>
        </p:nvSpPr>
        <p:spPr>
          <a:xfrm>
            <a:off x="9684342" y="6007364"/>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Hago</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 name="Google Shape;167;p2">
            <a:extLst>
              <a:ext uri="{FF2B5EF4-FFF2-40B4-BE49-F238E27FC236}">
                <a16:creationId xmlns:a16="http://schemas.microsoft.com/office/drawing/2014/main" id="{0BDC2549-9029-36FE-0D75-C81BA47FC6A7}"/>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 name="Google Shape;697;p62">
            <a:extLst>
              <a:ext uri="{FF2B5EF4-FFF2-40B4-BE49-F238E27FC236}">
                <a16:creationId xmlns:a16="http://schemas.microsoft.com/office/drawing/2014/main" id="{E911EE1C-A84D-2BAE-DF61-B357F9A2EEB7}"/>
              </a:ext>
            </a:extLst>
          </p:cNvPr>
          <p:cNvSpPr/>
          <p:nvPr/>
        </p:nvSpPr>
        <p:spPr>
          <a:xfrm>
            <a:off x="5147303" y="3361721"/>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err="1">
                <a:solidFill>
                  <a:srgbClr val="002060"/>
                </a:solidFill>
                <a:latin typeface="Century Gothic" panose="020B0502020202020204" pitchFamily="34" charset="0"/>
                <a:ea typeface="Montserrat"/>
                <a:cs typeface="Montserrat"/>
                <a:sym typeface="Montserrat"/>
              </a:rPr>
              <a:t>útil</a:t>
            </a:r>
            <a:r>
              <a:rPr lang="en-GB" sz="2500" b="1" dirty="0">
                <a:solidFill>
                  <a:srgbClr val="002060"/>
                </a:solidFill>
                <a:latin typeface="Century Gothic" panose="020B0502020202020204" pitchFamily="34" charset="0"/>
                <a:ea typeface="Montserrat"/>
                <a:cs typeface="Montserrat"/>
                <a:sym typeface="Montserrat"/>
              </a:rPr>
              <a:t>.</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 name="TextBox 3">
            <a:hlinkClick r:id="" action="ppaction://noaction">
              <a:snd r:embed="rId9" name="5_1.wav"/>
            </a:hlinkClick>
            <a:extLst>
              <a:ext uri="{FF2B5EF4-FFF2-40B4-BE49-F238E27FC236}">
                <a16:creationId xmlns:a16="http://schemas.microsoft.com/office/drawing/2014/main" id="{3043025C-4391-5641-CED8-69054E57E1AD}"/>
              </a:ext>
            </a:extLst>
          </p:cNvPr>
          <p:cNvSpPr txBox="1"/>
          <p:nvPr/>
        </p:nvSpPr>
        <p:spPr>
          <a:xfrm>
            <a:off x="2814907" y="61012"/>
            <a:ext cx="47436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Habla en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español</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[2/5]</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TextBox 5">
            <a:hlinkClick r:id="" action="ppaction://noaction">
              <a:snd r:embed="rId10" name="5_2.wav"/>
            </a:hlinkClick>
            <a:extLst>
              <a:ext uri="{FF2B5EF4-FFF2-40B4-BE49-F238E27FC236}">
                <a16:creationId xmlns:a16="http://schemas.microsoft.com/office/drawing/2014/main" id="{CAF87BC9-5F84-230B-CBF1-C7BE899855D7}"/>
              </a:ext>
            </a:extLst>
          </p:cNvPr>
          <p:cNvSpPr txBox="1"/>
          <p:nvPr/>
        </p:nvSpPr>
        <p:spPr>
          <a:xfrm>
            <a:off x="2810750" y="502560"/>
            <a:ext cx="2460930"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Traduce 🗣</a:t>
            </a:r>
          </a:p>
        </p:txBody>
      </p:sp>
    </p:spTree>
    <p:extLst>
      <p:ext uri="{BB962C8B-B14F-4D97-AF65-F5344CB8AC3E}">
        <p14:creationId xmlns:p14="http://schemas.microsoft.com/office/powerpoint/2010/main" val="168100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4">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8" name="TextBox 17">
            <a:extLst>
              <a:ext uri="{FF2B5EF4-FFF2-40B4-BE49-F238E27FC236}">
                <a16:creationId xmlns:a16="http://schemas.microsoft.com/office/drawing/2014/main" id="{7E03D5E4-0DE2-4A17-9062-0844809E1F02}"/>
              </a:ext>
            </a:extLst>
          </p:cNvPr>
          <p:cNvSpPr txBox="1"/>
          <p:nvPr/>
        </p:nvSpPr>
        <p:spPr>
          <a:xfrm>
            <a:off x="2814907" y="61012"/>
            <a:ext cx="325762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Respuesta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[2/5]</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9676" y="70667"/>
            <a:ext cx="614822" cy="614822"/>
          </a:xfrm>
          <a:prstGeom prst="rect">
            <a:avLst/>
          </a:prstGeom>
          <a:noFill/>
          <a:extLst>
            <a:ext uri="{909E8E84-426E-40DD-AFC4-6F175D3DCCD1}">
              <a14:hiddenFill xmlns:a14="http://schemas.microsoft.com/office/drawing/2010/main">
                <a:solidFill>
                  <a:srgbClr val="FFFFFF"/>
                </a:solidFill>
              </a14:hiddenFill>
            </a:ext>
          </a:extLst>
        </p:spPr>
      </p:pic>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6">
            <a:alphaModFix/>
            <a:duotone>
              <a:schemeClr val="accent6">
                <a:shade val="45000"/>
                <a:satMod val="135000"/>
              </a:schemeClr>
              <a:prstClr val="white"/>
            </a:duotone>
            <a:extLst>
              <a:ext uri="{BEBA8EAE-BF5A-486C-A8C5-ECC9F3942E4B}">
                <a14:imgProps xmlns:a14="http://schemas.microsoft.com/office/drawing/2010/main">
                  <a14:imgLayer r:embed="rId7">
                    <a14:imgEffect>
                      <a14:artisticPaintStrokes/>
                    </a14:imgEffect>
                  </a14:imgLayer>
                </a14:imgProps>
              </a:ext>
            </a:extLst>
          </a:blip>
          <a:srcRect/>
          <a:stretch/>
        </p:blipFill>
        <p:spPr>
          <a:xfrm>
            <a:off x="10174268" y="2155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0234641" y="110043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leer</a:t>
            </a: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8"/>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Google Shape;695;p62">
            <a:extLst>
              <a:ext uri="{FF2B5EF4-FFF2-40B4-BE49-F238E27FC236}">
                <a16:creationId xmlns:a16="http://schemas.microsoft.com/office/drawing/2014/main" id="{8841D0EA-21B9-4268-B60D-2F13BAC1314C}"/>
              </a:ext>
            </a:extLst>
          </p:cNvPr>
          <p:cNvSpPr/>
          <p:nvPr/>
        </p:nvSpPr>
        <p:spPr>
          <a:xfrm>
            <a:off x="4702899" y="5986966"/>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Haces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7" name="Google Shape;697;p62">
            <a:extLst>
              <a:ext uri="{FF2B5EF4-FFF2-40B4-BE49-F238E27FC236}">
                <a16:creationId xmlns:a16="http://schemas.microsoft.com/office/drawing/2014/main" id="{89462613-C657-45E1-B74F-B9F809058733}"/>
              </a:ext>
            </a:extLst>
          </p:cNvPr>
          <p:cNvSpPr/>
          <p:nvPr/>
        </p:nvSpPr>
        <p:spPr>
          <a:xfrm>
            <a:off x="6363380" y="5986966"/>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Hace</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8" name="Google Shape;698;p62">
            <a:extLst>
              <a:ext uri="{FF2B5EF4-FFF2-40B4-BE49-F238E27FC236}">
                <a16:creationId xmlns:a16="http://schemas.microsoft.com/office/drawing/2014/main" id="{D0598EE9-746B-4EEE-8A96-45E4AAF3C3EA}"/>
              </a:ext>
            </a:extLst>
          </p:cNvPr>
          <p:cNvSpPr/>
          <p:nvPr/>
        </p:nvSpPr>
        <p:spPr>
          <a:xfrm>
            <a:off x="8023861" y="5986966"/>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Hacemos</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8191344" y="5130752"/>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la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753359F5-35C7-49BA-8A6E-1F1A18E7FA76}"/>
              </a:ext>
            </a:extLst>
          </p:cNvPr>
          <p:cNvSpPr/>
          <p:nvPr/>
        </p:nvSpPr>
        <p:spPr>
          <a:xfrm>
            <a:off x="4747620" y="4254140"/>
            <a:ext cx="1841173" cy="793650"/>
          </a:xfrm>
          <a:custGeom>
            <a:avLst/>
            <a:gdLst>
              <a:gd name="connsiteX0" fmla="*/ 0 w 1841173"/>
              <a:gd name="connsiteY0" fmla="*/ 0 h 793650"/>
              <a:gd name="connsiteX1" fmla="*/ 423470 w 1841173"/>
              <a:gd name="connsiteY1" fmla="*/ 0 h 793650"/>
              <a:gd name="connsiteX2" fmla="*/ 883763 w 1841173"/>
              <a:gd name="connsiteY2" fmla="*/ 0 h 793650"/>
              <a:gd name="connsiteX3" fmla="*/ 1344056 w 1841173"/>
              <a:gd name="connsiteY3" fmla="*/ 0 h 793650"/>
              <a:gd name="connsiteX4" fmla="*/ 1841173 w 1841173"/>
              <a:gd name="connsiteY4" fmla="*/ 0 h 793650"/>
              <a:gd name="connsiteX5" fmla="*/ 1841173 w 1841173"/>
              <a:gd name="connsiteY5" fmla="*/ 373016 h 793650"/>
              <a:gd name="connsiteX6" fmla="*/ 1841173 w 1841173"/>
              <a:gd name="connsiteY6" fmla="*/ 793650 h 793650"/>
              <a:gd name="connsiteX7" fmla="*/ 1380880 w 1841173"/>
              <a:gd name="connsiteY7" fmla="*/ 793650 h 793650"/>
              <a:gd name="connsiteX8" fmla="*/ 975822 w 1841173"/>
              <a:gd name="connsiteY8" fmla="*/ 793650 h 793650"/>
              <a:gd name="connsiteX9" fmla="*/ 515528 w 1841173"/>
              <a:gd name="connsiteY9" fmla="*/ 793650 h 793650"/>
              <a:gd name="connsiteX10" fmla="*/ 0 w 1841173"/>
              <a:gd name="connsiteY10" fmla="*/ 793650 h 793650"/>
              <a:gd name="connsiteX11" fmla="*/ 0 w 1841173"/>
              <a:gd name="connsiteY11" fmla="*/ 404762 h 793650"/>
              <a:gd name="connsiteX12" fmla="*/ 0 w 1841173"/>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1173" h="793650" fill="none" extrusionOk="0">
                <a:moveTo>
                  <a:pt x="0" y="0"/>
                </a:moveTo>
                <a:cubicBezTo>
                  <a:pt x="109358" y="-30337"/>
                  <a:pt x="220871" y="31739"/>
                  <a:pt x="423470" y="0"/>
                </a:cubicBezTo>
                <a:cubicBezTo>
                  <a:pt x="626069" y="-31739"/>
                  <a:pt x="749687" y="43411"/>
                  <a:pt x="883763" y="0"/>
                </a:cubicBezTo>
                <a:cubicBezTo>
                  <a:pt x="1017839" y="-43411"/>
                  <a:pt x="1179920" y="33539"/>
                  <a:pt x="1344056" y="0"/>
                </a:cubicBezTo>
                <a:cubicBezTo>
                  <a:pt x="1508192" y="-33539"/>
                  <a:pt x="1659145" y="39644"/>
                  <a:pt x="1841173" y="0"/>
                </a:cubicBezTo>
                <a:cubicBezTo>
                  <a:pt x="1861806" y="141104"/>
                  <a:pt x="1834493" y="231315"/>
                  <a:pt x="1841173" y="373016"/>
                </a:cubicBezTo>
                <a:cubicBezTo>
                  <a:pt x="1847853" y="514717"/>
                  <a:pt x="1791900" y="612773"/>
                  <a:pt x="1841173" y="793650"/>
                </a:cubicBezTo>
                <a:cubicBezTo>
                  <a:pt x="1617613" y="800240"/>
                  <a:pt x="1548462" y="788013"/>
                  <a:pt x="1380880" y="793650"/>
                </a:cubicBezTo>
                <a:cubicBezTo>
                  <a:pt x="1213298" y="799287"/>
                  <a:pt x="1096934" y="773998"/>
                  <a:pt x="975822" y="793650"/>
                </a:cubicBezTo>
                <a:cubicBezTo>
                  <a:pt x="854710" y="813302"/>
                  <a:pt x="610506" y="744798"/>
                  <a:pt x="515528" y="793650"/>
                </a:cubicBezTo>
                <a:cubicBezTo>
                  <a:pt x="420550" y="842502"/>
                  <a:pt x="212206" y="748840"/>
                  <a:pt x="0" y="793650"/>
                </a:cubicBezTo>
                <a:cubicBezTo>
                  <a:pt x="-21683" y="715627"/>
                  <a:pt x="10029" y="556131"/>
                  <a:pt x="0" y="404762"/>
                </a:cubicBezTo>
                <a:cubicBezTo>
                  <a:pt x="-10029" y="253393"/>
                  <a:pt x="163" y="148462"/>
                  <a:pt x="0" y="0"/>
                </a:cubicBezTo>
                <a:close/>
              </a:path>
              <a:path w="1841173" h="793650" stroke="0" extrusionOk="0">
                <a:moveTo>
                  <a:pt x="0" y="0"/>
                </a:moveTo>
                <a:cubicBezTo>
                  <a:pt x="104069" y="-3664"/>
                  <a:pt x="246673" y="47618"/>
                  <a:pt x="441882" y="0"/>
                </a:cubicBezTo>
                <a:cubicBezTo>
                  <a:pt x="637091" y="-47618"/>
                  <a:pt x="714835" y="35403"/>
                  <a:pt x="883763" y="0"/>
                </a:cubicBezTo>
                <a:cubicBezTo>
                  <a:pt x="1052691" y="-35403"/>
                  <a:pt x="1201745" y="53217"/>
                  <a:pt x="1362468" y="0"/>
                </a:cubicBezTo>
                <a:cubicBezTo>
                  <a:pt x="1523191" y="-53217"/>
                  <a:pt x="1683382" y="2573"/>
                  <a:pt x="1841173" y="0"/>
                </a:cubicBezTo>
                <a:cubicBezTo>
                  <a:pt x="1873144" y="146099"/>
                  <a:pt x="1798680" y="245453"/>
                  <a:pt x="1841173" y="396825"/>
                </a:cubicBezTo>
                <a:cubicBezTo>
                  <a:pt x="1883666" y="548197"/>
                  <a:pt x="1805870" y="622367"/>
                  <a:pt x="1841173" y="793650"/>
                </a:cubicBezTo>
                <a:cubicBezTo>
                  <a:pt x="1737034" y="823000"/>
                  <a:pt x="1618437" y="752066"/>
                  <a:pt x="1436115" y="793650"/>
                </a:cubicBezTo>
                <a:cubicBezTo>
                  <a:pt x="1253793" y="835234"/>
                  <a:pt x="1131215" y="763537"/>
                  <a:pt x="957410" y="793650"/>
                </a:cubicBezTo>
                <a:cubicBezTo>
                  <a:pt x="783605" y="823763"/>
                  <a:pt x="614691" y="791850"/>
                  <a:pt x="478705" y="793650"/>
                </a:cubicBezTo>
                <a:cubicBezTo>
                  <a:pt x="342720" y="795450"/>
                  <a:pt x="194020" y="759110"/>
                  <a:pt x="0" y="793650"/>
                </a:cubicBezTo>
                <a:cubicBezTo>
                  <a:pt x="-11312" y="664987"/>
                  <a:pt x="4098" y="596572"/>
                  <a:pt x="0" y="404762"/>
                </a:cubicBezTo>
                <a:cubicBezTo>
                  <a:pt x="-4098" y="212952"/>
                  <a:pt x="739" y="93125"/>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tarjeta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6699446" y="4238253"/>
            <a:ext cx="1280343" cy="793650"/>
          </a:xfrm>
          <a:custGeom>
            <a:avLst/>
            <a:gdLst>
              <a:gd name="connsiteX0" fmla="*/ 0 w 1280343"/>
              <a:gd name="connsiteY0" fmla="*/ 0 h 793650"/>
              <a:gd name="connsiteX1" fmla="*/ 439584 w 1280343"/>
              <a:gd name="connsiteY1" fmla="*/ 0 h 793650"/>
              <a:gd name="connsiteX2" fmla="*/ 853562 w 1280343"/>
              <a:gd name="connsiteY2" fmla="*/ 0 h 793650"/>
              <a:gd name="connsiteX3" fmla="*/ 1280343 w 1280343"/>
              <a:gd name="connsiteY3" fmla="*/ 0 h 793650"/>
              <a:gd name="connsiteX4" fmla="*/ 1280343 w 1280343"/>
              <a:gd name="connsiteY4" fmla="*/ 380952 h 793650"/>
              <a:gd name="connsiteX5" fmla="*/ 1280343 w 1280343"/>
              <a:gd name="connsiteY5" fmla="*/ 793650 h 793650"/>
              <a:gd name="connsiteX6" fmla="*/ 827955 w 1280343"/>
              <a:gd name="connsiteY6" fmla="*/ 793650 h 793650"/>
              <a:gd name="connsiteX7" fmla="*/ 439584 w 1280343"/>
              <a:gd name="connsiteY7" fmla="*/ 793650 h 793650"/>
              <a:gd name="connsiteX8" fmla="*/ 0 w 1280343"/>
              <a:gd name="connsiteY8" fmla="*/ 793650 h 793650"/>
              <a:gd name="connsiteX9" fmla="*/ 0 w 1280343"/>
              <a:gd name="connsiteY9" fmla="*/ 396825 h 793650"/>
              <a:gd name="connsiteX10" fmla="*/ 0 w 128034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0343" h="793650" fill="none" extrusionOk="0">
                <a:moveTo>
                  <a:pt x="0" y="0"/>
                </a:moveTo>
                <a:cubicBezTo>
                  <a:pt x="114872" y="-9197"/>
                  <a:pt x="230082" y="35010"/>
                  <a:pt x="439584" y="0"/>
                </a:cubicBezTo>
                <a:cubicBezTo>
                  <a:pt x="649086" y="-35010"/>
                  <a:pt x="684610" y="16073"/>
                  <a:pt x="853562" y="0"/>
                </a:cubicBezTo>
                <a:cubicBezTo>
                  <a:pt x="1022514" y="-16073"/>
                  <a:pt x="1071792" y="26748"/>
                  <a:pt x="1280343" y="0"/>
                </a:cubicBezTo>
                <a:cubicBezTo>
                  <a:pt x="1299883" y="164573"/>
                  <a:pt x="1242581" y="254579"/>
                  <a:pt x="1280343" y="380952"/>
                </a:cubicBezTo>
                <a:cubicBezTo>
                  <a:pt x="1318105" y="507325"/>
                  <a:pt x="1269918" y="654280"/>
                  <a:pt x="1280343" y="793650"/>
                </a:cubicBezTo>
                <a:cubicBezTo>
                  <a:pt x="1133998" y="822636"/>
                  <a:pt x="1030785" y="755594"/>
                  <a:pt x="827955" y="793650"/>
                </a:cubicBezTo>
                <a:cubicBezTo>
                  <a:pt x="625125" y="831706"/>
                  <a:pt x="556982" y="773581"/>
                  <a:pt x="439584" y="793650"/>
                </a:cubicBezTo>
                <a:cubicBezTo>
                  <a:pt x="322186" y="813719"/>
                  <a:pt x="134366" y="753095"/>
                  <a:pt x="0" y="793650"/>
                </a:cubicBezTo>
                <a:cubicBezTo>
                  <a:pt x="-158" y="685495"/>
                  <a:pt x="21881" y="589833"/>
                  <a:pt x="0" y="396825"/>
                </a:cubicBezTo>
                <a:cubicBezTo>
                  <a:pt x="-21881" y="203818"/>
                  <a:pt x="7696" y="89522"/>
                  <a:pt x="0" y="0"/>
                </a:cubicBezTo>
                <a:close/>
              </a:path>
              <a:path w="1280343" h="793650" stroke="0" extrusionOk="0">
                <a:moveTo>
                  <a:pt x="0" y="0"/>
                </a:moveTo>
                <a:cubicBezTo>
                  <a:pt x="184221" y="-15105"/>
                  <a:pt x="277706" y="27311"/>
                  <a:pt x="413978" y="0"/>
                </a:cubicBezTo>
                <a:cubicBezTo>
                  <a:pt x="550250" y="-27311"/>
                  <a:pt x="638219" y="19269"/>
                  <a:pt x="853562" y="0"/>
                </a:cubicBezTo>
                <a:cubicBezTo>
                  <a:pt x="1068905" y="-19269"/>
                  <a:pt x="1188070" y="2149"/>
                  <a:pt x="1280343" y="0"/>
                </a:cubicBezTo>
                <a:cubicBezTo>
                  <a:pt x="1290687" y="142727"/>
                  <a:pt x="1261005" y="219759"/>
                  <a:pt x="1280343" y="373016"/>
                </a:cubicBezTo>
                <a:cubicBezTo>
                  <a:pt x="1299681" y="526273"/>
                  <a:pt x="1238095" y="618654"/>
                  <a:pt x="1280343" y="793650"/>
                </a:cubicBezTo>
                <a:cubicBezTo>
                  <a:pt x="1074689" y="810821"/>
                  <a:pt x="1042235" y="778817"/>
                  <a:pt x="827955" y="793650"/>
                </a:cubicBezTo>
                <a:cubicBezTo>
                  <a:pt x="613675" y="808483"/>
                  <a:pt x="572610" y="785583"/>
                  <a:pt x="401174" y="793650"/>
                </a:cubicBezTo>
                <a:cubicBezTo>
                  <a:pt x="229738" y="801717"/>
                  <a:pt x="127601" y="748170"/>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nariz</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5" name="Google Shape;701;p62">
            <a:extLst>
              <a:ext uri="{FF2B5EF4-FFF2-40B4-BE49-F238E27FC236}">
                <a16:creationId xmlns:a16="http://schemas.microsoft.com/office/drawing/2014/main" id="{AA330161-2C02-43E6-8920-AD1E5076F08E}"/>
              </a:ext>
            </a:extLst>
          </p:cNvPr>
          <p:cNvSpPr/>
          <p:nvPr/>
        </p:nvSpPr>
        <p:spPr>
          <a:xfrm>
            <a:off x="9794995" y="5124208"/>
            <a:ext cx="1396944" cy="793650"/>
          </a:xfrm>
          <a:custGeom>
            <a:avLst/>
            <a:gdLst>
              <a:gd name="connsiteX0" fmla="*/ 0 w 1396944"/>
              <a:gd name="connsiteY0" fmla="*/ 0 h 793650"/>
              <a:gd name="connsiteX1" fmla="*/ 493587 w 1396944"/>
              <a:gd name="connsiteY1" fmla="*/ 0 h 793650"/>
              <a:gd name="connsiteX2" fmla="*/ 987174 w 1396944"/>
              <a:gd name="connsiteY2" fmla="*/ 0 h 793650"/>
              <a:gd name="connsiteX3" fmla="*/ 1396944 w 1396944"/>
              <a:gd name="connsiteY3" fmla="*/ 0 h 793650"/>
              <a:gd name="connsiteX4" fmla="*/ 1396944 w 1396944"/>
              <a:gd name="connsiteY4" fmla="*/ 412698 h 793650"/>
              <a:gd name="connsiteX5" fmla="*/ 1396944 w 1396944"/>
              <a:gd name="connsiteY5" fmla="*/ 793650 h 793650"/>
              <a:gd name="connsiteX6" fmla="*/ 931296 w 1396944"/>
              <a:gd name="connsiteY6" fmla="*/ 793650 h 793650"/>
              <a:gd name="connsiteX7" fmla="*/ 493587 w 1396944"/>
              <a:gd name="connsiteY7" fmla="*/ 793650 h 793650"/>
              <a:gd name="connsiteX8" fmla="*/ 0 w 1396944"/>
              <a:gd name="connsiteY8" fmla="*/ 793650 h 793650"/>
              <a:gd name="connsiteX9" fmla="*/ 0 w 1396944"/>
              <a:gd name="connsiteY9" fmla="*/ 388889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45875" y="-37889"/>
                  <a:pt x="333861" y="41341"/>
                  <a:pt x="493587" y="0"/>
                </a:cubicBezTo>
                <a:cubicBezTo>
                  <a:pt x="653313" y="-41341"/>
                  <a:pt x="743621" y="2830"/>
                  <a:pt x="987174" y="0"/>
                </a:cubicBezTo>
                <a:cubicBezTo>
                  <a:pt x="1230727" y="-2830"/>
                  <a:pt x="1196858" y="38612"/>
                  <a:pt x="1396944" y="0"/>
                </a:cubicBezTo>
                <a:cubicBezTo>
                  <a:pt x="1443705" y="172384"/>
                  <a:pt x="1392971" y="298643"/>
                  <a:pt x="1396944" y="412698"/>
                </a:cubicBezTo>
                <a:cubicBezTo>
                  <a:pt x="1400917" y="526753"/>
                  <a:pt x="1386740" y="713394"/>
                  <a:pt x="1396944" y="793650"/>
                </a:cubicBezTo>
                <a:cubicBezTo>
                  <a:pt x="1246796" y="815302"/>
                  <a:pt x="1055255" y="755817"/>
                  <a:pt x="931296" y="793650"/>
                </a:cubicBezTo>
                <a:cubicBezTo>
                  <a:pt x="807337" y="831483"/>
                  <a:pt x="665075" y="781664"/>
                  <a:pt x="493587" y="793650"/>
                </a:cubicBezTo>
                <a:cubicBezTo>
                  <a:pt x="322099" y="805636"/>
                  <a:pt x="101597" y="768103"/>
                  <a:pt x="0" y="793650"/>
                </a:cubicBezTo>
                <a:cubicBezTo>
                  <a:pt x="-37253" y="695990"/>
                  <a:pt x="18139" y="555713"/>
                  <a:pt x="0" y="388889"/>
                </a:cubicBezTo>
                <a:cubicBezTo>
                  <a:pt x="-18139" y="222065"/>
                  <a:pt x="20604" y="156462"/>
                  <a:pt x="0" y="0"/>
                </a:cubicBezTo>
                <a:close/>
              </a:path>
              <a:path w="1396944" h="793650" stroke="0" extrusionOk="0">
                <a:moveTo>
                  <a:pt x="0" y="0"/>
                </a:moveTo>
                <a:cubicBezTo>
                  <a:pt x="107938" y="-20529"/>
                  <a:pt x="303676" y="18994"/>
                  <a:pt x="437709" y="0"/>
                </a:cubicBezTo>
                <a:cubicBezTo>
                  <a:pt x="571742" y="-18994"/>
                  <a:pt x="734996" y="16900"/>
                  <a:pt x="875418" y="0"/>
                </a:cubicBezTo>
                <a:cubicBezTo>
                  <a:pt x="1015840" y="-16900"/>
                  <a:pt x="1243012" y="33026"/>
                  <a:pt x="1396944" y="0"/>
                </a:cubicBezTo>
                <a:cubicBezTo>
                  <a:pt x="1420496" y="189479"/>
                  <a:pt x="1371368" y="281266"/>
                  <a:pt x="1396944" y="388889"/>
                </a:cubicBezTo>
                <a:cubicBezTo>
                  <a:pt x="1422520" y="496512"/>
                  <a:pt x="1365772" y="648435"/>
                  <a:pt x="1396944" y="793650"/>
                </a:cubicBezTo>
                <a:cubicBezTo>
                  <a:pt x="1231470" y="838836"/>
                  <a:pt x="1071183" y="750793"/>
                  <a:pt x="931296" y="793650"/>
                </a:cubicBezTo>
                <a:cubicBezTo>
                  <a:pt x="791409" y="836507"/>
                  <a:pt x="614397" y="745606"/>
                  <a:pt x="493587" y="793650"/>
                </a:cubicBezTo>
                <a:cubicBezTo>
                  <a:pt x="372777" y="841694"/>
                  <a:pt x="245397" y="768949"/>
                  <a:pt x="0" y="793650"/>
                </a:cubicBezTo>
                <a:cubicBezTo>
                  <a:pt x="-46116" y="645298"/>
                  <a:pt x="5768" y="534419"/>
                  <a:pt x="0" y="388889"/>
                </a:cubicBezTo>
                <a:cubicBezTo>
                  <a:pt x="-5768" y="243359"/>
                  <a:pt x="18886" y="18402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el</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8135373" y="4254140"/>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actividad</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9794995" y="4254140"/>
            <a:ext cx="1384150" cy="793650"/>
          </a:xfrm>
          <a:custGeom>
            <a:avLst/>
            <a:gdLst>
              <a:gd name="connsiteX0" fmla="*/ 0 w 1384150"/>
              <a:gd name="connsiteY0" fmla="*/ 0 h 793650"/>
              <a:gd name="connsiteX1" fmla="*/ 419859 w 1384150"/>
              <a:gd name="connsiteY1" fmla="*/ 0 h 793650"/>
              <a:gd name="connsiteX2" fmla="*/ 867401 w 1384150"/>
              <a:gd name="connsiteY2" fmla="*/ 0 h 793650"/>
              <a:gd name="connsiteX3" fmla="*/ 1384150 w 1384150"/>
              <a:gd name="connsiteY3" fmla="*/ 0 h 793650"/>
              <a:gd name="connsiteX4" fmla="*/ 1384150 w 1384150"/>
              <a:gd name="connsiteY4" fmla="*/ 388889 h 793650"/>
              <a:gd name="connsiteX5" fmla="*/ 1384150 w 1384150"/>
              <a:gd name="connsiteY5" fmla="*/ 793650 h 793650"/>
              <a:gd name="connsiteX6" fmla="*/ 895084 w 1384150"/>
              <a:gd name="connsiteY6" fmla="*/ 793650 h 793650"/>
              <a:gd name="connsiteX7" fmla="*/ 475225 w 1384150"/>
              <a:gd name="connsiteY7" fmla="*/ 793650 h 793650"/>
              <a:gd name="connsiteX8" fmla="*/ 0 w 1384150"/>
              <a:gd name="connsiteY8" fmla="*/ 793650 h 793650"/>
              <a:gd name="connsiteX9" fmla="*/ 0 w 1384150"/>
              <a:gd name="connsiteY9" fmla="*/ 404762 h 793650"/>
              <a:gd name="connsiteX10" fmla="*/ 0 w 1384150"/>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4150" h="793650" fill="none" extrusionOk="0">
                <a:moveTo>
                  <a:pt x="0" y="0"/>
                </a:moveTo>
                <a:cubicBezTo>
                  <a:pt x="188470" y="-34123"/>
                  <a:pt x="313078" y="37820"/>
                  <a:pt x="419859" y="0"/>
                </a:cubicBezTo>
                <a:cubicBezTo>
                  <a:pt x="526640" y="-37820"/>
                  <a:pt x="656504" y="19987"/>
                  <a:pt x="867401" y="0"/>
                </a:cubicBezTo>
                <a:cubicBezTo>
                  <a:pt x="1078298" y="-19987"/>
                  <a:pt x="1256045" y="54584"/>
                  <a:pt x="1384150" y="0"/>
                </a:cubicBezTo>
                <a:cubicBezTo>
                  <a:pt x="1402793" y="152116"/>
                  <a:pt x="1382132" y="285507"/>
                  <a:pt x="1384150" y="388889"/>
                </a:cubicBezTo>
                <a:cubicBezTo>
                  <a:pt x="1386168" y="492271"/>
                  <a:pt x="1355304" y="647348"/>
                  <a:pt x="1384150" y="793650"/>
                </a:cubicBezTo>
                <a:cubicBezTo>
                  <a:pt x="1237887" y="829841"/>
                  <a:pt x="1030859" y="762856"/>
                  <a:pt x="895084" y="793650"/>
                </a:cubicBezTo>
                <a:cubicBezTo>
                  <a:pt x="759309" y="824444"/>
                  <a:pt x="583742" y="749535"/>
                  <a:pt x="475225" y="793650"/>
                </a:cubicBezTo>
                <a:cubicBezTo>
                  <a:pt x="366708" y="837765"/>
                  <a:pt x="158157" y="752339"/>
                  <a:pt x="0" y="793650"/>
                </a:cubicBezTo>
                <a:cubicBezTo>
                  <a:pt x="-7405" y="627307"/>
                  <a:pt x="30199" y="577257"/>
                  <a:pt x="0" y="404762"/>
                </a:cubicBezTo>
                <a:cubicBezTo>
                  <a:pt x="-30199" y="232267"/>
                  <a:pt x="25360" y="181152"/>
                  <a:pt x="0" y="0"/>
                </a:cubicBezTo>
                <a:close/>
              </a:path>
              <a:path w="1384150" h="793650" stroke="0" extrusionOk="0">
                <a:moveTo>
                  <a:pt x="0" y="0"/>
                </a:moveTo>
                <a:cubicBezTo>
                  <a:pt x="118900" y="-13312"/>
                  <a:pt x="328221" y="6471"/>
                  <a:pt x="461383" y="0"/>
                </a:cubicBezTo>
                <a:cubicBezTo>
                  <a:pt x="594545" y="-6471"/>
                  <a:pt x="762844" y="49808"/>
                  <a:pt x="908925" y="0"/>
                </a:cubicBezTo>
                <a:cubicBezTo>
                  <a:pt x="1055006" y="-49808"/>
                  <a:pt x="1199254" y="15594"/>
                  <a:pt x="1384150" y="0"/>
                </a:cubicBezTo>
                <a:cubicBezTo>
                  <a:pt x="1394850" y="159361"/>
                  <a:pt x="1363266" y="262626"/>
                  <a:pt x="1384150" y="380952"/>
                </a:cubicBezTo>
                <a:cubicBezTo>
                  <a:pt x="1405034" y="499278"/>
                  <a:pt x="1355826" y="685713"/>
                  <a:pt x="1384150" y="793650"/>
                </a:cubicBezTo>
                <a:cubicBezTo>
                  <a:pt x="1228623" y="799172"/>
                  <a:pt x="1024544" y="762075"/>
                  <a:pt x="895084" y="793650"/>
                </a:cubicBezTo>
                <a:cubicBezTo>
                  <a:pt x="765624" y="825225"/>
                  <a:pt x="662463" y="747815"/>
                  <a:pt x="433700" y="793650"/>
                </a:cubicBezTo>
                <a:cubicBezTo>
                  <a:pt x="204937" y="839485"/>
                  <a:pt x="163660" y="743865"/>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regalo</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2" name="TextBox 51">
            <a:extLst>
              <a:ext uri="{FF2B5EF4-FFF2-40B4-BE49-F238E27FC236}">
                <a16:creationId xmlns:a16="http://schemas.microsoft.com/office/drawing/2014/main" id="{325CC0D6-DD2A-4951-A063-BAB49E21A4E8}"/>
              </a:ext>
            </a:extLst>
          </p:cNvPr>
          <p:cNvSpPr txBox="1"/>
          <p:nvPr/>
        </p:nvSpPr>
        <p:spPr>
          <a:xfrm>
            <a:off x="161628" y="1114734"/>
            <a:ext cx="90810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3200" b="1" dirty="0" err="1">
                <a:solidFill>
                  <a:srgbClr val="002060"/>
                </a:solidFill>
                <a:latin typeface="Century Gothic" panose="020B0502020202020204" pitchFamily="34" charset="0"/>
              </a:rPr>
              <a:t>We</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make</a:t>
            </a:r>
            <a:r>
              <a:rPr lang="es-AR" sz="3200" b="1" dirty="0">
                <a:solidFill>
                  <a:srgbClr val="002060"/>
                </a:solidFill>
                <a:latin typeface="Century Gothic" panose="020B0502020202020204" pitchFamily="34" charset="0"/>
              </a:rPr>
              <a:t> a </a:t>
            </a:r>
            <a:r>
              <a:rPr lang="es-AR" sz="3200" b="1" dirty="0" err="1">
                <a:solidFill>
                  <a:srgbClr val="002060"/>
                </a:solidFill>
                <a:latin typeface="Century Gothic" panose="020B0502020202020204" pitchFamily="34" charset="0"/>
              </a:rPr>
              <a:t>special</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card</a:t>
            </a:r>
            <a:r>
              <a:rPr lang="es-AR" sz="3200" b="1" dirty="0">
                <a:solidFill>
                  <a:srgbClr val="002060"/>
                </a:solidFill>
                <a:latin typeface="Century Gothic" panose="020B0502020202020204" pitchFamily="34" charset="0"/>
              </a:rPr>
              <a:t>. </a:t>
            </a:r>
            <a:endPar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3" name="Google Shape;699;p62">
            <a:extLst>
              <a:ext uri="{FF2B5EF4-FFF2-40B4-BE49-F238E27FC236}">
                <a16:creationId xmlns:a16="http://schemas.microsoft.com/office/drawing/2014/main" id="{C7F21D49-63F3-4F7F-8FC8-8068D6DEA8E3}"/>
              </a:ext>
            </a:extLst>
          </p:cNvPr>
          <p:cNvSpPr/>
          <p:nvPr/>
        </p:nvSpPr>
        <p:spPr>
          <a:xfrm>
            <a:off x="4702899" y="5120053"/>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6363380" y="5146559"/>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una</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pic>
        <p:nvPicPr>
          <p:cNvPr id="63" name="Picture 62" descr="A picture containing text, toy, doll&#10;&#10;Description automatically generated">
            <a:extLst>
              <a:ext uri="{FF2B5EF4-FFF2-40B4-BE49-F238E27FC236}">
                <a16:creationId xmlns:a16="http://schemas.microsoft.com/office/drawing/2014/main" id="{AF1233A0-2A46-4187-8BCC-B5FF319E4594}"/>
              </a:ext>
            </a:extLst>
          </p:cNvPr>
          <p:cNvPicPr>
            <a:picLocks noChangeAspect="1"/>
          </p:cNvPicPr>
          <p:nvPr/>
        </p:nvPicPr>
        <p:blipFill>
          <a:blip r:embed="rId9"/>
          <a:stretch>
            <a:fillRect/>
          </a:stretch>
        </p:blipFill>
        <p:spPr>
          <a:xfrm>
            <a:off x="9125338" y="294626"/>
            <a:ext cx="843791" cy="1371162"/>
          </a:xfrm>
          <a:prstGeom prst="rect">
            <a:avLst/>
          </a:prstGeom>
        </p:spPr>
      </p:pic>
      <p:sp>
        <p:nvSpPr>
          <p:cNvPr id="44" name="Google Shape;698;p62">
            <a:extLst>
              <a:ext uri="{FF2B5EF4-FFF2-40B4-BE49-F238E27FC236}">
                <a16:creationId xmlns:a16="http://schemas.microsoft.com/office/drawing/2014/main" id="{5222B90B-0CF5-42E5-8A4B-670B53688209}"/>
              </a:ext>
            </a:extLst>
          </p:cNvPr>
          <p:cNvSpPr/>
          <p:nvPr/>
        </p:nvSpPr>
        <p:spPr>
          <a:xfrm>
            <a:off x="9684342" y="6007364"/>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Hago</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6" name="Google Shape;698;p62">
            <a:extLst>
              <a:ext uri="{FF2B5EF4-FFF2-40B4-BE49-F238E27FC236}">
                <a16:creationId xmlns:a16="http://schemas.microsoft.com/office/drawing/2014/main" id="{4FFE760E-3368-4518-B8C0-14A9B8B4DB9E}"/>
              </a:ext>
            </a:extLst>
          </p:cNvPr>
          <p:cNvSpPr/>
          <p:nvPr/>
        </p:nvSpPr>
        <p:spPr>
          <a:xfrm>
            <a:off x="9759570" y="3372928"/>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lvl="0" algn="ctr">
              <a:defRPr/>
            </a:pPr>
            <a:r>
              <a:rPr lang="en-GB" sz="2500" b="1" dirty="0">
                <a:solidFill>
                  <a:srgbClr val="002060"/>
                </a:solidFill>
                <a:latin typeface="Century Gothic" panose="020B0502020202020204" pitchFamily="34" charset="0"/>
                <a:ea typeface="Montserrat"/>
                <a:cs typeface="Montserrat"/>
                <a:sym typeface="Montserrat"/>
              </a:rPr>
              <a:t>especial.</a:t>
            </a:r>
          </a:p>
        </p:txBody>
      </p:sp>
      <p:sp>
        <p:nvSpPr>
          <p:cNvPr id="3" name="Google Shape;167;p2">
            <a:extLst>
              <a:ext uri="{FF2B5EF4-FFF2-40B4-BE49-F238E27FC236}">
                <a16:creationId xmlns:a16="http://schemas.microsoft.com/office/drawing/2014/main" id="{5F7739FE-EDA3-2D15-A1BD-B0786744F6DD}"/>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Google Shape;695;p62">
            <a:extLst>
              <a:ext uri="{FF2B5EF4-FFF2-40B4-BE49-F238E27FC236}">
                <a16:creationId xmlns:a16="http://schemas.microsoft.com/office/drawing/2014/main" id="{2CDCA0AC-C145-EB02-E77B-4E42AC536F9E}"/>
              </a:ext>
            </a:extLst>
          </p:cNvPr>
          <p:cNvSpPr/>
          <p:nvPr/>
        </p:nvSpPr>
        <p:spPr>
          <a:xfrm>
            <a:off x="8066993" y="3345834"/>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capaz</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 name="Google Shape;697;p62">
            <a:extLst>
              <a:ext uri="{FF2B5EF4-FFF2-40B4-BE49-F238E27FC236}">
                <a16:creationId xmlns:a16="http://schemas.microsoft.com/office/drawing/2014/main" id="{9F8E9BE1-3B3D-C417-FC09-5431FDED5BBD}"/>
              </a:ext>
            </a:extLst>
          </p:cNvPr>
          <p:cNvSpPr/>
          <p:nvPr/>
        </p:nvSpPr>
        <p:spPr>
          <a:xfrm>
            <a:off x="6404266" y="3377608"/>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err="1">
                <a:solidFill>
                  <a:srgbClr val="002060"/>
                </a:solidFill>
                <a:latin typeface="Century Gothic" panose="020B0502020202020204" pitchFamily="34" charset="0"/>
                <a:ea typeface="Montserrat"/>
                <a:cs typeface="Montserrat"/>
                <a:sym typeface="Montserrat"/>
              </a:rPr>
              <a:t>útil</a:t>
            </a:r>
            <a:r>
              <a:rPr lang="en-GB" sz="2500" b="1" dirty="0">
                <a:solidFill>
                  <a:srgbClr val="002060"/>
                </a:solidFill>
                <a:latin typeface="Century Gothic" panose="020B0502020202020204" pitchFamily="34" charset="0"/>
                <a:ea typeface="Montserrat"/>
                <a:cs typeface="Montserrat"/>
                <a:sym typeface="Montserrat"/>
              </a:rPr>
              <a:t>.</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 name="TextBox 5">
            <a:extLst>
              <a:ext uri="{FF2B5EF4-FFF2-40B4-BE49-F238E27FC236}">
                <a16:creationId xmlns:a16="http://schemas.microsoft.com/office/drawing/2014/main" id="{B713179B-08A1-EF76-B998-C9995011F0E4}"/>
              </a:ext>
            </a:extLst>
          </p:cNvPr>
          <p:cNvSpPr txBox="1"/>
          <p:nvPr/>
        </p:nvSpPr>
        <p:spPr>
          <a:xfrm>
            <a:off x="5428602" y="2168456"/>
            <a:ext cx="69064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Hacemos una tarjeta especial.</a:t>
            </a:r>
          </a:p>
        </p:txBody>
      </p:sp>
    </p:spTree>
    <p:extLst>
      <p:ext uri="{BB962C8B-B14F-4D97-AF65-F5344CB8AC3E}">
        <p14:creationId xmlns:p14="http://schemas.microsoft.com/office/powerpoint/2010/main" val="198972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5_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9676" y="70667"/>
            <a:ext cx="614822" cy="614822"/>
          </a:xfrm>
          <a:prstGeom prst="rect">
            <a:avLst/>
          </a:prstGeom>
          <a:noFill/>
          <a:extLst>
            <a:ext uri="{909E8E84-426E-40DD-AFC4-6F175D3DCCD1}">
              <a14:hiddenFill xmlns:a14="http://schemas.microsoft.com/office/drawing/2010/main">
                <a:solidFill>
                  <a:srgbClr val="FFFFFF"/>
                </a:solidFill>
              </a14:hiddenFill>
            </a:ext>
          </a:extLst>
        </p:spPr>
      </p:pic>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174268" y="2155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0234641" y="110043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leer</a:t>
            </a: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7"/>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Google Shape;695;p62">
            <a:extLst>
              <a:ext uri="{FF2B5EF4-FFF2-40B4-BE49-F238E27FC236}">
                <a16:creationId xmlns:a16="http://schemas.microsoft.com/office/drawing/2014/main" id="{8841D0EA-21B9-4268-B60D-2F13BAC1314C}"/>
              </a:ext>
            </a:extLst>
          </p:cNvPr>
          <p:cNvSpPr/>
          <p:nvPr/>
        </p:nvSpPr>
        <p:spPr>
          <a:xfrm>
            <a:off x="4702899" y="5986966"/>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Bebo</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7" name="Google Shape;697;p62">
            <a:extLst>
              <a:ext uri="{FF2B5EF4-FFF2-40B4-BE49-F238E27FC236}">
                <a16:creationId xmlns:a16="http://schemas.microsoft.com/office/drawing/2014/main" id="{89462613-C657-45E1-B74F-B9F809058733}"/>
              </a:ext>
            </a:extLst>
          </p:cNvPr>
          <p:cNvSpPr/>
          <p:nvPr/>
        </p:nvSpPr>
        <p:spPr>
          <a:xfrm>
            <a:off x="6363380" y="5986966"/>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Bebemos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8" name="Google Shape;698;p62">
            <a:extLst>
              <a:ext uri="{FF2B5EF4-FFF2-40B4-BE49-F238E27FC236}">
                <a16:creationId xmlns:a16="http://schemas.microsoft.com/office/drawing/2014/main" id="{D0598EE9-746B-4EEE-8A96-45E4AAF3C3EA}"/>
              </a:ext>
            </a:extLst>
          </p:cNvPr>
          <p:cNvSpPr/>
          <p:nvPr/>
        </p:nvSpPr>
        <p:spPr>
          <a:xfrm>
            <a:off x="8023861" y="5986966"/>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Bebes</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753359F5-35C7-49BA-8A6E-1F1A18E7FA76}"/>
              </a:ext>
            </a:extLst>
          </p:cNvPr>
          <p:cNvSpPr/>
          <p:nvPr/>
        </p:nvSpPr>
        <p:spPr>
          <a:xfrm>
            <a:off x="4744959" y="5117706"/>
            <a:ext cx="1841173" cy="793650"/>
          </a:xfrm>
          <a:custGeom>
            <a:avLst/>
            <a:gdLst>
              <a:gd name="connsiteX0" fmla="*/ 0 w 1841173"/>
              <a:gd name="connsiteY0" fmla="*/ 0 h 793650"/>
              <a:gd name="connsiteX1" fmla="*/ 423470 w 1841173"/>
              <a:gd name="connsiteY1" fmla="*/ 0 h 793650"/>
              <a:gd name="connsiteX2" fmla="*/ 883763 w 1841173"/>
              <a:gd name="connsiteY2" fmla="*/ 0 h 793650"/>
              <a:gd name="connsiteX3" fmla="*/ 1344056 w 1841173"/>
              <a:gd name="connsiteY3" fmla="*/ 0 h 793650"/>
              <a:gd name="connsiteX4" fmla="*/ 1841173 w 1841173"/>
              <a:gd name="connsiteY4" fmla="*/ 0 h 793650"/>
              <a:gd name="connsiteX5" fmla="*/ 1841173 w 1841173"/>
              <a:gd name="connsiteY5" fmla="*/ 373016 h 793650"/>
              <a:gd name="connsiteX6" fmla="*/ 1841173 w 1841173"/>
              <a:gd name="connsiteY6" fmla="*/ 793650 h 793650"/>
              <a:gd name="connsiteX7" fmla="*/ 1380880 w 1841173"/>
              <a:gd name="connsiteY7" fmla="*/ 793650 h 793650"/>
              <a:gd name="connsiteX8" fmla="*/ 975822 w 1841173"/>
              <a:gd name="connsiteY8" fmla="*/ 793650 h 793650"/>
              <a:gd name="connsiteX9" fmla="*/ 515528 w 1841173"/>
              <a:gd name="connsiteY9" fmla="*/ 793650 h 793650"/>
              <a:gd name="connsiteX10" fmla="*/ 0 w 1841173"/>
              <a:gd name="connsiteY10" fmla="*/ 793650 h 793650"/>
              <a:gd name="connsiteX11" fmla="*/ 0 w 1841173"/>
              <a:gd name="connsiteY11" fmla="*/ 404762 h 793650"/>
              <a:gd name="connsiteX12" fmla="*/ 0 w 1841173"/>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1173" h="793650" fill="none" extrusionOk="0">
                <a:moveTo>
                  <a:pt x="0" y="0"/>
                </a:moveTo>
                <a:cubicBezTo>
                  <a:pt x="109358" y="-30337"/>
                  <a:pt x="220871" y="31739"/>
                  <a:pt x="423470" y="0"/>
                </a:cubicBezTo>
                <a:cubicBezTo>
                  <a:pt x="626069" y="-31739"/>
                  <a:pt x="749687" y="43411"/>
                  <a:pt x="883763" y="0"/>
                </a:cubicBezTo>
                <a:cubicBezTo>
                  <a:pt x="1017839" y="-43411"/>
                  <a:pt x="1179920" y="33539"/>
                  <a:pt x="1344056" y="0"/>
                </a:cubicBezTo>
                <a:cubicBezTo>
                  <a:pt x="1508192" y="-33539"/>
                  <a:pt x="1659145" y="39644"/>
                  <a:pt x="1841173" y="0"/>
                </a:cubicBezTo>
                <a:cubicBezTo>
                  <a:pt x="1861806" y="141104"/>
                  <a:pt x="1834493" y="231315"/>
                  <a:pt x="1841173" y="373016"/>
                </a:cubicBezTo>
                <a:cubicBezTo>
                  <a:pt x="1847853" y="514717"/>
                  <a:pt x="1791900" y="612773"/>
                  <a:pt x="1841173" y="793650"/>
                </a:cubicBezTo>
                <a:cubicBezTo>
                  <a:pt x="1617613" y="800240"/>
                  <a:pt x="1548462" y="788013"/>
                  <a:pt x="1380880" y="793650"/>
                </a:cubicBezTo>
                <a:cubicBezTo>
                  <a:pt x="1213298" y="799287"/>
                  <a:pt x="1096934" y="773998"/>
                  <a:pt x="975822" y="793650"/>
                </a:cubicBezTo>
                <a:cubicBezTo>
                  <a:pt x="854710" y="813302"/>
                  <a:pt x="610506" y="744798"/>
                  <a:pt x="515528" y="793650"/>
                </a:cubicBezTo>
                <a:cubicBezTo>
                  <a:pt x="420550" y="842502"/>
                  <a:pt x="212206" y="748840"/>
                  <a:pt x="0" y="793650"/>
                </a:cubicBezTo>
                <a:cubicBezTo>
                  <a:pt x="-21683" y="715627"/>
                  <a:pt x="10029" y="556131"/>
                  <a:pt x="0" y="404762"/>
                </a:cubicBezTo>
                <a:cubicBezTo>
                  <a:pt x="-10029" y="253393"/>
                  <a:pt x="163" y="148462"/>
                  <a:pt x="0" y="0"/>
                </a:cubicBezTo>
                <a:close/>
              </a:path>
              <a:path w="1841173" h="793650" stroke="0" extrusionOk="0">
                <a:moveTo>
                  <a:pt x="0" y="0"/>
                </a:moveTo>
                <a:cubicBezTo>
                  <a:pt x="104069" y="-3664"/>
                  <a:pt x="246673" y="47618"/>
                  <a:pt x="441882" y="0"/>
                </a:cubicBezTo>
                <a:cubicBezTo>
                  <a:pt x="637091" y="-47618"/>
                  <a:pt x="714835" y="35403"/>
                  <a:pt x="883763" y="0"/>
                </a:cubicBezTo>
                <a:cubicBezTo>
                  <a:pt x="1052691" y="-35403"/>
                  <a:pt x="1201745" y="53217"/>
                  <a:pt x="1362468" y="0"/>
                </a:cubicBezTo>
                <a:cubicBezTo>
                  <a:pt x="1523191" y="-53217"/>
                  <a:pt x="1683382" y="2573"/>
                  <a:pt x="1841173" y="0"/>
                </a:cubicBezTo>
                <a:cubicBezTo>
                  <a:pt x="1873144" y="146099"/>
                  <a:pt x="1798680" y="245453"/>
                  <a:pt x="1841173" y="396825"/>
                </a:cubicBezTo>
                <a:cubicBezTo>
                  <a:pt x="1883666" y="548197"/>
                  <a:pt x="1805870" y="622367"/>
                  <a:pt x="1841173" y="793650"/>
                </a:cubicBezTo>
                <a:cubicBezTo>
                  <a:pt x="1737034" y="823000"/>
                  <a:pt x="1618437" y="752066"/>
                  <a:pt x="1436115" y="793650"/>
                </a:cubicBezTo>
                <a:cubicBezTo>
                  <a:pt x="1253793" y="835234"/>
                  <a:pt x="1131215" y="763537"/>
                  <a:pt x="957410" y="793650"/>
                </a:cubicBezTo>
                <a:cubicBezTo>
                  <a:pt x="783605" y="823763"/>
                  <a:pt x="614691" y="791850"/>
                  <a:pt x="478705" y="793650"/>
                </a:cubicBezTo>
                <a:cubicBezTo>
                  <a:pt x="342720" y="795450"/>
                  <a:pt x="194020" y="759110"/>
                  <a:pt x="0" y="793650"/>
                </a:cubicBezTo>
                <a:cubicBezTo>
                  <a:pt x="-11312" y="664987"/>
                  <a:pt x="4098" y="596572"/>
                  <a:pt x="0" y="404762"/>
                </a:cubicBezTo>
                <a:cubicBezTo>
                  <a:pt x="-4098" y="212952"/>
                  <a:pt x="739" y="9312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rgbClr val="002060"/>
                </a:solidFill>
                <a:latin typeface="Century Gothic" panose="020B0502020202020204" pitchFamily="34" charset="0"/>
                <a:ea typeface="Montserrat"/>
                <a:cs typeface="Montserrat"/>
                <a:sym typeface="Montserrat"/>
              </a:rPr>
              <a:t>chocolate</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6696785" y="5101819"/>
            <a:ext cx="1280343" cy="793650"/>
          </a:xfrm>
          <a:custGeom>
            <a:avLst/>
            <a:gdLst>
              <a:gd name="connsiteX0" fmla="*/ 0 w 1280343"/>
              <a:gd name="connsiteY0" fmla="*/ 0 h 793650"/>
              <a:gd name="connsiteX1" fmla="*/ 439584 w 1280343"/>
              <a:gd name="connsiteY1" fmla="*/ 0 h 793650"/>
              <a:gd name="connsiteX2" fmla="*/ 853562 w 1280343"/>
              <a:gd name="connsiteY2" fmla="*/ 0 h 793650"/>
              <a:gd name="connsiteX3" fmla="*/ 1280343 w 1280343"/>
              <a:gd name="connsiteY3" fmla="*/ 0 h 793650"/>
              <a:gd name="connsiteX4" fmla="*/ 1280343 w 1280343"/>
              <a:gd name="connsiteY4" fmla="*/ 380952 h 793650"/>
              <a:gd name="connsiteX5" fmla="*/ 1280343 w 1280343"/>
              <a:gd name="connsiteY5" fmla="*/ 793650 h 793650"/>
              <a:gd name="connsiteX6" fmla="*/ 827955 w 1280343"/>
              <a:gd name="connsiteY6" fmla="*/ 793650 h 793650"/>
              <a:gd name="connsiteX7" fmla="*/ 439584 w 1280343"/>
              <a:gd name="connsiteY7" fmla="*/ 793650 h 793650"/>
              <a:gd name="connsiteX8" fmla="*/ 0 w 1280343"/>
              <a:gd name="connsiteY8" fmla="*/ 793650 h 793650"/>
              <a:gd name="connsiteX9" fmla="*/ 0 w 1280343"/>
              <a:gd name="connsiteY9" fmla="*/ 396825 h 793650"/>
              <a:gd name="connsiteX10" fmla="*/ 0 w 128034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0343" h="793650" fill="none" extrusionOk="0">
                <a:moveTo>
                  <a:pt x="0" y="0"/>
                </a:moveTo>
                <a:cubicBezTo>
                  <a:pt x="114872" y="-9197"/>
                  <a:pt x="230082" y="35010"/>
                  <a:pt x="439584" y="0"/>
                </a:cubicBezTo>
                <a:cubicBezTo>
                  <a:pt x="649086" y="-35010"/>
                  <a:pt x="684610" y="16073"/>
                  <a:pt x="853562" y="0"/>
                </a:cubicBezTo>
                <a:cubicBezTo>
                  <a:pt x="1022514" y="-16073"/>
                  <a:pt x="1071792" y="26748"/>
                  <a:pt x="1280343" y="0"/>
                </a:cubicBezTo>
                <a:cubicBezTo>
                  <a:pt x="1299883" y="164573"/>
                  <a:pt x="1242581" y="254579"/>
                  <a:pt x="1280343" y="380952"/>
                </a:cubicBezTo>
                <a:cubicBezTo>
                  <a:pt x="1318105" y="507325"/>
                  <a:pt x="1269918" y="654280"/>
                  <a:pt x="1280343" y="793650"/>
                </a:cubicBezTo>
                <a:cubicBezTo>
                  <a:pt x="1133998" y="822636"/>
                  <a:pt x="1030785" y="755594"/>
                  <a:pt x="827955" y="793650"/>
                </a:cubicBezTo>
                <a:cubicBezTo>
                  <a:pt x="625125" y="831706"/>
                  <a:pt x="556982" y="773581"/>
                  <a:pt x="439584" y="793650"/>
                </a:cubicBezTo>
                <a:cubicBezTo>
                  <a:pt x="322186" y="813719"/>
                  <a:pt x="134366" y="753095"/>
                  <a:pt x="0" y="793650"/>
                </a:cubicBezTo>
                <a:cubicBezTo>
                  <a:pt x="-158" y="685495"/>
                  <a:pt x="21881" y="589833"/>
                  <a:pt x="0" y="396825"/>
                </a:cubicBezTo>
                <a:cubicBezTo>
                  <a:pt x="-21881" y="203818"/>
                  <a:pt x="7696" y="89522"/>
                  <a:pt x="0" y="0"/>
                </a:cubicBezTo>
                <a:close/>
              </a:path>
              <a:path w="1280343" h="793650" stroke="0" extrusionOk="0">
                <a:moveTo>
                  <a:pt x="0" y="0"/>
                </a:moveTo>
                <a:cubicBezTo>
                  <a:pt x="184221" y="-15105"/>
                  <a:pt x="277706" y="27311"/>
                  <a:pt x="413978" y="0"/>
                </a:cubicBezTo>
                <a:cubicBezTo>
                  <a:pt x="550250" y="-27311"/>
                  <a:pt x="638219" y="19269"/>
                  <a:pt x="853562" y="0"/>
                </a:cubicBezTo>
                <a:cubicBezTo>
                  <a:pt x="1068905" y="-19269"/>
                  <a:pt x="1188070" y="2149"/>
                  <a:pt x="1280343" y="0"/>
                </a:cubicBezTo>
                <a:cubicBezTo>
                  <a:pt x="1290687" y="142727"/>
                  <a:pt x="1261005" y="219759"/>
                  <a:pt x="1280343" y="373016"/>
                </a:cubicBezTo>
                <a:cubicBezTo>
                  <a:pt x="1299681" y="526273"/>
                  <a:pt x="1238095" y="618654"/>
                  <a:pt x="1280343" y="793650"/>
                </a:cubicBezTo>
                <a:cubicBezTo>
                  <a:pt x="1074689" y="810821"/>
                  <a:pt x="1042235" y="778817"/>
                  <a:pt x="827955" y="793650"/>
                </a:cubicBezTo>
                <a:cubicBezTo>
                  <a:pt x="613675" y="808483"/>
                  <a:pt x="572610" y="785583"/>
                  <a:pt x="401174" y="793650"/>
                </a:cubicBezTo>
                <a:cubicBezTo>
                  <a:pt x="229738" y="801717"/>
                  <a:pt x="127601" y="748170"/>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agua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8132712" y="5117706"/>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café</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9792334" y="5117706"/>
            <a:ext cx="1384150" cy="793650"/>
          </a:xfrm>
          <a:custGeom>
            <a:avLst/>
            <a:gdLst>
              <a:gd name="connsiteX0" fmla="*/ 0 w 1384150"/>
              <a:gd name="connsiteY0" fmla="*/ 0 h 793650"/>
              <a:gd name="connsiteX1" fmla="*/ 419859 w 1384150"/>
              <a:gd name="connsiteY1" fmla="*/ 0 h 793650"/>
              <a:gd name="connsiteX2" fmla="*/ 867401 w 1384150"/>
              <a:gd name="connsiteY2" fmla="*/ 0 h 793650"/>
              <a:gd name="connsiteX3" fmla="*/ 1384150 w 1384150"/>
              <a:gd name="connsiteY3" fmla="*/ 0 h 793650"/>
              <a:gd name="connsiteX4" fmla="*/ 1384150 w 1384150"/>
              <a:gd name="connsiteY4" fmla="*/ 388889 h 793650"/>
              <a:gd name="connsiteX5" fmla="*/ 1384150 w 1384150"/>
              <a:gd name="connsiteY5" fmla="*/ 793650 h 793650"/>
              <a:gd name="connsiteX6" fmla="*/ 895084 w 1384150"/>
              <a:gd name="connsiteY6" fmla="*/ 793650 h 793650"/>
              <a:gd name="connsiteX7" fmla="*/ 475225 w 1384150"/>
              <a:gd name="connsiteY7" fmla="*/ 793650 h 793650"/>
              <a:gd name="connsiteX8" fmla="*/ 0 w 1384150"/>
              <a:gd name="connsiteY8" fmla="*/ 793650 h 793650"/>
              <a:gd name="connsiteX9" fmla="*/ 0 w 1384150"/>
              <a:gd name="connsiteY9" fmla="*/ 404762 h 793650"/>
              <a:gd name="connsiteX10" fmla="*/ 0 w 1384150"/>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4150" h="793650" fill="none" extrusionOk="0">
                <a:moveTo>
                  <a:pt x="0" y="0"/>
                </a:moveTo>
                <a:cubicBezTo>
                  <a:pt x="188470" y="-34123"/>
                  <a:pt x="313078" y="37820"/>
                  <a:pt x="419859" y="0"/>
                </a:cubicBezTo>
                <a:cubicBezTo>
                  <a:pt x="526640" y="-37820"/>
                  <a:pt x="656504" y="19987"/>
                  <a:pt x="867401" y="0"/>
                </a:cubicBezTo>
                <a:cubicBezTo>
                  <a:pt x="1078298" y="-19987"/>
                  <a:pt x="1256045" y="54584"/>
                  <a:pt x="1384150" y="0"/>
                </a:cubicBezTo>
                <a:cubicBezTo>
                  <a:pt x="1402793" y="152116"/>
                  <a:pt x="1382132" y="285507"/>
                  <a:pt x="1384150" y="388889"/>
                </a:cubicBezTo>
                <a:cubicBezTo>
                  <a:pt x="1386168" y="492271"/>
                  <a:pt x="1355304" y="647348"/>
                  <a:pt x="1384150" y="793650"/>
                </a:cubicBezTo>
                <a:cubicBezTo>
                  <a:pt x="1237887" y="829841"/>
                  <a:pt x="1030859" y="762856"/>
                  <a:pt x="895084" y="793650"/>
                </a:cubicBezTo>
                <a:cubicBezTo>
                  <a:pt x="759309" y="824444"/>
                  <a:pt x="583742" y="749535"/>
                  <a:pt x="475225" y="793650"/>
                </a:cubicBezTo>
                <a:cubicBezTo>
                  <a:pt x="366708" y="837765"/>
                  <a:pt x="158157" y="752339"/>
                  <a:pt x="0" y="793650"/>
                </a:cubicBezTo>
                <a:cubicBezTo>
                  <a:pt x="-7405" y="627307"/>
                  <a:pt x="30199" y="577257"/>
                  <a:pt x="0" y="404762"/>
                </a:cubicBezTo>
                <a:cubicBezTo>
                  <a:pt x="-30199" y="232267"/>
                  <a:pt x="25360" y="181152"/>
                  <a:pt x="0" y="0"/>
                </a:cubicBezTo>
                <a:close/>
              </a:path>
              <a:path w="1384150" h="793650" stroke="0" extrusionOk="0">
                <a:moveTo>
                  <a:pt x="0" y="0"/>
                </a:moveTo>
                <a:cubicBezTo>
                  <a:pt x="118900" y="-13312"/>
                  <a:pt x="328221" y="6471"/>
                  <a:pt x="461383" y="0"/>
                </a:cubicBezTo>
                <a:cubicBezTo>
                  <a:pt x="594545" y="-6471"/>
                  <a:pt x="762844" y="49808"/>
                  <a:pt x="908925" y="0"/>
                </a:cubicBezTo>
                <a:cubicBezTo>
                  <a:pt x="1055006" y="-49808"/>
                  <a:pt x="1199254" y="15594"/>
                  <a:pt x="1384150" y="0"/>
                </a:cubicBezTo>
                <a:cubicBezTo>
                  <a:pt x="1394850" y="159361"/>
                  <a:pt x="1363266" y="262626"/>
                  <a:pt x="1384150" y="380952"/>
                </a:cubicBezTo>
                <a:cubicBezTo>
                  <a:pt x="1405034" y="499278"/>
                  <a:pt x="1355826" y="685713"/>
                  <a:pt x="1384150" y="793650"/>
                </a:cubicBezTo>
                <a:cubicBezTo>
                  <a:pt x="1228623" y="799172"/>
                  <a:pt x="1024544" y="762075"/>
                  <a:pt x="895084" y="793650"/>
                </a:cubicBezTo>
                <a:cubicBezTo>
                  <a:pt x="765624" y="825225"/>
                  <a:pt x="662463" y="747815"/>
                  <a:pt x="433700" y="793650"/>
                </a:cubicBezTo>
                <a:cubicBezTo>
                  <a:pt x="204937" y="839485"/>
                  <a:pt x="163660" y="743865"/>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té</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2" name="TextBox 51">
            <a:extLst>
              <a:ext uri="{FF2B5EF4-FFF2-40B4-BE49-F238E27FC236}">
                <a16:creationId xmlns:a16="http://schemas.microsoft.com/office/drawing/2014/main" id="{325CC0D6-DD2A-4951-A063-BAB49E21A4E8}"/>
              </a:ext>
            </a:extLst>
          </p:cNvPr>
          <p:cNvSpPr txBox="1"/>
          <p:nvPr/>
        </p:nvSpPr>
        <p:spPr>
          <a:xfrm>
            <a:off x="161628" y="1114734"/>
            <a:ext cx="90810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3200" b="1" dirty="0" err="1">
                <a:solidFill>
                  <a:srgbClr val="002060"/>
                </a:solidFill>
                <a:latin typeface="Century Gothic" panose="020B0502020202020204" pitchFamily="34" charset="0"/>
              </a:rPr>
              <a:t>You</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drink</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water</a:t>
            </a:r>
            <a:r>
              <a:rPr lang="es-AR" sz="3200" b="1" dirty="0">
                <a:solidFill>
                  <a:srgbClr val="002060"/>
                </a:solidFill>
                <a:latin typeface="Century Gothic" panose="020B0502020202020204" pitchFamily="34" charset="0"/>
              </a:rPr>
              <a:t> in </a:t>
            </a:r>
            <a:r>
              <a:rPr lang="es-AR" sz="3200" b="1" dirty="0" err="1">
                <a:solidFill>
                  <a:srgbClr val="002060"/>
                </a:solidFill>
                <a:latin typeface="Century Gothic" panose="020B0502020202020204" pitchFamily="34" charset="0"/>
              </a:rPr>
              <a:t>the</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classroom</a:t>
            </a:r>
            <a:r>
              <a:rPr lang="es-AR" sz="3200" b="1" dirty="0">
                <a:solidFill>
                  <a:srgbClr val="002060"/>
                </a:solidFill>
                <a:latin typeface="Century Gothic" panose="020B0502020202020204" pitchFamily="34" charset="0"/>
              </a:rPr>
              <a:t>.</a:t>
            </a:r>
            <a:endPar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3</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2</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1</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5</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4</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pic>
        <p:nvPicPr>
          <p:cNvPr id="63" name="Picture 62" descr="A picture containing text, toy, doll&#10;&#10;Description automatically generated">
            <a:extLst>
              <a:ext uri="{FF2B5EF4-FFF2-40B4-BE49-F238E27FC236}">
                <a16:creationId xmlns:a16="http://schemas.microsoft.com/office/drawing/2014/main" id="{AF1233A0-2A46-4187-8BCC-B5FF319E4594}"/>
              </a:ext>
            </a:extLst>
          </p:cNvPr>
          <p:cNvPicPr>
            <a:picLocks noChangeAspect="1"/>
          </p:cNvPicPr>
          <p:nvPr/>
        </p:nvPicPr>
        <p:blipFill>
          <a:blip r:embed="rId8"/>
          <a:stretch>
            <a:fillRect/>
          </a:stretch>
        </p:blipFill>
        <p:spPr>
          <a:xfrm>
            <a:off x="9125338" y="294626"/>
            <a:ext cx="843791" cy="1371162"/>
          </a:xfrm>
          <a:prstGeom prst="rect">
            <a:avLst/>
          </a:prstGeom>
        </p:spPr>
      </p:pic>
      <p:sp>
        <p:nvSpPr>
          <p:cNvPr id="64" name="Google Shape;695;p62">
            <a:extLst>
              <a:ext uri="{FF2B5EF4-FFF2-40B4-BE49-F238E27FC236}">
                <a16:creationId xmlns:a16="http://schemas.microsoft.com/office/drawing/2014/main" id="{CB190DEA-12D8-4DA7-9D79-A3EAAB3B7005}"/>
              </a:ext>
            </a:extLst>
          </p:cNvPr>
          <p:cNvSpPr/>
          <p:nvPr/>
        </p:nvSpPr>
        <p:spPr>
          <a:xfrm>
            <a:off x="6255524" y="4179296"/>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en </a:t>
            </a:r>
            <a:r>
              <a:rPr lang="en-GB" sz="2500" b="1" dirty="0" err="1">
                <a:solidFill>
                  <a:srgbClr val="002060"/>
                </a:solidFill>
                <a:latin typeface="Century Gothic" panose="020B0502020202020204" pitchFamily="34" charset="0"/>
                <a:ea typeface="Montserrat"/>
                <a:cs typeface="Montserrat"/>
                <a:sym typeface="Montserrat"/>
              </a:rPr>
              <a:t>el</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5" name="Google Shape;697;p62">
            <a:extLst>
              <a:ext uri="{FF2B5EF4-FFF2-40B4-BE49-F238E27FC236}">
                <a16:creationId xmlns:a16="http://schemas.microsoft.com/office/drawing/2014/main" id="{69BFEE31-CE2F-4BF2-AFF2-DD1684B4E0E7}"/>
              </a:ext>
            </a:extLst>
          </p:cNvPr>
          <p:cNvSpPr/>
          <p:nvPr/>
        </p:nvSpPr>
        <p:spPr>
          <a:xfrm>
            <a:off x="7970978" y="4179296"/>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en la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4" name="Google Shape;698;p62">
            <a:extLst>
              <a:ext uri="{FF2B5EF4-FFF2-40B4-BE49-F238E27FC236}">
                <a16:creationId xmlns:a16="http://schemas.microsoft.com/office/drawing/2014/main" id="{5222B90B-0CF5-42E5-8A4B-670B53688209}"/>
              </a:ext>
            </a:extLst>
          </p:cNvPr>
          <p:cNvSpPr/>
          <p:nvPr/>
        </p:nvSpPr>
        <p:spPr>
          <a:xfrm>
            <a:off x="9684342" y="6007364"/>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Bebe</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 name="Google Shape;167;p2">
            <a:extLst>
              <a:ext uri="{FF2B5EF4-FFF2-40B4-BE49-F238E27FC236}">
                <a16:creationId xmlns:a16="http://schemas.microsoft.com/office/drawing/2014/main" id="{04A727D0-F3DA-1F03-E7F6-609C4446F1FE}"/>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Google Shape;702;p62">
            <a:extLst>
              <a:ext uri="{FF2B5EF4-FFF2-40B4-BE49-F238E27FC236}">
                <a16:creationId xmlns:a16="http://schemas.microsoft.com/office/drawing/2014/main" id="{50C49E34-8F1A-7AA4-F5C4-C3746D91B144}"/>
              </a:ext>
            </a:extLst>
          </p:cNvPr>
          <p:cNvSpPr/>
          <p:nvPr/>
        </p:nvSpPr>
        <p:spPr>
          <a:xfrm>
            <a:off x="4666677" y="3301495"/>
            <a:ext cx="1841173" cy="793650"/>
          </a:xfrm>
          <a:custGeom>
            <a:avLst/>
            <a:gdLst>
              <a:gd name="connsiteX0" fmla="*/ 0 w 1841173"/>
              <a:gd name="connsiteY0" fmla="*/ 0 h 793650"/>
              <a:gd name="connsiteX1" fmla="*/ 423470 w 1841173"/>
              <a:gd name="connsiteY1" fmla="*/ 0 h 793650"/>
              <a:gd name="connsiteX2" fmla="*/ 883763 w 1841173"/>
              <a:gd name="connsiteY2" fmla="*/ 0 h 793650"/>
              <a:gd name="connsiteX3" fmla="*/ 1344056 w 1841173"/>
              <a:gd name="connsiteY3" fmla="*/ 0 h 793650"/>
              <a:gd name="connsiteX4" fmla="*/ 1841173 w 1841173"/>
              <a:gd name="connsiteY4" fmla="*/ 0 h 793650"/>
              <a:gd name="connsiteX5" fmla="*/ 1841173 w 1841173"/>
              <a:gd name="connsiteY5" fmla="*/ 373016 h 793650"/>
              <a:gd name="connsiteX6" fmla="*/ 1841173 w 1841173"/>
              <a:gd name="connsiteY6" fmla="*/ 793650 h 793650"/>
              <a:gd name="connsiteX7" fmla="*/ 1380880 w 1841173"/>
              <a:gd name="connsiteY7" fmla="*/ 793650 h 793650"/>
              <a:gd name="connsiteX8" fmla="*/ 975822 w 1841173"/>
              <a:gd name="connsiteY8" fmla="*/ 793650 h 793650"/>
              <a:gd name="connsiteX9" fmla="*/ 515528 w 1841173"/>
              <a:gd name="connsiteY9" fmla="*/ 793650 h 793650"/>
              <a:gd name="connsiteX10" fmla="*/ 0 w 1841173"/>
              <a:gd name="connsiteY10" fmla="*/ 793650 h 793650"/>
              <a:gd name="connsiteX11" fmla="*/ 0 w 1841173"/>
              <a:gd name="connsiteY11" fmla="*/ 404762 h 793650"/>
              <a:gd name="connsiteX12" fmla="*/ 0 w 1841173"/>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1173" h="793650" fill="none" extrusionOk="0">
                <a:moveTo>
                  <a:pt x="0" y="0"/>
                </a:moveTo>
                <a:cubicBezTo>
                  <a:pt x="109358" y="-30337"/>
                  <a:pt x="220871" y="31739"/>
                  <a:pt x="423470" y="0"/>
                </a:cubicBezTo>
                <a:cubicBezTo>
                  <a:pt x="626069" y="-31739"/>
                  <a:pt x="749687" y="43411"/>
                  <a:pt x="883763" y="0"/>
                </a:cubicBezTo>
                <a:cubicBezTo>
                  <a:pt x="1017839" y="-43411"/>
                  <a:pt x="1179920" y="33539"/>
                  <a:pt x="1344056" y="0"/>
                </a:cubicBezTo>
                <a:cubicBezTo>
                  <a:pt x="1508192" y="-33539"/>
                  <a:pt x="1659145" y="39644"/>
                  <a:pt x="1841173" y="0"/>
                </a:cubicBezTo>
                <a:cubicBezTo>
                  <a:pt x="1861806" y="141104"/>
                  <a:pt x="1834493" y="231315"/>
                  <a:pt x="1841173" y="373016"/>
                </a:cubicBezTo>
                <a:cubicBezTo>
                  <a:pt x="1847853" y="514717"/>
                  <a:pt x="1791900" y="612773"/>
                  <a:pt x="1841173" y="793650"/>
                </a:cubicBezTo>
                <a:cubicBezTo>
                  <a:pt x="1617613" y="800240"/>
                  <a:pt x="1548462" y="788013"/>
                  <a:pt x="1380880" y="793650"/>
                </a:cubicBezTo>
                <a:cubicBezTo>
                  <a:pt x="1213298" y="799287"/>
                  <a:pt x="1096934" y="773998"/>
                  <a:pt x="975822" y="793650"/>
                </a:cubicBezTo>
                <a:cubicBezTo>
                  <a:pt x="854710" y="813302"/>
                  <a:pt x="610506" y="744798"/>
                  <a:pt x="515528" y="793650"/>
                </a:cubicBezTo>
                <a:cubicBezTo>
                  <a:pt x="420550" y="842502"/>
                  <a:pt x="212206" y="748840"/>
                  <a:pt x="0" y="793650"/>
                </a:cubicBezTo>
                <a:cubicBezTo>
                  <a:pt x="-21683" y="715627"/>
                  <a:pt x="10029" y="556131"/>
                  <a:pt x="0" y="404762"/>
                </a:cubicBezTo>
                <a:cubicBezTo>
                  <a:pt x="-10029" y="253393"/>
                  <a:pt x="163" y="148462"/>
                  <a:pt x="0" y="0"/>
                </a:cubicBezTo>
                <a:close/>
              </a:path>
              <a:path w="1841173" h="793650" stroke="0" extrusionOk="0">
                <a:moveTo>
                  <a:pt x="0" y="0"/>
                </a:moveTo>
                <a:cubicBezTo>
                  <a:pt x="104069" y="-3664"/>
                  <a:pt x="246673" y="47618"/>
                  <a:pt x="441882" y="0"/>
                </a:cubicBezTo>
                <a:cubicBezTo>
                  <a:pt x="637091" y="-47618"/>
                  <a:pt x="714835" y="35403"/>
                  <a:pt x="883763" y="0"/>
                </a:cubicBezTo>
                <a:cubicBezTo>
                  <a:pt x="1052691" y="-35403"/>
                  <a:pt x="1201745" y="53217"/>
                  <a:pt x="1362468" y="0"/>
                </a:cubicBezTo>
                <a:cubicBezTo>
                  <a:pt x="1523191" y="-53217"/>
                  <a:pt x="1683382" y="2573"/>
                  <a:pt x="1841173" y="0"/>
                </a:cubicBezTo>
                <a:cubicBezTo>
                  <a:pt x="1873144" y="146099"/>
                  <a:pt x="1798680" y="245453"/>
                  <a:pt x="1841173" y="396825"/>
                </a:cubicBezTo>
                <a:cubicBezTo>
                  <a:pt x="1883666" y="548197"/>
                  <a:pt x="1805870" y="622367"/>
                  <a:pt x="1841173" y="793650"/>
                </a:cubicBezTo>
                <a:cubicBezTo>
                  <a:pt x="1737034" y="823000"/>
                  <a:pt x="1618437" y="752066"/>
                  <a:pt x="1436115" y="793650"/>
                </a:cubicBezTo>
                <a:cubicBezTo>
                  <a:pt x="1253793" y="835234"/>
                  <a:pt x="1131215" y="763537"/>
                  <a:pt x="957410" y="793650"/>
                </a:cubicBezTo>
                <a:cubicBezTo>
                  <a:pt x="783605" y="823763"/>
                  <a:pt x="614691" y="791850"/>
                  <a:pt x="478705" y="793650"/>
                </a:cubicBezTo>
                <a:cubicBezTo>
                  <a:pt x="342720" y="795450"/>
                  <a:pt x="194020" y="759110"/>
                  <a:pt x="0" y="793650"/>
                </a:cubicBezTo>
                <a:cubicBezTo>
                  <a:pt x="-11312" y="664987"/>
                  <a:pt x="4098" y="596572"/>
                  <a:pt x="0" y="404762"/>
                </a:cubicBezTo>
                <a:cubicBezTo>
                  <a:pt x="-4098" y="212952"/>
                  <a:pt x="739" y="9312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rgbClr val="002060"/>
                </a:solidFill>
                <a:latin typeface="Century Gothic" panose="020B0502020202020204" pitchFamily="34" charset="0"/>
                <a:ea typeface="Montserrat"/>
                <a:cs typeface="Montserrat"/>
                <a:sym typeface="Montserrat"/>
              </a:rPr>
              <a:t>aula.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 name="Google Shape;703;p62">
            <a:extLst>
              <a:ext uri="{FF2B5EF4-FFF2-40B4-BE49-F238E27FC236}">
                <a16:creationId xmlns:a16="http://schemas.microsoft.com/office/drawing/2014/main" id="{25DBD6B0-5510-980D-A098-5E3886756A8D}"/>
              </a:ext>
            </a:extLst>
          </p:cNvPr>
          <p:cNvSpPr/>
          <p:nvPr/>
        </p:nvSpPr>
        <p:spPr>
          <a:xfrm>
            <a:off x="6618503" y="3285608"/>
            <a:ext cx="1280343" cy="793650"/>
          </a:xfrm>
          <a:custGeom>
            <a:avLst/>
            <a:gdLst>
              <a:gd name="connsiteX0" fmla="*/ 0 w 1280343"/>
              <a:gd name="connsiteY0" fmla="*/ 0 h 793650"/>
              <a:gd name="connsiteX1" fmla="*/ 439584 w 1280343"/>
              <a:gd name="connsiteY1" fmla="*/ 0 h 793650"/>
              <a:gd name="connsiteX2" fmla="*/ 853562 w 1280343"/>
              <a:gd name="connsiteY2" fmla="*/ 0 h 793650"/>
              <a:gd name="connsiteX3" fmla="*/ 1280343 w 1280343"/>
              <a:gd name="connsiteY3" fmla="*/ 0 h 793650"/>
              <a:gd name="connsiteX4" fmla="*/ 1280343 w 1280343"/>
              <a:gd name="connsiteY4" fmla="*/ 380952 h 793650"/>
              <a:gd name="connsiteX5" fmla="*/ 1280343 w 1280343"/>
              <a:gd name="connsiteY5" fmla="*/ 793650 h 793650"/>
              <a:gd name="connsiteX6" fmla="*/ 827955 w 1280343"/>
              <a:gd name="connsiteY6" fmla="*/ 793650 h 793650"/>
              <a:gd name="connsiteX7" fmla="*/ 439584 w 1280343"/>
              <a:gd name="connsiteY7" fmla="*/ 793650 h 793650"/>
              <a:gd name="connsiteX8" fmla="*/ 0 w 1280343"/>
              <a:gd name="connsiteY8" fmla="*/ 793650 h 793650"/>
              <a:gd name="connsiteX9" fmla="*/ 0 w 1280343"/>
              <a:gd name="connsiteY9" fmla="*/ 396825 h 793650"/>
              <a:gd name="connsiteX10" fmla="*/ 0 w 128034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0343" h="793650" fill="none" extrusionOk="0">
                <a:moveTo>
                  <a:pt x="0" y="0"/>
                </a:moveTo>
                <a:cubicBezTo>
                  <a:pt x="114872" y="-9197"/>
                  <a:pt x="230082" y="35010"/>
                  <a:pt x="439584" y="0"/>
                </a:cubicBezTo>
                <a:cubicBezTo>
                  <a:pt x="649086" y="-35010"/>
                  <a:pt x="684610" y="16073"/>
                  <a:pt x="853562" y="0"/>
                </a:cubicBezTo>
                <a:cubicBezTo>
                  <a:pt x="1022514" y="-16073"/>
                  <a:pt x="1071792" y="26748"/>
                  <a:pt x="1280343" y="0"/>
                </a:cubicBezTo>
                <a:cubicBezTo>
                  <a:pt x="1299883" y="164573"/>
                  <a:pt x="1242581" y="254579"/>
                  <a:pt x="1280343" y="380952"/>
                </a:cubicBezTo>
                <a:cubicBezTo>
                  <a:pt x="1318105" y="507325"/>
                  <a:pt x="1269918" y="654280"/>
                  <a:pt x="1280343" y="793650"/>
                </a:cubicBezTo>
                <a:cubicBezTo>
                  <a:pt x="1133998" y="822636"/>
                  <a:pt x="1030785" y="755594"/>
                  <a:pt x="827955" y="793650"/>
                </a:cubicBezTo>
                <a:cubicBezTo>
                  <a:pt x="625125" y="831706"/>
                  <a:pt x="556982" y="773581"/>
                  <a:pt x="439584" y="793650"/>
                </a:cubicBezTo>
                <a:cubicBezTo>
                  <a:pt x="322186" y="813719"/>
                  <a:pt x="134366" y="753095"/>
                  <a:pt x="0" y="793650"/>
                </a:cubicBezTo>
                <a:cubicBezTo>
                  <a:pt x="-158" y="685495"/>
                  <a:pt x="21881" y="589833"/>
                  <a:pt x="0" y="396825"/>
                </a:cubicBezTo>
                <a:cubicBezTo>
                  <a:pt x="-21881" y="203818"/>
                  <a:pt x="7696" y="89522"/>
                  <a:pt x="0" y="0"/>
                </a:cubicBezTo>
                <a:close/>
              </a:path>
              <a:path w="1280343" h="793650" stroke="0" extrusionOk="0">
                <a:moveTo>
                  <a:pt x="0" y="0"/>
                </a:moveTo>
                <a:cubicBezTo>
                  <a:pt x="184221" y="-15105"/>
                  <a:pt x="277706" y="27311"/>
                  <a:pt x="413978" y="0"/>
                </a:cubicBezTo>
                <a:cubicBezTo>
                  <a:pt x="550250" y="-27311"/>
                  <a:pt x="638219" y="19269"/>
                  <a:pt x="853562" y="0"/>
                </a:cubicBezTo>
                <a:cubicBezTo>
                  <a:pt x="1068905" y="-19269"/>
                  <a:pt x="1188070" y="2149"/>
                  <a:pt x="1280343" y="0"/>
                </a:cubicBezTo>
                <a:cubicBezTo>
                  <a:pt x="1290687" y="142727"/>
                  <a:pt x="1261005" y="219759"/>
                  <a:pt x="1280343" y="373016"/>
                </a:cubicBezTo>
                <a:cubicBezTo>
                  <a:pt x="1299681" y="526273"/>
                  <a:pt x="1238095" y="618654"/>
                  <a:pt x="1280343" y="793650"/>
                </a:cubicBezTo>
                <a:cubicBezTo>
                  <a:pt x="1074689" y="810821"/>
                  <a:pt x="1042235" y="778817"/>
                  <a:pt x="827955" y="793650"/>
                </a:cubicBezTo>
                <a:cubicBezTo>
                  <a:pt x="613675" y="808483"/>
                  <a:pt x="572610" y="785583"/>
                  <a:pt x="401174" y="793650"/>
                </a:cubicBezTo>
                <a:cubicBezTo>
                  <a:pt x="229738" y="801717"/>
                  <a:pt x="127601" y="748170"/>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casa.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 name="Google Shape;702;p62">
            <a:extLst>
              <a:ext uri="{FF2B5EF4-FFF2-40B4-BE49-F238E27FC236}">
                <a16:creationId xmlns:a16="http://schemas.microsoft.com/office/drawing/2014/main" id="{2AE25866-0A98-52DB-DBC4-59C8285C10CA}"/>
              </a:ext>
            </a:extLst>
          </p:cNvPr>
          <p:cNvSpPr/>
          <p:nvPr/>
        </p:nvSpPr>
        <p:spPr>
          <a:xfrm>
            <a:off x="8054430" y="3301495"/>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patio.</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7" name="Google Shape;703;p62">
            <a:extLst>
              <a:ext uri="{FF2B5EF4-FFF2-40B4-BE49-F238E27FC236}">
                <a16:creationId xmlns:a16="http://schemas.microsoft.com/office/drawing/2014/main" id="{C8FC5BCE-006F-12B3-5090-0BD2E87029B5}"/>
              </a:ext>
            </a:extLst>
          </p:cNvPr>
          <p:cNvSpPr/>
          <p:nvPr/>
        </p:nvSpPr>
        <p:spPr>
          <a:xfrm>
            <a:off x="9714052" y="3301495"/>
            <a:ext cx="1384150" cy="793650"/>
          </a:xfrm>
          <a:custGeom>
            <a:avLst/>
            <a:gdLst>
              <a:gd name="connsiteX0" fmla="*/ 0 w 1384150"/>
              <a:gd name="connsiteY0" fmla="*/ 0 h 793650"/>
              <a:gd name="connsiteX1" fmla="*/ 419859 w 1384150"/>
              <a:gd name="connsiteY1" fmla="*/ 0 h 793650"/>
              <a:gd name="connsiteX2" fmla="*/ 867401 w 1384150"/>
              <a:gd name="connsiteY2" fmla="*/ 0 h 793650"/>
              <a:gd name="connsiteX3" fmla="*/ 1384150 w 1384150"/>
              <a:gd name="connsiteY3" fmla="*/ 0 h 793650"/>
              <a:gd name="connsiteX4" fmla="*/ 1384150 w 1384150"/>
              <a:gd name="connsiteY4" fmla="*/ 388889 h 793650"/>
              <a:gd name="connsiteX5" fmla="*/ 1384150 w 1384150"/>
              <a:gd name="connsiteY5" fmla="*/ 793650 h 793650"/>
              <a:gd name="connsiteX6" fmla="*/ 895084 w 1384150"/>
              <a:gd name="connsiteY6" fmla="*/ 793650 h 793650"/>
              <a:gd name="connsiteX7" fmla="*/ 475225 w 1384150"/>
              <a:gd name="connsiteY7" fmla="*/ 793650 h 793650"/>
              <a:gd name="connsiteX8" fmla="*/ 0 w 1384150"/>
              <a:gd name="connsiteY8" fmla="*/ 793650 h 793650"/>
              <a:gd name="connsiteX9" fmla="*/ 0 w 1384150"/>
              <a:gd name="connsiteY9" fmla="*/ 404762 h 793650"/>
              <a:gd name="connsiteX10" fmla="*/ 0 w 1384150"/>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4150" h="793650" fill="none" extrusionOk="0">
                <a:moveTo>
                  <a:pt x="0" y="0"/>
                </a:moveTo>
                <a:cubicBezTo>
                  <a:pt x="188470" y="-34123"/>
                  <a:pt x="313078" y="37820"/>
                  <a:pt x="419859" y="0"/>
                </a:cubicBezTo>
                <a:cubicBezTo>
                  <a:pt x="526640" y="-37820"/>
                  <a:pt x="656504" y="19987"/>
                  <a:pt x="867401" y="0"/>
                </a:cubicBezTo>
                <a:cubicBezTo>
                  <a:pt x="1078298" y="-19987"/>
                  <a:pt x="1256045" y="54584"/>
                  <a:pt x="1384150" y="0"/>
                </a:cubicBezTo>
                <a:cubicBezTo>
                  <a:pt x="1402793" y="152116"/>
                  <a:pt x="1382132" y="285507"/>
                  <a:pt x="1384150" y="388889"/>
                </a:cubicBezTo>
                <a:cubicBezTo>
                  <a:pt x="1386168" y="492271"/>
                  <a:pt x="1355304" y="647348"/>
                  <a:pt x="1384150" y="793650"/>
                </a:cubicBezTo>
                <a:cubicBezTo>
                  <a:pt x="1237887" y="829841"/>
                  <a:pt x="1030859" y="762856"/>
                  <a:pt x="895084" y="793650"/>
                </a:cubicBezTo>
                <a:cubicBezTo>
                  <a:pt x="759309" y="824444"/>
                  <a:pt x="583742" y="749535"/>
                  <a:pt x="475225" y="793650"/>
                </a:cubicBezTo>
                <a:cubicBezTo>
                  <a:pt x="366708" y="837765"/>
                  <a:pt x="158157" y="752339"/>
                  <a:pt x="0" y="793650"/>
                </a:cubicBezTo>
                <a:cubicBezTo>
                  <a:pt x="-7405" y="627307"/>
                  <a:pt x="30199" y="577257"/>
                  <a:pt x="0" y="404762"/>
                </a:cubicBezTo>
                <a:cubicBezTo>
                  <a:pt x="-30199" y="232267"/>
                  <a:pt x="25360" y="181152"/>
                  <a:pt x="0" y="0"/>
                </a:cubicBezTo>
                <a:close/>
              </a:path>
              <a:path w="1384150" h="793650" stroke="0" extrusionOk="0">
                <a:moveTo>
                  <a:pt x="0" y="0"/>
                </a:moveTo>
                <a:cubicBezTo>
                  <a:pt x="118900" y="-13312"/>
                  <a:pt x="328221" y="6471"/>
                  <a:pt x="461383" y="0"/>
                </a:cubicBezTo>
                <a:cubicBezTo>
                  <a:pt x="594545" y="-6471"/>
                  <a:pt x="762844" y="49808"/>
                  <a:pt x="908925" y="0"/>
                </a:cubicBezTo>
                <a:cubicBezTo>
                  <a:pt x="1055006" y="-49808"/>
                  <a:pt x="1199254" y="15594"/>
                  <a:pt x="1384150" y="0"/>
                </a:cubicBezTo>
                <a:cubicBezTo>
                  <a:pt x="1394850" y="159361"/>
                  <a:pt x="1363266" y="262626"/>
                  <a:pt x="1384150" y="380952"/>
                </a:cubicBezTo>
                <a:cubicBezTo>
                  <a:pt x="1405034" y="499278"/>
                  <a:pt x="1355826" y="685713"/>
                  <a:pt x="1384150" y="793650"/>
                </a:cubicBezTo>
                <a:cubicBezTo>
                  <a:pt x="1228623" y="799172"/>
                  <a:pt x="1024544" y="762075"/>
                  <a:pt x="895084" y="793650"/>
                </a:cubicBezTo>
                <a:cubicBezTo>
                  <a:pt x="765624" y="825225"/>
                  <a:pt x="662463" y="747815"/>
                  <a:pt x="433700" y="793650"/>
                </a:cubicBezTo>
                <a:cubicBezTo>
                  <a:pt x="204937" y="839485"/>
                  <a:pt x="163660" y="743865"/>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salón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8" name="TextBox 7">
            <a:hlinkClick r:id="" action="ppaction://noaction">
              <a:snd r:embed="rId9" name="5_1.wav"/>
            </a:hlinkClick>
            <a:extLst>
              <a:ext uri="{FF2B5EF4-FFF2-40B4-BE49-F238E27FC236}">
                <a16:creationId xmlns:a16="http://schemas.microsoft.com/office/drawing/2014/main" id="{8B632D82-7AAD-E174-3FE6-57D7C63BECFD}"/>
              </a:ext>
            </a:extLst>
          </p:cNvPr>
          <p:cNvSpPr txBox="1"/>
          <p:nvPr/>
        </p:nvSpPr>
        <p:spPr>
          <a:xfrm>
            <a:off x="2814907" y="61012"/>
            <a:ext cx="47436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Habla en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español</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[3/5]</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TextBox 8">
            <a:hlinkClick r:id="" action="ppaction://noaction">
              <a:snd r:embed="rId10" name="5_2.wav"/>
            </a:hlinkClick>
            <a:extLst>
              <a:ext uri="{FF2B5EF4-FFF2-40B4-BE49-F238E27FC236}">
                <a16:creationId xmlns:a16="http://schemas.microsoft.com/office/drawing/2014/main" id="{9970DCF2-4447-594A-4840-30C5067E5EEC}"/>
              </a:ext>
            </a:extLst>
          </p:cNvPr>
          <p:cNvSpPr txBox="1"/>
          <p:nvPr/>
        </p:nvSpPr>
        <p:spPr>
          <a:xfrm>
            <a:off x="2810750" y="502560"/>
            <a:ext cx="2460930"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Traduce 🗣</a:t>
            </a:r>
          </a:p>
        </p:txBody>
      </p:sp>
    </p:spTree>
    <p:extLst>
      <p:ext uri="{BB962C8B-B14F-4D97-AF65-F5344CB8AC3E}">
        <p14:creationId xmlns:p14="http://schemas.microsoft.com/office/powerpoint/2010/main" val="144572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1503</TotalTime>
  <Words>2841</Words>
  <Application>Microsoft Office PowerPoint</Application>
  <PresentationFormat>Widescreen</PresentationFormat>
  <Paragraphs>673</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Century Gothic</vt:lpstr>
      <vt:lpstr>docs-Century Gothic</vt:lpstr>
      <vt:lpstr>Modern Love</vt:lpstr>
      <vt:lpstr>Mystical Woods Smooth Script</vt:lpstr>
      <vt:lpstr>Tw Cen MT</vt:lpstr>
      <vt:lpstr>Office Theme</vt:lpstr>
      <vt:lpstr>Saying what I and others do</vt:lpstr>
      <vt:lpstr>Follow up 1: </vt:lpstr>
      <vt:lpstr>Follow up 2: </vt:lpstr>
      <vt:lpstr>Follow up 3: </vt:lpstr>
      <vt:lpstr>Follow up 4: </vt:lpstr>
      <vt:lpstr>Follow up 4: </vt:lpstr>
      <vt:lpstr>Follow up 4: </vt:lpstr>
      <vt:lpstr>Follow up 4: </vt:lpstr>
      <vt:lpstr>Follow up 4: </vt:lpstr>
      <vt:lpstr>Follow up 4: </vt:lpstr>
      <vt:lpstr>Follow up 4: </vt:lpstr>
      <vt:lpstr>Follow up 4: </vt:lpstr>
      <vt:lpstr>Follow up 4: </vt:lpstr>
      <vt:lpstr>Follow up 4: </vt:lpstr>
      <vt:lpstr>Knowing who does what</vt:lpstr>
      <vt:lpstr>Follow up 5:</vt:lpstr>
      <vt:lpstr>Follow up 5:</vt:lpstr>
      <vt:lpstr>Follow up 5 </vt:lpstr>
      <vt:lpstr>Follow up 5 </vt:lpstr>
      <vt:lpstr>Follow up [extra]: </vt:lpstr>
      <vt:lpstr>to print</vt:lpstr>
      <vt:lpstr>Follow up [extra]:  handout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Saying what me and others do</dc:title>
  <dc:creator>Paula Vázquez-Valero</dc:creator>
  <cp:lastModifiedBy>Tom Dawes</cp:lastModifiedBy>
  <cp:revision>36</cp:revision>
  <dcterms:created xsi:type="dcterms:W3CDTF">2022-01-14T14:50:57Z</dcterms:created>
  <dcterms:modified xsi:type="dcterms:W3CDTF">2022-12-14T16:29:54Z</dcterms:modified>
</cp:coreProperties>
</file>