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536" r:id="rId2"/>
    <p:sldId id="365" r:id="rId3"/>
    <p:sldId id="786" r:id="rId4"/>
    <p:sldId id="286" r:id="rId5"/>
    <p:sldId id="787" r:id="rId6"/>
    <p:sldId id="792" r:id="rId7"/>
    <p:sldId id="793" r:id="rId8"/>
    <p:sldId id="794" r:id="rId9"/>
    <p:sldId id="795" r:id="rId10"/>
    <p:sldId id="796" r:id="rId11"/>
    <p:sldId id="797" r:id="rId12"/>
    <p:sldId id="798" r:id="rId13"/>
    <p:sldId id="368" r:id="rId14"/>
    <p:sldId id="799" r:id="rId15"/>
    <p:sldId id="8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A7CC"/>
    <a:srgbClr val="FF61B0"/>
    <a:srgbClr val="FF93C9"/>
    <a:srgbClr val="E2F0D9"/>
    <a:srgbClr val="FFE5FF"/>
    <a:srgbClr val="FF9FCF"/>
    <a:srgbClr val="FF3399"/>
    <a:srgbClr val="FF0066"/>
    <a:srgbClr val="DCEFEF"/>
    <a:srgbClr val="E6FB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BAB69-A352-457B-8A4F-6D22B4970D14}" v="83" dt="2022-12-14T03:21:49.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72268" autoAdjust="0"/>
  </p:normalViewPr>
  <p:slideViewPr>
    <p:cSldViewPr snapToGrid="0">
      <p:cViewPr varScale="1">
        <p:scale>
          <a:sx n="39" d="100"/>
          <a:sy n="39" d="100"/>
        </p:scale>
        <p:origin x="58" y="547"/>
      </p:cViewPr>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8BDBAB69-A352-457B-8A4F-6D22B4970D14}"/>
    <pc:docChg chg="undo custSel modSld">
      <pc:chgData name="Tom Dawes" userId="fe899cd594ff6f3a" providerId="LiveId" clId="{8BDBAB69-A352-457B-8A4F-6D22B4970D14}" dt="2022-12-14T03:21:49.514" v="209"/>
      <pc:docMkLst>
        <pc:docMk/>
      </pc:docMkLst>
      <pc:sldChg chg="addSp delSp modSp mod modAnim">
        <pc:chgData name="Tom Dawes" userId="fe899cd594ff6f3a" providerId="LiveId" clId="{8BDBAB69-A352-457B-8A4F-6D22B4970D14}" dt="2022-12-14T02:54:51.953" v="87" actId="1038"/>
        <pc:sldMkLst>
          <pc:docMk/>
          <pc:sldMk cId="0" sldId="286"/>
        </pc:sldMkLst>
        <pc:spChg chg="mod">
          <ac:chgData name="Tom Dawes" userId="fe899cd594ff6f3a" providerId="LiveId" clId="{8BDBAB69-A352-457B-8A4F-6D22B4970D14}" dt="2022-12-14T02:54:45.800" v="56" actId="1038"/>
          <ac:spMkLst>
            <pc:docMk/>
            <pc:sldMk cId="0" sldId="286"/>
            <ac:spMk id="3" creationId="{7CC1BEE5-26D9-5D47-2BCC-1754A827F2FD}"/>
          </ac:spMkLst>
        </pc:spChg>
        <pc:spChg chg="add mod">
          <ac:chgData name="Tom Dawes" userId="fe899cd594ff6f3a" providerId="LiveId" clId="{8BDBAB69-A352-457B-8A4F-6D22B4970D14}" dt="2022-12-14T02:53:53.775" v="19" actId="1037"/>
          <ac:spMkLst>
            <pc:docMk/>
            <pc:sldMk cId="0" sldId="286"/>
            <ac:spMk id="6" creationId="{D186BC71-42EE-F138-3A1C-EEFE85EF5C77}"/>
          </ac:spMkLst>
        </pc:spChg>
        <pc:spChg chg="add del mod">
          <ac:chgData name="Tom Dawes" userId="fe899cd594ff6f3a" providerId="LiveId" clId="{8BDBAB69-A352-457B-8A4F-6D22B4970D14}" dt="2022-12-14T02:53:47.790" v="2" actId="478"/>
          <ac:spMkLst>
            <pc:docMk/>
            <pc:sldMk cId="0" sldId="286"/>
            <ac:spMk id="11" creationId="{1A7D0B58-0653-F64B-3A70-8320C4F60E5A}"/>
          </ac:spMkLst>
        </pc:spChg>
        <pc:spChg chg="del">
          <ac:chgData name="Tom Dawes" userId="fe899cd594ff6f3a" providerId="LiveId" clId="{8BDBAB69-A352-457B-8A4F-6D22B4970D14}" dt="2022-12-14T02:53:44.446" v="1" actId="478"/>
          <ac:spMkLst>
            <pc:docMk/>
            <pc:sldMk cId="0" sldId="286"/>
            <ac:spMk id="401" creationId="{00000000-0000-0000-0000-000000000000}"/>
          </ac:spMkLst>
        </pc:spChg>
        <pc:picChg chg="mod">
          <ac:chgData name="Tom Dawes" userId="fe899cd594ff6f3a" providerId="LiveId" clId="{8BDBAB69-A352-457B-8A4F-6D22B4970D14}" dt="2022-12-14T02:54:45.800" v="56" actId="1038"/>
          <ac:picMkLst>
            <pc:docMk/>
            <pc:sldMk cId="0" sldId="286"/>
            <ac:picMk id="4" creationId="{9240CEF2-5517-1580-E7CC-9355B8395E5E}"/>
          </ac:picMkLst>
        </pc:picChg>
        <pc:picChg chg="mod">
          <ac:chgData name="Tom Dawes" userId="fe899cd594ff6f3a" providerId="LiveId" clId="{8BDBAB69-A352-457B-8A4F-6D22B4970D14}" dt="2022-12-14T02:54:51.953" v="87" actId="1038"/>
          <ac:picMkLst>
            <pc:docMk/>
            <pc:sldMk cId="0" sldId="286"/>
            <ac:picMk id="5" creationId="{8B0C3D3E-57D1-48C4-BFEF-806B0013C046}"/>
          </ac:picMkLst>
        </pc:picChg>
      </pc:sldChg>
      <pc:sldChg chg="modAnim">
        <pc:chgData name="Tom Dawes" userId="fe899cd594ff6f3a" providerId="LiveId" clId="{8BDBAB69-A352-457B-8A4F-6D22B4970D14}" dt="2022-12-14T03:21:49.514" v="209"/>
        <pc:sldMkLst>
          <pc:docMk/>
          <pc:sldMk cId="1896518203" sldId="368"/>
        </pc:sldMkLst>
      </pc:sldChg>
      <pc:sldChg chg="addSp delSp modSp mod addAnim delAnim modAnim">
        <pc:chgData name="Tom Dawes" userId="fe899cd594ff6f3a" providerId="LiveId" clId="{8BDBAB69-A352-457B-8A4F-6D22B4970D14}" dt="2022-12-14T03:02:18.508" v="131" actId="478"/>
        <pc:sldMkLst>
          <pc:docMk/>
          <pc:sldMk cId="665800634" sldId="787"/>
        </pc:sldMkLst>
        <pc:spChg chg="add del">
          <ac:chgData name="Tom Dawes" userId="fe899cd594ff6f3a" providerId="LiveId" clId="{8BDBAB69-A352-457B-8A4F-6D22B4970D14}" dt="2022-12-14T03:02:18.508" v="131" actId="478"/>
          <ac:spMkLst>
            <pc:docMk/>
            <pc:sldMk cId="665800634" sldId="787"/>
            <ac:spMk id="6" creationId="{84C099D8-4A7A-A008-7487-F3239DF96FC2}"/>
          </ac:spMkLst>
        </pc:spChg>
        <pc:spChg chg="add mod">
          <ac:chgData name="Tom Dawes" userId="fe899cd594ff6f3a" providerId="LiveId" clId="{8BDBAB69-A352-457B-8A4F-6D22B4970D14}" dt="2022-12-14T02:56:09.414" v="94" actId="1076"/>
          <ac:spMkLst>
            <pc:docMk/>
            <pc:sldMk cId="665800634" sldId="787"/>
            <ac:spMk id="7" creationId="{C511D550-87F1-F0A7-1F9C-00C4CB5681E5}"/>
          </ac:spMkLst>
        </pc:spChg>
        <pc:spChg chg="mod">
          <ac:chgData name="Tom Dawes" userId="fe899cd594ff6f3a" providerId="LiveId" clId="{8BDBAB69-A352-457B-8A4F-6D22B4970D14}" dt="2022-12-14T03:02:15.749" v="123" actId="1076"/>
          <ac:spMkLst>
            <pc:docMk/>
            <pc:sldMk cId="665800634" sldId="787"/>
            <ac:spMk id="10" creationId="{50FC2BB5-914C-F5D4-21B0-C6B131316D02}"/>
          </ac:spMkLst>
        </pc:spChg>
        <pc:spChg chg="mod">
          <ac:chgData name="Tom Dawes" userId="fe899cd594ff6f3a" providerId="LiveId" clId="{8BDBAB69-A352-457B-8A4F-6D22B4970D14}" dt="2022-12-14T03:02:16.182" v="125" actId="1076"/>
          <ac:spMkLst>
            <pc:docMk/>
            <pc:sldMk cId="665800634" sldId="787"/>
            <ac:spMk id="12" creationId="{2D8DF3BC-3357-101F-3F39-A27164C0741E}"/>
          </ac:spMkLst>
        </pc:spChg>
        <pc:spChg chg="mod">
          <ac:chgData name="Tom Dawes" userId="fe899cd594ff6f3a" providerId="LiveId" clId="{8BDBAB69-A352-457B-8A4F-6D22B4970D14}" dt="2022-12-14T03:02:15.001" v="119" actId="1076"/>
          <ac:spMkLst>
            <pc:docMk/>
            <pc:sldMk cId="665800634" sldId="787"/>
            <ac:spMk id="13" creationId="{78A2B9C9-645F-39BD-B425-5D5D9662343F}"/>
          </ac:spMkLst>
        </pc:spChg>
        <pc:spChg chg="mod">
          <ac:chgData name="Tom Dawes" userId="fe899cd594ff6f3a" providerId="LiveId" clId="{8BDBAB69-A352-457B-8A4F-6D22B4970D14}" dt="2022-12-14T03:02:16.562" v="127" actId="1076"/>
          <ac:spMkLst>
            <pc:docMk/>
            <pc:sldMk cId="665800634" sldId="787"/>
            <ac:spMk id="16" creationId="{E44A08D5-6344-A976-B215-995BD4E70B29}"/>
          </ac:spMkLst>
        </pc:spChg>
        <pc:spChg chg="mod">
          <ac:chgData name="Tom Dawes" userId="fe899cd594ff6f3a" providerId="LiveId" clId="{8BDBAB69-A352-457B-8A4F-6D22B4970D14}" dt="2022-12-14T03:02:17.392" v="129" actId="1076"/>
          <ac:spMkLst>
            <pc:docMk/>
            <pc:sldMk cId="665800634" sldId="787"/>
            <ac:spMk id="19" creationId="{E2B2BC7A-A006-FA44-A658-0ABEADFE5DA0}"/>
          </ac:spMkLst>
        </pc:spChg>
        <pc:spChg chg="mod">
          <ac:chgData name="Tom Dawes" userId="fe899cd594ff6f3a" providerId="LiveId" clId="{8BDBAB69-A352-457B-8A4F-6D22B4970D14}" dt="2022-12-14T03:02:14.597" v="117" actId="1076"/>
          <ac:spMkLst>
            <pc:docMk/>
            <pc:sldMk cId="665800634" sldId="787"/>
            <ac:spMk id="20" creationId="{11F9C043-0DD5-3EC0-22C0-67674D8BDDB3}"/>
          </ac:spMkLst>
        </pc:spChg>
        <pc:spChg chg="add del mod">
          <ac:chgData name="Tom Dawes" userId="fe899cd594ff6f3a" providerId="LiveId" clId="{8BDBAB69-A352-457B-8A4F-6D22B4970D14}" dt="2022-12-14T02:56:06.330" v="93" actId="478"/>
          <ac:spMkLst>
            <pc:docMk/>
            <pc:sldMk cId="665800634" sldId="787"/>
            <ac:spMk id="23" creationId="{F4197397-4773-6EC2-9E3F-EE6DF1050D98}"/>
          </ac:spMkLst>
        </pc:spChg>
        <pc:spChg chg="add del">
          <ac:chgData name="Tom Dawes" userId="fe899cd594ff6f3a" providerId="LiveId" clId="{8BDBAB69-A352-457B-8A4F-6D22B4970D14}" dt="2022-12-14T03:02:17.985" v="130" actId="478"/>
          <ac:spMkLst>
            <pc:docMk/>
            <pc:sldMk cId="665800634" sldId="787"/>
            <ac:spMk id="201" creationId="{309E41F4-4E12-4E19-8ACE-1ABF7B10CAAC}"/>
          </ac:spMkLst>
        </pc:spChg>
        <pc:spChg chg="mod">
          <ac:chgData name="Tom Dawes" userId="fe899cd594ff6f3a" providerId="LiveId" clId="{8BDBAB69-A352-457B-8A4F-6D22B4970D14}" dt="2022-12-14T03:02:15.540" v="122" actId="20577"/>
          <ac:spMkLst>
            <pc:docMk/>
            <pc:sldMk cId="665800634" sldId="787"/>
            <ac:spMk id="206" creationId="{92D8BED7-9420-4A89-9F2C-E877B6700C62}"/>
          </ac:spMkLst>
        </pc:spChg>
        <pc:spChg chg="mod">
          <ac:chgData name="Tom Dawes" userId="fe899cd594ff6f3a" providerId="LiveId" clId="{8BDBAB69-A352-457B-8A4F-6D22B4970D14}" dt="2022-12-14T03:02:15.978" v="124" actId="1076"/>
          <ac:spMkLst>
            <pc:docMk/>
            <pc:sldMk cId="665800634" sldId="787"/>
            <ac:spMk id="208" creationId="{9FE5023E-C6CB-4046-9A78-1A56B44651C7}"/>
          </ac:spMkLst>
        </pc:spChg>
        <pc:spChg chg="mod">
          <ac:chgData name="Tom Dawes" userId="fe899cd594ff6f3a" providerId="LiveId" clId="{8BDBAB69-A352-457B-8A4F-6D22B4970D14}" dt="2022-12-14T03:02:14.822" v="118" actId="1076"/>
          <ac:spMkLst>
            <pc:docMk/>
            <pc:sldMk cId="665800634" sldId="787"/>
            <ac:spMk id="209" creationId="{FFCF687A-F038-4028-B8B5-A5F714E54D10}"/>
          </ac:spMkLst>
        </pc:spChg>
        <pc:spChg chg="mod">
          <ac:chgData name="Tom Dawes" userId="fe899cd594ff6f3a" providerId="LiveId" clId="{8BDBAB69-A352-457B-8A4F-6D22B4970D14}" dt="2022-12-14T03:02:16.373" v="126" actId="1076"/>
          <ac:spMkLst>
            <pc:docMk/>
            <pc:sldMk cId="665800634" sldId="787"/>
            <ac:spMk id="212" creationId="{9C473A67-A6B5-4368-B29D-D9CFB2DD99C7}"/>
          </ac:spMkLst>
        </pc:spChg>
        <pc:spChg chg="mod">
          <ac:chgData name="Tom Dawes" userId="fe899cd594ff6f3a" providerId="LiveId" clId="{8BDBAB69-A352-457B-8A4F-6D22B4970D14}" dt="2022-12-14T03:02:17.069" v="128" actId="1076"/>
          <ac:spMkLst>
            <pc:docMk/>
            <pc:sldMk cId="665800634" sldId="787"/>
            <ac:spMk id="215" creationId="{12DCDED5-C3D0-4991-B49D-621436E49363}"/>
          </ac:spMkLst>
        </pc:spChg>
        <pc:spChg chg="del mod">
          <ac:chgData name="Tom Dawes" userId="fe899cd594ff6f3a" providerId="LiveId" clId="{8BDBAB69-A352-457B-8A4F-6D22B4970D14}" dt="2022-12-14T02:56:03.625" v="92" actId="478"/>
          <ac:spMkLst>
            <pc:docMk/>
            <pc:sldMk cId="665800634" sldId="787"/>
            <ac:spMk id="401" creationId="{00000000-0000-0000-0000-000000000000}"/>
          </ac:spMkLst>
        </pc:spChg>
        <pc:picChg chg="mod">
          <ac:chgData name="Tom Dawes" userId="fe899cd594ff6f3a" providerId="LiveId" clId="{8BDBAB69-A352-457B-8A4F-6D22B4970D14}" dt="2022-12-14T02:55:18.593" v="88" actId="1076"/>
          <ac:picMkLst>
            <pc:docMk/>
            <pc:sldMk cId="665800634" sldId="787"/>
            <ac:picMk id="5" creationId="{8B0C3D3E-57D1-48C4-BFEF-806B0013C046}"/>
          </ac:picMkLst>
        </pc:picChg>
      </pc:sldChg>
      <pc:sldChg chg="addSp modSp mod modAnim">
        <pc:chgData name="Tom Dawes" userId="fe899cd594ff6f3a" providerId="LiveId" clId="{8BDBAB69-A352-457B-8A4F-6D22B4970D14}" dt="2022-12-14T03:07:26.299" v="156" actId="1076"/>
        <pc:sldMkLst>
          <pc:docMk/>
          <pc:sldMk cId="1419240575" sldId="792"/>
        </pc:sldMkLst>
        <pc:spChg chg="add mod">
          <ac:chgData name="Tom Dawes" userId="fe899cd594ff6f3a" providerId="LiveId" clId="{8BDBAB69-A352-457B-8A4F-6D22B4970D14}" dt="2022-12-14T03:07:26.299" v="156" actId="1076"/>
          <ac:spMkLst>
            <pc:docMk/>
            <pc:sldMk cId="1419240575" sldId="792"/>
            <ac:spMk id="8" creationId="{4643DC21-BC96-2899-F0FA-AD814F422BCA}"/>
          </ac:spMkLst>
        </pc:spChg>
        <pc:spChg chg="add mod">
          <ac:chgData name="Tom Dawes" userId="fe899cd594ff6f3a" providerId="LiveId" clId="{8BDBAB69-A352-457B-8A4F-6D22B4970D14}" dt="2022-12-14T03:07:18.768" v="155" actId="1076"/>
          <ac:spMkLst>
            <pc:docMk/>
            <pc:sldMk cId="1419240575" sldId="792"/>
            <ac:spMk id="12" creationId="{5BC2F6B7-A3B8-1B8F-C394-D6E9F7819C30}"/>
          </ac:spMkLst>
        </pc:spChg>
        <pc:spChg chg="add mod">
          <ac:chgData name="Tom Dawes" userId="fe899cd594ff6f3a" providerId="LiveId" clId="{8BDBAB69-A352-457B-8A4F-6D22B4970D14}" dt="2022-12-14T03:07:12.905" v="153" actId="1076"/>
          <ac:spMkLst>
            <pc:docMk/>
            <pc:sldMk cId="1419240575" sldId="792"/>
            <ac:spMk id="13" creationId="{7D7918FA-E231-D042-C924-E5DBBF11DFE4}"/>
          </ac:spMkLst>
        </pc:spChg>
        <pc:spChg chg="add mod">
          <ac:chgData name="Tom Dawes" userId="fe899cd594ff6f3a" providerId="LiveId" clId="{8BDBAB69-A352-457B-8A4F-6D22B4970D14}" dt="2022-12-14T03:07:03.490" v="151" actId="1076"/>
          <ac:spMkLst>
            <pc:docMk/>
            <pc:sldMk cId="1419240575" sldId="792"/>
            <ac:spMk id="14" creationId="{66789626-1646-B978-FA55-B53CCA1279EC}"/>
          </ac:spMkLst>
        </pc:spChg>
        <pc:spChg chg="add mod">
          <ac:chgData name="Tom Dawes" userId="fe899cd594ff6f3a" providerId="LiveId" clId="{8BDBAB69-A352-457B-8A4F-6D22B4970D14}" dt="2022-12-14T03:06:55.755" v="149" actId="1076"/>
          <ac:spMkLst>
            <pc:docMk/>
            <pc:sldMk cId="1419240575" sldId="792"/>
            <ac:spMk id="15" creationId="{A76AF71A-2ABE-ADDE-1999-D3BB76D6D6E1}"/>
          </ac:spMkLst>
        </pc:spChg>
      </pc:sldChg>
      <pc:sldChg chg="modSp mod modAnim">
        <pc:chgData name="Tom Dawes" userId="fe899cd594ff6f3a" providerId="LiveId" clId="{8BDBAB69-A352-457B-8A4F-6D22B4970D14}" dt="2022-12-14T03:12:47.371" v="187"/>
        <pc:sldMkLst>
          <pc:docMk/>
          <pc:sldMk cId="1418698907" sldId="793"/>
        </pc:sldMkLst>
        <pc:spChg chg="mod">
          <ac:chgData name="Tom Dawes" userId="fe899cd594ff6f3a" providerId="LiveId" clId="{8BDBAB69-A352-457B-8A4F-6D22B4970D14}" dt="2022-12-14T03:10:58.394" v="168" actId="14100"/>
          <ac:spMkLst>
            <pc:docMk/>
            <pc:sldMk cId="1418698907" sldId="793"/>
            <ac:spMk id="20" creationId="{8404DA3A-EF13-4C0B-3642-E1A1AAEEFC67}"/>
          </ac:spMkLst>
        </pc:spChg>
        <pc:spChg chg="mod">
          <ac:chgData name="Tom Dawes" userId="fe899cd594ff6f3a" providerId="LiveId" clId="{8BDBAB69-A352-457B-8A4F-6D22B4970D14}" dt="2022-12-14T03:11:12.696" v="169" actId="1076"/>
          <ac:spMkLst>
            <pc:docMk/>
            <pc:sldMk cId="1418698907" sldId="793"/>
            <ac:spMk id="22" creationId="{7320EC28-3C3A-167B-B348-C1C4B563CBC5}"/>
          </ac:spMkLst>
        </pc:spChg>
      </pc:sldChg>
      <pc:sldChg chg="addSp delSp modSp mod modAnim">
        <pc:chgData name="Tom Dawes" userId="fe899cd594ff6f3a" providerId="LiveId" clId="{8BDBAB69-A352-457B-8A4F-6D22B4970D14}" dt="2022-12-14T03:13:08.325" v="188"/>
        <pc:sldMkLst>
          <pc:docMk/>
          <pc:sldMk cId="2996293370" sldId="794"/>
        </pc:sldMkLst>
        <pc:spChg chg="add del mod">
          <ac:chgData name="Tom Dawes" userId="fe899cd594ff6f3a" providerId="LiveId" clId="{8BDBAB69-A352-457B-8A4F-6D22B4970D14}" dt="2022-12-14T03:11:19.334" v="172"/>
          <ac:spMkLst>
            <pc:docMk/>
            <pc:sldMk cId="2996293370" sldId="794"/>
            <ac:spMk id="4" creationId="{E3096826-3381-A816-7075-F335280A383C}"/>
          </ac:spMkLst>
        </pc:spChg>
        <pc:spChg chg="add mod">
          <ac:chgData name="Tom Dawes" userId="fe899cd594ff6f3a" providerId="LiveId" clId="{8BDBAB69-A352-457B-8A4F-6D22B4970D14}" dt="2022-12-14T03:11:28.076" v="174"/>
          <ac:spMkLst>
            <pc:docMk/>
            <pc:sldMk cId="2996293370" sldId="794"/>
            <ac:spMk id="6" creationId="{96E1C555-0296-D3C3-A8C0-F27519CD3750}"/>
          </ac:spMkLst>
        </pc:spChg>
        <pc:spChg chg="del">
          <ac:chgData name="Tom Dawes" userId="fe899cd594ff6f3a" providerId="LiveId" clId="{8BDBAB69-A352-457B-8A4F-6D22B4970D14}" dt="2022-12-14T03:11:17.320" v="170" actId="478"/>
          <ac:spMkLst>
            <pc:docMk/>
            <pc:sldMk cId="2996293370" sldId="794"/>
            <ac:spMk id="20" creationId="{8404DA3A-EF13-4C0B-3642-E1A1AAEEFC67}"/>
          </ac:spMkLst>
        </pc:spChg>
        <pc:spChg chg="mod">
          <ac:chgData name="Tom Dawes" userId="fe899cd594ff6f3a" providerId="LiveId" clId="{8BDBAB69-A352-457B-8A4F-6D22B4970D14}" dt="2022-12-14T03:11:22.297" v="173" actId="1076"/>
          <ac:spMkLst>
            <pc:docMk/>
            <pc:sldMk cId="2996293370" sldId="794"/>
            <ac:spMk id="22" creationId="{7320EC28-3C3A-167B-B348-C1C4B563CBC5}"/>
          </ac:spMkLst>
        </pc:spChg>
      </pc:sldChg>
      <pc:sldChg chg="addSp delSp modSp mod modAnim">
        <pc:chgData name="Tom Dawes" userId="fe899cd594ff6f3a" providerId="LiveId" clId="{8BDBAB69-A352-457B-8A4F-6D22B4970D14}" dt="2022-12-14T03:13:38.365" v="189"/>
        <pc:sldMkLst>
          <pc:docMk/>
          <pc:sldMk cId="1894776589" sldId="795"/>
        </pc:sldMkLst>
        <pc:spChg chg="add mod">
          <ac:chgData name="Tom Dawes" userId="fe899cd594ff6f3a" providerId="LiveId" clId="{8BDBAB69-A352-457B-8A4F-6D22B4970D14}" dt="2022-12-14T03:11:35.951" v="177"/>
          <ac:spMkLst>
            <pc:docMk/>
            <pc:sldMk cId="1894776589" sldId="795"/>
            <ac:spMk id="4" creationId="{EC1BA53D-DCE3-BA1E-073D-A6FC0B1B7041}"/>
          </ac:spMkLst>
        </pc:spChg>
        <pc:spChg chg="del">
          <ac:chgData name="Tom Dawes" userId="fe899cd594ff6f3a" providerId="LiveId" clId="{8BDBAB69-A352-457B-8A4F-6D22B4970D14}" dt="2022-12-14T03:11:35.333" v="176" actId="478"/>
          <ac:spMkLst>
            <pc:docMk/>
            <pc:sldMk cId="1894776589" sldId="795"/>
            <ac:spMk id="20" creationId="{8404DA3A-EF13-4C0B-3642-E1A1AAEEFC67}"/>
          </ac:spMkLst>
        </pc:spChg>
        <pc:spChg chg="mod">
          <ac:chgData name="Tom Dawes" userId="fe899cd594ff6f3a" providerId="LiveId" clId="{8BDBAB69-A352-457B-8A4F-6D22B4970D14}" dt="2022-12-14T03:11:33.782" v="175" actId="1076"/>
          <ac:spMkLst>
            <pc:docMk/>
            <pc:sldMk cId="1894776589" sldId="795"/>
            <ac:spMk id="22" creationId="{7320EC28-3C3A-167B-B348-C1C4B563CBC5}"/>
          </ac:spMkLst>
        </pc:spChg>
      </pc:sldChg>
      <pc:sldChg chg="addSp delSp modSp mod modAnim">
        <pc:chgData name="Tom Dawes" userId="fe899cd594ff6f3a" providerId="LiveId" clId="{8BDBAB69-A352-457B-8A4F-6D22B4970D14}" dt="2022-12-14T03:14:11.676" v="190"/>
        <pc:sldMkLst>
          <pc:docMk/>
          <pc:sldMk cId="3177424067" sldId="796"/>
        </pc:sldMkLst>
        <pc:spChg chg="add mod">
          <ac:chgData name="Tom Dawes" userId="fe899cd594ff6f3a" providerId="LiveId" clId="{8BDBAB69-A352-457B-8A4F-6D22B4970D14}" dt="2022-12-14T03:11:43.759" v="180"/>
          <ac:spMkLst>
            <pc:docMk/>
            <pc:sldMk cId="3177424067" sldId="796"/>
            <ac:spMk id="4" creationId="{CD097E4C-7699-24D7-1E00-4E74B69343BA}"/>
          </ac:spMkLst>
        </pc:spChg>
        <pc:spChg chg="del">
          <ac:chgData name="Tom Dawes" userId="fe899cd594ff6f3a" providerId="LiveId" clId="{8BDBAB69-A352-457B-8A4F-6D22B4970D14}" dt="2022-12-14T03:11:43.303" v="179" actId="478"/>
          <ac:spMkLst>
            <pc:docMk/>
            <pc:sldMk cId="3177424067" sldId="796"/>
            <ac:spMk id="20" creationId="{8404DA3A-EF13-4C0B-3642-E1A1AAEEFC67}"/>
          </ac:spMkLst>
        </pc:spChg>
        <pc:spChg chg="mod">
          <ac:chgData name="Tom Dawes" userId="fe899cd594ff6f3a" providerId="LiveId" clId="{8BDBAB69-A352-457B-8A4F-6D22B4970D14}" dt="2022-12-14T03:11:46.902" v="181" actId="1076"/>
          <ac:spMkLst>
            <pc:docMk/>
            <pc:sldMk cId="3177424067" sldId="796"/>
            <ac:spMk id="22" creationId="{7320EC28-3C3A-167B-B348-C1C4B563CBC5}"/>
          </ac:spMkLst>
        </pc:spChg>
      </pc:sldChg>
      <pc:sldChg chg="addSp delSp modSp mod modAnim">
        <pc:chgData name="Tom Dawes" userId="fe899cd594ff6f3a" providerId="LiveId" clId="{8BDBAB69-A352-457B-8A4F-6D22B4970D14}" dt="2022-12-14T03:14:41.955" v="191"/>
        <pc:sldMkLst>
          <pc:docMk/>
          <pc:sldMk cId="2783194315" sldId="797"/>
        </pc:sldMkLst>
        <pc:spChg chg="add mod">
          <ac:chgData name="Tom Dawes" userId="fe899cd594ff6f3a" providerId="LiveId" clId="{8BDBAB69-A352-457B-8A4F-6D22B4970D14}" dt="2022-12-14T03:11:54.808" v="184"/>
          <ac:spMkLst>
            <pc:docMk/>
            <pc:sldMk cId="2783194315" sldId="797"/>
            <ac:spMk id="4" creationId="{B1E8339C-35F7-69B2-C8F3-D2DC200ACF18}"/>
          </ac:spMkLst>
        </pc:spChg>
        <pc:spChg chg="del">
          <ac:chgData name="Tom Dawes" userId="fe899cd594ff6f3a" providerId="LiveId" clId="{8BDBAB69-A352-457B-8A4F-6D22B4970D14}" dt="2022-12-14T03:11:49.720" v="182" actId="478"/>
          <ac:spMkLst>
            <pc:docMk/>
            <pc:sldMk cId="2783194315" sldId="797"/>
            <ac:spMk id="20" creationId="{8404DA3A-EF13-4C0B-3642-E1A1AAEEFC67}"/>
          </ac:spMkLst>
        </pc:spChg>
        <pc:spChg chg="mod">
          <ac:chgData name="Tom Dawes" userId="fe899cd594ff6f3a" providerId="LiveId" clId="{8BDBAB69-A352-457B-8A4F-6D22B4970D14}" dt="2022-12-14T03:11:54.326" v="183" actId="1076"/>
          <ac:spMkLst>
            <pc:docMk/>
            <pc:sldMk cId="2783194315" sldId="797"/>
            <ac:spMk id="22" creationId="{7320EC28-3C3A-167B-B348-C1C4B563CBC5}"/>
          </ac:spMkLst>
        </pc:spChg>
      </pc:sldChg>
      <pc:sldChg chg="addSp delSp modSp mod">
        <pc:chgData name="Tom Dawes" userId="fe899cd594ff6f3a" providerId="LiveId" clId="{8BDBAB69-A352-457B-8A4F-6D22B4970D14}" dt="2022-12-14T03:12:02.526" v="186"/>
        <pc:sldMkLst>
          <pc:docMk/>
          <pc:sldMk cId="3597002983" sldId="798"/>
        </pc:sldMkLst>
        <pc:spChg chg="add mod">
          <ac:chgData name="Tom Dawes" userId="fe899cd594ff6f3a" providerId="LiveId" clId="{8BDBAB69-A352-457B-8A4F-6D22B4970D14}" dt="2022-12-14T03:12:02.526" v="186"/>
          <ac:spMkLst>
            <pc:docMk/>
            <pc:sldMk cId="3597002983" sldId="798"/>
            <ac:spMk id="7" creationId="{FA91C92F-C573-ABB5-0A37-B16FEAB5582E}"/>
          </ac:spMkLst>
        </pc:spChg>
        <pc:spChg chg="del">
          <ac:chgData name="Tom Dawes" userId="fe899cd594ff6f3a" providerId="LiveId" clId="{8BDBAB69-A352-457B-8A4F-6D22B4970D14}" dt="2022-12-14T03:12:01.944" v="185" actId="478"/>
          <ac:spMkLst>
            <pc:docMk/>
            <pc:sldMk cId="3597002983" sldId="798"/>
            <ac:spMk id="20" creationId="{8404DA3A-EF13-4C0B-3642-E1A1AAEEFC67}"/>
          </ac:spMkLst>
        </pc:spChg>
      </pc:sldChg>
    </pc:docChg>
  </pc:docChgLst>
  <pc:docChgLst>
    <pc:chgData name="Paula Vazquez Valero" userId="80a35f83-ba07-4c48-bd51-9a1b0a985f54" providerId="ADAL" clId="{ADEE97C3-A763-468F-B434-B163A6249BBF}"/>
    <pc:docChg chg="undo redo custSel addSld delSld modSld sldOrd delMainMaster">
      <pc:chgData name="Paula Vazquez Valero" userId="80a35f83-ba07-4c48-bd51-9a1b0a985f54" providerId="ADAL" clId="{ADEE97C3-A763-468F-B434-B163A6249BBF}" dt="2022-09-30T16:41:11.549" v="3451" actId="20577"/>
      <pc:docMkLst>
        <pc:docMk/>
      </pc:docMkLst>
      <pc:sldChg chg="delSp modSp add del mod delAnim">
        <pc:chgData name="Paula Vazquez Valero" userId="80a35f83-ba07-4c48-bd51-9a1b0a985f54" providerId="ADAL" clId="{ADEE97C3-A763-468F-B434-B163A6249BBF}" dt="2022-09-30T12:37:49.799" v="1443" actId="47"/>
        <pc:sldMkLst>
          <pc:docMk/>
          <pc:sldMk cId="0" sldId="266"/>
        </pc:sldMkLst>
        <pc:spChg chg="del">
          <ac:chgData name="Paula Vazquez Valero" userId="80a35f83-ba07-4c48-bd51-9a1b0a985f54" providerId="ADAL" clId="{ADEE97C3-A763-468F-B434-B163A6249BBF}" dt="2022-09-30T12:22:38.383" v="417" actId="478"/>
          <ac:spMkLst>
            <pc:docMk/>
            <pc:sldMk cId="0" sldId="266"/>
            <ac:spMk id="438" creationId="{CE0D08FD-B01B-4589-978B-286BC1F32668}"/>
          </ac:spMkLst>
        </pc:spChg>
        <pc:spChg chg="del">
          <ac:chgData name="Paula Vazquez Valero" userId="80a35f83-ba07-4c48-bd51-9a1b0a985f54" providerId="ADAL" clId="{ADEE97C3-A763-468F-B434-B163A6249BBF}" dt="2022-09-30T12:22:31.266" v="415" actId="478"/>
          <ac:spMkLst>
            <pc:docMk/>
            <pc:sldMk cId="0" sldId="266"/>
            <ac:spMk id="441" creationId="{14AF7477-902E-4166-A3DD-58D625DF0829}"/>
          </ac:spMkLst>
        </pc:spChg>
        <pc:spChg chg="del">
          <ac:chgData name="Paula Vazquez Valero" userId="80a35f83-ba07-4c48-bd51-9a1b0a985f54" providerId="ADAL" clId="{ADEE97C3-A763-468F-B434-B163A6249BBF}" dt="2022-09-30T12:22:31.266" v="415" actId="478"/>
          <ac:spMkLst>
            <pc:docMk/>
            <pc:sldMk cId="0" sldId="266"/>
            <ac:spMk id="443" creationId="{6D07A670-4B0A-4C95-BAB7-43A2B08ADF17}"/>
          </ac:spMkLst>
        </pc:spChg>
        <pc:spChg chg="del">
          <ac:chgData name="Paula Vazquez Valero" userId="80a35f83-ba07-4c48-bd51-9a1b0a985f54" providerId="ADAL" clId="{ADEE97C3-A763-468F-B434-B163A6249BBF}" dt="2022-09-30T12:22:36.211" v="416" actId="478"/>
          <ac:spMkLst>
            <pc:docMk/>
            <pc:sldMk cId="0" sldId="266"/>
            <ac:spMk id="445" creationId="{90A985AC-E159-4996-977B-1AEB4186B5B9}"/>
          </ac:spMkLst>
        </pc:spChg>
        <pc:spChg chg="del">
          <ac:chgData name="Paula Vazquez Valero" userId="80a35f83-ba07-4c48-bd51-9a1b0a985f54" providerId="ADAL" clId="{ADEE97C3-A763-468F-B434-B163A6249BBF}" dt="2022-09-30T12:22:36.211" v="416" actId="478"/>
          <ac:spMkLst>
            <pc:docMk/>
            <pc:sldMk cId="0" sldId="266"/>
            <ac:spMk id="446" creationId="{E0DB417D-9F9E-4440-B690-831A047994A3}"/>
          </ac:spMkLst>
        </pc:spChg>
        <pc:spChg chg="del">
          <ac:chgData name="Paula Vazquez Valero" userId="80a35f83-ba07-4c48-bd51-9a1b0a985f54" providerId="ADAL" clId="{ADEE97C3-A763-468F-B434-B163A6249BBF}" dt="2022-09-30T12:22:36.211" v="416" actId="478"/>
          <ac:spMkLst>
            <pc:docMk/>
            <pc:sldMk cId="0" sldId="266"/>
            <ac:spMk id="448" creationId="{0F97613B-D1E0-4E3B-A536-51503228176C}"/>
          </ac:spMkLst>
        </pc:spChg>
        <pc:spChg chg="del">
          <ac:chgData name="Paula Vazquez Valero" userId="80a35f83-ba07-4c48-bd51-9a1b0a985f54" providerId="ADAL" clId="{ADEE97C3-A763-468F-B434-B163A6249BBF}" dt="2022-09-30T12:22:40.387" v="418" actId="478"/>
          <ac:spMkLst>
            <pc:docMk/>
            <pc:sldMk cId="0" sldId="266"/>
            <ac:spMk id="457" creationId="{C609EE91-2ED8-47AF-A1B5-C2BCE46E257F}"/>
          </ac:spMkLst>
        </pc:spChg>
        <pc:spChg chg="del">
          <ac:chgData name="Paula Vazquez Valero" userId="80a35f83-ba07-4c48-bd51-9a1b0a985f54" providerId="ADAL" clId="{ADEE97C3-A763-468F-B434-B163A6249BBF}" dt="2022-09-30T12:22:36.211" v="416" actId="478"/>
          <ac:spMkLst>
            <pc:docMk/>
            <pc:sldMk cId="0" sldId="266"/>
            <ac:spMk id="458" creationId="{02E28EFC-C3D5-4530-ABC1-0D568B5437D2}"/>
          </ac:spMkLst>
        </pc:spChg>
        <pc:picChg chg="mod">
          <ac:chgData name="Paula Vazquez Valero" userId="80a35f83-ba07-4c48-bd51-9a1b0a985f54" providerId="ADAL" clId="{ADEE97C3-A763-468F-B434-B163A6249BBF}" dt="2022-09-30T12:22:44.320" v="419" actId="1076"/>
          <ac:picMkLst>
            <pc:docMk/>
            <pc:sldMk cId="0" sldId="266"/>
            <ac:picMk id="432" creationId="{7D50A701-E4CD-4580-95F6-BC87ED55C219}"/>
          </ac:picMkLst>
        </pc:picChg>
        <pc:picChg chg="del">
          <ac:chgData name="Paula Vazquez Valero" userId="80a35f83-ba07-4c48-bd51-9a1b0a985f54" providerId="ADAL" clId="{ADEE97C3-A763-468F-B434-B163A6249BBF}" dt="2022-09-30T12:22:31.266" v="415" actId="478"/>
          <ac:picMkLst>
            <pc:docMk/>
            <pc:sldMk cId="0" sldId="266"/>
            <ac:picMk id="440" creationId="{117D52BF-188D-4BD6-935B-1BC97C43B838}"/>
          </ac:picMkLst>
        </pc:picChg>
        <pc:picChg chg="del">
          <ac:chgData name="Paula Vazquez Valero" userId="80a35f83-ba07-4c48-bd51-9a1b0a985f54" providerId="ADAL" clId="{ADEE97C3-A763-468F-B434-B163A6249BBF}" dt="2022-09-30T12:22:31.266" v="415" actId="478"/>
          <ac:picMkLst>
            <pc:docMk/>
            <pc:sldMk cId="0" sldId="266"/>
            <ac:picMk id="442" creationId="{6B53F351-0703-4015-9B39-98BE68171956}"/>
          </ac:picMkLst>
        </pc:picChg>
        <pc:picChg chg="del">
          <ac:chgData name="Paula Vazquez Valero" userId="80a35f83-ba07-4c48-bd51-9a1b0a985f54" providerId="ADAL" clId="{ADEE97C3-A763-468F-B434-B163A6249BBF}" dt="2022-09-30T12:22:36.211" v="416" actId="478"/>
          <ac:picMkLst>
            <pc:docMk/>
            <pc:sldMk cId="0" sldId="266"/>
            <ac:picMk id="444" creationId="{C762592B-155F-47A8-9C02-1C2F13BACF70}"/>
          </ac:picMkLst>
        </pc:picChg>
        <pc:picChg chg="del">
          <ac:chgData name="Paula Vazquez Valero" userId="80a35f83-ba07-4c48-bd51-9a1b0a985f54" providerId="ADAL" clId="{ADEE97C3-A763-468F-B434-B163A6249BBF}" dt="2022-09-30T12:22:36.211" v="416" actId="478"/>
          <ac:picMkLst>
            <pc:docMk/>
            <pc:sldMk cId="0" sldId="266"/>
            <ac:picMk id="447" creationId="{A3847CD1-51B0-4C9A-8584-B6EFBD802DCD}"/>
          </ac:picMkLst>
        </pc:picChg>
        <pc:picChg chg="del">
          <ac:chgData name="Paula Vazquez Valero" userId="80a35f83-ba07-4c48-bd51-9a1b0a985f54" providerId="ADAL" clId="{ADEE97C3-A763-468F-B434-B163A6249BBF}" dt="2022-09-30T12:22:36.211" v="416" actId="478"/>
          <ac:picMkLst>
            <pc:docMk/>
            <pc:sldMk cId="0" sldId="266"/>
            <ac:picMk id="449" creationId="{0D9BB2F3-868C-44D5-9948-6522FA09A4AD}"/>
          </ac:picMkLst>
        </pc:picChg>
      </pc:sldChg>
      <pc:sldChg chg="addSp delSp modSp add mod ord modAnim">
        <pc:chgData name="Paula Vazquez Valero" userId="80a35f83-ba07-4c48-bd51-9a1b0a985f54" providerId="ADAL" clId="{ADEE97C3-A763-468F-B434-B163A6249BBF}" dt="2022-09-30T12:44:24.551" v="1596"/>
        <pc:sldMkLst>
          <pc:docMk/>
          <pc:sldMk cId="0" sldId="286"/>
        </pc:sldMkLst>
        <pc:spChg chg="add mod">
          <ac:chgData name="Paula Vazquez Valero" userId="80a35f83-ba07-4c48-bd51-9a1b0a985f54" providerId="ADAL" clId="{ADEE97C3-A763-468F-B434-B163A6249BBF}" dt="2022-09-30T12:09:18.101" v="112"/>
          <ac:spMkLst>
            <pc:docMk/>
            <pc:sldMk cId="0" sldId="286"/>
            <ac:spMk id="2" creationId="{A920D2D7-8C25-8568-8005-CD75DFE13E6E}"/>
          </ac:spMkLst>
        </pc:spChg>
        <pc:spChg chg="add mod">
          <ac:chgData name="Paula Vazquez Valero" userId="80a35f83-ba07-4c48-bd51-9a1b0a985f54" providerId="ADAL" clId="{ADEE97C3-A763-468F-B434-B163A6249BBF}" dt="2022-09-30T12:44:16.426" v="1594" actId="113"/>
          <ac:spMkLst>
            <pc:docMk/>
            <pc:sldMk cId="0" sldId="286"/>
            <ac:spMk id="3" creationId="{7CC1BEE5-26D9-5D47-2BCC-1754A827F2FD}"/>
          </ac:spMkLst>
        </pc:spChg>
        <pc:spChg chg="del mod">
          <ac:chgData name="Paula Vazquez Valero" userId="80a35f83-ba07-4c48-bd51-9a1b0a985f54" providerId="ADAL" clId="{ADEE97C3-A763-468F-B434-B163A6249BBF}" dt="2022-09-30T12:43:56.440" v="1569" actId="478"/>
          <ac:spMkLst>
            <pc:docMk/>
            <pc:sldMk cId="0" sldId="286"/>
            <ac:spMk id="6" creationId="{72796CAA-1DD2-4249-A7C3-2217E5DAC7AA}"/>
          </ac:spMkLst>
        </pc:spChg>
        <pc:spChg chg="mod">
          <ac:chgData name="Paula Vazquez Valero" userId="80a35f83-ba07-4c48-bd51-9a1b0a985f54" providerId="ADAL" clId="{ADEE97C3-A763-468F-B434-B163A6249BBF}" dt="2022-09-30T12:41:16.081" v="1471" actId="20577"/>
          <ac:spMkLst>
            <pc:docMk/>
            <pc:sldMk cId="0" sldId="286"/>
            <ac:spMk id="50" creationId="{30BC6452-FE94-4F7D-A9BA-CC34C613C104}"/>
          </ac:spMkLst>
        </pc:spChg>
        <pc:spChg chg="mod">
          <ac:chgData name="Paula Vazquez Valero" userId="80a35f83-ba07-4c48-bd51-9a1b0a985f54" providerId="ADAL" clId="{ADEE97C3-A763-468F-B434-B163A6249BBF}" dt="2022-09-30T12:40:20.282" v="1464" actId="20577"/>
          <ac:spMkLst>
            <pc:docMk/>
            <pc:sldMk cId="0" sldId="286"/>
            <ac:spMk id="54" creationId="{513B0387-533A-4146-8BB4-D9047A6D06BD}"/>
          </ac:spMkLst>
        </pc:spChg>
        <pc:spChg chg="mod">
          <ac:chgData name="Paula Vazquez Valero" userId="80a35f83-ba07-4c48-bd51-9a1b0a985f54" providerId="ADAL" clId="{ADEE97C3-A763-468F-B434-B163A6249BBF}" dt="2022-09-30T12:39:48.615" v="1456" actId="20577"/>
          <ac:spMkLst>
            <pc:docMk/>
            <pc:sldMk cId="0" sldId="286"/>
            <ac:spMk id="56" creationId="{E376C16B-8045-470B-B953-9ADF0277D218}"/>
          </ac:spMkLst>
        </pc:spChg>
        <pc:spChg chg="mod">
          <ac:chgData name="Paula Vazquez Valero" userId="80a35f83-ba07-4c48-bd51-9a1b0a985f54" providerId="ADAL" clId="{ADEE97C3-A763-468F-B434-B163A6249BBF}" dt="2022-09-30T12:42:46.570" v="1533" actId="20577"/>
          <ac:spMkLst>
            <pc:docMk/>
            <pc:sldMk cId="0" sldId="286"/>
            <ac:spMk id="57" creationId="{E6D721E3-8130-45D6-BFB8-CBF0598ED8C3}"/>
          </ac:spMkLst>
        </pc:spChg>
        <pc:spChg chg="mod">
          <ac:chgData name="Paula Vazquez Valero" userId="80a35f83-ba07-4c48-bd51-9a1b0a985f54" providerId="ADAL" clId="{ADEE97C3-A763-468F-B434-B163A6249BBF}" dt="2022-09-30T12:40:15.750" v="1459" actId="20577"/>
          <ac:spMkLst>
            <pc:docMk/>
            <pc:sldMk cId="0" sldId="286"/>
            <ac:spMk id="60" creationId="{09C898CD-A5BE-425B-A272-A1658F0698EE}"/>
          </ac:spMkLst>
        </pc:spChg>
        <pc:spChg chg="mod">
          <ac:chgData name="Paula Vazquez Valero" userId="80a35f83-ba07-4c48-bd51-9a1b0a985f54" providerId="ADAL" clId="{ADEE97C3-A763-468F-B434-B163A6249BBF}" dt="2022-09-30T12:39:12.463" v="1451" actId="20577"/>
          <ac:spMkLst>
            <pc:docMk/>
            <pc:sldMk cId="0" sldId="286"/>
            <ac:spMk id="63" creationId="{59B8513E-9BD0-4CF0-846F-94F1B0F3F0DB}"/>
          </ac:spMkLst>
        </pc:spChg>
        <pc:spChg chg="mod">
          <ac:chgData name="Paula Vazquez Valero" userId="80a35f83-ba07-4c48-bd51-9a1b0a985f54" providerId="ADAL" clId="{ADEE97C3-A763-468F-B434-B163A6249BBF}" dt="2022-09-30T12:39:01.732" v="1447" actId="20577"/>
          <ac:spMkLst>
            <pc:docMk/>
            <pc:sldMk cId="0" sldId="286"/>
            <ac:spMk id="401" creationId="{00000000-0000-0000-0000-000000000000}"/>
          </ac:spMkLst>
        </pc:spChg>
        <pc:picChg chg="add mod">
          <ac:chgData name="Paula Vazquez Valero" userId="80a35f83-ba07-4c48-bd51-9a1b0a985f54" providerId="ADAL" clId="{ADEE97C3-A763-468F-B434-B163A6249BBF}" dt="2022-09-30T12:43:52.340" v="1567" actId="1076"/>
          <ac:picMkLst>
            <pc:docMk/>
            <pc:sldMk cId="0" sldId="286"/>
            <ac:picMk id="4" creationId="{9240CEF2-5517-1580-E7CC-9355B8395E5E}"/>
          </ac:picMkLst>
        </pc:picChg>
      </pc:sldChg>
      <pc:sldChg chg="del">
        <pc:chgData name="Paula Vazquez Valero" userId="80a35f83-ba07-4c48-bd51-9a1b0a985f54" providerId="ADAL" clId="{ADEE97C3-A763-468F-B434-B163A6249BBF}" dt="2022-09-30T12:04:52.554" v="1" actId="47"/>
        <pc:sldMkLst>
          <pc:docMk/>
          <pc:sldMk cId="1144262709" sldId="297"/>
        </pc:sldMkLst>
      </pc:sldChg>
      <pc:sldChg chg="addSp delSp modSp add mod ord modAnim modNotesTx">
        <pc:chgData name="Paula Vazquez Valero" userId="80a35f83-ba07-4c48-bd51-9a1b0a985f54" providerId="ADAL" clId="{ADEE97C3-A763-468F-B434-B163A6249BBF}" dt="2022-09-30T12:22:10.548" v="413"/>
        <pc:sldMkLst>
          <pc:docMk/>
          <pc:sldMk cId="768130140" sldId="365"/>
        </pc:sldMkLst>
        <pc:spChg chg="mod">
          <ac:chgData name="Paula Vazquez Valero" userId="80a35f83-ba07-4c48-bd51-9a1b0a985f54" providerId="ADAL" clId="{ADEE97C3-A763-468F-B434-B163A6249BBF}" dt="2022-09-30T12:08:36.636" v="104" actId="20577"/>
          <ac:spMkLst>
            <pc:docMk/>
            <pc:sldMk cId="768130140" sldId="365"/>
            <ac:spMk id="2" creationId="{9E5D7D67-0354-4144-9687-63666CDEA2E4}"/>
          </ac:spMkLst>
        </pc:spChg>
        <pc:spChg chg="add mod">
          <ac:chgData name="Paula Vazquez Valero" userId="80a35f83-ba07-4c48-bd51-9a1b0a985f54" providerId="ADAL" clId="{ADEE97C3-A763-468F-B434-B163A6249BBF}" dt="2022-09-30T12:08:33.864" v="97"/>
          <ac:spMkLst>
            <pc:docMk/>
            <pc:sldMk cId="768130140" sldId="365"/>
            <ac:spMk id="3" creationId="{E1F570CE-C43B-6884-1573-20C91FBB53CB}"/>
          </ac:spMkLst>
        </pc:spChg>
        <pc:spChg chg="add del mod">
          <ac:chgData name="Paula Vazquez Valero" userId="80a35f83-ba07-4c48-bd51-9a1b0a985f54" providerId="ADAL" clId="{ADEE97C3-A763-468F-B434-B163A6249BBF}" dt="2022-09-30T12:21:18.532" v="400" actId="478"/>
          <ac:spMkLst>
            <pc:docMk/>
            <pc:sldMk cId="768130140" sldId="365"/>
            <ac:spMk id="4" creationId="{7605A3E9-0F49-E359-0592-7D8C50D02087}"/>
          </ac:spMkLst>
        </pc:spChg>
        <pc:spChg chg="add del mod">
          <ac:chgData name="Paula Vazquez Valero" userId="80a35f83-ba07-4c48-bd51-9a1b0a985f54" providerId="ADAL" clId="{ADEE97C3-A763-468F-B434-B163A6249BBF}" dt="2022-09-30T12:21:18.532" v="400" actId="478"/>
          <ac:spMkLst>
            <pc:docMk/>
            <pc:sldMk cId="768130140" sldId="365"/>
            <ac:spMk id="6" creationId="{88959404-4A7F-3DF7-FC69-2F9BD5D6D8BA}"/>
          </ac:spMkLst>
        </pc:spChg>
        <pc:spChg chg="mod">
          <ac:chgData name="Paula Vazquez Valero" userId="80a35f83-ba07-4c48-bd51-9a1b0a985f54" providerId="ADAL" clId="{ADEE97C3-A763-468F-B434-B163A6249BBF}" dt="2022-09-30T12:08:52.774" v="109" actId="1076"/>
          <ac:spMkLst>
            <pc:docMk/>
            <pc:sldMk cId="768130140" sldId="365"/>
            <ac:spMk id="20" creationId="{902C8F7A-60E1-47BA-A5D2-269092E24632}"/>
          </ac:spMkLst>
        </pc:spChg>
        <pc:spChg chg="mod">
          <ac:chgData name="Paula Vazquez Valero" userId="80a35f83-ba07-4c48-bd51-9a1b0a985f54" providerId="ADAL" clId="{ADEE97C3-A763-468F-B434-B163A6249BBF}" dt="2022-09-30T12:08:47.365" v="107" actId="1076"/>
          <ac:spMkLst>
            <pc:docMk/>
            <pc:sldMk cId="768130140" sldId="365"/>
            <ac:spMk id="21" creationId="{8E74BF02-0DE5-4017-9FA7-FF275A8EEC21}"/>
          </ac:spMkLst>
        </pc:spChg>
        <pc:spChg chg="mod">
          <ac:chgData name="Paula Vazquez Valero" userId="80a35f83-ba07-4c48-bd51-9a1b0a985f54" providerId="ADAL" clId="{ADEE97C3-A763-468F-B434-B163A6249BBF}" dt="2022-09-30T12:08:47.365" v="107" actId="1076"/>
          <ac:spMkLst>
            <pc:docMk/>
            <pc:sldMk cId="768130140" sldId="365"/>
            <ac:spMk id="23" creationId="{C5E8C9D4-E96C-43D4-95E0-35A6F737BFDD}"/>
          </ac:spMkLst>
        </pc:spChg>
        <pc:spChg chg="mod">
          <ac:chgData name="Paula Vazquez Valero" userId="80a35f83-ba07-4c48-bd51-9a1b0a985f54" providerId="ADAL" clId="{ADEE97C3-A763-468F-B434-B163A6249BBF}" dt="2022-09-30T12:08:47.365" v="107" actId="1076"/>
          <ac:spMkLst>
            <pc:docMk/>
            <pc:sldMk cId="768130140" sldId="365"/>
            <ac:spMk id="24" creationId="{BC94866C-68D6-459C-82A5-6B580851EF43}"/>
          </ac:spMkLst>
        </pc:spChg>
        <pc:spChg chg="mod">
          <ac:chgData name="Paula Vazquez Valero" userId="80a35f83-ba07-4c48-bd51-9a1b0a985f54" providerId="ADAL" clId="{ADEE97C3-A763-468F-B434-B163A6249BBF}" dt="2022-09-30T12:17:53.541" v="161" actId="20577"/>
          <ac:spMkLst>
            <pc:docMk/>
            <pc:sldMk cId="768130140" sldId="365"/>
            <ac:spMk id="27" creationId="{8E91EBFD-B466-4965-9469-F2748DA1485E}"/>
          </ac:spMkLst>
        </pc:spChg>
        <pc:spChg chg="mod">
          <ac:chgData name="Paula Vazquez Valero" userId="80a35f83-ba07-4c48-bd51-9a1b0a985f54" providerId="ADAL" clId="{ADEE97C3-A763-468F-B434-B163A6249BBF}" dt="2022-09-30T12:08:43.862" v="106" actId="1076"/>
          <ac:spMkLst>
            <pc:docMk/>
            <pc:sldMk cId="768130140" sldId="365"/>
            <ac:spMk id="28" creationId="{E8D0F3FD-6674-482F-AD86-CC59DF404CE2}"/>
          </ac:spMkLst>
        </pc:spChg>
        <pc:spChg chg="mod">
          <ac:chgData name="Paula Vazquez Valero" userId="80a35f83-ba07-4c48-bd51-9a1b0a985f54" providerId="ADAL" clId="{ADEE97C3-A763-468F-B434-B163A6249BBF}" dt="2022-09-30T12:18:42.067" v="255" actId="1036"/>
          <ac:spMkLst>
            <pc:docMk/>
            <pc:sldMk cId="768130140" sldId="365"/>
            <ac:spMk id="29" creationId="{C76FE1AD-4946-4740-8517-0D1662F488E0}"/>
          </ac:spMkLst>
        </pc:spChg>
        <pc:spChg chg="mod">
          <ac:chgData name="Paula Vazquez Valero" userId="80a35f83-ba07-4c48-bd51-9a1b0a985f54" providerId="ADAL" clId="{ADEE97C3-A763-468F-B434-B163A6249BBF}" dt="2022-09-30T12:19:06.883" v="268"/>
          <ac:spMkLst>
            <pc:docMk/>
            <pc:sldMk cId="768130140" sldId="365"/>
            <ac:spMk id="30" creationId="{4EAEAF29-DC2A-4A84-A343-84B356D8DD04}"/>
          </ac:spMkLst>
        </pc:spChg>
        <pc:spChg chg="mod">
          <ac:chgData name="Paula Vazquez Valero" userId="80a35f83-ba07-4c48-bd51-9a1b0a985f54" providerId="ADAL" clId="{ADEE97C3-A763-468F-B434-B163A6249BBF}" dt="2022-09-30T12:18:03.791" v="189" actId="20577"/>
          <ac:spMkLst>
            <pc:docMk/>
            <pc:sldMk cId="768130140" sldId="365"/>
            <ac:spMk id="31" creationId="{89ABE632-2167-4385-8184-1CE809CDE0EE}"/>
          </ac:spMkLst>
        </pc:spChg>
        <pc:spChg chg="mod">
          <ac:chgData name="Paula Vazquez Valero" userId="80a35f83-ba07-4c48-bd51-9a1b0a985f54" providerId="ADAL" clId="{ADEE97C3-A763-468F-B434-B163A6249BBF}" dt="2022-09-30T12:18:16.342" v="212" actId="20577"/>
          <ac:spMkLst>
            <pc:docMk/>
            <pc:sldMk cId="768130140" sldId="365"/>
            <ac:spMk id="32" creationId="{6FB7D641-BFDC-45BB-8697-2A075D07FE3B}"/>
          </ac:spMkLst>
        </pc:spChg>
        <pc:spChg chg="del">
          <ac:chgData name="Paula Vazquez Valero" userId="80a35f83-ba07-4c48-bd51-9a1b0a985f54" providerId="ADAL" clId="{ADEE97C3-A763-468F-B434-B163A6249BBF}" dt="2022-09-30T12:08:33.707" v="96" actId="478"/>
          <ac:spMkLst>
            <pc:docMk/>
            <pc:sldMk cId="768130140" sldId="365"/>
            <ac:spMk id="33" creationId="{F6EBF477-5B38-42D2-8306-ABF1F35CD572}"/>
          </ac:spMkLst>
        </pc:spChg>
        <pc:spChg chg="mod">
          <ac:chgData name="Paula Vazquez Valero" userId="80a35f83-ba07-4c48-bd51-9a1b0a985f54" providerId="ADAL" clId="{ADEE97C3-A763-468F-B434-B163A6249BBF}" dt="2022-09-30T12:18:28.946" v="233" actId="20577"/>
          <ac:spMkLst>
            <pc:docMk/>
            <pc:sldMk cId="768130140" sldId="365"/>
            <ac:spMk id="34" creationId="{14728464-02EF-4D58-A5BC-DF14CBB41329}"/>
          </ac:spMkLst>
        </pc:spChg>
        <pc:spChg chg="mod">
          <ac:chgData name="Paula Vazquez Valero" userId="80a35f83-ba07-4c48-bd51-9a1b0a985f54" providerId="ADAL" clId="{ADEE97C3-A763-468F-B434-B163A6249BBF}" dt="2022-09-30T12:08:47.365" v="107" actId="1076"/>
          <ac:spMkLst>
            <pc:docMk/>
            <pc:sldMk cId="768130140" sldId="365"/>
            <ac:spMk id="35" creationId="{AB9ED005-4454-41B8-A663-C21826A85C58}"/>
          </ac:spMkLst>
        </pc:spChg>
        <pc:spChg chg="mod">
          <ac:chgData name="Paula Vazquez Valero" userId="80a35f83-ba07-4c48-bd51-9a1b0a985f54" providerId="ADAL" clId="{ADEE97C3-A763-468F-B434-B163A6249BBF}" dt="2022-09-30T12:08:47.365" v="107" actId="1076"/>
          <ac:spMkLst>
            <pc:docMk/>
            <pc:sldMk cId="768130140" sldId="365"/>
            <ac:spMk id="36" creationId="{35A2D6B4-08E4-4B63-AE01-B33B44B11FC9}"/>
          </ac:spMkLst>
        </pc:spChg>
        <pc:spChg chg="mod">
          <ac:chgData name="Paula Vazquez Valero" userId="80a35f83-ba07-4c48-bd51-9a1b0a985f54" providerId="ADAL" clId="{ADEE97C3-A763-468F-B434-B163A6249BBF}" dt="2022-09-30T12:20:06.290" v="346" actId="20577"/>
          <ac:spMkLst>
            <pc:docMk/>
            <pc:sldMk cId="768130140" sldId="365"/>
            <ac:spMk id="37" creationId="{4D0124B0-6CC7-4AA0-91A1-EE073678A85E}"/>
          </ac:spMkLst>
        </pc:spChg>
        <pc:spChg chg="mod">
          <ac:chgData name="Paula Vazquez Valero" userId="80a35f83-ba07-4c48-bd51-9a1b0a985f54" providerId="ADAL" clId="{ADEE97C3-A763-468F-B434-B163A6249BBF}" dt="2022-09-30T12:19:24.637" v="290" actId="20577"/>
          <ac:spMkLst>
            <pc:docMk/>
            <pc:sldMk cId="768130140" sldId="365"/>
            <ac:spMk id="38" creationId="{9948D3E4-A156-4947-B376-6644CC24CCDC}"/>
          </ac:spMkLst>
        </pc:spChg>
        <pc:spChg chg="mod">
          <ac:chgData name="Paula Vazquez Valero" userId="80a35f83-ba07-4c48-bd51-9a1b0a985f54" providerId="ADAL" clId="{ADEE97C3-A763-468F-B434-B163A6249BBF}" dt="2022-09-30T12:19:33.653" v="314" actId="20577"/>
          <ac:spMkLst>
            <pc:docMk/>
            <pc:sldMk cId="768130140" sldId="365"/>
            <ac:spMk id="39" creationId="{E9CBBF2E-97E2-4F06-9FC1-F5BA50F78FE3}"/>
          </ac:spMkLst>
        </pc:spChg>
        <pc:spChg chg="mod">
          <ac:chgData name="Paula Vazquez Valero" userId="80a35f83-ba07-4c48-bd51-9a1b0a985f54" providerId="ADAL" clId="{ADEE97C3-A763-468F-B434-B163A6249BBF}" dt="2022-09-30T12:08:47.365" v="107" actId="1076"/>
          <ac:spMkLst>
            <pc:docMk/>
            <pc:sldMk cId="768130140" sldId="365"/>
            <ac:spMk id="40" creationId="{4DCD1128-AD1B-4DC0-81CE-BBD68C5201EB}"/>
          </ac:spMkLst>
        </pc:spChg>
        <pc:spChg chg="mod">
          <ac:chgData name="Paula Vazquez Valero" userId="80a35f83-ba07-4c48-bd51-9a1b0a985f54" providerId="ADAL" clId="{ADEE97C3-A763-468F-B434-B163A6249BBF}" dt="2022-09-30T12:20:32.766" v="356" actId="20577"/>
          <ac:spMkLst>
            <pc:docMk/>
            <pc:sldMk cId="768130140" sldId="365"/>
            <ac:spMk id="41" creationId="{A8C023EB-CECF-43FD-9C50-2E1FD3D043F9}"/>
          </ac:spMkLst>
        </pc:spChg>
        <pc:spChg chg="mod">
          <ac:chgData name="Paula Vazquez Valero" userId="80a35f83-ba07-4c48-bd51-9a1b0a985f54" providerId="ADAL" clId="{ADEE97C3-A763-468F-B434-B163A6249BBF}" dt="2022-09-30T12:20:44.708" v="369" actId="20577"/>
          <ac:spMkLst>
            <pc:docMk/>
            <pc:sldMk cId="768130140" sldId="365"/>
            <ac:spMk id="42" creationId="{441CCF8C-6A2B-42D1-9A29-267D4A3E95B2}"/>
          </ac:spMkLst>
        </pc:spChg>
        <pc:spChg chg="mod">
          <ac:chgData name="Paula Vazquez Valero" userId="80a35f83-ba07-4c48-bd51-9a1b0a985f54" providerId="ADAL" clId="{ADEE97C3-A763-468F-B434-B163A6249BBF}" dt="2022-09-30T12:21:00.789" v="391" actId="20577"/>
          <ac:spMkLst>
            <pc:docMk/>
            <pc:sldMk cId="768130140" sldId="365"/>
            <ac:spMk id="43" creationId="{2C443888-DD79-4634-8C3F-DA91CF2D2866}"/>
          </ac:spMkLst>
        </pc:spChg>
        <pc:spChg chg="mod">
          <ac:chgData name="Paula Vazquez Valero" userId="80a35f83-ba07-4c48-bd51-9a1b0a985f54" providerId="ADAL" clId="{ADEE97C3-A763-468F-B434-B163A6249BBF}" dt="2022-09-30T12:08:47.365" v="107" actId="1076"/>
          <ac:spMkLst>
            <pc:docMk/>
            <pc:sldMk cId="768130140" sldId="365"/>
            <ac:spMk id="44" creationId="{034E71BE-7DD3-4ED1-AFF3-AD0B6BA003B0}"/>
          </ac:spMkLst>
        </pc:spChg>
        <pc:spChg chg="mod">
          <ac:chgData name="Paula Vazquez Valero" userId="80a35f83-ba07-4c48-bd51-9a1b0a985f54" providerId="ADAL" clId="{ADEE97C3-A763-468F-B434-B163A6249BBF}" dt="2022-09-30T12:08:47.365" v="107" actId="1076"/>
          <ac:spMkLst>
            <pc:docMk/>
            <pc:sldMk cId="768130140" sldId="365"/>
            <ac:spMk id="45" creationId="{F0A700A9-502F-490C-9292-3D9EF8010AF9}"/>
          </ac:spMkLst>
        </pc:spChg>
        <pc:spChg chg="mod">
          <ac:chgData name="Paula Vazquez Valero" userId="80a35f83-ba07-4c48-bd51-9a1b0a985f54" providerId="ADAL" clId="{ADEE97C3-A763-468F-B434-B163A6249BBF}" dt="2022-09-30T12:21:10.078" v="399" actId="20577"/>
          <ac:spMkLst>
            <pc:docMk/>
            <pc:sldMk cId="768130140" sldId="365"/>
            <ac:spMk id="46" creationId="{0D315BE0-C647-4370-B56C-1C292BED493E}"/>
          </ac:spMkLst>
        </pc:spChg>
        <pc:graphicFrameChg chg="mod modGraphic">
          <ac:chgData name="Paula Vazquez Valero" userId="80a35f83-ba07-4c48-bd51-9a1b0a985f54" providerId="ADAL" clId="{ADEE97C3-A763-468F-B434-B163A6249BBF}" dt="2022-09-30T12:21:07.337" v="394" actId="20577"/>
          <ac:graphicFrameMkLst>
            <pc:docMk/>
            <pc:sldMk cId="768130140" sldId="365"/>
            <ac:graphicFrameMk id="15" creationId="{4DB7913D-724A-4B00-BB96-ADDC7286CFA1}"/>
          </ac:graphicFrameMkLst>
        </pc:graphicFrameChg>
        <pc:picChg chg="mod">
          <ac:chgData name="Paula Vazquez Valero" userId="80a35f83-ba07-4c48-bd51-9a1b0a985f54" providerId="ADAL" clId="{ADEE97C3-A763-468F-B434-B163A6249BBF}" dt="2022-09-30T12:08:47.365" v="107" actId="1076"/>
          <ac:picMkLst>
            <pc:docMk/>
            <pc:sldMk cId="768130140" sldId="365"/>
            <ac:picMk id="16" creationId="{8A43963B-8E6C-493A-AB06-F6A1E6B784AE}"/>
          </ac:picMkLst>
        </pc:picChg>
        <pc:picChg chg="mod">
          <ac:chgData name="Paula Vazquez Valero" userId="80a35f83-ba07-4c48-bd51-9a1b0a985f54" providerId="ADAL" clId="{ADEE97C3-A763-468F-B434-B163A6249BBF}" dt="2022-09-30T12:08:47.365" v="107" actId="1076"/>
          <ac:picMkLst>
            <pc:docMk/>
            <pc:sldMk cId="768130140" sldId="365"/>
            <ac:picMk id="17" creationId="{76F5DE42-56AD-477E-8BDF-AAE4F0152DD7}"/>
          </ac:picMkLst>
        </pc:picChg>
        <pc:picChg chg="mod">
          <ac:chgData name="Paula Vazquez Valero" userId="80a35f83-ba07-4c48-bd51-9a1b0a985f54" providerId="ADAL" clId="{ADEE97C3-A763-468F-B434-B163A6249BBF}" dt="2022-09-30T12:08:47.365" v="107" actId="1076"/>
          <ac:picMkLst>
            <pc:docMk/>
            <pc:sldMk cId="768130140" sldId="365"/>
            <ac:picMk id="18" creationId="{B6527085-18D2-4A23-B940-7C3BB2B3605A}"/>
          </ac:picMkLst>
        </pc:picChg>
      </pc:sldChg>
      <pc:sldChg chg="addSp delSp modSp add mod modNotesTx">
        <pc:chgData name="Paula Vazquez Valero" userId="80a35f83-ba07-4c48-bd51-9a1b0a985f54" providerId="ADAL" clId="{ADEE97C3-A763-468F-B434-B163A6249BBF}" dt="2022-09-30T16:38:18.279" v="3203" actId="20577"/>
        <pc:sldMkLst>
          <pc:docMk/>
          <pc:sldMk cId="1896518203" sldId="368"/>
        </pc:sldMkLst>
        <pc:spChg chg="add mod">
          <ac:chgData name="Paula Vazquez Valero" userId="80a35f83-ba07-4c48-bd51-9a1b0a985f54" providerId="ADAL" clId="{ADEE97C3-A763-468F-B434-B163A6249BBF}" dt="2022-09-30T12:09:52.013" v="122"/>
          <ac:spMkLst>
            <pc:docMk/>
            <pc:sldMk cId="1896518203" sldId="368"/>
            <ac:spMk id="3" creationId="{7B5811C3-DC24-3D6F-D0D7-B9DA24AA4516}"/>
          </ac:spMkLst>
        </pc:spChg>
        <pc:spChg chg="add del mod">
          <ac:chgData name="Paula Vazquez Valero" userId="80a35f83-ba07-4c48-bd51-9a1b0a985f54" providerId="ADAL" clId="{ADEE97C3-A763-468F-B434-B163A6249BBF}" dt="2022-09-30T16:32:40.515" v="2967" actId="478"/>
          <ac:spMkLst>
            <pc:docMk/>
            <pc:sldMk cId="1896518203" sldId="368"/>
            <ac:spMk id="4" creationId="{12C74713-4EFB-74CC-E095-161475DA6A24}"/>
          </ac:spMkLst>
        </pc:spChg>
        <pc:spChg chg="del">
          <ac:chgData name="Paula Vazquez Valero" userId="80a35f83-ba07-4c48-bd51-9a1b0a985f54" providerId="ADAL" clId="{ADEE97C3-A763-468F-B434-B163A6249BBF}" dt="2022-09-30T12:09:51.598" v="121" actId="478"/>
          <ac:spMkLst>
            <pc:docMk/>
            <pc:sldMk cId="1896518203" sldId="368"/>
            <ac:spMk id="33" creationId="{F6EBF477-5B38-42D2-8306-ABF1F35CD572}"/>
          </ac:spMkLst>
        </pc:spChg>
        <pc:spChg chg="mod">
          <ac:chgData name="Paula Vazquez Valero" userId="80a35f83-ba07-4c48-bd51-9a1b0a985f54" providerId="ADAL" clId="{ADEE97C3-A763-468F-B434-B163A6249BBF}" dt="2022-09-30T16:38:09.021" v="3195" actId="1076"/>
          <ac:spMkLst>
            <pc:docMk/>
            <pc:sldMk cId="1896518203" sldId="368"/>
            <ac:spMk id="55" creationId="{F97AAF70-D9E4-43C4-94F9-4C3A20AB275B}"/>
          </ac:spMkLst>
        </pc:spChg>
        <pc:spChg chg="mod">
          <ac:chgData name="Paula Vazquez Valero" userId="80a35f83-ba07-4c48-bd51-9a1b0a985f54" providerId="ADAL" clId="{ADEE97C3-A763-468F-B434-B163A6249BBF}" dt="2022-09-30T16:35:42.839" v="2997" actId="113"/>
          <ac:spMkLst>
            <pc:docMk/>
            <pc:sldMk cId="1896518203" sldId="368"/>
            <ac:spMk id="56" creationId="{388A0B30-BB13-4F38-B645-146D8FADFDF0}"/>
          </ac:spMkLst>
        </pc:spChg>
        <pc:spChg chg="mod">
          <ac:chgData name="Paula Vazquez Valero" userId="80a35f83-ba07-4c48-bd51-9a1b0a985f54" providerId="ADAL" clId="{ADEE97C3-A763-468F-B434-B163A6249BBF}" dt="2022-09-30T16:35:42.839" v="2997" actId="113"/>
          <ac:spMkLst>
            <pc:docMk/>
            <pc:sldMk cId="1896518203" sldId="368"/>
            <ac:spMk id="57" creationId="{FD887367-2678-4D9C-BB1B-C6F11CA1FB10}"/>
          </ac:spMkLst>
        </pc:spChg>
        <pc:spChg chg="mod">
          <ac:chgData name="Paula Vazquez Valero" userId="80a35f83-ba07-4c48-bd51-9a1b0a985f54" providerId="ADAL" clId="{ADEE97C3-A763-468F-B434-B163A6249BBF}" dt="2022-09-30T16:35:42.839" v="2997" actId="113"/>
          <ac:spMkLst>
            <pc:docMk/>
            <pc:sldMk cId="1896518203" sldId="368"/>
            <ac:spMk id="58" creationId="{6E9882FD-33E6-478B-998C-D0E0C3F38160}"/>
          </ac:spMkLst>
        </pc:spChg>
        <pc:spChg chg="mod">
          <ac:chgData name="Paula Vazquez Valero" userId="80a35f83-ba07-4c48-bd51-9a1b0a985f54" providerId="ADAL" clId="{ADEE97C3-A763-468F-B434-B163A6249BBF}" dt="2022-09-30T16:35:42.839" v="2997" actId="113"/>
          <ac:spMkLst>
            <pc:docMk/>
            <pc:sldMk cId="1896518203" sldId="368"/>
            <ac:spMk id="59" creationId="{F4B68F2E-09E8-43D4-BC0B-1C0611483481}"/>
          </ac:spMkLst>
        </pc:spChg>
        <pc:spChg chg="mod">
          <ac:chgData name="Paula Vazquez Valero" userId="80a35f83-ba07-4c48-bd51-9a1b0a985f54" providerId="ADAL" clId="{ADEE97C3-A763-468F-B434-B163A6249BBF}" dt="2022-09-30T16:38:15.767" v="3199" actId="20577"/>
          <ac:spMkLst>
            <pc:docMk/>
            <pc:sldMk cId="1896518203" sldId="368"/>
            <ac:spMk id="60" creationId="{3CC9F051-508A-4BEF-B441-D130094A9C51}"/>
          </ac:spMkLst>
        </pc:spChg>
        <pc:spChg chg="mod">
          <ac:chgData name="Paula Vazquez Valero" userId="80a35f83-ba07-4c48-bd51-9a1b0a985f54" providerId="ADAL" clId="{ADEE97C3-A763-468F-B434-B163A6249BBF}" dt="2022-09-30T16:37:30.389" v="3132" actId="20577"/>
          <ac:spMkLst>
            <pc:docMk/>
            <pc:sldMk cId="1896518203" sldId="368"/>
            <ac:spMk id="61" creationId="{296ADACF-23CC-4FB7-BC08-1B512CEAE155}"/>
          </ac:spMkLst>
        </pc:spChg>
        <pc:spChg chg="mod">
          <ac:chgData name="Paula Vazquez Valero" userId="80a35f83-ba07-4c48-bd51-9a1b0a985f54" providerId="ADAL" clId="{ADEE97C3-A763-468F-B434-B163A6249BBF}" dt="2022-09-30T16:37:37.743" v="3153" actId="20577"/>
          <ac:spMkLst>
            <pc:docMk/>
            <pc:sldMk cId="1896518203" sldId="368"/>
            <ac:spMk id="62" creationId="{4E0C2C29-380A-4A1F-A965-2DD7B71DE33B}"/>
          </ac:spMkLst>
        </pc:spChg>
        <pc:spChg chg="mod">
          <ac:chgData name="Paula Vazquez Valero" userId="80a35f83-ba07-4c48-bd51-9a1b0a985f54" providerId="ADAL" clId="{ADEE97C3-A763-468F-B434-B163A6249BBF}" dt="2022-09-30T16:35:42.839" v="2997" actId="113"/>
          <ac:spMkLst>
            <pc:docMk/>
            <pc:sldMk cId="1896518203" sldId="368"/>
            <ac:spMk id="63" creationId="{932A840E-8EB0-40FE-A15C-535F11D69E2A}"/>
          </ac:spMkLst>
        </pc:spChg>
        <pc:spChg chg="mod">
          <ac:chgData name="Paula Vazquez Valero" userId="80a35f83-ba07-4c48-bd51-9a1b0a985f54" providerId="ADAL" clId="{ADEE97C3-A763-468F-B434-B163A6249BBF}" dt="2022-09-30T16:35:42.839" v="2997" actId="113"/>
          <ac:spMkLst>
            <pc:docMk/>
            <pc:sldMk cId="1896518203" sldId="368"/>
            <ac:spMk id="64" creationId="{CBCFDA0F-BBFF-49E8-8F1E-0456793021FD}"/>
          </ac:spMkLst>
        </pc:spChg>
        <pc:spChg chg="mod">
          <ac:chgData name="Paula Vazquez Valero" userId="80a35f83-ba07-4c48-bd51-9a1b0a985f54" providerId="ADAL" clId="{ADEE97C3-A763-468F-B434-B163A6249BBF}" dt="2022-09-30T16:35:42.839" v="2997" actId="113"/>
          <ac:spMkLst>
            <pc:docMk/>
            <pc:sldMk cId="1896518203" sldId="368"/>
            <ac:spMk id="65" creationId="{D1112F78-7763-4311-89FC-0DF36E51103A}"/>
          </ac:spMkLst>
        </pc:spChg>
        <pc:spChg chg="mod">
          <ac:chgData name="Paula Vazquez Valero" userId="80a35f83-ba07-4c48-bd51-9a1b0a985f54" providerId="ADAL" clId="{ADEE97C3-A763-468F-B434-B163A6249BBF}" dt="2022-09-30T16:35:42.839" v="2997" actId="113"/>
          <ac:spMkLst>
            <pc:docMk/>
            <pc:sldMk cId="1896518203" sldId="368"/>
            <ac:spMk id="66" creationId="{47778027-DCE9-436E-A565-5747F9C6C0D2}"/>
          </ac:spMkLst>
        </pc:spChg>
        <pc:spChg chg="mod">
          <ac:chgData name="Paula Vazquez Valero" userId="80a35f83-ba07-4c48-bd51-9a1b0a985f54" providerId="ADAL" clId="{ADEE97C3-A763-468F-B434-B163A6249BBF}" dt="2022-09-30T16:37:02.611" v="3081" actId="20577"/>
          <ac:spMkLst>
            <pc:docMk/>
            <pc:sldMk cId="1896518203" sldId="368"/>
            <ac:spMk id="67" creationId="{57823459-1275-4205-8468-3C8827FE1131}"/>
          </ac:spMkLst>
        </pc:spChg>
        <pc:spChg chg="mod">
          <ac:chgData name="Paula Vazquez Valero" userId="80a35f83-ba07-4c48-bd51-9a1b0a985f54" providerId="ADAL" clId="{ADEE97C3-A763-468F-B434-B163A6249BBF}" dt="2022-09-30T16:35:42.839" v="2997" actId="113"/>
          <ac:spMkLst>
            <pc:docMk/>
            <pc:sldMk cId="1896518203" sldId="368"/>
            <ac:spMk id="68" creationId="{D5C520A7-8B4F-4C87-9447-69442AF271CD}"/>
          </ac:spMkLst>
        </pc:spChg>
        <pc:spChg chg="mod">
          <ac:chgData name="Paula Vazquez Valero" userId="80a35f83-ba07-4c48-bd51-9a1b0a985f54" providerId="ADAL" clId="{ADEE97C3-A763-468F-B434-B163A6249BBF}" dt="2022-09-30T16:35:42.839" v="2997" actId="113"/>
          <ac:spMkLst>
            <pc:docMk/>
            <pc:sldMk cId="1896518203" sldId="368"/>
            <ac:spMk id="69" creationId="{D338F724-0B65-4A74-BF38-59460F955EE2}"/>
          </ac:spMkLst>
        </pc:spChg>
        <pc:spChg chg="mod">
          <ac:chgData name="Paula Vazquez Valero" userId="80a35f83-ba07-4c48-bd51-9a1b0a985f54" providerId="ADAL" clId="{ADEE97C3-A763-468F-B434-B163A6249BBF}" dt="2022-09-30T16:36:46.894" v="3050" actId="20577"/>
          <ac:spMkLst>
            <pc:docMk/>
            <pc:sldMk cId="1896518203" sldId="368"/>
            <ac:spMk id="70" creationId="{D538AB45-8A91-4C1C-AD4B-09D66C0AB257}"/>
          </ac:spMkLst>
        </pc:spChg>
        <pc:spChg chg="mod">
          <ac:chgData name="Paula Vazquez Valero" userId="80a35f83-ba07-4c48-bd51-9a1b0a985f54" providerId="ADAL" clId="{ADEE97C3-A763-468F-B434-B163A6249BBF}" dt="2022-09-30T16:35:42.839" v="2997" actId="113"/>
          <ac:spMkLst>
            <pc:docMk/>
            <pc:sldMk cId="1896518203" sldId="368"/>
            <ac:spMk id="71" creationId="{D1244822-BFA2-4D50-9F3C-66B397705CFC}"/>
          </ac:spMkLst>
        </pc:spChg>
        <pc:spChg chg="mod">
          <ac:chgData name="Paula Vazquez Valero" userId="80a35f83-ba07-4c48-bd51-9a1b0a985f54" providerId="ADAL" clId="{ADEE97C3-A763-468F-B434-B163A6249BBF}" dt="2022-09-30T16:36:39.325" v="3042" actId="1038"/>
          <ac:spMkLst>
            <pc:docMk/>
            <pc:sldMk cId="1896518203" sldId="368"/>
            <ac:spMk id="72" creationId="{E50E2834-27EF-4A07-979F-82513AD24B0E}"/>
          </ac:spMkLst>
        </pc:spChg>
        <pc:graphicFrameChg chg="mod modGraphic">
          <ac:chgData name="Paula Vazquez Valero" userId="80a35f83-ba07-4c48-bd51-9a1b0a985f54" providerId="ADAL" clId="{ADEE97C3-A763-468F-B434-B163A6249BBF}" dt="2022-09-30T16:38:18.279" v="3203" actId="20577"/>
          <ac:graphicFrameMkLst>
            <pc:docMk/>
            <pc:sldMk cId="1896518203" sldId="368"/>
            <ac:graphicFrameMk id="48" creationId="{CEF8D654-1F65-4F79-93E6-0FA995ADD823}"/>
          </ac:graphicFrameMkLst>
        </pc:graphicFrameChg>
      </pc:sldChg>
      <pc:sldChg chg="del">
        <pc:chgData name="Paula Vazquez Valero" userId="80a35f83-ba07-4c48-bd51-9a1b0a985f54" providerId="ADAL" clId="{ADEE97C3-A763-468F-B434-B163A6249BBF}" dt="2022-09-30T12:04:52.554" v="1" actId="47"/>
        <pc:sldMkLst>
          <pc:docMk/>
          <pc:sldMk cId="3157193805" sldId="535"/>
        </pc:sldMkLst>
      </pc:sldChg>
      <pc:sldChg chg="addSp delSp modSp modNotesTx">
        <pc:chgData name="Paula Vazquez Valero" userId="80a35f83-ba07-4c48-bd51-9a1b0a985f54" providerId="ADAL" clId="{ADEE97C3-A763-468F-B434-B163A6249BBF}" dt="2022-09-30T12:58:10.124" v="2262" actId="20577"/>
        <pc:sldMkLst>
          <pc:docMk/>
          <pc:sldMk cId="0" sldId="536"/>
        </pc:sldMkLst>
        <pc:spChg chg="del">
          <ac:chgData name="Paula Vazquez Valero" userId="80a35f83-ba07-4c48-bd51-9a1b0a985f54" providerId="ADAL" clId="{ADEE97C3-A763-468F-B434-B163A6249BBF}" dt="2022-09-30T12:10:02.655" v="124" actId="478"/>
          <ac:spMkLst>
            <pc:docMk/>
            <pc:sldMk cId="0" sldId="536"/>
            <ac:spMk id="6" creationId="{4460483F-8151-0339-B351-DF8A9B787A3F}"/>
          </ac:spMkLst>
        </pc:spChg>
        <pc:spChg chg="add mod">
          <ac:chgData name="Paula Vazquez Valero" userId="80a35f83-ba07-4c48-bd51-9a1b0a985f54" providerId="ADAL" clId="{ADEE97C3-A763-468F-B434-B163A6249BBF}" dt="2022-09-30T12:15:30.648" v="130"/>
          <ac:spMkLst>
            <pc:docMk/>
            <pc:sldMk cId="0" sldId="536"/>
            <ac:spMk id="7" creationId="{AB7B2630-4331-A2AC-DEC1-48143AFA93C8}"/>
          </ac:spMkLst>
        </pc:spChg>
        <pc:spChg chg="del">
          <ac:chgData name="Paula Vazquez Valero" userId="80a35f83-ba07-4c48-bd51-9a1b0a985f54" providerId="ADAL" clId="{ADEE97C3-A763-468F-B434-B163A6249BBF}" dt="2022-09-30T12:10:02.655" v="124" actId="478"/>
          <ac:spMkLst>
            <pc:docMk/>
            <pc:sldMk cId="0" sldId="536"/>
            <ac:spMk id="100" creationId="{00000000-0000-0000-0000-000000000000}"/>
          </ac:spMkLst>
        </pc:spChg>
        <pc:picChg chg="del">
          <ac:chgData name="Paula Vazquez Valero" userId="80a35f83-ba07-4c48-bd51-9a1b0a985f54" providerId="ADAL" clId="{ADEE97C3-A763-468F-B434-B163A6249BBF}" dt="2022-09-30T12:10:02.655" v="124" actId="478"/>
          <ac:picMkLst>
            <pc:docMk/>
            <pc:sldMk cId="0" sldId="536"/>
            <ac:picMk id="3" creationId="{3129BD77-9B8C-8ED0-4762-D592C734DCAD}"/>
          </ac:picMkLst>
        </pc:picChg>
        <pc:picChg chg="del">
          <ac:chgData name="Paula Vazquez Valero" userId="80a35f83-ba07-4c48-bd51-9a1b0a985f54" providerId="ADAL" clId="{ADEE97C3-A763-468F-B434-B163A6249BBF}" dt="2022-09-30T12:10:02.655" v="124" actId="478"/>
          <ac:picMkLst>
            <pc:docMk/>
            <pc:sldMk cId="0" sldId="536"/>
            <ac:picMk id="4" creationId="{9A697266-525E-E0E2-6779-6FD01C138FD4}"/>
          </ac:picMkLst>
        </pc:picChg>
        <pc:picChg chg="del">
          <ac:chgData name="Paula Vazquez Valero" userId="80a35f83-ba07-4c48-bd51-9a1b0a985f54" providerId="ADAL" clId="{ADEE97C3-A763-468F-B434-B163A6249BBF}" dt="2022-09-30T12:10:02.655" v="124" actId="478"/>
          <ac:picMkLst>
            <pc:docMk/>
            <pc:sldMk cId="0" sldId="536"/>
            <ac:picMk id="5" creationId="{17DA22C2-F6FE-B12C-5AE0-564DA22BA0EC}"/>
          </ac:picMkLst>
        </pc:picChg>
        <pc:picChg chg="add mod">
          <ac:chgData name="Paula Vazquez Valero" userId="80a35f83-ba07-4c48-bd51-9a1b0a985f54" providerId="ADAL" clId="{ADEE97C3-A763-468F-B434-B163A6249BBF}" dt="2022-09-30T12:15:30.648" v="130"/>
          <ac:picMkLst>
            <pc:docMk/>
            <pc:sldMk cId="0" sldId="536"/>
            <ac:picMk id="8" creationId="{B7AB1478-9101-5745-4250-A3B1860F6E26}"/>
          </ac:picMkLst>
        </pc:picChg>
        <pc:picChg chg="add del mod">
          <ac:chgData name="Paula Vazquez Valero" userId="80a35f83-ba07-4c48-bd51-9a1b0a985f54" providerId="ADAL" clId="{ADEE97C3-A763-468F-B434-B163A6249BBF}" dt="2022-09-30T12:15:30.412" v="129" actId="478"/>
          <ac:picMkLst>
            <pc:docMk/>
            <pc:sldMk cId="0" sldId="536"/>
            <ac:picMk id="1026" creationId="{AD28C13C-5588-A619-E0F7-9AEC15C3E911}"/>
          </ac:picMkLst>
        </pc:picChg>
      </pc:sldChg>
      <pc:sldChg chg="del">
        <pc:chgData name="Paula Vazquez Valero" userId="80a35f83-ba07-4c48-bd51-9a1b0a985f54" providerId="ADAL" clId="{ADEE97C3-A763-468F-B434-B163A6249BBF}" dt="2022-09-30T12:06:47.384" v="77" actId="47"/>
        <pc:sldMkLst>
          <pc:docMk/>
          <pc:sldMk cId="3502547747" sldId="548"/>
        </pc:sldMkLst>
      </pc:sldChg>
      <pc:sldChg chg="add del">
        <pc:chgData name="Paula Vazquez Valero" userId="80a35f83-ba07-4c48-bd51-9a1b0a985f54" providerId="ADAL" clId="{ADEE97C3-A763-468F-B434-B163A6249BBF}" dt="2022-09-30T16:40:13.199" v="3244" actId="47"/>
        <pc:sldMkLst>
          <pc:docMk/>
          <pc:sldMk cId="3862548084" sldId="568"/>
        </pc:sldMkLst>
      </pc:sldChg>
      <pc:sldChg chg="addSp delSp modSp add mod modAnim modNotesTx">
        <pc:chgData name="Paula Vazquez Valero" userId="80a35f83-ba07-4c48-bd51-9a1b0a985f54" providerId="ADAL" clId="{ADEE97C3-A763-468F-B434-B163A6249BBF}" dt="2022-09-30T16:32:04.855" v="2950"/>
        <pc:sldMkLst>
          <pc:docMk/>
          <pc:sldMk cId="1412210942" sldId="786"/>
        </pc:sldMkLst>
        <pc:spChg chg="add mod">
          <ac:chgData name="Paula Vazquez Valero" userId="80a35f83-ba07-4c48-bd51-9a1b0a985f54" providerId="ADAL" clId="{ADEE97C3-A763-468F-B434-B163A6249BBF}" dt="2022-09-30T12:05:05.739" v="6"/>
          <ac:spMkLst>
            <pc:docMk/>
            <pc:sldMk cId="1412210942" sldId="786"/>
            <ac:spMk id="3" creationId="{BAA74BB5-DBB0-CEBB-3D59-21F122E8A3AD}"/>
          </ac:spMkLst>
        </pc:spChg>
        <pc:spChg chg="add mod">
          <ac:chgData name="Paula Vazquez Valero" userId="80a35f83-ba07-4c48-bd51-9a1b0a985f54" providerId="ADAL" clId="{ADEE97C3-A763-468F-B434-B163A6249BBF}" dt="2022-09-30T12:05:34.529" v="38" actId="14100"/>
          <ac:spMkLst>
            <pc:docMk/>
            <pc:sldMk cId="1412210942" sldId="786"/>
            <ac:spMk id="4" creationId="{6BE568D9-9A9B-C247-B7D6-8715AC4963FC}"/>
          </ac:spMkLst>
        </pc:spChg>
        <pc:spChg chg="add mod">
          <ac:chgData name="Paula Vazquez Valero" userId="80a35f83-ba07-4c48-bd51-9a1b0a985f54" providerId="ADAL" clId="{ADEE97C3-A763-468F-B434-B163A6249BBF}" dt="2022-09-30T12:05:51.136" v="44"/>
          <ac:spMkLst>
            <pc:docMk/>
            <pc:sldMk cId="1412210942" sldId="786"/>
            <ac:spMk id="8" creationId="{C260875E-AE5D-1FBA-C6B6-F43346983A4F}"/>
          </ac:spMkLst>
        </pc:spChg>
        <pc:spChg chg="add mod">
          <ac:chgData name="Paula Vazquez Valero" userId="80a35f83-ba07-4c48-bd51-9a1b0a985f54" providerId="ADAL" clId="{ADEE97C3-A763-468F-B434-B163A6249BBF}" dt="2022-09-30T12:06:26.376" v="70" actId="1036"/>
          <ac:spMkLst>
            <pc:docMk/>
            <pc:sldMk cId="1412210942" sldId="786"/>
            <ac:spMk id="12" creationId="{42A3DB5E-1B67-9BB9-DF01-5DB327E54E5F}"/>
          </ac:spMkLst>
        </pc:spChg>
        <pc:spChg chg="add mod">
          <ac:chgData name="Paula Vazquez Valero" userId="80a35f83-ba07-4c48-bd51-9a1b0a985f54" providerId="ADAL" clId="{ADEE97C3-A763-468F-B434-B163A6249BBF}" dt="2022-09-30T12:23:05.002" v="424" actId="20577"/>
          <ac:spMkLst>
            <pc:docMk/>
            <pc:sldMk cId="1412210942" sldId="786"/>
            <ac:spMk id="16" creationId="{3DFEDE86-BF9D-99FE-D79B-3E1533C4D502}"/>
          </ac:spMkLst>
        </pc:spChg>
        <pc:spChg chg="add mod">
          <ac:chgData name="Paula Vazquez Valero" userId="80a35f83-ba07-4c48-bd51-9a1b0a985f54" providerId="ADAL" clId="{ADEE97C3-A763-468F-B434-B163A6249BBF}" dt="2022-09-30T12:32:12.130" v="823" actId="1036"/>
          <ac:spMkLst>
            <pc:docMk/>
            <pc:sldMk cId="1412210942" sldId="786"/>
            <ac:spMk id="19" creationId="{66A8875F-E9E4-4E6B-2019-E972C754D3A0}"/>
          </ac:spMkLst>
        </pc:spChg>
        <pc:spChg chg="add mod">
          <ac:chgData name="Paula Vazquez Valero" userId="80a35f83-ba07-4c48-bd51-9a1b0a985f54" providerId="ADAL" clId="{ADEE97C3-A763-468F-B434-B163A6249BBF}" dt="2022-09-30T12:25:42.595" v="522" actId="1076"/>
          <ac:spMkLst>
            <pc:docMk/>
            <pc:sldMk cId="1412210942" sldId="786"/>
            <ac:spMk id="21" creationId="{0D1F52FC-1CC6-B8E0-8D51-807CA1B342A2}"/>
          </ac:spMkLst>
        </pc:spChg>
        <pc:spChg chg="add mod">
          <ac:chgData name="Paula Vazquez Valero" userId="80a35f83-ba07-4c48-bd51-9a1b0a985f54" providerId="ADAL" clId="{ADEE97C3-A763-468F-B434-B163A6249BBF}" dt="2022-09-30T12:32:12.130" v="823" actId="1036"/>
          <ac:spMkLst>
            <pc:docMk/>
            <pc:sldMk cId="1412210942" sldId="786"/>
            <ac:spMk id="23" creationId="{428EF2D1-3F21-A054-9BB1-1132BCB6BC24}"/>
          </ac:spMkLst>
        </pc:spChg>
        <pc:spChg chg="add del mod">
          <ac:chgData name="Paula Vazquez Valero" userId="80a35f83-ba07-4c48-bd51-9a1b0a985f54" providerId="ADAL" clId="{ADEE97C3-A763-468F-B434-B163A6249BBF}" dt="2022-09-30T12:27:42.753" v="589"/>
          <ac:spMkLst>
            <pc:docMk/>
            <pc:sldMk cId="1412210942" sldId="786"/>
            <ac:spMk id="26" creationId="{370FF597-C131-69A0-3E46-EAC296CE626D}"/>
          </ac:spMkLst>
        </pc:spChg>
        <pc:spChg chg="add mod">
          <ac:chgData name="Paula Vazquez Valero" userId="80a35f83-ba07-4c48-bd51-9a1b0a985f54" providerId="ADAL" clId="{ADEE97C3-A763-468F-B434-B163A6249BBF}" dt="2022-09-30T12:32:16.379" v="838" actId="1035"/>
          <ac:spMkLst>
            <pc:docMk/>
            <pc:sldMk cId="1412210942" sldId="786"/>
            <ac:spMk id="28" creationId="{865C98AF-FEDD-C097-CA2E-263844FCBE6F}"/>
          </ac:spMkLst>
        </pc:spChg>
        <pc:spChg chg="del">
          <ac:chgData name="Paula Vazquez Valero" userId="80a35f83-ba07-4c48-bd51-9a1b0a985f54" providerId="ADAL" clId="{ADEE97C3-A763-468F-B434-B163A6249BBF}" dt="2022-09-30T12:05:39.488" v="41" actId="478"/>
          <ac:spMkLst>
            <pc:docMk/>
            <pc:sldMk cId="1412210942" sldId="786"/>
            <ac:spMk id="31" creationId="{836E6EDA-4A8B-4AB3-A154-424B31C10E1E}"/>
          </ac:spMkLst>
        </pc:spChg>
        <pc:spChg chg="del">
          <ac:chgData name="Paula Vazquez Valero" userId="80a35f83-ba07-4c48-bd51-9a1b0a985f54" providerId="ADAL" clId="{ADEE97C3-A763-468F-B434-B163A6249BBF}" dt="2022-09-30T12:05:13.559" v="7" actId="478"/>
          <ac:spMkLst>
            <pc:docMk/>
            <pc:sldMk cId="1412210942" sldId="786"/>
            <ac:spMk id="32" creationId="{C56DDBAF-5AD0-46B0-9123-4DFE27482A4F}"/>
          </ac:spMkLst>
        </pc:spChg>
        <pc:spChg chg="del">
          <ac:chgData name="Paula Vazquez Valero" userId="80a35f83-ba07-4c48-bd51-9a1b0a985f54" providerId="ADAL" clId="{ADEE97C3-A763-468F-B434-B163A6249BBF}" dt="2022-09-30T12:05:13.559" v="7" actId="478"/>
          <ac:spMkLst>
            <pc:docMk/>
            <pc:sldMk cId="1412210942" sldId="786"/>
            <ac:spMk id="33" creationId="{027C31A9-4D45-408C-969E-FF653E5B14F3}"/>
          </ac:spMkLst>
        </pc:spChg>
        <pc:spChg chg="del">
          <ac:chgData name="Paula Vazquez Valero" userId="80a35f83-ba07-4c48-bd51-9a1b0a985f54" providerId="ADAL" clId="{ADEE97C3-A763-468F-B434-B163A6249BBF}" dt="2022-09-30T12:05:13.559" v="7" actId="478"/>
          <ac:spMkLst>
            <pc:docMk/>
            <pc:sldMk cId="1412210942" sldId="786"/>
            <ac:spMk id="34" creationId="{8E416F7A-0BA4-4281-A0C6-49123F59CC38}"/>
          </ac:spMkLst>
        </pc:spChg>
        <pc:spChg chg="del">
          <ac:chgData name="Paula Vazquez Valero" userId="80a35f83-ba07-4c48-bd51-9a1b0a985f54" providerId="ADAL" clId="{ADEE97C3-A763-468F-B434-B163A6249BBF}" dt="2022-09-30T12:05:05.405" v="5" actId="478"/>
          <ac:spMkLst>
            <pc:docMk/>
            <pc:sldMk cId="1412210942" sldId="786"/>
            <ac:spMk id="35" creationId="{C482D68D-5D9A-4207-BF5C-E6EF304ABBE4}"/>
          </ac:spMkLst>
        </pc:spChg>
        <pc:spChg chg="del">
          <ac:chgData name="Paula Vazquez Valero" userId="80a35f83-ba07-4c48-bd51-9a1b0a985f54" providerId="ADAL" clId="{ADEE97C3-A763-468F-B434-B163A6249BBF}" dt="2022-09-30T12:05:13.559" v="7" actId="478"/>
          <ac:spMkLst>
            <pc:docMk/>
            <pc:sldMk cId="1412210942" sldId="786"/>
            <ac:spMk id="36" creationId="{F52DD7A1-F4B3-44F3-B08C-DD9BF2D6B801}"/>
          </ac:spMkLst>
        </pc:spChg>
        <pc:spChg chg="del">
          <ac:chgData name="Paula Vazquez Valero" userId="80a35f83-ba07-4c48-bd51-9a1b0a985f54" providerId="ADAL" clId="{ADEE97C3-A763-468F-B434-B163A6249BBF}" dt="2022-09-30T12:05:13.559" v="7" actId="478"/>
          <ac:spMkLst>
            <pc:docMk/>
            <pc:sldMk cId="1412210942" sldId="786"/>
            <ac:spMk id="37" creationId="{779DC988-1F13-4CF1-9A89-6180BC13CDEB}"/>
          </ac:spMkLst>
        </pc:spChg>
        <pc:spChg chg="del">
          <ac:chgData name="Paula Vazquez Valero" userId="80a35f83-ba07-4c48-bd51-9a1b0a985f54" providerId="ADAL" clId="{ADEE97C3-A763-468F-B434-B163A6249BBF}" dt="2022-09-30T12:05:13.559" v="7" actId="478"/>
          <ac:spMkLst>
            <pc:docMk/>
            <pc:sldMk cId="1412210942" sldId="786"/>
            <ac:spMk id="38" creationId="{8B2E8122-20FC-46F8-82BD-6E2167838CE2}"/>
          </ac:spMkLst>
        </pc:spChg>
        <pc:spChg chg="add mod">
          <ac:chgData name="Paula Vazquez Valero" userId="80a35f83-ba07-4c48-bd51-9a1b0a985f54" providerId="ADAL" clId="{ADEE97C3-A763-468F-B434-B163A6249BBF}" dt="2022-09-30T12:32:16.379" v="838" actId="1035"/>
          <ac:spMkLst>
            <pc:docMk/>
            <pc:sldMk cId="1412210942" sldId="786"/>
            <ac:spMk id="39" creationId="{A2EDCCF1-4457-44C1-2A66-3F31FEBA0051}"/>
          </ac:spMkLst>
        </pc:spChg>
        <pc:spChg chg="del">
          <ac:chgData name="Paula Vazquez Valero" userId="80a35f83-ba07-4c48-bd51-9a1b0a985f54" providerId="ADAL" clId="{ADEE97C3-A763-468F-B434-B163A6249BBF}" dt="2022-09-30T12:05:13.559" v="7" actId="478"/>
          <ac:spMkLst>
            <pc:docMk/>
            <pc:sldMk cId="1412210942" sldId="786"/>
            <ac:spMk id="40" creationId="{2C2BB4DB-8705-486D-8072-34AF6C52CF90}"/>
          </ac:spMkLst>
        </pc:spChg>
        <pc:spChg chg="del">
          <ac:chgData name="Paula Vazquez Valero" userId="80a35f83-ba07-4c48-bd51-9a1b0a985f54" providerId="ADAL" clId="{ADEE97C3-A763-468F-B434-B163A6249BBF}" dt="2022-09-30T12:05:13.559" v="7" actId="478"/>
          <ac:spMkLst>
            <pc:docMk/>
            <pc:sldMk cId="1412210942" sldId="786"/>
            <ac:spMk id="41" creationId="{8BD453C5-DD30-4972-BB2F-848EB6437D45}"/>
          </ac:spMkLst>
        </pc:spChg>
        <pc:spChg chg="del">
          <ac:chgData name="Paula Vazquez Valero" userId="80a35f83-ba07-4c48-bd51-9a1b0a985f54" providerId="ADAL" clId="{ADEE97C3-A763-468F-B434-B163A6249BBF}" dt="2022-09-30T12:05:13.559" v="7" actId="478"/>
          <ac:spMkLst>
            <pc:docMk/>
            <pc:sldMk cId="1412210942" sldId="786"/>
            <ac:spMk id="42" creationId="{4530A7BA-2362-417E-99F3-D7F4ACCFB15E}"/>
          </ac:spMkLst>
        </pc:spChg>
        <pc:spChg chg="del">
          <ac:chgData name="Paula Vazquez Valero" userId="80a35f83-ba07-4c48-bd51-9a1b0a985f54" providerId="ADAL" clId="{ADEE97C3-A763-468F-B434-B163A6249BBF}" dt="2022-09-30T12:05:13.559" v="7" actId="478"/>
          <ac:spMkLst>
            <pc:docMk/>
            <pc:sldMk cId="1412210942" sldId="786"/>
            <ac:spMk id="43" creationId="{C9949B6C-B2EB-452D-8A2F-5A8C5681765A}"/>
          </ac:spMkLst>
        </pc:spChg>
        <pc:spChg chg="del">
          <ac:chgData name="Paula Vazquez Valero" userId="80a35f83-ba07-4c48-bd51-9a1b0a985f54" providerId="ADAL" clId="{ADEE97C3-A763-468F-B434-B163A6249BBF}" dt="2022-09-30T12:05:13.559" v="7" actId="478"/>
          <ac:spMkLst>
            <pc:docMk/>
            <pc:sldMk cId="1412210942" sldId="786"/>
            <ac:spMk id="45" creationId="{BEDB5A3D-6D52-402A-98D8-632213BA5CCF}"/>
          </ac:spMkLst>
        </pc:spChg>
        <pc:spChg chg="del">
          <ac:chgData name="Paula Vazquez Valero" userId="80a35f83-ba07-4c48-bd51-9a1b0a985f54" providerId="ADAL" clId="{ADEE97C3-A763-468F-B434-B163A6249BBF}" dt="2022-09-30T12:05:13.559" v="7" actId="478"/>
          <ac:spMkLst>
            <pc:docMk/>
            <pc:sldMk cId="1412210942" sldId="786"/>
            <ac:spMk id="46" creationId="{BB0D5A7D-BEFA-4AE7-A0E9-37E2A327C894}"/>
          </ac:spMkLst>
        </pc:spChg>
        <pc:spChg chg="add mod">
          <ac:chgData name="Paula Vazquez Valero" userId="80a35f83-ba07-4c48-bd51-9a1b0a985f54" providerId="ADAL" clId="{ADEE97C3-A763-468F-B434-B163A6249BBF}" dt="2022-09-30T12:32:19.043" v="849" actId="1035"/>
          <ac:spMkLst>
            <pc:docMk/>
            <pc:sldMk cId="1412210942" sldId="786"/>
            <ac:spMk id="47" creationId="{F5E60313-20AD-891F-88F4-2A44569EBCB7}"/>
          </ac:spMkLst>
        </pc:spChg>
        <pc:spChg chg="del">
          <ac:chgData name="Paula Vazquez Valero" userId="80a35f83-ba07-4c48-bd51-9a1b0a985f54" providerId="ADAL" clId="{ADEE97C3-A763-468F-B434-B163A6249BBF}" dt="2022-09-30T12:05:13.559" v="7" actId="478"/>
          <ac:spMkLst>
            <pc:docMk/>
            <pc:sldMk cId="1412210942" sldId="786"/>
            <ac:spMk id="48" creationId="{2D96AED2-F82E-428E-88FE-BC8CD4121EF8}"/>
          </ac:spMkLst>
        </pc:spChg>
        <pc:spChg chg="del">
          <ac:chgData name="Paula Vazquez Valero" userId="80a35f83-ba07-4c48-bd51-9a1b0a985f54" providerId="ADAL" clId="{ADEE97C3-A763-468F-B434-B163A6249BBF}" dt="2022-09-30T12:05:13.559" v="7" actId="478"/>
          <ac:spMkLst>
            <pc:docMk/>
            <pc:sldMk cId="1412210942" sldId="786"/>
            <ac:spMk id="52" creationId="{5B6C4638-6287-4102-B24D-117DC4E6F9CB}"/>
          </ac:spMkLst>
        </pc:spChg>
        <pc:spChg chg="del">
          <ac:chgData name="Paula Vazquez Valero" userId="80a35f83-ba07-4c48-bd51-9a1b0a985f54" providerId="ADAL" clId="{ADEE97C3-A763-468F-B434-B163A6249BBF}" dt="2022-09-30T12:05:13.559" v="7" actId="478"/>
          <ac:spMkLst>
            <pc:docMk/>
            <pc:sldMk cId="1412210942" sldId="786"/>
            <ac:spMk id="56" creationId="{342923B2-6588-4D20-A2D0-4CCAA6CAF310}"/>
          </ac:spMkLst>
        </pc:spChg>
        <pc:spChg chg="del">
          <ac:chgData name="Paula Vazquez Valero" userId="80a35f83-ba07-4c48-bd51-9a1b0a985f54" providerId="ADAL" clId="{ADEE97C3-A763-468F-B434-B163A6249BBF}" dt="2022-09-30T12:05:13.559" v="7" actId="478"/>
          <ac:spMkLst>
            <pc:docMk/>
            <pc:sldMk cId="1412210942" sldId="786"/>
            <ac:spMk id="60" creationId="{9DCEBE3A-B574-49C4-8295-4928AB9621C5}"/>
          </ac:spMkLst>
        </pc:spChg>
        <pc:spChg chg="del">
          <ac:chgData name="Paula Vazquez Valero" userId="80a35f83-ba07-4c48-bd51-9a1b0a985f54" providerId="ADAL" clId="{ADEE97C3-A763-468F-B434-B163A6249BBF}" dt="2022-09-30T12:05:13.559" v="7" actId="478"/>
          <ac:spMkLst>
            <pc:docMk/>
            <pc:sldMk cId="1412210942" sldId="786"/>
            <ac:spMk id="64" creationId="{49F9B48C-ED8F-4855-8CEC-AD7540E98D13}"/>
          </ac:spMkLst>
        </pc:spChg>
        <pc:spChg chg="add mod">
          <ac:chgData name="Paula Vazquez Valero" userId="80a35f83-ba07-4c48-bd51-9a1b0a985f54" providerId="ADAL" clId="{ADEE97C3-A763-468F-B434-B163A6249BBF}" dt="2022-09-30T12:32:19.043" v="849" actId="1035"/>
          <ac:spMkLst>
            <pc:docMk/>
            <pc:sldMk cId="1412210942" sldId="786"/>
            <ac:spMk id="66" creationId="{AFEBB67A-DE48-65C3-7C87-B048685FB555}"/>
          </ac:spMkLst>
        </pc:spChg>
        <pc:spChg chg="add mod">
          <ac:chgData name="Paula Vazquez Valero" userId="80a35f83-ba07-4c48-bd51-9a1b0a985f54" providerId="ADAL" clId="{ADEE97C3-A763-468F-B434-B163A6249BBF}" dt="2022-09-30T12:32:24.230" v="868" actId="1035"/>
          <ac:spMkLst>
            <pc:docMk/>
            <pc:sldMk cId="1412210942" sldId="786"/>
            <ac:spMk id="68" creationId="{57DC5C22-2352-EF7D-48CD-D8A311D3F7A9}"/>
          </ac:spMkLst>
        </pc:spChg>
        <pc:spChg chg="del">
          <ac:chgData name="Paula Vazquez Valero" userId="80a35f83-ba07-4c48-bd51-9a1b0a985f54" providerId="ADAL" clId="{ADEE97C3-A763-468F-B434-B163A6249BBF}" dt="2022-09-30T12:05:13.559" v="7" actId="478"/>
          <ac:spMkLst>
            <pc:docMk/>
            <pc:sldMk cId="1412210942" sldId="786"/>
            <ac:spMk id="72" creationId="{5C428927-01ED-4C9E-985B-402E369288C9}"/>
          </ac:spMkLst>
        </pc:spChg>
        <pc:spChg chg="del">
          <ac:chgData name="Paula Vazquez Valero" userId="80a35f83-ba07-4c48-bd51-9a1b0a985f54" providerId="ADAL" clId="{ADEE97C3-A763-468F-B434-B163A6249BBF}" dt="2022-09-30T12:05:13.559" v="7" actId="478"/>
          <ac:spMkLst>
            <pc:docMk/>
            <pc:sldMk cId="1412210942" sldId="786"/>
            <ac:spMk id="76" creationId="{87F1A6E4-BAE1-4AF1-94DD-368B71F254CD}"/>
          </ac:spMkLst>
        </pc:spChg>
        <pc:spChg chg="del">
          <ac:chgData name="Paula Vazquez Valero" userId="80a35f83-ba07-4c48-bd51-9a1b0a985f54" providerId="ADAL" clId="{ADEE97C3-A763-468F-B434-B163A6249BBF}" dt="2022-09-30T12:05:13.559" v="7" actId="478"/>
          <ac:spMkLst>
            <pc:docMk/>
            <pc:sldMk cId="1412210942" sldId="786"/>
            <ac:spMk id="80" creationId="{51C20F8F-78E6-416A-A0E1-671EF3F6E3F6}"/>
          </ac:spMkLst>
        </pc:spChg>
        <pc:spChg chg="add mod">
          <ac:chgData name="Paula Vazquez Valero" userId="80a35f83-ba07-4c48-bd51-9a1b0a985f54" providerId="ADAL" clId="{ADEE97C3-A763-468F-B434-B163A6249BBF}" dt="2022-09-30T12:32:24.230" v="868" actId="1035"/>
          <ac:spMkLst>
            <pc:docMk/>
            <pc:sldMk cId="1412210942" sldId="786"/>
            <ac:spMk id="82" creationId="{3DFA2851-3077-FF2D-8D9E-DAA40099DB6B}"/>
          </ac:spMkLst>
        </pc:spChg>
        <pc:spChg chg="add mod">
          <ac:chgData name="Paula Vazquez Valero" userId="80a35f83-ba07-4c48-bd51-9a1b0a985f54" providerId="ADAL" clId="{ADEE97C3-A763-468F-B434-B163A6249BBF}" dt="2022-09-30T12:32:30.687" v="896" actId="1038"/>
          <ac:spMkLst>
            <pc:docMk/>
            <pc:sldMk cId="1412210942" sldId="786"/>
            <ac:spMk id="86" creationId="{A6CC00B8-8C44-BB48-FC81-3AB194AF1878}"/>
          </ac:spMkLst>
        </pc:spChg>
        <pc:spChg chg="del">
          <ac:chgData name="Paula Vazquez Valero" userId="80a35f83-ba07-4c48-bd51-9a1b0a985f54" providerId="ADAL" clId="{ADEE97C3-A763-468F-B434-B163A6249BBF}" dt="2022-09-30T12:05:13.559" v="7" actId="478"/>
          <ac:spMkLst>
            <pc:docMk/>
            <pc:sldMk cId="1412210942" sldId="786"/>
            <ac:spMk id="88" creationId="{6D56FAEC-85FA-4732-B4D9-E4D996506723}"/>
          </ac:spMkLst>
        </pc:spChg>
        <pc:spChg chg="del">
          <ac:chgData name="Paula Vazquez Valero" userId="80a35f83-ba07-4c48-bd51-9a1b0a985f54" providerId="ADAL" clId="{ADEE97C3-A763-468F-B434-B163A6249BBF}" dt="2022-09-30T12:05:13.559" v="7" actId="478"/>
          <ac:spMkLst>
            <pc:docMk/>
            <pc:sldMk cId="1412210942" sldId="786"/>
            <ac:spMk id="89" creationId="{22D313C8-8B8A-4531-B390-5A853B01C680}"/>
          </ac:spMkLst>
        </pc:spChg>
        <pc:spChg chg="del">
          <ac:chgData name="Paula Vazquez Valero" userId="80a35f83-ba07-4c48-bd51-9a1b0a985f54" providerId="ADAL" clId="{ADEE97C3-A763-468F-B434-B163A6249BBF}" dt="2022-09-30T12:05:13.559" v="7" actId="478"/>
          <ac:spMkLst>
            <pc:docMk/>
            <pc:sldMk cId="1412210942" sldId="786"/>
            <ac:spMk id="90" creationId="{8E44B5B4-9DF5-4C9B-8820-9C46DE9E1CC7}"/>
          </ac:spMkLst>
        </pc:spChg>
        <pc:spChg chg="add mod">
          <ac:chgData name="Paula Vazquez Valero" userId="80a35f83-ba07-4c48-bd51-9a1b0a985f54" providerId="ADAL" clId="{ADEE97C3-A763-468F-B434-B163A6249BBF}" dt="2022-09-30T12:32:30.687" v="896" actId="1038"/>
          <ac:spMkLst>
            <pc:docMk/>
            <pc:sldMk cId="1412210942" sldId="786"/>
            <ac:spMk id="94" creationId="{F7088D16-D2FD-6899-E9D4-2B07E791185D}"/>
          </ac:spMkLst>
        </pc:spChg>
        <pc:spChg chg="add mod">
          <ac:chgData name="Paula Vazquez Valero" userId="80a35f83-ba07-4c48-bd51-9a1b0a985f54" providerId="ADAL" clId="{ADEE97C3-A763-468F-B434-B163A6249BBF}" dt="2022-09-30T12:32:42.930" v="899" actId="20577"/>
          <ac:spMkLst>
            <pc:docMk/>
            <pc:sldMk cId="1412210942" sldId="786"/>
            <ac:spMk id="96" creationId="{93EB4533-CB69-00DF-FE4A-54A921ADB010}"/>
          </ac:spMkLst>
        </pc:spChg>
        <pc:spChg chg="add mod">
          <ac:chgData name="Paula Vazquez Valero" userId="80a35f83-ba07-4c48-bd51-9a1b0a985f54" providerId="ADAL" clId="{ADEE97C3-A763-468F-B434-B163A6249BBF}" dt="2022-09-30T12:33:51.219" v="946" actId="1035"/>
          <ac:spMkLst>
            <pc:docMk/>
            <pc:sldMk cId="1412210942" sldId="786"/>
            <ac:spMk id="98" creationId="{316204B9-1901-FBDA-8B85-5C0B560916C2}"/>
          </ac:spMkLst>
        </pc:spChg>
        <pc:spChg chg="del">
          <ac:chgData name="Paula Vazquez Valero" userId="80a35f83-ba07-4c48-bd51-9a1b0a985f54" providerId="ADAL" clId="{ADEE97C3-A763-468F-B434-B163A6249BBF}" dt="2022-09-30T12:05:50.882" v="43" actId="478"/>
          <ac:spMkLst>
            <pc:docMk/>
            <pc:sldMk cId="1412210942" sldId="786"/>
            <ac:spMk id="100" creationId="{217AAA05-4313-4BEA-B95B-9D85EB1B1EF2}"/>
          </ac:spMkLst>
        </pc:spChg>
        <pc:spChg chg="add mod">
          <ac:chgData name="Paula Vazquez Valero" userId="80a35f83-ba07-4c48-bd51-9a1b0a985f54" providerId="ADAL" clId="{ADEE97C3-A763-468F-B434-B163A6249BBF}" dt="2022-09-30T12:34:25.244" v="971" actId="1036"/>
          <ac:spMkLst>
            <pc:docMk/>
            <pc:sldMk cId="1412210942" sldId="786"/>
            <ac:spMk id="101" creationId="{80C17AA9-15CE-03D0-0034-689589FA10B3}"/>
          </ac:spMkLst>
        </pc:spChg>
        <pc:spChg chg="add mod">
          <ac:chgData name="Paula Vazquez Valero" userId="80a35f83-ba07-4c48-bd51-9a1b0a985f54" providerId="ADAL" clId="{ADEE97C3-A763-468F-B434-B163A6249BBF}" dt="2022-09-30T12:34:36.280" v="984" actId="20577"/>
          <ac:spMkLst>
            <pc:docMk/>
            <pc:sldMk cId="1412210942" sldId="786"/>
            <ac:spMk id="102" creationId="{7A1955EE-EDE4-6FAC-0E48-E089A15D084D}"/>
          </ac:spMkLst>
        </pc:spChg>
        <pc:spChg chg="add mod">
          <ac:chgData name="Paula Vazquez Valero" userId="80a35f83-ba07-4c48-bd51-9a1b0a985f54" providerId="ADAL" clId="{ADEE97C3-A763-468F-B434-B163A6249BBF}" dt="2022-09-30T12:34:44.297" v="996" actId="20577"/>
          <ac:spMkLst>
            <pc:docMk/>
            <pc:sldMk cId="1412210942" sldId="786"/>
            <ac:spMk id="103" creationId="{EB00FCE9-52E7-FA65-06B6-ABEB254C4391}"/>
          </ac:spMkLst>
        </pc:spChg>
        <pc:spChg chg="add mod">
          <ac:chgData name="Paula Vazquez Valero" userId="80a35f83-ba07-4c48-bd51-9a1b0a985f54" providerId="ADAL" clId="{ADEE97C3-A763-468F-B434-B163A6249BBF}" dt="2022-09-30T12:34:49.943" v="1005" actId="20577"/>
          <ac:spMkLst>
            <pc:docMk/>
            <pc:sldMk cId="1412210942" sldId="786"/>
            <ac:spMk id="104" creationId="{D0D684E4-DFEC-7F33-E5D3-899BF265B519}"/>
          </ac:spMkLst>
        </pc:spChg>
        <pc:spChg chg="add mod">
          <ac:chgData name="Paula Vazquez Valero" userId="80a35f83-ba07-4c48-bd51-9a1b0a985f54" providerId="ADAL" clId="{ADEE97C3-A763-468F-B434-B163A6249BBF}" dt="2022-09-30T12:34:58.223" v="1013" actId="20577"/>
          <ac:spMkLst>
            <pc:docMk/>
            <pc:sldMk cId="1412210942" sldId="786"/>
            <ac:spMk id="105" creationId="{80A0989E-9C82-E4FD-7D36-293C0276D6D9}"/>
          </ac:spMkLst>
        </pc:spChg>
        <pc:spChg chg="add mod">
          <ac:chgData name="Paula Vazquez Valero" userId="80a35f83-ba07-4c48-bd51-9a1b0a985f54" providerId="ADAL" clId="{ADEE97C3-A763-468F-B434-B163A6249BBF}" dt="2022-09-30T12:35:11.075" v="1036" actId="20577"/>
          <ac:spMkLst>
            <pc:docMk/>
            <pc:sldMk cId="1412210942" sldId="786"/>
            <ac:spMk id="106" creationId="{34231F5A-A513-0C45-7601-A2E297C45CA1}"/>
          </ac:spMkLst>
        </pc:spChg>
        <pc:spChg chg="add mod">
          <ac:chgData name="Paula Vazquez Valero" userId="80a35f83-ba07-4c48-bd51-9a1b0a985f54" providerId="ADAL" clId="{ADEE97C3-A763-468F-B434-B163A6249BBF}" dt="2022-09-30T12:35:19.691" v="1042" actId="1076"/>
          <ac:spMkLst>
            <pc:docMk/>
            <pc:sldMk cId="1412210942" sldId="786"/>
            <ac:spMk id="107" creationId="{7D0BC931-9985-1CE3-B18C-B223B3E425FC}"/>
          </ac:spMkLst>
        </pc:spChg>
        <pc:spChg chg="del mod">
          <ac:chgData name="Paula Vazquez Valero" userId="80a35f83-ba07-4c48-bd51-9a1b0a985f54" providerId="ADAL" clId="{ADEE97C3-A763-468F-B434-B163A6249BBF}" dt="2022-09-30T12:05:36.867" v="40" actId="478"/>
          <ac:spMkLst>
            <pc:docMk/>
            <pc:sldMk cId="1412210942" sldId="786"/>
            <ac:spMk id="123" creationId="{A528B4CA-3569-4A28-8288-43BAAE3E75FD}"/>
          </ac:spMkLst>
        </pc:spChg>
        <pc:spChg chg="del">
          <ac:chgData name="Paula Vazquez Valero" userId="80a35f83-ba07-4c48-bd51-9a1b0a985f54" providerId="ADAL" clId="{ADEE97C3-A763-468F-B434-B163A6249BBF}" dt="2022-09-30T12:05:13.559" v="7" actId="478"/>
          <ac:spMkLst>
            <pc:docMk/>
            <pc:sldMk cId="1412210942" sldId="786"/>
            <ac:spMk id="124" creationId="{3C63E2B3-27B5-4DD5-AEF7-CC1C6F8E66D0}"/>
          </ac:spMkLst>
        </pc:spChg>
        <pc:grpChg chg="del">
          <ac:chgData name="Paula Vazquez Valero" userId="80a35f83-ba07-4c48-bd51-9a1b0a985f54" providerId="ADAL" clId="{ADEE97C3-A763-468F-B434-B163A6249BBF}" dt="2022-09-30T12:05:13.559" v="7" actId="478"/>
          <ac:grpSpMkLst>
            <pc:docMk/>
            <pc:sldMk cId="1412210942" sldId="786"/>
            <ac:grpSpMk id="49" creationId="{2CC6950E-82DD-4672-9B4A-0A7A4C7269D4}"/>
          </ac:grpSpMkLst>
        </pc:grpChg>
        <pc:grpChg chg="del">
          <ac:chgData name="Paula Vazquez Valero" userId="80a35f83-ba07-4c48-bd51-9a1b0a985f54" providerId="ADAL" clId="{ADEE97C3-A763-468F-B434-B163A6249BBF}" dt="2022-09-30T12:05:13.559" v="7" actId="478"/>
          <ac:grpSpMkLst>
            <pc:docMk/>
            <pc:sldMk cId="1412210942" sldId="786"/>
            <ac:grpSpMk id="53" creationId="{5682121B-2069-4FC2-8D8F-5A641C0AE2A2}"/>
          </ac:grpSpMkLst>
        </pc:grpChg>
        <pc:grpChg chg="del">
          <ac:chgData name="Paula Vazquez Valero" userId="80a35f83-ba07-4c48-bd51-9a1b0a985f54" providerId="ADAL" clId="{ADEE97C3-A763-468F-B434-B163A6249BBF}" dt="2022-09-30T12:05:13.559" v="7" actId="478"/>
          <ac:grpSpMkLst>
            <pc:docMk/>
            <pc:sldMk cId="1412210942" sldId="786"/>
            <ac:grpSpMk id="57" creationId="{A5200A5D-54A7-4A7D-BC27-93AA4F3F9FEA}"/>
          </ac:grpSpMkLst>
        </pc:grpChg>
        <pc:grpChg chg="del">
          <ac:chgData name="Paula Vazquez Valero" userId="80a35f83-ba07-4c48-bd51-9a1b0a985f54" providerId="ADAL" clId="{ADEE97C3-A763-468F-B434-B163A6249BBF}" dt="2022-09-30T12:05:13.559" v="7" actId="478"/>
          <ac:grpSpMkLst>
            <pc:docMk/>
            <pc:sldMk cId="1412210942" sldId="786"/>
            <ac:grpSpMk id="61" creationId="{9E33B55B-46D9-4082-B567-98B489959032}"/>
          </ac:grpSpMkLst>
        </pc:grpChg>
        <pc:grpChg chg="del">
          <ac:chgData name="Paula Vazquez Valero" userId="80a35f83-ba07-4c48-bd51-9a1b0a985f54" providerId="ADAL" clId="{ADEE97C3-A763-468F-B434-B163A6249BBF}" dt="2022-09-30T12:05:13.559" v="7" actId="478"/>
          <ac:grpSpMkLst>
            <pc:docMk/>
            <pc:sldMk cId="1412210942" sldId="786"/>
            <ac:grpSpMk id="69" creationId="{CF1114BA-5F0F-4AFE-B92A-27C069D8074C}"/>
          </ac:grpSpMkLst>
        </pc:grpChg>
        <pc:grpChg chg="del">
          <ac:chgData name="Paula Vazquez Valero" userId="80a35f83-ba07-4c48-bd51-9a1b0a985f54" providerId="ADAL" clId="{ADEE97C3-A763-468F-B434-B163A6249BBF}" dt="2022-09-30T12:05:13.559" v="7" actId="478"/>
          <ac:grpSpMkLst>
            <pc:docMk/>
            <pc:sldMk cId="1412210942" sldId="786"/>
            <ac:grpSpMk id="73" creationId="{D64B62EE-5632-4A52-B023-72AF2EE8B746}"/>
          </ac:grpSpMkLst>
        </pc:grpChg>
        <pc:grpChg chg="del">
          <ac:chgData name="Paula Vazquez Valero" userId="80a35f83-ba07-4c48-bd51-9a1b0a985f54" providerId="ADAL" clId="{ADEE97C3-A763-468F-B434-B163A6249BBF}" dt="2022-09-30T12:05:13.559" v="7" actId="478"/>
          <ac:grpSpMkLst>
            <pc:docMk/>
            <pc:sldMk cId="1412210942" sldId="786"/>
            <ac:grpSpMk id="77" creationId="{0E1472BE-5410-4407-88B0-7470DD201191}"/>
          </ac:grpSpMkLst>
        </pc:grpChg>
        <pc:grpChg chg="del">
          <ac:chgData name="Paula Vazquez Valero" userId="80a35f83-ba07-4c48-bd51-9a1b0a985f54" providerId="ADAL" clId="{ADEE97C3-A763-468F-B434-B163A6249BBF}" dt="2022-09-30T12:05:13.559" v="7" actId="478"/>
          <ac:grpSpMkLst>
            <pc:docMk/>
            <pc:sldMk cId="1412210942" sldId="786"/>
            <ac:grpSpMk id="91" creationId="{F38C032C-B41C-404B-ACF7-17F2696A20BB}"/>
          </ac:grpSpMkLst>
        </pc:grpChg>
        <pc:graphicFrameChg chg="add mod modGraphic">
          <ac:chgData name="Paula Vazquez Valero" userId="80a35f83-ba07-4c48-bd51-9a1b0a985f54" providerId="ADAL" clId="{ADEE97C3-A763-468F-B434-B163A6249BBF}" dt="2022-09-30T12:25:06.416" v="507" actId="14100"/>
          <ac:graphicFrameMkLst>
            <pc:docMk/>
            <pc:sldMk cId="1412210942" sldId="786"/>
            <ac:graphicFrameMk id="17" creationId="{2CE72153-DBD0-E70B-4B1E-AB6CA788DF33}"/>
          </ac:graphicFrameMkLst>
        </pc:graphicFrameChg>
        <pc:graphicFrameChg chg="add del mod">
          <ac:chgData name="Paula Vazquez Valero" userId="80a35f83-ba07-4c48-bd51-9a1b0a985f54" providerId="ADAL" clId="{ADEE97C3-A763-468F-B434-B163A6249BBF}" dt="2022-09-30T12:25:09.711" v="508" actId="478"/>
          <ac:graphicFrameMkLst>
            <pc:docMk/>
            <pc:sldMk cId="1412210942" sldId="786"/>
            <ac:graphicFrameMk id="20" creationId="{75B528B2-B7F3-A390-34E1-1CBF09E548CC}"/>
          </ac:graphicFrameMkLst>
        </pc:graphicFrameChg>
        <pc:graphicFrameChg chg="add mod modGraphic">
          <ac:chgData name="Paula Vazquez Valero" userId="80a35f83-ba07-4c48-bd51-9a1b0a985f54" providerId="ADAL" clId="{ADEE97C3-A763-468F-B434-B163A6249BBF}" dt="2022-09-30T12:32:12.130" v="823" actId="1036"/>
          <ac:graphicFrameMkLst>
            <pc:docMk/>
            <pc:sldMk cId="1412210942" sldId="786"/>
            <ac:graphicFrameMk id="22" creationId="{8C576987-9755-51E4-AA06-F8F0A33032AB}"/>
          </ac:graphicFrameMkLst>
        </pc:graphicFrameChg>
        <pc:graphicFrameChg chg="add del mod">
          <ac:chgData name="Paula Vazquez Valero" userId="80a35f83-ba07-4c48-bd51-9a1b0a985f54" providerId="ADAL" clId="{ADEE97C3-A763-468F-B434-B163A6249BBF}" dt="2022-09-30T12:27:42.753" v="589"/>
          <ac:graphicFrameMkLst>
            <pc:docMk/>
            <pc:sldMk cId="1412210942" sldId="786"/>
            <ac:graphicFrameMk id="25" creationId="{EAE80CE6-8516-58C1-9DA9-488C67C5D8BB}"/>
          </ac:graphicFrameMkLst>
        </pc:graphicFrameChg>
        <pc:graphicFrameChg chg="add mod modGraphic">
          <ac:chgData name="Paula Vazquez Valero" userId="80a35f83-ba07-4c48-bd51-9a1b0a985f54" providerId="ADAL" clId="{ADEE97C3-A763-468F-B434-B163A6249BBF}" dt="2022-09-30T12:32:16.379" v="838" actId="1035"/>
          <ac:graphicFrameMkLst>
            <pc:docMk/>
            <pc:sldMk cId="1412210942" sldId="786"/>
            <ac:graphicFrameMk id="29" creationId="{20773C07-8B56-5DC1-C423-0BD7595A0B54}"/>
          </ac:graphicFrameMkLst>
        </pc:graphicFrameChg>
        <pc:graphicFrameChg chg="add mod modGraphic">
          <ac:chgData name="Paula Vazquez Valero" userId="80a35f83-ba07-4c48-bd51-9a1b0a985f54" providerId="ADAL" clId="{ADEE97C3-A763-468F-B434-B163A6249BBF}" dt="2022-09-30T12:32:19.043" v="849" actId="1035"/>
          <ac:graphicFrameMkLst>
            <pc:docMk/>
            <pc:sldMk cId="1412210942" sldId="786"/>
            <ac:graphicFrameMk id="65" creationId="{581A546D-34FD-40BB-E12A-2520A13EC3EC}"/>
          </ac:graphicFrameMkLst>
        </pc:graphicFrameChg>
        <pc:graphicFrameChg chg="add mod modGraphic">
          <ac:chgData name="Paula Vazquez Valero" userId="80a35f83-ba07-4c48-bd51-9a1b0a985f54" providerId="ADAL" clId="{ADEE97C3-A763-468F-B434-B163A6249BBF}" dt="2022-09-30T12:32:24.230" v="868" actId="1035"/>
          <ac:graphicFrameMkLst>
            <pc:docMk/>
            <pc:sldMk cId="1412210942" sldId="786"/>
            <ac:graphicFrameMk id="81" creationId="{57DE5DDC-F283-910B-6E04-6D2A21667D40}"/>
          </ac:graphicFrameMkLst>
        </pc:graphicFrameChg>
        <pc:graphicFrameChg chg="add mod modGraphic">
          <ac:chgData name="Paula Vazquez Valero" userId="80a35f83-ba07-4c48-bd51-9a1b0a985f54" providerId="ADAL" clId="{ADEE97C3-A763-468F-B434-B163A6249BBF}" dt="2022-09-30T12:32:30.687" v="896" actId="1038"/>
          <ac:graphicFrameMkLst>
            <pc:docMk/>
            <pc:sldMk cId="1412210942" sldId="786"/>
            <ac:graphicFrameMk id="87" creationId="{C006CDF0-F381-E385-B0E3-293DAB892D51}"/>
          </ac:graphicFrameMkLst>
        </pc:graphicFrameChg>
        <pc:graphicFrameChg chg="add mod modGraphic">
          <ac:chgData name="Paula Vazquez Valero" userId="80a35f83-ba07-4c48-bd51-9a1b0a985f54" providerId="ADAL" clId="{ADEE97C3-A763-468F-B434-B163A6249BBF}" dt="2022-09-30T12:33:51.219" v="946" actId="1035"/>
          <ac:graphicFrameMkLst>
            <pc:docMk/>
            <pc:sldMk cId="1412210942" sldId="786"/>
            <ac:graphicFrameMk id="97" creationId="{61AF4A7C-56CB-7728-A1A6-5060ACFE3EBC}"/>
          </ac:graphicFrameMkLst>
        </pc:graphicFrameChg>
        <pc:picChg chg="add mod">
          <ac:chgData name="Paula Vazquez Valero" userId="80a35f83-ba07-4c48-bd51-9a1b0a985f54" providerId="ADAL" clId="{ADEE97C3-A763-468F-B434-B163A6249BBF}" dt="2022-09-30T12:05:26.926" v="21"/>
          <ac:picMkLst>
            <pc:docMk/>
            <pc:sldMk cId="1412210942" sldId="786"/>
            <ac:picMk id="5" creationId="{24E30586-CEA4-26EB-6365-1C5DB71EAB37}"/>
          </ac:picMkLst>
        </pc:picChg>
        <pc:picChg chg="del">
          <ac:chgData name="Paula Vazquez Valero" userId="80a35f83-ba07-4c48-bd51-9a1b0a985f54" providerId="ADAL" clId="{ADEE97C3-A763-468F-B434-B163A6249BBF}" dt="2022-09-30T12:05:13.559" v="7" actId="478"/>
          <ac:picMkLst>
            <pc:docMk/>
            <pc:sldMk cId="1412210942" sldId="786"/>
            <ac:picMk id="6" creationId="{16867FBD-6095-4255-A6E1-28E6BB226EF0}"/>
          </ac:picMkLst>
        </pc:picChg>
        <pc:picChg chg="add mod">
          <ac:chgData name="Paula Vazquez Valero" userId="80a35f83-ba07-4c48-bd51-9a1b0a985f54" providerId="ADAL" clId="{ADEE97C3-A763-468F-B434-B163A6249BBF}" dt="2022-09-30T12:05:51.136" v="44"/>
          <ac:picMkLst>
            <pc:docMk/>
            <pc:sldMk cId="1412210942" sldId="786"/>
            <ac:picMk id="7" creationId="{27367FCB-3133-CE7B-3C42-B856543FDD01}"/>
          </ac:picMkLst>
        </pc:picChg>
        <pc:picChg chg="del">
          <ac:chgData name="Paula Vazquez Valero" userId="80a35f83-ba07-4c48-bd51-9a1b0a985f54" providerId="ADAL" clId="{ADEE97C3-A763-468F-B434-B163A6249BBF}" dt="2022-09-30T12:05:13.559" v="7" actId="478"/>
          <ac:picMkLst>
            <pc:docMk/>
            <pc:sldMk cId="1412210942" sldId="786"/>
            <ac:picMk id="9" creationId="{03B44A8C-1CD8-4842-BF18-E8D2E3663199}"/>
          </ac:picMkLst>
        </pc:picChg>
        <pc:picChg chg="add mod">
          <ac:chgData name="Paula Vazquez Valero" userId="80a35f83-ba07-4c48-bd51-9a1b0a985f54" providerId="ADAL" clId="{ADEE97C3-A763-468F-B434-B163A6249BBF}" dt="2022-09-30T12:06:28.587" v="76" actId="1036"/>
          <ac:picMkLst>
            <pc:docMk/>
            <pc:sldMk cId="1412210942" sldId="786"/>
            <ac:picMk id="10" creationId="{96A40FFC-0D7C-3A94-E708-BF5762C1AE43}"/>
          </ac:picMkLst>
        </pc:picChg>
        <pc:picChg chg="del">
          <ac:chgData name="Paula Vazquez Valero" userId="80a35f83-ba07-4c48-bd51-9a1b0a985f54" providerId="ADAL" clId="{ADEE97C3-A763-468F-B434-B163A6249BBF}" dt="2022-09-30T12:05:13.559" v="7" actId="478"/>
          <ac:picMkLst>
            <pc:docMk/>
            <pc:sldMk cId="1412210942" sldId="786"/>
            <ac:picMk id="11" creationId="{284410FF-EC96-4201-811E-14DDF03FC295}"/>
          </ac:picMkLst>
        </pc:picChg>
        <pc:picChg chg="del">
          <ac:chgData name="Paula Vazquez Valero" userId="80a35f83-ba07-4c48-bd51-9a1b0a985f54" providerId="ADAL" clId="{ADEE97C3-A763-468F-B434-B163A6249BBF}" dt="2022-09-30T12:05:13.559" v="7" actId="478"/>
          <ac:picMkLst>
            <pc:docMk/>
            <pc:sldMk cId="1412210942" sldId="786"/>
            <ac:picMk id="13" creationId="{38A37319-DE2A-4282-A4F2-AB7AA1B9E736}"/>
          </ac:picMkLst>
        </pc:picChg>
        <pc:picChg chg="add mod">
          <ac:chgData name="Paula Vazquez Valero" userId="80a35f83-ba07-4c48-bd51-9a1b0a985f54" providerId="ADAL" clId="{ADEE97C3-A763-468F-B434-B163A6249BBF}" dt="2022-09-30T12:23:38.114" v="447" actId="1076"/>
          <ac:picMkLst>
            <pc:docMk/>
            <pc:sldMk cId="1412210942" sldId="786"/>
            <ac:picMk id="14" creationId="{3877F41A-B35E-70D4-9DF5-026CE93D7769}"/>
          </ac:picMkLst>
        </pc:picChg>
        <pc:picChg chg="del">
          <ac:chgData name="Paula Vazquez Valero" userId="80a35f83-ba07-4c48-bd51-9a1b0a985f54" providerId="ADAL" clId="{ADEE97C3-A763-468F-B434-B163A6249BBF}" dt="2022-09-30T12:05:13.559" v="7" actId="478"/>
          <ac:picMkLst>
            <pc:docMk/>
            <pc:sldMk cId="1412210942" sldId="786"/>
            <ac:picMk id="15" creationId="{86267CF5-7960-466B-8F78-E8042ADC2A6E}"/>
          </ac:picMkLst>
        </pc:picChg>
        <pc:picChg chg="add mod">
          <ac:chgData name="Paula Vazquez Valero" userId="80a35f83-ba07-4c48-bd51-9a1b0a985f54" providerId="ADAL" clId="{ADEE97C3-A763-468F-B434-B163A6249BBF}" dt="2022-09-30T12:32:12.130" v="823" actId="1036"/>
          <ac:picMkLst>
            <pc:docMk/>
            <pc:sldMk cId="1412210942" sldId="786"/>
            <ac:picMk id="18" creationId="{C46D7D2D-4A1D-09C3-BBD0-B8D96CF2FEED}"/>
          </ac:picMkLst>
        </pc:picChg>
        <pc:picChg chg="add del mod">
          <ac:chgData name="Paula Vazquez Valero" userId="80a35f83-ba07-4c48-bd51-9a1b0a985f54" providerId="ADAL" clId="{ADEE97C3-A763-468F-B434-B163A6249BBF}" dt="2022-09-30T12:27:42.753" v="589"/>
          <ac:picMkLst>
            <pc:docMk/>
            <pc:sldMk cId="1412210942" sldId="786"/>
            <ac:picMk id="24" creationId="{57A94E89-7E18-82FD-AC3A-C83A52AA13BE}"/>
          </ac:picMkLst>
        </pc:picChg>
        <pc:picChg chg="add mod">
          <ac:chgData name="Paula Vazquez Valero" userId="80a35f83-ba07-4c48-bd51-9a1b0a985f54" providerId="ADAL" clId="{ADEE97C3-A763-468F-B434-B163A6249BBF}" dt="2022-09-30T12:32:16.379" v="838" actId="1035"/>
          <ac:picMkLst>
            <pc:docMk/>
            <pc:sldMk cId="1412210942" sldId="786"/>
            <ac:picMk id="27" creationId="{EFEAD072-2FEC-2C5E-E5A3-D4970D9B2D6E}"/>
          </ac:picMkLst>
        </pc:picChg>
        <pc:picChg chg="del">
          <ac:chgData name="Paula Vazquez Valero" userId="80a35f83-ba07-4c48-bd51-9a1b0a985f54" providerId="ADAL" clId="{ADEE97C3-A763-468F-B434-B163A6249BBF}" dt="2022-09-30T12:05:39.488" v="41" actId="478"/>
          <ac:picMkLst>
            <pc:docMk/>
            <pc:sldMk cId="1412210942" sldId="786"/>
            <ac:picMk id="30" creationId="{1CDB05AC-DC6A-4024-8396-772EF2AAFEEF}"/>
          </ac:picMkLst>
        </pc:picChg>
        <pc:picChg chg="add mod">
          <ac:chgData name="Paula Vazquez Valero" userId="80a35f83-ba07-4c48-bd51-9a1b0a985f54" providerId="ADAL" clId="{ADEE97C3-A763-468F-B434-B163A6249BBF}" dt="2022-09-30T12:32:19.043" v="849" actId="1035"/>
          <ac:picMkLst>
            <pc:docMk/>
            <pc:sldMk cId="1412210942" sldId="786"/>
            <ac:picMk id="44" creationId="{8D45C584-C7CF-2903-BD1C-2D2C60BD5139}"/>
          </ac:picMkLst>
        </pc:picChg>
        <pc:picChg chg="add mod">
          <ac:chgData name="Paula Vazquez Valero" userId="80a35f83-ba07-4c48-bd51-9a1b0a985f54" providerId="ADAL" clId="{ADEE97C3-A763-468F-B434-B163A6249BBF}" dt="2022-09-30T12:32:24.230" v="868" actId="1035"/>
          <ac:picMkLst>
            <pc:docMk/>
            <pc:sldMk cId="1412210942" sldId="786"/>
            <ac:picMk id="67" creationId="{B85348BA-4CAD-436E-D9B4-62A83E47FEA2}"/>
          </ac:picMkLst>
        </pc:picChg>
        <pc:picChg chg="del">
          <ac:chgData name="Paula Vazquez Valero" userId="80a35f83-ba07-4c48-bd51-9a1b0a985f54" providerId="ADAL" clId="{ADEE97C3-A763-468F-B434-B163A6249BBF}" dt="2022-09-30T12:05:13.559" v="7" actId="478"/>
          <ac:picMkLst>
            <pc:docMk/>
            <pc:sldMk cId="1412210942" sldId="786"/>
            <ac:picMk id="83" creationId="{1CA3F10B-2BA2-4B2E-845D-6479F4779804}"/>
          </ac:picMkLst>
        </pc:picChg>
        <pc:picChg chg="add mod">
          <ac:chgData name="Paula Vazquez Valero" userId="80a35f83-ba07-4c48-bd51-9a1b0a985f54" providerId="ADAL" clId="{ADEE97C3-A763-468F-B434-B163A6249BBF}" dt="2022-09-30T12:32:30.687" v="896" actId="1038"/>
          <ac:picMkLst>
            <pc:docMk/>
            <pc:sldMk cId="1412210942" sldId="786"/>
            <ac:picMk id="84" creationId="{1EE3B5E3-087D-8095-0944-7A06C07BE2AD}"/>
          </ac:picMkLst>
        </pc:picChg>
        <pc:picChg chg="del">
          <ac:chgData name="Paula Vazquez Valero" userId="80a35f83-ba07-4c48-bd51-9a1b0a985f54" providerId="ADAL" clId="{ADEE97C3-A763-468F-B434-B163A6249BBF}" dt="2022-09-30T12:05:13.559" v="7" actId="478"/>
          <ac:picMkLst>
            <pc:docMk/>
            <pc:sldMk cId="1412210942" sldId="786"/>
            <ac:picMk id="85" creationId="{04C8441F-443E-4F60-8D53-8E07454B934F}"/>
          </ac:picMkLst>
        </pc:picChg>
        <pc:picChg chg="add mod">
          <ac:chgData name="Paula Vazquez Valero" userId="80a35f83-ba07-4c48-bd51-9a1b0a985f54" providerId="ADAL" clId="{ADEE97C3-A763-468F-B434-B163A6249BBF}" dt="2022-09-30T12:32:39.346" v="898" actId="1076"/>
          <ac:picMkLst>
            <pc:docMk/>
            <pc:sldMk cId="1412210942" sldId="786"/>
            <ac:picMk id="95" creationId="{76501559-E509-6F30-710A-DA45EE3623C6}"/>
          </ac:picMkLst>
        </pc:picChg>
        <pc:picChg chg="del">
          <ac:chgData name="Paula Vazquez Valero" userId="80a35f83-ba07-4c48-bd51-9a1b0a985f54" providerId="ADAL" clId="{ADEE97C3-A763-468F-B434-B163A6249BBF}" dt="2022-09-30T12:05:50.882" v="43" actId="478"/>
          <ac:picMkLst>
            <pc:docMk/>
            <pc:sldMk cId="1412210942" sldId="786"/>
            <ac:picMk id="99" creationId="{1F3FF623-665F-4DD9-883E-1DF06B675E30}"/>
          </ac:picMkLst>
        </pc:picChg>
        <pc:picChg chg="add del mod">
          <ac:chgData name="Paula Vazquez Valero" userId="80a35f83-ba07-4c48-bd51-9a1b0a985f54" providerId="ADAL" clId="{ADEE97C3-A763-468F-B434-B163A6249BBF}" dt="2022-09-30T16:32:04.855" v="2950"/>
          <ac:picMkLst>
            <pc:docMk/>
            <pc:sldMk cId="1412210942" sldId="786"/>
            <ac:picMk id="108" creationId="{D4E22C43-B325-F889-DED7-1CE29EE86528}"/>
          </ac:picMkLst>
        </pc:picChg>
        <pc:picChg chg="del">
          <ac:chgData name="Paula Vazquez Valero" userId="80a35f83-ba07-4c48-bd51-9a1b0a985f54" providerId="ADAL" clId="{ADEE97C3-A763-468F-B434-B163A6249BBF}" dt="2022-09-30T12:05:13.559" v="7" actId="478"/>
          <ac:picMkLst>
            <pc:docMk/>
            <pc:sldMk cId="1412210942" sldId="786"/>
            <ac:picMk id="119" creationId="{C2B15903-1BBE-49A4-9E37-DFDE9DA35E6B}"/>
          </ac:picMkLst>
        </pc:picChg>
        <pc:picChg chg="del">
          <ac:chgData name="Paula Vazquez Valero" userId="80a35f83-ba07-4c48-bd51-9a1b0a985f54" providerId="ADAL" clId="{ADEE97C3-A763-468F-B434-B163A6249BBF}" dt="2022-09-30T12:05:13.559" v="7" actId="478"/>
          <ac:picMkLst>
            <pc:docMk/>
            <pc:sldMk cId="1412210942" sldId="786"/>
            <ac:picMk id="125" creationId="{E0AC4228-7689-4290-B9C7-C00537D8F69F}"/>
          </ac:picMkLst>
        </pc:picChg>
      </pc:sldChg>
      <pc:sldChg chg="addSp delSp modSp add mod ord addAnim delAnim modAnim">
        <pc:chgData name="Paula Vazquez Valero" userId="80a35f83-ba07-4c48-bd51-9a1b0a985f54" providerId="ADAL" clId="{ADEE97C3-A763-468F-B434-B163A6249BBF}" dt="2022-09-30T12:44:43.909" v="1600" actId="113"/>
        <pc:sldMkLst>
          <pc:docMk/>
          <pc:sldMk cId="665800634" sldId="787"/>
        </pc:sldMkLst>
        <pc:spChg chg="mod">
          <ac:chgData name="Paula Vazquez Valero" userId="80a35f83-ba07-4c48-bd51-9a1b0a985f54" providerId="ADAL" clId="{ADEE97C3-A763-468F-B434-B163A6249BBF}" dt="2022-09-30T12:43:10.296" v="1560" actId="20577"/>
          <ac:spMkLst>
            <pc:docMk/>
            <pc:sldMk cId="665800634" sldId="787"/>
            <ac:spMk id="2" creationId="{8B724199-9BE8-4DF8-BE42-87975F90B5E2}"/>
          </ac:spMkLst>
        </pc:spChg>
        <pc:spChg chg="add mod">
          <ac:chgData name="Paula Vazquez Valero" userId="80a35f83-ba07-4c48-bd51-9a1b0a985f54" providerId="ADAL" clId="{ADEE97C3-A763-468F-B434-B163A6249BBF}" dt="2022-09-30T12:41:41.775" v="1477"/>
          <ac:spMkLst>
            <pc:docMk/>
            <pc:sldMk cId="665800634" sldId="787"/>
            <ac:spMk id="3" creationId="{4B150AAE-F086-32B4-FE6D-BF21BECD2BC9}"/>
          </ac:spMkLst>
        </pc:spChg>
        <pc:spChg chg="add mod">
          <ac:chgData name="Paula Vazquez Valero" userId="80a35f83-ba07-4c48-bd51-9a1b0a985f54" providerId="ADAL" clId="{ADEE97C3-A763-468F-B434-B163A6249BBF}" dt="2022-09-30T12:41:41.775" v="1477"/>
          <ac:spMkLst>
            <pc:docMk/>
            <pc:sldMk cId="665800634" sldId="787"/>
            <ac:spMk id="4" creationId="{67B831E9-13A8-0BE4-B901-C8A32EDAF711}"/>
          </ac:spMkLst>
        </pc:spChg>
        <pc:spChg chg="add mod">
          <ac:chgData name="Paula Vazquez Valero" userId="80a35f83-ba07-4c48-bd51-9a1b0a985f54" providerId="ADAL" clId="{ADEE97C3-A763-468F-B434-B163A6249BBF}" dt="2022-09-30T12:41:41.775" v="1477"/>
          <ac:spMkLst>
            <pc:docMk/>
            <pc:sldMk cId="665800634" sldId="787"/>
            <ac:spMk id="6" creationId="{84C099D8-4A7A-A008-7487-F3239DF96FC2}"/>
          </ac:spMkLst>
        </pc:spChg>
        <pc:spChg chg="add del">
          <ac:chgData name="Paula Vazquez Valero" userId="80a35f83-ba07-4c48-bd51-9a1b0a985f54" providerId="ADAL" clId="{ADEE97C3-A763-468F-B434-B163A6249BBF}" dt="2022-09-30T12:41:41.466" v="1476" actId="478"/>
          <ac:spMkLst>
            <pc:docMk/>
            <pc:sldMk cId="665800634" sldId="787"/>
            <ac:spMk id="7" creationId="{7D03C9E3-105E-40AC-A2A3-A7F55F25956C}"/>
          </ac:spMkLst>
        </pc:spChg>
        <pc:spChg chg="add mod">
          <ac:chgData name="Paula Vazquez Valero" userId="80a35f83-ba07-4c48-bd51-9a1b0a985f54" providerId="ADAL" clId="{ADEE97C3-A763-468F-B434-B163A6249BBF}" dt="2022-09-30T12:41:41.775" v="1477"/>
          <ac:spMkLst>
            <pc:docMk/>
            <pc:sldMk cId="665800634" sldId="787"/>
            <ac:spMk id="8" creationId="{E1A82931-87EE-AD33-F761-A47D7A87FFCA}"/>
          </ac:spMkLst>
        </pc:spChg>
        <pc:spChg chg="add mod">
          <ac:chgData name="Paula Vazquez Valero" userId="80a35f83-ba07-4c48-bd51-9a1b0a985f54" providerId="ADAL" clId="{ADEE97C3-A763-468F-B434-B163A6249BBF}" dt="2022-09-30T12:41:41.775" v="1477"/>
          <ac:spMkLst>
            <pc:docMk/>
            <pc:sldMk cId="665800634" sldId="787"/>
            <ac:spMk id="9" creationId="{7FF3F40B-B2AF-A51B-3221-F3D0989FE0E6}"/>
          </ac:spMkLst>
        </pc:spChg>
        <pc:spChg chg="add mod">
          <ac:chgData name="Paula Vazquez Valero" userId="80a35f83-ba07-4c48-bd51-9a1b0a985f54" providerId="ADAL" clId="{ADEE97C3-A763-468F-B434-B163A6249BBF}" dt="2022-09-30T12:41:41.775" v="1477"/>
          <ac:spMkLst>
            <pc:docMk/>
            <pc:sldMk cId="665800634" sldId="787"/>
            <ac:spMk id="10" creationId="{50FC2BB5-914C-F5D4-21B0-C6B131316D02}"/>
          </ac:spMkLst>
        </pc:spChg>
        <pc:spChg chg="add mod">
          <ac:chgData name="Paula Vazquez Valero" userId="80a35f83-ba07-4c48-bd51-9a1b0a985f54" providerId="ADAL" clId="{ADEE97C3-A763-468F-B434-B163A6249BBF}" dt="2022-09-30T12:41:41.775" v="1477"/>
          <ac:spMkLst>
            <pc:docMk/>
            <pc:sldMk cId="665800634" sldId="787"/>
            <ac:spMk id="11" creationId="{A20B3A53-20C4-7142-49A2-3D68D2BC31DD}"/>
          </ac:spMkLst>
        </pc:spChg>
        <pc:spChg chg="add mod">
          <ac:chgData name="Paula Vazquez Valero" userId="80a35f83-ba07-4c48-bd51-9a1b0a985f54" providerId="ADAL" clId="{ADEE97C3-A763-468F-B434-B163A6249BBF}" dt="2022-09-30T12:42:29.891" v="1510" actId="20577"/>
          <ac:spMkLst>
            <pc:docMk/>
            <pc:sldMk cId="665800634" sldId="787"/>
            <ac:spMk id="12" creationId="{2D8DF3BC-3357-101F-3F39-A27164C0741E}"/>
          </ac:spMkLst>
        </pc:spChg>
        <pc:spChg chg="add mod">
          <ac:chgData name="Paula Vazquez Valero" userId="80a35f83-ba07-4c48-bd51-9a1b0a985f54" providerId="ADAL" clId="{ADEE97C3-A763-468F-B434-B163A6249BBF}" dt="2022-09-30T12:43:26.878" v="1564" actId="1076"/>
          <ac:spMkLst>
            <pc:docMk/>
            <pc:sldMk cId="665800634" sldId="787"/>
            <ac:spMk id="13" creationId="{78A2B9C9-645F-39BD-B425-5D5D9662343F}"/>
          </ac:spMkLst>
        </pc:spChg>
        <pc:spChg chg="add mod">
          <ac:chgData name="Paula Vazquez Valero" userId="80a35f83-ba07-4c48-bd51-9a1b0a985f54" providerId="ADAL" clId="{ADEE97C3-A763-468F-B434-B163A6249BBF}" dt="2022-09-30T12:41:41.775" v="1477"/>
          <ac:spMkLst>
            <pc:docMk/>
            <pc:sldMk cId="665800634" sldId="787"/>
            <ac:spMk id="14" creationId="{B9C22EE3-3F8B-5480-1884-06DC978F053F}"/>
          </ac:spMkLst>
        </pc:spChg>
        <pc:spChg chg="add mod">
          <ac:chgData name="Paula Vazquez Valero" userId="80a35f83-ba07-4c48-bd51-9a1b0a985f54" providerId="ADAL" clId="{ADEE97C3-A763-468F-B434-B163A6249BBF}" dt="2022-09-30T12:41:58.688" v="1488" actId="1076"/>
          <ac:spMkLst>
            <pc:docMk/>
            <pc:sldMk cId="665800634" sldId="787"/>
            <ac:spMk id="15" creationId="{74B5A591-EC93-346C-A94A-64E966770C51}"/>
          </ac:spMkLst>
        </pc:spChg>
        <pc:spChg chg="add mod">
          <ac:chgData name="Paula Vazquez Valero" userId="80a35f83-ba07-4c48-bd51-9a1b0a985f54" providerId="ADAL" clId="{ADEE97C3-A763-468F-B434-B163A6249BBF}" dt="2022-09-30T12:42:11.597" v="1497" actId="1076"/>
          <ac:spMkLst>
            <pc:docMk/>
            <pc:sldMk cId="665800634" sldId="787"/>
            <ac:spMk id="16" creationId="{E44A08D5-6344-A976-B215-995BD4E70B29}"/>
          </ac:spMkLst>
        </pc:spChg>
        <pc:spChg chg="add mod">
          <ac:chgData name="Paula Vazquez Valero" userId="80a35f83-ba07-4c48-bd51-9a1b0a985f54" providerId="ADAL" clId="{ADEE97C3-A763-468F-B434-B163A6249BBF}" dt="2022-09-30T12:41:41.775" v="1477"/>
          <ac:spMkLst>
            <pc:docMk/>
            <pc:sldMk cId="665800634" sldId="787"/>
            <ac:spMk id="17" creationId="{DEEDE8EF-C1AF-CAE8-658D-BBE878C661C1}"/>
          </ac:spMkLst>
        </pc:spChg>
        <pc:spChg chg="add mod">
          <ac:chgData name="Paula Vazquez Valero" userId="80a35f83-ba07-4c48-bd51-9a1b0a985f54" providerId="ADAL" clId="{ADEE97C3-A763-468F-B434-B163A6249BBF}" dt="2022-09-30T12:41:41.775" v="1477"/>
          <ac:spMkLst>
            <pc:docMk/>
            <pc:sldMk cId="665800634" sldId="787"/>
            <ac:spMk id="18" creationId="{CBA4EFDB-7229-A50D-3F4B-30295B1C7E01}"/>
          </ac:spMkLst>
        </pc:spChg>
        <pc:spChg chg="add mod">
          <ac:chgData name="Paula Vazquez Valero" userId="80a35f83-ba07-4c48-bd51-9a1b0a985f54" providerId="ADAL" clId="{ADEE97C3-A763-468F-B434-B163A6249BBF}" dt="2022-09-30T12:41:50.381" v="1484" actId="1076"/>
          <ac:spMkLst>
            <pc:docMk/>
            <pc:sldMk cId="665800634" sldId="787"/>
            <ac:spMk id="19" creationId="{E2B2BC7A-A006-FA44-A658-0ABEADFE5DA0}"/>
          </ac:spMkLst>
        </pc:spChg>
        <pc:spChg chg="add mod">
          <ac:chgData name="Paula Vazquez Valero" userId="80a35f83-ba07-4c48-bd51-9a1b0a985f54" providerId="ADAL" clId="{ADEE97C3-A763-468F-B434-B163A6249BBF}" dt="2022-09-30T12:43:28.227" v="1565"/>
          <ac:spMkLst>
            <pc:docMk/>
            <pc:sldMk cId="665800634" sldId="787"/>
            <ac:spMk id="20" creationId="{11F9C043-0DD5-3EC0-22C0-67674D8BDDB3}"/>
          </ac:spMkLst>
        </pc:spChg>
        <pc:spChg chg="add mod">
          <ac:chgData name="Paula Vazquez Valero" userId="80a35f83-ba07-4c48-bd51-9a1b0a985f54" providerId="ADAL" clId="{ADEE97C3-A763-468F-B434-B163A6249BBF}" dt="2022-09-30T12:44:33.582" v="1597"/>
          <ac:spMkLst>
            <pc:docMk/>
            <pc:sldMk cId="665800634" sldId="787"/>
            <ac:spMk id="21" creationId="{097CC78C-C9D0-BF29-BB8D-B3DCE74176A5}"/>
          </ac:spMkLst>
        </pc:spChg>
        <pc:spChg chg="add del">
          <ac:chgData name="Paula Vazquez Valero" userId="80a35f83-ba07-4c48-bd51-9a1b0a985f54" providerId="ADAL" clId="{ADEE97C3-A763-468F-B434-B163A6249BBF}" dt="2022-09-30T12:41:41.466" v="1476" actId="478"/>
          <ac:spMkLst>
            <pc:docMk/>
            <pc:sldMk cId="665800634" sldId="787"/>
            <ac:spMk id="50" creationId="{30BC6452-FE94-4F7D-A9BA-CC34C613C104}"/>
          </ac:spMkLst>
        </pc:spChg>
        <pc:spChg chg="add del">
          <ac:chgData name="Paula Vazquez Valero" userId="80a35f83-ba07-4c48-bd51-9a1b0a985f54" providerId="ADAL" clId="{ADEE97C3-A763-468F-B434-B163A6249BBF}" dt="2022-09-30T12:41:41.466" v="1476" actId="478"/>
          <ac:spMkLst>
            <pc:docMk/>
            <pc:sldMk cId="665800634" sldId="787"/>
            <ac:spMk id="51" creationId="{CA997803-09DD-42C0-B5BC-ABAE0C4D61B2}"/>
          </ac:spMkLst>
        </pc:spChg>
        <pc:spChg chg="add del">
          <ac:chgData name="Paula Vazquez Valero" userId="80a35f83-ba07-4c48-bd51-9a1b0a985f54" providerId="ADAL" clId="{ADEE97C3-A763-468F-B434-B163A6249BBF}" dt="2022-09-30T12:41:41.466" v="1476" actId="478"/>
          <ac:spMkLst>
            <pc:docMk/>
            <pc:sldMk cId="665800634" sldId="787"/>
            <ac:spMk id="52" creationId="{193106FD-BD42-4107-B3C2-DEFB9CC57F95}"/>
          </ac:spMkLst>
        </pc:spChg>
        <pc:spChg chg="add del">
          <ac:chgData name="Paula Vazquez Valero" userId="80a35f83-ba07-4c48-bd51-9a1b0a985f54" providerId="ADAL" clId="{ADEE97C3-A763-468F-B434-B163A6249BBF}" dt="2022-09-30T12:41:41.466" v="1476" actId="478"/>
          <ac:spMkLst>
            <pc:docMk/>
            <pc:sldMk cId="665800634" sldId="787"/>
            <ac:spMk id="53" creationId="{D494452C-AA29-4273-9DEB-5F59DB18532E}"/>
          </ac:spMkLst>
        </pc:spChg>
        <pc:spChg chg="add del">
          <ac:chgData name="Paula Vazquez Valero" userId="80a35f83-ba07-4c48-bd51-9a1b0a985f54" providerId="ADAL" clId="{ADEE97C3-A763-468F-B434-B163A6249BBF}" dt="2022-09-30T12:41:41.466" v="1476" actId="478"/>
          <ac:spMkLst>
            <pc:docMk/>
            <pc:sldMk cId="665800634" sldId="787"/>
            <ac:spMk id="54" creationId="{513B0387-533A-4146-8BB4-D9047A6D06BD}"/>
          </ac:spMkLst>
        </pc:spChg>
        <pc:spChg chg="add del">
          <ac:chgData name="Paula Vazquez Valero" userId="80a35f83-ba07-4c48-bd51-9a1b0a985f54" providerId="ADAL" clId="{ADEE97C3-A763-468F-B434-B163A6249BBF}" dt="2022-09-30T12:41:41.466" v="1476" actId="478"/>
          <ac:spMkLst>
            <pc:docMk/>
            <pc:sldMk cId="665800634" sldId="787"/>
            <ac:spMk id="55" creationId="{5A2452C6-6A19-43EF-BF00-CF018118B6CA}"/>
          </ac:spMkLst>
        </pc:spChg>
        <pc:spChg chg="add del">
          <ac:chgData name="Paula Vazquez Valero" userId="80a35f83-ba07-4c48-bd51-9a1b0a985f54" providerId="ADAL" clId="{ADEE97C3-A763-468F-B434-B163A6249BBF}" dt="2022-09-30T12:41:41.466" v="1476" actId="478"/>
          <ac:spMkLst>
            <pc:docMk/>
            <pc:sldMk cId="665800634" sldId="787"/>
            <ac:spMk id="56" creationId="{E376C16B-8045-470B-B953-9ADF0277D218}"/>
          </ac:spMkLst>
        </pc:spChg>
        <pc:spChg chg="add del">
          <ac:chgData name="Paula Vazquez Valero" userId="80a35f83-ba07-4c48-bd51-9a1b0a985f54" providerId="ADAL" clId="{ADEE97C3-A763-468F-B434-B163A6249BBF}" dt="2022-09-30T12:41:41.466" v="1476" actId="478"/>
          <ac:spMkLst>
            <pc:docMk/>
            <pc:sldMk cId="665800634" sldId="787"/>
            <ac:spMk id="57" creationId="{E6D721E3-8130-45D6-BFB8-CBF0598ED8C3}"/>
          </ac:spMkLst>
        </pc:spChg>
        <pc:spChg chg="add del">
          <ac:chgData name="Paula Vazquez Valero" userId="80a35f83-ba07-4c48-bd51-9a1b0a985f54" providerId="ADAL" clId="{ADEE97C3-A763-468F-B434-B163A6249BBF}" dt="2022-09-30T12:41:41.466" v="1476" actId="478"/>
          <ac:spMkLst>
            <pc:docMk/>
            <pc:sldMk cId="665800634" sldId="787"/>
            <ac:spMk id="58" creationId="{3F3020FA-B2DE-4528-867A-B91761B550DB}"/>
          </ac:spMkLst>
        </pc:spChg>
        <pc:spChg chg="add del">
          <ac:chgData name="Paula Vazquez Valero" userId="80a35f83-ba07-4c48-bd51-9a1b0a985f54" providerId="ADAL" clId="{ADEE97C3-A763-468F-B434-B163A6249BBF}" dt="2022-09-30T12:41:41.466" v="1476" actId="478"/>
          <ac:spMkLst>
            <pc:docMk/>
            <pc:sldMk cId="665800634" sldId="787"/>
            <ac:spMk id="59" creationId="{5C1000E9-03F3-4F1A-9273-5621296BF3DD}"/>
          </ac:spMkLst>
        </pc:spChg>
        <pc:spChg chg="add del">
          <ac:chgData name="Paula Vazquez Valero" userId="80a35f83-ba07-4c48-bd51-9a1b0a985f54" providerId="ADAL" clId="{ADEE97C3-A763-468F-B434-B163A6249BBF}" dt="2022-09-30T12:41:41.466" v="1476" actId="478"/>
          <ac:spMkLst>
            <pc:docMk/>
            <pc:sldMk cId="665800634" sldId="787"/>
            <ac:spMk id="60" creationId="{09C898CD-A5BE-425B-A272-A1658F0698EE}"/>
          </ac:spMkLst>
        </pc:spChg>
        <pc:spChg chg="del">
          <ac:chgData name="Paula Vazquez Valero" userId="80a35f83-ba07-4c48-bd51-9a1b0a985f54" providerId="ADAL" clId="{ADEE97C3-A763-468F-B434-B163A6249BBF}" dt="2022-09-30T12:41:41.466" v="1476" actId="478"/>
          <ac:spMkLst>
            <pc:docMk/>
            <pc:sldMk cId="665800634" sldId="787"/>
            <ac:spMk id="61" creationId="{28C38EC5-8C8B-43F5-93BD-EB2D8DDA9F99}"/>
          </ac:spMkLst>
        </pc:spChg>
        <pc:spChg chg="add del">
          <ac:chgData name="Paula Vazquez Valero" userId="80a35f83-ba07-4c48-bd51-9a1b0a985f54" providerId="ADAL" clId="{ADEE97C3-A763-468F-B434-B163A6249BBF}" dt="2022-09-30T12:41:41.466" v="1476" actId="478"/>
          <ac:spMkLst>
            <pc:docMk/>
            <pc:sldMk cId="665800634" sldId="787"/>
            <ac:spMk id="63" creationId="{59B8513E-9BD0-4CF0-846F-94F1B0F3F0DB}"/>
          </ac:spMkLst>
        </pc:spChg>
        <pc:spChg chg="add del">
          <ac:chgData name="Paula Vazquez Valero" userId="80a35f83-ba07-4c48-bd51-9a1b0a985f54" providerId="ADAL" clId="{ADEE97C3-A763-468F-B434-B163A6249BBF}" dt="2022-09-30T12:41:41.466" v="1476" actId="478"/>
          <ac:spMkLst>
            <pc:docMk/>
            <pc:sldMk cId="665800634" sldId="787"/>
            <ac:spMk id="64" creationId="{36C3E909-DA5C-4FB6-A604-AF16463E4D5B}"/>
          </ac:spMkLst>
        </pc:spChg>
        <pc:spChg chg="add del">
          <ac:chgData name="Paula Vazquez Valero" userId="80a35f83-ba07-4c48-bd51-9a1b0a985f54" providerId="ADAL" clId="{ADEE97C3-A763-468F-B434-B163A6249BBF}" dt="2022-09-30T12:41:41.466" v="1476" actId="478"/>
          <ac:spMkLst>
            <pc:docMk/>
            <pc:sldMk cId="665800634" sldId="787"/>
            <ac:spMk id="65" creationId="{84F65E75-3C85-4FDF-97A2-06EAB70BA21E}"/>
          </ac:spMkLst>
        </pc:spChg>
        <pc:spChg chg="mod">
          <ac:chgData name="Paula Vazquez Valero" userId="80a35f83-ba07-4c48-bd51-9a1b0a985f54" providerId="ADAL" clId="{ADEE97C3-A763-468F-B434-B163A6249BBF}" dt="2022-09-30T12:42:24.624" v="1509" actId="20577"/>
          <ac:spMkLst>
            <pc:docMk/>
            <pc:sldMk cId="665800634" sldId="787"/>
            <ac:spMk id="205" creationId="{38F0BDC3-22DA-41B1-BD6E-4996EA68613C}"/>
          </ac:spMkLst>
        </pc:spChg>
        <pc:spChg chg="add del mod">
          <ac:chgData name="Paula Vazquez Valero" userId="80a35f83-ba07-4c48-bd51-9a1b0a985f54" providerId="ADAL" clId="{ADEE97C3-A763-468F-B434-B163A6249BBF}" dt="2022-09-30T12:43:19.527" v="1563" actId="478"/>
          <ac:spMkLst>
            <pc:docMk/>
            <pc:sldMk cId="665800634" sldId="787"/>
            <ac:spMk id="206" creationId="{92D8BED7-9420-4A89-9F2C-E877B6700C62}"/>
          </ac:spMkLst>
        </pc:spChg>
        <pc:spChg chg="mod">
          <ac:chgData name="Paula Vazquez Valero" userId="80a35f83-ba07-4c48-bd51-9a1b0a985f54" providerId="ADAL" clId="{ADEE97C3-A763-468F-B434-B163A6249BBF}" dt="2022-09-30T12:43:03.494" v="1556" actId="20577"/>
          <ac:spMkLst>
            <pc:docMk/>
            <pc:sldMk cId="665800634" sldId="787"/>
            <ac:spMk id="207" creationId="{B9D58964-FBCA-40AF-B74B-0BABE45CB6ED}"/>
          </ac:spMkLst>
        </pc:spChg>
        <pc:spChg chg="mod">
          <ac:chgData name="Paula Vazquez Valero" userId="80a35f83-ba07-4c48-bd51-9a1b0a985f54" providerId="ADAL" clId="{ADEE97C3-A763-468F-B434-B163A6249BBF}" dt="2022-09-30T12:42:41.010" v="1527" actId="14100"/>
          <ac:spMkLst>
            <pc:docMk/>
            <pc:sldMk cId="665800634" sldId="787"/>
            <ac:spMk id="208" creationId="{9FE5023E-C6CB-4046-9A78-1A56B44651C7}"/>
          </ac:spMkLst>
        </pc:spChg>
        <pc:spChg chg="mod">
          <ac:chgData name="Paula Vazquez Valero" userId="80a35f83-ba07-4c48-bd51-9a1b0a985f54" providerId="ADAL" clId="{ADEE97C3-A763-468F-B434-B163A6249BBF}" dt="2022-09-30T12:43:26.878" v="1564" actId="1076"/>
          <ac:spMkLst>
            <pc:docMk/>
            <pc:sldMk cId="665800634" sldId="787"/>
            <ac:spMk id="209" creationId="{FFCF687A-F038-4028-B8B5-A5F714E54D10}"/>
          </ac:spMkLst>
        </pc:spChg>
        <pc:spChg chg="mod">
          <ac:chgData name="Paula Vazquez Valero" userId="80a35f83-ba07-4c48-bd51-9a1b0a985f54" providerId="ADAL" clId="{ADEE97C3-A763-468F-B434-B163A6249BBF}" dt="2022-09-30T12:42:59.636" v="1548" actId="20577"/>
          <ac:spMkLst>
            <pc:docMk/>
            <pc:sldMk cId="665800634" sldId="787"/>
            <ac:spMk id="211" creationId="{4487819D-9B42-443C-92B9-F117E1FAF2E1}"/>
          </ac:spMkLst>
        </pc:spChg>
        <pc:spChg chg="mod">
          <ac:chgData name="Paula Vazquez Valero" userId="80a35f83-ba07-4c48-bd51-9a1b0a985f54" providerId="ADAL" clId="{ADEE97C3-A763-468F-B434-B163A6249BBF}" dt="2022-09-30T12:42:18.831" v="1499" actId="14100"/>
          <ac:spMkLst>
            <pc:docMk/>
            <pc:sldMk cId="665800634" sldId="787"/>
            <ac:spMk id="212" creationId="{9C473A67-A6B5-4368-B29D-D9CFB2DD99C7}"/>
          </ac:spMkLst>
        </pc:spChg>
        <pc:spChg chg="add del mod">
          <ac:chgData name="Paula Vazquez Valero" userId="80a35f83-ba07-4c48-bd51-9a1b0a985f54" providerId="ADAL" clId="{ADEE97C3-A763-468F-B434-B163A6249BBF}" dt="2022-09-30T12:41:45.865" v="1483" actId="20577"/>
          <ac:spMkLst>
            <pc:docMk/>
            <pc:sldMk cId="665800634" sldId="787"/>
            <ac:spMk id="213" creationId="{73F6E8D7-B33E-46F5-B5AC-6C570CC35F4D}"/>
          </ac:spMkLst>
        </pc:spChg>
        <pc:spChg chg="mod">
          <ac:chgData name="Paula Vazquez Valero" userId="80a35f83-ba07-4c48-bd51-9a1b0a985f54" providerId="ADAL" clId="{ADEE97C3-A763-468F-B434-B163A6249BBF}" dt="2022-09-30T12:44:43.909" v="1600" actId="113"/>
          <ac:spMkLst>
            <pc:docMk/>
            <pc:sldMk cId="665800634" sldId="787"/>
            <ac:spMk id="401" creationId="{00000000-0000-0000-0000-000000000000}"/>
          </ac:spMkLst>
        </pc:spChg>
      </pc:sldChg>
      <pc:sldChg chg="addSp delSp modSp add del mod addAnim delAnim modAnim">
        <pc:chgData name="Paula Vazquez Valero" userId="80a35f83-ba07-4c48-bd51-9a1b0a985f54" providerId="ADAL" clId="{ADEE97C3-A763-468F-B434-B163A6249BBF}" dt="2022-09-30T16:32:37.041" v="2966" actId="47"/>
        <pc:sldMkLst>
          <pc:docMk/>
          <pc:sldMk cId="1717878233" sldId="788"/>
        </pc:sldMkLst>
        <pc:spChg chg="add mod">
          <ac:chgData name="Paula Vazquez Valero" userId="80a35f83-ba07-4c48-bd51-9a1b0a985f54" providerId="ADAL" clId="{ADEE97C3-A763-468F-B434-B163A6249BBF}" dt="2022-09-30T12:09:31.665" v="115"/>
          <ac:spMkLst>
            <pc:docMk/>
            <pc:sldMk cId="1717878233" sldId="788"/>
            <ac:spMk id="2" creationId="{53504B80-53FE-E5BA-61F1-3E3E646E23C2}"/>
          </ac:spMkLst>
        </pc:spChg>
        <pc:spChg chg="add mod">
          <ac:chgData name="Paula Vazquez Valero" userId="80a35f83-ba07-4c48-bd51-9a1b0a985f54" providerId="ADAL" clId="{ADEE97C3-A763-468F-B434-B163A6249BBF}" dt="2022-09-30T12:54:51.968" v="2168" actId="1076"/>
          <ac:spMkLst>
            <pc:docMk/>
            <pc:sldMk cId="1717878233" sldId="788"/>
            <ac:spMk id="4" creationId="{C59E196F-A31C-FF94-DCDF-E98D73517266}"/>
          </ac:spMkLst>
        </pc:spChg>
        <pc:spChg chg="del mod">
          <ac:chgData name="Paula Vazquez Valero" userId="80a35f83-ba07-4c48-bd51-9a1b0a985f54" providerId="ADAL" clId="{ADEE97C3-A763-468F-B434-B163A6249BBF}" dt="2022-09-30T12:54:22.334" v="2142" actId="478"/>
          <ac:spMkLst>
            <pc:docMk/>
            <pc:sldMk cId="1717878233" sldId="788"/>
            <ac:spMk id="6" creationId="{E8A8DDD5-7DFC-4490-8094-A1492402B826}"/>
          </ac:spMkLst>
        </pc:spChg>
        <pc:spChg chg="add del mod">
          <ac:chgData name="Paula Vazquez Valero" userId="80a35f83-ba07-4c48-bd51-9a1b0a985f54" providerId="ADAL" clId="{ADEE97C3-A763-468F-B434-B163A6249BBF}" dt="2022-09-30T12:55:07.469" v="2173"/>
          <ac:spMkLst>
            <pc:docMk/>
            <pc:sldMk cId="1717878233" sldId="788"/>
            <ac:spMk id="7" creationId="{A4414545-71CC-C616-255F-4E3195FC6015}"/>
          </ac:spMkLst>
        </pc:spChg>
        <pc:spChg chg="add mod">
          <ac:chgData name="Paula Vazquez Valero" userId="80a35f83-ba07-4c48-bd51-9a1b0a985f54" providerId="ADAL" clId="{ADEE97C3-A763-468F-B434-B163A6249BBF}" dt="2022-09-30T12:56:24.581" v="2232" actId="207"/>
          <ac:spMkLst>
            <pc:docMk/>
            <pc:sldMk cId="1717878233" sldId="788"/>
            <ac:spMk id="9" creationId="{E2849CF0-9D6B-4921-898C-572A4E0D4235}"/>
          </ac:spMkLst>
        </pc:spChg>
        <pc:spChg chg="add mod">
          <ac:chgData name="Paula Vazquez Valero" userId="80a35f83-ba07-4c48-bd51-9a1b0a985f54" providerId="ADAL" clId="{ADEE97C3-A763-468F-B434-B163A6249BBF}" dt="2022-09-30T12:56:47.789" v="2254" actId="1076"/>
          <ac:spMkLst>
            <pc:docMk/>
            <pc:sldMk cId="1717878233" sldId="788"/>
            <ac:spMk id="10" creationId="{AE538C1A-26DB-ECA6-598E-39F98D4FD46A}"/>
          </ac:spMkLst>
        </pc:spChg>
        <pc:spChg chg="mod">
          <ac:chgData name="Paula Vazquez Valero" userId="80a35f83-ba07-4c48-bd51-9a1b0a985f54" providerId="ADAL" clId="{ADEE97C3-A763-468F-B434-B163A6249BBF}" dt="2022-09-30T12:56:30.798" v="2233" actId="1076"/>
          <ac:spMkLst>
            <pc:docMk/>
            <pc:sldMk cId="1717878233" sldId="788"/>
            <ac:spMk id="88" creationId="{EC8D2083-4EFE-4823-8375-91B9CB111D15}"/>
          </ac:spMkLst>
        </pc:spChg>
        <pc:spChg chg="add del mod">
          <ac:chgData name="Paula Vazquez Valero" userId="80a35f83-ba07-4c48-bd51-9a1b0a985f54" providerId="ADAL" clId="{ADEE97C3-A763-468F-B434-B163A6249BBF}" dt="2022-09-30T12:55:36.369" v="2198" actId="478"/>
          <ac:spMkLst>
            <pc:docMk/>
            <pc:sldMk cId="1717878233" sldId="788"/>
            <ac:spMk id="89" creationId="{2162AC2A-8E41-43B6-8541-1B23DBB749C3}"/>
          </ac:spMkLst>
        </pc:spChg>
        <pc:spChg chg="mod">
          <ac:chgData name="Paula Vazquez Valero" userId="80a35f83-ba07-4c48-bd51-9a1b0a985f54" providerId="ADAL" clId="{ADEE97C3-A763-468F-B434-B163A6249BBF}" dt="2022-09-30T12:09:42.535" v="119" actId="1076"/>
          <ac:spMkLst>
            <pc:docMk/>
            <pc:sldMk cId="1717878233" sldId="788"/>
            <ac:spMk id="401" creationId="{00000000-0000-0000-0000-000000000000}"/>
          </ac:spMkLst>
        </pc:spChg>
        <pc:picChg chg="add mod">
          <ac:chgData name="Paula Vazquez Valero" userId="80a35f83-ba07-4c48-bd51-9a1b0a985f54" providerId="ADAL" clId="{ADEE97C3-A763-468F-B434-B163A6249BBF}" dt="2022-09-30T12:54:49.678" v="2167" actId="1076"/>
          <ac:picMkLst>
            <pc:docMk/>
            <pc:sldMk cId="1717878233" sldId="788"/>
            <ac:picMk id="5" creationId="{C75A1299-2B14-0646-F32C-19792988CC4D}"/>
          </ac:picMkLst>
        </pc:picChg>
        <pc:picChg chg="add del mod">
          <ac:chgData name="Paula Vazquez Valero" userId="80a35f83-ba07-4c48-bd51-9a1b0a985f54" providerId="ADAL" clId="{ADEE97C3-A763-468F-B434-B163A6249BBF}" dt="2022-09-30T12:55:07.469" v="2173"/>
          <ac:picMkLst>
            <pc:docMk/>
            <pc:sldMk cId="1717878233" sldId="788"/>
            <ac:picMk id="8" creationId="{06B016D3-0B47-202A-A3EB-5352492106C9}"/>
          </ac:picMkLst>
        </pc:picChg>
      </pc:sldChg>
      <pc:sldChg chg="del">
        <pc:chgData name="Paula Vazquez Valero" userId="80a35f83-ba07-4c48-bd51-9a1b0a985f54" providerId="ADAL" clId="{ADEE97C3-A763-468F-B434-B163A6249BBF}" dt="2022-09-30T12:04:52.554" v="1" actId="47"/>
        <pc:sldMkLst>
          <pc:docMk/>
          <pc:sldMk cId="803024172" sldId="789"/>
        </pc:sldMkLst>
      </pc:sldChg>
      <pc:sldChg chg="add del">
        <pc:chgData name="Paula Vazquez Valero" userId="80a35f83-ba07-4c48-bd51-9a1b0a985f54" providerId="ADAL" clId="{ADEE97C3-A763-468F-B434-B163A6249BBF}" dt="2022-09-30T12:09:56.341" v="123" actId="47"/>
        <pc:sldMkLst>
          <pc:docMk/>
          <pc:sldMk cId="3204731082" sldId="789"/>
        </pc:sldMkLst>
      </pc:sldChg>
      <pc:sldChg chg="add del">
        <pc:chgData name="Paula Vazquez Valero" userId="80a35f83-ba07-4c48-bd51-9a1b0a985f54" providerId="ADAL" clId="{ADEE97C3-A763-468F-B434-B163A6249BBF}" dt="2022-09-30T12:09:56.341" v="123" actId="47"/>
        <pc:sldMkLst>
          <pc:docMk/>
          <pc:sldMk cId="1354497264" sldId="790"/>
        </pc:sldMkLst>
      </pc:sldChg>
      <pc:sldChg chg="addSp delSp modSp add del mod">
        <pc:chgData name="Paula Vazquez Valero" userId="80a35f83-ba07-4c48-bd51-9a1b0a985f54" providerId="ADAL" clId="{ADEE97C3-A763-468F-B434-B163A6249BBF}" dt="2022-09-30T12:08:25.229" v="93" actId="47"/>
        <pc:sldMkLst>
          <pc:docMk/>
          <pc:sldMk cId="1712297918" sldId="791"/>
        </pc:sldMkLst>
        <pc:spChg chg="add mod">
          <ac:chgData name="Paula Vazquez Valero" userId="80a35f83-ba07-4c48-bd51-9a1b0a985f54" providerId="ADAL" clId="{ADEE97C3-A763-468F-B434-B163A6249BBF}" dt="2022-09-30T12:05:02.567" v="4"/>
          <ac:spMkLst>
            <pc:docMk/>
            <pc:sldMk cId="1712297918" sldId="791"/>
            <ac:spMk id="4" creationId="{485A58D6-E3BC-9826-626A-95A44C26CFD2}"/>
          </ac:spMkLst>
        </pc:spChg>
        <pc:spChg chg="add mod">
          <ac:chgData name="Paula Vazquez Valero" userId="80a35f83-ba07-4c48-bd51-9a1b0a985f54" providerId="ADAL" clId="{ADEE97C3-A763-468F-B434-B163A6249BBF}" dt="2022-09-30T12:07:01.896" v="92" actId="1076"/>
          <ac:spMkLst>
            <pc:docMk/>
            <pc:sldMk cId="1712297918" sldId="791"/>
            <ac:spMk id="6" creationId="{35D35825-311A-8102-374C-5E3B8F500A70}"/>
          </ac:spMkLst>
        </pc:spChg>
        <pc:spChg chg="del">
          <ac:chgData name="Paula Vazquez Valero" userId="80a35f83-ba07-4c48-bd51-9a1b0a985f54" providerId="ADAL" clId="{ADEE97C3-A763-468F-B434-B163A6249BBF}" dt="2022-09-30T12:05:01.939" v="3" actId="478"/>
          <ac:spMkLst>
            <pc:docMk/>
            <pc:sldMk cId="1712297918" sldId="791"/>
            <ac:spMk id="26" creationId="{E683BCB6-77D3-4EC0-A203-669D8F746CAE}"/>
          </ac:spMkLst>
        </pc:spChg>
        <pc:spChg chg="mod">
          <ac:chgData name="Paula Vazquez Valero" userId="80a35f83-ba07-4c48-bd51-9a1b0a985f54" providerId="ADAL" clId="{ADEE97C3-A763-468F-B434-B163A6249BBF}" dt="2022-09-30T12:05:45.609" v="42" actId="207"/>
          <ac:spMkLst>
            <pc:docMk/>
            <pc:sldMk cId="1712297918" sldId="791"/>
            <ac:spMk id="89" creationId="{8B3DA075-6883-4C2C-BE55-92B144D78FDB}"/>
          </ac:spMkLst>
        </pc:spChg>
      </pc:sldChg>
      <pc:sldChg chg="addSp delSp modSp add mod delAnim modAnim modNotesTx">
        <pc:chgData name="Paula Vazquez Valero" userId="80a35f83-ba07-4c48-bd51-9a1b0a985f54" providerId="ADAL" clId="{ADEE97C3-A763-468F-B434-B163A6249BBF}" dt="2022-09-30T12:54:17.371" v="2141"/>
        <pc:sldMkLst>
          <pc:docMk/>
          <pc:sldMk cId="1419240575" sldId="792"/>
        </pc:sldMkLst>
        <pc:spChg chg="mod">
          <ac:chgData name="Paula Vazquez Valero" userId="80a35f83-ba07-4c48-bd51-9a1b0a985f54" providerId="ADAL" clId="{ADEE97C3-A763-468F-B434-B163A6249BBF}" dt="2022-09-30T12:44:48.199" v="1602" actId="20577"/>
          <ac:spMkLst>
            <pc:docMk/>
            <pc:sldMk cId="1419240575" sldId="792"/>
            <ac:spMk id="2" creationId="{3F9B81CA-49CF-4113-B92C-AF8FEDD23E30}"/>
          </ac:spMkLst>
        </pc:spChg>
        <pc:spChg chg="add mod">
          <ac:chgData name="Paula Vazquez Valero" userId="80a35f83-ba07-4c48-bd51-9a1b0a985f54" providerId="ADAL" clId="{ADEE97C3-A763-468F-B434-B163A6249BBF}" dt="2022-09-30T12:09:00.058" v="111"/>
          <ac:spMkLst>
            <pc:docMk/>
            <pc:sldMk cId="1419240575" sldId="792"/>
            <ac:spMk id="3" creationId="{3E12E9E1-6B9F-0561-B24E-72ADD00A312D}"/>
          </ac:spMkLst>
        </pc:spChg>
        <pc:spChg chg="add mod">
          <ac:chgData name="Paula Vazquez Valero" userId="80a35f83-ba07-4c48-bd51-9a1b0a985f54" providerId="ADAL" clId="{ADEE97C3-A763-468F-B434-B163A6249BBF}" dt="2022-09-30T12:45:29.720" v="1617" actId="113"/>
          <ac:spMkLst>
            <pc:docMk/>
            <pc:sldMk cId="1419240575" sldId="792"/>
            <ac:spMk id="4" creationId="{3C284353-7F44-F906-553B-8FBD0F3572DC}"/>
          </ac:spMkLst>
        </pc:spChg>
        <pc:spChg chg="mod">
          <ac:chgData name="Paula Vazquez Valero" userId="80a35f83-ba07-4c48-bd51-9a1b0a985f54" providerId="ADAL" clId="{ADEE97C3-A763-468F-B434-B163A6249BBF}" dt="2022-09-30T12:46:59.441" v="1717" actId="1076"/>
          <ac:spMkLst>
            <pc:docMk/>
            <pc:sldMk cId="1419240575" sldId="792"/>
            <ac:spMk id="7" creationId="{C6615A7D-5134-46B3-ADB8-7042B14E8AC8}"/>
          </ac:spMkLst>
        </pc:spChg>
        <pc:spChg chg="add mod">
          <ac:chgData name="Paula Vazquez Valero" userId="80a35f83-ba07-4c48-bd51-9a1b0a985f54" providerId="ADAL" clId="{ADEE97C3-A763-468F-B434-B163A6249BBF}" dt="2022-09-30T12:53:47.322" v="2114" actId="1037"/>
          <ac:spMkLst>
            <pc:docMk/>
            <pc:sldMk cId="1419240575" sldId="792"/>
            <ac:spMk id="9" creationId="{2B4FD4C1-D7C3-A3E9-FE67-A058466FC079}"/>
          </ac:spMkLst>
        </pc:spChg>
        <pc:spChg chg="add mod">
          <ac:chgData name="Paula Vazquez Valero" userId="80a35f83-ba07-4c48-bd51-9a1b0a985f54" providerId="ADAL" clId="{ADEE97C3-A763-468F-B434-B163A6249BBF}" dt="2022-09-30T12:48:42.673" v="1849" actId="1076"/>
          <ac:spMkLst>
            <pc:docMk/>
            <pc:sldMk cId="1419240575" sldId="792"/>
            <ac:spMk id="10" creationId="{FDFD5DE6-EF44-5803-C093-3B78FDC1B001}"/>
          </ac:spMkLst>
        </pc:spChg>
        <pc:spChg chg="add mod">
          <ac:chgData name="Paula Vazquez Valero" userId="80a35f83-ba07-4c48-bd51-9a1b0a985f54" providerId="ADAL" clId="{ADEE97C3-A763-468F-B434-B163A6249BBF}" dt="2022-09-30T12:52:03.123" v="2099" actId="1076"/>
          <ac:spMkLst>
            <pc:docMk/>
            <pc:sldMk cId="1419240575" sldId="792"/>
            <ac:spMk id="11" creationId="{63C84DD9-8412-1C7D-11C2-D3E2F74A3CFB}"/>
          </ac:spMkLst>
        </pc:spChg>
        <pc:spChg chg="del">
          <ac:chgData name="Paula Vazquez Valero" userId="80a35f83-ba07-4c48-bd51-9a1b0a985f54" providerId="ADAL" clId="{ADEE97C3-A763-468F-B434-B163A6249BBF}" dt="2022-09-30T12:08:59.744" v="110" actId="478"/>
          <ac:spMkLst>
            <pc:docMk/>
            <pc:sldMk cId="1419240575" sldId="792"/>
            <ac:spMk id="35" creationId="{C482D68D-5D9A-4207-BF5C-E6EF304ABBE4}"/>
          </ac:spMkLst>
        </pc:spChg>
        <pc:spChg chg="mod">
          <ac:chgData name="Paula Vazquez Valero" userId="80a35f83-ba07-4c48-bd51-9a1b0a985f54" providerId="ADAL" clId="{ADEE97C3-A763-468F-B434-B163A6249BBF}" dt="2022-09-30T12:49:48.258" v="1884" actId="1076"/>
          <ac:spMkLst>
            <pc:docMk/>
            <pc:sldMk cId="1419240575" sldId="792"/>
            <ac:spMk id="101" creationId="{75300E00-2667-4163-ACC0-D021861FD818}"/>
          </ac:spMkLst>
        </pc:spChg>
        <pc:spChg chg="mod">
          <ac:chgData name="Paula Vazquez Valero" userId="80a35f83-ba07-4c48-bd51-9a1b0a985f54" providerId="ADAL" clId="{ADEE97C3-A763-468F-B434-B163A6249BBF}" dt="2022-09-30T12:47:11.353" v="1719" actId="1076"/>
          <ac:spMkLst>
            <pc:docMk/>
            <pc:sldMk cId="1419240575" sldId="792"/>
            <ac:spMk id="102" creationId="{F800D2FE-E3DD-40A5-9BF2-D3DD2D0D51F0}"/>
          </ac:spMkLst>
        </pc:spChg>
        <pc:spChg chg="mod">
          <ac:chgData name="Paula Vazquez Valero" userId="80a35f83-ba07-4c48-bd51-9a1b0a985f54" providerId="ADAL" clId="{ADEE97C3-A763-468F-B434-B163A6249BBF}" dt="2022-09-30T12:47:53.564" v="1800" actId="1076"/>
          <ac:spMkLst>
            <pc:docMk/>
            <pc:sldMk cId="1419240575" sldId="792"/>
            <ac:spMk id="103" creationId="{62E8D7C1-69BB-4255-9C84-BFCE23090FFD}"/>
          </ac:spMkLst>
        </pc:spChg>
        <pc:spChg chg="mod">
          <ac:chgData name="Paula Vazquez Valero" userId="80a35f83-ba07-4c48-bd51-9a1b0a985f54" providerId="ADAL" clId="{ADEE97C3-A763-468F-B434-B163A6249BBF}" dt="2022-09-30T12:47:58.289" v="1801" actId="1076"/>
          <ac:spMkLst>
            <pc:docMk/>
            <pc:sldMk cId="1419240575" sldId="792"/>
            <ac:spMk id="104" creationId="{BBD91BE0-2E47-459B-860B-90294C46F27A}"/>
          </ac:spMkLst>
        </pc:spChg>
        <pc:spChg chg="mod">
          <ac:chgData name="Paula Vazquez Valero" userId="80a35f83-ba07-4c48-bd51-9a1b0a985f54" providerId="ADAL" clId="{ADEE97C3-A763-468F-B434-B163A6249BBF}" dt="2022-09-30T12:48:02.674" v="1802" actId="1076"/>
          <ac:spMkLst>
            <pc:docMk/>
            <pc:sldMk cId="1419240575" sldId="792"/>
            <ac:spMk id="105" creationId="{1C7B51F2-ABDE-4F83-BF5A-82EC4EF3B74A}"/>
          </ac:spMkLst>
        </pc:spChg>
        <pc:spChg chg="del mod">
          <ac:chgData name="Paula Vazquez Valero" userId="80a35f83-ba07-4c48-bd51-9a1b0a985f54" providerId="ADAL" clId="{ADEE97C3-A763-468F-B434-B163A6249BBF}" dt="2022-09-30T12:49:39.923" v="1882" actId="478"/>
          <ac:spMkLst>
            <pc:docMk/>
            <pc:sldMk cId="1419240575" sldId="792"/>
            <ac:spMk id="106" creationId="{3B83D5F9-A38F-4EFB-AB3C-D1A6061DAD0C}"/>
          </ac:spMkLst>
        </pc:spChg>
        <pc:spChg chg="mod">
          <ac:chgData name="Paula Vazquez Valero" userId="80a35f83-ba07-4c48-bd51-9a1b0a985f54" providerId="ADAL" clId="{ADEE97C3-A763-468F-B434-B163A6249BBF}" dt="2022-09-30T12:48:46.938" v="1850" actId="1076"/>
          <ac:spMkLst>
            <pc:docMk/>
            <pc:sldMk cId="1419240575" sldId="792"/>
            <ac:spMk id="107" creationId="{0A1B80A1-A62A-4794-BCDF-E68CF55ECCB0}"/>
          </ac:spMkLst>
        </pc:spChg>
        <pc:spChg chg="mod">
          <ac:chgData name="Paula Vazquez Valero" userId="80a35f83-ba07-4c48-bd51-9a1b0a985f54" providerId="ADAL" clId="{ADEE97C3-A763-468F-B434-B163A6249BBF}" dt="2022-09-30T12:48:50.861" v="1851" actId="1076"/>
          <ac:spMkLst>
            <pc:docMk/>
            <pc:sldMk cId="1419240575" sldId="792"/>
            <ac:spMk id="108" creationId="{B2BBEC39-283B-4187-A9FB-6171A4FFD512}"/>
          </ac:spMkLst>
        </pc:spChg>
        <pc:spChg chg="mod">
          <ac:chgData name="Paula Vazquez Valero" userId="80a35f83-ba07-4c48-bd51-9a1b0a985f54" providerId="ADAL" clId="{ADEE97C3-A763-468F-B434-B163A6249BBF}" dt="2022-09-30T12:49:42.981" v="1883" actId="1076"/>
          <ac:spMkLst>
            <pc:docMk/>
            <pc:sldMk cId="1419240575" sldId="792"/>
            <ac:spMk id="109" creationId="{E22F0AF0-898C-4AAF-9E12-8C889CE4F461}"/>
          </ac:spMkLst>
        </pc:spChg>
        <pc:spChg chg="mod">
          <ac:chgData name="Paula Vazquez Valero" userId="80a35f83-ba07-4c48-bd51-9a1b0a985f54" providerId="ADAL" clId="{ADEE97C3-A763-468F-B434-B163A6249BBF}" dt="2022-09-30T12:47:02.574" v="1718" actId="1076"/>
          <ac:spMkLst>
            <pc:docMk/>
            <pc:sldMk cId="1419240575" sldId="792"/>
            <ac:spMk id="111" creationId="{B4D3FC3A-1DA0-4AC9-959D-88874BFD2C1E}"/>
          </ac:spMkLst>
        </pc:spChg>
        <pc:spChg chg="mod">
          <ac:chgData name="Paula Vazquez Valero" userId="80a35f83-ba07-4c48-bd51-9a1b0a985f54" providerId="ADAL" clId="{ADEE97C3-A763-468F-B434-B163A6249BBF}" dt="2022-09-30T12:49:56.385" v="1886" actId="14100"/>
          <ac:spMkLst>
            <pc:docMk/>
            <pc:sldMk cId="1419240575" sldId="792"/>
            <ac:spMk id="112" creationId="{3D84DECA-981F-4C46-8313-D1B64326BC56}"/>
          </ac:spMkLst>
        </pc:spChg>
        <pc:spChg chg="mod">
          <ac:chgData name="Paula Vazquez Valero" userId="80a35f83-ba07-4c48-bd51-9a1b0a985f54" providerId="ADAL" clId="{ADEE97C3-A763-468F-B434-B163A6249BBF}" dt="2022-09-30T12:50:31.921" v="1934" actId="1076"/>
          <ac:spMkLst>
            <pc:docMk/>
            <pc:sldMk cId="1419240575" sldId="792"/>
            <ac:spMk id="113" creationId="{239C2F43-903E-4369-8D2D-90636AB1EBB2}"/>
          </ac:spMkLst>
        </pc:spChg>
        <pc:spChg chg="del mod">
          <ac:chgData name="Paula Vazquez Valero" userId="80a35f83-ba07-4c48-bd51-9a1b0a985f54" providerId="ADAL" clId="{ADEE97C3-A763-468F-B434-B163A6249BBF}" dt="2022-09-30T12:52:25.663" v="2102" actId="478"/>
          <ac:spMkLst>
            <pc:docMk/>
            <pc:sldMk cId="1419240575" sldId="792"/>
            <ac:spMk id="114" creationId="{4BD9B2D9-68B1-4370-9C44-EFABF7D9B8D4}"/>
          </ac:spMkLst>
        </pc:spChg>
        <pc:spChg chg="mod">
          <ac:chgData name="Paula Vazquez Valero" userId="80a35f83-ba07-4c48-bd51-9a1b0a985f54" providerId="ADAL" clId="{ADEE97C3-A763-468F-B434-B163A6249BBF}" dt="2022-09-30T12:50:38.059" v="1936" actId="1076"/>
          <ac:spMkLst>
            <pc:docMk/>
            <pc:sldMk cId="1419240575" sldId="792"/>
            <ac:spMk id="115" creationId="{2E60EB81-E9F1-4CF1-8043-581C69FB6228}"/>
          </ac:spMkLst>
        </pc:spChg>
        <pc:spChg chg="mod">
          <ac:chgData name="Paula Vazquez Valero" userId="80a35f83-ba07-4c48-bd51-9a1b0a985f54" providerId="ADAL" clId="{ADEE97C3-A763-468F-B434-B163A6249BBF}" dt="2022-09-30T12:45:33.131" v="1619"/>
          <ac:spMkLst>
            <pc:docMk/>
            <pc:sldMk cId="1419240575" sldId="792"/>
            <ac:spMk id="116" creationId="{AC16A944-874E-482A-AEBE-A1AF4E9BFAF7}"/>
          </ac:spMkLst>
        </pc:spChg>
        <pc:spChg chg="mod">
          <ac:chgData name="Paula Vazquez Valero" userId="80a35f83-ba07-4c48-bd51-9a1b0a985f54" providerId="ADAL" clId="{ADEE97C3-A763-468F-B434-B163A6249BBF}" dt="2022-09-30T12:51:36.174" v="2031" actId="20577"/>
          <ac:spMkLst>
            <pc:docMk/>
            <pc:sldMk cId="1419240575" sldId="792"/>
            <ac:spMk id="117" creationId="{320D5FE8-0BCC-4822-9CC1-2558914A2918}"/>
          </ac:spMkLst>
        </pc:spChg>
        <pc:spChg chg="mod">
          <ac:chgData name="Paula Vazquez Valero" userId="80a35f83-ba07-4c48-bd51-9a1b0a985f54" providerId="ADAL" clId="{ADEE97C3-A763-468F-B434-B163A6249BBF}" dt="2022-09-30T12:47:26.076" v="1764" actId="20577"/>
          <ac:spMkLst>
            <pc:docMk/>
            <pc:sldMk cId="1419240575" sldId="792"/>
            <ac:spMk id="118" creationId="{68685A8C-06F4-4EEE-9B72-30A0E3D2CD54}"/>
          </ac:spMkLst>
        </pc:spChg>
        <pc:spChg chg="mod">
          <ac:chgData name="Paula Vazquez Valero" userId="80a35f83-ba07-4c48-bd51-9a1b0a985f54" providerId="ADAL" clId="{ADEE97C3-A763-468F-B434-B163A6249BBF}" dt="2022-09-30T12:51:02.781" v="1981" actId="14100"/>
          <ac:spMkLst>
            <pc:docMk/>
            <pc:sldMk cId="1419240575" sldId="792"/>
            <ac:spMk id="120" creationId="{6EBF2A39-C9FD-4A15-9E0F-5B85B4A93511}"/>
          </ac:spMkLst>
        </pc:spChg>
        <pc:spChg chg="mod">
          <ac:chgData name="Paula Vazquez Valero" userId="80a35f83-ba07-4c48-bd51-9a1b0a985f54" providerId="ADAL" clId="{ADEE97C3-A763-468F-B434-B163A6249BBF}" dt="2022-09-30T12:51:44.503" v="2060" actId="20577"/>
          <ac:spMkLst>
            <pc:docMk/>
            <pc:sldMk cId="1419240575" sldId="792"/>
            <ac:spMk id="121" creationId="{90165681-5BB1-4260-89F1-4AE3563E1A97}"/>
          </ac:spMkLst>
        </pc:spChg>
        <pc:spChg chg="mod">
          <ac:chgData name="Paula Vazquez Valero" userId="80a35f83-ba07-4c48-bd51-9a1b0a985f54" providerId="ADAL" clId="{ADEE97C3-A763-468F-B434-B163A6249BBF}" dt="2022-09-30T12:51:53.604" v="2097" actId="20577"/>
          <ac:spMkLst>
            <pc:docMk/>
            <pc:sldMk cId="1419240575" sldId="792"/>
            <ac:spMk id="122" creationId="{A145DC74-695B-4E96-B131-7B7CE9CEF0B3}"/>
          </ac:spMkLst>
        </pc:spChg>
        <pc:spChg chg="mod">
          <ac:chgData name="Paula Vazquez Valero" userId="80a35f83-ba07-4c48-bd51-9a1b0a985f54" providerId="ADAL" clId="{ADEE97C3-A763-468F-B434-B163A6249BBF}" dt="2022-09-30T12:45:13.801" v="1611" actId="27636"/>
          <ac:spMkLst>
            <pc:docMk/>
            <pc:sldMk cId="1419240575" sldId="792"/>
            <ac:spMk id="123" creationId="{A528B4CA-3569-4A28-8288-43BAAE3E75FD}"/>
          </ac:spMkLst>
        </pc:spChg>
        <pc:graphicFrameChg chg="mod modGraphic">
          <ac:chgData name="Paula Vazquez Valero" userId="80a35f83-ba07-4c48-bd51-9a1b0a985f54" providerId="ADAL" clId="{ADEE97C3-A763-468F-B434-B163A6249BBF}" dt="2022-09-30T12:51:27.673" v="2004" actId="20577"/>
          <ac:graphicFrameMkLst>
            <pc:docMk/>
            <pc:sldMk cId="1419240575" sldId="792"/>
            <ac:graphicFrameMk id="5" creationId="{481F543C-5A04-478D-9AED-51710465D2A9}"/>
          </ac:graphicFrameMkLst>
        </pc:graphicFrameChg>
        <pc:picChg chg="add mod">
          <ac:chgData name="Paula Vazquez Valero" userId="80a35f83-ba07-4c48-bd51-9a1b0a985f54" providerId="ADAL" clId="{ADEE97C3-A763-468F-B434-B163A6249BBF}" dt="2022-09-30T12:45:25.260" v="1615" actId="1076"/>
          <ac:picMkLst>
            <pc:docMk/>
            <pc:sldMk cId="1419240575" sldId="792"/>
            <ac:picMk id="6" creationId="{52C488EF-7B23-F871-BB9B-052B765B7DBE}"/>
          </ac:picMkLst>
        </pc:picChg>
      </pc:sldChg>
      <pc:sldChg chg="del">
        <pc:chgData name="Paula Vazquez Valero" userId="80a35f83-ba07-4c48-bd51-9a1b0a985f54" providerId="ADAL" clId="{ADEE97C3-A763-468F-B434-B163A6249BBF}" dt="2022-09-30T12:04:52.554" v="1" actId="47"/>
        <pc:sldMkLst>
          <pc:docMk/>
          <pc:sldMk cId="3720765290" sldId="792"/>
        </pc:sldMkLst>
      </pc:sldChg>
      <pc:sldChg chg="addSp delSp modSp add mod ord delAnim modAnim modNotesTx">
        <pc:chgData name="Paula Vazquez Valero" userId="80a35f83-ba07-4c48-bd51-9a1b0a985f54" providerId="ADAL" clId="{ADEE97C3-A763-468F-B434-B163A6249BBF}" dt="2022-09-30T16:41:11.549" v="3451" actId="20577"/>
        <pc:sldMkLst>
          <pc:docMk/>
          <pc:sldMk cId="1418698907" sldId="793"/>
        </pc:sldMkLst>
        <pc:spChg chg="del mod">
          <ac:chgData name="Paula Vazquez Valero" userId="80a35f83-ba07-4c48-bd51-9a1b0a985f54" providerId="ADAL" clId="{ADEE97C3-A763-468F-B434-B163A6249BBF}" dt="2022-09-30T16:26:31.946" v="2624" actId="478"/>
          <ac:spMkLst>
            <pc:docMk/>
            <pc:sldMk cId="1418698907" sldId="793"/>
            <ac:spMk id="4" creationId="{C59E196F-A31C-FF94-DCDF-E98D73517266}"/>
          </ac:spMkLst>
        </pc:spChg>
        <pc:spChg chg="add del mod">
          <ac:chgData name="Paula Vazquez Valero" userId="80a35f83-ba07-4c48-bd51-9a1b0a985f54" providerId="ADAL" clId="{ADEE97C3-A763-468F-B434-B163A6249BBF}" dt="2022-09-30T12:56:50.077" v="2256"/>
          <ac:spMkLst>
            <pc:docMk/>
            <pc:sldMk cId="1418698907" sldId="793"/>
            <ac:spMk id="6" creationId="{51A86424-AA9F-E93D-3BD9-3ADDCA000DD0}"/>
          </ac:spMkLst>
        </pc:spChg>
        <pc:spChg chg="add del mod">
          <ac:chgData name="Paula Vazquez Valero" userId="80a35f83-ba07-4c48-bd51-9a1b0a985f54" providerId="ADAL" clId="{ADEE97C3-A763-468F-B434-B163A6249BBF}" dt="2022-09-30T16:23:15.783" v="2498"/>
          <ac:spMkLst>
            <pc:docMk/>
            <pc:sldMk cId="1418698907" sldId="793"/>
            <ac:spMk id="8" creationId="{3492BEAD-430F-D0F6-D07F-9726808609BB}"/>
          </ac:spMkLst>
        </pc:spChg>
        <pc:spChg chg="del mod">
          <ac:chgData name="Paula Vazquez Valero" userId="80a35f83-ba07-4c48-bd51-9a1b0a985f54" providerId="ADAL" clId="{ADEE97C3-A763-468F-B434-B163A6249BBF}" dt="2022-09-30T16:26:30.623" v="2623" actId="21"/>
          <ac:spMkLst>
            <pc:docMk/>
            <pc:sldMk cId="1418698907" sldId="793"/>
            <ac:spMk id="9" creationId="{E2849CF0-9D6B-4921-898C-572A4E0D4235}"/>
          </ac:spMkLst>
        </pc:spChg>
        <pc:spChg chg="add del mod">
          <ac:chgData name="Paula Vazquez Valero" userId="80a35f83-ba07-4c48-bd51-9a1b0a985f54" providerId="ADAL" clId="{ADEE97C3-A763-468F-B434-B163A6249BBF}" dt="2022-09-30T16:23:15.783" v="2498"/>
          <ac:spMkLst>
            <pc:docMk/>
            <pc:sldMk cId="1418698907" sldId="793"/>
            <ac:spMk id="10" creationId="{878BE7F7-062A-4E0F-580D-EDDE07F3DB7F}"/>
          </ac:spMkLst>
        </pc:spChg>
        <pc:spChg chg="add del mod">
          <ac:chgData name="Paula Vazquez Valero" userId="80a35f83-ba07-4c48-bd51-9a1b0a985f54" providerId="ADAL" clId="{ADEE97C3-A763-468F-B434-B163A6249BBF}" dt="2022-09-30T16:23:15.783" v="2498"/>
          <ac:spMkLst>
            <pc:docMk/>
            <pc:sldMk cId="1418698907" sldId="793"/>
            <ac:spMk id="11" creationId="{C6936195-3613-EBAC-4497-CEA8E87765FD}"/>
          </ac:spMkLst>
        </pc:spChg>
        <pc:spChg chg="add del mod">
          <ac:chgData name="Paula Vazquez Valero" userId="80a35f83-ba07-4c48-bd51-9a1b0a985f54" providerId="ADAL" clId="{ADEE97C3-A763-468F-B434-B163A6249BBF}" dt="2022-09-30T16:23:15.783" v="2498"/>
          <ac:spMkLst>
            <pc:docMk/>
            <pc:sldMk cId="1418698907" sldId="793"/>
            <ac:spMk id="12" creationId="{ED588BC1-FDCA-D7E3-45DA-3EEB7AD98B65}"/>
          </ac:spMkLst>
        </pc:spChg>
        <pc:spChg chg="add del mod">
          <ac:chgData name="Paula Vazquez Valero" userId="80a35f83-ba07-4c48-bd51-9a1b0a985f54" providerId="ADAL" clId="{ADEE97C3-A763-468F-B434-B163A6249BBF}" dt="2022-09-30T16:23:15.783" v="2498"/>
          <ac:spMkLst>
            <pc:docMk/>
            <pc:sldMk cId="1418698907" sldId="793"/>
            <ac:spMk id="13" creationId="{62CF94AB-334D-B12A-29BE-CD636E92FA4D}"/>
          </ac:spMkLst>
        </pc:spChg>
        <pc:spChg chg="add del mod">
          <ac:chgData name="Paula Vazquez Valero" userId="80a35f83-ba07-4c48-bd51-9a1b0a985f54" providerId="ADAL" clId="{ADEE97C3-A763-468F-B434-B163A6249BBF}" dt="2022-09-30T16:23:15.783" v="2498"/>
          <ac:spMkLst>
            <pc:docMk/>
            <pc:sldMk cId="1418698907" sldId="793"/>
            <ac:spMk id="14" creationId="{3778C3F0-168D-C522-EA30-7390D84A269C}"/>
          </ac:spMkLst>
        </pc:spChg>
        <pc:spChg chg="add mod">
          <ac:chgData name="Paula Vazquez Valero" userId="80a35f83-ba07-4c48-bd51-9a1b0a985f54" providerId="ADAL" clId="{ADEE97C3-A763-468F-B434-B163A6249BBF}" dt="2022-09-30T16:27:25.864" v="2659" actId="1035"/>
          <ac:spMkLst>
            <pc:docMk/>
            <pc:sldMk cId="1418698907" sldId="793"/>
            <ac:spMk id="15" creationId="{4F2E49B9-3C5A-298B-41C8-6C8DA79ADB4B}"/>
          </ac:spMkLst>
        </pc:spChg>
        <pc:spChg chg="add mod">
          <ac:chgData name="Paula Vazquez Valero" userId="80a35f83-ba07-4c48-bd51-9a1b0a985f54" providerId="ADAL" clId="{ADEE97C3-A763-468F-B434-B163A6249BBF}" dt="2022-09-30T16:26:18.031" v="2620" actId="1076"/>
          <ac:spMkLst>
            <pc:docMk/>
            <pc:sldMk cId="1418698907" sldId="793"/>
            <ac:spMk id="16" creationId="{F00AFA17-9734-3997-26CA-D23D62774E1A}"/>
          </ac:spMkLst>
        </pc:spChg>
        <pc:spChg chg="add mod">
          <ac:chgData name="Paula Vazquez Valero" userId="80a35f83-ba07-4c48-bd51-9a1b0a985f54" providerId="ADAL" clId="{ADEE97C3-A763-468F-B434-B163A6249BBF}" dt="2022-09-30T16:27:25.864" v="2659" actId="1035"/>
          <ac:spMkLst>
            <pc:docMk/>
            <pc:sldMk cId="1418698907" sldId="793"/>
            <ac:spMk id="17" creationId="{38407DD0-00F1-A199-4D2D-929029A6766E}"/>
          </ac:spMkLst>
        </pc:spChg>
        <pc:spChg chg="add mod">
          <ac:chgData name="Paula Vazquez Valero" userId="80a35f83-ba07-4c48-bd51-9a1b0a985f54" providerId="ADAL" clId="{ADEE97C3-A763-468F-B434-B163A6249BBF}" dt="2022-09-30T16:27:25.864" v="2659" actId="1035"/>
          <ac:spMkLst>
            <pc:docMk/>
            <pc:sldMk cId="1418698907" sldId="793"/>
            <ac:spMk id="18" creationId="{5DEF49E0-2C05-24DC-76AE-3D5867770B7D}"/>
          </ac:spMkLst>
        </pc:spChg>
        <pc:spChg chg="add mod">
          <ac:chgData name="Paula Vazquez Valero" userId="80a35f83-ba07-4c48-bd51-9a1b0a985f54" providerId="ADAL" clId="{ADEE97C3-A763-468F-B434-B163A6249BBF}" dt="2022-09-30T16:27:25.864" v="2659" actId="1035"/>
          <ac:spMkLst>
            <pc:docMk/>
            <pc:sldMk cId="1418698907" sldId="793"/>
            <ac:spMk id="19" creationId="{E7425139-B5D5-8647-DD0D-6365B9733383}"/>
          </ac:spMkLst>
        </pc:spChg>
        <pc:spChg chg="add mod">
          <ac:chgData name="Paula Vazquez Valero" userId="80a35f83-ba07-4c48-bd51-9a1b0a985f54" providerId="ADAL" clId="{ADEE97C3-A763-468F-B434-B163A6249BBF}" dt="2022-09-30T16:27:05.173" v="2641" actId="14100"/>
          <ac:spMkLst>
            <pc:docMk/>
            <pc:sldMk cId="1418698907" sldId="793"/>
            <ac:spMk id="20" creationId="{8404DA3A-EF13-4C0B-3642-E1A1AAEEFC67}"/>
          </ac:spMkLst>
        </pc:spChg>
        <pc:spChg chg="add mod">
          <ac:chgData name="Paula Vazquez Valero" userId="80a35f83-ba07-4c48-bd51-9a1b0a985f54" providerId="ADAL" clId="{ADEE97C3-A763-468F-B434-B163A6249BBF}" dt="2022-09-30T16:27:15.090" v="2649" actId="1076"/>
          <ac:spMkLst>
            <pc:docMk/>
            <pc:sldMk cId="1418698907" sldId="793"/>
            <ac:spMk id="22" creationId="{7320EC28-3C3A-167B-B348-C1C4B563CBC5}"/>
          </ac:spMkLst>
        </pc:spChg>
        <pc:spChg chg="del">
          <ac:chgData name="Paula Vazquez Valero" userId="80a35f83-ba07-4c48-bd51-9a1b0a985f54" providerId="ADAL" clId="{ADEE97C3-A763-468F-B434-B163A6249BBF}" dt="2022-09-30T12:56:56.215" v="2257" actId="478"/>
          <ac:spMkLst>
            <pc:docMk/>
            <pc:sldMk cId="1418698907" sldId="793"/>
            <ac:spMk id="40" creationId="{9F2D9B6E-2D5B-47B2-87D7-B5EA032B958B}"/>
          </ac:spMkLst>
        </pc:spChg>
        <pc:spChg chg="mod">
          <ac:chgData name="Paula Vazquez Valero" userId="80a35f83-ba07-4c48-bd51-9a1b0a985f54" providerId="ADAL" clId="{ADEE97C3-A763-468F-B434-B163A6249BBF}" dt="2022-09-30T16:27:40.934" v="2661" actId="1076"/>
          <ac:spMkLst>
            <pc:docMk/>
            <pc:sldMk cId="1418698907" sldId="793"/>
            <ac:spMk id="42" creationId="{E37FF867-4AE2-4A35-BE16-6EE60237DE03}"/>
          </ac:spMkLst>
        </pc:spChg>
        <pc:spChg chg="del">
          <ac:chgData name="Paula Vazquez Valero" userId="80a35f83-ba07-4c48-bd51-9a1b0a985f54" providerId="ADAL" clId="{ADEE97C3-A763-468F-B434-B163A6249BBF}" dt="2022-09-30T16:22:49.489" v="2476" actId="478"/>
          <ac:spMkLst>
            <pc:docMk/>
            <pc:sldMk cId="1418698907" sldId="793"/>
            <ac:spMk id="43" creationId="{0359811C-9E78-4286-9381-5B4079C999C6}"/>
          </ac:spMkLst>
        </pc:spChg>
        <pc:spChg chg="del">
          <ac:chgData name="Paula Vazquez Valero" userId="80a35f83-ba07-4c48-bd51-9a1b0a985f54" providerId="ADAL" clId="{ADEE97C3-A763-468F-B434-B163A6249BBF}" dt="2022-09-30T12:56:56.215" v="2257" actId="478"/>
          <ac:spMkLst>
            <pc:docMk/>
            <pc:sldMk cId="1418698907" sldId="793"/>
            <ac:spMk id="44" creationId="{29407786-7D36-464A-90CC-1428F7EFD5CE}"/>
          </ac:spMkLst>
        </pc:spChg>
        <pc:spChg chg="del">
          <ac:chgData name="Paula Vazquez Valero" userId="80a35f83-ba07-4c48-bd51-9a1b0a985f54" providerId="ADAL" clId="{ADEE97C3-A763-468F-B434-B163A6249BBF}" dt="2022-09-30T12:56:56.215" v="2257" actId="478"/>
          <ac:spMkLst>
            <pc:docMk/>
            <pc:sldMk cId="1418698907" sldId="793"/>
            <ac:spMk id="45" creationId="{7C820EF3-1169-47A2-8E79-A58BDE2F5485}"/>
          </ac:spMkLst>
        </pc:spChg>
        <pc:spChg chg="del">
          <ac:chgData name="Paula Vazquez Valero" userId="80a35f83-ba07-4c48-bd51-9a1b0a985f54" providerId="ADAL" clId="{ADEE97C3-A763-468F-B434-B163A6249BBF}" dt="2022-09-30T12:56:56.215" v="2257" actId="478"/>
          <ac:spMkLst>
            <pc:docMk/>
            <pc:sldMk cId="1418698907" sldId="793"/>
            <ac:spMk id="48" creationId="{1A3E5B95-BBBF-4E92-98F0-18AAEBC17135}"/>
          </ac:spMkLst>
        </pc:spChg>
        <pc:spChg chg="del">
          <ac:chgData name="Paula Vazquez Valero" userId="80a35f83-ba07-4c48-bd51-9a1b0a985f54" providerId="ADAL" clId="{ADEE97C3-A763-468F-B434-B163A6249BBF}" dt="2022-09-30T12:56:56.215" v="2257" actId="478"/>
          <ac:spMkLst>
            <pc:docMk/>
            <pc:sldMk cId="1418698907" sldId="793"/>
            <ac:spMk id="49" creationId="{131DE894-FDD7-4633-912B-E3A9CF9B76A4}"/>
          </ac:spMkLst>
        </pc:spChg>
        <pc:spChg chg="del">
          <ac:chgData name="Paula Vazquez Valero" userId="80a35f83-ba07-4c48-bd51-9a1b0a985f54" providerId="ADAL" clId="{ADEE97C3-A763-468F-B434-B163A6249BBF}" dt="2022-09-30T12:56:56.215" v="2257" actId="478"/>
          <ac:spMkLst>
            <pc:docMk/>
            <pc:sldMk cId="1418698907" sldId="793"/>
            <ac:spMk id="62" creationId="{27B75F7E-AAA3-4687-9ECA-A0E3BE6E882F}"/>
          </ac:spMkLst>
        </pc:spChg>
        <pc:spChg chg="del">
          <ac:chgData name="Paula Vazquez Valero" userId="80a35f83-ba07-4c48-bd51-9a1b0a985f54" providerId="ADAL" clId="{ADEE97C3-A763-468F-B434-B163A6249BBF}" dt="2022-09-30T12:56:56.215" v="2257" actId="478"/>
          <ac:spMkLst>
            <pc:docMk/>
            <pc:sldMk cId="1418698907" sldId="793"/>
            <ac:spMk id="66" creationId="{3B522C5F-BADE-4E2B-8F87-FE6A6086F8C5}"/>
          </ac:spMkLst>
        </pc:spChg>
        <pc:spChg chg="del">
          <ac:chgData name="Paula Vazquez Valero" userId="80a35f83-ba07-4c48-bd51-9a1b0a985f54" providerId="ADAL" clId="{ADEE97C3-A763-468F-B434-B163A6249BBF}" dt="2022-09-30T12:56:56.215" v="2257" actId="478"/>
          <ac:spMkLst>
            <pc:docMk/>
            <pc:sldMk cId="1418698907" sldId="793"/>
            <ac:spMk id="67" creationId="{95EEAD9D-A6ED-46CD-A826-8AD9501CC29F}"/>
          </ac:spMkLst>
        </pc:spChg>
        <pc:spChg chg="del">
          <ac:chgData name="Paula Vazquez Valero" userId="80a35f83-ba07-4c48-bd51-9a1b0a985f54" providerId="ADAL" clId="{ADEE97C3-A763-468F-B434-B163A6249BBF}" dt="2022-09-30T16:22:49.489" v="2476" actId="478"/>
          <ac:spMkLst>
            <pc:docMk/>
            <pc:sldMk cId="1418698907" sldId="793"/>
            <ac:spMk id="68" creationId="{6CAB8533-0B85-4A59-9EFD-3055095FE6DC}"/>
          </ac:spMkLst>
        </pc:spChg>
        <pc:spChg chg="del">
          <ac:chgData name="Paula Vazquez Valero" userId="80a35f83-ba07-4c48-bd51-9a1b0a985f54" providerId="ADAL" clId="{ADEE97C3-A763-468F-B434-B163A6249BBF}" dt="2022-09-30T12:56:56.215" v="2257" actId="478"/>
          <ac:spMkLst>
            <pc:docMk/>
            <pc:sldMk cId="1418698907" sldId="793"/>
            <ac:spMk id="69" creationId="{9E984755-D84E-408C-B79E-7DBDB88FB3BC}"/>
          </ac:spMkLst>
        </pc:spChg>
        <pc:spChg chg="del">
          <ac:chgData name="Paula Vazquez Valero" userId="80a35f83-ba07-4c48-bd51-9a1b0a985f54" providerId="ADAL" clId="{ADEE97C3-A763-468F-B434-B163A6249BBF}" dt="2022-09-30T12:56:56.215" v="2257" actId="478"/>
          <ac:spMkLst>
            <pc:docMk/>
            <pc:sldMk cId="1418698907" sldId="793"/>
            <ac:spMk id="70" creationId="{D687038C-5972-489D-9C87-ACCB690E8AAD}"/>
          </ac:spMkLst>
        </pc:spChg>
        <pc:spChg chg="del">
          <ac:chgData name="Paula Vazquez Valero" userId="80a35f83-ba07-4c48-bd51-9a1b0a985f54" providerId="ADAL" clId="{ADEE97C3-A763-468F-B434-B163A6249BBF}" dt="2022-09-30T12:56:56.215" v="2257" actId="478"/>
          <ac:spMkLst>
            <pc:docMk/>
            <pc:sldMk cId="1418698907" sldId="793"/>
            <ac:spMk id="71" creationId="{842DC962-CBE8-4B77-A152-4B7B0ABF6118}"/>
          </ac:spMkLst>
        </pc:spChg>
        <pc:spChg chg="del">
          <ac:chgData name="Paula Vazquez Valero" userId="80a35f83-ba07-4c48-bd51-9a1b0a985f54" providerId="ADAL" clId="{ADEE97C3-A763-468F-B434-B163A6249BBF}" dt="2022-09-30T12:56:56.215" v="2257" actId="478"/>
          <ac:spMkLst>
            <pc:docMk/>
            <pc:sldMk cId="1418698907" sldId="793"/>
            <ac:spMk id="72" creationId="{E1C85547-552A-41D2-A57C-FAC0BAB2FD63}"/>
          </ac:spMkLst>
        </pc:spChg>
        <pc:spChg chg="del">
          <ac:chgData name="Paula Vazquez Valero" userId="80a35f83-ba07-4c48-bd51-9a1b0a985f54" providerId="ADAL" clId="{ADEE97C3-A763-468F-B434-B163A6249BBF}" dt="2022-09-30T16:22:49.489" v="2476" actId="478"/>
          <ac:spMkLst>
            <pc:docMk/>
            <pc:sldMk cId="1418698907" sldId="793"/>
            <ac:spMk id="73" creationId="{9B6F61B6-956E-4B23-A3D4-2C26B7152C0A}"/>
          </ac:spMkLst>
        </pc:spChg>
        <pc:spChg chg="del">
          <ac:chgData name="Paula Vazquez Valero" userId="80a35f83-ba07-4c48-bd51-9a1b0a985f54" providerId="ADAL" clId="{ADEE97C3-A763-468F-B434-B163A6249BBF}" dt="2022-09-30T12:56:56.215" v="2257" actId="478"/>
          <ac:spMkLst>
            <pc:docMk/>
            <pc:sldMk cId="1418698907" sldId="793"/>
            <ac:spMk id="74" creationId="{8313716B-D815-4BF9-B085-441D6B8AB154}"/>
          </ac:spMkLst>
        </pc:spChg>
        <pc:spChg chg="del">
          <ac:chgData name="Paula Vazquez Valero" userId="80a35f83-ba07-4c48-bd51-9a1b0a985f54" providerId="ADAL" clId="{ADEE97C3-A763-468F-B434-B163A6249BBF}" dt="2022-09-30T12:56:56.215" v="2257" actId="478"/>
          <ac:spMkLst>
            <pc:docMk/>
            <pc:sldMk cId="1418698907" sldId="793"/>
            <ac:spMk id="75" creationId="{006EA3BA-AEC9-4C5E-B5AE-FA994FC538A3}"/>
          </ac:spMkLst>
        </pc:spChg>
        <pc:spChg chg="del">
          <ac:chgData name="Paula Vazquez Valero" userId="80a35f83-ba07-4c48-bd51-9a1b0a985f54" providerId="ADAL" clId="{ADEE97C3-A763-468F-B434-B163A6249BBF}" dt="2022-09-30T12:56:56.215" v="2257" actId="478"/>
          <ac:spMkLst>
            <pc:docMk/>
            <pc:sldMk cId="1418698907" sldId="793"/>
            <ac:spMk id="76" creationId="{4308AB38-56DE-431D-8D09-DFB7E914778D}"/>
          </ac:spMkLst>
        </pc:spChg>
        <pc:spChg chg="del">
          <ac:chgData name="Paula Vazquez Valero" userId="80a35f83-ba07-4c48-bd51-9a1b0a985f54" providerId="ADAL" clId="{ADEE97C3-A763-468F-B434-B163A6249BBF}" dt="2022-09-30T12:56:56.215" v="2257" actId="478"/>
          <ac:spMkLst>
            <pc:docMk/>
            <pc:sldMk cId="1418698907" sldId="793"/>
            <ac:spMk id="77" creationId="{B79D465D-16CB-46BC-ABD8-EF32BF48AA32}"/>
          </ac:spMkLst>
        </pc:spChg>
        <pc:spChg chg="del">
          <ac:chgData name="Paula Vazquez Valero" userId="80a35f83-ba07-4c48-bd51-9a1b0a985f54" providerId="ADAL" clId="{ADEE97C3-A763-468F-B434-B163A6249BBF}" dt="2022-09-30T16:22:49.489" v="2476" actId="478"/>
          <ac:spMkLst>
            <pc:docMk/>
            <pc:sldMk cId="1418698907" sldId="793"/>
            <ac:spMk id="78" creationId="{7D1DA351-C026-4362-A94F-3432E824494C}"/>
          </ac:spMkLst>
        </pc:spChg>
        <pc:spChg chg="del">
          <ac:chgData name="Paula Vazquez Valero" userId="80a35f83-ba07-4c48-bd51-9a1b0a985f54" providerId="ADAL" clId="{ADEE97C3-A763-468F-B434-B163A6249BBF}" dt="2022-09-30T12:56:56.215" v="2257" actId="478"/>
          <ac:spMkLst>
            <pc:docMk/>
            <pc:sldMk cId="1418698907" sldId="793"/>
            <ac:spMk id="79" creationId="{D54A5994-19B3-4F9A-8890-F0E43D9CC1F9}"/>
          </ac:spMkLst>
        </pc:spChg>
        <pc:spChg chg="del">
          <ac:chgData name="Paula Vazquez Valero" userId="80a35f83-ba07-4c48-bd51-9a1b0a985f54" providerId="ADAL" clId="{ADEE97C3-A763-468F-B434-B163A6249BBF}" dt="2022-09-30T12:56:56.215" v="2257" actId="478"/>
          <ac:spMkLst>
            <pc:docMk/>
            <pc:sldMk cId="1418698907" sldId="793"/>
            <ac:spMk id="80" creationId="{7CFF4D46-FABD-4ACF-9063-EB0EE8B35B4B}"/>
          </ac:spMkLst>
        </pc:spChg>
        <pc:spChg chg="del">
          <ac:chgData name="Paula Vazquez Valero" userId="80a35f83-ba07-4c48-bd51-9a1b0a985f54" providerId="ADAL" clId="{ADEE97C3-A763-468F-B434-B163A6249BBF}" dt="2022-09-30T12:56:56.215" v="2257" actId="478"/>
          <ac:spMkLst>
            <pc:docMk/>
            <pc:sldMk cId="1418698907" sldId="793"/>
            <ac:spMk id="81" creationId="{A646CC6E-E075-42CB-9C85-3E63D009337D}"/>
          </ac:spMkLst>
        </pc:spChg>
        <pc:spChg chg="del">
          <ac:chgData name="Paula Vazquez Valero" userId="80a35f83-ba07-4c48-bd51-9a1b0a985f54" providerId="ADAL" clId="{ADEE97C3-A763-468F-B434-B163A6249BBF}" dt="2022-09-30T12:56:56.215" v="2257" actId="478"/>
          <ac:spMkLst>
            <pc:docMk/>
            <pc:sldMk cId="1418698907" sldId="793"/>
            <ac:spMk id="82" creationId="{4795DE1A-B4E7-4AEE-B39A-674A98E5C922}"/>
          </ac:spMkLst>
        </pc:spChg>
        <pc:spChg chg="del">
          <ac:chgData name="Paula Vazquez Valero" userId="80a35f83-ba07-4c48-bd51-9a1b0a985f54" providerId="ADAL" clId="{ADEE97C3-A763-468F-B434-B163A6249BBF}" dt="2022-09-30T16:22:49.489" v="2476" actId="478"/>
          <ac:spMkLst>
            <pc:docMk/>
            <pc:sldMk cId="1418698907" sldId="793"/>
            <ac:spMk id="83" creationId="{0D888250-221E-476A-9C59-786F9ECBCEFF}"/>
          </ac:spMkLst>
        </pc:spChg>
        <pc:spChg chg="del">
          <ac:chgData name="Paula Vazquez Valero" userId="80a35f83-ba07-4c48-bd51-9a1b0a985f54" providerId="ADAL" clId="{ADEE97C3-A763-468F-B434-B163A6249BBF}" dt="2022-09-30T12:56:56.215" v="2257" actId="478"/>
          <ac:spMkLst>
            <pc:docMk/>
            <pc:sldMk cId="1418698907" sldId="793"/>
            <ac:spMk id="84" creationId="{FB3A87AD-ACE0-48D9-A18C-84246B61EA00}"/>
          </ac:spMkLst>
        </pc:spChg>
        <pc:spChg chg="del">
          <ac:chgData name="Paula Vazquez Valero" userId="80a35f83-ba07-4c48-bd51-9a1b0a985f54" providerId="ADAL" clId="{ADEE97C3-A763-468F-B434-B163A6249BBF}" dt="2022-09-30T12:56:56.215" v="2257" actId="478"/>
          <ac:spMkLst>
            <pc:docMk/>
            <pc:sldMk cId="1418698907" sldId="793"/>
            <ac:spMk id="85" creationId="{741BD4BF-F49B-4C10-B3BD-E86075640B62}"/>
          </ac:spMkLst>
        </pc:spChg>
        <pc:spChg chg="del">
          <ac:chgData name="Paula Vazquez Valero" userId="80a35f83-ba07-4c48-bd51-9a1b0a985f54" providerId="ADAL" clId="{ADEE97C3-A763-468F-B434-B163A6249BBF}" dt="2022-09-30T12:56:56.215" v="2257" actId="478"/>
          <ac:spMkLst>
            <pc:docMk/>
            <pc:sldMk cId="1418698907" sldId="793"/>
            <ac:spMk id="86" creationId="{765A7424-DF5C-474A-875B-78B6797FA2AC}"/>
          </ac:spMkLst>
        </pc:spChg>
        <pc:spChg chg="del">
          <ac:chgData name="Paula Vazquez Valero" userId="80a35f83-ba07-4c48-bd51-9a1b0a985f54" providerId="ADAL" clId="{ADEE97C3-A763-468F-B434-B163A6249BBF}" dt="2022-09-30T12:56:56.215" v="2257" actId="478"/>
          <ac:spMkLst>
            <pc:docMk/>
            <pc:sldMk cId="1418698907" sldId="793"/>
            <ac:spMk id="87" creationId="{30F3960C-CF61-44B0-9936-CFD2FBEDA80A}"/>
          </ac:spMkLst>
        </pc:spChg>
        <pc:spChg chg="del">
          <ac:chgData name="Paula Vazquez Valero" userId="80a35f83-ba07-4c48-bd51-9a1b0a985f54" providerId="ADAL" clId="{ADEE97C3-A763-468F-B434-B163A6249BBF}" dt="2022-09-30T16:22:49.489" v="2476" actId="478"/>
          <ac:spMkLst>
            <pc:docMk/>
            <pc:sldMk cId="1418698907" sldId="793"/>
            <ac:spMk id="88" creationId="{EC8D2083-4EFE-4823-8375-91B9CB111D15}"/>
          </ac:spMkLst>
        </pc:spChg>
        <pc:graphicFrameChg chg="mod modGraphic">
          <ac:chgData name="Paula Vazquez Valero" userId="80a35f83-ba07-4c48-bd51-9a1b0a985f54" providerId="ADAL" clId="{ADEE97C3-A763-468F-B434-B163A6249BBF}" dt="2022-09-30T16:27:25.864" v="2659" actId="1035"/>
          <ac:graphicFrameMkLst>
            <pc:docMk/>
            <pc:sldMk cId="1418698907" sldId="793"/>
            <ac:graphicFrameMk id="3" creationId="{D0A7A1DD-0174-4729-B803-C8C6D9867C56}"/>
          </ac:graphicFrameMkLst>
        </pc:graphicFrameChg>
        <pc:graphicFrameChg chg="add del mod modGraphic">
          <ac:chgData name="Paula Vazquez Valero" userId="80a35f83-ba07-4c48-bd51-9a1b0a985f54" providerId="ADAL" clId="{ADEE97C3-A763-468F-B434-B163A6249BBF}" dt="2022-09-30T16:23:15.783" v="2498"/>
          <ac:graphicFrameMkLst>
            <pc:docMk/>
            <pc:sldMk cId="1418698907" sldId="793"/>
            <ac:graphicFrameMk id="7" creationId="{8F9C927C-BAD3-2E0D-3529-B8B8564994B5}"/>
          </ac:graphicFrameMkLst>
        </pc:graphicFrameChg>
        <pc:picChg chg="mod">
          <ac:chgData name="Paula Vazquez Valero" userId="80a35f83-ba07-4c48-bd51-9a1b0a985f54" providerId="ADAL" clId="{ADEE97C3-A763-468F-B434-B163A6249BBF}" dt="2022-09-30T16:26:23.325" v="2621" actId="1076"/>
          <ac:picMkLst>
            <pc:docMk/>
            <pc:sldMk cId="1418698907" sldId="793"/>
            <ac:picMk id="5" creationId="{C75A1299-2B14-0646-F32C-19792988CC4D}"/>
          </ac:picMkLst>
        </pc:picChg>
      </pc:sldChg>
      <pc:sldChg chg="modSp add mod">
        <pc:chgData name="Paula Vazquez Valero" userId="80a35f83-ba07-4c48-bd51-9a1b0a985f54" providerId="ADAL" clId="{ADEE97C3-A763-468F-B434-B163A6249BBF}" dt="2022-09-30T16:29:02.733" v="2752" actId="14100"/>
        <pc:sldMkLst>
          <pc:docMk/>
          <pc:sldMk cId="2996293370" sldId="794"/>
        </pc:sldMkLst>
        <pc:spChg chg="mod">
          <ac:chgData name="Paula Vazquez Valero" userId="80a35f83-ba07-4c48-bd51-9a1b0a985f54" providerId="ADAL" clId="{ADEE97C3-A763-468F-B434-B163A6249BBF}" dt="2022-09-30T16:28:06.854" v="2668" actId="1035"/>
          <ac:spMkLst>
            <pc:docMk/>
            <pc:sldMk cId="2996293370" sldId="794"/>
            <ac:spMk id="15" creationId="{4F2E49B9-3C5A-298B-41C8-6C8DA79ADB4B}"/>
          </ac:spMkLst>
        </pc:spChg>
        <pc:spChg chg="mod">
          <ac:chgData name="Paula Vazquez Valero" userId="80a35f83-ba07-4c48-bd51-9a1b0a985f54" providerId="ADAL" clId="{ADEE97C3-A763-468F-B434-B163A6249BBF}" dt="2022-09-30T16:28:38.249" v="2734" actId="14100"/>
          <ac:spMkLst>
            <pc:docMk/>
            <pc:sldMk cId="2996293370" sldId="794"/>
            <ac:spMk id="16" creationId="{F00AFA17-9734-3997-26CA-D23D62774E1A}"/>
          </ac:spMkLst>
        </pc:spChg>
        <pc:spChg chg="mod">
          <ac:chgData name="Paula Vazquez Valero" userId="80a35f83-ba07-4c48-bd51-9a1b0a985f54" providerId="ADAL" clId="{ADEE97C3-A763-468F-B434-B163A6249BBF}" dt="2022-09-30T16:28:09.381" v="2669" actId="1076"/>
          <ac:spMkLst>
            <pc:docMk/>
            <pc:sldMk cId="2996293370" sldId="794"/>
            <ac:spMk id="17" creationId="{38407DD0-00F1-A199-4D2D-929029A6766E}"/>
          </ac:spMkLst>
        </pc:spChg>
        <pc:spChg chg="mod">
          <ac:chgData name="Paula Vazquez Valero" userId="80a35f83-ba07-4c48-bd51-9a1b0a985f54" providerId="ADAL" clId="{ADEE97C3-A763-468F-B434-B163A6249BBF}" dt="2022-09-30T16:28:59.089" v="2751" actId="1038"/>
          <ac:spMkLst>
            <pc:docMk/>
            <pc:sldMk cId="2996293370" sldId="794"/>
            <ac:spMk id="18" creationId="{5DEF49E0-2C05-24DC-76AE-3D5867770B7D}"/>
          </ac:spMkLst>
        </pc:spChg>
        <pc:spChg chg="mod">
          <ac:chgData name="Paula Vazquez Valero" userId="80a35f83-ba07-4c48-bd51-9a1b0a985f54" providerId="ADAL" clId="{ADEE97C3-A763-468F-B434-B163A6249BBF}" dt="2022-09-30T16:29:02.733" v="2752" actId="14100"/>
          <ac:spMkLst>
            <pc:docMk/>
            <pc:sldMk cId="2996293370" sldId="794"/>
            <ac:spMk id="19" creationId="{E7425139-B5D5-8647-DD0D-6365B9733383}"/>
          </ac:spMkLst>
        </pc:spChg>
        <pc:spChg chg="mod">
          <ac:chgData name="Paula Vazquez Valero" userId="80a35f83-ba07-4c48-bd51-9a1b0a985f54" providerId="ADAL" clId="{ADEE97C3-A763-468F-B434-B163A6249BBF}" dt="2022-09-30T16:27:47.690" v="2664" actId="20577"/>
          <ac:spMkLst>
            <pc:docMk/>
            <pc:sldMk cId="2996293370" sldId="794"/>
            <ac:spMk id="22" creationId="{7320EC28-3C3A-167B-B348-C1C4B563CBC5}"/>
          </ac:spMkLst>
        </pc:spChg>
        <pc:graphicFrameChg chg="mod modGraphic">
          <ac:chgData name="Paula Vazquez Valero" userId="80a35f83-ba07-4c48-bd51-9a1b0a985f54" providerId="ADAL" clId="{ADEE97C3-A763-468F-B434-B163A6249BBF}" dt="2022-09-30T16:28:52.692" v="2744" actId="1038"/>
          <ac:graphicFrameMkLst>
            <pc:docMk/>
            <pc:sldMk cId="2996293370" sldId="794"/>
            <ac:graphicFrameMk id="3" creationId="{D0A7A1DD-0174-4729-B803-C8C6D9867C56}"/>
          </ac:graphicFrameMkLst>
        </pc:graphicFrameChg>
      </pc:sldChg>
      <pc:sldChg chg="modSp add mod">
        <pc:chgData name="Paula Vazquez Valero" userId="80a35f83-ba07-4c48-bd51-9a1b0a985f54" providerId="ADAL" clId="{ADEE97C3-A763-468F-B434-B163A6249BBF}" dt="2022-09-30T16:29:55.627" v="2805" actId="20577"/>
        <pc:sldMkLst>
          <pc:docMk/>
          <pc:sldMk cId="1894776589" sldId="795"/>
        </pc:sldMkLst>
        <pc:spChg chg="mod">
          <ac:chgData name="Paula Vazquez Valero" userId="80a35f83-ba07-4c48-bd51-9a1b0a985f54" providerId="ADAL" clId="{ADEE97C3-A763-468F-B434-B163A6249BBF}" dt="2022-09-30T16:29:14.563" v="2757" actId="1035"/>
          <ac:spMkLst>
            <pc:docMk/>
            <pc:sldMk cId="1894776589" sldId="795"/>
            <ac:spMk id="15" creationId="{4F2E49B9-3C5A-298B-41C8-6C8DA79ADB4B}"/>
          </ac:spMkLst>
        </pc:spChg>
        <pc:spChg chg="mod">
          <ac:chgData name="Paula Vazquez Valero" userId="80a35f83-ba07-4c48-bd51-9a1b0a985f54" providerId="ADAL" clId="{ADEE97C3-A763-468F-B434-B163A6249BBF}" dt="2022-09-30T16:29:52.571" v="2803" actId="20577"/>
          <ac:spMkLst>
            <pc:docMk/>
            <pc:sldMk cId="1894776589" sldId="795"/>
            <ac:spMk id="16" creationId="{F00AFA17-9734-3997-26CA-D23D62774E1A}"/>
          </ac:spMkLst>
        </pc:spChg>
        <pc:spChg chg="mod">
          <ac:chgData name="Paula Vazquez Valero" userId="80a35f83-ba07-4c48-bd51-9a1b0a985f54" providerId="ADAL" clId="{ADEE97C3-A763-468F-B434-B163A6249BBF}" dt="2022-09-30T16:29:35.951" v="2762" actId="1076"/>
          <ac:spMkLst>
            <pc:docMk/>
            <pc:sldMk cId="1894776589" sldId="795"/>
            <ac:spMk id="17" creationId="{38407DD0-00F1-A199-4D2D-929029A6766E}"/>
          </ac:spMkLst>
        </pc:spChg>
        <pc:spChg chg="mod">
          <ac:chgData name="Paula Vazquez Valero" userId="80a35f83-ba07-4c48-bd51-9a1b0a985f54" providerId="ADAL" clId="{ADEE97C3-A763-468F-B434-B163A6249BBF}" dt="2022-09-30T16:29:42.066" v="2768" actId="14100"/>
          <ac:spMkLst>
            <pc:docMk/>
            <pc:sldMk cId="1894776589" sldId="795"/>
            <ac:spMk id="18" creationId="{5DEF49E0-2C05-24DC-76AE-3D5867770B7D}"/>
          </ac:spMkLst>
        </pc:spChg>
        <pc:spChg chg="mod">
          <ac:chgData name="Paula Vazquez Valero" userId="80a35f83-ba07-4c48-bd51-9a1b0a985f54" providerId="ADAL" clId="{ADEE97C3-A763-468F-B434-B163A6249BBF}" dt="2022-09-30T16:29:44.845" v="2769" actId="1076"/>
          <ac:spMkLst>
            <pc:docMk/>
            <pc:sldMk cId="1894776589" sldId="795"/>
            <ac:spMk id="19" creationId="{E7425139-B5D5-8647-DD0D-6365B9733383}"/>
          </ac:spMkLst>
        </pc:spChg>
        <pc:spChg chg="mod">
          <ac:chgData name="Paula Vazquez Valero" userId="80a35f83-ba07-4c48-bd51-9a1b0a985f54" providerId="ADAL" clId="{ADEE97C3-A763-468F-B434-B163A6249BBF}" dt="2022-09-30T16:29:55.627" v="2805" actId="20577"/>
          <ac:spMkLst>
            <pc:docMk/>
            <pc:sldMk cId="1894776589" sldId="795"/>
            <ac:spMk id="22" creationId="{7320EC28-3C3A-167B-B348-C1C4B563CBC5}"/>
          </ac:spMkLst>
        </pc:spChg>
      </pc:sldChg>
      <pc:sldChg chg="modSp add mod">
        <pc:chgData name="Paula Vazquez Valero" userId="80a35f83-ba07-4c48-bd51-9a1b0a985f54" providerId="ADAL" clId="{ADEE97C3-A763-468F-B434-B163A6249BBF}" dt="2022-09-30T16:30:49.759" v="2862" actId="20577"/>
        <pc:sldMkLst>
          <pc:docMk/>
          <pc:sldMk cId="3177424067" sldId="796"/>
        </pc:sldMkLst>
        <pc:spChg chg="mod">
          <ac:chgData name="Paula Vazquez Valero" userId="80a35f83-ba07-4c48-bd51-9a1b0a985f54" providerId="ADAL" clId="{ADEE97C3-A763-468F-B434-B163A6249BBF}" dt="2022-09-30T16:30:06.475" v="2816" actId="1036"/>
          <ac:spMkLst>
            <pc:docMk/>
            <pc:sldMk cId="3177424067" sldId="796"/>
            <ac:spMk id="15" creationId="{4F2E49B9-3C5A-298B-41C8-6C8DA79ADB4B}"/>
          </ac:spMkLst>
        </pc:spChg>
        <pc:spChg chg="mod">
          <ac:chgData name="Paula Vazquez Valero" userId="80a35f83-ba07-4c48-bd51-9a1b0a985f54" providerId="ADAL" clId="{ADEE97C3-A763-468F-B434-B163A6249BBF}" dt="2022-09-30T16:30:49.759" v="2862" actId="20577"/>
          <ac:spMkLst>
            <pc:docMk/>
            <pc:sldMk cId="3177424067" sldId="796"/>
            <ac:spMk id="16" creationId="{F00AFA17-9734-3997-26CA-D23D62774E1A}"/>
          </ac:spMkLst>
        </pc:spChg>
        <pc:spChg chg="mod">
          <ac:chgData name="Paula Vazquez Valero" userId="80a35f83-ba07-4c48-bd51-9a1b0a985f54" providerId="ADAL" clId="{ADEE97C3-A763-468F-B434-B163A6249BBF}" dt="2022-09-30T16:30:13.883" v="2817" actId="1076"/>
          <ac:spMkLst>
            <pc:docMk/>
            <pc:sldMk cId="3177424067" sldId="796"/>
            <ac:spMk id="17" creationId="{38407DD0-00F1-A199-4D2D-929029A6766E}"/>
          </ac:spMkLst>
        </pc:spChg>
        <pc:spChg chg="mod">
          <ac:chgData name="Paula Vazquez Valero" userId="80a35f83-ba07-4c48-bd51-9a1b0a985f54" providerId="ADAL" clId="{ADEE97C3-A763-468F-B434-B163A6249BBF}" dt="2022-09-30T16:30:19.414" v="2818" actId="1076"/>
          <ac:spMkLst>
            <pc:docMk/>
            <pc:sldMk cId="3177424067" sldId="796"/>
            <ac:spMk id="18" creationId="{5DEF49E0-2C05-24DC-76AE-3D5867770B7D}"/>
          </ac:spMkLst>
        </pc:spChg>
        <pc:spChg chg="mod">
          <ac:chgData name="Paula Vazquez Valero" userId="80a35f83-ba07-4c48-bd51-9a1b0a985f54" providerId="ADAL" clId="{ADEE97C3-A763-468F-B434-B163A6249BBF}" dt="2022-09-30T16:30:29.613" v="2825" actId="1035"/>
          <ac:spMkLst>
            <pc:docMk/>
            <pc:sldMk cId="3177424067" sldId="796"/>
            <ac:spMk id="19" creationId="{E7425139-B5D5-8647-DD0D-6365B9733383}"/>
          </ac:spMkLst>
        </pc:spChg>
        <pc:spChg chg="mod">
          <ac:chgData name="Paula Vazquez Valero" userId="80a35f83-ba07-4c48-bd51-9a1b0a985f54" providerId="ADAL" clId="{ADEE97C3-A763-468F-B434-B163A6249BBF}" dt="2022-09-30T16:30:00.001" v="2809" actId="20577"/>
          <ac:spMkLst>
            <pc:docMk/>
            <pc:sldMk cId="3177424067" sldId="796"/>
            <ac:spMk id="22" creationId="{7320EC28-3C3A-167B-B348-C1C4B563CBC5}"/>
          </ac:spMkLst>
        </pc:spChg>
        <pc:graphicFrameChg chg="mod">
          <ac:chgData name="Paula Vazquez Valero" userId="80a35f83-ba07-4c48-bd51-9a1b0a985f54" providerId="ADAL" clId="{ADEE97C3-A763-468F-B434-B163A6249BBF}" dt="2022-09-30T16:30:25.829" v="2822" actId="1076"/>
          <ac:graphicFrameMkLst>
            <pc:docMk/>
            <pc:sldMk cId="3177424067" sldId="796"/>
            <ac:graphicFrameMk id="3" creationId="{D0A7A1DD-0174-4729-B803-C8C6D9867C56}"/>
          </ac:graphicFrameMkLst>
        </pc:graphicFrameChg>
      </pc:sldChg>
      <pc:sldChg chg="del">
        <pc:chgData name="Paula Vazquez Valero" userId="80a35f83-ba07-4c48-bd51-9a1b0a985f54" providerId="ADAL" clId="{ADEE97C3-A763-468F-B434-B163A6249BBF}" dt="2022-09-30T12:04:52.554" v="1" actId="47"/>
        <pc:sldMkLst>
          <pc:docMk/>
          <pc:sldMk cId="535123802" sldId="797"/>
        </pc:sldMkLst>
      </pc:sldChg>
      <pc:sldChg chg="modSp add mod">
        <pc:chgData name="Paula Vazquez Valero" userId="80a35f83-ba07-4c48-bd51-9a1b0a985f54" providerId="ADAL" clId="{ADEE97C3-A763-468F-B434-B163A6249BBF}" dt="2022-09-30T16:31:25.585" v="2911" actId="14100"/>
        <pc:sldMkLst>
          <pc:docMk/>
          <pc:sldMk cId="2783194315" sldId="797"/>
        </pc:sldMkLst>
        <pc:spChg chg="mod">
          <ac:chgData name="Paula Vazquez Valero" userId="80a35f83-ba07-4c48-bd51-9a1b0a985f54" providerId="ADAL" clId="{ADEE97C3-A763-468F-B434-B163A6249BBF}" dt="2022-09-30T16:31:25.585" v="2911" actId="14100"/>
          <ac:spMkLst>
            <pc:docMk/>
            <pc:sldMk cId="2783194315" sldId="797"/>
            <ac:spMk id="16" creationId="{F00AFA17-9734-3997-26CA-D23D62774E1A}"/>
          </ac:spMkLst>
        </pc:spChg>
        <pc:spChg chg="mod">
          <ac:chgData name="Paula Vazquez Valero" userId="80a35f83-ba07-4c48-bd51-9a1b0a985f54" providerId="ADAL" clId="{ADEE97C3-A763-468F-B434-B163A6249BBF}" dt="2022-09-30T16:31:04.699" v="2864" actId="1076"/>
          <ac:spMkLst>
            <pc:docMk/>
            <pc:sldMk cId="2783194315" sldId="797"/>
            <ac:spMk id="17" creationId="{38407DD0-00F1-A199-4D2D-929029A6766E}"/>
          </ac:spMkLst>
        </pc:spChg>
        <pc:spChg chg="mod">
          <ac:chgData name="Paula Vazquez Valero" userId="80a35f83-ba07-4c48-bd51-9a1b0a985f54" providerId="ADAL" clId="{ADEE97C3-A763-468F-B434-B163A6249BBF}" dt="2022-09-30T16:31:11.976" v="2866" actId="14100"/>
          <ac:spMkLst>
            <pc:docMk/>
            <pc:sldMk cId="2783194315" sldId="797"/>
            <ac:spMk id="18" creationId="{5DEF49E0-2C05-24DC-76AE-3D5867770B7D}"/>
          </ac:spMkLst>
        </pc:spChg>
        <pc:spChg chg="mod">
          <ac:chgData name="Paula Vazquez Valero" userId="80a35f83-ba07-4c48-bd51-9a1b0a985f54" providerId="ADAL" clId="{ADEE97C3-A763-468F-B434-B163A6249BBF}" dt="2022-09-30T16:31:15.903" v="2871" actId="1035"/>
          <ac:spMkLst>
            <pc:docMk/>
            <pc:sldMk cId="2783194315" sldId="797"/>
            <ac:spMk id="19" creationId="{E7425139-B5D5-8647-DD0D-6365B9733383}"/>
          </ac:spMkLst>
        </pc:spChg>
      </pc:sldChg>
      <pc:sldChg chg="addSp delSp modSp add mod delAnim">
        <pc:chgData name="Paula Vazquez Valero" userId="80a35f83-ba07-4c48-bd51-9a1b0a985f54" providerId="ADAL" clId="{ADEE97C3-A763-468F-B434-B163A6249BBF}" dt="2022-09-30T16:32:32.221" v="2965" actId="207"/>
        <pc:sldMkLst>
          <pc:docMk/>
          <pc:sldMk cId="3597002983" sldId="798"/>
        </pc:sldMkLst>
        <pc:spChg chg="add mod">
          <ac:chgData name="Paula Vazquez Valero" userId="80a35f83-ba07-4c48-bd51-9a1b0a985f54" providerId="ADAL" clId="{ADEE97C3-A763-468F-B434-B163A6249BBF}" dt="2022-09-30T16:32:32.221" v="2965" actId="207"/>
          <ac:spMkLst>
            <pc:docMk/>
            <pc:sldMk cId="3597002983" sldId="798"/>
            <ac:spMk id="6" creationId="{76187B31-548F-3D80-18E7-7BECF05D48F3}"/>
          </ac:spMkLst>
        </pc:spChg>
        <pc:spChg chg="del">
          <ac:chgData name="Paula Vazquez Valero" userId="80a35f83-ba07-4c48-bd51-9a1b0a985f54" providerId="ADAL" clId="{ADEE97C3-A763-468F-B434-B163A6249BBF}" dt="2022-09-30T16:31:32.375" v="2913" actId="478"/>
          <ac:spMkLst>
            <pc:docMk/>
            <pc:sldMk cId="3597002983" sldId="798"/>
            <ac:spMk id="15" creationId="{4F2E49B9-3C5A-298B-41C8-6C8DA79ADB4B}"/>
          </ac:spMkLst>
        </pc:spChg>
        <pc:spChg chg="del">
          <ac:chgData name="Paula Vazquez Valero" userId="80a35f83-ba07-4c48-bd51-9a1b0a985f54" providerId="ADAL" clId="{ADEE97C3-A763-468F-B434-B163A6249BBF}" dt="2022-09-30T16:31:35.433" v="2915" actId="478"/>
          <ac:spMkLst>
            <pc:docMk/>
            <pc:sldMk cId="3597002983" sldId="798"/>
            <ac:spMk id="16" creationId="{F00AFA17-9734-3997-26CA-D23D62774E1A}"/>
          </ac:spMkLst>
        </pc:spChg>
        <pc:spChg chg="del">
          <ac:chgData name="Paula Vazquez Valero" userId="80a35f83-ba07-4c48-bd51-9a1b0a985f54" providerId="ADAL" clId="{ADEE97C3-A763-468F-B434-B163A6249BBF}" dt="2022-09-30T16:31:34.180" v="2914" actId="478"/>
          <ac:spMkLst>
            <pc:docMk/>
            <pc:sldMk cId="3597002983" sldId="798"/>
            <ac:spMk id="17" creationId="{38407DD0-00F1-A199-4D2D-929029A6766E}"/>
          </ac:spMkLst>
        </pc:spChg>
        <pc:spChg chg="del">
          <ac:chgData name="Paula Vazquez Valero" userId="80a35f83-ba07-4c48-bd51-9a1b0a985f54" providerId="ADAL" clId="{ADEE97C3-A763-468F-B434-B163A6249BBF}" dt="2022-09-30T16:31:32.375" v="2913" actId="478"/>
          <ac:spMkLst>
            <pc:docMk/>
            <pc:sldMk cId="3597002983" sldId="798"/>
            <ac:spMk id="18" creationId="{5DEF49E0-2C05-24DC-76AE-3D5867770B7D}"/>
          </ac:spMkLst>
        </pc:spChg>
        <pc:spChg chg="del">
          <ac:chgData name="Paula Vazquez Valero" userId="80a35f83-ba07-4c48-bd51-9a1b0a985f54" providerId="ADAL" clId="{ADEE97C3-A763-468F-B434-B163A6249BBF}" dt="2022-09-30T16:31:32.375" v="2913" actId="478"/>
          <ac:spMkLst>
            <pc:docMk/>
            <pc:sldMk cId="3597002983" sldId="798"/>
            <ac:spMk id="19" creationId="{E7425139-B5D5-8647-DD0D-6365B9733383}"/>
          </ac:spMkLst>
        </pc:spChg>
        <pc:spChg chg="mod">
          <ac:chgData name="Paula Vazquez Valero" userId="80a35f83-ba07-4c48-bd51-9a1b0a985f54" providerId="ADAL" clId="{ADEE97C3-A763-468F-B434-B163A6249BBF}" dt="2022-09-30T16:31:46.323" v="2948" actId="14100"/>
          <ac:spMkLst>
            <pc:docMk/>
            <pc:sldMk cId="3597002983" sldId="798"/>
            <ac:spMk id="20" creationId="{8404DA3A-EF13-4C0B-3642-E1A1AAEEFC67}"/>
          </ac:spMkLst>
        </pc:spChg>
        <pc:spChg chg="del">
          <ac:chgData name="Paula Vazquez Valero" userId="80a35f83-ba07-4c48-bd51-9a1b0a985f54" providerId="ADAL" clId="{ADEE97C3-A763-468F-B434-B163A6249BBF}" dt="2022-09-30T16:31:43.959" v="2947" actId="478"/>
          <ac:spMkLst>
            <pc:docMk/>
            <pc:sldMk cId="3597002983" sldId="798"/>
            <ac:spMk id="22" creationId="{7320EC28-3C3A-167B-B348-C1C4B563CBC5}"/>
          </ac:spMkLst>
        </pc:spChg>
        <pc:spChg chg="del">
          <ac:chgData name="Paula Vazquez Valero" userId="80a35f83-ba07-4c48-bd51-9a1b0a985f54" providerId="ADAL" clId="{ADEE97C3-A763-468F-B434-B163A6249BBF}" dt="2022-09-30T16:32:11.730" v="2951" actId="478"/>
          <ac:spMkLst>
            <pc:docMk/>
            <pc:sldMk cId="3597002983" sldId="798"/>
            <ac:spMk id="42" creationId="{E37FF867-4AE2-4A35-BE16-6EE60237DE03}"/>
          </ac:spMkLst>
        </pc:spChg>
        <pc:picChg chg="add mod">
          <ac:chgData name="Paula Vazquez Valero" userId="80a35f83-ba07-4c48-bd51-9a1b0a985f54" providerId="ADAL" clId="{ADEE97C3-A763-468F-B434-B163A6249BBF}" dt="2022-09-30T16:32:24.193" v="2964" actId="1035"/>
          <ac:picMkLst>
            <pc:docMk/>
            <pc:sldMk cId="3597002983" sldId="798"/>
            <ac:picMk id="4" creationId="{DCF1CD61-6822-41BA-9182-1CBA556292C5}"/>
          </ac:picMkLst>
        </pc:picChg>
        <pc:picChg chg="del">
          <ac:chgData name="Paula Vazquez Valero" userId="80a35f83-ba07-4c48-bd51-9a1b0a985f54" providerId="ADAL" clId="{ADEE97C3-A763-468F-B434-B163A6249BBF}" dt="2022-09-30T16:32:11.730" v="2951" actId="478"/>
          <ac:picMkLst>
            <pc:docMk/>
            <pc:sldMk cId="3597002983" sldId="798"/>
            <ac:picMk id="41" creationId="{385EF58D-9C58-4032-841D-86F70D0421E5}"/>
          </ac:picMkLst>
        </pc:picChg>
      </pc:sldChg>
      <pc:sldChg chg="addSp delSp modSp add mod delAnim">
        <pc:chgData name="Paula Vazquez Valero" userId="80a35f83-ba07-4c48-bd51-9a1b0a985f54" providerId="ADAL" clId="{ADEE97C3-A763-468F-B434-B163A6249BBF}" dt="2022-09-30T16:38:51.895" v="3221" actId="113"/>
        <pc:sldMkLst>
          <pc:docMk/>
          <pc:sldMk cId="2223980941" sldId="799"/>
        </pc:sldMkLst>
        <pc:spChg chg="mod">
          <ac:chgData name="Paula Vazquez Valero" userId="80a35f83-ba07-4c48-bd51-9a1b0a985f54" providerId="ADAL" clId="{ADEE97C3-A763-468F-B434-B163A6249BBF}" dt="2022-09-30T16:38:33.666" v="3214" actId="207"/>
          <ac:spMkLst>
            <pc:docMk/>
            <pc:sldMk cId="2223980941" sldId="799"/>
            <ac:spMk id="2" creationId="{9E5D7D67-0354-4144-9687-63666CDEA2E4}"/>
          </ac:spMkLst>
        </pc:spChg>
        <pc:spChg chg="add mod">
          <ac:chgData name="Paula Vazquez Valero" userId="80a35f83-ba07-4c48-bd51-9a1b0a985f54" providerId="ADAL" clId="{ADEE97C3-A763-468F-B434-B163A6249BBF}" dt="2022-09-30T16:38:41.931" v="3218" actId="1076"/>
          <ac:spMkLst>
            <pc:docMk/>
            <pc:sldMk cId="2223980941" sldId="799"/>
            <ac:spMk id="4" creationId="{68F4323D-9F15-70CA-FB18-D96001854105}"/>
          </ac:spMkLst>
        </pc:spChg>
        <pc:spChg chg="del">
          <ac:chgData name="Paula Vazquez Valero" userId="80a35f83-ba07-4c48-bd51-9a1b0a985f54" providerId="ADAL" clId="{ADEE97C3-A763-468F-B434-B163A6249BBF}" dt="2022-09-30T16:38:46.375" v="3219" actId="478"/>
          <ac:spMkLst>
            <pc:docMk/>
            <pc:sldMk cId="2223980941" sldId="799"/>
            <ac:spMk id="55" creationId="{F97AAF70-D9E4-43C4-94F9-4C3A20AB275B}"/>
          </ac:spMkLst>
        </pc:spChg>
        <pc:spChg chg="del">
          <ac:chgData name="Paula Vazquez Valero" userId="80a35f83-ba07-4c48-bd51-9a1b0a985f54" providerId="ADAL" clId="{ADEE97C3-A763-468F-B434-B163A6249BBF}" dt="2022-09-30T16:38:46.375" v="3219" actId="478"/>
          <ac:spMkLst>
            <pc:docMk/>
            <pc:sldMk cId="2223980941" sldId="799"/>
            <ac:spMk id="56" creationId="{388A0B30-BB13-4F38-B645-146D8FADFDF0}"/>
          </ac:spMkLst>
        </pc:spChg>
        <pc:spChg chg="del">
          <ac:chgData name="Paula Vazquez Valero" userId="80a35f83-ba07-4c48-bd51-9a1b0a985f54" providerId="ADAL" clId="{ADEE97C3-A763-468F-B434-B163A6249BBF}" dt="2022-09-30T16:38:46.375" v="3219" actId="478"/>
          <ac:spMkLst>
            <pc:docMk/>
            <pc:sldMk cId="2223980941" sldId="799"/>
            <ac:spMk id="57" creationId="{FD887367-2678-4D9C-BB1B-C6F11CA1FB10}"/>
          </ac:spMkLst>
        </pc:spChg>
        <pc:spChg chg="del">
          <ac:chgData name="Paula Vazquez Valero" userId="80a35f83-ba07-4c48-bd51-9a1b0a985f54" providerId="ADAL" clId="{ADEE97C3-A763-468F-B434-B163A6249BBF}" dt="2022-09-30T16:38:46.375" v="3219" actId="478"/>
          <ac:spMkLst>
            <pc:docMk/>
            <pc:sldMk cId="2223980941" sldId="799"/>
            <ac:spMk id="58" creationId="{6E9882FD-33E6-478B-998C-D0E0C3F38160}"/>
          </ac:spMkLst>
        </pc:spChg>
        <pc:spChg chg="del">
          <ac:chgData name="Paula Vazquez Valero" userId="80a35f83-ba07-4c48-bd51-9a1b0a985f54" providerId="ADAL" clId="{ADEE97C3-A763-468F-B434-B163A6249BBF}" dt="2022-09-30T16:38:46.375" v="3219" actId="478"/>
          <ac:spMkLst>
            <pc:docMk/>
            <pc:sldMk cId="2223980941" sldId="799"/>
            <ac:spMk id="59" creationId="{F4B68F2E-09E8-43D4-BC0B-1C0611483481}"/>
          </ac:spMkLst>
        </pc:spChg>
        <pc:spChg chg="del">
          <ac:chgData name="Paula Vazquez Valero" userId="80a35f83-ba07-4c48-bd51-9a1b0a985f54" providerId="ADAL" clId="{ADEE97C3-A763-468F-B434-B163A6249BBF}" dt="2022-09-30T16:38:46.375" v="3219" actId="478"/>
          <ac:spMkLst>
            <pc:docMk/>
            <pc:sldMk cId="2223980941" sldId="799"/>
            <ac:spMk id="60" creationId="{3CC9F051-508A-4BEF-B441-D130094A9C51}"/>
          </ac:spMkLst>
        </pc:spChg>
        <pc:spChg chg="del">
          <ac:chgData name="Paula Vazquez Valero" userId="80a35f83-ba07-4c48-bd51-9a1b0a985f54" providerId="ADAL" clId="{ADEE97C3-A763-468F-B434-B163A6249BBF}" dt="2022-09-30T16:38:46.375" v="3219" actId="478"/>
          <ac:spMkLst>
            <pc:docMk/>
            <pc:sldMk cId="2223980941" sldId="799"/>
            <ac:spMk id="61" creationId="{296ADACF-23CC-4FB7-BC08-1B512CEAE155}"/>
          </ac:spMkLst>
        </pc:spChg>
        <pc:spChg chg="del">
          <ac:chgData name="Paula Vazquez Valero" userId="80a35f83-ba07-4c48-bd51-9a1b0a985f54" providerId="ADAL" clId="{ADEE97C3-A763-468F-B434-B163A6249BBF}" dt="2022-09-30T16:38:46.375" v="3219" actId="478"/>
          <ac:spMkLst>
            <pc:docMk/>
            <pc:sldMk cId="2223980941" sldId="799"/>
            <ac:spMk id="62" creationId="{4E0C2C29-380A-4A1F-A965-2DD7B71DE33B}"/>
          </ac:spMkLst>
        </pc:spChg>
        <pc:spChg chg="del">
          <ac:chgData name="Paula Vazquez Valero" userId="80a35f83-ba07-4c48-bd51-9a1b0a985f54" providerId="ADAL" clId="{ADEE97C3-A763-468F-B434-B163A6249BBF}" dt="2022-09-30T16:38:46.375" v="3219" actId="478"/>
          <ac:spMkLst>
            <pc:docMk/>
            <pc:sldMk cId="2223980941" sldId="799"/>
            <ac:spMk id="63" creationId="{932A840E-8EB0-40FE-A15C-535F11D69E2A}"/>
          </ac:spMkLst>
        </pc:spChg>
        <pc:spChg chg="del">
          <ac:chgData name="Paula Vazquez Valero" userId="80a35f83-ba07-4c48-bd51-9a1b0a985f54" providerId="ADAL" clId="{ADEE97C3-A763-468F-B434-B163A6249BBF}" dt="2022-09-30T16:38:46.375" v="3219" actId="478"/>
          <ac:spMkLst>
            <pc:docMk/>
            <pc:sldMk cId="2223980941" sldId="799"/>
            <ac:spMk id="64" creationId="{CBCFDA0F-BBFF-49E8-8F1E-0456793021FD}"/>
          </ac:spMkLst>
        </pc:spChg>
        <pc:spChg chg="del">
          <ac:chgData name="Paula Vazquez Valero" userId="80a35f83-ba07-4c48-bd51-9a1b0a985f54" providerId="ADAL" clId="{ADEE97C3-A763-468F-B434-B163A6249BBF}" dt="2022-09-30T16:38:46.375" v="3219" actId="478"/>
          <ac:spMkLst>
            <pc:docMk/>
            <pc:sldMk cId="2223980941" sldId="799"/>
            <ac:spMk id="65" creationId="{D1112F78-7763-4311-89FC-0DF36E51103A}"/>
          </ac:spMkLst>
        </pc:spChg>
        <pc:spChg chg="del">
          <ac:chgData name="Paula Vazquez Valero" userId="80a35f83-ba07-4c48-bd51-9a1b0a985f54" providerId="ADAL" clId="{ADEE97C3-A763-468F-B434-B163A6249BBF}" dt="2022-09-30T16:38:46.375" v="3219" actId="478"/>
          <ac:spMkLst>
            <pc:docMk/>
            <pc:sldMk cId="2223980941" sldId="799"/>
            <ac:spMk id="66" creationId="{47778027-DCE9-436E-A565-5747F9C6C0D2}"/>
          </ac:spMkLst>
        </pc:spChg>
        <pc:spChg chg="del">
          <ac:chgData name="Paula Vazquez Valero" userId="80a35f83-ba07-4c48-bd51-9a1b0a985f54" providerId="ADAL" clId="{ADEE97C3-A763-468F-B434-B163A6249BBF}" dt="2022-09-30T16:38:46.375" v="3219" actId="478"/>
          <ac:spMkLst>
            <pc:docMk/>
            <pc:sldMk cId="2223980941" sldId="799"/>
            <ac:spMk id="67" creationId="{57823459-1275-4205-8468-3C8827FE1131}"/>
          </ac:spMkLst>
        </pc:spChg>
        <pc:spChg chg="del">
          <ac:chgData name="Paula Vazquez Valero" userId="80a35f83-ba07-4c48-bd51-9a1b0a985f54" providerId="ADAL" clId="{ADEE97C3-A763-468F-B434-B163A6249BBF}" dt="2022-09-30T16:38:46.375" v="3219" actId="478"/>
          <ac:spMkLst>
            <pc:docMk/>
            <pc:sldMk cId="2223980941" sldId="799"/>
            <ac:spMk id="68" creationId="{D5C520A7-8B4F-4C87-9447-69442AF271CD}"/>
          </ac:spMkLst>
        </pc:spChg>
        <pc:spChg chg="del">
          <ac:chgData name="Paula Vazquez Valero" userId="80a35f83-ba07-4c48-bd51-9a1b0a985f54" providerId="ADAL" clId="{ADEE97C3-A763-468F-B434-B163A6249BBF}" dt="2022-09-30T16:38:46.375" v="3219" actId="478"/>
          <ac:spMkLst>
            <pc:docMk/>
            <pc:sldMk cId="2223980941" sldId="799"/>
            <ac:spMk id="69" creationId="{D338F724-0B65-4A74-BF38-59460F955EE2}"/>
          </ac:spMkLst>
        </pc:spChg>
        <pc:spChg chg="del">
          <ac:chgData name="Paula Vazquez Valero" userId="80a35f83-ba07-4c48-bd51-9a1b0a985f54" providerId="ADAL" clId="{ADEE97C3-A763-468F-B434-B163A6249BBF}" dt="2022-09-30T16:38:46.375" v="3219" actId="478"/>
          <ac:spMkLst>
            <pc:docMk/>
            <pc:sldMk cId="2223980941" sldId="799"/>
            <ac:spMk id="70" creationId="{D538AB45-8A91-4C1C-AD4B-09D66C0AB257}"/>
          </ac:spMkLst>
        </pc:spChg>
        <pc:spChg chg="del">
          <ac:chgData name="Paula Vazquez Valero" userId="80a35f83-ba07-4c48-bd51-9a1b0a985f54" providerId="ADAL" clId="{ADEE97C3-A763-468F-B434-B163A6249BBF}" dt="2022-09-30T16:38:46.375" v="3219" actId="478"/>
          <ac:spMkLst>
            <pc:docMk/>
            <pc:sldMk cId="2223980941" sldId="799"/>
            <ac:spMk id="71" creationId="{D1244822-BFA2-4D50-9F3C-66B397705CFC}"/>
          </ac:spMkLst>
        </pc:spChg>
        <pc:spChg chg="del">
          <ac:chgData name="Paula Vazquez Valero" userId="80a35f83-ba07-4c48-bd51-9a1b0a985f54" providerId="ADAL" clId="{ADEE97C3-A763-468F-B434-B163A6249BBF}" dt="2022-09-30T16:38:46.375" v="3219" actId="478"/>
          <ac:spMkLst>
            <pc:docMk/>
            <pc:sldMk cId="2223980941" sldId="799"/>
            <ac:spMk id="72" creationId="{E50E2834-27EF-4A07-979F-82513AD24B0E}"/>
          </ac:spMkLst>
        </pc:spChg>
        <pc:graphicFrameChg chg="modGraphic">
          <ac:chgData name="Paula Vazquez Valero" userId="80a35f83-ba07-4c48-bd51-9a1b0a985f54" providerId="ADAL" clId="{ADEE97C3-A763-468F-B434-B163A6249BBF}" dt="2022-09-30T16:38:51.895" v="3221" actId="113"/>
          <ac:graphicFrameMkLst>
            <pc:docMk/>
            <pc:sldMk cId="2223980941" sldId="799"/>
            <ac:graphicFrameMk id="48" creationId="{CEF8D654-1F65-4F79-93E6-0FA995ADD823}"/>
          </ac:graphicFrameMkLst>
        </pc:graphicFrameChg>
      </pc:sldChg>
      <pc:sldChg chg="addSp delSp modSp add mod delAnim">
        <pc:chgData name="Paula Vazquez Valero" userId="80a35f83-ba07-4c48-bd51-9a1b0a985f54" providerId="ADAL" clId="{ADEE97C3-A763-468F-B434-B163A6249BBF}" dt="2022-09-30T16:40:02.906" v="3243" actId="113"/>
        <pc:sldMkLst>
          <pc:docMk/>
          <pc:sldMk cId="1911905840" sldId="800"/>
        </pc:sldMkLst>
        <pc:spChg chg="mod">
          <ac:chgData name="Paula Vazquez Valero" userId="80a35f83-ba07-4c48-bd51-9a1b0a985f54" providerId="ADAL" clId="{ADEE97C3-A763-468F-B434-B163A6249BBF}" dt="2022-09-30T16:39:23.748" v="3236" actId="207"/>
          <ac:spMkLst>
            <pc:docMk/>
            <pc:sldMk cId="1911905840" sldId="800"/>
            <ac:spMk id="2" creationId="{9E5D7D67-0354-4144-9687-63666CDEA2E4}"/>
          </ac:spMkLst>
        </pc:spChg>
        <pc:spChg chg="add mod">
          <ac:chgData name="Paula Vazquez Valero" userId="80a35f83-ba07-4c48-bd51-9a1b0a985f54" providerId="ADAL" clId="{ADEE97C3-A763-468F-B434-B163A6249BBF}" dt="2022-09-30T16:39:24.424" v="3237"/>
          <ac:spMkLst>
            <pc:docMk/>
            <pc:sldMk cId="1911905840" sldId="800"/>
            <ac:spMk id="4" creationId="{230E0114-E772-D76A-3B88-520B635D69C3}"/>
          </ac:spMkLst>
        </pc:spChg>
        <pc:spChg chg="add mod">
          <ac:chgData name="Paula Vazquez Valero" userId="80a35f83-ba07-4c48-bd51-9a1b0a985f54" providerId="ADAL" clId="{ADEE97C3-A763-468F-B434-B163A6249BBF}" dt="2022-09-30T16:39:55" v="3238"/>
          <ac:spMkLst>
            <pc:docMk/>
            <pc:sldMk cId="1911905840" sldId="800"/>
            <ac:spMk id="5" creationId="{59D55C8A-BDF6-5468-47E2-DB1038764B0E}"/>
          </ac:spMkLst>
        </pc:spChg>
        <pc:spChg chg="add del mod">
          <ac:chgData name="Paula Vazquez Valero" userId="80a35f83-ba07-4c48-bd51-9a1b0a985f54" providerId="ADAL" clId="{ADEE97C3-A763-468F-B434-B163A6249BBF}" dt="2022-09-30T16:40:02.470" v="3242"/>
          <ac:spMkLst>
            <pc:docMk/>
            <pc:sldMk cId="1911905840" sldId="800"/>
            <ac:spMk id="6" creationId="{E9574979-A4B0-5AD0-135D-24F562ED1BC0}"/>
          </ac:spMkLst>
        </pc:spChg>
        <pc:spChg chg="del">
          <ac:chgData name="Paula Vazquez Valero" userId="80a35f83-ba07-4c48-bd51-9a1b0a985f54" providerId="ADAL" clId="{ADEE97C3-A763-468F-B434-B163A6249BBF}" dt="2022-09-30T16:39:03.235" v="3223" actId="478"/>
          <ac:spMkLst>
            <pc:docMk/>
            <pc:sldMk cId="1911905840" sldId="800"/>
            <ac:spMk id="27" creationId="{8E91EBFD-B466-4965-9469-F2748DA1485E}"/>
          </ac:spMkLst>
        </pc:spChg>
        <pc:spChg chg="del">
          <ac:chgData name="Paula Vazquez Valero" userId="80a35f83-ba07-4c48-bd51-9a1b0a985f54" providerId="ADAL" clId="{ADEE97C3-A763-468F-B434-B163A6249BBF}" dt="2022-09-30T16:39:18.367" v="3234" actId="478"/>
          <ac:spMkLst>
            <pc:docMk/>
            <pc:sldMk cId="1911905840" sldId="800"/>
            <ac:spMk id="28" creationId="{E8D0F3FD-6674-482F-AD86-CC59DF404CE2}"/>
          </ac:spMkLst>
        </pc:spChg>
        <pc:spChg chg="del">
          <ac:chgData name="Paula Vazquez Valero" userId="80a35f83-ba07-4c48-bd51-9a1b0a985f54" providerId="ADAL" clId="{ADEE97C3-A763-468F-B434-B163A6249BBF}" dt="2022-09-30T16:39:03.235" v="3223" actId="478"/>
          <ac:spMkLst>
            <pc:docMk/>
            <pc:sldMk cId="1911905840" sldId="800"/>
            <ac:spMk id="29" creationId="{C76FE1AD-4946-4740-8517-0D1662F488E0}"/>
          </ac:spMkLst>
        </pc:spChg>
        <pc:spChg chg="del">
          <ac:chgData name="Paula Vazquez Valero" userId="80a35f83-ba07-4c48-bd51-9a1b0a985f54" providerId="ADAL" clId="{ADEE97C3-A763-468F-B434-B163A6249BBF}" dt="2022-09-30T16:39:03.235" v="3223" actId="478"/>
          <ac:spMkLst>
            <pc:docMk/>
            <pc:sldMk cId="1911905840" sldId="800"/>
            <ac:spMk id="30" creationId="{4EAEAF29-DC2A-4A84-A343-84B356D8DD04}"/>
          </ac:spMkLst>
        </pc:spChg>
        <pc:spChg chg="del">
          <ac:chgData name="Paula Vazquez Valero" userId="80a35f83-ba07-4c48-bd51-9a1b0a985f54" providerId="ADAL" clId="{ADEE97C3-A763-468F-B434-B163A6249BBF}" dt="2022-09-30T16:39:03.235" v="3223" actId="478"/>
          <ac:spMkLst>
            <pc:docMk/>
            <pc:sldMk cId="1911905840" sldId="800"/>
            <ac:spMk id="31" creationId="{89ABE632-2167-4385-8184-1CE809CDE0EE}"/>
          </ac:spMkLst>
        </pc:spChg>
        <pc:spChg chg="del">
          <ac:chgData name="Paula Vazquez Valero" userId="80a35f83-ba07-4c48-bd51-9a1b0a985f54" providerId="ADAL" clId="{ADEE97C3-A763-468F-B434-B163A6249BBF}" dt="2022-09-30T16:39:03.235" v="3223" actId="478"/>
          <ac:spMkLst>
            <pc:docMk/>
            <pc:sldMk cId="1911905840" sldId="800"/>
            <ac:spMk id="32" creationId="{6FB7D641-BFDC-45BB-8697-2A075D07FE3B}"/>
          </ac:spMkLst>
        </pc:spChg>
        <pc:spChg chg="del">
          <ac:chgData name="Paula Vazquez Valero" userId="80a35f83-ba07-4c48-bd51-9a1b0a985f54" providerId="ADAL" clId="{ADEE97C3-A763-468F-B434-B163A6249BBF}" dt="2022-09-30T16:39:03.235" v="3223" actId="478"/>
          <ac:spMkLst>
            <pc:docMk/>
            <pc:sldMk cId="1911905840" sldId="800"/>
            <ac:spMk id="34" creationId="{14728464-02EF-4D58-A5BC-DF14CBB41329}"/>
          </ac:spMkLst>
        </pc:spChg>
        <pc:spChg chg="del">
          <ac:chgData name="Paula Vazquez Valero" userId="80a35f83-ba07-4c48-bd51-9a1b0a985f54" providerId="ADAL" clId="{ADEE97C3-A763-468F-B434-B163A6249BBF}" dt="2022-09-30T16:39:03.235" v="3223" actId="478"/>
          <ac:spMkLst>
            <pc:docMk/>
            <pc:sldMk cId="1911905840" sldId="800"/>
            <ac:spMk id="35" creationId="{AB9ED005-4454-41B8-A663-C21826A85C58}"/>
          </ac:spMkLst>
        </pc:spChg>
        <pc:spChg chg="del">
          <ac:chgData name="Paula Vazquez Valero" userId="80a35f83-ba07-4c48-bd51-9a1b0a985f54" providerId="ADAL" clId="{ADEE97C3-A763-468F-B434-B163A6249BBF}" dt="2022-09-30T16:39:03.235" v="3223" actId="478"/>
          <ac:spMkLst>
            <pc:docMk/>
            <pc:sldMk cId="1911905840" sldId="800"/>
            <ac:spMk id="36" creationId="{35A2D6B4-08E4-4B63-AE01-B33B44B11FC9}"/>
          </ac:spMkLst>
        </pc:spChg>
        <pc:spChg chg="del">
          <ac:chgData name="Paula Vazquez Valero" userId="80a35f83-ba07-4c48-bd51-9a1b0a985f54" providerId="ADAL" clId="{ADEE97C3-A763-468F-B434-B163A6249BBF}" dt="2022-09-30T16:39:03.235" v="3223" actId="478"/>
          <ac:spMkLst>
            <pc:docMk/>
            <pc:sldMk cId="1911905840" sldId="800"/>
            <ac:spMk id="37" creationId="{4D0124B0-6CC7-4AA0-91A1-EE073678A85E}"/>
          </ac:spMkLst>
        </pc:spChg>
        <pc:spChg chg="del">
          <ac:chgData name="Paula Vazquez Valero" userId="80a35f83-ba07-4c48-bd51-9a1b0a985f54" providerId="ADAL" clId="{ADEE97C3-A763-468F-B434-B163A6249BBF}" dt="2022-09-30T16:39:03.235" v="3223" actId="478"/>
          <ac:spMkLst>
            <pc:docMk/>
            <pc:sldMk cId="1911905840" sldId="800"/>
            <ac:spMk id="38" creationId="{9948D3E4-A156-4947-B376-6644CC24CCDC}"/>
          </ac:spMkLst>
        </pc:spChg>
        <pc:spChg chg="del">
          <ac:chgData name="Paula Vazquez Valero" userId="80a35f83-ba07-4c48-bd51-9a1b0a985f54" providerId="ADAL" clId="{ADEE97C3-A763-468F-B434-B163A6249BBF}" dt="2022-09-30T16:39:03.235" v="3223" actId="478"/>
          <ac:spMkLst>
            <pc:docMk/>
            <pc:sldMk cId="1911905840" sldId="800"/>
            <ac:spMk id="39" creationId="{E9CBBF2E-97E2-4F06-9FC1-F5BA50F78FE3}"/>
          </ac:spMkLst>
        </pc:spChg>
        <pc:spChg chg="del">
          <ac:chgData name="Paula Vazquez Valero" userId="80a35f83-ba07-4c48-bd51-9a1b0a985f54" providerId="ADAL" clId="{ADEE97C3-A763-468F-B434-B163A6249BBF}" dt="2022-09-30T16:39:03.235" v="3223" actId="478"/>
          <ac:spMkLst>
            <pc:docMk/>
            <pc:sldMk cId="1911905840" sldId="800"/>
            <ac:spMk id="40" creationId="{4DCD1128-AD1B-4DC0-81CE-BBD68C5201EB}"/>
          </ac:spMkLst>
        </pc:spChg>
        <pc:spChg chg="del">
          <ac:chgData name="Paula Vazquez Valero" userId="80a35f83-ba07-4c48-bd51-9a1b0a985f54" providerId="ADAL" clId="{ADEE97C3-A763-468F-B434-B163A6249BBF}" dt="2022-09-30T16:39:03.235" v="3223" actId="478"/>
          <ac:spMkLst>
            <pc:docMk/>
            <pc:sldMk cId="1911905840" sldId="800"/>
            <ac:spMk id="41" creationId="{A8C023EB-CECF-43FD-9C50-2E1FD3D043F9}"/>
          </ac:spMkLst>
        </pc:spChg>
        <pc:spChg chg="del">
          <ac:chgData name="Paula Vazquez Valero" userId="80a35f83-ba07-4c48-bd51-9a1b0a985f54" providerId="ADAL" clId="{ADEE97C3-A763-468F-B434-B163A6249BBF}" dt="2022-09-30T16:39:03.235" v="3223" actId="478"/>
          <ac:spMkLst>
            <pc:docMk/>
            <pc:sldMk cId="1911905840" sldId="800"/>
            <ac:spMk id="42" creationId="{441CCF8C-6A2B-42D1-9A29-267D4A3E95B2}"/>
          </ac:spMkLst>
        </pc:spChg>
        <pc:spChg chg="del">
          <ac:chgData name="Paula Vazquez Valero" userId="80a35f83-ba07-4c48-bd51-9a1b0a985f54" providerId="ADAL" clId="{ADEE97C3-A763-468F-B434-B163A6249BBF}" dt="2022-09-30T16:39:03.235" v="3223" actId="478"/>
          <ac:spMkLst>
            <pc:docMk/>
            <pc:sldMk cId="1911905840" sldId="800"/>
            <ac:spMk id="43" creationId="{2C443888-DD79-4634-8C3F-DA91CF2D2866}"/>
          </ac:spMkLst>
        </pc:spChg>
        <pc:spChg chg="del">
          <ac:chgData name="Paula Vazquez Valero" userId="80a35f83-ba07-4c48-bd51-9a1b0a985f54" providerId="ADAL" clId="{ADEE97C3-A763-468F-B434-B163A6249BBF}" dt="2022-09-30T16:39:03.235" v="3223" actId="478"/>
          <ac:spMkLst>
            <pc:docMk/>
            <pc:sldMk cId="1911905840" sldId="800"/>
            <ac:spMk id="44" creationId="{034E71BE-7DD3-4ED1-AFF3-AD0B6BA003B0}"/>
          </ac:spMkLst>
        </pc:spChg>
        <pc:spChg chg="del">
          <ac:chgData name="Paula Vazquez Valero" userId="80a35f83-ba07-4c48-bd51-9a1b0a985f54" providerId="ADAL" clId="{ADEE97C3-A763-468F-B434-B163A6249BBF}" dt="2022-09-30T16:39:03.235" v="3223" actId="478"/>
          <ac:spMkLst>
            <pc:docMk/>
            <pc:sldMk cId="1911905840" sldId="800"/>
            <ac:spMk id="45" creationId="{F0A700A9-502F-490C-9292-3D9EF8010AF9}"/>
          </ac:spMkLst>
        </pc:spChg>
        <pc:spChg chg="del">
          <ac:chgData name="Paula Vazquez Valero" userId="80a35f83-ba07-4c48-bd51-9a1b0a985f54" providerId="ADAL" clId="{ADEE97C3-A763-468F-B434-B163A6249BBF}" dt="2022-09-30T16:39:03.235" v="3223" actId="478"/>
          <ac:spMkLst>
            <pc:docMk/>
            <pc:sldMk cId="1911905840" sldId="800"/>
            <ac:spMk id="46" creationId="{0D315BE0-C647-4370-B56C-1C292BED493E}"/>
          </ac:spMkLst>
        </pc:spChg>
        <pc:graphicFrameChg chg="modGraphic">
          <ac:chgData name="Paula Vazquez Valero" userId="80a35f83-ba07-4c48-bd51-9a1b0a985f54" providerId="ADAL" clId="{ADEE97C3-A763-468F-B434-B163A6249BBF}" dt="2022-09-30T16:40:02.906" v="3243" actId="113"/>
          <ac:graphicFrameMkLst>
            <pc:docMk/>
            <pc:sldMk cId="1911905840" sldId="800"/>
            <ac:graphicFrameMk id="15" creationId="{4DB7913D-724A-4B00-BB96-ADDC7286CFA1}"/>
          </ac:graphicFrameMkLst>
        </pc:graphicFrameChg>
      </pc:sldChg>
      <pc:sldChg chg="add del">
        <pc:chgData name="Paula Vazquez Valero" userId="80a35f83-ba07-4c48-bd51-9a1b0a985f54" providerId="ADAL" clId="{ADEE97C3-A763-468F-B434-B163A6249BBF}" dt="2022-09-30T16:38:36.121" v="3216"/>
        <pc:sldMkLst>
          <pc:docMk/>
          <pc:sldMk cId="2427439984" sldId="800"/>
        </pc:sldMkLst>
      </pc:sldChg>
      <pc:sldChg chg="del">
        <pc:chgData name="Paula Vazquez Valero" userId="80a35f83-ba07-4c48-bd51-9a1b0a985f54" providerId="ADAL" clId="{ADEE97C3-A763-468F-B434-B163A6249BBF}" dt="2022-09-30T12:04:52.554" v="1" actId="47"/>
        <pc:sldMkLst>
          <pc:docMk/>
          <pc:sldMk cId="740120353" sldId="801"/>
        </pc:sldMkLst>
      </pc:sldChg>
      <pc:sldChg chg="add del">
        <pc:chgData name="Paula Vazquez Valero" userId="80a35f83-ba07-4c48-bd51-9a1b0a985f54" providerId="ADAL" clId="{ADEE97C3-A763-468F-B434-B163A6249BBF}" dt="2022-09-30T16:39:56.218" v="3239" actId="47"/>
        <pc:sldMkLst>
          <pc:docMk/>
          <pc:sldMk cId="3023104513" sldId="801"/>
        </pc:sldMkLst>
      </pc:sldChg>
      <pc:sldChg chg="del">
        <pc:chgData name="Paula Vazquez Valero" userId="80a35f83-ba07-4c48-bd51-9a1b0a985f54" providerId="ADAL" clId="{ADEE97C3-A763-468F-B434-B163A6249BBF}" dt="2022-09-30T12:04:52.554" v="1" actId="47"/>
        <pc:sldMkLst>
          <pc:docMk/>
          <pc:sldMk cId="2310231527" sldId="802"/>
        </pc:sldMkLst>
      </pc:sldChg>
      <pc:sldChg chg="del">
        <pc:chgData name="Paula Vazquez Valero" userId="80a35f83-ba07-4c48-bd51-9a1b0a985f54" providerId="ADAL" clId="{ADEE97C3-A763-468F-B434-B163A6249BBF}" dt="2022-09-30T12:04:52.554" v="1" actId="47"/>
        <pc:sldMkLst>
          <pc:docMk/>
          <pc:sldMk cId="1812654257" sldId="803"/>
        </pc:sldMkLst>
      </pc:sldChg>
      <pc:sldMasterChg chg="del delSldLayout">
        <pc:chgData name="Paula Vazquez Valero" userId="80a35f83-ba07-4c48-bd51-9a1b0a985f54" providerId="ADAL" clId="{ADEE97C3-A763-468F-B434-B163A6249BBF}" dt="2022-09-30T12:04:52.554" v="1" actId="47"/>
        <pc:sldMasterMkLst>
          <pc:docMk/>
          <pc:sldMasterMk cId="3223444342" sldId="2147483672"/>
        </pc:sldMasterMkLst>
        <pc:sldLayoutChg chg="del">
          <pc:chgData name="Paula Vazquez Valero" userId="80a35f83-ba07-4c48-bd51-9a1b0a985f54" providerId="ADAL" clId="{ADEE97C3-A763-468F-B434-B163A6249BBF}" dt="2022-09-30T12:04:52.554" v="1" actId="47"/>
          <pc:sldLayoutMkLst>
            <pc:docMk/>
            <pc:sldMasterMk cId="3223444342" sldId="2147483672"/>
            <pc:sldLayoutMk cId="769500123" sldId="2147483673"/>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1690386957" sldId="2147483674"/>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4147613488" sldId="2147483675"/>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1359202269" sldId="2147483676"/>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3437745209" sldId="2147483677"/>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3923778966" sldId="2147483678"/>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3695687330" sldId="2147483679"/>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2746852414" sldId="2147483680"/>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2901634404" sldId="2147483681"/>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2903238721" sldId="2147483682"/>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3885992917"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C3963-1B8D-42E2-8894-6F2E4FE1F8F9}" type="datetimeFigureOut">
              <a:rPr lang="en-GB" smtClean="0"/>
              <a:t>14/12/2022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10F14-2318-404F-B157-BCBFF6997A3C}" type="slidenum">
              <a:rPr lang="en-GB" smtClean="0"/>
              <a:t>‹#›</a:t>
            </a:fld>
            <a:endParaRPr lang="en-GB"/>
          </a:p>
        </p:txBody>
      </p:sp>
    </p:spTree>
    <p:extLst>
      <p:ext uri="{BB962C8B-B14F-4D97-AF65-F5344CB8AC3E}">
        <p14:creationId xmlns:p14="http://schemas.microsoft.com/office/powerpoint/2010/main" val="2199741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endParaRPr lang="es-ES_tradnl"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endParaRPr lang="es-ES_tradnl"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Phonics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revisit</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ga</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go</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gu</a:t>
            </a:r>
            <a:r>
              <a:rPr lang="es-ES_tradnl" sz="1200" kern="1200" dirty="0">
                <a:solidFill>
                  <a:schemeClr val="tx1"/>
                </a:solidFill>
                <a:effectLst/>
                <a:latin typeface="+mn-lt"/>
                <a:ea typeface="+mn-ea"/>
                <a:cs typeface="+mn-cs"/>
              </a:rPr>
              <a:t>]</a:t>
            </a:r>
            <a:br>
              <a:rPr lang="es-ES_tradnl" sz="1200" kern="1200" dirty="0">
                <a:solidFill>
                  <a:schemeClr val="tx1"/>
                </a:solidFill>
                <a:effectLst/>
                <a:latin typeface="+mn-lt"/>
                <a:ea typeface="+mn-ea"/>
                <a:cs typeface="+mn-cs"/>
              </a:rPr>
            </a:br>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Vocabulary</a:t>
            </a:r>
            <a:r>
              <a:rPr lang="es-ES_tradnl" sz="1200" b="1" kern="1200" dirty="0">
                <a:solidFill>
                  <a:schemeClr val="tx1"/>
                </a:solidFill>
                <a:effectLst/>
                <a:latin typeface="+mn-lt"/>
                <a:ea typeface="+mn-ea"/>
                <a:cs typeface="+mn-cs"/>
              </a:rPr>
              <a:t> (new </a:t>
            </a:r>
            <a:r>
              <a:rPr lang="es-ES_tradnl" sz="1200" b="1" kern="1200" dirty="0" err="1">
                <a:solidFill>
                  <a:schemeClr val="tx1"/>
                </a:solidFill>
                <a:effectLst/>
                <a:latin typeface="+mn-lt"/>
                <a:ea typeface="+mn-ea"/>
                <a:cs typeface="+mn-cs"/>
              </a:rPr>
              <a:t>words</a:t>
            </a:r>
            <a:r>
              <a:rPr lang="es-ES_tradnl" sz="1200" b="1" kern="1200" dirty="0">
                <a:solidFill>
                  <a:schemeClr val="tx1"/>
                </a:solidFill>
                <a:effectLst/>
                <a:latin typeface="+mn-lt"/>
                <a:ea typeface="+mn-ea"/>
                <a:cs typeface="+mn-cs"/>
              </a:rPr>
              <a:t> in </a:t>
            </a:r>
            <a:r>
              <a:rPr lang="es-ES_tradnl" sz="1200" b="1" kern="1200" dirty="0" err="1">
                <a:solidFill>
                  <a:schemeClr val="tx1"/>
                </a:solidFill>
                <a:effectLst/>
                <a:latin typeface="+mn-lt"/>
                <a:ea typeface="+mn-ea"/>
                <a:cs typeface="+mn-cs"/>
              </a:rPr>
              <a:t>bold</a:t>
            </a:r>
            <a:r>
              <a:rPr lang="es-ES_tradnl" sz="1200" kern="1200" dirty="0">
                <a:solidFill>
                  <a:schemeClr val="tx1"/>
                </a:solidFill>
                <a:effectLst/>
                <a:latin typeface="+mn-lt"/>
                <a:ea typeface="+mn-ea"/>
                <a:cs typeface="+mn-cs"/>
              </a:rPr>
              <a:t>): </a:t>
            </a:r>
            <a:r>
              <a:rPr lang="es-ES" sz="1200" b="1" i="0" u="none" strike="noStrike" dirty="0">
                <a:solidFill>
                  <a:srgbClr val="002060"/>
                </a:solidFill>
                <a:effectLst/>
                <a:latin typeface="Century Gothic" panose="020B0502020202020204" pitchFamily="34" charset="0"/>
              </a:rPr>
              <a:t>beber</a:t>
            </a:r>
            <a:r>
              <a:rPr lang="es-ES" sz="1200" b="0" i="0" u="none" strike="noStrike" dirty="0">
                <a:solidFill>
                  <a:srgbClr val="002060"/>
                </a:solidFill>
                <a:effectLst/>
                <a:latin typeface="Century Gothic" panose="020B0502020202020204" pitchFamily="34" charset="0"/>
              </a:rPr>
              <a:t> [1085] </a:t>
            </a:r>
            <a:r>
              <a:rPr lang="es-ES" sz="1200" b="1" i="0" u="none" strike="noStrike" dirty="0">
                <a:solidFill>
                  <a:srgbClr val="002060"/>
                </a:solidFill>
                <a:effectLst/>
                <a:latin typeface="Century Gothic" panose="020B0502020202020204" pitchFamily="34" charset="0"/>
              </a:rPr>
              <a:t>aula </a:t>
            </a:r>
            <a:r>
              <a:rPr lang="es-ES" sz="1200" b="0" i="0" u="none" strike="noStrike" dirty="0">
                <a:solidFill>
                  <a:srgbClr val="002060"/>
                </a:solidFill>
                <a:effectLst/>
                <a:latin typeface="Century Gothic" panose="020B0502020202020204" pitchFamily="34" charset="0"/>
              </a:rPr>
              <a:t>[3501] bocadillo [&gt;5000] </a:t>
            </a:r>
            <a:r>
              <a:rPr lang="es-ES" sz="1200" b="1" i="0" u="none" strike="noStrike" dirty="0">
                <a:solidFill>
                  <a:srgbClr val="002060"/>
                </a:solidFill>
                <a:effectLst/>
                <a:latin typeface="Century Gothic" panose="020B0502020202020204" pitchFamily="34" charset="0"/>
              </a:rPr>
              <a:t>chocolate</a:t>
            </a:r>
            <a:r>
              <a:rPr lang="es-ES" sz="1200" b="0" i="0" u="none" strike="noStrike" dirty="0">
                <a:solidFill>
                  <a:srgbClr val="002060"/>
                </a:solidFill>
                <a:effectLst/>
                <a:latin typeface="Century Gothic" panose="020B0502020202020204" pitchFamily="34" charset="0"/>
              </a:rPr>
              <a:t> [3408] comida [906] </a:t>
            </a:r>
            <a:r>
              <a:rPr lang="es-ES" sz="1200" b="0" i="0" u="none" strike="noStrike" dirty="0">
                <a:solidFill>
                  <a:srgbClr val="1F3864"/>
                </a:solidFill>
                <a:effectLst/>
                <a:latin typeface="Century Gothic" panose="020B0502020202020204" pitchFamily="34" charset="0"/>
              </a:rPr>
              <a:t>compañero / compañera [551] </a:t>
            </a:r>
            <a:r>
              <a:rPr lang="es-ES" sz="1200" b="0" i="0" u="none" strike="noStrike" dirty="0">
                <a:solidFill>
                  <a:srgbClr val="002060"/>
                </a:solidFill>
                <a:effectLst/>
                <a:latin typeface="Century Gothic" panose="020B0502020202020204" pitchFamily="34" charset="0"/>
              </a:rPr>
              <a:t>ejercicio [1162] español</a:t>
            </a:r>
            <a:r>
              <a:rPr lang="es-ES" sz="1200" b="1" i="0" u="none" strike="noStrike" dirty="0">
                <a:solidFill>
                  <a:srgbClr val="002060"/>
                </a:solidFill>
                <a:effectLst/>
                <a:latin typeface="Century Gothic" panose="020B0502020202020204" pitchFamily="34" charset="0"/>
              </a:rPr>
              <a:t> </a:t>
            </a:r>
            <a:r>
              <a:rPr lang="es-ES" sz="1200" b="0" i="0" u="none" strike="noStrike" dirty="0">
                <a:solidFill>
                  <a:srgbClr val="002060"/>
                </a:solidFill>
                <a:effectLst/>
                <a:latin typeface="Century Gothic" panose="020B0502020202020204" pitchFamily="34" charset="0"/>
              </a:rPr>
              <a:t>[262] </a:t>
            </a:r>
            <a:r>
              <a:rPr lang="es-ES" sz="1200" b="1" i="0" u="none" strike="noStrike" dirty="0">
                <a:solidFill>
                  <a:srgbClr val="002060"/>
                </a:solidFill>
                <a:effectLst/>
                <a:latin typeface="Century Gothic" panose="020B0502020202020204" pitchFamily="34" charset="0"/>
              </a:rPr>
              <a:t>patio</a:t>
            </a:r>
            <a:r>
              <a:rPr lang="es-ES" sz="1200" b="0" i="0" u="none" strike="noStrike" dirty="0">
                <a:solidFill>
                  <a:srgbClr val="002060"/>
                </a:solidFill>
                <a:effectLst/>
                <a:latin typeface="Century Gothic" panose="020B0502020202020204" pitchFamily="34" charset="0"/>
              </a:rPr>
              <a:t> [1197] profesor / profesora [501] </a:t>
            </a:r>
            <a:r>
              <a:rPr lang="es-ES" sz="1200" b="1" i="0" u="none" strike="noStrike" dirty="0">
                <a:solidFill>
                  <a:srgbClr val="002060"/>
                </a:solidFill>
                <a:effectLst/>
                <a:latin typeface="Century Gothic" panose="020B0502020202020204" pitchFamily="34" charset="0"/>
              </a:rPr>
              <a:t>salón</a:t>
            </a:r>
            <a:r>
              <a:rPr lang="es-ES" sz="1200" b="0" i="0" u="none" strike="noStrike" dirty="0">
                <a:solidFill>
                  <a:srgbClr val="002060"/>
                </a:solidFill>
                <a:effectLst/>
                <a:latin typeface="Century Gothic" panose="020B0502020202020204" pitchFamily="34" charset="0"/>
              </a:rPr>
              <a:t> [1722] </a:t>
            </a:r>
            <a:r>
              <a:rPr lang="es-ES" sz="1200" b="1" i="0" u="none" strike="noStrike" dirty="0">
                <a:solidFill>
                  <a:srgbClr val="002060"/>
                </a:solidFill>
                <a:effectLst/>
                <a:latin typeface="Century Gothic" panose="020B0502020202020204" pitchFamily="34" charset="0"/>
              </a:rPr>
              <a:t>tarea</a:t>
            </a:r>
            <a:r>
              <a:rPr lang="es-ES" sz="1200" b="0" i="0" u="none" strike="noStrike" dirty="0">
                <a:solidFill>
                  <a:srgbClr val="002060"/>
                </a:solidFill>
                <a:effectLst/>
                <a:latin typeface="Century Gothic" panose="020B0502020202020204" pitchFamily="34" charset="0"/>
              </a:rPr>
              <a:t> [995] </a:t>
            </a:r>
            <a:r>
              <a:rPr lang="es-ES" sz="1200" b="1" i="0" u="none" strike="noStrike" dirty="0">
                <a:solidFill>
                  <a:srgbClr val="002060"/>
                </a:solidFill>
                <a:effectLst/>
                <a:latin typeface="Century Gothic" panose="020B0502020202020204" pitchFamily="34" charset="0"/>
              </a:rPr>
              <a:t>caliente</a:t>
            </a:r>
            <a:r>
              <a:rPr lang="es-ES" sz="1200" b="0" i="0" u="none" strike="noStrike" dirty="0">
                <a:solidFill>
                  <a:srgbClr val="002060"/>
                </a:solidFill>
                <a:effectLst/>
                <a:latin typeface="Century Gothic" panose="020B0502020202020204" pitchFamily="34" charset="0"/>
              </a:rPr>
              <a:t> [1810]</a:t>
            </a:r>
            <a:r>
              <a:rPr lang="es-ES" sz="1200" b="0" i="0" u="none" strike="noStrike" dirty="0">
                <a:solidFill>
                  <a:srgbClr val="1F3864"/>
                </a:solidFill>
                <a:effectLst/>
                <a:latin typeface="Century Gothic" panose="020B0502020202020204" pitchFamily="34" charset="0"/>
              </a:rPr>
              <a:t> </a:t>
            </a:r>
            <a:r>
              <a:rPr lang="es-ES" sz="1200" b="0" i="0" u="none" strike="noStrike" dirty="0">
                <a:solidFill>
                  <a:srgbClr val="002060"/>
                </a:solidFill>
                <a:effectLst/>
                <a:latin typeface="Century Gothic" panose="020B0502020202020204" pitchFamily="34" charset="0"/>
              </a:rPr>
              <a:t>en [5]</a:t>
            </a:r>
            <a:r>
              <a:rPr lang="es-ES" sz="1200" b="1" i="0" u="none" strike="noStrike" dirty="0">
                <a:solidFill>
                  <a:srgbClr val="002060"/>
                </a:solidFill>
                <a:effectLst/>
                <a:latin typeface="Century Gothic" panose="020B0502020202020204" pitchFamily="34" charset="0"/>
              </a:rPr>
              <a:t> </a:t>
            </a:r>
            <a:r>
              <a:rPr lang="es-ES" sz="1200" b="0" i="0" u="none" strike="noStrike" dirty="0" err="1">
                <a:solidFill>
                  <a:srgbClr val="002060"/>
                </a:solidFill>
                <a:effectLst/>
                <a:latin typeface="Century Gothic" panose="020B0502020202020204" pitchFamily="34" charset="0"/>
              </a:rPr>
              <a:t>previously</a:t>
            </a:r>
            <a:r>
              <a:rPr lang="es-ES" sz="1200" b="0" i="0" u="none" strike="noStrike" dirty="0">
                <a:solidFill>
                  <a:srgbClr val="002060"/>
                </a:solidFill>
                <a:effectLst/>
                <a:latin typeface="Century Gothic" panose="020B0502020202020204" pitchFamily="34" charset="0"/>
              </a:rPr>
              <a:t> </a:t>
            </a:r>
            <a:r>
              <a:rPr lang="es-ES" sz="1200" b="0" i="0" u="none" strike="noStrike" dirty="0" err="1">
                <a:solidFill>
                  <a:srgbClr val="002060"/>
                </a:solidFill>
                <a:effectLst/>
                <a:latin typeface="Century Gothic" panose="020B0502020202020204" pitchFamily="34" charset="0"/>
              </a:rPr>
              <a:t>revisited</a:t>
            </a:r>
            <a:r>
              <a:rPr lang="es-ES" sz="1200" b="0" i="0" u="none" strike="noStrike" dirty="0">
                <a:solidFill>
                  <a:srgbClr val="002060"/>
                </a:solidFill>
                <a:effectLst/>
                <a:latin typeface="Century Gothic" panose="020B0502020202020204" pitchFamily="34" charset="0"/>
              </a:rPr>
              <a:t> –</a:t>
            </a:r>
            <a:r>
              <a:rPr lang="es-ES" sz="1200" b="0" i="0" u="none" strike="noStrike" dirty="0" err="1">
                <a:solidFill>
                  <a:srgbClr val="002060"/>
                </a:solidFill>
                <a:effectLst/>
                <a:latin typeface="Century Gothic" panose="020B0502020202020204" pitchFamily="34" charset="0"/>
              </a:rPr>
              <a:t>er</a:t>
            </a:r>
            <a:r>
              <a:rPr lang="es-ES" sz="1200" b="0" i="0" u="none" strike="noStrike" dirty="0">
                <a:solidFill>
                  <a:srgbClr val="002060"/>
                </a:solidFill>
                <a:effectLst/>
                <a:latin typeface="Century Gothic" panose="020B0502020202020204" pitchFamily="34" charset="0"/>
              </a:rPr>
              <a:t> </a:t>
            </a:r>
            <a:r>
              <a:rPr lang="es-ES" sz="1200" b="0" i="0" u="none" strike="noStrike" dirty="0" err="1">
                <a:solidFill>
                  <a:srgbClr val="002060"/>
                </a:solidFill>
                <a:effectLst/>
                <a:latin typeface="Century Gothic" panose="020B0502020202020204" pitchFamily="34" charset="0"/>
              </a:rPr>
              <a:t>verbs</a:t>
            </a:r>
            <a:r>
              <a:rPr lang="es-ES" sz="1200" b="0" i="0" u="none" strike="noStrike" dirty="0">
                <a:solidFill>
                  <a:srgbClr val="002060"/>
                </a:solidFill>
                <a:effectLst/>
                <a:latin typeface="Century Gothic" panose="020B0502020202020204" pitchFamily="34" charset="0"/>
              </a:rPr>
              <a:t>: aprender  [428] comer [347] hacer [26] leer [209] </a:t>
            </a:r>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1</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tienen [8] tenemos [8] cine [952] edificio [857] aquí [130] de12 [2] delante [1742] detrás [2044] dónde [161] en1 [6] entre [63] </a:t>
            </a: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2</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están [21] son [7] cómodo [2237] importante [171] hoy [167] siempre [96]  también [49] y [4] </a:t>
            </a: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Glossed: </a:t>
            </a:r>
            <a:r>
              <a:rPr lang="en-GB" b="1" dirty="0" err="1"/>
              <a:t>combinar</a:t>
            </a:r>
            <a:r>
              <a:rPr lang="en-GB" dirty="0"/>
              <a:t> [1964]</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dirty="0">
              <a:solidFill>
                <a:schemeClr val="dk1"/>
              </a:solidFill>
              <a:latin typeface="+mn-lt"/>
              <a:ea typeface="Calibri"/>
              <a:cs typeface="Calibri"/>
              <a:sym typeface="Calibri"/>
            </a:endParaRPr>
          </a:p>
          <a:p>
            <a:pPr marL="0" lvl="0" indent="0" algn="l" rtl="0">
              <a:spcBef>
                <a:spcPts val="0"/>
              </a:spcBef>
              <a:spcAft>
                <a:spcPts val="0"/>
              </a:spcAft>
              <a:buNone/>
            </a:pPr>
            <a:endParaRPr lang="en-GB" sz="1200" dirty="0"/>
          </a:p>
          <a:p>
            <a:pPr marL="0" lvl="0" indent="0" algn="l" rtl="0">
              <a:spcBef>
                <a:spcPts val="0"/>
              </a:spcBef>
              <a:spcAft>
                <a:spcPts val="0"/>
              </a:spcAft>
              <a:buNone/>
            </a:pPr>
            <a:endParaRPr lang="en-GB" sz="1200" b="1" i="0" u="none" strike="noStrike" dirty="0">
              <a:solidFill>
                <a:srgbClr val="002060"/>
              </a:solidFill>
              <a:effectLst/>
              <a:latin typeface="docs-Century Gothic"/>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[4/5]</a:t>
            </a:r>
            <a:endParaRPr dirty="0"/>
          </a:p>
        </p:txBody>
      </p:sp>
    </p:spTree>
    <p:extLst>
      <p:ext uri="{BB962C8B-B14F-4D97-AF65-F5344CB8AC3E}">
        <p14:creationId xmlns:p14="http://schemas.microsoft.com/office/powerpoint/2010/main" val="200874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[5/5]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9581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Timing: </a:t>
            </a:r>
            <a:r>
              <a:rPr lang="en-GB" dirty="0"/>
              <a:t>10 minutes</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Aim: </a:t>
            </a:r>
            <a:r>
              <a:rPr lang="en-GB" dirty="0"/>
              <a:t>to create 6 sentences with –</a:t>
            </a:r>
            <a:r>
              <a:rPr lang="en-GB" dirty="0" err="1"/>
              <a:t>er</a:t>
            </a:r>
            <a:r>
              <a:rPr lang="en-GB" dirty="0"/>
              <a:t> verbs in 1st person plural and 3</a:t>
            </a:r>
            <a:r>
              <a:rPr lang="en-GB" baseline="30000" dirty="0"/>
              <a:t>rd</a:t>
            </a:r>
            <a:r>
              <a:rPr lang="en-GB" dirty="0"/>
              <a:t> person plural based on the prompts.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 </a:t>
            </a:r>
            <a:endParaRPr lang="en-GB" dirty="0"/>
          </a:p>
          <a:p>
            <a:pPr marL="228600" lvl="0" indent="-228600" algn="l" rtl="0">
              <a:spcBef>
                <a:spcPts val="0"/>
              </a:spcBef>
              <a:spcAft>
                <a:spcPts val="0"/>
              </a:spcAft>
              <a:buClr>
                <a:schemeClr val="dk1"/>
              </a:buClr>
              <a:buSzPts val="1200"/>
              <a:buFont typeface="Calibri"/>
              <a:buAutoNum type="arabicPeriod"/>
            </a:pPr>
            <a:r>
              <a:rPr lang="en-GB" dirty="0"/>
              <a:t>Bring up each combination of sentence parts</a:t>
            </a:r>
          </a:p>
          <a:p>
            <a:pPr marL="228600" lvl="0" indent="-228600" algn="l" rtl="0">
              <a:spcBef>
                <a:spcPts val="0"/>
              </a:spcBef>
              <a:spcAft>
                <a:spcPts val="0"/>
              </a:spcAft>
              <a:buClr>
                <a:schemeClr val="dk1"/>
              </a:buClr>
              <a:buSzPts val="1200"/>
              <a:buFont typeface="Calibri"/>
              <a:buAutoNum type="arabicPeriod"/>
            </a:pPr>
            <a:r>
              <a:rPr lang="en-GB" dirty="0"/>
              <a:t>Ask students to volunteer the answer orally. Alternatively they could just to write the Spanish on mini-whiteboards or in their books, then </a:t>
            </a:r>
          </a:p>
          <a:p>
            <a:pPr marL="228600" lvl="0" indent="-228600" algn="l" rtl="0">
              <a:spcBef>
                <a:spcPts val="0"/>
              </a:spcBef>
              <a:spcAft>
                <a:spcPts val="0"/>
              </a:spcAft>
              <a:buClr>
                <a:schemeClr val="dk1"/>
              </a:buClr>
              <a:buSzPts val="1200"/>
              <a:buFont typeface="Calibri"/>
              <a:buAutoNum type="arabicPeriod"/>
            </a:pPr>
            <a:r>
              <a:rPr lang="en-GB" dirty="0"/>
              <a:t>Students then create a number of their own sentences, using new combinations of words in the grid.</a:t>
            </a:r>
          </a:p>
          <a:p>
            <a:pPr marL="228600" lvl="0" indent="-228600" algn="l" rtl="0">
              <a:spcBef>
                <a:spcPts val="0"/>
              </a:spcBef>
              <a:spcAft>
                <a:spcPts val="0"/>
              </a:spcAft>
              <a:buClr>
                <a:schemeClr val="dk1"/>
              </a:buClr>
              <a:buSzPts val="1200"/>
              <a:buFont typeface="Calibri"/>
              <a:buAutoNum type="arabicPeriod"/>
            </a:pPr>
            <a:r>
              <a:rPr lang="en-GB" dirty="0"/>
              <a:t>After writing the six sentences, teachers could encourage an oral simultaneous translation task, where students say a sentence and their partner translates it. Some may find this challenging to do on the spot, so this oral component could be done by some students, while other students continue to practise writing.</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Sentences: </a:t>
            </a:r>
            <a:endParaRPr lang="en-GB" dirty="0"/>
          </a:p>
          <a:p>
            <a:pPr marL="0" lvl="0" indent="0" algn="l" rtl="0">
              <a:spcBef>
                <a:spcPts val="0"/>
              </a:spcBef>
              <a:spcAft>
                <a:spcPts val="0"/>
              </a:spcAft>
              <a:buNone/>
            </a:pPr>
            <a:r>
              <a:rPr lang="en-GB" sz="1200" b="0" dirty="0">
                <a:solidFill>
                  <a:srgbClr val="1F3864"/>
                </a:solidFill>
              </a:rPr>
              <a:t>1) Lee la </a:t>
            </a:r>
            <a:r>
              <a:rPr lang="en-GB" sz="1200" b="0" dirty="0" err="1">
                <a:solidFill>
                  <a:srgbClr val="1F3864"/>
                </a:solidFill>
              </a:rPr>
              <a:t>frase</a:t>
            </a:r>
            <a:r>
              <a:rPr lang="en-GB" sz="1200" b="0" dirty="0">
                <a:solidFill>
                  <a:srgbClr val="1F3864"/>
                </a:solidFill>
              </a:rPr>
              <a:t> </a:t>
            </a:r>
            <a:r>
              <a:rPr lang="en-GB" sz="1200" b="0" dirty="0" err="1">
                <a:solidFill>
                  <a:srgbClr val="1F3864"/>
                </a:solidFill>
              </a:rPr>
              <a:t>en</a:t>
            </a:r>
            <a:r>
              <a:rPr lang="en-GB" sz="1200" b="0" dirty="0">
                <a:solidFill>
                  <a:srgbClr val="1F3864"/>
                </a:solidFill>
              </a:rPr>
              <a:t> </a:t>
            </a:r>
            <a:r>
              <a:rPr lang="en-GB" sz="1200" b="0" dirty="0" err="1">
                <a:solidFill>
                  <a:srgbClr val="1F3864"/>
                </a:solidFill>
              </a:rPr>
              <a:t>clase</a:t>
            </a:r>
            <a:r>
              <a:rPr lang="en-GB" sz="1200" b="0" dirty="0">
                <a:solidFill>
                  <a:srgbClr val="1F3864"/>
                </a:solidFill>
              </a:rPr>
              <a:t>.</a:t>
            </a:r>
            <a:endParaRPr lang="en-GB" dirty="0"/>
          </a:p>
          <a:p>
            <a:pPr marL="0" lvl="0" indent="0" algn="l" rtl="0">
              <a:spcBef>
                <a:spcPts val="0"/>
              </a:spcBef>
              <a:spcAft>
                <a:spcPts val="0"/>
              </a:spcAft>
              <a:buNone/>
            </a:pPr>
            <a:r>
              <a:rPr lang="en-GB" sz="1200" b="0" dirty="0">
                <a:solidFill>
                  <a:srgbClr val="1F3864"/>
                </a:solidFill>
              </a:rPr>
              <a:t>2) </a:t>
            </a:r>
            <a:r>
              <a:rPr lang="en-GB" sz="1200" b="0" dirty="0" err="1">
                <a:solidFill>
                  <a:srgbClr val="1F3864"/>
                </a:solidFill>
              </a:rPr>
              <a:t>Hace</a:t>
            </a:r>
            <a:r>
              <a:rPr lang="en-GB" sz="1200" b="0" dirty="0">
                <a:solidFill>
                  <a:srgbClr val="1F3864"/>
                </a:solidFill>
              </a:rPr>
              <a:t> una </a:t>
            </a:r>
            <a:r>
              <a:rPr lang="en-GB" sz="1200" b="0" dirty="0" err="1">
                <a:solidFill>
                  <a:srgbClr val="1F3864"/>
                </a:solidFill>
              </a:rPr>
              <a:t>prueba</a:t>
            </a:r>
            <a:r>
              <a:rPr lang="en-GB" sz="1200" b="0" dirty="0">
                <a:solidFill>
                  <a:srgbClr val="1F3864"/>
                </a:solidFill>
              </a:rPr>
              <a:t> </a:t>
            </a:r>
            <a:r>
              <a:rPr lang="en-GB" sz="1200" b="0" dirty="0" err="1">
                <a:solidFill>
                  <a:srgbClr val="1F3864"/>
                </a:solidFill>
              </a:rPr>
              <a:t>en</a:t>
            </a:r>
            <a:r>
              <a:rPr lang="en-GB" sz="1200" b="0" dirty="0">
                <a:solidFill>
                  <a:srgbClr val="1F3864"/>
                </a:solidFill>
              </a:rPr>
              <a:t> </a:t>
            </a:r>
            <a:r>
              <a:rPr lang="en-GB" sz="1200" b="0" dirty="0" err="1">
                <a:solidFill>
                  <a:srgbClr val="1F3864"/>
                </a:solidFill>
              </a:rPr>
              <a:t>español</a:t>
            </a:r>
            <a:r>
              <a:rPr lang="en-GB" sz="1200" b="0" dirty="0">
                <a:solidFill>
                  <a:srgbClr val="1F3864"/>
                </a:solidFill>
              </a:rPr>
              <a:t>.</a:t>
            </a:r>
            <a:endParaRPr lang="en-GB" dirty="0"/>
          </a:p>
          <a:p>
            <a:pPr marL="0" lvl="0" indent="0" algn="l" rtl="0">
              <a:spcBef>
                <a:spcPts val="0"/>
              </a:spcBef>
              <a:spcAft>
                <a:spcPts val="0"/>
              </a:spcAft>
              <a:buNone/>
            </a:pPr>
            <a:r>
              <a:rPr lang="en-GB" sz="1200" b="0" dirty="0">
                <a:solidFill>
                  <a:srgbClr val="1F3864"/>
                </a:solidFill>
              </a:rPr>
              <a:t>3) </a:t>
            </a:r>
            <a:r>
              <a:rPr lang="en-GB" sz="1200" b="0" dirty="0" err="1">
                <a:solidFill>
                  <a:srgbClr val="1F3864"/>
                </a:solidFill>
              </a:rPr>
              <a:t>Vencemos</a:t>
            </a:r>
            <a:r>
              <a:rPr lang="en-GB" sz="1200" b="0" dirty="0">
                <a:solidFill>
                  <a:srgbClr val="1F3864"/>
                </a:solidFill>
              </a:rPr>
              <a:t> el </a:t>
            </a:r>
            <a:r>
              <a:rPr lang="en-GB" sz="1200" b="0" dirty="0" err="1">
                <a:solidFill>
                  <a:srgbClr val="1F3864"/>
                </a:solidFill>
              </a:rPr>
              <a:t>miedo</a:t>
            </a:r>
            <a:r>
              <a:rPr lang="en-GB" sz="1200" b="0" dirty="0">
                <a:solidFill>
                  <a:srgbClr val="1F3864"/>
                </a:solidFill>
              </a:rPr>
              <a:t> con el professor.</a:t>
            </a:r>
            <a:endParaRPr lang="en-GB" dirty="0"/>
          </a:p>
          <a:p>
            <a:pPr marL="0" marR="0" lvl="0" indent="0" algn="l" rtl="0">
              <a:lnSpc>
                <a:spcPct val="100000"/>
              </a:lnSpc>
              <a:spcBef>
                <a:spcPts val="0"/>
              </a:spcBef>
              <a:spcAft>
                <a:spcPts val="0"/>
              </a:spcAft>
              <a:buClr>
                <a:srgbClr val="1F3864"/>
              </a:buClr>
              <a:buSzPts val="1200"/>
              <a:buFont typeface="Calibri"/>
              <a:buNone/>
            </a:pPr>
            <a:r>
              <a:rPr lang="en-GB" sz="1200" b="0" dirty="0">
                <a:solidFill>
                  <a:srgbClr val="1F3864"/>
                </a:solidFill>
              </a:rPr>
              <a:t>4) </a:t>
            </a:r>
            <a:r>
              <a:rPr lang="en-GB" sz="1200" b="0" dirty="0" err="1">
                <a:solidFill>
                  <a:srgbClr val="1F3864"/>
                </a:solidFill>
              </a:rPr>
              <a:t>Respondemos</a:t>
            </a:r>
            <a:r>
              <a:rPr lang="en-GB" sz="1200" b="0" dirty="0">
                <a:solidFill>
                  <a:srgbClr val="1F3864"/>
                </a:solidFill>
              </a:rPr>
              <a:t> a una </a:t>
            </a:r>
            <a:r>
              <a:rPr lang="en-GB" sz="1200" b="0" dirty="0" err="1">
                <a:solidFill>
                  <a:srgbClr val="1F3864"/>
                </a:solidFill>
              </a:rPr>
              <a:t>pregunta</a:t>
            </a:r>
            <a:r>
              <a:rPr lang="en-GB" sz="1200" b="0" dirty="0">
                <a:solidFill>
                  <a:srgbClr val="1F3864"/>
                </a:solidFill>
              </a:rPr>
              <a:t> </a:t>
            </a:r>
            <a:r>
              <a:rPr lang="en-GB" sz="1200" b="0" dirty="0" err="1">
                <a:solidFill>
                  <a:srgbClr val="1F3864"/>
                </a:solidFill>
              </a:rPr>
              <a:t>sobre</a:t>
            </a:r>
            <a:r>
              <a:rPr lang="en-GB" sz="1200" b="0" dirty="0">
                <a:solidFill>
                  <a:srgbClr val="1F3864"/>
                </a:solidFill>
              </a:rPr>
              <a:t> Perú.</a:t>
            </a:r>
            <a:endParaRPr lang="en-GB" dirty="0"/>
          </a:p>
          <a:p>
            <a:pPr marL="0" lvl="0" indent="0" algn="l" rtl="0">
              <a:spcBef>
                <a:spcPts val="0"/>
              </a:spcBef>
              <a:spcAft>
                <a:spcPts val="0"/>
              </a:spcAft>
              <a:buNone/>
            </a:pPr>
            <a:r>
              <a:rPr lang="en-GB" sz="1200" b="0" dirty="0">
                <a:solidFill>
                  <a:srgbClr val="1F3864"/>
                </a:solidFill>
              </a:rPr>
              <a:t>5) </a:t>
            </a:r>
            <a:r>
              <a:rPr lang="en-GB" sz="1200" b="0" dirty="0" err="1">
                <a:solidFill>
                  <a:srgbClr val="1F3864"/>
                </a:solidFill>
              </a:rPr>
              <a:t>Ponemos</a:t>
            </a:r>
            <a:r>
              <a:rPr lang="en-GB" sz="1200" b="0" dirty="0">
                <a:solidFill>
                  <a:srgbClr val="1F3864"/>
                </a:solidFill>
              </a:rPr>
              <a:t> el </a:t>
            </a:r>
            <a:r>
              <a:rPr lang="en-GB" sz="1200" b="0" dirty="0" err="1">
                <a:solidFill>
                  <a:srgbClr val="1F3864"/>
                </a:solidFill>
              </a:rPr>
              <a:t>libro</a:t>
            </a:r>
            <a:r>
              <a:rPr lang="en-GB" sz="1200" b="0" dirty="0">
                <a:solidFill>
                  <a:srgbClr val="1F3864"/>
                </a:solidFill>
              </a:rPr>
              <a:t> </a:t>
            </a:r>
            <a:r>
              <a:rPr lang="en-GB" sz="1200" b="0" dirty="0" err="1">
                <a:solidFill>
                  <a:srgbClr val="1F3864"/>
                </a:solidFill>
              </a:rPr>
              <a:t>en</a:t>
            </a:r>
            <a:r>
              <a:rPr lang="en-GB" sz="1200" b="0" dirty="0">
                <a:solidFill>
                  <a:srgbClr val="1F3864"/>
                </a:solidFill>
              </a:rPr>
              <a:t> la mesa.</a:t>
            </a:r>
            <a:endParaRPr lang="en-GB" dirty="0"/>
          </a:p>
          <a:p>
            <a:pPr marL="0" lvl="0" indent="0" algn="l" rtl="0">
              <a:spcBef>
                <a:spcPts val="0"/>
              </a:spcBef>
              <a:spcAft>
                <a:spcPts val="0"/>
              </a:spcAft>
              <a:buNone/>
            </a:pPr>
            <a:r>
              <a:rPr lang="en-GB" sz="1200" b="0" dirty="0">
                <a:solidFill>
                  <a:srgbClr val="1F3864"/>
                </a:solidFill>
              </a:rPr>
              <a:t>6) </a:t>
            </a:r>
            <a:r>
              <a:rPr lang="en-GB" sz="1200" b="0" dirty="0" err="1">
                <a:solidFill>
                  <a:srgbClr val="1F3864"/>
                </a:solidFill>
              </a:rPr>
              <a:t>Comprende</a:t>
            </a:r>
            <a:r>
              <a:rPr lang="en-GB" sz="1200" b="0" dirty="0">
                <a:solidFill>
                  <a:srgbClr val="1F3864"/>
                </a:solidFill>
              </a:rPr>
              <a:t> una </a:t>
            </a:r>
            <a:r>
              <a:rPr lang="en-GB" sz="1200" b="0" dirty="0" err="1">
                <a:solidFill>
                  <a:srgbClr val="1F3864"/>
                </a:solidFill>
              </a:rPr>
              <a:t>actividad</a:t>
            </a:r>
            <a:r>
              <a:rPr lang="en-GB" sz="1200" b="0" dirty="0">
                <a:solidFill>
                  <a:srgbClr val="1F3864"/>
                </a:solidFill>
              </a:rPr>
              <a:t> </a:t>
            </a:r>
            <a:r>
              <a:rPr lang="en-GB" sz="1200" b="0" dirty="0" err="1">
                <a:solidFill>
                  <a:srgbClr val="1F3864"/>
                </a:solidFill>
              </a:rPr>
              <a:t>en</a:t>
            </a:r>
            <a:r>
              <a:rPr lang="en-GB" sz="1200" b="0" dirty="0">
                <a:solidFill>
                  <a:srgbClr val="1F3864"/>
                </a:solidFill>
              </a:rPr>
              <a:t> </a:t>
            </a:r>
            <a:r>
              <a:rPr lang="en-GB" sz="1200" b="0" dirty="0" err="1">
                <a:solidFill>
                  <a:srgbClr val="1F3864"/>
                </a:solidFill>
              </a:rPr>
              <a:t>inglés</a:t>
            </a:r>
            <a:r>
              <a:rPr lang="en-GB" sz="1200" b="0" dirty="0">
                <a:solidFill>
                  <a:srgbClr val="1F3864"/>
                </a:solidFill>
              </a:rPr>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81228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45039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English for as many words as possible, aiming to get at least 15 points (but more if possible).</a:t>
            </a:r>
          </a:p>
          <a:p>
            <a:pPr marL="0" lvl="0" indent="0" algn="l" rtl="0">
              <a:spcBef>
                <a:spcPts val="0"/>
              </a:spcBef>
              <a:spcAft>
                <a:spcPts val="0"/>
              </a:spcAft>
              <a:buNone/>
            </a:pPr>
            <a:r>
              <a:rPr lang="en-GB" dirty="0"/>
              <a:t>2. Click for English answers.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9561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English for as many words as possible, aiming to get at least 15 points (but more if possible).</a:t>
            </a:r>
          </a:p>
          <a:p>
            <a:pPr marL="0" lvl="0" indent="0" algn="l" rtl="0">
              <a:spcBef>
                <a:spcPts val="0"/>
              </a:spcBef>
              <a:spcAft>
                <a:spcPts val="0"/>
              </a:spcAft>
              <a:buNone/>
            </a:pPr>
            <a:r>
              <a:rPr lang="en-GB" dirty="0"/>
              <a:t>2. Click for English answers.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629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vocabulary, connecting sound with meaning.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b="0" dirty="0"/>
              <a:t>Pupils write down numbers 1-7 and the meaning in English of the Spanish words they hear. (NB. Some pupils might benefit from circling directly on a handout). </a:t>
            </a:r>
          </a:p>
          <a:p>
            <a:pPr marL="228600" lvl="0" indent="-228600" algn="l" rtl="0">
              <a:spcBef>
                <a:spcPts val="0"/>
              </a:spcBef>
              <a:spcAft>
                <a:spcPts val="0"/>
              </a:spcAft>
              <a:buAutoNum type="arabicPeriod"/>
            </a:pPr>
            <a:r>
              <a:rPr lang="en-GB" b="0" dirty="0"/>
              <a:t>Click to bring up answers. Teachers can also elicit Spanish from pupils.</a:t>
            </a:r>
          </a:p>
          <a:p>
            <a:pPr marL="0" lvl="0" indent="0" algn="l" rtl="0">
              <a:spcBef>
                <a:spcPts val="0"/>
              </a:spcBef>
              <a:spcAft>
                <a:spcPts val="0"/>
              </a:spcAft>
              <a:buNone/>
            </a:pPr>
            <a:endParaRPr lang="en-GB" sz="1200" b="1"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endParaRPr lang="en-GB" sz="1200" b="0" dirty="0">
              <a:solidFill>
                <a:srgbClr val="002060"/>
              </a:solidFill>
              <a:latin typeface="Century Gothic"/>
              <a:ea typeface="Century Gothic"/>
              <a:cs typeface="Century Gothic"/>
              <a:sym typeface="Century Gothic"/>
            </a:endParaRP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el</a:t>
            </a:r>
            <a:r>
              <a:rPr lang="en-GB" sz="1200" b="0" dirty="0">
                <a:solidFill>
                  <a:srgbClr val="002060"/>
                </a:solidFill>
                <a:latin typeface="Century Gothic"/>
                <a:ea typeface="Century Gothic"/>
                <a:cs typeface="Century Gothic"/>
                <a:sym typeface="Century Gothic"/>
              </a:rPr>
              <a:t> patio</a:t>
            </a:r>
          </a:p>
          <a:p>
            <a:pPr marL="228600" lvl="0" indent="-228600" algn="l" rtl="0">
              <a:spcBef>
                <a:spcPts val="0"/>
              </a:spcBef>
              <a:spcAft>
                <a:spcPts val="0"/>
              </a:spcAft>
              <a:buAutoNum type="arabicPeriod"/>
            </a:pPr>
            <a:r>
              <a:rPr lang="en-GB" sz="1200" b="0" dirty="0">
                <a:solidFill>
                  <a:srgbClr val="002060"/>
                </a:solidFill>
                <a:latin typeface="Century Gothic"/>
                <a:ea typeface="Century Gothic"/>
                <a:cs typeface="Century Gothic"/>
                <a:sym typeface="Century Gothic"/>
              </a:rPr>
              <a:t>la </a:t>
            </a:r>
            <a:r>
              <a:rPr lang="en-GB" sz="1200" b="0" dirty="0" err="1">
                <a:solidFill>
                  <a:srgbClr val="002060"/>
                </a:solidFill>
                <a:latin typeface="Century Gothic"/>
                <a:ea typeface="Century Gothic"/>
                <a:cs typeface="Century Gothic"/>
                <a:sym typeface="Century Gothic"/>
              </a:rPr>
              <a:t>tarea</a:t>
            </a:r>
            <a:endParaRPr lang="en-GB" sz="1200" b="0" dirty="0">
              <a:solidFill>
                <a:srgbClr val="002060"/>
              </a:solidFill>
              <a:latin typeface="Century Gothic"/>
              <a:ea typeface="Century Gothic"/>
              <a:cs typeface="Century Gothic"/>
              <a:sym typeface="Century Gothic"/>
            </a:endParaRPr>
          </a:p>
          <a:p>
            <a:pPr marL="228600" lvl="0" indent="-228600" algn="l" rtl="0">
              <a:spcBef>
                <a:spcPts val="0"/>
              </a:spcBef>
              <a:spcAft>
                <a:spcPts val="0"/>
              </a:spcAft>
              <a:buAutoNum type="arabicPeriod"/>
            </a:pPr>
            <a:r>
              <a:rPr lang="en-GB" sz="1200" b="0" dirty="0">
                <a:solidFill>
                  <a:srgbClr val="002060"/>
                </a:solidFill>
                <a:latin typeface="Century Gothic"/>
                <a:ea typeface="Century Gothic"/>
                <a:cs typeface="Century Gothic"/>
                <a:sym typeface="Century Gothic"/>
              </a:rPr>
              <a:t>especial</a:t>
            </a: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tenemos</a:t>
            </a:r>
            <a:endParaRPr lang="en-GB" sz="1200" b="0" dirty="0">
              <a:solidFill>
                <a:srgbClr val="002060"/>
              </a:solidFill>
              <a:latin typeface="Century Gothic"/>
              <a:ea typeface="Century Gothic"/>
              <a:cs typeface="Century Gothic"/>
              <a:sym typeface="Century Gothic"/>
            </a:endParaRP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cómodo</a:t>
            </a:r>
            <a:endParaRPr lang="en-GB" sz="1200" b="0" dirty="0">
              <a:solidFill>
                <a:srgbClr val="002060"/>
              </a:solidFill>
              <a:latin typeface="Century Gothic"/>
              <a:ea typeface="Century Gothic"/>
              <a:cs typeface="Century Gothic"/>
              <a:sym typeface="Century Gothic"/>
            </a:endParaRP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detrás</a:t>
            </a:r>
            <a:endParaRPr lang="en-GB" sz="1200" b="0" dirty="0">
              <a:solidFill>
                <a:srgbClr val="002060"/>
              </a:solidFill>
              <a:latin typeface="Century Gothic"/>
              <a:ea typeface="Century Gothic"/>
              <a:cs typeface="Century Gothic"/>
              <a:sym typeface="Century Gothic"/>
            </a:endParaRPr>
          </a:p>
          <a:p>
            <a:pPr marL="228600" lvl="0" indent="-228600" algn="l" rtl="0">
              <a:spcBef>
                <a:spcPts val="0"/>
              </a:spcBef>
              <a:spcAft>
                <a:spcPts val="0"/>
              </a:spcAft>
              <a:buAutoNum type="arabicPeriod"/>
            </a:pPr>
            <a:r>
              <a:rPr lang="en-GB" sz="1200" b="0" dirty="0">
                <a:solidFill>
                  <a:srgbClr val="002060"/>
                </a:solidFill>
                <a:latin typeface="Century Gothic"/>
                <a:ea typeface="Century Gothic"/>
                <a:cs typeface="Century Gothic"/>
                <a:sym typeface="Century Gothic"/>
              </a:rPr>
              <a:t>son</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524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verbs in infinitive, 1</a:t>
            </a:r>
            <a:r>
              <a:rPr lang="en-GB" b="0" baseline="30000" dirty="0"/>
              <a:t>st</a:t>
            </a:r>
            <a:r>
              <a:rPr lang="en-GB" b="0" dirty="0"/>
              <a:t> person plural and 3</a:t>
            </a:r>
            <a:r>
              <a:rPr lang="en-GB" b="0" baseline="30000" dirty="0"/>
              <a:t>rd</a:t>
            </a:r>
            <a:r>
              <a:rPr lang="en-GB" b="0" dirty="0"/>
              <a:t> person singular</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Tell pupils to be ready to write the English meanings of verbs they have been learning and practising this week.  There will be 16 altogether and they should prepare to work from the bottom of the slide, left to right.</a:t>
            </a:r>
          </a:p>
          <a:p>
            <a:pPr marL="228600" lvl="0" indent="-228600" algn="l" rtl="0">
              <a:spcBef>
                <a:spcPts val="0"/>
              </a:spcBef>
              <a:spcAft>
                <a:spcPts val="0"/>
              </a:spcAft>
              <a:buAutoNum type="arabicPeriod"/>
            </a:pPr>
            <a:r>
              <a:rPr lang="en-GB" dirty="0"/>
              <a:t>Explain the scenario – it’s raining and the raindrops will splash down and cover the words.  They need to write the meanings before the verbs get covered. Tell them they will have 5 seconds to get a </a:t>
            </a:r>
            <a:r>
              <a:rPr lang="en-GB" dirty="0" err="1"/>
              <a:t>headstart</a:t>
            </a:r>
            <a:r>
              <a:rPr lang="en-GB" dirty="0"/>
              <a:t> on the rain.</a:t>
            </a:r>
          </a:p>
          <a:p>
            <a:pPr marL="228600" lvl="0" indent="-228600" algn="l" rtl="0">
              <a:spcBef>
                <a:spcPts val="0"/>
              </a:spcBef>
              <a:spcAft>
                <a:spcPts val="0"/>
              </a:spcAft>
              <a:buAutoNum type="arabicPeriod"/>
            </a:pPr>
            <a:r>
              <a:rPr lang="en-GB" dirty="0"/>
              <a:t>Click to start number animation.</a:t>
            </a:r>
          </a:p>
          <a:p>
            <a:pPr marL="228600" lvl="0" indent="-228600" algn="l" rtl="0">
              <a:spcBef>
                <a:spcPts val="0"/>
              </a:spcBef>
              <a:spcAft>
                <a:spcPts val="0"/>
              </a:spcAft>
              <a:buAutoNum type="arabicPeriod"/>
            </a:pPr>
            <a:r>
              <a:rPr lang="en-GB" dirty="0"/>
              <a:t>Click once more to start raindrops. The timing has been carefully set! Don’t click again or all the raindrops will appear at once.</a:t>
            </a:r>
          </a:p>
          <a:p>
            <a:pPr marL="228600" lvl="0" indent="-228600" algn="l" rtl="0">
              <a:spcBef>
                <a:spcPts val="0"/>
              </a:spcBef>
              <a:spcAft>
                <a:spcPts val="0"/>
              </a:spcAft>
              <a:buAutoNum type="arabicPeriod"/>
            </a:pPr>
            <a:r>
              <a:rPr lang="en-GB" dirty="0"/>
              <a:t>When finished move to the next slide to check answers.</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Elicit responses from the bottom, left to right, from pupils.</a:t>
            </a:r>
          </a:p>
          <a:p>
            <a:pPr marL="228600" lvl="0" indent="-228600" algn="l" rtl="0">
              <a:spcBef>
                <a:spcPts val="0"/>
              </a:spcBef>
              <a:spcAft>
                <a:spcPts val="0"/>
              </a:spcAft>
              <a:buAutoNum type="arabicPeriod"/>
            </a:pPr>
            <a:r>
              <a:rPr lang="en-GB" dirty="0"/>
              <a:t>Click to bring up a written version of the answer.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11106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and structures from this week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Pupils write five sentences using one element from each column.  (They should use all the options but only once).</a:t>
            </a:r>
          </a:p>
          <a:p>
            <a:pPr marL="228600" lvl="0" indent="-228600" algn="l" rtl="0">
              <a:spcBef>
                <a:spcPts val="0"/>
              </a:spcBef>
              <a:spcAft>
                <a:spcPts val="0"/>
              </a:spcAft>
              <a:buAutoNum type="arabicPeriod"/>
            </a:pPr>
            <a:r>
              <a:rPr lang="en-GB" dirty="0"/>
              <a:t>Click to check answers.</a:t>
            </a:r>
          </a:p>
          <a:p>
            <a:pPr marL="228600" lvl="0" indent="-228600" algn="l" rtl="0">
              <a:spcBef>
                <a:spcPts val="0"/>
              </a:spcBef>
              <a:spcAft>
                <a:spcPts val="0"/>
              </a:spcAft>
              <a:buAutoNum type="arabicPeriod"/>
            </a:pPr>
            <a:endParaRPr lang="en-GB" dirty="0"/>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err="1"/>
              <a:t>combinar</a:t>
            </a:r>
            <a:r>
              <a:rPr lang="en-GB" dirty="0"/>
              <a:t> [1964]</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3009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Timing: </a:t>
            </a:r>
            <a:r>
              <a:rPr lang="en-GB" dirty="0"/>
              <a:t>10 minutes</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Aim: </a:t>
            </a:r>
            <a:r>
              <a:rPr lang="en-GB" dirty="0"/>
              <a:t>to create 6 sentences with –</a:t>
            </a:r>
            <a:r>
              <a:rPr lang="en-GB" dirty="0" err="1"/>
              <a:t>er</a:t>
            </a:r>
            <a:r>
              <a:rPr lang="en-GB" dirty="0"/>
              <a:t> verbs in 1st person plural and 3</a:t>
            </a:r>
            <a:r>
              <a:rPr lang="en-GB" baseline="30000" dirty="0"/>
              <a:t>rd</a:t>
            </a:r>
            <a:r>
              <a:rPr lang="en-GB" dirty="0"/>
              <a:t> person plural based on the prompts.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 </a:t>
            </a:r>
            <a:endParaRPr lang="en-GB" dirty="0"/>
          </a:p>
          <a:p>
            <a:pPr marL="228600" lvl="0" indent="-228600" algn="l" rtl="0">
              <a:spcBef>
                <a:spcPts val="0"/>
              </a:spcBef>
              <a:spcAft>
                <a:spcPts val="0"/>
              </a:spcAft>
              <a:buClr>
                <a:schemeClr val="dk1"/>
              </a:buClr>
              <a:buSzPts val="1200"/>
              <a:buFont typeface="Calibri"/>
              <a:buAutoNum type="arabicPeriod"/>
            </a:pPr>
            <a:r>
              <a:rPr lang="en-GB" dirty="0"/>
              <a:t>Bring up each combination of sentence parts</a:t>
            </a:r>
          </a:p>
          <a:p>
            <a:pPr marL="228600" lvl="0" indent="-228600" algn="l" rtl="0">
              <a:spcBef>
                <a:spcPts val="0"/>
              </a:spcBef>
              <a:spcAft>
                <a:spcPts val="0"/>
              </a:spcAft>
              <a:buClr>
                <a:schemeClr val="dk1"/>
              </a:buClr>
              <a:buSzPts val="1200"/>
              <a:buFont typeface="Calibri"/>
              <a:buAutoNum type="arabicPeriod"/>
            </a:pPr>
            <a:r>
              <a:rPr lang="en-GB" dirty="0"/>
              <a:t>Ask students to volunteer the answer orally. Alternatively they could just to write the Spanish on mini-whiteboards or in their books, then </a:t>
            </a:r>
          </a:p>
          <a:p>
            <a:pPr marL="228600" lvl="0" indent="-228600" algn="l" rtl="0">
              <a:spcBef>
                <a:spcPts val="0"/>
              </a:spcBef>
              <a:spcAft>
                <a:spcPts val="0"/>
              </a:spcAft>
              <a:buClr>
                <a:schemeClr val="dk1"/>
              </a:buClr>
              <a:buSzPts val="1200"/>
              <a:buFont typeface="Calibri"/>
              <a:buAutoNum type="arabicPeriod"/>
            </a:pPr>
            <a:r>
              <a:rPr lang="en-GB" dirty="0"/>
              <a:t>Students then create a number of their own sentences, using new combinations of words in the grid.</a:t>
            </a:r>
          </a:p>
          <a:p>
            <a:pPr marL="228600" lvl="0" indent="-228600" algn="l" rtl="0">
              <a:spcBef>
                <a:spcPts val="0"/>
              </a:spcBef>
              <a:spcAft>
                <a:spcPts val="0"/>
              </a:spcAft>
              <a:buClr>
                <a:schemeClr val="dk1"/>
              </a:buClr>
              <a:buSzPts val="1200"/>
              <a:buFont typeface="Calibri"/>
              <a:buAutoNum type="arabicPeriod"/>
            </a:pPr>
            <a:r>
              <a:rPr lang="en-GB" dirty="0"/>
              <a:t>After writing the six sentences, teachers could encourage an oral simultaneous translation task, where students say a sentence and their partner translates it. Some may find this challenging to do on the spot, so this oral component could be done by some students, while other students continue to practise writing.</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Sentences: </a:t>
            </a:r>
            <a:endParaRPr lang="en-GB" dirty="0"/>
          </a:p>
          <a:p>
            <a:pPr marL="228600" lvl="0" indent="-228600" algn="l" rtl="0">
              <a:spcBef>
                <a:spcPts val="0"/>
              </a:spcBef>
              <a:spcAft>
                <a:spcPts val="0"/>
              </a:spcAft>
              <a:buAutoNum type="arabicPeriod"/>
            </a:pPr>
            <a:r>
              <a:rPr lang="en-GB" dirty="0" err="1"/>
              <a:t>Comemos</a:t>
            </a:r>
            <a:r>
              <a:rPr lang="en-GB" dirty="0"/>
              <a:t> </a:t>
            </a:r>
            <a:r>
              <a:rPr lang="en-GB" dirty="0" err="1"/>
              <a:t>fruta</a:t>
            </a:r>
            <a:r>
              <a:rPr lang="en-GB" dirty="0"/>
              <a:t> </a:t>
            </a:r>
            <a:r>
              <a:rPr lang="en-GB" dirty="0" err="1"/>
              <a:t>normalmente</a:t>
            </a:r>
            <a:r>
              <a:rPr lang="en-GB" dirty="0"/>
              <a:t>.</a:t>
            </a:r>
          </a:p>
          <a:p>
            <a:pPr marL="228600" lvl="0" indent="-228600" algn="l" rtl="0">
              <a:spcBef>
                <a:spcPts val="0"/>
              </a:spcBef>
              <a:spcAft>
                <a:spcPts val="0"/>
              </a:spcAft>
              <a:buAutoNum type="arabicPeriod"/>
            </a:pPr>
            <a:r>
              <a:rPr lang="en-GB" dirty="0" err="1"/>
              <a:t>Aprende</a:t>
            </a:r>
            <a:r>
              <a:rPr lang="en-GB" dirty="0"/>
              <a:t> un </a:t>
            </a:r>
            <a:r>
              <a:rPr lang="en-GB" dirty="0" err="1"/>
              <a:t>juego</a:t>
            </a:r>
            <a:r>
              <a:rPr lang="en-GB" dirty="0"/>
              <a:t> con </a:t>
            </a:r>
            <a:r>
              <a:rPr lang="en-GB" dirty="0" err="1"/>
              <a:t>el</a:t>
            </a:r>
            <a:r>
              <a:rPr lang="en-GB" dirty="0"/>
              <a:t> </a:t>
            </a:r>
            <a:r>
              <a:rPr lang="en-GB" dirty="0" err="1"/>
              <a:t>profesor</a:t>
            </a:r>
            <a:r>
              <a:rPr lang="en-GB" dirty="0"/>
              <a:t>.</a:t>
            </a:r>
          </a:p>
          <a:p>
            <a:pPr marL="228600" lvl="0" indent="-228600" algn="l" rtl="0">
              <a:spcBef>
                <a:spcPts val="0"/>
              </a:spcBef>
              <a:spcAft>
                <a:spcPts val="0"/>
              </a:spcAft>
              <a:buAutoNum type="arabicPeriod"/>
            </a:pPr>
            <a:r>
              <a:rPr lang="en-GB" dirty="0" err="1"/>
              <a:t>Responde</a:t>
            </a:r>
            <a:r>
              <a:rPr lang="en-GB" dirty="0"/>
              <a:t> a la </a:t>
            </a:r>
            <a:r>
              <a:rPr lang="en-GB" dirty="0" err="1"/>
              <a:t>pregunta</a:t>
            </a:r>
            <a:r>
              <a:rPr lang="en-GB" dirty="0"/>
              <a:t> en español.</a:t>
            </a:r>
          </a:p>
          <a:p>
            <a:pPr marL="228600" lvl="0" indent="-228600" algn="l" rtl="0">
              <a:spcBef>
                <a:spcPts val="0"/>
              </a:spcBef>
              <a:spcAft>
                <a:spcPts val="0"/>
              </a:spcAft>
              <a:buAutoNum type="arabicPeriod"/>
            </a:pPr>
            <a:r>
              <a:rPr lang="en-GB" dirty="0" err="1"/>
              <a:t>Leemos</a:t>
            </a:r>
            <a:r>
              <a:rPr lang="en-GB" dirty="0"/>
              <a:t> un </a:t>
            </a:r>
            <a:r>
              <a:rPr lang="en-GB" dirty="0" err="1"/>
              <a:t>libro</a:t>
            </a:r>
            <a:r>
              <a:rPr lang="en-GB" dirty="0"/>
              <a:t> en </a:t>
            </a:r>
            <a:r>
              <a:rPr lang="en-GB" dirty="0" err="1"/>
              <a:t>el</a:t>
            </a:r>
            <a:r>
              <a:rPr lang="en-GB" dirty="0"/>
              <a:t> </a:t>
            </a:r>
            <a:r>
              <a:rPr lang="en-GB" dirty="0" err="1"/>
              <a:t>ordenador</a:t>
            </a:r>
            <a:r>
              <a:rPr lang="en-GB" dirty="0"/>
              <a:t>.</a:t>
            </a:r>
          </a:p>
          <a:p>
            <a:pPr marL="228600" lvl="0" indent="-228600" algn="l" rtl="0">
              <a:spcBef>
                <a:spcPts val="0"/>
              </a:spcBef>
              <a:spcAft>
                <a:spcPts val="0"/>
              </a:spcAft>
              <a:buAutoNum type="arabicPeriod"/>
            </a:pPr>
            <a:r>
              <a:rPr lang="en-GB" dirty="0" err="1"/>
              <a:t>Bebemos</a:t>
            </a:r>
            <a:r>
              <a:rPr lang="en-GB" dirty="0"/>
              <a:t> chocolate caliente en </a:t>
            </a:r>
            <a:r>
              <a:rPr lang="en-GB" dirty="0" err="1"/>
              <a:t>el</a:t>
            </a:r>
            <a:r>
              <a:rPr lang="en-GB"/>
              <a:t> patio. </a:t>
            </a:r>
            <a:endParaRPr lang="en-GB" dirty="0"/>
          </a:p>
          <a:p>
            <a:pPr marL="228600" lvl="0" indent="-228600" algn="l" rtl="0">
              <a:spcBef>
                <a:spcPts val="0"/>
              </a:spcBef>
              <a:spcAft>
                <a:spcPts val="0"/>
              </a:spcAft>
              <a:buAutoNum type="arabicPeriod"/>
            </a:pPr>
            <a:endParaRPr dirty="0"/>
          </a:p>
        </p:txBody>
      </p:sp>
    </p:spTree>
    <p:extLst>
      <p:ext uri="{BB962C8B-B14F-4D97-AF65-F5344CB8AC3E}">
        <p14:creationId xmlns:p14="http://schemas.microsoft.com/office/powerpoint/2010/main" val="291327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[2/5]</a:t>
            </a:r>
            <a:endParaRPr dirty="0"/>
          </a:p>
        </p:txBody>
      </p:sp>
    </p:spTree>
    <p:extLst>
      <p:ext uri="{BB962C8B-B14F-4D97-AF65-F5344CB8AC3E}">
        <p14:creationId xmlns:p14="http://schemas.microsoft.com/office/powerpoint/2010/main" val="1126027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[3/5]</a:t>
            </a:r>
            <a:endParaRPr dirty="0"/>
          </a:p>
        </p:txBody>
      </p:sp>
    </p:spTree>
    <p:extLst>
      <p:ext uri="{BB962C8B-B14F-4D97-AF65-F5344CB8AC3E}">
        <p14:creationId xmlns:p14="http://schemas.microsoft.com/office/powerpoint/2010/main" val="300916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4045-0C74-43F4-987F-0AF2C6ACF7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346FD1-BDAB-489C-9CD6-081111A100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F6C22D-D96D-4D47-B975-A72F23910DFB}"/>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5" name="Footer Placeholder 4">
            <a:extLst>
              <a:ext uri="{FF2B5EF4-FFF2-40B4-BE49-F238E27FC236}">
                <a16:creationId xmlns:a16="http://schemas.microsoft.com/office/drawing/2014/main" id="{8E2E978D-227D-4C0C-AD63-B485C1AD6D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C9C34-DA4C-4DCE-82CD-1200217B80E4}"/>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3011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4E09-D360-42FF-8564-A5F2107B93F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AC39CC-CC81-44A1-A59D-4360352284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7617FC-802C-4B2C-B2F2-4B20AF923DDA}"/>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5" name="Footer Placeholder 4">
            <a:extLst>
              <a:ext uri="{FF2B5EF4-FFF2-40B4-BE49-F238E27FC236}">
                <a16:creationId xmlns:a16="http://schemas.microsoft.com/office/drawing/2014/main" id="{2057487A-1F52-4E6C-BEF4-8BA9B27817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45EA83-3F0C-4615-BC55-570FCBEFE69B}"/>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280867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6B6E1-C5E8-45E4-B9A8-29DC60C397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AFE55F-0133-4C7B-8604-802971E8D7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8E783-5852-4B70-BDC4-76E33FC7B3B1}"/>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5" name="Footer Placeholder 4">
            <a:extLst>
              <a:ext uri="{FF2B5EF4-FFF2-40B4-BE49-F238E27FC236}">
                <a16:creationId xmlns:a16="http://schemas.microsoft.com/office/drawing/2014/main" id="{0A900052-D8F3-40DB-9823-FF3AD0EA76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30A443-7057-4A2C-88CE-33E4038858BA}"/>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78328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611967" y="593367"/>
            <a:ext cx="8800800" cy="1086000"/>
          </a:xfrm>
          <a:prstGeom prst="rect">
            <a:avLst/>
          </a:prstGeom>
        </p:spPr>
        <p:txBody>
          <a:bodyPr spcFirstLastPara="1" wrap="square" lIns="0" tIns="0" rIns="0" bIns="0" anchor="t" anchorCtr="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22" name="Google Shape;22;p4"/>
          <p:cNvSpPr txBox="1">
            <a:spLocks noGrp="1"/>
          </p:cNvSpPr>
          <p:nvPr>
            <p:ph type="body" idx="1"/>
          </p:nvPr>
        </p:nvSpPr>
        <p:spPr>
          <a:xfrm>
            <a:off x="611967" y="1917533"/>
            <a:ext cx="10968000" cy="3974800"/>
          </a:xfrm>
          <a:prstGeom prst="rect">
            <a:avLst/>
          </a:prstGeom>
        </p:spPr>
        <p:txBody>
          <a:bodyPr spcFirstLastPara="1" wrap="square" lIns="0" tIns="0" rIns="0" bIns="0" anchor="t" anchorCtr="0">
            <a:noAutofit/>
          </a:bodyPr>
          <a:lstStyle>
            <a:lvl1pPr marL="304815" lvl="0" indent="-287881">
              <a:spcBef>
                <a:spcPts val="0"/>
              </a:spcBef>
              <a:spcAft>
                <a:spcPts val="0"/>
              </a:spcAft>
              <a:buSzPts val="3200"/>
              <a:buChar char="●"/>
              <a:defRPr/>
            </a:lvl1pPr>
            <a:lvl2pPr marL="609630" lvl="1" indent="-287881">
              <a:spcBef>
                <a:spcPts val="1333"/>
              </a:spcBef>
              <a:spcAft>
                <a:spcPts val="0"/>
              </a:spcAft>
              <a:buSzPts val="3200"/>
              <a:buChar char="–"/>
              <a:defRPr/>
            </a:lvl2pPr>
            <a:lvl3pPr marL="914446" lvl="2" indent="-270947">
              <a:spcBef>
                <a:spcPts val="1333"/>
              </a:spcBef>
              <a:spcAft>
                <a:spcPts val="0"/>
              </a:spcAft>
              <a:buSzPts val="2800"/>
              <a:buChar char="–"/>
              <a:defRPr/>
            </a:lvl3pPr>
            <a:lvl4pPr marL="1219261" lvl="3" indent="-270947">
              <a:spcBef>
                <a:spcPts val="1067"/>
              </a:spcBef>
              <a:spcAft>
                <a:spcPts val="0"/>
              </a:spcAft>
              <a:buSzPts val="2800"/>
              <a:buChar char="–"/>
              <a:defRPr/>
            </a:lvl4pPr>
            <a:lvl5pPr marL="1524076" lvl="4" indent="-254013">
              <a:spcBef>
                <a:spcPts val="1067"/>
              </a:spcBef>
              <a:spcAft>
                <a:spcPts val="0"/>
              </a:spcAft>
              <a:buSzPts val="2400"/>
              <a:buChar char="–"/>
              <a:defRPr sz="1867"/>
            </a:lvl5pPr>
            <a:lvl6pPr marL="1828891" lvl="5" indent="-254013">
              <a:spcBef>
                <a:spcPts val="800"/>
              </a:spcBef>
              <a:spcAft>
                <a:spcPts val="0"/>
              </a:spcAft>
              <a:buSzPts val="2400"/>
              <a:buChar char="–"/>
              <a:defRPr/>
            </a:lvl6pPr>
            <a:lvl7pPr marL="2133707" lvl="6" indent="-237079">
              <a:spcBef>
                <a:spcPts val="800"/>
              </a:spcBef>
              <a:spcAft>
                <a:spcPts val="0"/>
              </a:spcAft>
              <a:buSzPts val="2000"/>
              <a:buChar char="–"/>
              <a:defRPr/>
            </a:lvl7pPr>
            <a:lvl8pPr marL="2438522" lvl="7" indent="-237079">
              <a:spcBef>
                <a:spcPts val="533"/>
              </a:spcBef>
              <a:spcAft>
                <a:spcPts val="0"/>
              </a:spcAft>
              <a:buSzPts val="2000"/>
              <a:buChar char="–"/>
              <a:defRPr/>
            </a:lvl8pPr>
            <a:lvl9pPr marL="2743337" lvl="8" indent="-220144">
              <a:spcBef>
                <a:spcPts val="533"/>
              </a:spcBef>
              <a:spcAft>
                <a:spcPts val="267"/>
              </a:spcAft>
              <a:buSzPts val="1600"/>
              <a:buChar char="–"/>
              <a:defRPr/>
            </a:lvl9pPr>
          </a:lstStyle>
          <a:p>
            <a:endParaRPr/>
          </a:p>
        </p:txBody>
      </p:sp>
    </p:spTree>
    <p:extLst>
      <p:ext uri="{BB962C8B-B14F-4D97-AF65-F5344CB8AC3E}">
        <p14:creationId xmlns:p14="http://schemas.microsoft.com/office/powerpoint/2010/main" val="19121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04E5-D881-4FAC-A80C-10E07685A2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DCCB65-B587-45BE-A4A3-2357005222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EB5C0D-BE51-4401-825A-81A91144B0C1}"/>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5" name="Footer Placeholder 4">
            <a:extLst>
              <a:ext uri="{FF2B5EF4-FFF2-40B4-BE49-F238E27FC236}">
                <a16:creationId xmlns:a16="http://schemas.microsoft.com/office/drawing/2014/main" id="{FF6CD862-4699-4FFF-B5DA-B130B93B6D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B0B441-A5DF-4ADF-B8BD-96DCD05E92B4}"/>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302295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2A43-41F5-451A-9C34-C035782FDA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C6E6D8-7610-4300-92B9-11A64B75BE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76676F-3588-4BE9-86EF-D0E3438CDBB7}"/>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5" name="Footer Placeholder 4">
            <a:extLst>
              <a:ext uri="{FF2B5EF4-FFF2-40B4-BE49-F238E27FC236}">
                <a16:creationId xmlns:a16="http://schemas.microsoft.com/office/drawing/2014/main" id="{4587625B-A96C-4A1E-87E0-7882CB38AA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72B9F8-13ED-4515-A966-40CD0AC98234}"/>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219917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55C7D-C5D4-4F25-BA94-4E41F4313B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1425A6-C488-4F18-B91D-387FDE94B1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91C86D-7167-4DE9-9229-292241BBB8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D9003D-C512-4B5E-9B9C-029008CE3128}"/>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6" name="Footer Placeholder 5">
            <a:extLst>
              <a:ext uri="{FF2B5EF4-FFF2-40B4-BE49-F238E27FC236}">
                <a16:creationId xmlns:a16="http://schemas.microsoft.com/office/drawing/2014/main" id="{75191E66-7EE0-407C-8906-159EFBD9C8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B5A199-F3B5-4186-A02D-591749F826A5}"/>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23141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35BC-D079-40EC-8372-1A1E68AACBB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2B400D-C803-44BA-B9E3-9D5D4C766B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B3ECA6-B23D-4662-BDF5-0E85076C26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78F9AD-0745-4344-9771-AE0894F92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24BBFB-7E9C-45CD-8AD9-D5571B653D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59C45F-6212-44B3-AC69-C9420798C4B4}"/>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8" name="Footer Placeholder 7">
            <a:extLst>
              <a:ext uri="{FF2B5EF4-FFF2-40B4-BE49-F238E27FC236}">
                <a16:creationId xmlns:a16="http://schemas.microsoft.com/office/drawing/2014/main" id="{1FBDBDD9-91C6-4F6B-B4DE-46447BEB48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4B99F0-584A-4DF3-BA39-22C120C4E768}"/>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20197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3DC8-89C8-4068-8DF1-D7BC094CDC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79A3C1-0C8F-4FC8-B287-0D5F3883CB55}"/>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4" name="Footer Placeholder 3">
            <a:extLst>
              <a:ext uri="{FF2B5EF4-FFF2-40B4-BE49-F238E27FC236}">
                <a16:creationId xmlns:a16="http://schemas.microsoft.com/office/drawing/2014/main" id="{ECDCFE43-A44B-4BA7-A891-64AB220652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A811DF0-8F49-4573-94BF-970F77350C0B}"/>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266966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60EE08-52FA-46BA-B5E8-737F7E299B87}"/>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3" name="Footer Placeholder 2">
            <a:extLst>
              <a:ext uri="{FF2B5EF4-FFF2-40B4-BE49-F238E27FC236}">
                <a16:creationId xmlns:a16="http://schemas.microsoft.com/office/drawing/2014/main" id="{16876AE4-048E-4EA1-BCF2-CA42549606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2E18D0-9252-48F3-9868-85A3AF0DF019}"/>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132281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7CC9-259A-4206-B6B9-EFCDF7B7A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9F3810-D221-4379-A598-DEEBD9256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A9566A-6DF9-4DB3-90DA-F56C595B6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B52DD8-3AE3-47EA-AFB8-696F2C1EA146}"/>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6" name="Footer Placeholder 5">
            <a:extLst>
              <a:ext uri="{FF2B5EF4-FFF2-40B4-BE49-F238E27FC236}">
                <a16:creationId xmlns:a16="http://schemas.microsoft.com/office/drawing/2014/main" id="{C89485A7-C89F-479F-9F55-192E95A0BA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9451A1-5118-41D3-BA3E-CA0225232361}"/>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334890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10C6-EC09-4C59-B396-BDC1BD242D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E7AC1B-CDA1-4A1E-8B04-708BA1AB0F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B55232-9633-43E0-8FAC-B98E843BC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608BAA-560F-45DF-A041-678A6C11BC2C}"/>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6" name="Footer Placeholder 5">
            <a:extLst>
              <a:ext uri="{FF2B5EF4-FFF2-40B4-BE49-F238E27FC236}">
                <a16:creationId xmlns:a16="http://schemas.microsoft.com/office/drawing/2014/main" id="{11378A48-10EF-432A-99FB-EE0E1C1909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6AF016-F434-4273-8535-E7627216D1BB}"/>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154363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BF90F-419D-4FD2-9CF3-E666B10E36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51E2AF-E7A9-4555-B905-34F31E94B2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DC44B7-6F03-4B30-99CC-4604FFDFAD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358B4-81E1-458E-B75C-07DB5A3D43FC}" type="datetimeFigureOut">
              <a:rPr lang="en-GB" smtClean="0"/>
              <a:t>14/12/2022</a:t>
            </a:fld>
            <a:endParaRPr lang="en-GB"/>
          </a:p>
        </p:txBody>
      </p:sp>
      <p:sp>
        <p:nvSpPr>
          <p:cNvPr id="5" name="Footer Placeholder 4">
            <a:extLst>
              <a:ext uri="{FF2B5EF4-FFF2-40B4-BE49-F238E27FC236}">
                <a16:creationId xmlns:a16="http://schemas.microsoft.com/office/drawing/2014/main" id="{7FD85194-9B6F-407F-BDA7-85F475B775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C08F08-07D9-460C-81BD-2D6CA5BEF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6F703-0A86-4D92-B985-5C85AF011EEF}" type="slidenum">
              <a:rPr lang="en-GB" smtClean="0"/>
              <a:t>‹#›</a:t>
            </a:fld>
            <a:endParaRPr lang="en-GB"/>
          </a:p>
        </p:txBody>
      </p:sp>
    </p:spTree>
    <p:extLst>
      <p:ext uri="{BB962C8B-B14F-4D97-AF65-F5344CB8AC3E}">
        <p14:creationId xmlns:p14="http://schemas.microsoft.com/office/powerpoint/2010/main" val="2291453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40.wav"/><Relationship Id="rId7" Type="http://schemas.openxmlformats.org/officeDocument/2006/relationships/audio" Target="../media/audio37.wav"/><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audio" Target="../media/audio41.wav"/><Relationship Id="rId7" Type="http://schemas.openxmlformats.org/officeDocument/2006/relationships/audio" Target="../media/audio37.wav"/><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audio" Target="../media/audio37.wav"/><Relationship Id="rId5" Type="http://schemas.openxmlformats.org/officeDocument/2006/relationships/image" Target="../media/image17.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8" Type="http://schemas.openxmlformats.org/officeDocument/2006/relationships/audio" Target="../media/audio47.wav"/><Relationship Id="rId13" Type="http://schemas.openxmlformats.org/officeDocument/2006/relationships/audio" Target="../media/audio52.wav"/><Relationship Id="rId18" Type="http://schemas.openxmlformats.org/officeDocument/2006/relationships/audio" Target="../media/audio57.wav"/><Relationship Id="rId3" Type="http://schemas.openxmlformats.org/officeDocument/2006/relationships/audio" Target="../media/audio42.wav"/><Relationship Id="rId21" Type="http://schemas.openxmlformats.org/officeDocument/2006/relationships/image" Target="../media/image6.png"/><Relationship Id="rId7" Type="http://schemas.openxmlformats.org/officeDocument/2006/relationships/audio" Target="../media/audio46.wav"/><Relationship Id="rId12" Type="http://schemas.openxmlformats.org/officeDocument/2006/relationships/audio" Target="../media/audio51.wav"/><Relationship Id="rId17" Type="http://schemas.openxmlformats.org/officeDocument/2006/relationships/audio" Target="../media/audio56.wav"/><Relationship Id="rId25" Type="http://schemas.openxmlformats.org/officeDocument/2006/relationships/image" Target="../media/image5.png"/><Relationship Id="rId2" Type="http://schemas.openxmlformats.org/officeDocument/2006/relationships/notesSlide" Target="../notesSlides/notesSlide13.xml"/><Relationship Id="rId16" Type="http://schemas.openxmlformats.org/officeDocument/2006/relationships/audio" Target="../media/audio55.wav"/><Relationship Id="rId20" Type="http://schemas.openxmlformats.org/officeDocument/2006/relationships/audio" Target="../media/audio59.wav"/><Relationship Id="rId1" Type="http://schemas.openxmlformats.org/officeDocument/2006/relationships/slideLayout" Target="../slideLayouts/slideLayout6.xml"/><Relationship Id="rId6" Type="http://schemas.openxmlformats.org/officeDocument/2006/relationships/audio" Target="../media/audio45.wav"/><Relationship Id="rId11" Type="http://schemas.openxmlformats.org/officeDocument/2006/relationships/audio" Target="../media/audio50.wav"/><Relationship Id="rId24" Type="http://schemas.openxmlformats.org/officeDocument/2006/relationships/image" Target="../media/image4.png"/><Relationship Id="rId5" Type="http://schemas.openxmlformats.org/officeDocument/2006/relationships/audio" Target="../media/audio44.wav"/><Relationship Id="rId15" Type="http://schemas.openxmlformats.org/officeDocument/2006/relationships/audio" Target="../media/audio54.wav"/><Relationship Id="rId23" Type="http://schemas.openxmlformats.org/officeDocument/2006/relationships/image" Target="../media/image3.png"/><Relationship Id="rId10" Type="http://schemas.openxmlformats.org/officeDocument/2006/relationships/audio" Target="../media/audio49.wav"/><Relationship Id="rId19" Type="http://schemas.openxmlformats.org/officeDocument/2006/relationships/audio" Target="../media/audio58.wav"/><Relationship Id="rId4" Type="http://schemas.openxmlformats.org/officeDocument/2006/relationships/audio" Target="../media/audio43.wav"/><Relationship Id="rId9" Type="http://schemas.openxmlformats.org/officeDocument/2006/relationships/audio" Target="../media/audio48.wav"/><Relationship Id="rId14" Type="http://schemas.openxmlformats.org/officeDocument/2006/relationships/audio" Target="../media/audio53.wav"/><Relationship Id="rId22" Type="http://schemas.openxmlformats.org/officeDocument/2006/relationships/audio" Target="../media/audio60.wav"/></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8.wav"/><Relationship Id="rId3" Type="http://schemas.openxmlformats.org/officeDocument/2006/relationships/audio" Target="../media/audio3.wav"/><Relationship Id="rId7" Type="http://schemas.openxmlformats.org/officeDocument/2006/relationships/image" Target="../media/image6.png"/><Relationship Id="rId12" Type="http://schemas.openxmlformats.org/officeDocument/2006/relationships/audio" Target="../media/audio7.wav"/><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audio" Target="../media/audio6.wav"/><Relationship Id="rId5" Type="http://schemas.openxmlformats.org/officeDocument/2006/relationships/image" Target="../media/image8.svg"/><Relationship Id="rId15" Type="http://schemas.openxmlformats.org/officeDocument/2006/relationships/audio" Target="../media/audio10.wav"/><Relationship Id="rId10" Type="http://schemas.openxmlformats.org/officeDocument/2006/relationships/audio" Target="../media/audio5.wav"/><Relationship Id="rId4" Type="http://schemas.openxmlformats.org/officeDocument/2006/relationships/image" Target="../media/image7.png"/><Relationship Id="rId9" Type="http://schemas.openxmlformats.org/officeDocument/2006/relationships/image" Target="../media/image10.png"/><Relationship Id="rId14" Type="http://schemas.openxmlformats.org/officeDocument/2006/relationships/audio" Target="../media/audio9.wav"/></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1.wav"/><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2.png"/><Relationship Id="rId10" Type="http://schemas.openxmlformats.org/officeDocument/2006/relationships/audio" Target="../media/audio12.wav"/><Relationship Id="rId4" Type="http://schemas.openxmlformats.org/officeDocument/2006/relationships/image" Target="../media/image11.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audio" Target="../media/audio15.wav"/><Relationship Id="rId13" Type="http://schemas.openxmlformats.org/officeDocument/2006/relationships/audio" Target="../media/audio20.wav"/><Relationship Id="rId18" Type="http://schemas.openxmlformats.org/officeDocument/2006/relationships/audio" Target="../media/audio25.wav"/><Relationship Id="rId3" Type="http://schemas.openxmlformats.org/officeDocument/2006/relationships/image" Target="../media/image11.png"/><Relationship Id="rId21" Type="http://schemas.openxmlformats.org/officeDocument/2006/relationships/audio" Target="../media/audio28.wav"/><Relationship Id="rId7" Type="http://schemas.openxmlformats.org/officeDocument/2006/relationships/audio" Target="../media/audio14.wav"/><Relationship Id="rId12" Type="http://schemas.openxmlformats.org/officeDocument/2006/relationships/audio" Target="../media/audio19.wav"/><Relationship Id="rId17" Type="http://schemas.openxmlformats.org/officeDocument/2006/relationships/audio" Target="../media/audio24.wav"/><Relationship Id="rId2" Type="http://schemas.openxmlformats.org/officeDocument/2006/relationships/notesSlide" Target="../notesSlides/notesSlide5.xml"/><Relationship Id="rId16" Type="http://schemas.openxmlformats.org/officeDocument/2006/relationships/audio" Target="../media/audio23.wav"/><Relationship Id="rId20" Type="http://schemas.openxmlformats.org/officeDocument/2006/relationships/audio" Target="../media/audio27.wav"/><Relationship Id="rId1" Type="http://schemas.openxmlformats.org/officeDocument/2006/relationships/slideLayout" Target="../slideLayouts/slideLayout12.xml"/><Relationship Id="rId6" Type="http://schemas.openxmlformats.org/officeDocument/2006/relationships/audio" Target="../media/audio13.wav"/><Relationship Id="rId11" Type="http://schemas.openxmlformats.org/officeDocument/2006/relationships/audio" Target="../media/audio18.wav"/><Relationship Id="rId5" Type="http://schemas.microsoft.com/office/2007/relationships/hdphoto" Target="../media/hdphoto1.wdp"/><Relationship Id="rId15" Type="http://schemas.openxmlformats.org/officeDocument/2006/relationships/audio" Target="../media/audio22.wav"/><Relationship Id="rId10" Type="http://schemas.openxmlformats.org/officeDocument/2006/relationships/audio" Target="../media/audio17.wav"/><Relationship Id="rId19" Type="http://schemas.openxmlformats.org/officeDocument/2006/relationships/audio" Target="../media/audio26.wav"/><Relationship Id="rId4" Type="http://schemas.openxmlformats.org/officeDocument/2006/relationships/image" Target="../media/image12.png"/><Relationship Id="rId9" Type="http://schemas.openxmlformats.org/officeDocument/2006/relationships/audio" Target="../media/audio16.wav"/><Relationship Id="rId14" Type="http://schemas.openxmlformats.org/officeDocument/2006/relationships/audio" Target="../media/audio21.wav"/><Relationship Id="rId22" Type="http://schemas.openxmlformats.org/officeDocument/2006/relationships/audio" Target="../media/audio29.wav"/></Relationships>
</file>

<file path=ppt/slides/_rels/slide6.xml.rels><?xml version="1.0" encoding="UTF-8" standalone="yes"?>
<Relationships xmlns="http://schemas.openxmlformats.org/package/2006/relationships"><Relationship Id="rId8" Type="http://schemas.openxmlformats.org/officeDocument/2006/relationships/audio" Target="../media/audio31.wav"/><Relationship Id="rId3" Type="http://schemas.openxmlformats.org/officeDocument/2006/relationships/audio" Target="../media/audio30.wav"/><Relationship Id="rId7" Type="http://schemas.openxmlformats.org/officeDocument/2006/relationships/image" Target="../media/image8.svg"/><Relationship Id="rId12" Type="http://schemas.openxmlformats.org/officeDocument/2006/relationships/audio" Target="../media/audio35.wav"/><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audio" Target="../media/audio34.wav"/><Relationship Id="rId5" Type="http://schemas.microsoft.com/office/2007/relationships/hdphoto" Target="../media/hdphoto1.wdp"/><Relationship Id="rId10" Type="http://schemas.openxmlformats.org/officeDocument/2006/relationships/audio" Target="../media/audio33.wav"/><Relationship Id="rId4" Type="http://schemas.openxmlformats.org/officeDocument/2006/relationships/image" Target="../media/image12.png"/><Relationship Id="rId9" Type="http://schemas.openxmlformats.org/officeDocument/2006/relationships/audio" Target="../media/audio32.wav"/></Relationships>
</file>

<file path=ppt/slides/_rels/slide7.xml.rels><?xml version="1.0" encoding="UTF-8" standalone="yes"?>
<Relationships xmlns="http://schemas.openxmlformats.org/package/2006/relationships"><Relationship Id="rId3" Type="http://schemas.openxmlformats.org/officeDocument/2006/relationships/audio" Target="../media/audio36.wav"/><Relationship Id="rId7" Type="http://schemas.openxmlformats.org/officeDocument/2006/relationships/audio" Target="../media/audio37.wav"/><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audio" Target="../media/audio38.wav"/><Relationship Id="rId7" Type="http://schemas.openxmlformats.org/officeDocument/2006/relationships/audio" Target="../media/audio37.wav"/><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audio" Target="../media/audio39.wav"/><Relationship Id="rId7" Type="http://schemas.openxmlformats.org/officeDocument/2006/relationships/audio" Target="../media/audio37.wav"/><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fontScale="90000"/>
          </a:bodyPr>
          <a:lstStyle/>
          <a:p>
            <a:pPr algn="ctr"/>
            <a:r>
              <a:rPr lang="en-GB" b="1" dirty="0">
                <a:solidFill>
                  <a:srgbClr val="FFFFFF"/>
                </a:solidFill>
                <a:latin typeface="Century Gothic" panose="020B0502020202020204" pitchFamily="34" charset="0"/>
                <a:ea typeface="Century Gothic"/>
                <a:cs typeface="Century Gothic"/>
                <a:sym typeface="Century Gothic"/>
              </a:rPr>
              <a:t>Describing me and others</a:t>
            </a:r>
            <a:br>
              <a:rPr lang="en-GB" sz="1800" dirty="0">
                <a:solidFill>
                  <a:srgbClr val="000000"/>
                </a:solidFill>
                <a:latin typeface="Century Gothic" panose="020B0502020202020204" pitchFamily="34" charset="0"/>
                <a:cs typeface="Arial"/>
                <a:sym typeface="Arial"/>
              </a:rPr>
            </a:br>
            <a:endParaRPr lang="en-GB" dirty="0">
              <a:latin typeface="Century Gothic" panose="020B0502020202020204" pitchFamily="34" charset="0"/>
            </a:endParaRPr>
          </a:p>
        </p:txBody>
      </p:sp>
      <p:sp>
        <p:nvSpPr>
          <p:cNvPr id="7" name="TextBox 6">
            <a:hlinkClick r:id="" action="ppaction://noaction">
              <a:snd r:embed="rId4" name="2_1.wav"/>
            </a:hlinkClick>
            <a:extLst>
              <a:ext uri="{FF2B5EF4-FFF2-40B4-BE49-F238E27FC236}">
                <a16:creationId xmlns:a16="http://schemas.microsoft.com/office/drawing/2014/main" id="{AB7B2630-4331-A2AC-DEC1-48143AFA93C8}"/>
              </a:ext>
            </a:extLst>
          </p:cNvPr>
          <p:cNvSpPr txBox="1"/>
          <p:nvPr/>
        </p:nvSpPr>
        <p:spPr>
          <a:xfrm rot="20799808">
            <a:off x="1598464" y="3776704"/>
            <a:ext cx="3771900" cy="830997"/>
          </a:xfrm>
          <a:prstGeom prst="rect">
            <a:avLst/>
          </a:prstGeom>
          <a:noFill/>
        </p:spPr>
        <p:txBody>
          <a:bodyPr wrap="square" rtlCol="0">
            <a:spAutoFit/>
          </a:bodyPr>
          <a:lstStyle/>
          <a:p>
            <a:pPr algn="ctr"/>
            <a:r>
              <a:rPr lang="en-GB" sz="4800" b="1" dirty="0">
                <a:ln w="19050">
                  <a:solidFill>
                    <a:srgbClr val="CA5C4F"/>
                  </a:solidFill>
                  <a:prstDash val="sysDash"/>
                </a:ln>
                <a:solidFill>
                  <a:srgbClr val="F5867B"/>
                </a:solidFill>
                <a:latin typeface="Jumble" panose="02000503000000020004" pitchFamily="2" charset="0"/>
              </a:rPr>
              <a:t>En </a:t>
            </a:r>
            <a:r>
              <a:rPr lang="en-GB" sz="4800" b="1" dirty="0" err="1">
                <a:ln w="19050">
                  <a:solidFill>
                    <a:srgbClr val="CA5C4F"/>
                  </a:solidFill>
                  <a:prstDash val="sysDash"/>
                </a:ln>
                <a:solidFill>
                  <a:srgbClr val="F5867B"/>
                </a:solidFill>
                <a:latin typeface="Jumble" panose="02000503000000020004" pitchFamily="2" charset="0"/>
              </a:rPr>
              <a:t>el</a:t>
            </a:r>
            <a:r>
              <a:rPr lang="en-GB" sz="4800" b="1" dirty="0">
                <a:ln w="19050">
                  <a:solidFill>
                    <a:srgbClr val="CA5C4F"/>
                  </a:solidFill>
                  <a:prstDash val="sysDash"/>
                </a:ln>
                <a:solidFill>
                  <a:srgbClr val="F5867B"/>
                </a:solidFill>
                <a:latin typeface="Jumble" panose="02000503000000020004" pitchFamily="2" charset="0"/>
              </a:rPr>
              <a:t> colegio</a:t>
            </a:r>
          </a:p>
        </p:txBody>
      </p:sp>
      <p:pic>
        <p:nvPicPr>
          <p:cNvPr id="8" name="Picture 2" descr="Ilustraciones gratis de Escuela">
            <a:extLst>
              <a:ext uri="{FF2B5EF4-FFF2-40B4-BE49-F238E27FC236}">
                <a16:creationId xmlns:a16="http://schemas.microsoft.com/office/drawing/2014/main" id="{B7AB1478-9101-5745-4250-A3B1860F6E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1178" y="4552388"/>
            <a:ext cx="3338012" cy="1946697"/>
          </a:xfrm>
          <a:prstGeom prst="round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45"/>
          <p:cNvSpPr txBox="1">
            <a:spLocks noGrp="1"/>
          </p:cNvSpPr>
          <p:nvPr>
            <p:ph type="title"/>
          </p:nvPr>
        </p:nvSpPr>
        <p:spPr>
          <a:xfrm>
            <a:off x="926902" y="119499"/>
            <a:ext cx="9220587" cy="439000"/>
          </a:xfrm>
          <a:prstGeom prst="rect">
            <a:avLst/>
          </a:prstGeom>
        </p:spPr>
        <p:txBody>
          <a:bodyPr spcFirstLastPara="1" vert="horz" wrap="square" lIns="0" tIns="0" rIns="0" bIns="0" rtlCol="0" anchor="t" anchorCtr="0">
            <a:noAutofit/>
          </a:bodyPr>
          <a:lstStyle/>
          <a:p>
            <a:r>
              <a:rPr lang="en-GB" sz="3867" b="1" dirty="0">
                <a:solidFill>
                  <a:srgbClr val="002060"/>
                </a:solidFill>
                <a:latin typeface="Century Gothic" panose="020B0502020202020204" pitchFamily="34" charset="0"/>
              </a:rPr>
              <a:t>Follow up 5:</a:t>
            </a:r>
            <a:endParaRPr sz="3867" b="1" dirty="0">
              <a:solidFill>
                <a:srgbClr val="002060"/>
              </a:solidFill>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D0A7A1DD-0174-4729-B803-C8C6D9867C56}"/>
              </a:ext>
            </a:extLst>
          </p:cNvPr>
          <p:cNvGraphicFramePr>
            <a:graphicFrameLocks noGrp="1"/>
          </p:cNvGraphicFramePr>
          <p:nvPr>
            <p:extLst>
              <p:ext uri="{D42A27DB-BD31-4B8C-83A1-F6EECF244321}">
                <p14:modId xmlns:p14="http://schemas.microsoft.com/office/powerpoint/2010/main" val="2517447298"/>
              </p:ext>
            </p:extLst>
          </p:nvPr>
        </p:nvGraphicFramePr>
        <p:xfrm>
          <a:off x="273104" y="1515453"/>
          <a:ext cx="9977800" cy="4337928"/>
        </p:xfrm>
        <a:graphic>
          <a:graphicData uri="http://schemas.openxmlformats.org/drawingml/2006/table">
            <a:tbl>
              <a:tblPr firstRow="1" bandRow="1">
                <a:tableStyleId>{5940675A-B579-460E-94D1-54222C63F5DA}</a:tableStyleId>
              </a:tblPr>
              <a:tblGrid>
                <a:gridCol w="1485745">
                  <a:extLst>
                    <a:ext uri="{9D8B030D-6E8A-4147-A177-3AD203B41FA5}">
                      <a16:colId xmlns:a16="http://schemas.microsoft.com/office/drawing/2014/main" val="4110287848"/>
                    </a:ext>
                  </a:extLst>
                </a:gridCol>
                <a:gridCol w="2608430">
                  <a:extLst>
                    <a:ext uri="{9D8B030D-6E8A-4147-A177-3AD203B41FA5}">
                      <a16:colId xmlns:a16="http://schemas.microsoft.com/office/drawing/2014/main" val="1953448800"/>
                    </a:ext>
                  </a:extLst>
                </a:gridCol>
                <a:gridCol w="2741136">
                  <a:extLst>
                    <a:ext uri="{9D8B030D-6E8A-4147-A177-3AD203B41FA5}">
                      <a16:colId xmlns:a16="http://schemas.microsoft.com/office/drawing/2014/main" val="838564552"/>
                    </a:ext>
                  </a:extLst>
                </a:gridCol>
                <a:gridCol w="3142489">
                  <a:extLst>
                    <a:ext uri="{9D8B030D-6E8A-4147-A177-3AD203B41FA5}">
                      <a16:colId xmlns:a16="http://schemas.microsoft.com/office/drawing/2014/main" val="764704179"/>
                    </a:ext>
                  </a:extLst>
                </a:gridCol>
              </a:tblGrid>
              <a:tr h="481992">
                <a:tc>
                  <a:txBody>
                    <a:bodyPr/>
                    <a:lstStyle/>
                    <a:p>
                      <a:r>
                        <a:rPr lang="en-GB" sz="2400" dirty="0">
                          <a:solidFill>
                            <a:srgbClr val="002060"/>
                          </a:solidFill>
                          <a:latin typeface="Century Gothic" panose="020B0502020202020204" pitchFamily="34" charset="0"/>
                        </a:rPr>
                        <a:t>She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drink(s)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message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table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190129630"/>
                  </a:ext>
                </a:extLst>
              </a:tr>
              <a:tr h="481992">
                <a:tc>
                  <a:txBody>
                    <a:bodyPr/>
                    <a:lstStyle/>
                    <a:p>
                      <a:r>
                        <a:rPr lang="en-GB" sz="2400" dirty="0">
                          <a:solidFill>
                            <a:srgbClr val="002060"/>
                          </a:solidFill>
                          <a:latin typeface="Century Gothic" panose="020B0502020202020204" pitchFamily="34" charset="0"/>
                        </a:rPr>
                        <a:t>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eats(s)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teacher (f)</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the teacher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652858123"/>
                  </a:ext>
                </a:extLst>
              </a:tr>
              <a:tr h="481992">
                <a:tc>
                  <a:txBody>
                    <a:bodyPr/>
                    <a:lstStyle/>
                    <a:p>
                      <a:r>
                        <a:rPr lang="en-GB" sz="2400" dirty="0">
                          <a:solidFill>
                            <a:srgbClr val="002060"/>
                          </a:solidFill>
                          <a:latin typeface="Century Gothic" panose="020B0502020202020204" pitchFamily="34" charset="0"/>
                        </a:rPr>
                        <a:t>We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do(es), make(s)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hot chocolate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playground</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769601392"/>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read(s)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task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English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32082876"/>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learn(s)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question</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hall</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014828211"/>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understand(s)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an activity</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computer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302297657"/>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respond(s) (to)</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book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Spanish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917743869"/>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has, have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game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a partner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498431832"/>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fruit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497018700"/>
                  </a:ext>
                </a:extLst>
              </a:tr>
            </a:tbl>
          </a:graphicData>
        </a:graphic>
      </p:graphicFrame>
      <p:pic>
        <p:nvPicPr>
          <p:cNvPr id="41" name="Picture 2" descr="Pen, Write, Pencil, Writing Tool, Work, Message, Blue">
            <a:extLst>
              <a:ext uri="{FF2B5EF4-FFF2-40B4-BE49-F238E27FC236}">
                <a16:creationId xmlns:a16="http://schemas.microsoft.com/office/drawing/2014/main" id="{385EF58D-9C58-4032-841D-86F70D042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37FF867-4AE2-4A35-BE16-6EE60237DE03}"/>
              </a:ext>
            </a:extLst>
          </p:cNvPr>
          <p:cNvSpPr txBox="1"/>
          <p:nvPr/>
        </p:nvSpPr>
        <p:spPr>
          <a:xfrm>
            <a:off x="10788892" y="1024326"/>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2" name="Google Shape;167;p2">
            <a:extLst>
              <a:ext uri="{FF2B5EF4-FFF2-40B4-BE49-F238E27FC236}">
                <a16:creationId xmlns:a16="http://schemas.microsoft.com/office/drawing/2014/main" id="{53504B80-53FE-E5BA-61F1-3E3E646E23C2}"/>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 name="Graphic 4" descr="Teacher">
            <a:extLst>
              <a:ext uri="{FF2B5EF4-FFF2-40B4-BE49-F238E27FC236}">
                <a16:creationId xmlns:a16="http://schemas.microsoft.com/office/drawing/2014/main" id="{C75A1299-2B14-0646-F32C-19792988CC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9147" y="660319"/>
            <a:ext cx="914400" cy="914400"/>
          </a:xfrm>
          <a:prstGeom prst="rect">
            <a:avLst/>
          </a:prstGeom>
        </p:spPr>
      </p:pic>
      <p:sp>
        <p:nvSpPr>
          <p:cNvPr id="15" name="Google Shape;454;p17">
            <a:extLst>
              <a:ext uri="{FF2B5EF4-FFF2-40B4-BE49-F238E27FC236}">
                <a16:creationId xmlns:a16="http://schemas.microsoft.com/office/drawing/2014/main" id="{4F2E49B9-3C5A-298B-41C8-6C8DA79ADB4B}"/>
              </a:ext>
            </a:extLst>
          </p:cNvPr>
          <p:cNvSpPr/>
          <p:nvPr/>
        </p:nvSpPr>
        <p:spPr>
          <a:xfrm>
            <a:off x="289147" y="2445590"/>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6" name="Google Shape;472;p17">
            <a:extLst>
              <a:ext uri="{FF2B5EF4-FFF2-40B4-BE49-F238E27FC236}">
                <a16:creationId xmlns:a16="http://schemas.microsoft.com/office/drawing/2014/main" id="{F00AFA17-9734-3997-26CA-D23D62774E1A}"/>
              </a:ext>
            </a:extLst>
          </p:cNvPr>
          <p:cNvSpPr txBox="1"/>
          <p:nvPr/>
        </p:nvSpPr>
        <p:spPr>
          <a:xfrm>
            <a:off x="383855" y="5990877"/>
            <a:ext cx="9883091"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Leemos</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un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libro</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en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el</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ordenador</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a:t>
            </a:r>
            <a:r>
              <a:rPr kumimoji="0" lang="en-GB" sz="4200" b="1" i="0" u="none" strike="noStrike" kern="0" cap="none" spc="0" normalizeH="0" noProof="0" dirty="0">
                <a:ln>
                  <a:noFill/>
                </a:ln>
                <a:solidFill>
                  <a:srgbClr val="1F3864"/>
                </a:solidFill>
                <a:effectLst/>
                <a:uLnTx/>
                <a:uFillTx/>
                <a:latin typeface="Century Gothic"/>
                <a:ea typeface="Century Gothic"/>
                <a:cs typeface="Century Gothic"/>
                <a:sym typeface="Century Gothic"/>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54;p17">
            <a:extLst>
              <a:ext uri="{FF2B5EF4-FFF2-40B4-BE49-F238E27FC236}">
                <a16:creationId xmlns:a16="http://schemas.microsoft.com/office/drawing/2014/main" id="{38407DD0-00F1-A199-4D2D-929029A6766E}"/>
              </a:ext>
            </a:extLst>
          </p:cNvPr>
          <p:cNvSpPr/>
          <p:nvPr/>
        </p:nvSpPr>
        <p:spPr>
          <a:xfrm>
            <a:off x="1696357" y="2960935"/>
            <a:ext cx="258731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8" name="Google Shape;454;p17">
            <a:extLst>
              <a:ext uri="{FF2B5EF4-FFF2-40B4-BE49-F238E27FC236}">
                <a16:creationId xmlns:a16="http://schemas.microsoft.com/office/drawing/2014/main" id="{5DEF49E0-2C05-24DC-76AE-3D5867770B7D}"/>
              </a:ext>
            </a:extLst>
          </p:cNvPr>
          <p:cNvSpPr/>
          <p:nvPr/>
        </p:nvSpPr>
        <p:spPr>
          <a:xfrm>
            <a:off x="4303552" y="4407158"/>
            <a:ext cx="2043695"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9" name="Google Shape;454;p17">
            <a:extLst>
              <a:ext uri="{FF2B5EF4-FFF2-40B4-BE49-F238E27FC236}">
                <a16:creationId xmlns:a16="http://schemas.microsoft.com/office/drawing/2014/main" id="{E7425139-B5D5-8647-DD0D-6365B9733383}"/>
              </a:ext>
            </a:extLst>
          </p:cNvPr>
          <p:cNvSpPr/>
          <p:nvPr/>
        </p:nvSpPr>
        <p:spPr>
          <a:xfrm>
            <a:off x="7100741" y="3953558"/>
            <a:ext cx="3166205"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22" name="TextBox 21">
            <a:extLst>
              <a:ext uri="{FF2B5EF4-FFF2-40B4-BE49-F238E27FC236}">
                <a16:creationId xmlns:a16="http://schemas.microsoft.com/office/drawing/2014/main" id="{7320EC28-3C3A-167B-B348-C1C4B563CBC5}"/>
              </a:ext>
            </a:extLst>
          </p:cNvPr>
          <p:cNvSpPr txBox="1"/>
          <p:nvPr/>
        </p:nvSpPr>
        <p:spPr>
          <a:xfrm>
            <a:off x="8567216" y="773290"/>
            <a:ext cx="6144126" cy="646331"/>
          </a:xfrm>
          <a:prstGeom prst="rect">
            <a:avLst/>
          </a:prstGeom>
          <a:noFill/>
        </p:spPr>
        <p:txBody>
          <a:bodyPr wrap="square">
            <a:spAutoFit/>
          </a:bodyPr>
          <a:lstStyle/>
          <a:p>
            <a:r>
              <a:rPr lang="en-GB" sz="3600" b="1" dirty="0">
                <a:solidFill>
                  <a:srgbClr val="002060"/>
                </a:solidFill>
                <a:latin typeface="Century Gothic" panose="020B0502020202020204" pitchFamily="34" charset="0"/>
              </a:rPr>
              <a:t>[4/5].</a:t>
            </a:r>
            <a:endParaRPr lang="en-GB" sz="3600" dirty="0">
              <a:solidFill>
                <a:srgbClr val="002060"/>
              </a:solidFill>
            </a:endParaRPr>
          </a:p>
        </p:txBody>
      </p:sp>
      <p:sp>
        <p:nvSpPr>
          <p:cNvPr id="4" name="Speech Bubble: Rectangle with Corners Rounded 3">
            <a:hlinkClick r:id="" action="ppaction://noaction">
              <a:snd r:embed="rId7" name="7_1.wav"/>
            </a:hlinkClick>
            <a:extLst>
              <a:ext uri="{FF2B5EF4-FFF2-40B4-BE49-F238E27FC236}">
                <a16:creationId xmlns:a16="http://schemas.microsoft.com/office/drawing/2014/main" id="{CD097E4C-7699-24D7-1E00-4E74B69343BA}"/>
              </a:ext>
            </a:extLst>
          </p:cNvPr>
          <p:cNvSpPr/>
          <p:nvPr/>
        </p:nvSpPr>
        <p:spPr>
          <a:xfrm>
            <a:off x="1334006" y="941146"/>
            <a:ext cx="7102751" cy="451238"/>
          </a:xfrm>
          <a:prstGeom prst="wedgeRoundRectCallout">
            <a:avLst>
              <a:gd name="adj1" fmla="val -54991"/>
              <a:gd name="adj2" fmla="val -7585"/>
              <a:gd name="adj3" fmla="val 16667"/>
            </a:avLst>
          </a:prstGeom>
          <a:solidFill>
            <a:srgbClr val="FF61B0"/>
          </a:solidFill>
          <a:ln>
            <a:solidFill>
              <a:srgbClr val="FF61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GB" sz="2400" b="1" dirty="0" err="1">
                <a:solidFill>
                  <a:schemeClr val="bg1"/>
                </a:solidFill>
                <a:latin typeface="Century Gothic" panose="020B0502020202020204" pitchFamily="34" charset="0"/>
              </a:rPr>
              <a:t>Ahora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habla</a:t>
            </a:r>
            <a:r>
              <a:rPr lang="en-GB" sz="2400" b="1" dirty="0">
                <a:solidFill>
                  <a:schemeClr val="bg1"/>
                </a:solidFill>
                <a:latin typeface="Century Gothic" panose="020B0502020202020204" pitchFamily="34" charset="0"/>
              </a:rPr>
              <a:t> con </a:t>
            </a:r>
            <a:r>
              <a:rPr lang="en-GB" sz="2400" b="1" dirty="0" err="1">
                <a:solidFill>
                  <a:schemeClr val="bg1"/>
                </a:solidFill>
                <a:latin typeface="Century Gothic" panose="020B0502020202020204" pitchFamily="34" charset="0"/>
              </a:rPr>
              <a:t>tu</a:t>
            </a:r>
            <a:r>
              <a:rPr lang="en-GB" sz="2400" b="1" dirty="0">
                <a:solidFill>
                  <a:schemeClr val="bg1"/>
                </a:solidFill>
                <a:latin typeface="Century Gothic" panose="020B0502020202020204" pitchFamily="34" charset="0"/>
              </a:rPr>
              <a:t> </a:t>
            </a:r>
            <a:r>
              <a:rPr lang="es-ES_tradnl"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compañero/compañera</a:t>
            </a:r>
            <a:r>
              <a:rPr lang="en-GB" sz="2400" b="1"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317742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7_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45"/>
          <p:cNvSpPr txBox="1">
            <a:spLocks noGrp="1"/>
          </p:cNvSpPr>
          <p:nvPr>
            <p:ph type="title"/>
          </p:nvPr>
        </p:nvSpPr>
        <p:spPr>
          <a:xfrm>
            <a:off x="926902" y="119499"/>
            <a:ext cx="9220587" cy="439000"/>
          </a:xfrm>
          <a:prstGeom prst="rect">
            <a:avLst/>
          </a:prstGeom>
        </p:spPr>
        <p:txBody>
          <a:bodyPr spcFirstLastPara="1" vert="horz" wrap="square" lIns="0" tIns="0" rIns="0" bIns="0" rtlCol="0" anchor="t" anchorCtr="0">
            <a:noAutofit/>
          </a:bodyPr>
          <a:lstStyle/>
          <a:p>
            <a:r>
              <a:rPr lang="en-GB" sz="3867" b="1" dirty="0">
                <a:solidFill>
                  <a:srgbClr val="002060"/>
                </a:solidFill>
                <a:latin typeface="Century Gothic" panose="020B0502020202020204" pitchFamily="34" charset="0"/>
              </a:rPr>
              <a:t>Follow up 5:</a:t>
            </a:r>
            <a:endParaRPr sz="3867" b="1" dirty="0">
              <a:solidFill>
                <a:srgbClr val="002060"/>
              </a:solidFill>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D0A7A1DD-0174-4729-B803-C8C6D9867C56}"/>
              </a:ext>
            </a:extLst>
          </p:cNvPr>
          <p:cNvGraphicFramePr>
            <a:graphicFrameLocks noGrp="1"/>
          </p:cNvGraphicFramePr>
          <p:nvPr>
            <p:extLst>
              <p:ext uri="{D42A27DB-BD31-4B8C-83A1-F6EECF244321}">
                <p14:modId xmlns:p14="http://schemas.microsoft.com/office/powerpoint/2010/main" val="3699063668"/>
              </p:ext>
            </p:extLst>
          </p:nvPr>
        </p:nvGraphicFramePr>
        <p:xfrm>
          <a:off x="273104" y="1515453"/>
          <a:ext cx="9977800" cy="4337928"/>
        </p:xfrm>
        <a:graphic>
          <a:graphicData uri="http://schemas.openxmlformats.org/drawingml/2006/table">
            <a:tbl>
              <a:tblPr firstRow="1" bandRow="1">
                <a:tableStyleId>{5940675A-B579-460E-94D1-54222C63F5DA}</a:tableStyleId>
              </a:tblPr>
              <a:tblGrid>
                <a:gridCol w="1485745">
                  <a:extLst>
                    <a:ext uri="{9D8B030D-6E8A-4147-A177-3AD203B41FA5}">
                      <a16:colId xmlns:a16="http://schemas.microsoft.com/office/drawing/2014/main" val="4110287848"/>
                    </a:ext>
                  </a:extLst>
                </a:gridCol>
                <a:gridCol w="2608430">
                  <a:extLst>
                    <a:ext uri="{9D8B030D-6E8A-4147-A177-3AD203B41FA5}">
                      <a16:colId xmlns:a16="http://schemas.microsoft.com/office/drawing/2014/main" val="1953448800"/>
                    </a:ext>
                  </a:extLst>
                </a:gridCol>
                <a:gridCol w="2741136">
                  <a:extLst>
                    <a:ext uri="{9D8B030D-6E8A-4147-A177-3AD203B41FA5}">
                      <a16:colId xmlns:a16="http://schemas.microsoft.com/office/drawing/2014/main" val="838564552"/>
                    </a:ext>
                  </a:extLst>
                </a:gridCol>
                <a:gridCol w="3142489">
                  <a:extLst>
                    <a:ext uri="{9D8B030D-6E8A-4147-A177-3AD203B41FA5}">
                      <a16:colId xmlns:a16="http://schemas.microsoft.com/office/drawing/2014/main" val="764704179"/>
                    </a:ext>
                  </a:extLst>
                </a:gridCol>
              </a:tblGrid>
              <a:tr h="481992">
                <a:tc>
                  <a:txBody>
                    <a:bodyPr/>
                    <a:lstStyle/>
                    <a:p>
                      <a:r>
                        <a:rPr lang="en-GB" sz="2400" dirty="0">
                          <a:solidFill>
                            <a:srgbClr val="002060"/>
                          </a:solidFill>
                          <a:latin typeface="Century Gothic" panose="020B0502020202020204" pitchFamily="34" charset="0"/>
                        </a:rPr>
                        <a:t>She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drink(s)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message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table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190129630"/>
                  </a:ext>
                </a:extLst>
              </a:tr>
              <a:tr h="481992">
                <a:tc>
                  <a:txBody>
                    <a:bodyPr/>
                    <a:lstStyle/>
                    <a:p>
                      <a:r>
                        <a:rPr lang="en-GB" sz="2400" dirty="0">
                          <a:solidFill>
                            <a:srgbClr val="002060"/>
                          </a:solidFill>
                          <a:latin typeface="Century Gothic" panose="020B0502020202020204" pitchFamily="34" charset="0"/>
                        </a:rPr>
                        <a:t>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eats(s)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teacher (f)</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the teacher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652858123"/>
                  </a:ext>
                </a:extLst>
              </a:tr>
              <a:tr h="481992">
                <a:tc>
                  <a:txBody>
                    <a:bodyPr/>
                    <a:lstStyle/>
                    <a:p>
                      <a:r>
                        <a:rPr lang="en-GB" sz="2400" dirty="0">
                          <a:solidFill>
                            <a:srgbClr val="002060"/>
                          </a:solidFill>
                          <a:latin typeface="Century Gothic" panose="020B0502020202020204" pitchFamily="34" charset="0"/>
                        </a:rPr>
                        <a:t>We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do(es), make(s)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hot chocolate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playground</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769601392"/>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read(s)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task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English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32082876"/>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learn(s)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question</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hall</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014828211"/>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understand(s)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an activity</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computer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302297657"/>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respond(s) (to)</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book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Spanish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917743869"/>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has, have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game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a partner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498431832"/>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fruit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497018700"/>
                  </a:ext>
                </a:extLst>
              </a:tr>
            </a:tbl>
          </a:graphicData>
        </a:graphic>
      </p:graphicFrame>
      <p:pic>
        <p:nvPicPr>
          <p:cNvPr id="41" name="Picture 2" descr="Pen, Write, Pencil, Writing Tool, Work, Message, Blue">
            <a:extLst>
              <a:ext uri="{FF2B5EF4-FFF2-40B4-BE49-F238E27FC236}">
                <a16:creationId xmlns:a16="http://schemas.microsoft.com/office/drawing/2014/main" id="{385EF58D-9C58-4032-841D-86F70D042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37FF867-4AE2-4A35-BE16-6EE60237DE03}"/>
              </a:ext>
            </a:extLst>
          </p:cNvPr>
          <p:cNvSpPr txBox="1"/>
          <p:nvPr/>
        </p:nvSpPr>
        <p:spPr>
          <a:xfrm>
            <a:off x="10788892" y="1024326"/>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2" name="Google Shape;167;p2">
            <a:extLst>
              <a:ext uri="{FF2B5EF4-FFF2-40B4-BE49-F238E27FC236}">
                <a16:creationId xmlns:a16="http://schemas.microsoft.com/office/drawing/2014/main" id="{53504B80-53FE-E5BA-61F1-3E3E646E23C2}"/>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 name="Graphic 4" descr="Teacher">
            <a:extLst>
              <a:ext uri="{FF2B5EF4-FFF2-40B4-BE49-F238E27FC236}">
                <a16:creationId xmlns:a16="http://schemas.microsoft.com/office/drawing/2014/main" id="{C75A1299-2B14-0646-F32C-19792988CC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9147" y="660319"/>
            <a:ext cx="914400" cy="914400"/>
          </a:xfrm>
          <a:prstGeom prst="rect">
            <a:avLst/>
          </a:prstGeom>
        </p:spPr>
      </p:pic>
      <p:sp>
        <p:nvSpPr>
          <p:cNvPr id="15" name="Google Shape;454;p17">
            <a:extLst>
              <a:ext uri="{FF2B5EF4-FFF2-40B4-BE49-F238E27FC236}">
                <a16:creationId xmlns:a16="http://schemas.microsoft.com/office/drawing/2014/main" id="{4F2E49B9-3C5A-298B-41C8-6C8DA79ADB4B}"/>
              </a:ext>
            </a:extLst>
          </p:cNvPr>
          <p:cNvSpPr/>
          <p:nvPr/>
        </p:nvSpPr>
        <p:spPr>
          <a:xfrm>
            <a:off x="289147" y="2445590"/>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6" name="Google Shape;472;p17">
            <a:extLst>
              <a:ext uri="{FF2B5EF4-FFF2-40B4-BE49-F238E27FC236}">
                <a16:creationId xmlns:a16="http://schemas.microsoft.com/office/drawing/2014/main" id="{F00AFA17-9734-3997-26CA-D23D62774E1A}"/>
              </a:ext>
            </a:extLst>
          </p:cNvPr>
          <p:cNvSpPr txBox="1"/>
          <p:nvPr/>
        </p:nvSpPr>
        <p:spPr>
          <a:xfrm>
            <a:off x="383855" y="5990877"/>
            <a:ext cx="11808145"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Bebemos</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chocolate caliente en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el</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patio.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54;p17">
            <a:extLst>
              <a:ext uri="{FF2B5EF4-FFF2-40B4-BE49-F238E27FC236}">
                <a16:creationId xmlns:a16="http://schemas.microsoft.com/office/drawing/2014/main" id="{38407DD0-00F1-A199-4D2D-929029A6766E}"/>
              </a:ext>
            </a:extLst>
          </p:cNvPr>
          <p:cNvSpPr/>
          <p:nvPr/>
        </p:nvSpPr>
        <p:spPr>
          <a:xfrm>
            <a:off x="1696357" y="1535447"/>
            <a:ext cx="258731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8" name="Google Shape;454;p17">
            <a:extLst>
              <a:ext uri="{FF2B5EF4-FFF2-40B4-BE49-F238E27FC236}">
                <a16:creationId xmlns:a16="http://schemas.microsoft.com/office/drawing/2014/main" id="{5DEF49E0-2C05-24DC-76AE-3D5867770B7D}"/>
              </a:ext>
            </a:extLst>
          </p:cNvPr>
          <p:cNvSpPr/>
          <p:nvPr/>
        </p:nvSpPr>
        <p:spPr>
          <a:xfrm>
            <a:off x="4303552" y="2492401"/>
            <a:ext cx="2578511"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9" name="Google Shape;454;p17">
            <a:extLst>
              <a:ext uri="{FF2B5EF4-FFF2-40B4-BE49-F238E27FC236}">
                <a16:creationId xmlns:a16="http://schemas.microsoft.com/office/drawing/2014/main" id="{E7425139-B5D5-8647-DD0D-6365B9733383}"/>
              </a:ext>
            </a:extLst>
          </p:cNvPr>
          <p:cNvSpPr/>
          <p:nvPr/>
        </p:nvSpPr>
        <p:spPr>
          <a:xfrm>
            <a:off x="7100741" y="2524151"/>
            <a:ext cx="3166205"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22" name="TextBox 21">
            <a:extLst>
              <a:ext uri="{FF2B5EF4-FFF2-40B4-BE49-F238E27FC236}">
                <a16:creationId xmlns:a16="http://schemas.microsoft.com/office/drawing/2014/main" id="{7320EC28-3C3A-167B-B348-C1C4B563CBC5}"/>
              </a:ext>
            </a:extLst>
          </p:cNvPr>
          <p:cNvSpPr txBox="1"/>
          <p:nvPr/>
        </p:nvSpPr>
        <p:spPr>
          <a:xfrm>
            <a:off x="8683843" y="767816"/>
            <a:ext cx="6144126" cy="646331"/>
          </a:xfrm>
          <a:prstGeom prst="rect">
            <a:avLst/>
          </a:prstGeom>
          <a:noFill/>
        </p:spPr>
        <p:txBody>
          <a:bodyPr wrap="square">
            <a:spAutoFit/>
          </a:bodyPr>
          <a:lstStyle/>
          <a:p>
            <a:r>
              <a:rPr lang="en-GB" sz="3600" b="1" dirty="0">
                <a:solidFill>
                  <a:srgbClr val="002060"/>
                </a:solidFill>
                <a:latin typeface="Century Gothic" panose="020B0502020202020204" pitchFamily="34" charset="0"/>
              </a:rPr>
              <a:t>[5/5]</a:t>
            </a:r>
            <a:endParaRPr lang="en-GB" sz="3600" dirty="0">
              <a:solidFill>
                <a:srgbClr val="002060"/>
              </a:solidFill>
            </a:endParaRPr>
          </a:p>
        </p:txBody>
      </p:sp>
      <p:sp>
        <p:nvSpPr>
          <p:cNvPr id="4" name="Speech Bubble: Rectangle with Corners Rounded 3">
            <a:hlinkClick r:id="" action="ppaction://noaction">
              <a:snd r:embed="rId7" name="7_1.wav"/>
            </a:hlinkClick>
            <a:extLst>
              <a:ext uri="{FF2B5EF4-FFF2-40B4-BE49-F238E27FC236}">
                <a16:creationId xmlns:a16="http://schemas.microsoft.com/office/drawing/2014/main" id="{B1E8339C-35F7-69B2-C8F3-D2DC200ACF18}"/>
              </a:ext>
            </a:extLst>
          </p:cNvPr>
          <p:cNvSpPr/>
          <p:nvPr/>
        </p:nvSpPr>
        <p:spPr>
          <a:xfrm>
            <a:off x="1334006" y="941146"/>
            <a:ext cx="7102751" cy="451238"/>
          </a:xfrm>
          <a:prstGeom prst="wedgeRoundRectCallout">
            <a:avLst>
              <a:gd name="adj1" fmla="val -54991"/>
              <a:gd name="adj2" fmla="val -7585"/>
              <a:gd name="adj3" fmla="val 16667"/>
            </a:avLst>
          </a:prstGeom>
          <a:solidFill>
            <a:srgbClr val="FF61B0"/>
          </a:solidFill>
          <a:ln>
            <a:solidFill>
              <a:srgbClr val="FF61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GB" sz="2400" b="1" dirty="0" err="1">
                <a:solidFill>
                  <a:schemeClr val="bg1"/>
                </a:solidFill>
                <a:latin typeface="Century Gothic" panose="020B0502020202020204" pitchFamily="34" charset="0"/>
              </a:rPr>
              <a:t>Ahora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habla</a:t>
            </a:r>
            <a:r>
              <a:rPr lang="en-GB" sz="2400" b="1" dirty="0">
                <a:solidFill>
                  <a:schemeClr val="bg1"/>
                </a:solidFill>
                <a:latin typeface="Century Gothic" panose="020B0502020202020204" pitchFamily="34" charset="0"/>
              </a:rPr>
              <a:t> con </a:t>
            </a:r>
            <a:r>
              <a:rPr lang="en-GB" sz="2400" b="1" dirty="0" err="1">
                <a:solidFill>
                  <a:schemeClr val="bg1"/>
                </a:solidFill>
                <a:latin typeface="Century Gothic" panose="020B0502020202020204" pitchFamily="34" charset="0"/>
              </a:rPr>
              <a:t>tu</a:t>
            </a:r>
            <a:r>
              <a:rPr lang="en-GB" sz="2400" b="1" dirty="0">
                <a:solidFill>
                  <a:schemeClr val="bg1"/>
                </a:solidFill>
                <a:latin typeface="Century Gothic" panose="020B0502020202020204" pitchFamily="34" charset="0"/>
              </a:rPr>
              <a:t> </a:t>
            </a:r>
            <a:r>
              <a:rPr lang="es-ES_tradnl"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compañero/compañera</a:t>
            </a:r>
            <a:r>
              <a:rPr lang="en-GB" sz="2400" b="1"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278319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7_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45"/>
          <p:cNvSpPr txBox="1">
            <a:spLocks noGrp="1"/>
          </p:cNvSpPr>
          <p:nvPr>
            <p:ph type="title"/>
          </p:nvPr>
        </p:nvSpPr>
        <p:spPr>
          <a:xfrm>
            <a:off x="926902" y="119499"/>
            <a:ext cx="9220587" cy="439000"/>
          </a:xfrm>
          <a:prstGeom prst="rect">
            <a:avLst/>
          </a:prstGeom>
        </p:spPr>
        <p:txBody>
          <a:bodyPr spcFirstLastPara="1" vert="horz" wrap="square" lIns="0" tIns="0" rIns="0" bIns="0" rtlCol="0" anchor="t" anchorCtr="0">
            <a:noAutofit/>
          </a:bodyPr>
          <a:lstStyle/>
          <a:p>
            <a:r>
              <a:rPr lang="en-GB" sz="3867" b="1" dirty="0">
                <a:solidFill>
                  <a:srgbClr val="002060"/>
                </a:solidFill>
                <a:latin typeface="Century Gothic" panose="020B0502020202020204" pitchFamily="34" charset="0"/>
              </a:rPr>
              <a:t>Follow up 5:</a:t>
            </a:r>
            <a:endParaRPr sz="3867" b="1" dirty="0">
              <a:solidFill>
                <a:srgbClr val="002060"/>
              </a:solidFill>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D0A7A1DD-0174-4729-B803-C8C6D9867C56}"/>
              </a:ext>
            </a:extLst>
          </p:cNvPr>
          <p:cNvGraphicFramePr>
            <a:graphicFrameLocks noGrp="1"/>
          </p:cNvGraphicFramePr>
          <p:nvPr>
            <p:extLst>
              <p:ext uri="{D42A27DB-BD31-4B8C-83A1-F6EECF244321}">
                <p14:modId xmlns:p14="http://schemas.microsoft.com/office/powerpoint/2010/main" val="239937115"/>
              </p:ext>
            </p:extLst>
          </p:nvPr>
        </p:nvGraphicFramePr>
        <p:xfrm>
          <a:off x="273104" y="1515453"/>
          <a:ext cx="9977800" cy="4337928"/>
        </p:xfrm>
        <a:graphic>
          <a:graphicData uri="http://schemas.openxmlformats.org/drawingml/2006/table">
            <a:tbl>
              <a:tblPr firstRow="1" bandRow="1">
                <a:tableStyleId>{5940675A-B579-460E-94D1-54222C63F5DA}</a:tableStyleId>
              </a:tblPr>
              <a:tblGrid>
                <a:gridCol w="1485745">
                  <a:extLst>
                    <a:ext uri="{9D8B030D-6E8A-4147-A177-3AD203B41FA5}">
                      <a16:colId xmlns:a16="http://schemas.microsoft.com/office/drawing/2014/main" val="4110287848"/>
                    </a:ext>
                  </a:extLst>
                </a:gridCol>
                <a:gridCol w="2608430">
                  <a:extLst>
                    <a:ext uri="{9D8B030D-6E8A-4147-A177-3AD203B41FA5}">
                      <a16:colId xmlns:a16="http://schemas.microsoft.com/office/drawing/2014/main" val="1953448800"/>
                    </a:ext>
                  </a:extLst>
                </a:gridCol>
                <a:gridCol w="2741136">
                  <a:extLst>
                    <a:ext uri="{9D8B030D-6E8A-4147-A177-3AD203B41FA5}">
                      <a16:colId xmlns:a16="http://schemas.microsoft.com/office/drawing/2014/main" val="838564552"/>
                    </a:ext>
                  </a:extLst>
                </a:gridCol>
                <a:gridCol w="3142489">
                  <a:extLst>
                    <a:ext uri="{9D8B030D-6E8A-4147-A177-3AD203B41FA5}">
                      <a16:colId xmlns:a16="http://schemas.microsoft.com/office/drawing/2014/main" val="764704179"/>
                    </a:ext>
                  </a:extLst>
                </a:gridCol>
              </a:tblGrid>
              <a:tr h="481992">
                <a:tc>
                  <a:txBody>
                    <a:bodyPr/>
                    <a:lstStyle/>
                    <a:p>
                      <a:r>
                        <a:rPr lang="en-GB" sz="2400" dirty="0">
                          <a:solidFill>
                            <a:srgbClr val="002060"/>
                          </a:solidFill>
                          <a:latin typeface="Century Gothic" panose="020B0502020202020204" pitchFamily="34" charset="0"/>
                        </a:rPr>
                        <a:t>She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drink(s)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message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table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190129630"/>
                  </a:ext>
                </a:extLst>
              </a:tr>
              <a:tr h="481992">
                <a:tc>
                  <a:txBody>
                    <a:bodyPr/>
                    <a:lstStyle/>
                    <a:p>
                      <a:r>
                        <a:rPr lang="en-GB" sz="2400" dirty="0">
                          <a:solidFill>
                            <a:srgbClr val="002060"/>
                          </a:solidFill>
                          <a:latin typeface="Century Gothic" panose="020B0502020202020204" pitchFamily="34" charset="0"/>
                        </a:rPr>
                        <a:t>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eats(s)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teacher (f)</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the teacher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652858123"/>
                  </a:ext>
                </a:extLst>
              </a:tr>
              <a:tr h="481992">
                <a:tc>
                  <a:txBody>
                    <a:bodyPr/>
                    <a:lstStyle/>
                    <a:p>
                      <a:r>
                        <a:rPr lang="en-GB" sz="2400" dirty="0">
                          <a:solidFill>
                            <a:srgbClr val="002060"/>
                          </a:solidFill>
                          <a:latin typeface="Century Gothic" panose="020B0502020202020204" pitchFamily="34" charset="0"/>
                        </a:rPr>
                        <a:t>We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do(es), make(s)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hot chocolate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playground</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769601392"/>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read(s)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task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English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32082876"/>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learn(s)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question</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hall</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014828211"/>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understand(s)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an activity</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computer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302297657"/>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respond(s) (to)</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book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Spanish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917743869"/>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has, have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game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a partner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498431832"/>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fruit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497018700"/>
                  </a:ext>
                </a:extLst>
              </a:tr>
            </a:tbl>
          </a:graphicData>
        </a:graphic>
      </p:graphicFrame>
      <p:sp>
        <p:nvSpPr>
          <p:cNvPr id="2" name="Google Shape;167;p2">
            <a:extLst>
              <a:ext uri="{FF2B5EF4-FFF2-40B4-BE49-F238E27FC236}">
                <a16:creationId xmlns:a16="http://schemas.microsoft.com/office/drawing/2014/main" id="{53504B80-53FE-E5BA-61F1-3E3E646E23C2}"/>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 name="Graphic 4" descr="Teacher">
            <a:extLst>
              <a:ext uri="{FF2B5EF4-FFF2-40B4-BE49-F238E27FC236}">
                <a16:creationId xmlns:a16="http://schemas.microsoft.com/office/drawing/2014/main" id="{C75A1299-2B14-0646-F32C-19792988CC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147" y="660319"/>
            <a:ext cx="914400" cy="914400"/>
          </a:xfrm>
          <a:prstGeom prst="rect">
            <a:avLst/>
          </a:prstGeom>
        </p:spPr>
      </p:pic>
      <p:pic>
        <p:nvPicPr>
          <p:cNvPr id="4" name="Google Shape;111;p3" descr="Speech Icon, Voice, Talking, Audio, Speech">
            <a:extLst>
              <a:ext uri="{FF2B5EF4-FFF2-40B4-BE49-F238E27FC236}">
                <a16:creationId xmlns:a16="http://schemas.microsoft.com/office/drawing/2014/main" id="{DCF1CD61-6822-41BA-9182-1CBA556292C5}"/>
              </a:ext>
            </a:extLst>
          </p:cNvPr>
          <p:cNvPicPr preferRelativeResize="0"/>
          <p:nvPr/>
        </p:nvPicPr>
        <p:blipFill rotWithShape="1">
          <a:blip r:embed="rId5">
            <a:alphaModFix/>
          </a:blip>
          <a:srcRect/>
          <a:stretch/>
        </p:blipFill>
        <p:spPr>
          <a:xfrm>
            <a:off x="10976446" y="224109"/>
            <a:ext cx="776168" cy="776168"/>
          </a:xfrm>
          <a:prstGeom prst="rect">
            <a:avLst/>
          </a:prstGeom>
          <a:noFill/>
          <a:ln>
            <a:noFill/>
          </a:ln>
        </p:spPr>
      </p:pic>
      <p:sp>
        <p:nvSpPr>
          <p:cNvPr id="6" name="TextBox 5">
            <a:extLst>
              <a:ext uri="{FF2B5EF4-FFF2-40B4-BE49-F238E27FC236}">
                <a16:creationId xmlns:a16="http://schemas.microsoft.com/office/drawing/2014/main" id="{76187B31-548F-3D80-18E7-7BECF05D48F3}"/>
              </a:ext>
            </a:extLst>
          </p:cNvPr>
          <p:cNvSpPr txBox="1"/>
          <p:nvPr/>
        </p:nvSpPr>
        <p:spPr>
          <a:xfrm>
            <a:off x="10788892" y="1024326"/>
            <a:ext cx="1151277" cy="461665"/>
          </a:xfrm>
          <a:prstGeom prst="rect">
            <a:avLst/>
          </a:prstGeom>
          <a:solidFill>
            <a:srgbClr val="22A7CC"/>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hablar</a:t>
            </a:r>
          </a:p>
        </p:txBody>
      </p:sp>
      <p:sp>
        <p:nvSpPr>
          <p:cNvPr id="7" name="Speech Bubble: Rectangle with Corners Rounded 6">
            <a:hlinkClick r:id="" action="ppaction://noaction">
              <a:snd r:embed="rId6" name="7_1.wav"/>
            </a:hlinkClick>
            <a:extLst>
              <a:ext uri="{FF2B5EF4-FFF2-40B4-BE49-F238E27FC236}">
                <a16:creationId xmlns:a16="http://schemas.microsoft.com/office/drawing/2014/main" id="{FA91C92F-C573-ABB5-0A37-B16FEAB5582E}"/>
              </a:ext>
            </a:extLst>
          </p:cNvPr>
          <p:cNvSpPr/>
          <p:nvPr/>
        </p:nvSpPr>
        <p:spPr>
          <a:xfrm>
            <a:off x="1334006" y="941146"/>
            <a:ext cx="7102751" cy="451238"/>
          </a:xfrm>
          <a:prstGeom prst="wedgeRoundRectCallout">
            <a:avLst>
              <a:gd name="adj1" fmla="val -54991"/>
              <a:gd name="adj2" fmla="val -7585"/>
              <a:gd name="adj3" fmla="val 16667"/>
            </a:avLst>
          </a:prstGeom>
          <a:solidFill>
            <a:srgbClr val="FF61B0"/>
          </a:solidFill>
          <a:ln>
            <a:solidFill>
              <a:srgbClr val="FF61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GB" sz="2400" b="1" dirty="0" err="1">
                <a:solidFill>
                  <a:schemeClr val="bg1"/>
                </a:solidFill>
                <a:latin typeface="Century Gothic" panose="020B0502020202020204" pitchFamily="34" charset="0"/>
              </a:rPr>
              <a:t>Ahora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habla</a:t>
            </a:r>
            <a:r>
              <a:rPr lang="en-GB" sz="2400" b="1" dirty="0">
                <a:solidFill>
                  <a:schemeClr val="bg1"/>
                </a:solidFill>
                <a:latin typeface="Century Gothic" panose="020B0502020202020204" pitchFamily="34" charset="0"/>
              </a:rPr>
              <a:t> con </a:t>
            </a:r>
            <a:r>
              <a:rPr lang="en-GB" sz="2400" b="1" dirty="0" err="1">
                <a:solidFill>
                  <a:schemeClr val="bg1"/>
                </a:solidFill>
                <a:latin typeface="Century Gothic" panose="020B0502020202020204" pitchFamily="34" charset="0"/>
              </a:rPr>
              <a:t>tu</a:t>
            </a:r>
            <a:r>
              <a:rPr lang="en-GB" sz="2400" b="1" dirty="0">
                <a:solidFill>
                  <a:schemeClr val="bg1"/>
                </a:solidFill>
                <a:latin typeface="Century Gothic" panose="020B0502020202020204" pitchFamily="34" charset="0"/>
              </a:rPr>
              <a:t> </a:t>
            </a:r>
            <a:r>
              <a:rPr lang="es-ES_tradnl"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compañero/compañera</a:t>
            </a:r>
            <a:r>
              <a:rPr lang="en-GB" sz="2400" b="1"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3597002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CEF8D654-1F65-4F79-93E6-0FA995ADD823}"/>
              </a:ext>
            </a:extLst>
          </p:cNvPr>
          <p:cNvGraphicFramePr>
            <a:graphicFrameLocks noGrp="1"/>
          </p:cNvGraphicFramePr>
          <p:nvPr>
            <p:extLst>
              <p:ext uri="{D42A27DB-BD31-4B8C-83A1-F6EECF244321}">
                <p14:modId xmlns:p14="http://schemas.microsoft.com/office/powerpoint/2010/main" val="683629858"/>
              </p:ext>
            </p:extLst>
          </p:nvPr>
        </p:nvGraphicFramePr>
        <p:xfrm>
          <a:off x="600286" y="1132434"/>
          <a:ext cx="9289777" cy="481870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724997">
                  <a:extLst>
                    <a:ext uri="{9D8B030D-6E8A-4147-A177-3AD203B41FA5}">
                      <a16:colId xmlns:a16="http://schemas.microsoft.com/office/drawing/2014/main" val="2706468897"/>
                    </a:ext>
                  </a:extLst>
                </a:gridCol>
              </a:tblGrid>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B0F0"/>
                          </a:solidFill>
                          <a:latin typeface="Century Gothic" panose="020B0502020202020204" pitchFamily="34" charset="0"/>
                        </a:rPr>
                        <a:t>they are</a:t>
                      </a:r>
                      <a:r>
                        <a:rPr lang="en-GB" sz="2800" b="1" dirty="0">
                          <a:solidFill>
                            <a:srgbClr val="00B0F0"/>
                          </a:solidFill>
                          <a:latin typeface="Century Gothic" panose="020B0502020202020204" pitchFamily="34" charset="0"/>
                        </a:rPr>
                        <a:t> </a:t>
                      </a:r>
                      <a:r>
                        <a:rPr lang="en-GB" sz="1800" b="1" dirty="0">
                          <a:solidFill>
                            <a:srgbClr val="00B0F0"/>
                          </a:solidFill>
                          <a:latin typeface="Century Gothic" panose="020B0502020202020204" pitchFamily="34" charset="0"/>
                        </a:rPr>
                        <a:t>[state]</a:t>
                      </a:r>
                      <a:endParaRPr lang="en-GB" sz="2800" b="1" dirty="0">
                        <a:solidFill>
                          <a:srgbClr val="00B0F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B0F0"/>
                          </a:solidFill>
                          <a:latin typeface="Century Gothic" panose="020B0502020202020204" pitchFamily="34" charset="0"/>
                        </a:rPr>
                        <a:t>they are</a:t>
                      </a:r>
                      <a:r>
                        <a:rPr lang="en-GB" sz="3200" b="1" dirty="0">
                          <a:solidFill>
                            <a:srgbClr val="00B0F0"/>
                          </a:solidFill>
                          <a:latin typeface="Century Gothic" panose="020B0502020202020204" pitchFamily="34" charset="0"/>
                        </a:rPr>
                        <a:t> </a:t>
                      </a:r>
                      <a:r>
                        <a:rPr lang="en-GB" sz="2000" b="1" dirty="0">
                          <a:solidFill>
                            <a:srgbClr val="00B0F0"/>
                          </a:solidFill>
                          <a:latin typeface="Century Gothic" panose="020B0502020202020204" pitchFamily="34" charset="0"/>
                        </a:rPr>
                        <a:t>[trait]</a:t>
                      </a:r>
                      <a:endParaRPr lang="en-GB" sz="32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today</a:t>
                      </a: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between</a:t>
                      </a:r>
                    </a:p>
                  </a:txBody>
                  <a:tcPr/>
                </a:tc>
                <a:tc>
                  <a:txBody>
                    <a:bodyPr/>
                    <a:lstStyle/>
                    <a:p>
                      <a:r>
                        <a:rPr lang="en-GB" sz="2800" b="1" dirty="0">
                          <a:solidFill>
                            <a:srgbClr val="00B0F0"/>
                          </a:solidFill>
                          <a:latin typeface="Century Gothic" panose="020B0502020202020204" pitchFamily="34" charset="0"/>
                        </a:rPr>
                        <a:t>always</a:t>
                      </a:r>
                    </a:p>
                  </a:txBody>
                  <a:tcPr/>
                </a:tc>
                <a:tc>
                  <a:txBody>
                    <a:bodyPr/>
                    <a:lstStyle/>
                    <a:p>
                      <a:r>
                        <a:rPr lang="en-GB" sz="2800" b="1" dirty="0">
                          <a:solidFill>
                            <a:srgbClr val="00B0F0"/>
                          </a:solidFill>
                          <a:latin typeface="Century Gothic" panose="020B0502020202020204" pitchFamily="34" charset="0"/>
                        </a:rPr>
                        <a:t>also, too</a:t>
                      </a: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cinema</a:t>
                      </a:r>
                    </a:p>
                  </a:txBody>
                  <a:tcPr/>
                </a:tc>
                <a:tc>
                  <a:txBody>
                    <a:bodyPr/>
                    <a:lstStyle/>
                    <a:p>
                      <a:r>
                        <a:rPr lang="en-GB" sz="2800" b="1" dirty="0">
                          <a:solidFill>
                            <a:srgbClr val="92D050"/>
                          </a:solidFill>
                          <a:latin typeface="Century Gothic" panose="020B0502020202020204" pitchFamily="34" charset="0"/>
                        </a:rPr>
                        <a:t>building</a:t>
                      </a:r>
                    </a:p>
                  </a:txBody>
                  <a:tcPr/>
                </a:tc>
                <a:tc>
                  <a:txBody>
                    <a:bodyPr/>
                    <a:lstStyle/>
                    <a:p>
                      <a:r>
                        <a:rPr lang="en-GB" sz="2800" b="1" dirty="0">
                          <a:solidFill>
                            <a:srgbClr val="92D050"/>
                          </a:solidFill>
                          <a:latin typeface="Century Gothic" panose="020B0502020202020204" pitchFamily="34" charset="0"/>
                        </a:rPr>
                        <a:t>behind</a:t>
                      </a: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we have</a:t>
                      </a:r>
                    </a:p>
                  </a:txBody>
                  <a:tcPr/>
                </a:tc>
                <a:tc>
                  <a:txBody>
                    <a:bodyPr/>
                    <a:lstStyle/>
                    <a:p>
                      <a:r>
                        <a:rPr lang="en-GB" sz="2800" b="1" dirty="0">
                          <a:solidFill>
                            <a:srgbClr val="92D050"/>
                          </a:solidFill>
                          <a:latin typeface="Century Gothic" panose="020B0502020202020204" pitchFamily="34" charset="0"/>
                        </a:rPr>
                        <a:t>they have</a:t>
                      </a:r>
                    </a:p>
                  </a:txBody>
                  <a:tcPr/>
                </a:tc>
                <a:tc>
                  <a:txBody>
                    <a:bodyPr/>
                    <a:lstStyle/>
                    <a:p>
                      <a:r>
                        <a:rPr lang="en-GB" sz="2800" b="1" dirty="0">
                          <a:solidFill>
                            <a:srgbClr val="92D050"/>
                          </a:solidFill>
                          <a:latin typeface="Century Gothic" panose="020B0502020202020204" pitchFamily="34" charset="0"/>
                        </a:rPr>
                        <a:t>opposite</a:t>
                      </a:r>
                    </a:p>
                  </a:txBody>
                  <a:tcPr/>
                </a:tc>
                <a:extLst>
                  <a:ext uri="{0D108BD9-81ED-4DB2-BD59-A6C34878D82A}">
                    <a16:rowId xmlns:a16="http://schemas.microsoft.com/office/drawing/2014/main" val="1047692962"/>
                  </a:ext>
                </a:extLst>
              </a:tr>
              <a:tr h="803117">
                <a:tc rowSpan="2">
                  <a:txBody>
                    <a:bodyPr/>
                    <a:lstStyle/>
                    <a:p>
                      <a:endParaRPr lang="en-GB"/>
                    </a:p>
                  </a:txBody>
                  <a:tcPr/>
                </a:tc>
                <a:tc>
                  <a:txBody>
                    <a:bodyPr/>
                    <a:lstStyle/>
                    <a:p>
                      <a:r>
                        <a:rPr lang="en-GB" sz="2800" b="1" dirty="0">
                          <a:solidFill>
                            <a:srgbClr val="FF3399"/>
                          </a:solidFill>
                          <a:latin typeface="Century Gothic" panose="020B0502020202020204" pitchFamily="34" charset="0"/>
                        </a:rPr>
                        <a:t>classroom</a:t>
                      </a:r>
                    </a:p>
                  </a:txBody>
                  <a:tcPr/>
                </a:tc>
                <a:tc>
                  <a:txBody>
                    <a:bodyPr/>
                    <a:lstStyle/>
                    <a:p>
                      <a:r>
                        <a:rPr lang="en-GB" sz="2800" b="1" dirty="0">
                          <a:solidFill>
                            <a:srgbClr val="FF3399"/>
                          </a:solidFill>
                          <a:latin typeface="Century Gothic" panose="020B0502020202020204" pitchFamily="34" charset="0"/>
                        </a:rPr>
                        <a:t>playground</a:t>
                      </a:r>
                    </a:p>
                  </a:txBody>
                  <a:tcPr/>
                </a:tc>
                <a:tc>
                  <a:txBody>
                    <a:bodyPr/>
                    <a:lstStyle/>
                    <a:p>
                      <a:r>
                        <a:rPr lang="en-GB" sz="2800" b="1" dirty="0">
                          <a:solidFill>
                            <a:srgbClr val="FF3399"/>
                          </a:solidFill>
                          <a:latin typeface="Century Gothic" panose="020B0502020202020204" pitchFamily="34" charset="0"/>
                        </a:rPr>
                        <a:t>hall</a:t>
                      </a: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000" b="1" dirty="0">
                          <a:solidFill>
                            <a:srgbClr val="FF3399"/>
                          </a:solidFill>
                          <a:latin typeface="Century Gothic" panose="020B0502020202020204" pitchFamily="34" charset="0"/>
                        </a:rPr>
                        <a:t>to drink, drinking</a:t>
                      </a:r>
                    </a:p>
                  </a:txBody>
                  <a:tcPr/>
                </a:tc>
                <a:tc>
                  <a:txBody>
                    <a:bodyPr/>
                    <a:lstStyle/>
                    <a:p>
                      <a:r>
                        <a:rPr lang="en-GB" sz="2800" b="1" dirty="0">
                          <a:solidFill>
                            <a:srgbClr val="FF3399"/>
                          </a:solidFill>
                          <a:latin typeface="Century Gothic" panose="020B0502020202020204" pitchFamily="34" charset="0"/>
                        </a:rPr>
                        <a:t>hot</a:t>
                      </a:r>
                    </a:p>
                  </a:txBody>
                  <a:tcPr/>
                </a:tc>
                <a:tc>
                  <a:txBody>
                    <a:bodyPr/>
                    <a:lstStyle/>
                    <a:p>
                      <a:r>
                        <a:rPr lang="en-GB" sz="2800" b="1" dirty="0">
                          <a:solidFill>
                            <a:srgbClr val="FF3399"/>
                          </a:solidFill>
                          <a:latin typeface="Century Gothic" panose="020B0502020202020204" pitchFamily="34" charset="0"/>
                        </a:rPr>
                        <a:t>task</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407080" y="-172679"/>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22" name="8_1.wav"/>
            </a:hlinkClick>
            <a:extLst>
              <a:ext uri="{FF2B5EF4-FFF2-40B4-BE49-F238E27FC236}">
                <a16:creationId xmlns:a16="http://schemas.microsoft.com/office/drawing/2014/main" id="{902C8F7A-60E1-47BA-A5D2-269092E24632}"/>
              </a:ext>
            </a:extLst>
          </p:cNvPr>
          <p:cNvSpPr txBox="1"/>
          <p:nvPr/>
        </p:nvSpPr>
        <p:spPr>
          <a:xfrm>
            <a:off x="4385219" y="124417"/>
            <a:ext cx="55398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49" name="Picture 48">
            <a:extLst>
              <a:ext uri="{FF2B5EF4-FFF2-40B4-BE49-F238E27FC236}">
                <a16:creationId xmlns:a16="http://schemas.microsoft.com/office/drawing/2014/main" id="{2ACD28DA-0011-4BAC-B9F4-DAD202C634FB}"/>
              </a:ext>
            </a:extLst>
          </p:cNvPr>
          <p:cNvPicPr>
            <a:picLocks noChangeAspect="1"/>
          </p:cNvPicPr>
          <p:nvPr/>
        </p:nvPicPr>
        <p:blipFill>
          <a:blip r:embed="rId23"/>
          <a:stretch>
            <a:fillRect/>
          </a:stretch>
        </p:blipFill>
        <p:spPr>
          <a:xfrm>
            <a:off x="631335" y="2949507"/>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FA1E2C22-D235-4DD5-B305-B81D24997F1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51" name="Picture 50">
            <a:extLst>
              <a:ext uri="{FF2B5EF4-FFF2-40B4-BE49-F238E27FC236}">
                <a16:creationId xmlns:a16="http://schemas.microsoft.com/office/drawing/2014/main" id="{9F31AD87-9643-4953-81AA-E8CA41A0994D}"/>
              </a:ext>
            </a:extLst>
          </p:cNvPr>
          <p:cNvPicPr>
            <a:picLocks noChangeAspect="1"/>
          </p:cNvPicPr>
          <p:nvPr/>
        </p:nvPicPr>
        <p:blipFill>
          <a:blip r:embed="rId25"/>
          <a:stretch>
            <a:fillRect/>
          </a:stretch>
        </p:blipFill>
        <p:spPr>
          <a:xfrm>
            <a:off x="696841" y="4741549"/>
            <a:ext cx="1162417" cy="1101237"/>
          </a:xfrm>
          <a:prstGeom prst="rect">
            <a:avLst/>
          </a:prstGeom>
        </p:spPr>
      </p:pic>
      <p:sp>
        <p:nvSpPr>
          <p:cNvPr id="52" name="TextBox 51">
            <a:extLst>
              <a:ext uri="{FF2B5EF4-FFF2-40B4-BE49-F238E27FC236}">
                <a16:creationId xmlns:a16="http://schemas.microsoft.com/office/drawing/2014/main" id="{9D886545-0D62-482A-AEEF-59771394C69C}"/>
              </a:ext>
            </a:extLst>
          </p:cNvPr>
          <p:cNvSpPr txBox="1"/>
          <p:nvPr/>
        </p:nvSpPr>
        <p:spPr>
          <a:xfrm>
            <a:off x="1559745" y="528143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53" name="TextBox 52">
            <a:extLst>
              <a:ext uri="{FF2B5EF4-FFF2-40B4-BE49-F238E27FC236}">
                <a16:creationId xmlns:a16="http://schemas.microsoft.com/office/drawing/2014/main" id="{A7D10BA5-BF21-4E62-8A52-043EEFBEF9E1}"/>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54" name="TextBox 53">
            <a:extLst>
              <a:ext uri="{FF2B5EF4-FFF2-40B4-BE49-F238E27FC236}">
                <a16:creationId xmlns:a16="http://schemas.microsoft.com/office/drawing/2014/main" id="{10E89A9B-061E-487B-BFBC-EBB5F1D054B5}"/>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55" name="TextBox 54">
            <a:extLst>
              <a:ext uri="{FF2B5EF4-FFF2-40B4-BE49-F238E27FC236}">
                <a16:creationId xmlns:a16="http://schemas.microsoft.com/office/drawing/2014/main" id="{F97AAF70-D9E4-43C4-94F9-4C3A20AB275B}"/>
              </a:ext>
            </a:extLst>
          </p:cNvPr>
          <p:cNvSpPr txBox="1"/>
          <p:nvPr/>
        </p:nvSpPr>
        <p:spPr>
          <a:xfrm>
            <a:off x="3290278" y="5287448"/>
            <a:ext cx="224171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beber</a:t>
            </a:r>
            <a:endParaRPr lang="en-GB" sz="2400" dirty="0">
              <a:solidFill>
                <a:srgbClr val="002060"/>
              </a:solidFill>
              <a:latin typeface="Century Gothic" panose="020B0502020202020204" pitchFamily="34" charset="0"/>
            </a:endParaRPr>
          </a:p>
        </p:txBody>
      </p:sp>
      <p:sp>
        <p:nvSpPr>
          <p:cNvPr id="56" name="TextBox 55">
            <a:extLst>
              <a:ext uri="{FF2B5EF4-FFF2-40B4-BE49-F238E27FC236}">
                <a16:creationId xmlns:a16="http://schemas.microsoft.com/office/drawing/2014/main" id="{388A0B30-BB13-4F38-B645-146D8FADFDF0}"/>
              </a:ext>
            </a:extLst>
          </p:cNvPr>
          <p:cNvSpPr txBox="1"/>
          <p:nvPr/>
        </p:nvSpPr>
        <p:spPr>
          <a:xfrm>
            <a:off x="4382951" y="5496689"/>
            <a:ext cx="31693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caliente</a:t>
            </a:r>
          </a:p>
        </p:txBody>
      </p:sp>
      <p:sp>
        <p:nvSpPr>
          <p:cNvPr id="57" name="TextBox 56">
            <a:extLst>
              <a:ext uri="{FF2B5EF4-FFF2-40B4-BE49-F238E27FC236}">
                <a16:creationId xmlns:a16="http://schemas.microsoft.com/office/drawing/2014/main" id="{FD887367-2678-4D9C-BB1B-C6F11CA1FB10}"/>
              </a:ext>
            </a:extLst>
          </p:cNvPr>
          <p:cNvSpPr txBox="1"/>
          <p:nvPr/>
        </p:nvSpPr>
        <p:spPr>
          <a:xfrm>
            <a:off x="7113494" y="5513680"/>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tarea</a:t>
            </a:r>
            <a:endParaRPr lang="en-GB" sz="2400" dirty="0">
              <a:solidFill>
                <a:srgbClr val="002060"/>
              </a:solidFill>
              <a:latin typeface="Century Gothic" panose="020B0502020202020204" pitchFamily="34" charset="0"/>
            </a:endParaRPr>
          </a:p>
        </p:txBody>
      </p:sp>
      <p:sp>
        <p:nvSpPr>
          <p:cNvPr id="58" name="TextBox 57">
            <a:extLst>
              <a:ext uri="{FF2B5EF4-FFF2-40B4-BE49-F238E27FC236}">
                <a16:creationId xmlns:a16="http://schemas.microsoft.com/office/drawing/2014/main" id="{6E9882FD-33E6-478B-998C-D0E0C3F38160}"/>
              </a:ext>
            </a:extLst>
          </p:cNvPr>
          <p:cNvSpPr txBox="1"/>
          <p:nvPr/>
        </p:nvSpPr>
        <p:spPr>
          <a:xfrm>
            <a:off x="2174437" y="4704216"/>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aula</a:t>
            </a:r>
          </a:p>
        </p:txBody>
      </p:sp>
      <p:sp>
        <p:nvSpPr>
          <p:cNvPr id="59" name="TextBox 58">
            <a:extLst>
              <a:ext uri="{FF2B5EF4-FFF2-40B4-BE49-F238E27FC236}">
                <a16:creationId xmlns:a16="http://schemas.microsoft.com/office/drawing/2014/main" id="{F4B68F2E-09E8-43D4-BC0B-1C0611483481}"/>
              </a:ext>
            </a:extLst>
          </p:cNvPr>
          <p:cNvSpPr txBox="1"/>
          <p:nvPr/>
        </p:nvSpPr>
        <p:spPr>
          <a:xfrm>
            <a:off x="4348253" y="4687466"/>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patio</a:t>
            </a:r>
          </a:p>
        </p:txBody>
      </p:sp>
      <p:sp>
        <p:nvSpPr>
          <p:cNvPr id="60" name="TextBox 59">
            <a:extLst>
              <a:ext uri="{FF2B5EF4-FFF2-40B4-BE49-F238E27FC236}">
                <a16:creationId xmlns:a16="http://schemas.microsoft.com/office/drawing/2014/main" id="{3CC9F051-508A-4BEF-B441-D130094A9C51}"/>
              </a:ext>
            </a:extLst>
          </p:cNvPr>
          <p:cNvSpPr txBox="1"/>
          <p:nvPr/>
        </p:nvSpPr>
        <p:spPr>
          <a:xfrm>
            <a:off x="7118172" y="4717916"/>
            <a:ext cx="2517291"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salón</a:t>
            </a:r>
            <a:endParaRPr lang="en-GB" sz="2400" dirty="0">
              <a:solidFill>
                <a:srgbClr val="002060"/>
              </a:solidFill>
              <a:latin typeface="Century Gothic" panose="020B0502020202020204" pitchFamily="34" charset="0"/>
            </a:endParaRPr>
          </a:p>
        </p:txBody>
      </p:sp>
      <p:sp>
        <p:nvSpPr>
          <p:cNvPr id="61" name="TextBox 60">
            <a:extLst>
              <a:ext uri="{FF2B5EF4-FFF2-40B4-BE49-F238E27FC236}">
                <a16:creationId xmlns:a16="http://schemas.microsoft.com/office/drawing/2014/main" id="{296ADACF-23CC-4FB7-BC08-1B512CEAE155}"/>
              </a:ext>
            </a:extLst>
          </p:cNvPr>
          <p:cNvSpPr txBox="1"/>
          <p:nvPr/>
        </p:nvSpPr>
        <p:spPr>
          <a:xfrm>
            <a:off x="2117201" y="3896161"/>
            <a:ext cx="22115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tenemos</a:t>
            </a:r>
            <a:endParaRPr lang="en-GB" sz="2400" dirty="0">
              <a:solidFill>
                <a:srgbClr val="002060"/>
              </a:solidFill>
              <a:latin typeface="Century Gothic" panose="020B0502020202020204" pitchFamily="34" charset="0"/>
            </a:endParaRPr>
          </a:p>
        </p:txBody>
      </p:sp>
      <p:sp>
        <p:nvSpPr>
          <p:cNvPr id="62" name="TextBox 61">
            <a:extLst>
              <a:ext uri="{FF2B5EF4-FFF2-40B4-BE49-F238E27FC236}">
                <a16:creationId xmlns:a16="http://schemas.microsoft.com/office/drawing/2014/main" id="{4E0C2C29-380A-4A1F-A965-2DD7B71DE33B}"/>
              </a:ext>
            </a:extLst>
          </p:cNvPr>
          <p:cNvSpPr txBox="1"/>
          <p:nvPr/>
        </p:nvSpPr>
        <p:spPr>
          <a:xfrm>
            <a:off x="4363751" y="3894582"/>
            <a:ext cx="235977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tienen</a:t>
            </a:r>
            <a:endParaRPr lang="en-GB" sz="2400" dirty="0">
              <a:solidFill>
                <a:srgbClr val="002060"/>
              </a:solidFill>
              <a:latin typeface="Century Gothic" panose="020B0502020202020204" pitchFamily="34" charset="0"/>
            </a:endParaRPr>
          </a:p>
        </p:txBody>
      </p:sp>
      <p:sp>
        <p:nvSpPr>
          <p:cNvPr id="63" name="TextBox 62">
            <a:extLst>
              <a:ext uri="{FF2B5EF4-FFF2-40B4-BE49-F238E27FC236}">
                <a16:creationId xmlns:a16="http://schemas.microsoft.com/office/drawing/2014/main" id="{932A840E-8EB0-40FE-A15C-535F11D69E2A}"/>
              </a:ext>
            </a:extLst>
          </p:cNvPr>
          <p:cNvSpPr txBox="1"/>
          <p:nvPr/>
        </p:nvSpPr>
        <p:spPr>
          <a:xfrm>
            <a:off x="7123222" y="3906317"/>
            <a:ext cx="260366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delante</a:t>
            </a:r>
            <a:r>
              <a:rPr lang="en-GB" sz="2400" dirty="0">
                <a:solidFill>
                  <a:srgbClr val="002060"/>
                </a:solidFill>
                <a:latin typeface="Century Gothic" panose="020B0502020202020204" pitchFamily="34" charset="0"/>
              </a:rPr>
              <a:t> (de)</a:t>
            </a:r>
          </a:p>
        </p:txBody>
      </p:sp>
      <p:sp>
        <p:nvSpPr>
          <p:cNvPr id="64" name="TextBox 63">
            <a:extLst>
              <a:ext uri="{FF2B5EF4-FFF2-40B4-BE49-F238E27FC236}">
                <a16:creationId xmlns:a16="http://schemas.microsoft.com/office/drawing/2014/main" id="{CBCFDA0F-BBFF-49E8-8F1E-0456793021FD}"/>
              </a:ext>
            </a:extLst>
          </p:cNvPr>
          <p:cNvSpPr txBox="1"/>
          <p:nvPr/>
        </p:nvSpPr>
        <p:spPr>
          <a:xfrm>
            <a:off x="2174436" y="3101754"/>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cine</a:t>
            </a:r>
          </a:p>
        </p:txBody>
      </p:sp>
      <p:sp>
        <p:nvSpPr>
          <p:cNvPr id="65" name="TextBox 64">
            <a:extLst>
              <a:ext uri="{FF2B5EF4-FFF2-40B4-BE49-F238E27FC236}">
                <a16:creationId xmlns:a16="http://schemas.microsoft.com/office/drawing/2014/main" id="{D1112F78-7763-4311-89FC-0DF36E51103A}"/>
              </a:ext>
            </a:extLst>
          </p:cNvPr>
          <p:cNvSpPr txBox="1"/>
          <p:nvPr/>
        </p:nvSpPr>
        <p:spPr>
          <a:xfrm>
            <a:off x="4348253" y="3101698"/>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edificio</a:t>
            </a:r>
            <a:endParaRPr lang="en-GB" sz="2400" dirty="0">
              <a:solidFill>
                <a:srgbClr val="002060"/>
              </a:solidFill>
              <a:latin typeface="Century Gothic" panose="020B0502020202020204" pitchFamily="34" charset="0"/>
            </a:endParaRPr>
          </a:p>
        </p:txBody>
      </p:sp>
      <p:sp>
        <p:nvSpPr>
          <p:cNvPr id="66" name="TextBox 65">
            <a:extLst>
              <a:ext uri="{FF2B5EF4-FFF2-40B4-BE49-F238E27FC236}">
                <a16:creationId xmlns:a16="http://schemas.microsoft.com/office/drawing/2014/main" id="{47778027-DCE9-436E-A565-5747F9C6C0D2}"/>
              </a:ext>
            </a:extLst>
          </p:cNvPr>
          <p:cNvSpPr txBox="1"/>
          <p:nvPr/>
        </p:nvSpPr>
        <p:spPr>
          <a:xfrm>
            <a:off x="7160407" y="3081369"/>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detrás</a:t>
            </a:r>
            <a:r>
              <a:rPr lang="en-GB" sz="2400" dirty="0">
                <a:solidFill>
                  <a:srgbClr val="002060"/>
                </a:solidFill>
                <a:latin typeface="Century Gothic" panose="020B0502020202020204" pitchFamily="34" charset="0"/>
              </a:rPr>
              <a:t> (de)</a:t>
            </a:r>
          </a:p>
        </p:txBody>
      </p:sp>
      <p:sp>
        <p:nvSpPr>
          <p:cNvPr id="67" name="TextBox 66">
            <a:extLst>
              <a:ext uri="{FF2B5EF4-FFF2-40B4-BE49-F238E27FC236}">
                <a16:creationId xmlns:a16="http://schemas.microsoft.com/office/drawing/2014/main" id="{57823459-1275-4205-8468-3C8827FE1131}"/>
              </a:ext>
            </a:extLst>
          </p:cNvPr>
          <p:cNvSpPr txBox="1"/>
          <p:nvPr/>
        </p:nvSpPr>
        <p:spPr>
          <a:xfrm>
            <a:off x="2174435" y="2277313"/>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entre</a:t>
            </a:r>
          </a:p>
        </p:txBody>
      </p:sp>
      <p:sp>
        <p:nvSpPr>
          <p:cNvPr id="68" name="TextBox 67">
            <a:extLst>
              <a:ext uri="{FF2B5EF4-FFF2-40B4-BE49-F238E27FC236}">
                <a16:creationId xmlns:a16="http://schemas.microsoft.com/office/drawing/2014/main" id="{D5C520A7-8B4F-4C87-9447-69442AF271CD}"/>
              </a:ext>
            </a:extLst>
          </p:cNvPr>
          <p:cNvSpPr txBox="1"/>
          <p:nvPr/>
        </p:nvSpPr>
        <p:spPr>
          <a:xfrm>
            <a:off x="4363751" y="2280869"/>
            <a:ext cx="2749743"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siempre</a:t>
            </a:r>
            <a:endParaRPr lang="en-GB" sz="2400" dirty="0">
              <a:solidFill>
                <a:srgbClr val="002060"/>
              </a:solidFill>
              <a:latin typeface="Century Gothic" panose="020B0502020202020204" pitchFamily="34" charset="0"/>
            </a:endParaRPr>
          </a:p>
        </p:txBody>
      </p:sp>
      <p:sp>
        <p:nvSpPr>
          <p:cNvPr id="69" name="TextBox 68">
            <a:extLst>
              <a:ext uri="{FF2B5EF4-FFF2-40B4-BE49-F238E27FC236}">
                <a16:creationId xmlns:a16="http://schemas.microsoft.com/office/drawing/2014/main" id="{D338F724-0B65-4A74-BF38-59460F955EE2}"/>
              </a:ext>
            </a:extLst>
          </p:cNvPr>
          <p:cNvSpPr txBox="1"/>
          <p:nvPr/>
        </p:nvSpPr>
        <p:spPr>
          <a:xfrm>
            <a:off x="7159279" y="2280868"/>
            <a:ext cx="22801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también</a:t>
            </a:r>
          </a:p>
        </p:txBody>
      </p:sp>
      <p:sp>
        <p:nvSpPr>
          <p:cNvPr id="70" name="TextBox 69">
            <a:extLst>
              <a:ext uri="{FF2B5EF4-FFF2-40B4-BE49-F238E27FC236}">
                <a16:creationId xmlns:a16="http://schemas.microsoft.com/office/drawing/2014/main" id="{D538AB45-8A91-4C1C-AD4B-09D66C0AB257}"/>
              </a:ext>
            </a:extLst>
          </p:cNvPr>
          <p:cNvSpPr txBox="1"/>
          <p:nvPr/>
        </p:nvSpPr>
        <p:spPr>
          <a:xfrm>
            <a:off x="2169207" y="1515207"/>
            <a:ext cx="260366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están</a:t>
            </a:r>
          </a:p>
        </p:txBody>
      </p:sp>
      <p:sp>
        <p:nvSpPr>
          <p:cNvPr id="71" name="TextBox 70">
            <a:extLst>
              <a:ext uri="{FF2B5EF4-FFF2-40B4-BE49-F238E27FC236}">
                <a16:creationId xmlns:a16="http://schemas.microsoft.com/office/drawing/2014/main" id="{D1244822-BFA2-4D50-9F3C-66B397705CFC}"/>
              </a:ext>
            </a:extLst>
          </p:cNvPr>
          <p:cNvSpPr txBox="1"/>
          <p:nvPr/>
        </p:nvSpPr>
        <p:spPr>
          <a:xfrm>
            <a:off x="4411135" y="1515651"/>
            <a:ext cx="271444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son</a:t>
            </a:r>
          </a:p>
        </p:txBody>
      </p:sp>
      <p:sp>
        <p:nvSpPr>
          <p:cNvPr id="72" name="TextBox 71">
            <a:extLst>
              <a:ext uri="{FF2B5EF4-FFF2-40B4-BE49-F238E27FC236}">
                <a16:creationId xmlns:a16="http://schemas.microsoft.com/office/drawing/2014/main" id="{E50E2834-27EF-4A07-979F-82513AD24B0E}"/>
              </a:ext>
            </a:extLst>
          </p:cNvPr>
          <p:cNvSpPr txBox="1"/>
          <p:nvPr/>
        </p:nvSpPr>
        <p:spPr>
          <a:xfrm>
            <a:off x="7118172" y="1516390"/>
            <a:ext cx="260366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hoy</a:t>
            </a:r>
          </a:p>
        </p:txBody>
      </p:sp>
      <p:sp>
        <p:nvSpPr>
          <p:cNvPr id="3" name="Google Shape;167;p2">
            <a:extLst>
              <a:ext uri="{FF2B5EF4-FFF2-40B4-BE49-F238E27FC236}">
                <a16:creationId xmlns:a16="http://schemas.microsoft.com/office/drawing/2014/main" id="{7B5811C3-DC24-3D6F-D0D7-B9DA24AA4516}"/>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9651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8_2.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8_3.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5" name="8_4.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8_5.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7" name="8_6.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8" name="8_7.wav"/>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8_8.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10" name="8_9.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11" name="8_10.wav"/>
                                        </p:tgtEl>
                                      </p:cMediaNode>
                                    </p:audio>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2" name="8_11.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13" name="8_12.wav"/>
                                        </p:tgtEl>
                                      </p:cMediaNode>
                                    </p:audio>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14" name="8_13.wav"/>
                                        </p:tgtEl>
                                      </p:cMediaNode>
                                    </p:audio>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5" name="8_14.wav"/>
                                        </p:tgtEl>
                                      </p:cMediaNode>
                                    </p:audio>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16" name="8_15.wav"/>
                                        </p:tgtEl>
                                      </p:cMediaNode>
                                    </p:audio>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17" name="8_16.wav"/>
                                        </p:tgtEl>
                                      </p:cMediaNode>
                                    </p:audio>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18" name="8_17.wav"/>
                                        </p:tgtEl>
                                      </p:cMediaNode>
                                    </p:audio>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19" name="8_18.wav"/>
                                        </p:tgtEl>
                                      </p:cMediaNode>
                                    </p:audio>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0" name="8_1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CEF8D654-1F65-4F79-93E6-0FA995ADD823}"/>
              </a:ext>
            </a:extLst>
          </p:cNvPr>
          <p:cNvGraphicFramePr>
            <a:graphicFrameLocks noGrp="1"/>
          </p:cNvGraphicFramePr>
          <p:nvPr>
            <p:extLst>
              <p:ext uri="{D42A27DB-BD31-4B8C-83A1-F6EECF244321}">
                <p14:modId xmlns:p14="http://schemas.microsoft.com/office/powerpoint/2010/main" val="3016966160"/>
              </p:ext>
            </p:extLst>
          </p:nvPr>
        </p:nvGraphicFramePr>
        <p:xfrm>
          <a:off x="600286" y="1132434"/>
          <a:ext cx="9289777" cy="481870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724997">
                  <a:extLst>
                    <a:ext uri="{9D8B030D-6E8A-4147-A177-3AD203B41FA5}">
                      <a16:colId xmlns:a16="http://schemas.microsoft.com/office/drawing/2014/main" val="2706468897"/>
                    </a:ext>
                  </a:extLst>
                </a:gridCol>
              </a:tblGrid>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0" dirty="0">
                          <a:solidFill>
                            <a:srgbClr val="002060"/>
                          </a:solidFill>
                          <a:latin typeface="Century Gothic" panose="020B0502020202020204" pitchFamily="34" charset="0"/>
                        </a:rPr>
                        <a:t>they are</a:t>
                      </a:r>
                      <a:r>
                        <a:rPr lang="en-GB" sz="2800" b="0" dirty="0">
                          <a:solidFill>
                            <a:srgbClr val="002060"/>
                          </a:solidFill>
                          <a:latin typeface="Century Gothic" panose="020B0502020202020204" pitchFamily="34" charset="0"/>
                        </a:rPr>
                        <a:t> </a:t>
                      </a:r>
                      <a:r>
                        <a:rPr lang="en-GB" sz="1800" b="0" dirty="0">
                          <a:solidFill>
                            <a:srgbClr val="002060"/>
                          </a:solidFill>
                          <a:latin typeface="Century Gothic" panose="020B0502020202020204" pitchFamily="34" charset="0"/>
                        </a:rPr>
                        <a:t>[state]</a:t>
                      </a:r>
                      <a:endParaRPr lang="en-GB" sz="2800" b="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they are</a:t>
                      </a:r>
                      <a:r>
                        <a:rPr lang="en-GB" sz="3200" b="0" dirty="0">
                          <a:solidFill>
                            <a:srgbClr val="002060"/>
                          </a:solidFill>
                          <a:latin typeface="Century Gothic" panose="020B0502020202020204" pitchFamily="34" charset="0"/>
                        </a:rPr>
                        <a:t> </a:t>
                      </a:r>
                      <a:r>
                        <a:rPr lang="en-GB" sz="2000" b="0" dirty="0">
                          <a:solidFill>
                            <a:srgbClr val="002060"/>
                          </a:solidFill>
                          <a:latin typeface="Century Gothic" panose="020B0502020202020204" pitchFamily="34" charset="0"/>
                        </a:rPr>
                        <a:t>[trait]</a:t>
                      </a:r>
                      <a:endParaRPr lang="en-GB" sz="32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today</a:t>
                      </a: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between</a:t>
                      </a:r>
                    </a:p>
                  </a:txBody>
                  <a:tcPr/>
                </a:tc>
                <a:tc>
                  <a:txBody>
                    <a:bodyPr/>
                    <a:lstStyle/>
                    <a:p>
                      <a:r>
                        <a:rPr lang="en-GB" sz="2800" b="0" dirty="0">
                          <a:solidFill>
                            <a:srgbClr val="002060"/>
                          </a:solidFill>
                          <a:latin typeface="Century Gothic" panose="020B0502020202020204" pitchFamily="34" charset="0"/>
                        </a:rPr>
                        <a:t>always</a:t>
                      </a:r>
                    </a:p>
                  </a:txBody>
                  <a:tcPr/>
                </a:tc>
                <a:tc>
                  <a:txBody>
                    <a:bodyPr/>
                    <a:lstStyle/>
                    <a:p>
                      <a:r>
                        <a:rPr lang="en-GB" sz="2800" b="0" dirty="0">
                          <a:solidFill>
                            <a:srgbClr val="002060"/>
                          </a:solidFill>
                          <a:latin typeface="Century Gothic" panose="020B0502020202020204" pitchFamily="34" charset="0"/>
                        </a:rPr>
                        <a:t>also, too</a:t>
                      </a: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cinema</a:t>
                      </a:r>
                    </a:p>
                  </a:txBody>
                  <a:tcPr/>
                </a:tc>
                <a:tc>
                  <a:txBody>
                    <a:bodyPr/>
                    <a:lstStyle/>
                    <a:p>
                      <a:r>
                        <a:rPr lang="en-GB" sz="2800" b="0" dirty="0">
                          <a:solidFill>
                            <a:srgbClr val="002060"/>
                          </a:solidFill>
                          <a:latin typeface="Century Gothic" panose="020B0502020202020204" pitchFamily="34" charset="0"/>
                        </a:rPr>
                        <a:t>building</a:t>
                      </a:r>
                    </a:p>
                  </a:txBody>
                  <a:tcPr/>
                </a:tc>
                <a:tc>
                  <a:txBody>
                    <a:bodyPr/>
                    <a:lstStyle/>
                    <a:p>
                      <a:r>
                        <a:rPr lang="en-GB" sz="2800" b="0" dirty="0">
                          <a:solidFill>
                            <a:srgbClr val="002060"/>
                          </a:solidFill>
                          <a:latin typeface="Century Gothic" panose="020B0502020202020204" pitchFamily="34" charset="0"/>
                        </a:rPr>
                        <a:t>behind</a:t>
                      </a: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we have</a:t>
                      </a:r>
                    </a:p>
                  </a:txBody>
                  <a:tcPr/>
                </a:tc>
                <a:tc>
                  <a:txBody>
                    <a:bodyPr/>
                    <a:lstStyle/>
                    <a:p>
                      <a:r>
                        <a:rPr lang="en-GB" sz="2800" b="0" dirty="0">
                          <a:solidFill>
                            <a:srgbClr val="002060"/>
                          </a:solidFill>
                          <a:latin typeface="Century Gothic" panose="020B0502020202020204" pitchFamily="34" charset="0"/>
                        </a:rPr>
                        <a:t>they have</a:t>
                      </a:r>
                    </a:p>
                  </a:txBody>
                  <a:tcPr/>
                </a:tc>
                <a:tc>
                  <a:txBody>
                    <a:bodyPr/>
                    <a:lstStyle/>
                    <a:p>
                      <a:r>
                        <a:rPr lang="en-GB" sz="2800" b="0" dirty="0">
                          <a:solidFill>
                            <a:srgbClr val="002060"/>
                          </a:solidFill>
                          <a:latin typeface="Century Gothic" panose="020B0502020202020204" pitchFamily="34" charset="0"/>
                        </a:rPr>
                        <a:t>opposite</a:t>
                      </a:r>
                    </a:p>
                  </a:txBody>
                  <a:tcPr/>
                </a:tc>
                <a:extLst>
                  <a:ext uri="{0D108BD9-81ED-4DB2-BD59-A6C34878D82A}">
                    <a16:rowId xmlns:a16="http://schemas.microsoft.com/office/drawing/2014/main" val="1047692962"/>
                  </a:ext>
                </a:extLst>
              </a:tr>
              <a:tr h="803117">
                <a:tc rowSpan="2">
                  <a:txBody>
                    <a:bodyPr/>
                    <a:lstStyle/>
                    <a:p>
                      <a:endParaRPr lang="en-GB"/>
                    </a:p>
                  </a:txBody>
                  <a:tcPr/>
                </a:tc>
                <a:tc>
                  <a:txBody>
                    <a:bodyPr/>
                    <a:lstStyle/>
                    <a:p>
                      <a:r>
                        <a:rPr lang="en-GB" sz="2800" b="0" dirty="0">
                          <a:solidFill>
                            <a:srgbClr val="002060"/>
                          </a:solidFill>
                          <a:latin typeface="Century Gothic" panose="020B0502020202020204" pitchFamily="34" charset="0"/>
                        </a:rPr>
                        <a:t>classroom</a:t>
                      </a:r>
                    </a:p>
                  </a:txBody>
                  <a:tcPr/>
                </a:tc>
                <a:tc>
                  <a:txBody>
                    <a:bodyPr/>
                    <a:lstStyle/>
                    <a:p>
                      <a:r>
                        <a:rPr lang="en-GB" sz="2800" b="0" dirty="0">
                          <a:solidFill>
                            <a:srgbClr val="002060"/>
                          </a:solidFill>
                          <a:latin typeface="Century Gothic" panose="020B0502020202020204" pitchFamily="34" charset="0"/>
                        </a:rPr>
                        <a:t>playground</a:t>
                      </a:r>
                    </a:p>
                  </a:txBody>
                  <a:tcPr/>
                </a:tc>
                <a:tc>
                  <a:txBody>
                    <a:bodyPr/>
                    <a:lstStyle/>
                    <a:p>
                      <a:r>
                        <a:rPr lang="en-GB" sz="2800" b="0" dirty="0">
                          <a:solidFill>
                            <a:srgbClr val="002060"/>
                          </a:solidFill>
                          <a:latin typeface="Century Gothic" panose="020B0502020202020204" pitchFamily="34" charset="0"/>
                        </a:rPr>
                        <a:t>hall</a:t>
                      </a: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000" b="0" dirty="0">
                          <a:solidFill>
                            <a:srgbClr val="002060"/>
                          </a:solidFill>
                          <a:latin typeface="Century Gothic" panose="020B0502020202020204" pitchFamily="34" charset="0"/>
                        </a:rPr>
                        <a:t>to drink, drinking</a:t>
                      </a:r>
                    </a:p>
                  </a:txBody>
                  <a:tcPr/>
                </a:tc>
                <a:tc>
                  <a:txBody>
                    <a:bodyPr/>
                    <a:lstStyle/>
                    <a:p>
                      <a:r>
                        <a:rPr lang="en-GB" sz="2800" b="0" dirty="0">
                          <a:solidFill>
                            <a:srgbClr val="002060"/>
                          </a:solidFill>
                          <a:latin typeface="Century Gothic" panose="020B0502020202020204" pitchFamily="34" charset="0"/>
                        </a:rPr>
                        <a:t>hot</a:t>
                      </a:r>
                    </a:p>
                  </a:txBody>
                  <a:tcPr/>
                </a:tc>
                <a:tc>
                  <a:txBody>
                    <a:bodyPr/>
                    <a:lstStyle/>
                    <a:p>
                      <a:r>
                        <a:rPr lang="en-GB" sz="2800" b="0" dirty="0">
                          <a:solidFill>
                            <a:srgbClr val="002060"/>
                          </a:solidFill>
                          <a:latin typeface="Century Gothic" panose="020B0502020202020204" pitchFamily="34" charset="0"/>
                        </a:rPr>
                        <a:t>task</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Handout: Follow up [extra]: </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407080" y="-172679"/>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85219" y="124417"/>
            <a:ext cx="55398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49" name="Picture 48">
            <a:extLst>
              <a:ext uri="{FF2B5EF4-FFF2-40B4-BE49-F238E27FC236}">
                <a16:creationId xmlns:a16="http://schemas.microsoft.com/office/drawing/2014/main" id="{2ACD28DA-0011-4BAC-B9F4-DAD202C634FB}"/>
              </a:ext>
            </a:extLst>
          </p:cNvPr>
          <p:cNvPicPr>
            <a:picLocks noChangeAspect="1"/>
          </p:cNvPicPr>
          <p:nvPr/>
        </p:nvPicPr>
        <p:blipFill>
          <a:blip r:embed="rId4"/>
          <a:stretch>
            <a:fillRect/>
          </a:stretch>
        </p:blipFill>
        <p:spPr>
          <a:xfrm>
            <a:off x="631335" y="2949507"/>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FA1E2C22-D235-4DD5-B305-B81D24997F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51" name="Picture 50">
            <a:extLst>
              <a:ext uri="{FF2B5EF4-FFF2-40B4-BE49-F238E27FC236}">
                <a16:creationId xmlns:a16="http://schemas.microsoft.com/office/drawing/2014/main" id="{9F31AD87-9643-4953-81AA-E8CA41A0994D}"/>
              </a:ext>
            </a:extLst>
          </p:cNvPr>
          <p:cNvPicPr>
            <a:picLocks noChangeAspect="1"/>
          </p:cNvPicPr>
          <p:nvPr/>
        </p:nvPicPr>
        <p:blipFill>
          <a:blip r:embed="rId6"/>
          <a:stretch>
            <a:fillRect/>
          </a:stretch>
        </p:blipFill>
        <p:spPr>
          <a:xfrm>
            <a:off x="696841" y="4741549"/>
            <a:ext cx="1162417" cy="1101237"/>
          </a:xfrm>
          <a:prstGeom prst="rect">
            <a:avLst/>
          </a:prstGeom>
        </p:spPr>
      </p:pic>
      <p:sp>
        <p:nvSpPr>
          <p:cNvPr id="52" name="TextBox 51">
            <a:extLst>
              <a:ext uri="{FF2B5EF4-FFF2-40B4-BE49-F238E27FC236}">
                <a16:creationId xmlns:a16="http://schemas.microsoft.com/office/drawing/2014/main" id="{9D886545-0D62-482A-AEEF-59771394C69C}"/>
              </a:ext>
            </a:extLst>
          </p:cNvPr>
          <p:cNvSpPr txBox="1"/>
          <p:nvPr/>
        </p:nvSpPr>
        <p:spPr>
          <a:xfrm>
            <a:off x="1559745" y="528143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53" name="TextBox 52">
            <a:extLst>
              <a:ext uri="{FF2B5EF4-FFF2-40B4-BE49-F238E27FC236}">
                <a16:creationId xmlns:a16="http://schemas.microsoft.com/office/drawing/2014/main" id="{A7D10BA5-BF21-4E62-8A52-043EEFBEF9E1}"/>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54" name="TextBox 53">
            <a:extLst>
              <a:ext uri="{FF2B5EF4-FFF2-40B4-BE49-F238E27FC236}">
                <a16:creationId xmlns:a16="http://schemas.microsoft.com/office/drawing/2014/main" id="{10E89A9B-061E-487B-BFBC-EBB5F1D054B5}"/>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3" name="Google Shape;167;p2">
            <a:extLst>
              <a:ext uri="{FF2B5EF4-FFF2-40B4-BE49-F238E27FC236}">
                <a16:creationId xmlns:a16="http://schemas.microsoft.com/office/drawing/2014/main" id="{7B5811C3-DC24-3D6F-D0D7-B9DA24AA4516}"/>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68F4323D-9F15-70CA-FB18-D96001854105}"/>
              </a:ext>
            </a:extLst>
          </p:cNvPr>
          <p:cNvSpPr txBox="1">
            <a:spLocks/>
          </p:cNvSpPr>
          <p:nvPr/>
        </p:nvSpPr>
        <p:spPr>
          <a:xfrm>
            <a:off x="696841" y="115859"/>
            <a:ext cx="2866431" cy="58207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rgbClr val="002060"/>
                </a:solidFill>
                <a:latin typeface="Century Gothic" panose="020B0502020202020204" pitchFamily="34" charset="0"/>
                <a:ea typeface="Century Gothic"/>
                <a:cs typeface="Century Gothic"/>
                <a:sym typeface="Century Gothic"/>
              </a:rPr>
              <a:t>Follow up [extra]: </a:t>
            </a:r>
            <a:endParaRPr lang="en-GB" sz="2800" dirty="0">
              <a:latin typeface="Century Gothic" panose="020B0502020202020204" pitchFamily="34" charset="0"/>
            </a:endParaRPr>
          </a:p>
        </p:txBody>
      </p:sp>
    </p:spTree>
    <p:extLst>
      <p:ext uri="{BB962C8B-B14F-4D97-AF65-F5344CB8AC3E}">
        <p14:creationId xmlns:p14="http://schemas.microsoft.com/office/powerpoint/2010/main" val="2223980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3075792221"/>
              </p:ext>
            </p:extLst>
          </p:nvPr>
        </p:nvGraphicFramePr>
        <p:xfrm>
          <a:off x="443338" y="1615750"/>
          <a:ext cx="9289777" cy="481870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724997">
                  <a:extLst>
                    <a:ext uri="{9D8B030D-6E8A-4147-A177-3AD203B41FA5}">
                      <a16:colId xmlns:a16="http://schemas.microsoft.com/office/drawing/2014/main" val="2706468897"/>
                    </a:ext>
                  </a:extLst>
                </a:gridCol>
              </a:tblGrid>
              <a:tr h="803117">
                <a:tc rowSpan="2">
                  <a:txBody>
                    <a:bodyPr/>
                    <a:lstStyle/>
                    <a:p>
                      <a:r>
                        <a:rPr lang="en-GB" sz="2800" dirty="0">
                          <a:solidFill>
                            <a:srgbClr val="002060"/>
                          </a:solidFill>
                          <a:latin typeface="Century Gothic" panose="020B0502020202020204" pitchFamily="34" charset="0"/>
                        </a:rPr>
                        <a:t>a</a:t>
                      </a:r>
                    </a:p>
                  </a:txBody>
                  <a:tcPr/>
                </a:tc>
                <a:tc>
                  <a:txBody>
                    <a:bodyPr/>
                    <a:lstStyle/>
                    <a:p>
                      <a:r>
                        <a:rPr lang="en-GB" sz="2800" b="0" dirty="0" err="1">
                          <a:solidFill>
                            <a:srgbClr val="002060"/>
                          </a:solidFill>
                          <a:latin typeface="Century Gothic" panose="020B0502020202020204" pitchFamily="34" charset="0"/>
                        </a:rPr>
                        <a:t>están</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son</a:t>
                      </a:r>
                    </a:p>
                  </a:txBody>
                  <a:tcPr/>
                </a:tc>
                <a:tc>
                  <a:txBody>
                    <a:bodyPr/>
                    <a:lstStyle/>
                    <a:p>
                      <a:r>
                        <a:rPr lang="en-GB" sz="2800" b="0" dirty="0">
                          <a:solidFill>
                            <a:srgbClr val="002060"/>
                          </a:solidFill>
                          <a:latin typeface="Century Gothic" panose="020B0502020202020204" pitchFamily="34" charset="0"/>
                        </a:rPr>
                        <a:t>hoy</a:t>
                      </a: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entre</a:t>
                      </a:r>
                    </a:p>
                  </a:txBody>
                  <a:tcPr/>
                </a:tc>
                <a:tc>
                  <a:txBody>
                    <a:bodyPr/>
                    <a:lstStyle/>
                    <a:p>
                      <a:r>
                        <a:rPr lang="en-GB" sz="2800" b="0" dirty="0" err="1">
                          <a:solidFill>
                            <a:srgbClr val="002060"/>
                          </a:solidFill>
                          <a:latin typeface="Century Gothic" panose="020B0502020202020204" pitchFamily="34" charset="0"/>
                        </a:rPr>
                        <a:t>siempre</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también</a:t>
                      </a: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cine</a:t>
                      </a: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edificio</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detrás</a:t>
                      </a:r>
                      <a:r>
                        <a:rPr lang="en-GB" sz="2800" b="0" dirty="0">
                          <a:solidFill>
                            <a:srgbClr val="002060"/>
                          </a:solidFill>
                          <a:latin typeface="Century Gothic" panose="020B0502020202020204" pitchFamily="34" charset="0"/>
                        </a:rPr>
                        <a:t> (de)</a:t>
                      </a: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tenemos</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tienen</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delante</a:t>
                      </a:r>
                      <a:r>
                        <a:rPr lang="en-GB" sz="2800" b="0" dirty="0">
                          <a:solidFill>
                            <a:srgbClr val="002060"/>
                          </a:solidFill>
                          <a:latin typeface="Century Gothic" panose="020B0502020202020204" pitchFamily="34" charset="0"/>
                        </a:rPr>
                        <a:t> (de)</a:t>
                      </a:r>
                    </a:p>
                  </a:txBody>
                  <a:tcPr/>
                </a:tc>
                <a:extLst>
                  <a:ext uri="{0D108BD9-81ED-4DB2-BD59-A6C34878D82A}">
                    <a16:rowId xmlns:a16="http://schemas.microsoft.com/office/drawing/2014/main" val="1047692962"/>
                  </a:ext>
                </a:extLst>
              </a:tr>
              <a:tr h="803117">
                <a:tc rowSpan="2">
                  <a:txBody>
                    <a:bodyPr/>
                    <a:lstStyle/>
                    <a:p>
                      <a:endParaRPr lang="en-GB"/>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aula</a:t>
                      </a: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patio</a:t>
                      </a: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salón</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beber</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caliente</a:t>
                      </a:r>
                    </a:p>
                  </a:txBody>
                  <a:tcPr/>
                </a:tc>
                <a:tc>
                  <a:txBody>
                    <a:bodyPr/>
                    <a:lstStyle/>
                    <a:p>
                      <a:r>
                        <a:rPr lang="en-GB" sz="2800" b="0" dirty="0">
                          <a:solidFill>
                            <a:srgbClr val="002060"/>
                          </a:solidFill>
                          <a:latin typeface="Century Gothic" panose="020B0502020202020204" pitchFamily="34" charset="0"/>
                        </a:rPr>
                        <a:t>la </a:t>
                      </a:r>
                      <a:r>
                        <a:rPr lang="en-GB" sz="2800" b="0" dirty="0" err="1">
                          <a:solidFill>
                            <a:srgbClr val="002060"/>
                          </a:solidFill>
                          <a:latin typeface="Century Gothic" panose="020B0502020202020204" pitchFamily="34" charset="0"/>
                        </a:rPr>
                        <a:t>tarea</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3742634" cy="582075"/>
          </a:xfrm>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Handout Follow up 1: </a:t>
            </a:r>
            <a:endParaRPr lang="en-GB" sz="2800" dirty="0">
              <a:solidFill>
                <a:schemeClr val="bg1"/>
              </a:solidFill>
              <a:latin typeface="Century Gothic" panose="020B0502020202020204" pitchFamily="34" charset="0"/>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502998" y="3462854"/>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04" y="1893787"/>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568504" y="5254896"/>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4094" y="1028280"/>
            <a:ext cx="7805202"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431408" y="5794785"/>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440996" y="4292286"/>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484923" y="2725187"/>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3" name="Google Shape;167;p2">
            <a:extLst>
              <a:ext uri="{FF2B5EF4-FFF2-40B4-BE49-F238E27FC236}">
                <a16:creationId xmlns:a16="http://schemas.microsoft.com/office/drawing/2014/main" id="{E1F570CE-C43B-6884-1573-20C91FBB53CB}"/>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230E0114-E772-D76A-3B88-520B635D69C3}"/>
              </a:ext>
            </a:extLst>
          </p:cNvPr>
          <p:cNvSpPr txBox="1">
            <a:spLocks/>
          </p:cNvSpPr>
          <p:nvPr/>
        </p:nvSpPr>
        <p:spPr>
          <a:xfrm>
            <a:off x="644540" y="87041"/>
            <a:ext cx="2866431" cy="582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rgbClr val="002060"/>
                </a:solidFill>
                <a:latin typeface="Century Gothic" panose="020B0502020202020204" pitchFamily="34" charset="0"/>
                <a:ea typeface="Century Gothic"/>
                <a:cs typeface="Century Gothic"/>
                <a:sym typeface="Century Gothic"/>
              </a:rPr>
              <a:t>Follow up 1: </a:t>
            </a:r>
            <a:endParaRPr lang="en-GB" sz="2800" dirty="0">
              <a:latin typeface="Century Gothic" panose="020B0502020202020204" pitchFamily="34" charset="0"/>
            </a:endParaRPr>
          </a:p>
        </p:txBody>
      </p:sp>
      <p:sp>
        <p:nvSpPr>
          <p:cNvPr id="5" name="TextBox 4">
            <a:extLst>
              <a:ext uri="{FF2B5EF4-FFF2-40B4-BE49-F238E27FC236}">
                <a16:creationId xmlns:a16="http://schemas.microsoft.com/office/drawing/2014/main" id="{59D55C8A-BDF6-5468-47E2-DB1038764B0E}"/>
              </a:ext>
            </a:extLst>
          </p:cNvPr>
          <p:cNvSpPr txBox="1"/>
          <p:nvPr/>
        </p:nvSpPr>
        <p:spPr>
          <a:xfrm>
            <a:off x="2848285" y="-302958"/>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91190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134291506"/>
              </p:ext>
            </p:extLst>
          </p:nvPr>
        </p:nvGraphicFramePr>
        <p:xfrm>
          <a:off x="443338" y="1615750"/>
          <a:ext cx="9289777" cy="481870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724997">
                  <a:extLst>
                    <a:ext uri="{9D8B030D-6E8A-4147-A177-3AD203B41FA5}">
                      <a16:colId xmlns:a16="http://schemas.microsoft.com/office/drawing/2014/main" val="2706468897"/>
                    </a:ext>
                  </a:extLst>
                </a:gridCol>
              </a:tblGrid>
              <a:tr h="803117">
                <a:tc rowSpan="2">
                  <a:txBody>
                    <a:bodyPr/>
                    <a:lstStyle/>
                    <a:p>
                      <a:r>
                        <a:rPr lang="en-GB" sz="2800" dirty="0">
                          <a:solidFill>
                            <a:srgbClr val="002060"/>
                          </a:solidFill>
                          <a:latin typeface="Century Gothic" panose="020B0502020202020204" pitchFamily="34" charset="0"/>
                        </a:rPr>
                        <a:t>a</a:t>
                      </a:r>
                    </a:p>
                  </a:txBody>
                  <a:tcPr/>
                </a:tc>
                <a:tc>
                  <a:txBody>
                    <a:bodyPr/>
                    <a:lstStyle/>
                    <a:p>
                      <a:r>
                        <a:rPr lang="en-GB" sz="2800" b="1" dirty="0" err="1">
                          <a:solidFill>
                            <a:srgbClr val="00B0F0"/>
                          </a:solidFill>
                          <a:latin typeface="Century Gothic" panose="020B0502020202020204" pitchFamily="34" charset="0"/>
                        </a:rPr>
                        <a:t>están</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son</a:t>
                      </a:r>
                    </a:p>
                  </a:txBody>
                  <a:tcPr/>
                </a:tc>
                <a:tc>
                  <a:txBody>
                    <a:bodyPr/>
                    <a:lstStyle/>
                    <a:p>
                      <a:r>
                        <a:rPr lang="en-GB" sz="2800" b="1" dirty="0">
                          <a:solidFill>
                            <a:srgbClr val="00B0F0"/>
                          </a:solidFill>
                          <a:latin typeface="Century Gothic" panose="020B0502020202020204" pitchFamily="34" charset="0"/>
                        </a:rPr>
                        <a:t>hoy</a:t>
                      </a: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entre</a:t>
                      </a:r>
                    </a:p>
                  </a:txBody>
                  <a:tcPr/>
                </a:tc>
                <a:tc>
                  <a:txBody>
                    <a:bodyPr/>
                    <a:lstStyle/>
                    <a:p>
                      <a:r>
                        <a:rPr lang="en-GB" sz="2800" b="1" dirty="0" err="1">
                          <a:solidFill>
                            <a:srgbClr val="00B0F0"/>
                          </a:solidFill>
                          <a:latin typeface="Century Gothic" panose="020B0502020202020204" pitchFamily="34" charset="0"/>
                        </a:rPr>
                        <a:t>siempre</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también</a:t>
                      </a: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cine</a:t>
                      </a: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edificio</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detrás</a:t>
                      </a:r>
                      <a:r>
                        <a:rPr lang="en-GB" sz="2800" b="1" dirty="0">
                          <a:solidFill>
                            <a:srgbClr val="92D050"/>
                          </a:solidFill>
                          <a:latin typeface="Century Gothic" panose="020B0502020202020204" pitchFamily="34" charset="0"/>
                        </a:rPr>
                        <a:t> (de)</a:t>
                      </a: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tenemos</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tienen</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delante</a:t>
                      </a:r>
                      <a:r>
                        <a:rPr lang="en-GB" sz="2800" b="1" dirty="0">
                          <a:solidFill>
                            <a:srgbClr val="92D050"/>
                          </a:solidFill>
                          <a:latin typeface="Century Gothic" panose="020B0502020202020204" pitchFamily="34" charset="0"/>
                        </a:rPr>
                        <a:t> (de)</a:t>
                      </a:r>
                    </a:p>
                  </a:txBody>
                  <a:tcPr/>
                </a:tc>
                <a:extLst>
                  <a:ext uri="{0D108BD9-81ED-4DB2-BD59-A6C34878D82A}">
                    <a16:rowId xmlns:a16="http://schemas.microsoft.com/office/drawing/2014/main" val="1047692962"/>
                  </a:ext>
                </a:extLst>
              </a:tr>
              <a:tr h="803117">
                <a:tc rowSpan="2">
                  <a:txBody>
                    <a:bodyPr/>
                    <a:lstStyle/>
                    <a:p>
                      <a:endParaRPr lang="en-GB"/>
                    </a:p>
                  </a:txBody>
                  <a:tcPr/>
                </a:tc>
                <a:tc>
                  <a:txBody>
                    <a:bodyPr/>
                    <a:lstStyle/>
                    <a:p>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aula</a:t>
                      </a:r>
                    </a:p>
                  </a:txBody>
                  <a:tcPr/>
                </a:tc>
                <a:tc>
                  <a:txBody>
                    <a:bodyPr/>
                    <a:lstStyle/>
                    <a:p>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patio</a:t>
                      </a:r>
                    </a:p>
                  </a:txBody>
                  <a:tcPr/>
                </a:tc>
                <a:tc>
                  <a:txBody>
                    <a:bodyPr/>
                    <a:lstStyle/>
                    <a:p>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salón</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beber</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caliente</a:t>
                      </a: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tarea</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1: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848285" y="-302958"/>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502998" y="3462854"/>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04" y="1893787"/>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568504" y="5254896"/>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7" name="2_1.wav"/>
            </a:hlinkClick>
            <a:extLst>
              <a:ext uri="{FF2B5EF4-FFF2-40B4-BE49-F238E27FC236}">
                <a16:creationId xmlns:a16="http://schemas.microsoft.com/office/drawing/2014/main" id="{902C8F7A-60E1-47BA-A5D2-269092E24632}"/>
              </a:ext>
            </a:extLst>
          </p:cNvPr>
          <p:cNvSpPr txBox="1"/>
          <p:nvPr/>
        </p:nvSpPr>
        <p:spPr>
          <a:xfrm>
            <a:off x="414094" y="1028280"/>
            <a:ext cx="7805202"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431408" y="5794785"/>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440996" y="4292286"/>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484923" y="2725187"/>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27" name="TextBox 26">
            <a:extLst>
              <a:ext uri="{FF2B5EF4-FFF2-40B4-BE49-F238E27FC236}">
                <a16:creationId xmlns:a16="http://schemas.microsoft.com/office/drawing/2014/main" id="{8E91EBFD-B466-4965-9469-F2748DA1485E}"/>
              </a:ext>
            </a:extLst>
          </p:cNvPr>
          <p:cNvSpPr txBox="1"/>
          <p:nvPr/>
        </p:nvSpPr>
        <p:spPr>
          <a:xfrm>
            <a:off x="2040870" y="6064373"/>
            <a:ext cx="224171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to drink, drinking</a:t>
            </a:r>
          </a:p>
        </p:txBody>
      </p:sp>
      <p:sp>
        <p:nvSpPr>
          <p:cNvPr id="29" name="TextBox 28">
            <a:extLst>
              <a:ext uri="{FF2B5EF4-FFF2-40B4-BE49-F238E27FC236}">
                <a16:creationId xmlns:a16="http://schemas.microsoft.com/office/drawing/2014/main" id="{C76FE1AD-4946-4740-8517-0D1662F488E0}"/>
              </a:ext>
            </a:extLst>
          </p:cNvPr>
          <p:cNvSpPr txBox="1"/>
          <p:nvPr/>
        </p:nvSpPr>
        <p:spPr>
          <a:xfrm>
            <a:off x="4235414" y="6016247"/>
            <a:ext cx="31693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hot</a:t>
            </a:r>
          </a:p>
        </p:txBody>
      </p:sp>
      <p:sp>
        <p:nvSpPr>
          <p:cNvPr id="30" name="TextBox 29">
            <a:extLst>
              <a:ext uri="{FF2B5EF4-FFF2-40B4-BE49-F238E27FC236}">
                <a16:creationId xmlns:a16="http://schemas.microsoft.com/office/drawing/2014/main" id="{4EAEAF29-DC2A-4A84-A343-84B356D8DD04}"/>
              </a:ext>
            </a:extLst>
          </p:cNvPr>
          <p:cNvSpPr txBox="1"/>
          <p:nvPr/>
        </p:nvSpPr>
        <p:spPr>
          <a:xfrm>
            <a:off x="6985157" y="6027027"/>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task</a:t>
            </a:r>
          </a:p>
        </p:txBody>
      </p:sp>
      <p:sp>
        <p:nvSpPr>
          <p:cNvPr id="31" name="TextBox 30">
            <a:extLst>
              <a:ext uri="{FF2B5EF4-FFF2-40B4-BE49-F238E27FC236}">
                <a16:creationId xmlns:a16="http://schemas.microsoft.com/office/drawing/2014/main" id="{89ABE632-2167-4385-8184-1CE809CDE0EE}"/>
              </a:ext>
            </a:extLst>
          </p:cNvPr>
          <p:cNvSpPr txBox="1"/>
          <p:nvPr/>
        </p:nvSpPr>
        <p:spPr>
          <a:xfrm>
            <a:off x="2046100" y="5217563"/>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classroom</a:t>
            </a:r>
          </a:p>
        </p:txBody>
      </p:sp>
      <p:sp>
        <p:nvSpPr>
          <p:cNvPr id="32" name="TextBox 31">
            <a:extLst>
              <a:ext uri="{FF2B5EF4-FFF2-40B4-BE49-F238E27FC236}">
                <a16:creationId xmlns:a16="http://schemas.microsoft.com/office/drawing/2014/main" id="{6FB7D641-BFDC-45BB-8697-2A075D07FE3B}"/>
              </a:ext>
            </a:extLst>
          </p:cNvPr>
          <p:cNvSpPr txBox="1"/>
          <p:nvPr/>
        </p:nvSpPr>
        <p:spPr>
          <a:xfrm>
            <a:off x="4219916" y="5200813"/>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playground</a:t>
            </a:r>
          </a:p>
        </p:txBody>
      </p:sp>
      <p:sp>
        <p:nvSpPr>
          <p:cNvPr id="34" name="TextBox 33">
            <a:extLst>
              <a:ext uri="{FF2B5EF4-FFF2-40B4-BE49-F238E27FC236}">
                <a16:creationId xmlns:a16="http://schemas.microsoft.com/office/drawing/2014/main" id="{14728464-02EF-4D58-A5BC-DF14CBB41329}"/>
              </a:ext>
            </a:extLst>
          </p:cNvPr>
          <p:cNvSpPr txBox="1"/>
          <p:nvPr/>
        </p:nvSpPr>
        <p:spPr>
          <a:xfrm>
            <a:off x="6960651" y="5231263"/>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hall</a:t>
            </a:r>
          </a:p>
        </p:txBody>
      </p:sp>
      <p:sp>
        <p:nvSpPr>
          <p:cNvPr id="35" name="TextBox 34">
            <a:extLst>
              <a:ext uri="{FF2B5EF4-FFF2-40B4-BE49-F238E27FC236}">
                <a16:creationId xmlns:a16="http://schemas.microsoft.com/office/drawing/2014/main" id="{AB9ED005-4454-41B8-A663-C21826A85C58}"/>
              </a:ext>
            </a:extLst>
          </p:cNvPr>
          <p:cNvSpPr txBox="1"/>
          <p:nvPr/>
        </p:nvSpPr>
        <p:spPr>
          <a:xfrm>
            <a:off x="1988864" y="4409508"/>
            <a:ext cx="22115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we have</a:t>
            </a:r>
          </a:p>
        </p:txBody>
      </p:sp>
      <p:sp>
        <p:nvSpPr>
          <p:cNvPr id="36" name="TextBox 35">
            <a:extLst>
              <a:ext uri="{FF2B5EF4-FFF2-40B4-BE49-F238E27FC236}">
                <a16:creationId xmlns:a16="http://schemas.microsoft.com/office/drawing/2014/main" id="{35A2D6B4-08E4-4B63-AE01-B33B44B11FC9}"/>
              </a:ext>
            </a:extLst>
          </p:cNvPr>
          <p:cNvSpPr txBox="1"/>
          <p:nvPr/>
        </p:nvSpPr>
        <p:spPr>
          <a:xfrm>
            <a:off x="4235414" y="4407929"/>
            <a:ext cx="235977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they have</a:t>
            </a:r>
          </a:p>
        </p:txBody>
      </p:sp>
      <p:sp>
        <p:nvSpPr>
          <p:cNvPr id="37" name="TextBox 36">
            <a:extLst>
              <a:ext uri="{FF2B5EF4-FFF2-40B4-BE49-F238E27FC236}">
                <a16:creationId xmlns:a16="http://schemas.microsoft.com/office/drawing/2014/main" id="{4D0124B0-6CC7-4AA0-91A1-EE073678A85E}"/>
              </a:ext>
            </a:extLst>
          </p:cNvPr>
          <p:cNvSpPr txBox="1"/>
          <p:nvPr/>
        </p:nvSpPr>
        <p:spPr>
          <a:xfrm>
            <a:off x="6985157" y="4390480"/>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opposite</a:t>
            </a:r>
          </a:p>
        </p:txBody>
      </p:sp>
      <p:sp>
        <p:nvSpPr>
          <p:cNvPr id="38" name="TextBox 37">
            <a:extLst>
              <a:ext uri="{FF2B5EF4-FFF2-40B4-BE49-F238E27FC236}">
                <a16:creationId xmlns:a16="http://schemas.microsoft.com/office/drawing/2014/main" id="{9948D3E4-A156-4947-B376-6644CC24CCDC}"/>
              </a:ext>
            </a:extLst>
          </p:cNvPr>
          <p:cNvSpPr txBox="1"/>
          <p:nvPr/>
        </p:nvSpPr>
        <p:spPr>
          <a:xfrm>
            <a:off x="2046099" y="3615101"/>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cinema</a:t>
            </a:r>
          </a:p>
        </p:txBody>
      </p:sp>
      <p:sp>
        <p:nvSpPr>
          <p:cNvPr id="39" name="TextBox 38">
            <a:extLst>
              <a:ext uri="{FF2B5EF4-FFF2-40B4-BE49-F238E27FC236}">
                <a16:creationId xmlns:a16="http://schemas.microsoft.com/office/drawing/2014/main" id="{E9CBBF2E-97E2-4F06-9FC1-F5BA50F78FE3}"/>
              </a:ext>
            </a:extLst>
          </p:cNvPr>
          <p:cNvSpPr txBox="1"/>
          <p:nvPr/>
        </p:nvSpPr>
        <p:spPr>
          <a:xfrm>
            <a:off x="4219916" y="3615045"/>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building</a:t>
            </a:r>
          </a:p>
        </p:txBody>
      </p:sp>
      <p:sp>
        <p:nvSpPr>
          <p:cNvPr id="40" name="TextBox 39">
            <a:extLst>
              <a:ext uri="{FF2B5EF4-FFF2-40B4-BE49-F238E27FC236}">
                <a16:creationId xmlns:a16="http://schemas.microsoft.com/office/drawing/2014/main" id="{4DCD1128-AD1B-4DC0-81CE-BBD68C5201EB}"/>
              </a:ext>
            </a:extLst>
          </p:cNvPr>
          <p:cNvSpPr txBox="1"/>
          <p:nvPr/>
        </p:nvSpPr>
        <p:spPr>
          <a:xfrm>
            <a:off x="7032070" y="3594716"/>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behind</a:t>
            </a:r>
          </a:p>
        </p:txBody>
      </p:sp>
      <p:sp>
        <p:nvSpPr>
          <p:cNvPr id="41" name="TextBox 40">
            <a:extLst>
              <a:ext uri="{FF2B5EF4-FFF2-40B4-BE49-F238E27FC236}">
                <a16:creationId xmlns:a16="http://schemas.microsoft.com/office/drawing/2014/main" id="{A8C023EB-CECF-43FD-9C50-2E1FD3D043F9}"/>
              </a:ext>
            </a:extLst>
          </p:cNvPr>
          <p:cNvSpPr txBox="1"/>
          <p:nvPr/>
        </p:nvSpPr>
        <p:spPr>
          <a:xfrm>
            <a:off x="2046098" y="2790660"/>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between</a:t>
            </a:r>
          </a:p>
        </p:txBody>
      </p:sp>
      <p:sp>
        <p:nvSpPr>
          <p:cNvPr id="42" name="TextBox 41">
            <a:extLst>
              <a:ext uri="{FF2B5EF4-FFF2-40B4-BE49-F238E27FC236}">
                <a16:creationId xmlns:a16="http://schemas.microsoft.com/office/drawing/2014/main" id="{441CCF8C-6A2B-42D1-9A29-267D4A3E95B2}"/>
              </a:ext>
            </a:extLst>
          </p:cNvPr>
          <p:cNvSpPr txBox="1"/>
          <p:nvPr/>
        </p:nvSpPr>
        <p:spPr>
          <a:xfrm>
            <a:off x="4235414" y="2794216"/>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always</a:t>
            </a:r>
          </a:p>
        </p:txBody>
      </p:sp>
      <p:sp>
        <p:nvSpPr>
          <p:cNvPr id="43" name="TextBox 42">
            <a:extLst>
              <a:ext uri="{FF2B5EF4-FFF2-40B4-BE49-F238E27FC236}">
                <a16:creationId xmlns:a16="http://schemas.microsoft.com/office/drawing/2014/main" id="{2C443888-DD79-4634-8C3F-DA91CF2D2866}"/>
              </a:ext>
            </a:extLst>
          </p:cNvPr>
          <p:cNvSpPr txBox="1"/>
          <p:nvPr/>
        </p:nvSpPr>
        <p:spPr>
          <a:xfrm>
            <a:off x="7030942" y="2794215"/>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also, too</a:t>
            </a:r>
          </a:p>
        </p:txBody>
      </p:sp>
      <p:sp>
        <p:nvSpPr>
          <p:cNvPr id="44" name="TextBox 43">
            <a:extLst>
              <a:ext uri="{FF2B5EF4-FFF2-40B4-BE49-F238E27FC236}">
                <a16:creationId xmlns:a16="http://schemas.microsoft.com/office/drawing/2014/main" id="{034E71BE-7DD3-4ED1-AFF3-AD0B6BA003B0}"/>
              </a:ext>
            </a:extLst>
          </p:cNvPr>
          <p:cNvSpPr txBox="1"/>
          <p:nvPr/>
        </p:nvSpPr>
        <p:spPr>
          <a:xfrm>
            <a:off x="1988863" y="2013576"/>
            <a:ext cx="2603666"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they are [state]</a:t>
            </a:r>
          </a:p>
        </p:txBody>
      </p:sp>
      <p:sp>
        <p:nvSpPr>
          <p:cNvPr id="45" name="TextBox 44">
            <a:extLst>
              <a:ext uri="{FF2B5EF4-FFF2-40B4-BE49-F238E27FC236}">
                <a16:creationId xmlns:a16="http://schemas.microsoft.com/office/drawing/2014/main" id="{F0A700A9-502F-490C-9292-3D9EF8010AF9}"/>
              </a:ext>
            </a:extLst>
          </p:cNvPr>
          <p:cNvSpPr txBox="1"/>
          <p:nvPr/>
        </p:nvSpPr>
        <p:spPr>
          <a:xfrm>
            <a:off x="4200418" y="2015565"/>
            <a:ext cx="2714448"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they are [trait]</a:t>
            </a:r>
          </a:p>
        </p:txBody>
      </p:sp>
      <p:sp>
        <p:nvSpPr>
          <p:cNvPr id="46" name="TextBox 45">
            <a:extLst>
              <a:ext uri="{FF2B5EF4-FFF2-40B4-BE49-F238E27FC236}">
                <a16:creationId xmlns:a16="http://schemas.microsoft.com/office/drawing/2014/main" id="{0D315BE0-C647-4370-B56C-1C292BED493E}"/>
              </a:ext>
            </a:extLst>
          </p:cNvPr>
          <p:cNvSpPr txBox="1"/>
          <p:nvPr/>
        </p:nvSpPr>
        <p:spPr>
          <a:xfrm>
            <a:off x="6960651" y="2029737"/>
            <a:ext cx="260366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today</a:t>
            </a:r>
          </a:p>
        </p:txBody>
      </p:sp>
      <p:sp>
        <p:nvSpPr>
          <p:cNvPr id="3" name="Google Shape;167;p2">
            <a:extLst>
              <a:ext uri="{FF2B5EF4-FFF2-40B4-BE49-F238E27FC236}">
                <a16:creationId xmlns:a16="http://schemas.microsoft.com/office/drawing/2014/main" id="{E1F570CE-C43B-6884-1573-20C91FBB53CB}"/>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6813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2: </a:t>
            </a:r>
            <a:endParaRPr lang="en-GB" sz="3200" dirty="0"/>
          </a:p>
        </p:txBody>
      </p:sp>
      <p:sp>
        <p:nvSpPr>
          <p:cNvPr id="3" name="Google Shape;167;p2">
            <a:extLst>
              <a:ext uri="{FF2B5EF4-FFF2-40B4-BE49-F238E27FC236}">
                <a16:creationId xmlns:a16="http://schemas.microsoft.com/office/drawing/2014/main" id="{BAA74BB5-DBB0-CEBB-3D59-21F122E8A3AD}"/>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Speech Bubble: Rectangle with Corners Rounded 3">
            <a:hlinkClick r:id="" action="ppaction://noaction">
              <a:snd r:embed="rId3" name="3_1.wav"/>
            </a:hlinkClick>
            <a:extLst>
              <a:ext uri="{FF2B5EF4-FFF2-40B4-BE49-F238E27FC236}">
                <a16:creationId xmlns:a16="http://schemas.microsoft.com/office/drawing/2014/main" id="{6BE568D9-9A9B-C247-B7D6-8715AC4963FC}"/>
              </a:ext>
            </a:extLst>
          </p:cNvPr>
          <p:cNvSpPr/>
          <p:nvPr/>
        </p:nvSpPr>
        <p:spPr>
          <a:xfrm>
            <a:off x="4114417" y="179803"/>
            <a:ext cx="4323730"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chemeClr val="bg1"/>
                </a:solidFill>
                <a:effectLst/>
                <a:uLnTx/>
                <a:uFillTx/>
                <a:latin typeface="Century Gothic"/>
                <a:ea typeface="Century Gothic"/>
                <a:cs typeface="Century Gothic"/>
                <a:sym typeface="Century Gothic"/>
              </a:rPr>
              <a:t>Escucha: </a:t>
            </a:r>
            <a:r>
              <a:rPr kumimoji="0" lang="en-GB" sz="2400" b="1" i="0" u="none" strike="noStrike" kern="0" cap="none" spc="0" normalizeH="0" baseline="0" noProof="0" dirty="0">
                <a:ln>
                  <a:noFill/>
                </a:ln>
                <a:solidFill>
                  <a:schemeClr val="bg1"/>
                </a:solidFill>
                <a:effectLst/>
                <a:uLnTx/>
                <a:uFillTx/>
                <a:latin typeface="Century Gothic"/>
                <a:ea typeface="Century Gothic"/>
                <a:cs typeface="Century Gothic"/>
                <a:sym typeface="Century Gothic"/>
              </a:rPr>
              <a:t>¿Qué palabra es?</a:t>
            </a:r>
            <a:endPar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5" name="Graphic 4" descr="Teacher">
            <a:extLst>
              <a:ext uri="{FF2B5EF4-FFF2-40B4-BE49-F238E27FC236}">
                <a16:creationId xmlns:a16="http://schemas.microsoft.com/office/drawing/2014/main" id="{24E30586-CEA4-26EB-6365-1C5DB71EAB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2935" y="333"/>
            <a:ext cx="914400" cy="914400"/>
          </a:xfrm>
          <a:prstGeom prst="rect">
            <a:avLst/>
          </a:prstGeom>
        </p:spPr>
      </p:pic>
      <p:pic>
        <p:nvPicPr>
          <p:cNvPr id="7" name="Google Shape;221;p10">
            <a:extLst>
              <a:ext uri="{FF2B5EF4-FFF2-40B4-BE49-F238E27FC236}">
                <a16:creationId xmlns:a16="http://schemas.microsoft.com/office/drawing/2014/main" id="{27367FCB-3133-CE7B-3C42-B856543FDD01}"/>
              </a:ext>
            </a:extLst>
          </p:cNvPr>
          <p:cNvPicPr preferRelativeResize="0"/>
          <p:nvPr/>
        </p:nvPicPr>
        <p:blipFill rotWithShape="1">
          <a:blip r:embed="rId6">
            <a:alphaModFix/>
          </a:blip>
          <a:srcRect/>
          <a:stretch/>
        </p:blipFill>
        <p:spPr>
          <a:xfrm>
            <a:off x="10931527" y="-74836"/>
            <a:ext cx="1166103" cy="1183191"/>
          </a:xfrm>
          <a:prstGeom prst="rect">
            <a:avLst/>
          </a:prstGeom>
          <a:noFill/>
          <a:ln>
            <a:noFill/>
          </a:ln>
        </p:spPr>
      </p:pic>
      <p:sp>
        <p:nvSpPr>
          <p:cNvPr id="8" name="Title 1">
            <a:extLst>
              <a:ext uri="{FF2B5EF4-FFF2-40B4-BE49-F238E27FC236}">
                <a16:creationId xmlns:a16="http://schemas.microsoft.com/office/drawing/2014/main" id="{C260875E-AE5D-1FBA-C6B6-F43346983A4F}"/>
              </a:ext>
            </a:extLst>
          </p:cNvPr>
          <p:cNvSpPr txBox="1">
            <a:spLocks/>
          </p:cNvSpPr>
          <p:nvPr/>
        </p:nvSpPr>
        <p:spPr>
          <a:xfrm>
            <a:off x="10837155" y="887469"/>
            <a:ext cx="1354845" cy="317988"/>
          </a:xfrm>
          <a:prstGeom prst="rect">
            <a:avLst/>
          </a:prstGeom>
          <a:solidFill>
            <a:srgbClr val="91EAD2"/>
          </a:solid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escuchar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pic>
        <p:nvPicPr>
          <p:cNvPr id="10" name="Picture 2" descr="Brain, Idea, Think, Creativity">
            <a:extLst>
              <a:ext uri="{FF2B5EF4-FFF2-40B4-BE49-F238E27FC236}">
                <a16:creationId xmlns:a16="http://schemas.microsoft.com/office/drawing/2014/main" id="{96A40FFC-0D7C-3A94-E708-BF5762C1AE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6904" y="110361"/>
            <a:ext cx="774442" cy="77444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42A3DB5E-1B67-9BB9-DF01-5DB327E54E5F}"/>
              </a:ext>
            </a:extLst>
          </p:cNvPr>
          <p:cNvSpPr txBox="1">
            <a:spLocks/>
          </p:cNvSpPr>
          <p:nvPr/>
        </p:nvSpPr>
        <p:spPr>
          <a:xfrm>
            <a:off x="9111915" y="900845"/>
            <a:ext cx="1620252" cy="38482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chemeClr val="bg1"/>
                </a:solidFill>
                <a:latin typeface="Century Gothic" panose="020B0502020202020204" pitchFamily="34" charset="0"/>
              </a:rPr>
              <a:t>vocabulario</a:t>
            </a:r>
          </a:p>
        </p:txBody>
      </p:sp>
      <p:pic>
        <p:nvPicPr>
          <p:cNvPr id="14" name="Google Shape;127;p2">
            <a:hlinkClick r:id="" action="ppaction://noaction">
              <a:snd r:embed="rId8" name="3_2.wav"/>
            </a:hlinkClick>
            <a:extLst>
              <a:ext uri="{FF2B5EF4-FFF2-40B4-BE49-F238E27FC236}">
                <a16:creationId xmlns:a16="http://schemas.microsoft.com/office/drawing/2014/main" id="{3877F41A-B35E-70D4-9DF5-026CE93D7769}"/>
              </a:ext>
            </a:extLst>
          </p:cNvPr>
          <p:cNvPicPr preferRelativeResize="0"/>
          <p:nvPr/>
        </p:nvPicPr>
        <p:blipFill rotWithShape="1">
          <a:blip r:embed="rId9">
            <a:alphaModFix/>
          </a:blip>
          <a:srcRect/>
          <a:stretch/>
        </p:blipFill>
        <p:spPr>
          <a:xfrm>
            <a:off x="503698" y="832401"/>
            <a:ext cx="818152" cy="721662"/>
          </a:xfrm>
          <a:prstGeom prst="rect">
            <a:avLst/>
          </a:prstGeom>
          <a:noFill/>
          <a:ln>
            <a:noFill/>
          </a:ln>
          <a:effectLst>
            <a:outerShdw blurRad="50800" dist="38100" dir="5400000" algn="t" rotWithShape="0">
              <a:prstClr val="black">
                <a:alpha val="40000"/>
              </a:prstClr>
            </a:outerShdw>
          </a:effectLst>
        </p:spPr>
      </p:pic>
      <p:sp>
        <p:nvSpPr>
          <p:cNvPr id="16" name="Google Shape;129;p2">
            <a:extLst>
              <a:ext uri="{FF2B5EF4-FFF2-40B4-BE49-F238E27FC236}">
                <a16:creationId xmlns:a16="http://schemas.microsoft.com/office/drawing/2014/main" id="{3DFEDE86-BF9D-99FE-D79B-3E1533C4D502}"/>
              </a:ext>
            </a:extLst>
          </p:cNvPr>
          <p:cNvSpPr txBox="1"/>
          <p:nvPr/>
        </p:nvSpPr>
        <p:spPr>
          <a:xfrm>
            <a:off x="145296" y="900845"/>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1</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17" name="Table 17">
            <a:extLst>
              <a:ext uri="{FF2B5EF4-FFF2-40B4-BE49-F238E27FC236}">
                <a16:creationId xmlns:a16="http://schemas.microsoft.com/office/drawing/2014/main" id="{2CE72153-DBD0-E70B-4B1E-AB6CA788DF33}"/>
              </a:ext>
            </a:extLst>
          </p:cNvPr>
          <p:cNvGraphicFramePr>
            <a:graphicFrameLocks noGrp="1"/>
          </p:cNvGraphicFramePr>
          <p:nvPr>
            <p:extLst>
              <p:ext uri="{D42A27DB-BD31-4B8C-83A1-F6EECF244321}">
                <p14:modId xmlns:p14="http://schemas.microsoft.com/office/powerpoint/2010/main" val="288284498"/>
              </p:ext>
            </p:extLst>
          </p:nvPr>
        </p:nvGraphicFramePr>
        <p:xfrm>
          <a:off x="1410794" y="973381"/>
          <a:ext cx="5750382" cy="457200"/>
        </p:xfrm>
        <a:graphic>
          <a:graphicData uri="http://schemas.openxmlformats.org/drawingml/2006/table">
            <a:tbl>
              <a:tblPr firstRow="1" bandRow="1">
                <a:tableStyleId>{5C22544A-7EE6-4342-B048-85BDC9FD1C3A}</a:tableStyleId>
              </a:tblPr>
              <a:tblGrid>
                <a:gridCol w="1916794">
                  <a:extLst>
                    <a:ext uri="{9D8B030D-6E8A-4147-A177-3AD203B41FA5}">
                      <a16:colId xmlns:a16="http://schemas.microsoft.com/office/drawing/2014/main" val="755914231"/>
                    </a:ext>
                  </a:extLst>
                </a:gridCol>
                <a:gridCol w="1916794">
                  <a:extLst>
                    <a:ext uri="{9D8B030D-6E8A-4147-A177-3AD203B41FA5}">
                      <a16:colId xmlns:a16="http://schemas.microsoft.com/office/drawing/2014/main" val="236495043"/>
                    </a:ext>
                  </a:extLst>
                </a:gridCol>
                <a:gridCol w="1916794">
                  <a:extLst>
                    <a:ext uri="{9D8B030D-6E8A-4147-A177-3AD203B41FA5}">
                      <a16:colId xmlns:a16="http://schemas.microsoft.com/office/drawing/2014/main" val="2039069249"/>
                    </a:ext>
                  </a:extLst>
                </a:gridCol>
              </a:tblGrid>
              <a:tr h="370840">
                <a:tc>
                  <a:txBody>
                    <a:bodyPr/>
                    <a:lstStyle/>
                    <a:p>
                      <a:pPr algn="ctr"/>
                      <a:r>
                        <a:rPr lang="en-GB" sz="2400" dirty="0">
                          <a:solidFill>
                            <a:srgbClr val="002060"/>
                          </a:solidFill>
                          <a:latin typeface="Century Gothic" panose="020B0502020202020204" pitchFamily="34" charset="0"/>
                        </a:rPr>
                        <a:t>playground</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classroom</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card</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96721032"/>
                  </a:ext>
                </a:extLst>
              </a:tr>
            </a:tbl>
          </a:graphicData>
        </a:graphic>
      </p:graphicFrame>
      <p:pic>
        <p:nvPicPr>
          <p:cNvPr id="18" name="Google Shape;127;p2">
            <a:hlinkClick r:id="" action="ppaction://noaction">
              <a:snd r:embed="rId10" name="3_3.wav"/>
            </a:hlinkClick>
            <a:extLst>
              <a:ext uri="{FF2B5EF4-FFF2-40B4-BE49-F238E27FC236}">
                <a16:creationId xmlns:a16="http://schemas.microsoft.com/office/drawing/2014/main" id="{C46D7D2D-4A1D-09C3-BBD0-B8D96CF2FEED}"/>
              </a:ext>
            </a:extLst>
          </p:cNvPr>
          <p:cNvPicPr preferRelativeResize="0"/>
          <p:nvPr/>
        </p:nvPicPr>
        <p:blipFill rotWithShape="1">
          <a:blip r:embed="rId9">
            <a:alphaModFix/>
          </a:blip>
          <a:srcRect/>
          <a:stretch/>
        </p:blipFill>
        <p:spPr>
          <a:xfrm>
            <a:off x="503698" y="1624453"/>
            <a:ext cx="818152" cy="721662"/>
          </a:xfrm>
          <a:prstGeom prst="rect">
            <a:avLst/>
          </a:prstGeom>
          <a:noFill/>
          <a:ln>
            <a:noFill/>
          </a:ln>
          <a:effectLst>
            <a:outerShdw blurRad="50800" dist="38100" dir="5400000" algn="t" rotWithShape="0">
              <a:prstClr val="black">
                <a:alpha val="40000"/>
              </a:prstClr>
            </a:outerShdw>
          </a:effectLst>
        </p:spPr>
      </p:pic>
      <p:sp>
        <p:nvSpPr>
          <p:cNvPr id="19" name="Google Shape;129;p2">
            <a:extLst>
              <a:ext uri="{FF2B5EF4-FFF2-40B4-BE49-F238E27FC236}">
                <a16:creationId xmlns:a16="http://schemas.microsoft.com/office/drawing/2014/main" id="{66A8875F-E9E4-4E6B-2019-E972C754D3A0}"/>
              </a:ext>
            </a:extLst>
          </p:cNvPr>
          <p:cNvSpPr txBox="1"/>
          <p:nvPr/>
        </p:nvSpPr>
        <p:spPr>
          <a:xfrm>
            <a:off x="145296" y="1692897"/>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dirty="0">
                <a:solidFill>
                  <a:srgbClr val="002060"/>
                </a:solidFill>
                <a:latin typeface="Century Gothic"/>
                <a:ea typeface="Calibri"/>
                <a:cs typeface="Calibri"/>
                <a:sym typeface="Century Gothic"/>
              </a:rPr>
              <a:t>2</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1" name="Rectangle: Rounded Corners 20">
            <a:extLst>
              <a:ext uri="{FF2B5EF4-FFF2-40B4-BE49-F238E27FC236}">
                <a16:creationId xmlns:a16="http://schemas.microsoft.com/office/drawing/2014/main" id="{0D1F52FC-1CC6-B8E0-8D51-807CA1B342A2}"/>
              </a:ext>
            </a:extLst>
          </p:cNvPr>
          <p:cNvSpPr/>
          <p:nvPr/>
        </p:nvSpPr>
        <p:spPr>
          <a:xfrm>
            <a:off x="1426836" y="941296"/>
            <a:ext cx="1861795" cy="512239"/>
          </a:xfrm>
          <a:prstGeom prst="roundRect">
            <a:avLst/>
          </a:prstGeom>
          <a:solidFill>
            <a:srgbClr val="E2F0D9">
              <a:alpha val="23137"/>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Table 17">
            <a:extLst>
              <a:ext uri="{FF2B5EF4-FFF2-40B4-BE49-F238E27FC236}">
                <a16:creationId xmlns:a16="http://schemas.microsoft.com/office/drawing/2014/main" id="{8C576987-9755-51E4-AA06-F8F0A33032AB}"/>
              </a:ext>
            </a:extLst>
          </p:cNvPr>
          <p:cNvGraphicFramePr>
            <a:graphicFrameLocks noGrp="1"/>
          </p:cNvGraphicFramePr>
          <p:nvPr>
            <p:extLst>
              <p:ext uri="{D42A27DB-BD31-4B8C-83A1-F6EECF244321}">
                <p14:modId xmlns:p14="http://schemas.microsoft.com/office/powerpoint/2010/main" val="1481740653"/>
              </p:ext>
            </p:extLst>
          </p:nvPr>
        </p:nvGraphicFramePr>
        <p:xfrm>
          <a:off x="1426836" y="1735836"/>
          <a:ext cx="5750382" cy="457200"/>
        </p:xfrm>
        <a:graphic>
          <a:graphicData uri="http://schemas.openxmlformats.org/drawingml/2006/table">
            <a:tbl>
              <a:tblPr firstRow="1" bandRow="1">
                <a:tableStyleId>{5C22544A-7EE6-4342-B048-85BDC9FD1C3A}</a:tableStyleId>
              </a:tblPr>
              <a:tblGrid>
                <a:gridCol w="1916794">
                  <a:extLst>
                    <a:ext uri="{9D8B030D-6E8A-4147-A177-3AD203B41FA5}">
                      <a16:colId xmlns:a16="http://schemas.microsoft.com/office/drawing/2014/main" val="755914231"/>
                    </a:ext>
                  </a:extLst>
                </a:gridCol>
                <a:gridCol w="1916794">
                  <a:extLst>
                    <a:ext uri="{9D8B030D-6E8A-4147-A177-3AD203B41FA5}">
                      <a16:colId xmlns:a16="http://schemas.microsoft.com/office/drawing/2014/main" val="236495043"/>
                    </a:ext>
                  </a:extLst>
                </a:gridCol>
                <a:gridCol w="1916794">
                  <a:extLst>
                    <a:ext uri="{9D8B030D-6E8A-4147-A177-3AD203B41FA5}">
                      <a16:colId xmlns:a16="http://schemas.microsoft.com/office/drawing/2014/main" val="2039069249"/>
                    </a:ext>
                  </a:extLst>
                </a:gridCol>
              </a:tblGrid>
              <a:tr h="370840">
                <a:tc>
                  <a:txBody>
                    <a:bodyPr/>
                    <a:lstStyle/>
                    <a:p>
                      <a:pPr algn="ctr"/>
                      <a:r>
                        <a:rPr lang="en-GB" sz="2400" dirty="0">
                          <a:solidFill>
                            <a:srgbClr val="002060"/>
                          </a:solidFill>
                          <a:latin typeface="Century Gothic" panose="020B0502020202020204" pitchFamily="34" charset="0"/>
                        </a:rPr>
                        <a:t>exercise</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task</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to wear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96721032"/>
                  </a:ext>
                </a:extLst>
              </a:tr>
            </a:tbl>
          </a:graphicData>
        </a:graphic>
      </p:graphicFrame>
      <p:sp>
        <p:nvSpPr>
          <p:cNvPr id="23" name="Rectangle: Rounded Corners 22">
            <a:extLst>
              <a:ext uri="{FF2B5EF4-FFF2-40B4-BE49-F238E27FC236}">
                <a16:creationId xmlns:a16="http://schemas.microsoft.com/office/drawing/2014/main" id="{428EF2D1-3F21-A054-9BB1-1132BCB6BC24}"/>
              </a:ext>
            </a:extLst>
          </p:cNvPr>
          <p:cNvSpPr/>
          <p:nvPr/>
        </p:nvSpPr>
        <p:spPr>
          <a:xfrm>
            <a:off x="3355087" y="1729164"/>
            <a:ext cx="1861795" cy="512239"/>
          </a:xfrm>
          <a:prstGeom prst="roundRect">
            <a:avLst/>
          </a:prstGeom>
          <a:solidFill>
            <a:srgbClr val="E2F0D9">
              <a:alpha val="23137"/>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oogle Shape;127;p2">
            <a:hlinkClick r:id="" action="ppaction://noaction">
              <a:snd r:embed="rId11" name="3_4.wav"/>
            </a:hlinkClick>
            <a:extLst>
              <a:ext uri="{FF2B5EF4-FFF2-40B4-BE49-F238E27FC236}">
                <a16:creationId xmlns:a16="http://schemas.microsoft.com/office/drawing/2014/main" id="{EFEAD072-2FEC-2C5E-E5A3-D4970D9B2D6E}"/>
              </a:ext>
            </a:extLst>
          </p:cNvPr>
          <p:cNvPicPr preferRelativeResize="0"/>
          <p:nvPr/>
        </p:nvPicPr>
        <p:blipFill rotWithShape="1">
          <a:blip r:embed="rId9">
            <a:alphaModFix/>
          </a:blip>
          <a:srcRect/>
          <a:stretch/>
        </p:blipFill>
        <p:spPr>
          <a:xfrm>
            <a:off x="503698" y="2435695"/>
            <a:ext cx="818152" cy="721662"/>
          </a:xfrm>
          <a:prstGeom prst="rect">
            <a:avLst/>
          </a:prstGeom>
          <a:noFill/>
          <a:ln>
            <a:noFill/>
          </a:ln>
          <a:effectLst>
            <a:outerShdw blurRad="50800" dist="38100" dir="5400000" algn="t" rotWithShape="0">
              <a:prstClr val="black">
                <a:alpha val="40000"/>
              </a:prstClr>
            </a:outerShdw>
          </a:effectLst>
        </p:spPr>
      </p:pic>
      <p:sp>
        <p:nvSpPr>
          <p:cNvPr id="28" name="Google Shape;129;p2">
            <a:extLst>
              <a:ext uri="{FF2B5EF4-FFF2-40B4-BE49-F238E27FC236}">
                <a16:creationId xmlns:a16="http://schemas.microsoft.com/office/drawing/2014/main" id="{865C98AF-FEDD-C097-CA2E-263844FCBE6F}"/>
              </a:ext>
            </a:extLst>
          </p:cNvPr>
          <p:cNvSpPr txBox="1"/>
          <p:nvPr/>
        </p:nvSpPr>
        <p:spPr>
          <a:xfrm>
            <a:off x="145296" y="2504139"/>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noProof="0" dirty="0">
                <a:solidFill>
                  <a:srgbClr val="002060"/>
                </a:solidFill>
                <a:latin typeface="Century Gothic"/>
                <a:ea typeface="Calibri"/>
                <a:cs typeface="Calibri"/>
                <a:sym typeface="Century Gothic"/>
              </a:rPr>
              <a:t>3</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29" name="Table 17">
            <a:extLst>
              <a:ext uri="{FF2B5EF4-FFF2-40B4-BE49-F238E27FC236}">
                <a16:creationId xmlns:a16="http://schemas.microsoft.com/office/drawing/2014/main" id="{20773C07-8B56-5DC1-C423-0BD7595A0B54}"/>
              </a:ext>
            </a:extLst>
          </p:cNvPr>
          <p:cNvGraphicFramePr>
            <a:graphicFrameLocks noGrp="1"/>
          </p:cNvGraphicFramePr>
          <p:nvPr>
            <p:extLst>
              <p:ext uri="{D42A27DB-BD31-4B8C-83A1-F6EECF244321}">
                <p14:modId xmlns:p14="http://schemas.microsoft.com/office/powerpoint/2010/main" val="885629587"/>
              </p:ext>
            </p:extLst>
          </p:nvPr>
        </p:nvGraphicFramePr>
        <p:xfrm>
          <a:off x="1426836" y="2547078"/>
          <a:ext cx="5750382" cy="457200"/>
        </p:xfrm>
        <a:graphic>
          <a:graphicData uri="http://schemas.openxmlformats.org/drawingml/2006/table">
            <a:tbl>
              <a:tblPr firstRow="1" bandRow="1">
                <a:tableStyleId>{5C22544A-7EE6-4342-B048-85BDC9FD1C3A}</a:tableStyleId>
              </a:tblPr>
              <a:tblGrid>
                <a:gridCol w="1916794">
                  <a:extLst>
                    <a:ext uri="{9D8B030D-6E8A-4147-A177-3AD203B41FA5}">
                      <a16:colId xmlns:a16="http://schemas.microsoft.com/office/drawing/2014/main" val="755914231"/>
                    </a:ext>
                  </a:extLst>
                </a:gridCol>
                <a:gridCol w="1916794">
                  <a:extLst>
                    <a:ext uri="{9D8B030D-6E8A-4147-A177-3AD203B41FA5}">
                      <a16:colId xmlns:a16="http://schemas.microsoft.com/office/drawing/2014/main" val="236495043"/>
                    </a:ext>
                  </a:extLst>
                </a:gridCol>
                <a:gridCol w="1916794">
                  <a:extLst>
                    <a:ext uri="{9D8B030D-6E8A-4147-A177-3AD203B41FA5}">
                      <a16:colId xmlns:a16="http://schemas.microsoft.com/office/drawing/2014/main" val="2039069249"/>
                    </a:ext>
                  </a:extLst>
                </a:gridCol>
              </a:tblGrid>
              <a:tr h="370840">
                <a:tc>
                  <a:txBody>
                    <a:bodyPr/>
                    <a:lstStyle/>
                    <a:p>
                      <a:pPr algn="ctr"/>
                      <a:r>
                        <a:rPr lang="en-GB" sz="2400" dirty="0">
                          <a:solidFill>
                            <a:srgbClr val="002060"/>
                          </a:solidFill>
                          <a:latin typeface="Century Gothic" panose="020B0502020202020204" pitchFamily="34" charset="0"/>
                        </a:rPr>
                        <a:t>typical</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common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special</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96721032"/>
                  </a:ext>
                </a:extLst>
              </a:tr>
            </a:tbl>
          </a:graphicData>
        </a:graphic>
      </p:graphicFrame>
      <p:sp>
        <p:nvSpPr>
          <p:cNvPr id="39" name="Rectangle: Rounded Corners 38">
            <a:extLst>
              <a:ext uri="{FF2B5EF4-FFF2-40B4-BE49-F238E27FC236}">
                <a16:creationId xmlns:a16="http://schemas.microsoft.com/office/drawing/2014/main" id="{A2EDCCF1-4457-44C1-2A66-3F31FEBA0051}"/>
              </a:ext>
            </a:extLst>
          </p:cNvPr>
          <p:cNvSpPr/>
          <p:nvPr/>
        </p:nvSpPr>
        <p:spPr>
          <a:xfrm>
            <a:off x="5248052" y="2540406"/>
            <a:ext cx="1929166" cy="512239"/>
          </a:xfrm>
          <a:prstGeom prst="roundRect">
            <a:avLst/>
          </a:prstGeom>
          <a:solidFill>
            <a:srgbClr val="E2F0D9">
              <a:alpha val="23137"/>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Google Shape;127;p2">
            <a:hlinkClick r:id="" action="ppaction://noaction">
              <a:snd r:embed="rId12" name="3_5.wav"/>
            </a:hlinkClick>
            <a:extLst>
              <a:ext uri="{FF2B5EF4-FFF2-40B4-BE49-F238E27FC236}">
                <a16:creationId xmlns:a16="http://schemas.microsoft.com/office/drawing/2014/main" id="{8D45C584-C7CF-2903-BD1C-2D2C60BD5139}"/>
              </a:ext>
            </a:extLst>
          </p:cNvPr>
          <p:cNvPicPr preferRelativeResize="0"/>
          <p:nvPr/>
        </p:nvPicPr>
        <p:blipFill rotWithShape="1">
          <a:blip r:embed="rId9">
            <a:alphaModFix/>
          </a:blip>
          <a:srcRect/>
          <a:stretch/>
        </p:blipFill>
        <p:spPr>
          <a:xfrm>
            <a:off x="503698" y="3296656"/>
            <a:ext cx="818152" cy="721662"/>
          </a:xfrm>
          <a:prstGeom prst="rect">
            <a:avLst/>
          </a:prstGeom>
          <a:noFill/>
          <a:ln>
            <a:noFill/>
          </a:ln>
          <a:effectLst>
            <a:outerShdw blurRad="50800" dist="38100" dir="5400000" algn="t" rotWithShape="0">
              <a:prstClr val="black">
                <a:alpha val="40000"/>
              </a:prstClr>
            </a:outerShdw>
          </a:effectLst>
        </p:spPr>
      </p:pic>
      <p:sp>
        <p:nvSpPr>
          <p:cNvPr id="47" name="Google Shape;129;p2">
            <a:extLst>
              <a:ext uri="{FF2B5EF4-FFF2-40B4-BE49-F238E27FC236}">
                <a16:creationId xmlns:a16="http://schemas.microsoft.com/office/drawing/2014/main" id="{F5E60313-20AD-891F-88F4-2A44569EBCB7}"/>
              </a:ext>
            </a:extLst>
          </p:cNvPr>
          <p:cNvSpPr txBox="1"/>
          <p:nvPr/>
        </p:nvSpPr>
        <p:spPr>
          <a:xfrm>
            <a:off x="145296" y="3365100"/>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dirty="0">
                <a:solidFill>
                  <a:srgbClr val="002060"/>
                </a:solidFill>
                <a:latin typeface="Century Gothic"/>
                <a:ea typeface="Calibri"/>
                <a:cs typeface="Calibri"/>
                <a:sym typeface="Century Gothic"/>
              </a:rPr>
              <a:t>4</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65" name="Table 17">
            <a:extLst>
              <a:ext uri="{FF2B5EF4-FFF2-40B4-BE49-F238E27FC236}">
                <a16:creationId xmlns:a16="http://schemas.microsoft.com/office/drawing/2014/main" id="{581A546D-34FD-40BB-E12A-2520A13EC3EC}"/>
              </a:ext>
            </a:extLst>
          </p:cNvPr>
          <p:cNvGraphicFramePr>
            <a:graphicFrameLocks noGrp="1"/>
          </p:cNvGraphicFramePr>
          <p:nvPr>
            <p:extLst>
              <p:ext uri="{D42A27DB-BD31-4B8C-83A1-F6EECF244321}">
                <p14:modId xmlns:p14="http://schemas.microsoft.com/office/powerpoint/2010/main" val="152506019"/>
              </p:ext>
            </p:extLst>
          </p:nvPr>
        </p:nvGraphicFramePr>
        <p:xfrm>
          <a:off x="1426834" y="3408039"/>
          <a:ext cx="6048786" cy="457200"/>
        </p:xfrm>
        <a:graphic>
          <a:graphicData uri="http://schemas.openxmlformats.org/drawingml/2006/table">
            <a:tbl>
              <a:tblPr firstRow="1" bandRow="1">
                <a:tableStyleId>{5C22544A-7EE6-4342-B048-85BDC9FD1C3A}</a:tableStyleId>
              </a:tblPr>
              <a:tblGrid>
                <a:gridCol w="1717419">
                  <a:extLst>
                    <a:ext uri="{9D8B030D-6E8A-4147-A177-3AD203B41FA5}">
                      <a16:colId xmlns:a16="http://schemas.microsoft.com/office/drawing/2014/main" val="755914231"/>
                    </a:ext>
                  </a:extLst>
                </a:gridCol>
                <a:gridCol w="2315105">
                  <a:extLst>
                    <a:ext uri="{9D8B030D-6E8A-4147-A177-3AD203B41FA5}">
                      <a16:colId xmlns:a16="http://schemas.microsoft.com/office/drawing/2014/main" val="236495043"/>
                    </a:ext>
                  </a:extLst>
                </a:gridCol>
                <a:gridCol w="2016262">
                  <a:extLst>
                    <a:ext uri="{9D8B030D-6E8A-4147-A177-3AD203B41FA5}">
                      <a16:colId xmlns:a16="http://schemas.microsoft.com/office/drawing/2014/main" val="2039069249"/>
                    </a:ext>
                  </a:extLst>
                </a:gridCol>
              </a:tblGrid>
              <a:tr h="370840">
                <a:tc>
                  <a:txBody>
                    <a:bodyPr/>
                    <a:lstStyle/>
                    <a:p>
                      <a:pPr algn="ctr"/>
                      <a:r>
                        <a:rPr lang="en-GB" sz="2400" dirty="0">
                          <a:solidFill>
                            <a:srgbClr val="002060"/>
                          </a:solidFill>
                          <a:latin typeface="Century Gothic" panose="020B0502020202020204" pitchFamily="34" charset="0"/>
                        </a:rPr>
                        <a:t>we have</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000" dirty="0">
                          <a:solidFill>
                            <a:srgbClr val="002060"/>
                          </a:solidFill>
                          <a:latin typeface="Century Gothic" panose="020B0502020202020204" pitchFamily="34" charset="0"/>
                        </a:rPr>
                        <a:t>to have, having</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they have</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96721032"/>
                  </a:ext>
                </a:extLst>
              </a:tr>
            </a:tbl>
          </a:graphicData>
        </a:graphic>
      </p:graphicFrame>
      <p:sp>
        <p:nvSpPr>
          <p:cNvPr id="66" name="Rectangle: Rounded Corners 65">
            <a:extLst>
              <a:ext uri="{FF2B5EF4-FFF2-40B4-BE49-F238E27FC236}">
                <a16:creationId xmlns:a16="http://schemas.microsoft.com/office/drawing/2014/main" id="{AFEBB67A-DE48-65C3-7C87-B048685FB555}"/>
              </a:ext>
            </a:extLst>
          </p:cNvPr>
          <p:cNvSpPr/>
          <p:nvPr/>
        </p:nvSpPr>
        <p:spPr>
          <a:xfrm>
            <a:off x="1391549" y="3380519"/>
            <a:ext cx="1783470" cy="512239"/>
          </a:xfrm>
          <a:prstGeom prst="roundRect">
            <a:avLst/>
          </a:prstGeom>
          <a:solidFill>
            <a:srgbClr val="E2F0D9">
              <a:alpha val="23137"/>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Google Shape;127;p2">
            <a:hlinkClick r:id="" action="ppaction://noaction">
              <a:snd r:embed="rId13" name="3_6.wav"/>
            </a:hlinkClick>
            <a:extLst>
              <a:ext uri="{FF2B5EF4-FFF2-40B4-BE49-F238E27FC236}">
                <a16:creationId xmlns:a16="http://schemas.microsoft.com/office/drawing/2014/main" id="{B85348BA-4CAD-436E-D9B4-62A83E47FEA2}"/>
              </a:ext>
            </a:extLst>
          </p:cNvPr>
          <p:cNvPicPr preferRelativeResize="0"/>
          <p:nvPr/>
        </p:nvPicPr>
        <p:blipFill rotWithShape="1">
          <a:blip r:embed="rId9">
            <a:alphaModFix/>
          </a:blip>
          <a:srcRect/>
          <a:stretch/>
        </p:blipFill>
        <p:spPr>
          <a:xfrm>
            <a:off x="503698" y="4136769"/>
            <a:ext cx="818152" cy="721662"/>
          </a:xfrm>
          <a:prstGeom prst="rect">
            <a:avLst/>
          </a:prstGeom>
          <a:noFill/>
          <a:ln>
            <a:noFill/>
          </a:ln>
          <a:effectLst>
            <a:outerShdw blurRad="50800" dist="38100" dir="5400000" algn="t" rotWithShape="0">
              <a:prstClr val="black">
                <a:alpha val="40000"/>
              </a:prstClr>
            </a:outerShdw>
          </a:effectLst>
        </p:spPr>
      </p:pic>
      <p:sp>
        <p:nvSpPr>
          <p:cNvPr id="68" name="Google Shape;129;p2">
            <a:extLst>
              <a:ext uri="{FF2B5EF4-FFF2-40B4-BE49-F238E27FC236}">
                <a16:creationId xmlns:a16="http://schemas.microsoft.com/office/drawing/2014/main" id="{57DC5C22-2352-EF7D-48CD-D8A311D3F7A9}"/>
              </a:ext>
            </a:extLst>
          </p:cNvPr>
          <p:cNvSpPr txBox="1"/>
          <p:nvPr/>
        </p:nvSpPr>
        <p:spPr>
          <a:xfrm>
            <a:off x="145296" y="4205213"/>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noProof="0" dirty="0">
                <a:solidFill>
                  <a:srgbClr val="002060"/>
                </a:solidFill>
                <a:latin typeface="Century Gothic"/>
                <a:ea typeface="Calibri"/>
                <a:cs typeface="Calibri"/>
                <a:sym typeface="Century Gothic"/>
              </a:rPr>
              <a:t>5</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81" name="Table 17">
            <a:extLst>
              <a:ext uri="{FF2B5EF4-FFF2-40B4-BE49-F238E27FC236}">
                <a16:creationId xmlns:a16="http://schemas.microsoft.com/office/drawing/2014/main" id="{57DE5DDC-F283-910B-6E04-6D2A21667D40}"/>
              </a:ext>
            </a:extLst>
          </p:cNvPr>
          <p:cNvGraphicFramePr>
            <a:graphicFrameLocks noGrp="1"/>
          </p:cNvGraphicFramePr>
          <p:nvPr>
            <p:extLst>
              <p:ext uri="{D42A27DB-BD31-4B8C-83A1-F6EECF244321}">
                <p14:modId xmlns:p14="http://schemas.microsoft.com/office/powerpoint/2010/main" val="375786847"/>
              </p:ext>
            </p:extLst>
          </p:nvPr>
        </p:nvGraphicFramePr>
        <p:xfrm>
          <a:off x="1442876" y="4248152"/>
          <a:ext cx="6048786" cy="457200"/>
        </p:xfrm>
        <a:graphic>
          <a:graphicData uri="http://schemas.openxmlformats.org/drawingml/2006/table">
            <a:tbl>
              <a:tblPr firstRow="1" bandRow="1">
                <a:tableStyleId>{5C22544A-7EE6-4342-B048-85BDC9FD1C3A}</a:tableStyleId>
              </a:tblPr>
              <a:tblGrid>
                <a:gridCol w="1717419">
                  <a:extLst>
                    <a:ext uri="{9D8B030D-6E8A-4147-A177-3AD203B41FA5}">
                      <a16:colId xmlns:a16="http://schemas.microsoft.com/office/drawing/2014/main" val="755914231"/>
                    </a:ext>
                  </a:extLst>
                </a:gridCol>
                <a:gridCol w="2315105">
                  <a:extLst>
                    <a:ext uri="{9D8B030D-6E8A-4147-A177-3AD203B41FA5}">
                      <a16:colId xmlns:a16="http://schemas.microsoft.com/office/drawing/2014/main" val="236495043"/>
                    </a:ext>
                  </a:extLst>
                </a:gridCol>
                <a:gridCol w="2016262">
                  <a:extLst>
                    <a:ext uri="{9D8B030D-6E8A-4147-A177-3AD203B41FA5}">
                      <a16:colId xmlns:a16="http://schemas.microsoft.com/office/drawing/2014/main" val="2039069249"/>
                    </a:ext>
                  </a:extLst>
                </a:gridCol>
              </a:tblGrid>
              <a:tr h="370840">
                <a:tc>
                  <a:txBody>
                    <a:bodyPr/>
                    <a:lstStyle/>
                    <a:p>
                      <a:pPr algn="ctr"/>
                      <a:r>
                        <a:rPr lang="en-GB" sz="2400" dirty="0">
                          <a:solidFill>
                            <a:srgbClr val="002060"/>
                          </a:solidFill>
                          <a:latin typeface="Century Gothic" panose="020B0502020202020204" pitchFamily="34" charset="0"/>
                        </a:rPr>
                        <a:t>hot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000" dirty="0">
                          <a:solidFill>
                            <a:srgbClr val="002060"/>
                          </a:solidFill>
                          <a:latin typeface="Century Gothic" panose="020B0502020202020204" pitchFamily="34" charset="0"/>
                        </a:rPr>
                        <a:t>comfortable</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food</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96721032"/>
                  </a:ext>
                </a:extLst>
              </a:tr>
            </a:tbl>
          </a:graphicData>
        </a:graphic>
      </p:graphicFrame>
      <p:sp>
        <p:nvSpPr>
          <p:cNvPr id="82" name="Rectangle: Rounded Corners 81">
            <a:extLst>
              <a:ext uri="{FF2B5EF4-FFF2-40B4-BE49-F238E27FC236}">
                <a16:creationId xmlns:a16="http://schemas.microsoft.com/office/drawing/2014/main" id="{3DFA2851-3077-FF2D-8D9E-DAA40099DB6B}"/>
              </a:ext>
            </a:extLst>
          </p:cNvPr>
          <p:cNvSpPr/>
          <p:nvPr/>
        </p:nvSpPr>
        <p:spPr>
          <a:xfrm>
            <a:off x="3175018" y="4248153"/>
            <a:ext cx="2295339" cy="457200"/>
          </a:xfrm>
          <a:prstGeom prst="roundRect">
            <a:avLst/>
          </a:prstGeom>
          <a:solidFill>
            <a:srgbClr val="E2F0D9">
              <a:alpha val="23137"/>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4" name="Google Shape;127;p2">
            <a:hlinkClick r:id="" action="ppaction://noaction">
              <a:snd r:embed="rId14" name="3_7.wav"/>
            </a:hlinkClick>
            <a:extLst>
              <a:ext uri="{FF2B5EF4-FFF2-40B4-BE49-F238E27FC236}">
                <a16:creationId xmlns:a16="http://schemas.microsoft.com/office/drawing/2014/main" id="{1EE3B5E3-087D-8095-0944-7A06C07BE2AD}"/>
              </a:ext>
            </a:extLst>
          </p:cNvPr>
          <p:cNvPicPr preferRelativeResize="0"/>
          <p:nvPr/>
        </p:nvPicPr>
        <p:blipFill rotWithShape="1">
          <a:blip r:embed="rId9">
            <a:alphaModFix/>
          </a:blip>
          <a:srcRect/>
          <a:stretch/>
        </p:blipFill>
        <p:spPr>
          <a:xfrm>
            <a:off x="493136" y="4982258"/>
            <a:ext cx="818152" cy="721662"/>
          </a:xfrm>
          <a:prstGeom prst="rect">
            <a:avLst/>
          </a:prstGeom>
          <a:noFill/>
          <a:ln>
            <a:noFill/>
          </a:ln>
          <a:effectLst>
            <a:outerShdw blurRad="50800" dist="38100" dir="5400000" algn="t" rotWithShape="0">
              <a:prstClr val="black">
                <a:alpha val="40000"/>
              </a:prstClr>
            </a:outerShdw>
          </a:effectLst>
        </p:spPr>
      </p:pic>
      <p:sp>
        <p:nvSpPr>
          <p:cNvPr id="86" name="Google Shape;129;p2">
            <a:extLst>
              <a:ext uri="{FF2B5EF4-FFF2-40B4-BE49-F238E27FC236}">
                <a16:creationId xmlns:a16="http://schemas.microsoft.com/office/drawing/2014/main" id="{A6CC00B8-8C44-BB48-FC81-3AB194AF1878}"/>
              </a:ext>
            </a:extLst>
          </p:cNvPr>
          <p:cNvSpPr txBox="1"/>
          <p:nvPr/>
        </p:nvSpPr>
        <p:spPr>
          <a:xfrm>
            <a:off x="134734" y="5050702"/>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noProof="0" dirty="0">
                <a:solidFill>
                  <a:srgbClr val="002060"/>
                </a:solidFill>
                <a:latin typeface="Century Gothic"/>
                <a:ea typeface="Calibri"/>
                <a:cs typeface="Calibri"/>
                <a:sym typeface="Century Gothic"/>
              </a:rPr>
              <a:t>6</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87" name="Table 17">
            <a:extLst>
              <a:ext uri="{FF2B5EF4-FFF2-40B4-BE49-F238E27FC236}">
                <a16:creationId xmlns:a16="http://schemas.microsoft.com/office/drawing/2014/main" id="{C006CDF0-F381-E385-B0E3-293DAB892D51}"/>
              </a:ext>
            </a:extLst>
          </p:cNvPr>
          <p:cNvGraphicFramePr>
            <a:graphicFrameLocks noGrp="1"/>
          </p:cNvGraphicFramePr>
          <p:nvPr>
            <p:extLst>
              <p:ext uri="{D42A27DB-BD31-4B8C-83A1-F6EECF244321}">
                <p14:modId xmlns:p14="http://schemas.microsoft.com/office/powerpoint/2010/main" val="1890259860"/>
              </p:ext>
            </p:extLst>
          </p:nvPr>
        </p:nvGraphicFramePr>
        <p:xfrm>
          <a:off x="1432314" y="5093641"/>
          <a:ext cx="6048786" cy="457200"/>
        </p:xfrm>
        <a:graphic>
          <a:graphicData uri="http://schemas.openxmlformats.org/drawingml/2006/table">
            <a:tbl>
              <a:tblPr firstRow="1" bandRow="1">
                <a:tableStyleId>{5C22544A-7EE6-4342-B048-85BDC9FD1C3A}</a:tableStyleId>
              </a:tblPr>
              <a:tblGrid>
                <a:gridCol w="1717419">
                  <a:extLst>
                    <a:ext uri="{9D8B030D-6E8A-4147-A177-3AD203B41FA5}">
                      <a16:colId xmlns:a16="http://schemas.microsoft.com/office/drawing/2014/main" val="755914231"/>
                    </a:ext>
                  </a:extLst>
                </a:gridCol>
                <a:gridCol w="2315105">
                  <a:extLst>
                    <a:ext uri="{9D8B030D-6E8A-4147-A177-3AD203B41FA5}">
                      <a16:colId xmlns:a16="http://schemas.microsoft.com/office/drawing/2014/main" val="236495043"/>
                    </a:ext>
                  </a:extLst>
                </a:gridCol>
                <a:gridCol w="2016262">
                  <a:extLst>
                    <a:ext uri="{9D8B030D-6E8A-4147-A177-3AD203B41FA5}">
                      <a16:colId xmlns:a16="http://schemas.microsoft.com/office/drawing/2014/main" val="2039069249"/>
                    </a:ext>
                  </a:extLst>
                </a:gridCol>
              </a:tblGrid>
              <a:tr h="370840">
                <a:tc>
                  <a:txBody>
                    <a:bodyPr/>
                    <a:lstStyle/>
                    <a:p>
                      <a:pPr algn="ctr"/>
                      <a:r>
                        <a:rPr lang="en-GB" sz="2400" dirty="0">
                          <a:solidFill>
                            <a:srgbClr val="002060"/>
                          </a:solidFill>
                          <a:latin typeface="Century Gothic" panose="020B0502020202020204" pitchFamily="34" charset="0"/>
                        </a:rPr>
                        <a:t>opposite</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000" dirty="0">
                          <a:solidFill>
                            <a:srgbClr val="002060"/>
                          </a:solidFill>
                          <a:latin typeface="Century Gothic" panose="020B0502020202020204" pitchFamily="34" charset="0"/>
                        </a:rPr>
                        <a:t>behind</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in between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96721032"/>
                  </a:ext>
                </a:extLst>
              </a:tr>
            </a:tbl>
          </a:graphicData>
        </a:graphic>
      </p:graphicFrame>
      <p:sp>
        <p:nvSpPr>
          <p:cNvPr id="94" name="Rectangle: Rounded Corners 93">
            <a:extLst>
              <a:ext uri="{FF2B5EF4-FFF2-40B4-BE49-F238E27FC236}">
                <a16:creationId xmlns:a16="http://schemas.microsoft.com/office/drawing/2014/main" id="{F7088D16-D2FD-6899-E9D4-2B07E791185D}"/>
              </a:ext>
            </a:extLst>
          </p:cNvPr>
          <p:cNvSpPr/>
          <p:nvPr/>
        </p:nvSpPr>
        <p:spPr>
          <a:xfrm>
            <a:off x="3170398" y="5113294"/>
            <a:ext cx="2295339" cy="457200"/>
          </a:xfrm>
          <a:prstGeom prst="roundRect">
            <a:avLst/>
          </a:prstGeom>
          <a:solidFill>
            <a:srgbClr val="E2F0D9">
              <a:alpha val="23137"/>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5" name="Google Shape;127;p2">
            <a:hlinkClick r:id="" action="ppaction://noaction">
              <a:snd r:embed="rId15" name="3_8.wav"/>
            </a:hlinkClick>
            <a:extLst>
              <a:ext uri="{FF2B5EF4-FFF2-40B4-BE49-F238E27FC236}">
                <a16:creationId xmlns:a16="http://schemas.microsoft.com/office/drawing/2014/main" id="{76501559-E509-6F30-710A-DA45EE3623C6}"/>
              </a:ext>
            </a:extLst>
          </p:cNvPr>
          <p:cNvPicPr preferRelativeResize="0"/>
          <p:nvPr/>
        </p:nvPicPr>
        <p:blipFill rotWithShape="1">
          <a:blip r:embed="rId9">
            <a:alphaModFix/>
          </a:blip>
          <a:srcRect/>
          <a:stretch/>
        </p:blipFill>
        <p:spPr>
          <a:xfrm>
            <a:off x="503698" y="5874130"/>
            <a:ext cx="818152" cy="721662"/>
          </a:xfrm>
          <a:prstGeom prst="rect">
            <a:avLst/>
          </a:prstGeom>
          <a:noFill/>
          <a:ln>
            <a:noFill/>
          </a:ln>
          <a:effectLst>
            <a:outerShdw blurRad="50800" dist="38100" dir="5400000" algn="t" rotWithShape="0">
              <a:prstClr val="black">
                <a:alpha val="40000"/>
              </a:prstClr>
            </a:outerShdw>
          </a:effectLst>
        </p:spPr>
      </p:pic>
      <p:sp>
        <p:nvSpPr>
          <p:cNvPr id="96" name="Google Shape;129;p2">
            <a:extLst>
              <a:ext uri="{FF2B5EF4-FFF2-40B4-BE49-F238E27FC236}">
                <a16:creationId xmlns:a16="http://schemas.microsoft.com/office/drawing/2014/main" id="{93EB4533-CB69-00DF-FE4A-54A921ADB010}"/>
              </a:ext>
            </a:extLst>
          </p:cNvPr>
          <p:cNvSpPr txBox="1"/>
          <p:nvPr/>
        </p:nvSpPr>
        <p:spPr>
          <a:xfrm>
            <a:off x="145296" y="5942574"/>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noProof="0" dirty="0">
                <a:solidFill>
                  <a:srgbClr val="002060"/>
                </a:solidFill>
                <a:latin typeface="Century Gothic"/>
                <a:ea typeface="Calibri"/>
                <a:cs typeface="Calibri"/>
                <a:sym typeface="Century Gothic"/>
              </a:rPr>
              <a:t>7</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97" name="Table 17">
            <a:extLst>
              <a:ext uri="{FF2B5EF4-FFF2-40B4-BE49-F238E27FC236}">
                <a16:creationId xmlns:a16="http://schemas.microsoft.com/office/drawing/2014/main" id="{61AF4A7C-56CB-7728-A1A6-5060ACFE3EBC}"/>
              </a:ext>
            </a:extLst>
          </p:cNvPr>
          <p:cNvGraphicFramePr>
            <a:graphicFrameLocks noGrp="1"/>
          </p:cNvGraphicFramePr>
          <p:nvPr>
            <p:extLst>
              <p:ext uri="{D42A27DB-BD31-4B8C-83A1-F6EECF244321}">
                <p14:modId xmlns:p14="http://schemas.microsoft.com/office/powerpoint/2010/main" val="2847373436"/>
              </p:ext>
            </p:extLst>
          </p:nvPr>
        </p:nvGraphicFramePr>
        <p:xfrm>
          <a:off x="1442876" y="5841135"/>
          <a:ext cx="6048786" cy="822960"/>
        </p:xfrm>
        <a:graphic>
          <a:graphicData uri="http://schemas.openxmlformats.org/drawingml/2006/table">
            <a:tbl>
              <a:tblPr firstRow="1" bandRow="1">
                <a:tableStyleId>{5C22544A-7EE6-4342-B048-85BDC9FD1C3A}</a:tableStyleId>
              </a:tblPr>
              <a:tblGrid>
                <a:gridCol w="1717419">
                  <a:extLst>
                    <a:ext uri="{9D8B030D-6E8A-4147-A177-3AD203B41FA5}">
                      <a16:colId xmlns:a16="http://schemas.microsoft.com/office/drawing/2014/main" val="755914231"/>
                    </a:ext>
                  </a:extLst>
                </a:gridCol>
                <a:gridCol w="2315105">
                  <a:extLst>
                    <a:ext uri="{9D8B030D-6E8A-4147-A177-3AD203B41FA5}">
                      <a16:colId xmlns:a16="http://schemas.microsoft.com/office/drawing/2014/main" val="236495043"/>
                    </a:ext>
                  </a:extLst>
                </a:gridCol>
                <a:gridCol w="2016262">
                  <a:extLst>
                    <a:ext uri="{9D8B030D-6E8A-4147-A177-3AD203B41FA5}">
                      <a16:colId xmlns:a16="http://schemas.microsoft.com/office/drawing/2014/main" val="2039069249"/>
                    </a:ext>
                  </a:extLst>
                </a:gridCol>
              </a:tblGrid>
              <a:tr h="370840">
                <a:tc>
                  <a:txBody>
                    <a:bodyPr/>
                    <a:lstStyle/>
                    <a:p>
                      <a:pPr algn="ctr"/>
                      <a:r>
                        <a:rPr lang="en-GB" sz="2400" dirty="0">
                          <a:solidFill>
                            <a:srgbClr val="002060"/>
                          </a:solidFill>
                          <a:latin typeface="Century Gothic" panose="020B0502020202020204" pitchFamily="34" charset="0"/>
                        </a:rPr>
                        <a:t>they are (state)</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000" dirty="0">
                          <a:solidFill>
                            <a:srgbClr val="002060"/>
                          </a:solidFill>
                          <a:latin typeface="Century Gothic" panose="020B0502020202020204" pitchFamily="34" charset="0"/>
                        </a:rPr>
                        <a:t>always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they are (trait)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96721032"/>
                  </a:ext>
                </a:extLst>
              </a:tr>
            </a:tbl>
          </a:graphicData>
        </a:graphic>
      </p:graphicFrame>
      <p:sp>
        <p:nvSpPr>
          <p:cNvPr id="98" name="Rectangle: Rounded Corners 97">
            <a:extLst>
              <a:ext uri="{FF2B5EF4-FFF2-40B4-BE49-F238E27FC236}">
                <a16:creationId xmlns:a16="http://schemas.microsoft.com/office/drawing/2014/main" id="{316204B9-1901-FBDA-8B85-5C0B560916C2}"/>
              </a:ext>
            </a:extLst>
          </p:cNvPr>
          <p:cNvSpPr/>
          <p:nvPr/>
        </p:nvSpPr>
        <p:spPr>
          <a:xfrm>
            <a:off x="5465736" y="5841135"/>
            <a:ext cx="2009883" cy="845489"/>
          </a:xfrm>
          <a:prstGeom prst="roundRect">
            <a:avLst/>
          </a:prstGeom>
          <a:solidFill>
            <a:srgbClr val="E2F0D9">
              <a:alpha val="23137"/>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TextBox 100">
            <a:extLst>
              <a:ext uri="{FF2B5EF4-FFF2-40B4-BE49-F238E27FC236}">
                <a16:creationId xmlns:a16="http://schemas.microsoft.com/office/drawing/2014/main" id="{80C17AA9-15CE-03D0-0034-689589FA10B3}"/>
              </a:ext>
            </a:extLst>
          </p:cNvPr>
          <p:cNvSpPr txBox="1"/>
          <p:nvPr/>
        </p:nvSpPr>
        <p:spPr>
          <a:xfrm>
            <a:off x="7250120" y="888339"/>
            <a:ext cx="1728358" cy="584775"/>
          </a:xfrm>
          <a:prstGeom prst="rect">
            <a:avLst/>
          </a:prstGeom>
          <a:noFill/>
        </p:spPr>
        <p:txBody>
          <a:bodyPr wrap="none" rtlCol="0">
            <a:spAutoFit/>
          </a:bodyPr>
          <a:lstStyle/>
          <a:p>
            <a:r>
              <a:rPr lang="en-GB" sz="3200" dirty="0" err="1">
                <a:solidFill>
                  <a:srgbClr val="00B050"/>
                </a:solidFill>
                <a:latin typeface="Segoe Print" panose="02000600000000000000" pitchFamily="2" charset="0"/>
              </a:rPr>
              <a:t>el</a:t>
            </a:r>
            <a:r>
              <a:rPr lang="en-GB" sz="3200" dirty="0">
                <a:solidFill>
                  <a:srgbClr val="00B050"/>
                </a:solidFill>
                <a:latin typeface="Segoe Print" panose="02000600000000000000" pitchFamily="2" charset="0"/>
              </a:rPr>
              <a:t> patio</a:t>
            </a:r>
          </a:p>
        </p:txBody>
      </p:sp>
      <p:sp>
        <p:nvSpPr>
          <p:cNvPr id="102" name="TextBox 101">
            <a:extLst>
              <a:ext uri="{FF2B5EF4-FFF2-40B4-BE49-F238E27FC236}">
                <a16:creationId xmlns:a16="http://schemas.microsoft.com/office/drawing/2014/main" id="{7A1955EE-EDE4-6FAC-0E48-E089A15D084D}"/>
              </a:ext>
            </a:extLst>
          </p:cNvPr>
          <p:cNvSpPr txBox="1"/>
          <p:nvPr/>
        </p:nvSpPr>
        <p:spPr>
          <a:xfrm>
            <a:off x="7177218" y="1649484"/>
            <a:ext cx="1800493" cy="584775"/>
          </a:xfrm>
          <a:prstGeom prst="rect">
            <a:avLst/>
          </a:prstGeom>
          <a:noFill/>
        </p:spPr>
        <p:txBody>
          <a:bodyPr wrap="none" rtlCol="0">
            <a:spAutoFit/>
          </a:bodyPr>
          <a:lstStyle/>
          <a:p>
            <a:r>
              <a:rPr lang="en-GB" sz="3200" dirty="0">
                <a:solidFill>
                  <a:srgbClr val="00B050"/>
                </a:solidFill>
                <a:latin typeface="Segoe Print" panose="02000600000000000000" pitchFamily="2" charset="0"/>
              </a:rPr>
              <a:t>la </a:t>
            </a:r>
            <a:r>
              <a:rPr lang="en-GB" sz="3200" dirty="0" err="1">
                <a:solidFill>
                  <a:srgbClr val="00B050"/>
                </a:solidFill>
                <a:latin typeface="Segoe Print" panose="02000600000000000000" pitchFamily="2" charset="0"/>
              </a:rPr>
              <a:t>tarea</a:t>
            </a:r>
            <a:endParaRPr lang="en-GB" sz="3200" dirty="0">
              <a:solidFill>
                <a:srgbClr val="00B050"/>
              </a:solidFill>
              <a:latin typeface="Segoe Print" panose="02000600000000000000" pitchFamily="2" charset="0"/>
            </a:endParaRPr>
          </a:p>
        </p:txBody>
      </p:sp>
      <p:sp>
        <p:nvSpPr>
          <p:cNvPr id="103" name="TextBox 102">
            <a:extLst>
              <a:ext uri="{FF2B5EF4-FFF2-40B4-BE49-F238E27FC236}">
                <a16:creationId xmlns:a16="http://schemas.microsoft.com/office/drawing/2014/main" id="{EB00FCE9-52E7-FA65-06B6-ABEB254C4391}"/>
              </a:ext>
            </a:extLst>
          </p:cNvPr>
          <p:cNvSpPr txBox="1"/>
          <p:nvPr/>
        </p:nvSpPr>
        <p:spPr>
          <a:xfrm>
            <a:off x="7250120" y="2491560"/>
            <a:ext cx="1736373" cy="584775"/>
          </a:xfrm>
          <a:prstGeom prst="rect">
            <a:avLst/>
          </a:prstGeom>
          <a:noFill/>
        </p:spPr>
        <p:txBody>
          <a:bodyPr wrap="none" rtlCol="0">
            <a:spAutoFit/>
          </a:bodyPr>
          <a:lstStyle/>
          <a:p>
            <a:r>
              <a:rPr lang="en-GB" sz="3200" dirty="0">
                <a:solidFill>
                  <a:srgbClr val="00B050"/>
                </a:solidFill>
                <a:latin typeface="Segoe Print" panose="02000600000000000000" pitchFamily="2" charset="0"/>
              </a:rPr>
              <a:t>especial</a:t>
            </a:r>
          </a:p>
        </p:txBody>
      </p:sp>
      <p:sp>
        <p:nvSpPr>
          <p:cNvPr id="104" name="TextBox 103">
            <a:extLst>
              <a:ext uri="{FF2B5EF4-FFF2-40B4-BE49-F238E27FC236}">
                <a16:creationId xmlns:a16="http://schemas.microsoft.com/office/drawing/2014/main" id="{D0D684E4-DFEC-7F33-E5D3-899BF265B519}"/>
              </a:ext>
            </a:extLst>
          </p:cNvPr>
          <p:cNvSpPr txBox="1"/>
          <p:nvPr/>
        </p:nvSpPr>
        <p:spPr>
          <a:xfrm>
            <a:off x="7569960" y="3333636"/>
            <a:ext cx="1904689" cy="584775"/>
          </a:xfrm>
          <a:prstGeom prst="rect">
            <a:avLst/>
          </a:prstGeom>
          <a:noFill/>
        </p:spPr>
        <p:txBody>
          <a:bodyPr wrap="none" rtlCol="0">
            <a:spAutoFit/>
          </a:bodyPr>
          <a:lstStyle/>
          <a:p>
            <a:r>
              <a:rPr lang="en-GB" sz="3200" dirty="0" err="1">
                <a:solidFill>
                  <a:srgbClr val="00B050"/>
                </a:solidFill>
                <a:latin typeface="Segoe Print" panose="02000600000000000000" pitchFamily="2" charset="0"/>
              </a:rPr>
              <a:t>tenemos</a:t>
            </a:r>
            <a:endParaRPr lang="en-GB" sz="3200" dirty="0">
              <a:solidFill>
                <a:srgbClr val="00B050"/>
              </a:solidFill>
              <a:latin typeface="Segoe Print" panose="02000600000000000000" pitchFamily="2" charset="0"/>
            </a:endParaRPr>
          </a:p>
        </p:txBody>
      </p:sp>
      <p:sp>
        <p:nvSpPr>
          <p:cNvPr id="105" name="TextBox 104">
            <a:extLst>
              <a:ext uri="{FF2B5EF4-FFF2-40B4-BE49-F238E27FC236}">
                <a16:creationId xmlns:a16="http://schemas.microsoft.com/office/drawing/2014/main" id="{80A0989E-9C82-E4FD-7D36-293C0276D6D9}"/>
              </a:ext>
            </a:extLst>
          </p:cNvPr>
          <p:cNvSpPr txBox="1"/>
          <p:nvPr/>
        </p:nvSpPr>
        <p:spPr>
          <a:xfrm>
            <a:off x="7582004" y="4205213"/>
            <a:ext cx="1782860" cy="584775"/>
          </a:xfrm>
          <a:prstGeom prst="rect">
            <a:avLst/>
          </a:prstGeom>
          <a:noFill/>
        </p:spPr>
        <p:txBody>
          <a:bodyPr wrap="none" rtlCol="0">
            <a:spAutoFit/>
          </a:bodyPr>
          <a:lstStyle/>
          <a:p>
            <a:r>
              <a:rPr lang="en-GB" sz="3200" dirty="0" err="1">
                <a:solidFill>
                  <a:srgbClr val="00B050"/>
                </a:solidFill>
                <a:latin typeface="Segoe Print" panose="02000600000000000000" pitchFamily="2" charset="0"/>
              </a:rPr>
              <a:t>cómodo</a:t>
            </a:r>
            <a:endParaRPr lang="en-GB" sz="3200" dirty="0">
              <a:solidFill>
                <a:srgbClr val="00B050"/>
              </a:solidFill>
              <a:latin typeface="Segoe Print" panose="02000600000000000000" pitchFamily="2" charset="0"/>
            </a:endParaRPr>
          </a:p>
        </p:txBody>
      </p:sp>
      <p:sp>
        <p:nvSpPr>
          <p:cNvPr id="106" name="TextBox 105">
            <a:extLst>
              <a:ext uri="{FF2B5EF4-FFF2-40B4-BE49-F238E27FC236}">
                <a16:creationId xmlns:a16="http://schemas.microsoft.com/office/drawing/2014/main" id="{34231F5A-A513-0C45-7601-A2E297C45CA1}"/>
              </a:ext>
            </a:extLst>
          </p:cNvPr>
          <p:cNvSpPr txBox="1"/>
          <p:nvPr/>
        </p:nvSpPr>
        <p:spPr>
          <a:xfrm>
            <a:off x="7597351" y="5029853"/>
            <a:ext cx="2446504" cy="584775"/>
          </a:xfrm>
          <a:prstGeom prst="rect">
            <a:avLst/>
          </a:prstGeom>
          <a:noFill/>
        </p:spPr>
        <p:txBody>
          <a:bodyPr wrap="none" rtlCol="0">
            <a:spAutoFit/>
          </a:bodyPr>
          <a:lstStyle/>
          <a:p>
            <a:r>
              <a:rPr lang="en-GB" sz="3200" dirty="0" err="1">
                <a:solidFill>
                  <a:srgbClr val="00B050"/>
                </a:solidFill>
                <a:latin typeface="Segoe Print" panose="02000600000000000000" pitchFamily="2" charset="0"/>
              </a:rPr>
              <a:t>detrás</a:t>
            </a:r>
            <a:r>
              <a:rPr lang="en-GB" sz="3200" dirty="0">
                <a:solidFill>
                  <a:srgbClr val="00B050"/>
                </a:solidFill>
                <a:latin typeface="Segoe Print" panose="02000600000000000000" pitchFamily="2" charset="0"/>
              </a:rPr>
              <a:t> (de)</a:t>
            </a:r>
          </a:p>
        </p:txBody>
      </p:sp>
      <p:sp>
        <p:nvSpPr>
          <p:cNvPr id="107" name="TextBox 106">
            <a:extLst>
              <a:ext uri="{FF2B5EF4-FFF2-40B4-BE49-F238E27FC236}">
                <a16:creationId xmlns:a16="http://schemas.microsoft.com/office/drawing/2014/main" id="{7D0BC931-9985-1CE3-B18C-B223B3E425FC}"/>
              </a:ext>
            </a:extLst>
          </p:cNvPr>
          <p:cNvSpPr txBox="1"/>
          <p:nvPr/>
        </p:nvSpPr>
        <p:spPr>
          <a:xfrm>
            <a:off x="7857005" y="5978446"/>
            <a:ext cx="864339" cy="584775"/>
          </a:xfrm>
          <a:prstGeom prst="rect">
            <a:avLst/>
          </a:prstGeom>
          <a:noFill/>
        </p:spPr>
        <p:txBody>
          <a:bodyPr wrap="none" rtlCol="0">
            <a:spAutoFit/>
          </a:bodyPr>
          <a:lstStyle/>
          <a:p>
            <a:r>
              <a:rPr lang="en-GB" sz="3200" dirty="0">
                <a:solidFill>
                  <a:srgbClr val="00B050"/>
                </a:solidFill>
                <a:latin typeface="Segoe Print" panose="02000600000000000000" pitchFamily="2" charset="0"/>
              </a:rPr>
              <a:t>son</a:t>
            </a:r>
          </a:p>
        </p:txBody>
      </p:sp>
    </p:spTree>
    <p:extLst>
      <p:ext uri="{BB962C8B-B14F-4D97-AF65-F5344CB8AC3E}">
        <p14:creationId xmlns:p14="http://schemas.microsoft.com/office/powerpoint/2010/main" val="141221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fade">
                                      <p:cBhvr>
                                        <p:cTn id="21" dur="500"/>
                                        <p:tgtEl>
                                          <p:spTgt spid="10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500"/>
                                        <p:tgtEl>
                                          <p:spTgt spid="10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fade">
                                      <p:cBhvr>
                                        <p:cTn id="39" dur="500"/>
                                        <p:tgtEl>
                                          <p:spTgt spid="10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6"/>
                                        </p:tgtEl>
                                        <p:attrNameLst>
                                          <p:attrName>style.visibility</p:attrName>
                                        </p:attrNameLst>
                                      </p:cBhvr>
                                      <p:to>
                                        <p:strVal val="visible"/>
                                      </p:to>
                                    </p:set>
                                    <p:animEffect transition="in" filter="fade">
                                      <p:cBhvr>
                                        <p:cTn id="57" dur="500"/>
                                        <p:tgtEl>
                                          <p:spTgt spid="106"/>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9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fade">
                                      <p:cBhvr>
                                        <p:cTn id="6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9" grpId="0" animBg="1"/>
      <p:bldP spid="66" grpId="0" animBg="1"/>
      <p:bldP spid="82" grpId="0" animBg="1"/>
      <p:bldP spid="94" grpId="0" animBg="1"/>
      <p:bldP spid="98" grpId="0" animBg="1"/>
      <p:bldP spid="101" grpId="0"/>
      <p:bldP spid="102" grpId="0"/>
      <p:bldP spid="103" grpId="0"/>
      <p:bldP spid="104" grpId="0"/>
      <p:bldP spid="105" grpId="0"/>
      <p:bldP spid="106" grpId="0"/>
      <p:bldP spid="10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33" name="Google Shape;433;p45"/>
          <p:cNvSpPr/>
          <p:nvPr/>
        </p:nvSpPr>
        <p:spPr>
          <a:xfrm>
            <a:off x="11524887" y="4469242"/>
            <a:ext cx="518292" cy="617109"/>
          </a:xfrm>
          <a:prstGeom prst="rect">
            <a:avLst/>
          </a:prstGeom>
        </p:spPr>
        <p:txBody>
          <a:bodyPr>
            <a:prstTxWarp prst="textPlain">
              <a:avLst/>
            </a:prstTxWarp>
          </a:bodyPr>
          <a:lstStyle/>
          <a:p>
            <a:pPr lvl="0" algn="ctr"/>
            <a:r>
              <a:rPr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rPr>
              <a:t>3</a:t>
            </a:r>
          </a:p>
        </p:txBody>
      </p:sp>
      <p:sp>
        <p:nvSpPr>
          <p:cNvPr id="434" name="Google Shape;434;p45"/>
          <p:cNvSpPr/>
          <p:nvPr/>
        </p:nvSpPr>
        <p:spPr>
          <a:xfrm>
            <a:off x="11500855" y="5231061"/>
            <a:ext cx="522014" cy="617109"/>
          </a:xfrm>
          <a:prstGeom prst="rect">
            <a:avLst/>
          </a:prstGeom>
        </p:spPr>
        <p:txBody>
          <a:bodyPr>
            <a:prstTxWarp prst="textPlain">
              <a:avLst/>
            </a:prstTxWarp>
          </a:bodyPr>
          <a:lstStyle/>
          <a:p>
            <a:pPr lvl="0" algn="ctr"/>
            <a:r>
              <a:rPr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rPr>
              <a:t>2</a:t>
            </a:r>
          </a:p>
        </p:txBody>
      </p:sp>
      <p:sp>
        <p:nvSpPr>
          <p:cNvPr id="435" name="Google Shape;435;p45"/>
          <p:cNvSpPr/>
          <p:nvPr/>
        </p:nvSpPr>
        <p:spPr>
          <a:xfrm>
            <a:off x="11634741" y="6089121"/>
            <a:ext cx="281012" cy="606708"/>
          </a:xfrm>
          <a:prstGeom prst="rect">
            <a:avLst/>
          </a:prstGeom>
        </p:spPr>
        <p:txBody>
          <a:bodyPr>
            <a:prstTxWarp prst="textPlain">
              <a:avLst/>
            </a:prstTxWarp>
          </a:bodyPr>
          <a:lstStyle/>
          <a:p>
            <a:pPr lvl="0" algn="ctr"/>
            <a:r>
              <a:rPr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rPr>
              <a:t>1</a:t>
            </a:r>
          </a:p>
        </p:txBody>
      </p:sp>
      <p:sp>
        <p:nvSpPr>
          <p:cNvPr id="40" name="Google Shape;433;p45">
            <a:extLst>
              <a:ext uri="{FF2B5EF4-FFF2-40B4-BE49-F238E27FC236}">
                <a16:creationId xmlns:a16="http://schemas.microsoft.com/office/drawing/2014/main" id="{9DA104BE-434A-452D-A14C-7533406AF52A}"/>
              </a:ext>
            </a:extLst>
          </p:cNvPr>
          <p:cNvSpPr/>
          <p:nvPr/>
        </p:nvSpPr>
        <p:spPr>
          <a:xfrm>
            <a:off x="11510373" y="3677485"/>
            <a:ext cx="518292" cy="617109"/>
          </a:xfrm>
          <a:prstGeom prst="rect">
            <a:avLst/>
          </a:prstGeom>
        </p:spPr>
        <p:txBody>
          <a:bodyPr>
            <a:prstTxWarp prst="textPlain">
              <a:avLst/>
            </a:prstTxWarp>
          </a:bodyPr>
          <a:lstStyle/>
          <a:p>
            <a:pPr lvl="0" algn="ctr"/>
            <a:r>
              <a:rPr lang="en-GB"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rPr>
              <a:t>4</a:t>
            </a:r>
            <a:endParaRPr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endParaRPr>
          </a:p>
        </p:txBody>
      </p:sp>
      <p:sp>
        <p:nvSpPr>
          <p:cNvPr id="41" name="Google Shape;433;p45">
            <a:extLst>
              <a:ext uri="{FF2B5EF4-FFF2-40B4-BE49-F238E27FC236}">
                <a16:creationId xmlns:a16="http://schemas.microsoft.com/office/drawing/2014/main" id="{9F3899C6-3F5A-4CDA-BCF6-EF465BE4E9E2}"/>
              </a:ext>
            </a:extLst>
          </p:cNvPr>
          <p:cNvSpPr/>
          <p:nvPr/>
        </p:nvSpPr>
        <p:spPr>
          <a:xfrm>
            <a:off x="11487438" y="2845424"/>
            <a:ext cx="518292" cy="617109"/>
          </a:xfrm>
          <a:prstGeom prst="rect">
            <a:avLst/>
          </a:prstGeom>
        </p:spPr>
        <p:txBody>
          <a:bodyPr>
            <a:prstTxWarp prst="textPlain">
              <a:avLst/>
            </a:prstTxWarp>
          </a:bodyPr>
          <a:lstStyle/>
          <a:p>
            <a:pPr lvl="0" algn="ctr"/>
            <a:r>
              <a:rPr lang="en-GB"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rPr>
              <a:t>5</a:t>
            </a:r>
            <a:endParaRPr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endParaRPr>
          </a:p>
        </p:txBody>
      </p:sp>
      <p:pic>
        <p:nvPicPr>
          <p:cNvPr id="5" name="Picture 4" descr="Icon&#10;&#10;Description automatically generated">
            <a:extLst>
              <a:ext uri="{FF2B5EF4-FFF2-40B4-BE49-F238E27FC236}">
                <a16:creationId xmlns:a16="http://schemas.microsoft.com/office/drawing/2014/main" id="{8B0C3D3E-57D1-48C4-BFEF-806B0013C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497" y="40010"/>
            <a:ext cx="1057219" cy="984535"/>
          </a:xfrm>
          <a:prstGeom prst="rect">
            <a:avLst/>
          </a:prstGeom>
        </p:spPr>
      </p:pic>
      <p:pic>
        <p:nvPicPr>
          <p:cNvPr id="46" name="Google Shape;282;p13" descr="Reading, Book, Symbol, Icon, Reader, Man">
            <a:extLst>
              <a:ext uri="{FF2B5EF4-FFF2-40B4-BE49-F238E27FC236}">
                <a16:creationId xmlns:a16="http://schemas.microsoft.com/office/drawing/2014/main" id="{A3400B76-E5EB-49AD-BB3E-FB5921EE61DD}"/>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47" name="Title 1">
            <a:extLst>
              <a:ext uri="{FF2B5EF4-FFF2-40B4-BE49-F238E27FC236}">
                <a16:creationId xmlns:a16="http://schemas.microsoft.com/office/drawing/2014/main" id="{9ED85707-821A-446B-868E-774A2EF995CE}"/>
              </a:ext>
            </a:extLst>
          </p:cNvPr>
          <p:cNvSpPr txBox="1">
            <a:spLocks/>
          </p:cNvSpPr>
          <p:nvPr/>
        </p:nvSpPr>
        <p:spPr>
          <a:xfrm>
            <a:off x="11300458" y="1007989"/>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7D03C9E3-105E-40AC-A2A3-A7F55F25956C}"/>
              </a:ext>
            </a:extLst>
          </p:cNvPr>
          <p:cNvSpPr txBox="1"/>
          <p:nvPr/>
        </p:nvSpPr>
        <p:spPr>
          <a:xfrm>
            <a:off x="68724" y="4651879"/>
            <a:ext cx="1798857"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leer</a:t>
            </a:r>
          </a:p>
        </p:txBody>
      </p:sp>
      <p:sp>
        <p:nvSpPr>
          <p:cNvPr id="50" name="TextBox 49">
            <a:extLst>
              <a:ext uri="{FF2B5EF4-FFF2-40B4-BE49-F238E27FC236}">
                <a16:creationId xmlns:a16="http://schemas.microsoft.com/office/drawing/2014/main" id="{30BC6452-FE94-4F7D-A9BA-CC34C613C104}"/>
              </a:ext>
            </a:extLst>
          </p:cNvPr>
          <p:cNvSpPr txBox="1"/>
          <p:nvPr/>
        </p:nvSpPr>
        <p:spPr>
          <a:xfrm>
            <a:off x="1354423" y="5626007"/>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tenemos</a:t>
            </a:r>
            <a:endParaRPr lang="en-GB" sz="4800" dirty="0">
              <a:solidFill>
                <a:srgbClr val="002060"/>
              </a:solidFill>
              <a:latin typeface="Segoe Print" panose="02000600000000000000" pitchFamily="2" charset="0"/>
            </a:endParaRPr>
          </a:p>
        </p:txBody>
      </p:sp>
      <p:sp>
        <p:nvSpPr>
          <p:cNvPr id="51" name="TextBox 50">
            <a:extLst>
              <a:ext uri="{FF2B5EF4-FFF2-40B4-BE49-F238E27FC236}">
                <a16:creationId xmlns:a16="http://schemas.microsoft.com/office/drawing/2014/main" id="{CA997803-09DD-42C0-B5BC-ABAE0C4D61B2}"/>
              </a:ext>
            </a:extLst>
          </p:cNvPr>
          <p:cNvSpPr txBox="1"/>
          <p:nvPr/>
        </p:nvSpPr>
        <p:spPr>
          <a:xfrm>
            <a:off x="4711547" y="5393416"/>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aprende</a:t>
            </a:r>
            <a:endParaRPr lang="en-GB" sz="4800" dirty="0">
              <a:solidFill>
                <a:srgbClr val="002060"/>
              </a:solidFill>
              <a:latin typeface="Segoe Print" panose="02000600000000000000" pitchFamily="2" charset="0"/>
            </a:endParaRPr>
          </a:p>
        </p:txBody>
      </p:sp>
      <p:sp>
        <p:nvSpPr>
          <p:cNvPr id="52" name="TextBox 51">
            <a:extLst>
              <a:ext uri="{FF2B5EF4-FFF2-40B4-BE49-F238E27FC236}">
                <a16:creationId xmlns:a16="http://schemas.microsoft.com/office/drawing/2014/main" id="{193106FD-BD42-4107-B3C2-DEFB9CC57F95}"/>
              </a:ext>
            </a:extLst>
          </p:cNvPr>
          <p:cNvSpPr txBox="1"/>
          <p:nvPr/>
        </p:nvSpPr>
        <p:spPr>
          <a:xfrm>
            <a:off x="7902924" y="5673163"/>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tener</a:t>
            </a:r>
            <a:endParaRPr lang="en-GB" sz="4800" dirty="0">
              <a:solidFill>
                <a:srgbClr val="002060"/>
              </a:solidFill>
              <a:latin typeface="Segoe Print" panose="02000600000000000000" pitchFamily="2" charset="0"/>
            </a:endParaRPr>
          </a:p>
        </p:txBody>
      </p:sp>
      <p:sp>
        <p:nvSpPr>
          <p:cNvPr id="53" name="TextBox 52">
            <a:extLst>
              <a:ext uri="{FF2B5EF4-FFF2-40B4-BE49-F238E27FC236}">
                <a16:creationId xmlns:a16="http://schemas.microsoft.com/office/drawing/2014/main" id="{D494452C-AA29-4273-9DEB-5F59DB18532E}"/>
              </a:ext>
            </a:extLst>
          </p:cNvPr>
          <p:cNvSpPr txBox="1"/>
          <p:nvPr/>
        </p:nvSpPr>
        <p:spPr>
          <a:xfrm>
            <a:off x="1625281" y="4524393"/>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responde</a:t>
            </a:r>
            <a:endParaRPr lang="en-GB" sz="4800" dirty="0">
              <a:solidFill>
                <a:srgbClr val="002060"/>
              </a:solidFill>
              <a:latin typeface="Segoe Print" panose="02000600000000000000" pitchFamily="2" charset="0"/>
            </a:endParaRPr>
          </a:p>
        </p:txBody>
      </p:sp>
      <p:sp>
        <p:nvSpPr>
          <p:cNvPr id="54" name="TextBox 53">
            <a:extLst>
              <a:ext uri="{FF2B5EF4-FFF2-40B4-BE49-F238E27FC236}">
                <a16:creationId xmlns:a16="http://schemas.microsoft.com/office/drawing/2014/main" id="{513B0387-533A-4146-8BB4-D9047A6D06BD}"/>
              </a:ext>
            </a:extLst>
          </p:cNvPr>
          <p:cNvSpPr txBox="1"/>
          <p:nvPr/>
        </p:nvSpPr>
        <p:spPr>
          <a:xfrm>
            <a:off x="4980330" y="4037337"/>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vemos</a:t>
            </a:r>
            <a:endParaRPr lang="en-GB" sz="4800" dirty="0">
              <a:solidFill>
                <a:srgbClr val="002060"/>
              </a:solidFill>
              <a:latin typeface="Segoe Print" panose="02000600000000000000" pitchFamily="2" charset="0"/>
            </a:endParaRPr>
          </a:p>
        </p:txBody>
      </p:sp>
      <p:sp>
        <p:nvSpPr>
          <p:cNvPr id="55" name="TextBox 54">
            <a:extLst>
              <a:ext uri="{FF2B5EF4-FFF2-40B4-BE49-F238E27FC236}">
                <a16:creationId xmlns:a16="http://schemas.microsoft.com/office/drawing/2014/main" id="{5A2452C6-6A19-43EF-BF00-CF018118B6CA}"/>
              </a:ext>
            </a:extLst>
          </p:cNvPr>
          <p:cNvSpPr txBox="1"/>
          <p:nvPr/>
        </p:nvSpPr>
        <p:spPr>
          <a:xfrm>
            <a:off x="8335379" y="4523820"/>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hace</a:t>
            </a:r>
            <a:endParaRPr lang="en-GB" sz="4800" dirty="0">
              <a:solidFill>
                <a:srgbClr val="002060"/>
              </a:solidFill>
              <a:latin typeface="Segoe Print" panose="02000600000000000000" pitchFamily="2" charset="0"/>
            </a:endParaRPr>
          </a:p>
        </p:txBody>
      </p:sp>
      <p:sp>
        <p:nvSpPr>
          <p:cNvPr id="56" name="TextBox 55">
            <a:extLst>
              <a:ext uri="{FF2B5EF4-FFF2-40B4-BE49-F238E27FC236}">
                <a16:creationId xmlns:a16="http://schemas.microsoft.com/office/drawing/2014/main" id="{E376C16B-8045-470B-B953-9ADF0277D218}"/>
              </a:ext>
            </a:extLst>
          </p:cNvPr>
          <p:cNvSpPr txBox="1"/>
          <p:nvPr/>
        </p:nvSpPr>
        <p:spPr>
          <a:xfrm>
            <a:off x="-11515" y="3219697"/>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hacer</a:t>
            </a:r>
          </a:p>
        </p:txBody>
      </p:sp>
      <p:sp>
        <p:nvSpPr>
          <p:cNvPr id="57" name="TextBox 56">
            <a:extLst>
              <a:ext uri="{FF2B5EF4-FFF2-40B4-BE49-F238E27FC236}">
                <a16:creationId xmlns:a16="http://schemas.microsoft.com/office/drawing/2014/main" id="{E6D721E3-8130-45D6-BFB8-CBF0598ED8C3}"/>
              </a:ext>
            </a:extLst>
          </p:cNvPr>
          <p:cNvSpPr txBox="1"/>
          <p:nvPr/>
        </p:nvSpPr>
        <p:spPr>
          <a:xfrm>
            <a:off x="3904711" y="3015301"/>
            <a:ext cx="4169268"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aprende</a:t>
            </a:r>
            <a:endParaRPr lang="en-GB" sz="4800" dirty="0">
              <a:solidFill>
                <a:srgbClr val="002060"/>
              </a:solidFill>
              <a:latin typeface="Segoe Print" panose="02000600000000000000" pitchFamily="2" charset="0"/>
            </a:endParaRPr>
          </a:p>
        </p:txBody>
      </p:sp>
      <p:sp>
        <p:nvSpPr>
          <p:cNvPr id="58" name="TextBox 57">
            <a:extLst>
              <a:ext uri="{FF2B5EF4-FFF2-40B4-BE49-F238E27FC236}">
                <a16:creationId xmlns:a16="http://schemas.microsoft.com/office/drawing/2014/main" id="{3F3020FA-B2DE-4528-867A-B91761B550DB}"/>
              </a:ext>
            </a:extLst>
          </p:cNvPr>
          <p:cNvSpPr txBox="1"/>
          <p:nvPr/>
        </p:nvSpPr>
        <p:spPr>
          <a:xfrm>
            <a:off x="7892016" y="3073026"/>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lee</a:t>
            </a:r>
          </a:p>
        </p:txBody>
      </p:sp>
      <p:sp>
        <p:nvSpPr>
          <p:cNvPr id="59" name="TextBox 58">
            <a:extLst>
              <a:ext uri="{FF2B5EF4-FFF2-40B4-BE49-F238E27FC236}">
                <a16:creationId xmlns:a16="http://schemas.microsoft.com/office/drawing/2014/main" id="{5C1000E9-03F3-4F1A-9273-5621296BF3DD}"/>
              </a:ext>
            </a:extLst>
          </p:cNvPr>
          <p:cNvSpPr txBox="1"/>
          <p:nvPr/>
        </p:nvSpPr>
        <p:spPr>
          <a:xfrm>
            <a:off x="-358597" y="2074619"/>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tener</a:t>
            </a:r>
            <a:endParaRPr lang="en-GB" sz="4800" dirty="0">
              <a:solidFill>
                <a:srgbClr val="002060"/>
              </a:solidFill>
              <a:latin typeface="Segoe Print" panose="02000600000000000000" pitchFamily="2" charset="0"/>
            </a:endParaRPr>
          </a:p>
        </p:txBody>
      </p:sp>
      <p:sp>
        <p:nvSpPr>
          <p:cNvPr id="60" name="TextBox 59">
            <a:extLst>
              <a:ext uri="{FF2B5EF4-FFF2-40B4-BE49-F238E27FC236}">
                <a16:creationId xmlns:a16="http://schemas.microsoft.com/office/drawing/2014/main" id="{09C898CD-A5BE-425B-A272-A1658F0698EE}"/>
              </a:ext>
            </a:extLst>
          </p:cNvPr>
          <p:cNvSpPr txBox="1"/>
          <p:nvPr/>
        </p:nvSpPr>
        <p:spPr>
          <a:xfrm>
            <a:off x="2746810" y="1710672"/>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ver</a:t>
            </a:r>
            <a:endParaRPr lang="en-GB" sz="4800" dirty="0">
              <a:solidFill>
                <a:srgbClr val="002060"/>
              </a:solidFill>
              <a:latin typeface="Segoe Print" panose="02000600000000000000" pitchFamily="2" charset="0"/>
            </a:endParaRPr>
          </a:p>
        </p:txBody>
      </p:sp>
      <p:sp>
        <p:nvSpPr>
          <p:cNvPr id="61" name="TextBox 60">
            <a:extLst>
              <a:ext uri="{FF2B5EF4-FFF2-40B4-BE49-F238E27FC236}">
                <a16:creationId xmlns:a16="http://schemas.microsoft.com/office/drawing/2014/main" id="{28C38EC5-8C8B-43F5-93BD-EB2D8DDA9F99}"/>
              </a:ext>
            </a:extLst>
          </p:cNvPr>
          <p:cNvSpPr txBox="1"/>
          <p:nvPr/>
        </p:nvSpPr>
        <p:spPr>
          <a:xfrm>
            <a:off x="6353976" y="1969190"/>
            <a:ext cx="4023361"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comprender</a:t>
            </a:r>
            <a:endParaRPr lang="en-GB" sz="4800" dirty="0">
              <a:solidFill>
                <a:srgbClr val="002060"/>
              </a:solidFill>
              <a:latin typeface="Segoe Print" panose="02000600000000000000" pitchFamily="2" charset="0"/>
            </a:endParaRPr>
          </a:p>
        </p:txBody>
      </p:sp>
      <p:sp>
        <p:nvSpPr>
          <p:cNvPr id="63" name="TextBox 62">
            <a:extLst>
              <a:ext uri="{FF2B5EF4-FFF2-40B4-BE49-F238E27FC236}">
                <a16:creationId xmlns:a16="http://schemas.microsoft.com/office/drawing/2014/main" id="{59B8513E-9BD0-4CF0-846F-94F1B0F3F0DB}"/>
              </a:ext>
            </a:extLst>
          </p:cNvPr>
          <p:cNvSpPr txBox="1"/>
          <p:nvPr/>
        </p:nvSpPr>
        <p:spPr>
          <a:xfrm>
            <a:off x="257198" y="860475"/>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bebe</a:t>
            </a:r>
            <a:endParaRPr lang="en-GB" sz="4800" dirty="0">
              <a:solidFill>
                <a:srgbClr val="002060"/>
              </a:solidFill>
              <a:latin typeface="Segoe Print" panose="02000600000000000000" pitchFamily="2" charset="0"/>
            </a:endParaRPr>
          </a:p>
        </p:txBody>
      </p:sp>
      <p:sp>
        <p:nvSpPr>
          <p:cNvPr id="64" name="TextBox 63">
            <a:extLst>
              <a:ext uri="{FF2B5EF4-FFF2-40B4-BE49-F238E27FC236}">
                <a16:creationId xmlns:a16="http://schemas.microsoft.com/office/drawing/2014/main" id="{36C3E909-DA5C-4FB6-A604-AF16463E4D5B}"/>
              </a:ext>
            </a:extLst>
          </p:cNvPr>
          <p:cNvSpPr txBox="1"/>
          <p:nvPr/>
        </p:nvSpPr>
        <p:spPr>
          <a:xfrm>
            <a:off x="4232699" y="933895"/>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hacemos</a:t>
            </a:r>
            <a:endParaRPr lang="en-GB" sz="4800" dirty="0">
              <a:solidFill>
                <a:srgbClr val="002060"/>
              </a:solidFill>
              <a:latin typeface="Segoe Print" panose="02000600000000000000" pitchFamily="2" charset="0"/>
            </a:endParaRPr>
          </a:p>
        </p:txBody>
      </p:sp>
      <p:sp>
        <p:nvSpPr>
          <p:cNvPr id="65" name="TextBox 64">
            <a:extLst>
              <a:ext uri="{FF2B5EF4-FFF2-40B4-BE49-F238E27FC236}">
                <a16:creationId xmlns:a16="http://schemas.microsoft.com/office/drawing/2014/main" id="{84F65E75-3C85-4FDF-97A2-06EAB70BA21E}"/>
              </a:ext>
            </a:extLst>
          </p:cNvPr>
          <p:cNvSpPr txBox="1"/>
          <p:nvPr/>
        </p:nvSpPr>
        <p:spPr>
          <a:xfrm>
            <a:off x="7800524" y="830678"/>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responder</a:t>
            </a:r>
          </a:p>
        </p:txBody>
      </p:sp>
      <p:grpSp>
        <p:nvGrpSpPr>
          <p:cNvPr id="9" name="Group 8">
            <a:extLst>
              <a:ext uri="{FF2B5EF4-FFF2-40B4-BE49-F238E27FC236}">
                <a16:creationId xmlns:a16="http://schemas.microsoft.com/office/drawing/2014/main" id="{BD1BA36D-5792-4AFB-9954-D467EAAFA422}"/>
              </a:ext>
            </a:extLst>
          </p:cNvPr>
          <p:cNvGrpSpPr/>
          <p:nvPr/>
        </p:nvGrpSpPr>
        <p:grpSpPr>
          <a:xfrm>
            <a:off x="-65955" y="-1501774"/>
            <a:ext cx="1523919" cy="1508441"/>
            <a:chOff x="-1086098" y="5127259"/>
            <a:chExt cx="1523919" cy="1508441"/>
          </a:xfrm>
        </p:grpSpPr>
        <p:sp>
          <p:nvSpPr>
            <p:cNvPr id="8" name="Teardrop 7">
              <a:extLst>
                <a:ext uri="{FF2B5EF4-FFF2-40B4-BE49-F238E27FC236}">
                  <a16:creationId xmlns:a16="http://schemas.microsoft.com/office/drawing/2014/main" id="{998F9FE7-AC7D-4B27-B8D5-F4B9CA33A2D6}"/>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descr="A picture containing electronics&#10;&#10;Description automatically generated">
              <a:extLst>
                <a:ext uri="{FF2B5EF4-FFF2-40B4-BE49-F238E27FC236}">
                  <a16:creationId xmlns:a16="http://schemas.microsoft.com/office/drawing/2014/main" id="{AB7EAB18-92C7-4BDB-83FB-338668857D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69" name="Group 68">
            <a:extLst>
              <a:ext uri="{FF2B5EF4-FFF2-40B4-BE49-F238E27FC236}">
                <a16:creationId xmlns:a16="http://schemas.microsoft.com/office/drawing/2014/main" id="{AA276C5B-D2D0-4FD8-A329-5A37F4C0DEBD}"/>
              </a:ext>
            </a:extLst>
          </p:cNvPr>
          <p:cNvGrpSpPr/>
          <p:nvPr/>
        </p:nvGrpSpPr>
        <p:grpSpPr>
          <a:xfrm>
            <a:off x="1105621" y="-1528736"/>
            <a:ext cx="1523919" cy="1508441"/>
            <a:chOff x="-1086098" y="5127259"/>
            <a:chExt cx="1523919" cy="1508441"/>
          </a:xfrm>
        </p:grpSpPr>
        <p:sp>
          <p:nvSpPr>
            <p:cNvPr id="70" name="Teardrop 69">
              <a:extLst>
                <a:ext uri="{FF2B5EF4-FFF2-40B4-BE49-F238E27FC236}">
                  <a16:creationId xmlns:a16="http://schemas.microsoft.com/office/drawing/2014/main" id="{52BC99BE-F2EB-4F8D-9F01-A904D740D46F}"/>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 name="Picture 70" descr="A picture containing electronics&#10;&#10;Description automatically generated">
              <a:extLst>
                <a:ext uri="{FF2B5EF4-FFF2-40B4-BE49-F238E27FC236}">
                  <a16:creationId xmlns:a16="http://schemas.microsoft.com/office/drawing/2014/main" id="{C37854E3-C00D-438B-89C4-83182A286E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72" name="Group 71">
            <a:extLst>
              <a:ext uri="{FF2B5EF4-FFF2-40B4-BE49-F238E27FC236}">
                <a16:creationId xmlns:a16="http://schemas.microsoft.com/office/drawing/2014/main" id="{7F8D6711-2C08-4FF7-926E-E5812E4BC07B}"/>
              </a:ext>
            </a:extLst>
          </p:cNvPr>
          <p:cNvGrpSpPr/>
          <p:nvPr/>
        </p:nvGrpSpPr>
        <p:grpSpPr>
          <a:xfrm>
            <a:off x="2347138" y="-1528736"/>
            <a:ext cx="1523919" cy="1508441"/>
            <a:chOff x="-1086098" y="5127259"/>
            <a:chExt cx="1523919" cy="1508441"/>
          </a:xfrm>
        </p:grpSpPr>
        <p:sp>
          <p:nvSpPr>
            <p:cNvPr id="73" name="Teardrop 72">
              <a:extLst>
                <a:ext uri="{FF2B5EF4-FFF2-40B4-BE49-F238E27FC236}">
                  <a16:creationId xmlns:a16="http://schemas.microsoft.com/office/drawing/2014/main" id="{DBC72759-4A62-4BC6-8A5D-31A8EC1985A2}"/>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73" descr="A picture containing electronics&#10;&#10;Description automatically generated">
              <a:extLst>
                <a:ext uri="{FF2B5EF4-FFF2-40B4-BE49-F238E27FC236}">
                  <a16:creationId xmlns:a16="http://schemas.microsoft.com/office/drawing/2014/main" id="{41A3EEFB-52DC-404C-B09D-C5BFF391E0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75" name="Group 74">
            <a:extLst>
              <a:ext uri="{FF2B5EF4-FFF2-40B4-BE49-F238E27FC236}">
                <a16:creationId xmlns:a16="http://schemas.microsoft.com/office/drawing/2014/main" id="{BC21407B-C04C-4170-A084-FD5F21ECF771}"/>
              </a:ext>
            </a:extLst>
          </p:cNvPr>
          <p:cNvGrpSpPr/>
          <p:nvPr/>
        </p:nvGrpSpPr>
        <p:grpSpPr>
          <a:xfrm>
            <a:off x="3614795" y="-1544659"/>
            <a:ext cx="1523919" cy="1508441"/>
            <a:chOff x="-1086098" y="5127259"/>
            <a:chExt cx="1523919" cy="1508441"/>
          </a:xfrm>
        </p:grpSpPr>
        <p:sp>
          <p:nvSpPr>
            <p:cNvPr id="76" name="Teardrop 75">
              <a:extLst>
                <a:ext uri="{FF2B5EF4-FFF2-40B4-BE49-F238E27FC236}">
                  <a16:creationId xmlns:a16="http://schemas.microsoft.com/office/drawing/2014/main" id="{FD4E6445-454A-47A7-A167-20D673C964E4}"/>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7" name="Picture 76" descr="A picture containing electronics&#10;&#10;Description automatically generated">
              <a:extLst>
                <a:ext uri="{FF2B5EF4-FFF2-40B4-BE49-F238E27FC236}">
                  <a16:creationId xmlns:a16="http://schemas.microsoft.com/office/drawing/2014/main" id="{5FC55CC1-F2F7-4C40-AD04-FEDD475E2E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78" name="Group 77">
            <a:extLst>
              <a:ext uri="{FF2B5EF4-FFF2-40B4-BE49-F238E27FC236}">
                <a16:creationId xmlns:a16="http://schemas.microsoft.com/office/drawing/2014/main" id="{C7FFEDF2-2A52-4F1E-8B13-F320B9C78919}"/>
              </a:ext>
            </a:extLst>
          </p:cNvPr>
          <p:cNvGrpSpPr/>
          <p:nvPr/>
        </p:nvGrpSpPr>
        <p:grpSpPr>
          <a:xfrm>
            <a:off x="4885648" y="-1529050"/>
            <a:ext cx="1523919" cy="1508441"/>
            <a:chOff x="-1086098" y="5127259"/>
            <a:chExt cx="1523919" cy="1508441"/>
          </a:xfrm>
        </p:grpSpPr>
        <p:sp>
          <p:nvSpPr>
            <p:cNvPr id="79" name="Teardrop 78">
              <a:extLst>
                <a:ext uri="{FF2B5EF4-FFF2-40B4-BE49-F238E27FC236}">
                  <a16:creationId xmlns:a16="http://schemas.microsoft.com/office/drawing/2014/main" id="{AE8C6ACF-3EC7-40C1-8505-1178AC2F8C04}"/>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79" descr="A picture containing electronics&#10;&#10;Description automatically generated">
              <a:extLst>
                <a:ext uri="{FF2B5EF4-FFF2-40B4-BE49-F238E27FC236}">
                  <a16:creationId xmlns:a16="http://schemas.microsoft.com/office/drawing/2014/main" id="{39A3CFC1-AE1A-41BC-B881-1FAB5AED02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81" name="Group 80">
            <a:extLst>
              <a:ext uri="{FF2B5EF4-FFF2-40B4-BE49-F238E27FC236}">
                <a16:creationId xmlns:a16="http://schemas.microsoft.com/office/drawing/2014/main" id="{4EEFF582-4D7D-483C-A86C-8B1583C5FE0D}"/>
              </a:ext>
            </a:extLst>
          </p:cNvPr>
          <p:cNvGrpSpPr/>
          <p:nvPr/>
        </p:nvGrpSpPr>
        <p:grpSpPr>
          <a:xfrm>
            <a:off x="6123171" y="-1511738"/>
            <a:ext cx="1523919" cy="1508441"/>
            <a:chOff x="-1086098" y="5127259"/>
            <a:chExt cx="1523919" cy="1508441"/>
          </a:xfrm>
        </p:grpSpPr>
        <p:sp>
          <p:nvSpPr>
            <p:cNvPr id="82" name="Teardrop 81">
              <a:extLst>
                <a:ext uri="{FF2B5EF4-FFF2-40B4-BE49-F238E27FC236}">
                  <a16:creationId xmlns:a16="http://schemas.microsoft.com/office/drawing/2014/main" id="{1B441177-51FB-4403-83A6-F6373389BC5E}"/>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3" name="Picture 82" descr="A picture containing electronics&#10;&#10;Description automatically generated">
              <a:extLst>
                <a:ext uri="{FF2B5EF4-FFF2-40B4-BE49-F238E27FC236}">
                  <a16:creationId xmlns:a16="http://schemas.microsoft.com/office/drawing/2014/main" id="{9FF7B19A-C8A5-49AF-AF2D-253FFFCFC9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84" name="Group 83">
            <a:extLst>
              <a:ext uri="{FF2B5EF4-FFF2-40B4-BE49-F238E27FC236}">
                <a16:creationId xmlns:a16="http://schemas.microsoft.com/office/drawing/2014/main" id="{42278B5D-5891-4A80-BA78-D245DA0C8AB3}"/>
              </a:ext>
            </a:extLst>
          </p:cNvPr>
          <p:cNvGrpSpPr/>
          <p:nvPr/>
        </p:nvGrpSpPr>
        <p:grpSpPr>
          <a:xfrm>
            <a:off x="7325389" y="-1529383"/>
            <a:ext cx="1523919" cy="1508441"/>
            <a:chOff x="-1086098" y="5127259"/>
            <a:chExt cx="1523919" cy="1508441"/>
          </a:xfrm>
        </p:grpSpPr>
        <p:sp>
          <p:nvSpPr>
            <p:cNvPr id="85" name="Teardrop 84">
              <a:extLst>
                <a:ext uri="{FF2B5EF4-FFF2-40B4-BE49-F238E27FC236}">
                  <a16:creationId xmlns:a16="http://schemas.microsoft.com/office/drawing/2014/main" id="{3815E6E1-A43D-4CA6-B2B1-1EF6021855AF}"/>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descr="A picture containing electronics&#10;&#10;Description automatically generated">
              <a:extLst>
                <a:ext uri="{FF2B5EF4-FFF2-40B4-BE49-F238E27FC236}">
                  <a16:creationId xmlns:a16="http://schemas.microsoft.com/office/drawing/2014/main" id="{023CD41B-031F-44B1-B795-3BB8DE1646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87" name="Group 86">
            <a:extLst>
              <a:ext uri="{FF2B5EF4-FFF2-40B4-BE49-F238E27FC236}">
                <a16:creationId xmlns:a16="http://schemas.microsoft.com/office/drawing/2014/main" id="{B152005E-6F3A-4DE6-A63F-E94CD42EB6E0}"/>
              </a:ext>
            </a:extLst>
          </p:cNvPr>
          <p:cNvGrpSpPr/>
          <p:nvPr/>
        </p:nvGrpSpPr>
        <p:grpSpPr>
          <a:xfrm>
            <a:off x="8559716" y="-1544660"/>
            <a:ext cx="1523919" cy="1508441"/>
            <a:chOff x="-1086098" y="5127259"/>
            <a:chExt cx="1523919" cy="1508441"/>
          </a:xfrm>
        </p:grpSpPr>
        <p:sp>
          <p:nvSpPr>
            <p:cNvPr id="88" name="Teardrop 87">
              <a:extLst>
                <a:ext uri="{FF2B5EF4-FFF2-40B4-BE49-F238E27FC236}">
                  <a16:creationId xmlns:a16="http://schemas.microsoft.com/office/drawing/2014/main" id="{86E04884-97B5-4A89-BC72-FC2AD07C70D8}"/>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9" name="Picture 88" descr="A picture containing electronics&#10;&#10;Description automatically generated">
              <a:extLst>
                <a:ext uri="{FF2B5EF4-FFF2-40B4-BE49-F238E27FC236}">
                  <a16:creationId xmlns:a16="http://schemas.microsoft.com/office/drawing/2014/main" id="{D7186CA2-AB5A-4F27-98F6-205E49A027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90" name="Group 89">
            <a:extLst>
              <a:ext uri="{FF2B5EF4-FFF2-40B4-BE49-F238E27FC236}">
                <a16:creationId xmlns:a16="http://schemas.microsoft.com/office/drawing/2014/main" id="{B26564C0-C334-4106-AC94-4006ACFFC3BB}"/>
              </a:ext>
            </a:extLst>
          </p:cNvPr>
          <p:cNvGrpSpPr/>
          <p:nvPr/>
        </p:nvGrpSpPr>
        <p:grpSpPr>
          <a:xfrm>
            <a:off x="9797239" y="-1562027"/>
            <a:ext cx="1523919" cy="1508441"/>
            <a:chOff x="-1086098" y="5127259"/>
            <a:chExt cx="1523919" cy="1508441"/>
          </a:xfrm>
        </p:grpSpPr>
        <p:sp>
          <p:nvSpPr>
            <p:cNvPr id="91" name="Teardrop 90">
              <a:extLst>
                <a:ext uri="{FF2B5EF4-FFF2-40B4-BE49-F238E27FC236}">
                  <a16:creationId xmlns:a16="http://schemas.microsoft.com/office/drawing/2014/main" id="{DA71712D-5705-4BBF-9403-184B33675D03}"/>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 name="Picture 91" descr="A picture containing electronics&#10;&#10;Description automatically generated">
              <a:extLst>
                <a:ext uri="{FF2B5EF4-FFF2-40B4-BE49-F238E27FC236}">
                  <a16:creationId xmlns:a16="http://schemas.microsoft.com/office/drawing/2014/main" id="{D27DD02F-0244-4767-BD5E-FD93B0A149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93" name="Group 92">
            <a:extLst>
              <a:ext uri="{FF2B5EF4-FFF2-40B4-BE49-F238E27FC236}">
                <a16:creationId xmlns:a16="http://schemas.microsoft.com/office/drawing/2014/main" id="{B41BA44D-6347-4E4C-8B47-28663E866CD7}"/>
              </a:ext>
            </a:extLst>
          </p:cNvPr>
          <p:cNvGrpSpPr/>
          <p:nvPr/>
        </p:nvGrpSpPr>
        <p:grpSpPr>
          <a:xfrm>
            <a:off x="-86655" y="-2657218"/>
            <a:ext cx="1523919" cy="1508441"/>
            <a:chOff x="-1086098" y="5127259"/>
            <a:chExt cx="1523919" cy="1508441"/>
          </a:xfrm>
        </p:grpSpPr>
        <p:sp>
          <p:nvSpPr>
            <p:cNvPr id="94" name="Teardrop 93">
              <a:extLst>
                <a:ext uri="{FF2B5EF4-FFF2-40B4-BE49-F238E27FC236}">
                  <a16:creationId xmlns:a16="http://schemas.microsoft.com/office/drawing/2014/main" id="{AE337C9E-291B-4F1A-A879-B75646D1DFC6}"/>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5" name="Picture 94" descr="A picture containing electronics&#10;&#10;Description automatically generated">
              <a:extLst>
                <a:ext uri="{FF2B5EF4-FFF2-40B4-BE49-F238E27FC236}">
                  <a16:creationId xmlns:a16="http://schemas.microsoft.com/office/drawing/2014/main" id="{5BDD7FAA-D97E-48F4-86A3-563FAA15A8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96" name="Group 95">
            <a:extLst>
              <a:ext uri="{FF2B5EF4-FFF2-40B4-BE49-F238E27FC236}">
                <a16:creationId xmlns:a16="http://schemas.microsoft.com/office/drawing/2014/main" id="{6F80B7C4-EA91-4928-922A-D4E19D016AE0}"/>
              </a:ext>
            </a:extLst>
          </p:cNvPr>
          <p:cNvGrpSpPr/>
          <p:nvPr/>
        </p:nvGrpSpPr>
        <p:grpSpPr>
          <a:xfrm>
            <a:off x="1084921" y="-2684180"/>
            <a:ext cx="1523919" cy="1508441"/>
            <a:chOff x="-1086098" y="5127259"/>
            <a:chExt cx="1523919" cy="1508441"/>
          </a:xfrm>
        </p:grpSpPr>
        <p:sp>
          <p:nvSpPr>
            <p:cNvPr id="97" name="Teardrop 96">
              <a:extLst>
                <a:ext uri="{FF2B5EF4-FFF2-40B4-BE49-F238E27FC236}">
                  <a16:creationId xmlns:a16="http://schemas.microsoft.com/office/drawing/2014/main" id="{5A3DFB98-B6F3-4659-BFE9-39E4C01EC9BD}"/>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8" name="Picture 97" descr="A picture containing electronics&#10;&#10;Description automatically generated">
              <a:extLst>
                <a:ext uri="{FF2B5EF4-FFF2-40B4-BE49-F238E27FC236}">
                  <a16:creationId xmlns:a16="http://schemas.microsoft.com/office/drawing/2014/main" id="{EE73A9C0-A0ED-4872-AEAB-31181E9DFD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99" name="Group 98">
            <a:extLst>
              <a:ext uri="{FF2B5EF4-FFF2-40B4-BE49-F238E27FC236}">
                <a16:creationId xmlns:a16="http://schemas.microsoft.com/office/drawing/2014/main" id="{C6104719-BC2B-482F-9A89-713C69AADF3D}"/>
              </a:ext>
            </a:extLst>
          </p:cNvPr>
          <p:cNvGrpSpPr/>
          <p:nvPr/>
        </p:nvGrpSpPr>
        <p:grpSpPr>
          <a:xfrm>
            <a:off x="2326438" y="-2684180"/>
            <a:ext cx="1523919" cy="1508441"/>
            <a:chOff x="-1086098" y="5127259"/>
            <a:chExt cx="1523919" cy="1508441"/>
          </a:xfrm>
        </p:grpSpPr>
        <p:sp>
          <p:nvSpPr>
            <p:cNvPr id="100" name="Teardrop 99">
              <a:extLst>
                <a:ext uri="{FF2B5EF4-FFF2-40B4-BE49-F238E27FC236}">
                  <a16:creationId xmlns:a16="http://schemas.microsoft.com/office/drawing/2014/main" id="{9BD3C45B-930E-4BDA-8811-5152B3E2BFEC}"/>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1" name="Picture 100" descr="A picture containing electronics&#10;&#10;Description automatically generated">
              <a:extLst>
                <a:ext uri="{FF2B5EF4-FFF2-40B4-BE49-F238E27FC236}">
                  <a16:creationId xmlns:a16="http://schemas.microsoft.com/office/drawing/2014/main" id="{8A5BAF1F-23CF-4D5D-855A-96AC35863B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02" name="Group 101">
            <a:extLst>
              <a:ext uri="{FF2B5EF4-FFF2-40B4-BE49-F238E27FC236}">
                <a16:creationId xmlns:a16="http://schemas.microsoft.com/office/drawing/2014/main" id="{AC8D48BE-4BA0-4702-BEC1-ABECFBFF3C9F}"/>
              </a:ext>
            </a:extLst>
          </p:cNvPr>
          <p:cNvGrpSpPr/>
          <p:nvPr/>
        </p:nvGrpSpPr>
        <p:grpSpPr>
          <a:xfrm>
            <a:off x="3594095" y="-2700103"/>
            <a:ext cx="1523919" cy="1508441"/>
            <a:chOff x="-1086098" y="5127259"/>
            <a:chExt cx="1523919" cy="1508441"/>
          </a:xfrm>
        </p:grpSpPr>
        <p:sp>
          <p:nvSpPr>
            <p:cNvPr id="103" name="Teardrop 102">
              <a:extLst>
                <a:ext uri="{FF2B5EF4-FFF2-40B4-BE49-F238E27FC236}">
                  <a16:creationId xmlns:a16="http://schemas.microsoft.com/office/drawing/2014/main" id="{98A4251C-4B59-4BA7-A878-F5A3B7B6CF6A}"/>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4" name="Picture 103" descr="A picture containing electronics&#10;&#10;Description automatically generated">
              <a:extLst>
                <a:ext uri="{FF2B5EF4-FFF2-40B4-BE49-F238E27FC236}">
                  <a16:creationId xmlns:a16="http://schemas.microsoft.com/office/drawing/2014/main" id="{A44A21B3-EE00-4338-8037-A7B757B986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05" name="Group 104">
            <a:extLst>
              <a:ext uri="{FF2B5EF4-FFF2-40B4-BE49-F238E27FC236}">
                <a16:creationId xmlns:a16="http://schemas.microsoft.com/office/drawing/2014/main" id="{55FD2F2E-DEAE-424B-9945-84F8B36A5B10}"/>
              </a:ext>
            </a:extLst>
          </p:cNvPr>
          <p:cNvGrpSpPr/>
          <p:nvPr/>
        </p:nvGrpSpPr>
        <p:grpSpPr>
          <a:xfrm>
            <a:off x="4864948" y="-2684494"/>
            <a:ext cx="1523919" cy="1508441"/>
            <a:chOff x="-1086098" y="5127259"/>
            <a:chExt cx="1523919" cy="1508441"/>
          </a:xfrm>
        </p:grpSpPr>
        <p:sp>
          <p:nvSpPr>
            <p:cNvPr id="106" name="Teardrop 105">
              <a:extLst>
                <a:ext uri="{FF2B5EF4-FFF2-40B4-BE49-F238E27FC236}">
                  <a16:creationId xmlns:a16="http://schemas.microsoft.com/office/drawing/2014/main" id="{C641C66B-EE4B-4000-B8D5-37BB3E4329B9}"/>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7" name="Picture 106" descr="A picture containing electronics&#10;&#10;Description automatically generated">
              <a:extLst>
                <a:ext uri="{FF2B5EF4-FFF2-40B4-BE49-F238E27FC236}">
                  <a16:creationId xmlns:a16="http://schemas.microsoft.com/office/drawing/2014/main" id="{76FCF168-D143-4D0E-BEA4-E50F555346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08" name="Group 107">
            <a:extLst>
              <a:ext uri="{FF2B5EF4-FFF2-40B4-BE49-F238E27FC236}">
                <a16:creationId xmlns:a16="http://schemas.microsoft.com/office/drawing/2014/main" id="{2298EEB8-4DA2-4E1C-9554-E1B4D066FB8D}"/>
              </a:ext>
            </a:extLst>
          </p:cNvPr>
          <p:cNvGrpSpPr/>
          <p:nvPr/>
        </p:nvGrpSpPr>
        <p:grpSpPr>
          <a:xfrm>
            <a:off x="6102471" y="-2667182"/>
            <a:ext cx="1523919" cy="1508441"/>
            <a:chOff x="-1086098" y="5127259"/>
            <a:chExt cx="1523919" cy="1508441"/>
          </a:xfrm>
        </p:grpSpPr>
        <p:sp>
          <p:nvSpPr>
            <p:cNvPr id="109" name="Teardrop 108">
              <a:extLst>
                <a:ext uri="{FF2B5EF4-FFF2-40B4-BE49-F238E27FC236}">
                  <a16:creationId xmlns:a16="http://schemas.microsoft.com/office/drawing/2014/main" id="{2A60845F-543C-4722-82AF-F5BB01D1FE4B}"/>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0" name="Picture 109" descr="A picture containing electronics&#10;&#10;Description automatically generated">
              <a:extLst>
                <a:ext uri="{FF2B5EF4-FFF2-40B4-BE49-F238E27FC236}">
                  <a16:creationId xmlns:a16="http://schemas.microsoft.com/office/drawing/2014/main" id="{30470913-5A58-4708-8682-E90B6D4BDD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11" name="Group 110">
            <a:extLst>
              <a:ext uri="{FF2B5EF4-FFF2-40B4-BE49-F238E27FC236}">
                <a16:creationId xmlns:a16="http://schemas.microsoft.com/office/drawing/2014/main" id="{2F52D047-C704-4DAD-8C7E-639C05A608A5}"/>
              </a:ext>
            </a:extLst>
          </p:cNvPr>
          <p:cNvGrpSpPr/>
          <p:nvPr/>
        </p:nvGrpSpPr>
        <p:grpSpPr>
          <a:xfrm>
            <a:off x="7304689" y="-2684827"/>
            <a:ext cx="1523919" cy="1508441"/>
            <a:chOff x="-1086098" y="5127259"/>
            <a:chExt cx="1523919" cy="1508441"/>
          </a:xfrm>
        </p:grpSpPr>
        <p:sp>
          <p:nvSpPr>
            <p:cNvPr id="112" name="Teardrop 111">
              <a:extLst>
                <a:ext uri="{FF2B5EF4-FFF2-40B4-BE49-F238E27FC236}">
                  <a16:creationId xmlns:a16="http://schemas.microsoft.com/office/drawing/2014/main" id="{0A22CA51-9910-4688-827D-09E6C403A853}"/>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3" name="Picture 112" descr="A picture containing electronics&#10;&#10;Description automatically generated">
              <a:extLst>
                <a:ext uri="{FF2B5EF4-FFF2-40B4-BE49-F238E27FC236}">
                  <a16:creationId xmlns:a16="http://schemas.microsoft.com/office/drawing/2014/main" id="{57EB7632-E2FB-4CFB-B7F9-36A780A8A6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14" name="Group 113">
            <a:extLst>
              <a:ext uri="{FF2B5EF4-FFF2-40B4-BE49-F238E27FC236}">
                <a16:creationId xmlns:a16="http://schemas.microsoft.com/office/drawing/2014/main" id="{5865459B-B19D-4F2D-B1FF-7A4FCA2A7A43}"/>
              </a:ext>
            </a:extLst>
          </p:cNvPr>
          <p:cNvGrpSpPr/>
          <p:nvPr/>
        </p:nvGrpSpPr>
        <p:grpSpPr>
          <a:xfrm>
            <a:off x="8539016" y="-2700104"/>
            <a:ext cx="1523919" cy="1508441"/>
            <a:chOff x="-1086098" y="5127259"/>
            <a:chExt cx="1523919" cy="1508441"/>
          </a:xfrm>
        </p:grpSpPr>
        <p:sp>
          <p:nvSpPr>
            <p:cNvPr id="115" name="Teardrop 114">
              <a:extLst>
                <a:ext uri="{FF2B5EF4-FFF2-40B4-BE49-F238E27FC236}">
                  <a16:creationId xmlns:a16="http://schemas.microsoft.com/office/drawing/2014/main" id="{54D0FF4B-B29D-472D-8ED1-64256437C186}"/>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6" name="Picture 115" descr="A picture containing electronics&#10;&#10;Description automatically generated">
              <a:extLst>
                <a:ext uri="{FF2B5EF4-FFF2-40B4-BE49-F238E27FC236}">
                  <a16:creationId xmlns:a16="http://schemas.microsoft.com/office/drawing/2014/main" id="{174EB3E8-E10C-41E1-80E7-A8F0CD2C38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17" name="Group 116">
            <a:extLst>
              <a:ext uri="{FF2B5EF4-FFF2-40B4-BE49-F238E27FC236}">
                <a16:creationId xmlns:a16="http://schemas.microsoft.com/office/drawing/2014/main" id="{B2217AD6-87EF-4157-9D2C-8622731D0C35}"/>
              </a:ext>
            </a:extLst>
          </p:cNvPr>
          <p:cNvGrpSpPr/>
          <p:nvPr/>
        </p:nvGrpSpPr>
        <p:grpSpPr>
          <a:xfrm>
            <a:off x="9776539" y="-2717471"/>
            <a:ext cx="1523919" cy="1508441"/>
            <a:chOff x="-1086098" y="5127259"/>
            <a:chExt cx="1523919" cy="1508441"/>
          </a:xfrm>
        </p:grpSpPr>
        <p:sp>
          <p:nvSpPr>
            <p:cNvPr id="118" name="Teardrop 117">
              <a:extLst>
                <a:ext uri="{FF2B5EF4-FFF2-40B4-BE49-F238E27FC236}">
                  <a16:creationId xmlns:a16="http://schemas.microsoft.com/office/drawing/2014/main" id="{A9E32D19-AEED-40AC-A323-D644300C6508}"/>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9" name="Picture 118" descr="A picture containing electronics&#10;&#10;Description automatically generated">
              <a:extLst>
                <a:ext uri="{FF2B5EF4-FFF2-40B4-BE49-F238E27FC236}">
                  <a16:creationId xmlns:a16="http://schemas.microsoft.com/office/drawing/2014/main" id="{B05CC5E8-5599-43C9-A8C5-8885AC1B27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20" name="Group 119">
            <a:extLst>
              <a:ext uri="{FF2B5EF4-FFF2-40B4-BE49-F238E27FC236}">
                <a16:creationId xmlns:a16="http://schemas.microsoft.com/office/drawing/2014/main" id="{7AFB1F5F-BBC4-4A26-A2CC-CDF02DDC820E}"/>
              </a:ext>
            </a:extLst>
          </p:cNvPr>
          <p:cNvGrpSpPr/>
          <p:nvPr/>
        </p:nvGrpSpPr>
        <p:grpSpPr>
          <a:xfrm>
            <a:off x="-5390" y="-3882804"/>
            <a:ext cx="1523919" cy="1508441"/>
            <a:chOff x="-1086098" y="5127259"/>
            <a:chExt cx="1523919" cy="1508441"/>
          </a:xfrm>
        </p:grpSpPr>
        <p:sp>
          <p:nvSpPr>
            <p:cNvPr id="121" name="Teardrop 120">
              <a:extLst>
                <a:ext uri="{FF2B5EF4-FFF2-40B4-BE49-F238E27FC236}">
                  <a16:creationId xmlns:a16="http://schemas.microsoft.com/office/drawing/2014/main" id="{E7A102F1-00C8-4AEC-8B53-8D8DB44D1A64}"/>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2" name="Picture 121" descr="A picture containing electronics&#10;&#10;Description automatically generated">
              <a:extLst>
                <a:ext uri="{FF2B5EF4-FFF2-40B4-BE49-F238E27FC236}">
                  <a16:creationId xmlns:a16="http://schemas.microsoft.com/office/drawing/2014/main" id="{40823374-4EBC-46E6-B81E-8B599C523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23" name="Group 122">
            <a:extLst>
              <a:ext uri="{FF2B5EF4-FFF2-40B4-BE49-F238E27FC236}">
                <a16:creationId xmlns:a16="http://schemas.microsoft.com/office/drawing/2014/main" id="{24DAF4C0-75DC-44D9-A2D5-446E7D242F34}"/>
              </a:ext>
            </a:extLst>
          </p:cNvPr>
          <p:cNvGrpSpPr/>
          <p:nvPr/>
        </p:nvGrpSpPr>
        <p:grpSpPr>
          <a:xfrm>
            <a:off x="1166186" y="-3909766"/>
            <a:ext cx="1523919" cy="1508441"/>
            <a:chOff x="-1086098" y="5127259"/>
            <a:chExt cx="1523919" cy="1508441"/>
          </a:xfrm>
        </p:grpSpPr>
        <p:sp>
          <p:nvSpPr>
            <p:cNvPr id="124" name="Teardrop 123">
              <a:extLst>
                <a:ext uri="{FF2B5EF4-FFF2-40B4-BE49-F238E27FC236}">
                  <a16:creationId xmlns:a16="http://schemas.microsoft.com/office/drawing/2014/main" id="{DD70315E-0C8E-4937-9458-D0419A27BBF1}"/>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5" name="Picture 124" descr="A picture containing electronics&#10;&#10;Description automatically generated">
              <a:extLst>
                <a:ext uri="{FF2B5EF4-FFF2-40B4-BE49-F238E27FC236}">
                  <a16:creationId xmlns:a16="http://schemas.microsoft.com/office/drawing/2014/main" id="{22848955-9F8E-4DDC-940E-F4DDE4CF16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26" name="Group 125">
            <a:extLst>
              <a:ext uri="{FF2B5EF4-FFF2-40B4-BE49-F238E27FC236}">
                <a16:creationId xmlns:a16="http://schemas.microsoft.com/office/drawing/2014/main" id="{550DF6FA-DE3D-4111-B3A2-FC073708C062}"/>
              </a:ext>
            </a:extLst>
          </p:cNvPr>
          <p:cNvGrpSpPr/>
          <p:nvPr/>
        </p:nvGrpSpPr>
        <p:grpSpPr>
          <a:xfrm>
            <a:off x="2407703" y="-3909766"/>
            <a:ext cx="1523919" cy="1508441"/>
            <a:chOff x="-1086098" y="5127259"/>
            <a:chExt cx="1523919" cy="1508441"/>
          </a:xfrm>
        </p:grpSpPr>
        <p:sp>
          <p:nvSpPr>
            <p:cNvPr id="127" name="Teardrop 126">
              <a:extLst>
                <a:ext uri="{FF2B5EF4-FFF2-40B4-BE49-F238E27FC236}">
                  <a16:creationId xmlns:a16="http://schemas.microsoft.com/office/drawing/2014/main" id="{40F19AE5-1A35-4580-AA45-3D8DD76384B3}"/>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8" name="Picture 127" descr="A picture containing electronics&#10;&#10;Description automatically generated">
              <a:extLst>
                <a:ext uri="{FF2B5EF4-FFF2-40B4-BE49-F238E27FC236}">
                  <a16:creationId xmlns:a16="http://schemas.microsoft.com/office/drawing/2014/main" id="{550BE01E-B34A-4D18-83D8-3B26A97F60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29" name="Group 128">
            <a:extLst>
              <a:ext uri="{FF2B5EF4-FFF2-40B4-BE49-F238E27FC236}">
                <a16:creationId xmlns:a16="http://schemas.microsoft.com/office/drawing/2014/main" id="{B862DD59-CC59-433A-A397-1164448DE437}"/>
              </a:ext>
            </a:extLst>
          </p:cNvPr>
          <p:cNvGrpSpPr/>
          <p:nvPr/>
        </p:nvGrpSpPr>
        <p:grpSpPr>
          <a:xfrm>
            <a:off x="3675360" y="-3925689"/>
            <a:ext cx="1523919" cy="1508441"/>
            <a:chOff x="-1086098" y="5127259"/>
            <a:chExt cx="1523919" cy="1508441"/>
          </a:xfrm>
        </p:grpSpPr>
        <p:sp>
          <p:nvSpPr>
            <p:cNvPr id="130" name="Teardrop 129">
              <a:extLst>
                <a:ext uri="{FF2B5EF4-FFF2-40B4-BE49-F238E27FC236}">
                  <a16:creationId xmlns:a16="http://schemas.microsoft.com/office/drawing/2014/main" id="{3CD8E060-3148-4FA5-BBCE-80D39FA2CD81}"/>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1" name="Picture 130" descr="A picture containing electronics&#10;&#10;Description automatically generated">
              <a:extLst>
                <a:ext uri="{FF2B5EF4-FFF2-40B4-BE49-F238E27FC236}">
                  <a16:creationId xmlns:a16="http://schemas.microsoft.com/office/drawing/2014/main" id="{7ECD27A3-6D53-4738-B9D3-61A5CDD3B9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32" name="Group 131">
            <a:extLst>
              <a:ext uri="{FF2B5EF4-FFF2-40B4-BE49-F238E27FC236}">
                <a16:creationId xmlns:a16="http://schemas.microsoft.com/office/drawing/2014/main" id="{83A5AAC1-BC19-4B4A-9F70-A60860CF01C6}"/>
              </a:ext>
            </a:extLst>
          </p:cNvPr>
          <p:cNvGrpSpPr/>
          <p:nvPr/>
        </p:nvGrpSpPr>
        <p:grpSpPr>
          <a:xfrm>
            <a:off x="4946213" y="-3910080"/>
            <a:ext cx="1523919" cy="1508441"/>
            <a:chOff x="-1086098" y="5127259"/>
            <a:chExt cx="1523919" cy="1508441"/>
          </a:xfrm>
        </p:grpSpPr>
        <p:sp>
          <p:nvSpPr>
            <p:cNvPr id="133" name="Teardrop 132">
              <a:extLst>
                <a:ext uri="{FF2B5EF4-FFF2-40B4-BE49-F238E27FC236}">
                  <a16:creationId xmlns:a16="http://schemas.microsoft.com/office/drawing/2014/main" id="{2344367B-66D4-4DC3-893B-EDE5A6F403B4}"/>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4" name="Picture 133" descr="A picture containing electronics&#10;&#10;Description automatically generated">
              <a:extLst>
                <a:ext uri="{FF2B5EF4-FFF2-40B4-BE49-F238E27FC236}">
                  <a16:creationId xmlns:a16="http://schemas.microsoft.com/office/drawing/2014/main" id="{51010BD5-A6F9-433F-95B2-CD091FCCDA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35" name="Group 134">
            <a:extLst>
              <a:ext uri="{FF2B5EF4-FFF2-40B4-BE49-F238E27FC236}">
                <a16:creationId xmlns:a16="http://schemas.microsoft.com/office/drawing/2014/main" id="{4EDCB843-D581-48D5-A658-88FBC7128300}"/>
              </a:ext>
            </a:extLst>
          </p:cNvPr>
          <p:cNvGrpSpPr/>
          <p:nvPr/>
        </p:nvGrpSpPr>
        <p:grpSpPr>
          <a:xfrm>
            <a:off x="6183736" y="-3892768"/>
            <a:ext cx="1523919" cy="1508441"/>
            <a:chOff x="-1086098" y="5127259"/>
            <a:chExt cx="1523919" cy="1508441"/>
          </a:xfrm>
        </p:grpSpPr>
        <p:sp>
          <p:nvSpPr>
            <p:cNvPr id="136" name="Teardrop 135">
              <a:extLst>
                <a:ext uri="{FF2B5EF4-FFF2-40B4-BE49-F238E27FC236}">
                  <a16:creationId xmlns:a16="http://schemas.microsoft.com/office/drawing/2014/main" id="{EC68917D-1FC5-45FB-B2E3-1A8F4F12EFB1}"/>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7" name="Picture 136" descr="A picture containing electronics&#10;&#10;Description automatically generated">
              <a:extLst>
                <a:ext uri="{FF2B5EF4-FFF2-40B4-BE49-F238E27FC236}">
                  <a16:creationId xmlns:a16="http://schemas.microsoft.com/office/drawing/2014/main" id="{6E7A1D7D-C1C0-469F-9E9C-77E71A5B75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38" name="Group 137">
            <a:extLst>
              <a:ext uri="{FF2B5EF4-FFF2-40B4-BE49-F238E27FC236}">
                <a16:creationId xmlns:a16="http://schemas.microsoft.com/office/drawing/2014/main" id="{4CCCD6F9-17B1-49E7-8AB2-49C565DF79C5}"/>
              </a:ext>
            </a:extLst>
          </p:cNvPr>
          <p:cNvGrpSpPr/>
          <p:nvPr/>
        </p:nvGrpSpPr>
        <p:grpSpPr>
          <a:xfrm>
            <a:off x="7385954" y="-3910413"/>
            <a:ext cx="1523919" cy="1508441"/>
            <a:chOff x="-1086098" y="5127259"/>
            <a:chExt cx="1523919" cy="1508441"/>
          </a:xfrm>
        </p:grpSpPr>
        <p:sp>
          <p:nvSpPr>
            <p:cNvPr id="139" name="Teardrop 138">
              <a:extLst>
                <a:ext uri="{FF2B5EF4-FFF2-40B4-BE49-F238E27FC236}">
                  <a16:creationId xmlns:a16="http://schemas.microsoft.com/office/drawing/2014/main" id="{D829766A-B297-4338-90B0-1700DDAEF951}"/>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0" name="Picture 139" descr="A picture containing electronics&#10;&#10;Description automatically generated">
              <a:extLst>
                <a:ext uri="{FF2B5EF4-FFF2-40B4-BE49-F238E27FC236}">
                  <a16:creationId xmlns:a16="http://schemas.microsoft.com/office/drawing/2014/main" id="{57788743-D8A1-443A-A2AC-411F656883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41" name="Group 140">
            <a:extLst>
              <a:ext uri="{FF2B5EF4-FFF2-40B4-BE49-F238E27FC236}">
                <a16:creationId xmlns:a16="http://schemas.microsoft.com/office/drawing/2014/main" id="{F6CDCE85-A661-475D-A587-C4D7FE195800}"/>
              </a:ext>
            </a:extLst>
          </p:cNvPr>
          <p:cNvGrpSpPr/>
          <p:nvPr/>
        </p:nvGrpSpPr>
        <p:grpSpPr>
          <a:xfrm>
            <a:off x="8620281" y="-3925690"/>
            <a:ext cx="1523919" cy="1508441"/>
            <a:chOff x="-1086098" y="5127259"/>
            <a:chExt cx="1523919" cy="1508441"/>
          </a:xfrm>
        </p:grpSpPr>
        <p:sp>
          <p:nvSpPr>
            <p:cNvPr id="142" name="Teardrop 141">
              <a:extLst>
                <a:ext uri="{FF2B5EF4-FFF2-40B4-BE49-F238E27FC236}">
                  <a16:creationId xmlns:a16="http://schemas.microsoft.com/office/drawing/2014/main" id="{F7CBA85A-D96C-4823-8366-6BC3BCBBD8D4}"/>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3" name="Picture 142" descr="A picture containing electronics&#10;&#10;Description automatically generated">
              <a:extLst>
                <a:ext uri="{FF2B5EF4-FFF2-40B4-BE49-F238E27FC236}">
                  <a16:creationId xmlns:a16="http://schemas.microsoft.com/office/drawing/2014/main" id="{B4BBC10F-CFFD-4E8F-BB88-0699CEEBA0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44" name="Group 143">
            <a:extLst>
              <a:ext uri="{FF2B5EF4-FFF2-40B4-BE49-F238E27FC236}">
                <a16:creationId xmlns:a16="http://schemas.microsoft.com/office/drawing/2014/main" id="{90E64543-CA9C-4076-A4C3-32308547E865}"/>
              </a:ext>
            </a:extLst>
          </p:cNvPr>
          <p:cNvGrpSpPr/>
          <p:nvPr/>
        </p:nvGrpSpPr>
        <p:grpSpPr>
          <a:xfrm>
            <a:off x="9857804" y="-3943057"/>
            <a:ext cx="1523919" cy="1508441"/>
            <a:chOff x="-1086098" y="5127259"/>
            <a:chExt cx="1523919" cy="1508441"/>
          </a:xfrm>
        </p:grpSpPr>
        <p:sp>
          <p:nvSpPr>
            <p:cNvPr id="145" name="Teardrop 144">
              <a:extLst>
                <a:ext uri="{FF2B5EF4-FFF2-40B4-BE49-F238E27FC236}">
                  <a16:creationId xmlns:a16="http://schemas.microsoft.com/office/drawing/2014/main" id="{40238174-6439-4AFA-9146-47862B8BA04C}"/>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6" name="Picture 145" descr="A picture containing electronics&#10;&#10;Description automatically generated">
              <a:extLst>
                <a:ext uri="{FF2B5EF4-FFF2-40B4-BE49-F238E27FC236}">
                  <a16:creationId xmlns:a16="http://schemas.microsoft.com/office/drawing/2014/main" id="{4CF6DCD7-1106-4CA2-B9E1-251200A1D9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47" name="Group 146">
            <a:extLst>
              <a:ext uri="{FF2B5EF4-FFF2-40B4-BE49-F238E27FC236}">
                <a16:creationId xmlns:a16="http://schemas.microsoft.com/office/drawing/2014/main" id="{975E2D64-77DA-47AA-9E11-99E97602CA0F}"/>
              </a:ext>
            </a:extLst>
          </p:cNvPr>
          <p:cNvGrpSpPr/>
          <p:nvPr/>
        </p:nvGrpSpPr>
        <p:grpSpPr>
          <a:xfrm>
            <a:off x="-65955" y="-5071823"/>
            <a:ext cx="1523919" cy="1508441"/>
            <a:chOff x="-1086098" y="5127259"/>
            <a:chExt cx="1523919" cy="1508441"/>
          </a:xfrm>
        </p:grpSpPr>
        <p:sp>
          <p:nvSpPr>
            <p:cNvPr id="148" name="Teardrop 147">
              <a:extLst>
                <a:ext uri="{FF2B5EF4-FFF2-40B4-BE49-F238E27FC236}">
                  <a16:creationId xmlns:a16="http://schemas.microsoft.com/office/drawing/2014/main" id="{093E8428-0358-4071-BF71-2DB1893E2FD3}"/>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9" name="Picture 148" descr="A picture containing electronics&#10;&#10;Description automatically generated">
              <a:extLst>
                <a:ext uri="{FF2B5EF4-FFF2-40B4-BE49-F238E27FC236}">
                  <a16:creationId xmlns:a16="http://schemas.microsoft.com/office/drawing/2014/main" id="{7240EF83-6490-411A-A57E-5801686DF2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50" name="Group 149">
            <a:extLst>
              <a:ext uri="{FF2B5EF4-FFF2-40B4-BE49-F238E27FC236}">
                <a16:creationId xmlns:a16="http://schemas.microsoft.com/office/drawing/2014/main" id="{3FE66ED1-43EE-4EB4-8D03-02B154899CDF}"/>
              </a:ext>
            </a:extLst>
          </p:cNvPr>
          <p:cNvGrpSpPr/>
          <p:nvPr/>
        </p:nvGrpSpPr>
        <p:grpSpPr>
          <a:xfrm>
            <a:off x="1105621" y="-5098785"/>
            <a:ext cx="1523919" cy="1508441"/>
            <a:chOff x="-1086098" y="5127259"/>
            <a:chExt cx="1523919" cy="1508441"/>
          </a:xfrm>
        </p:grpSpPr>
        <p:sp>
          <p:nvSpPr>
            <p:cNvPr id="151" name="Teardrop 150">
              <a:extLst>
                <a:ext uri="{FF2B5EF4-FFF2-40B4-BE49-F238E27FC236}">
                  <a16:creationId xmlns:a16="http://schemas.microsoft.com/office/drawing/2014/main" id="{678F986D-0C65-49EF-9575-0D8F7C5241C7}"/>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2" name="Picture 151" descr="A picture containing electronics&#10;&#10;Description automatically generated">
              <a:extLst>
                <a:ext uri="{FF2B5EF4-FFF2-40B4-BE49-F238E27FC236}">
                  <a16:creationId xmlns:a16="http://schemas.microsoft.com/office/drawing/2014/main" id="{FC42697C-585C-460B-AE08-0AF2D24CD0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53" name="Group 152">
            <a:extLst>
              <a:ext uri="{FF2B5EF4-FFF2-40B4-BE49-F238E27FC236}">
                <a16:creationId xmlns:a16="http://schemas.microsoft.com/office/drawing/2014/main" id="{41F9C46A-9C5A-405B-8BAA-68EC525A7201}"/>
              </a:ext>
            </a:extLst>
          </p:cNvPr>
          <p:cNvGrpSpPr/>
          <p:nvPr/>
        </p:nvGrpSpPr>
        <p:grpSpPr>
          <a:xfrm>
            <a:off x="2347138" y="-5098785"/>
            <a:ext cx="1523919" cy="1508441"/>
            <a:chOff x="-1086098" y="5127259"/>
            <a:chExt cx="1523919" cy="1508441"/>
          </a:xfrm>
        </p:grpSpPr>
        <p:sp>
          <p:nvSpPr>
            <p:cNvPr id="154" name="Teardrop 153">
              <a:extLst>
                <a:ext uri="{FF2B5EF4-FFF2-40B4-BE49-F238E27FC236}">
                  <a16:creationId xmlns:a16="http://schemas.microsoft.com/office/drawing/2014/main" id="{F73B4965-4E5F-4AEB-B780-1BCABA8A94AB}"/>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5" name="Picture 154" descr="A picture containing electronics&#10;&#10;Description automatically generated">
              <a:extLst>
                <a:ext uri="{FF2B5EF4-FFF2-40B4-BE49-F238E27FC236}">
                  <a16:creationId xmlns:a16="http://schemas.microsoft.com/office/drawing/2014/main" id="{BD628439-4ACB-4908-A9EC-C184E88C87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56" name="Group 155">
            <a:extLst>
              <a:ext uri="{FF2B5EF4-FFF2-40B4-BE49-F238E27FC236}">
                <a16:creationId xmlns:a16="http://schemas.microsoft.com/office/drawing/2014/main" id="{D3931753-343A-4470-BD74-E2A60DC1B1C6}"/>
              </a:ext>
            </a:extLst>
          </p:cNvPr>
          <p:cNvGrpSpPr/>
          <p:nvPr/>
        </p:nvGrpSpPr>
        <p:grpSpPr>
          <a:xfrm>
            <a:off x="3614795" y="-5114708"/>
            <a:ext cx="1523919" cy="1508441"/>
            <a:chOff x="-1086098" y="5127259"/>
            <a:chExt cx="1523919" cy="1508441"/>
          </a:xfrm>
        </p:grpSpPr>
        <p:sp>
          <p:nvSpPr>
            <p:cNvPr id="157" name="Teardrop 156">
              <a:extLst>
                <a:ext uri="{FF2B5EF4-FFF2-40B4-BE49-F238E27FC236}">
                  <a16:creationId xmlns:a16="http://schemas.microsoft.com/office/drawing/2014/main" id="{6A381924-869F-4E7B-9FE3-1C5FAA053B16}"/>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8" name="Picture 157" descr="A picture containing electronics&#10;&#10;Description automatically generated">
              <a:extLst>
                <a:ext uri="{FF2B5EF4-FFF2-40B4-BE49-F238E27FC236}">
                  <a16:creationId xmlns:a16="http://schemas.microsoft.com/office/drawing/2014/main" id="{378296DF-30C3-4B5E-912A-FCDE654DC5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59" name="Group 158">
            <a:extLst>
              <a:ext uri="{FF2B5EF4-FFF2-40B4-BE49-F238E27FC236}">
                <a16:creationId xmlns:a16="http://schemas.microsoft.com/office/drawing/2014/main" id="{9529541C-9029-46A3-9FAA-7021BFA85385}"/>
              </a:ext>
            </a:extLst>
          </p:cNvPr>
          <p:cNvGrpSpPr/>
          <p:nvPr/>
        </p:nvGrpSpPr>
        <p:grpSpPr>
          <a:xfrm>
            <a:off x="4885648" y="-5099099"/>
            <a:ext cx="1523919" cy="1508441"/>
            <a:chOff x="-1086098" y="5127259"/>
            <a:chExt cx="1523919" cy="1508441"/>
          </a:xfrm>
        </p:grpSpPr>
        <p:sp>
          <p:nvSpPr>
            <p:cNvPr id="160" name="Teardrop 159">
              <a:extLst>
                <a:ext uri="{FF2B5EF4-FFF2-40B4-BE49-F238E27FC236}">
                  <a16:creationId xmlns:a16="http://schemas.microsoft.com/office/drawing/2014/main" id="{48A6AB2F-C015-40B6-99A1-EC752813EB29}"/>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1" name="Picture 160" descr="A picture containing electronics&#10;&#10;Description automatically generated">
              <a:extLst>
                <a:ext uri="{FF2B5EF4-FFF2-40B4-BE49-F238E27FC236}">
                  <a16:creationId xmlns:a16="http://schemas.microsoft.com/office/drawing/2014/main" id="{D194C4B2-8F55-44C2-840B-F9352B4F08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62" name="Group 161">
            <a:extLst>
              <a:ext uri="{FF2B5EF4-FFF2-40B4-BE49-F238E27FC236}">
                <a16:creationId xmlns:a16="http://schemas.microsoft.com/office/drawing/2014/main" id="{1D43CDCC-7EA0-481F-A77A-7444F2F7C3A3}"/>
              </a:ext>
            </a:extLst>
          </p:cNvPr>
          <p:cNvGrpSpPr/>
          <p:nvPr/>
        </p:nvGrpSpPr>
        <p:grpSpPr>
          <a:xfrm>
            <a:off x="6123171" y="-5081787"/>
            <a:ext cx="1523919" cy="1508441"/>
            <a:chOff x="-1086098" y="5127259"/>
            <a:chExt cx="1523919" cy="1508441"/>
          </a:xfrm>
        </p:grpSpPr>
        <p:sp>
          <p:nvSpPr>
            <p:cNvPr id="163" name="Teardrop 162">
              <a:extLst>
                <a:ext uri="{FF2B5EF4-FFF2-40B4-BE49-F238E27FC236}">
                  <a16:creationId xmlns:a16="http://schemas.microsoft.com/office/drawing/2014/main" id="{8B3F1123-F2B7-42BB-B6F7-337A697D7314}"/>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4" name="Picture 163" descr="A picture containing electronics&#10;&#10;Description automatically generated">
              <a:extLst>
                <a:ext uri="{FF2B5EF4-FFF2-40B4-BE49-F238E27FC236}">
                  <a16:creationId xmlns:a16="http://schemas.microsoft.com/office/drawing/2014/main" id="{B5720DC7-206E-4989-A71E-249E42E555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65" name="Group 164">
            <a:extLst>
              <a:ext uri="{FF2B5EF4-FFF2-40B4-BE49-F238E27FC236}">
                <a16:creationId xmlns:a16="http://schemas.microsoft.com/office/drawing/2014/main" id="{EF242577-F715-4B48-B0F6-3D1EAFC56CF9}"/>
              </a:ext>
            </a:extLst>
          </p:cNvPr>
          <p:cNvGrpSpPr/>
          <p:nvPr/>
        </p:nvGrpSpPr>
        <p:grpSpPr>
          <a:xfrm>
            <a:off x="7325389" y="-5099432"/>
            <a:ext cx="1523919" cy="1508441"/>
            <a:chOff x="-1086098" y="5127259"/>
            <a:chExt cx="1523919" cy="1508441"/>
          </a:xfrm>
        </p:grpSpPr>
        <p:sp>
          <p:nvSpPr>
            <p:cNvPr id="166" name="Teardrop 165">
              <a:extLst>
                <a:ext uri="{FF2B5EF4-FFF2-40B4-BE49-F238E27FC236}">
                  <a16:creationId xmlns:a16="http://schemas.microsoft.com/office/drawing/2014/main" id="{027DAF3A-CAEE-40DE-96CF-0AEB8D07277C}"/>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7" name="Picture 166" descr="A picture containing electronics&#10;&#10;Description automatically generated">
              <a:extLst>
                <a:ext uri="{FF2B5EF4-FFF2-40B4-BE49-F238E27FC236}">
                  <a16:creationId xmlns:a16="http://schemas.microsoft.com/office/drawing/2014/main" id="{461B6BC0-8CBE-44B2-A914-CE5DB86022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68" name="Group 167">
            <a:extLst>
              <a:ext uri="{FF2B5EF4-FFF2-40B4-BE49-F238E27FC236}">
                <a16:creationId xmlns:a16="http://schemas.microsoft.com/office/drawing/2014/main" id="{485C7FF3-59EB-492A-91E9-2DAA66D31F0F}"/>
              </a:ext>
            </a:extLst>
          </p:cNvPr>
          <p:cNvGrpSpPr/>
          <p:nvPr/>
        </p:nvGrpSpPr>
        <p:grpSpPr>
          <a:xfrm>
            <a:off x="8559716" y="-5114709"/>
            <a:ext cx="1523919" cy="1508441"/>
            <a:chOff x="-1086098" y="5127259"/>
            <a:chExt cx="1523919" cy="1508441"/>
          </a:xfrm>
        </p:grpSpPr>
        <p:sp>
          <p:nvSpPr>
            <p:cNvPr id="169" name="Teardrop 168">
              <a:extLst>
                <a:ext uri="{FF2B5EF4-FFF2-40B4-BE49-F238E27FC236}">
                  <a16:creationId xmlns:a16="http://schemas.microsoft.com/office/drawing/2014/main" id="{68E85AA7-8E68-41A9-9046-D7967851A5B4}"/>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0" name="Picture 169" descr="A picture containing electronics&#10;&#10;Description automatically generated">
              <a:extLst>
                <a:ext uri="{FF2B5EF4-FFF2-40B4-BE49-F238E27FC236}">
                  <a16:creationId xmlns:a16="http://schemas.microsoft.com/office/drawing/2014/main" id="{7E3C4E95-125C-4E8E-8BCD-5569C72B61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71" name="Group 170">
            <a:extLst>
              <a:ext uri="{FF2B5EF4-FFF2-40B4-BE49-F238E27FC236}">
                <a16:creationId xmlns:a16="http://schemas.microsoft.com/office/drawing/2014/main" id="{5695857A-55F0-47A1-8713-071003BDE4A7}"/>
              </a:ext>
            </a:extLst>
          </p:cNvPr>
          <p:cNvGrpSpPr/>
          <p:nvPr/>
        </p:nvGrpSpPr>
        <p:grpSpPr>
          <a:xfrm>
            <a:off x="9797239" y="-5132076"/>
            <a:ext cx="1523919" cy="1508441"/>
            <a:chOff x="-1086098" y="5127259"/>
            <a:chExt cx="1523919" cy="1508441"/>
          </a:xfrm>
        </p:grpSpPr>
        <p:sp>
          <p:nvSpPr>
            <p:cNvPr id="172" name="Teardrop 171">
              <a:extLst>
                <a:ext uri="{FF2B5EF4-FFF2-40B4-BE49-F238E27FC236}">
                  <a16:creationId xmlns:a16="http://schemas.microsoft.com/office/drawing/2014/main" id="{F15BFAFD-F374-4E5A-B60A-76B4283ADEF2}"/>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3" name="Picture 172" descr="A picture containing electronics&#10;&#10;Description automatically generated">
              <a:extLst>
                <a:ext uri="{FF2B5EF4-FFF2-40B4-BE49-F238E27FC236}">
                  <a16:creationId xmlns:a16="http://schemas.microsoft.com/office/drawing/2014/main" id="{468614E3-D05B-4E17-87CB-316A5F5C25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74" name="Group 173">
            <a:extLst>
              <a:ext uri="{FF2B5EF4-FFF2-40B4-BE49-F238E27FC236}">
                <a16:creationId xmlns:a16="http://schemas.microsoft.com/office/drawing/2014/main" id="{6D338051-0CE7-4E28-A876-EF8704C2B68F}"/>
              </a:ext>
            </a:extLst>
          </p:cNvPr>
          <p:cNvGrpSpPr/>
          <p:nvPr/>
        </p:nvGrpSpPr>
        <p:grpSpPr>
          <a:xfrm>
            <a:off x="-96319" y="-6292571"/>
            <a:ext cx="1523919" cy="1508441"/>
            <a:chOff x="-1086098" y="5127259"/>
            <a:chExt cx="1523919" cy="1508441"/>
          </a:xfrm>
        </p:grpSpPr>
        <p:sp>
          <p:nvSpPr>
            <p:cNvPr id="175" name="Teardrop 174">
              <a:extLst>
                <a:ext uri="{FF2B5EF4-FFF2-40B4-BE49-F238E27FC236}">
                  <a16:creationId xmlns:a16="http://schemas.microsoft.com/office/drawing/2014/main" id="{CE4F4825-8494-4306-B369-06DDBC63752E}"/>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6" name="Picture 175" descr="A picture containing electronics&#10;&#10;Description automatically generated">
              <a:extLst>
                <a:ext uri="{FF2B5EF4-FFF2-40B4-BE49-F238E27FC236}">
                  <a16:creationId xmlns:a16="http://schemas.microsoft.com/office/drawing/2014/main" id="{147C61CE-96ED-40FF-AD6B-498414122A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77" name="Group 176">
            <a:extLst>
              <a:ext uri="{FF2B5EF4-FFF2-40B4-BE49-F238E27FC236}">
                <a16:creationId xmlns:a16="http://schemas.microsoft.com/office/drawing/2014/main" id="{40C6C9BB-9849-462B-AF39-76DA4E337CDE}"/>
              </a:ext>
            </a:extLst>
          </p:cNvPr>
          <p:cNvGrpSpPr/>
          <p:nvPr/>
        </p:nvGrpSpPr>
        <p:grpSpPr>
          <a:xfrm>
            <a:off x="1075257" y="-6319533"/>
            <a:ext cx="1523919" cy="1508441"/>
            <a:chOff x="-1086098" y="5127259"/>
            <a:chExt cx="1523919" cy="1508441"/>
          </a:xfrm>
        </p:grpSpPr>
        <p:sp>
          <p:nvSpPr>
            <p:cNvPr id="178" name="Teardrop 177">
              <a:extLst>
                <a:ext uri="{FF2B5EF4-FFF2-40B4-BE49-F238E27FC236}">
                  <a16:creationId xmlns:a16="http://schemas.microsoft.com/office/drawing/2014/main" id="{2BCD03C1-02FC-4826-BAA4-FED51455D715}"/>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9" name="Picture 178" descr="A picture containing electronics&#10;&#10;Description automatically generated">
              <a:extLst>
                <a:ext uri="{FF2B5EF4-FFF2-40B4-BE49-F238E27FC236}">
                  <a16:creationId xmlns:a16="http://schemas.microsoft.com/office/drawing/2014/main" id="{73E8A01E-12B3-493E-8B2B-DE52F0AAA5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80" name="Group 179">
            <a:extLst>
              <a:ext uri="{FF2B5EF4-FFF2-40B4-BE49-F238E27FC236}">
                <a16:creationId xmlns:a16="http://schemas.microsoft.com/office/drawing/2014/main" id="{33E271DF-61B2-4F6D-B858-FAB6EC82F2CB}"/>
              </a:ext>
            </a:extLst>
          </p:cNvPr>
          <p:cNvGrpSpPr/>
          <p:nvPr/>
        </p:nvGrpSpPr>
        <p:grpSpPr>
          <a:xfrm>
            <a:off x="2316774" y="-6319533"/>
            <a:ext cx="1523919" cy="1508441"/>
            <a:chOff x="-1086098" y="5127259"/>
            <a:chExt cx="1523919" cy="1508441"/>
          </a:xfrm>
        </p:grpSpPr>
        <p:sp>
          <p:nvSpPr>
            <p:cNvPr id="181" name="Teardrop 180">
              <a:extLst>
                <a:ext uri="{FF2B5EF4-FFF2-40B4-BE49-F238E27FC236}">
                  <a16:creationId xmlns:a16="http://schemas.microsoft.com/office/drawing/2014/main" id="{B6795174-0375-4045-A721-AE0AF0E90EC5}"/>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2" name="Picture 181" descr="A picture containing electronics&#10;&#10;Description automatically generated">
              <a:extLst>
                <a:ext uri="{FF2B5EF4-FFF2-40B4-BE49-F238E27FC236}">
                  <a16:creationId xmlns:a16="http://schemas.microsoft.com/office/drawing/2014/main" id="{F9E88F9B-FBD7-4734-BD45-BE31355417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83" name="Group 182">
            <a:extLst>
              <a:ext uri="{FF2B5EF4-FFF2-40B4-BE49-F238E27FC236}">
                <a16:creationId xmlns:a16="http://schemas.microsoft.com/office/drawing/2014/main" id="{51391523-FECC-44FB-9213-0122D021FF87}"/>
              </a:ext>
            </a:extLst>
          </p:cNvPr>
          <p:cNvGrpSpPr/>
          <p:nvPr/>
        </p:nvGrpSpPr>
        <p:grpSpPr>
          <a:xfrm>
            <a:off x="3584431" y="-6335456"/>
            <a:ext cx="1523919" cy="1508441"/>
            <a:chOff x="-1086098" y="5127259"/>
            <a:chExt cx="1523919" cy="1508441"/>
          </a:xfrm>
        </p:grpSpPr>
        <p:sp>
          <p:nvSpPr>
            <p:cNvPr id="184" name="Teardrop 183">
              <a:extLst>
                <a:ext uri="{FF2B5EF4-FFF2-40B4-BE49-F238E27FC236}">
                  <a16:creationId xmlns:a16="http://schemas.microsoft.com/office/drawing/2014/main" id="{A263FD95-3432-4888-A992-07333E8B07FA}"/>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5" name="Picture 184" descr="A picture containing electronics&#10;&#10;Description automatically generated">
              <a:extLst>
                <a:ext uri="{FF2B5EF4-FFF2-40B4-BE49-F238E27FC236}">
                  <a16:creationId xmlns:a16="http://schemas.microsoft.com/office/drawing/2014/main" id="{AFAAAD8A-EE39-4CF0-AD0A-35C28C84C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86" name="Group 185">
            <a:extLst>
              <a:ext uri="{FF2B5EF4-FFF2-40B4-BE49-F238E27FC236}">
                <a16:creationId xmlns:a16="http://schemas.microsoft.com/office/drawing/2014/main" id="{4D6D68AB-1C88-4C58-97A3-C4F5356E0513}"/>
              </a:ext>
            </a:extLst>
          </p:cNvPr>
          <p:cNvGrpSpPr/>
          <p:nvPr/>
        </p:nvGrpSpPr>
        <p:grpSpPr>
          <a:xfrm>
            <a:off x="4855284" y="-6319847"/>
            <a:ext cx="1523919" cy="1508441"/>
            <a:chOff x="-1086098" y="5127259"/>
            <a:chExt cx="1523919" cy="1508441"/>
          </a:xfrm>
        </p:grpSpPr>
        <p:sp>
          <p:nvSpPr>
            <p:cNvPr id="187" name="Teardrop 186">
              <a:extLst>
                <a:ext uri="{FF2B5EF4-FFF2-40B4-BE49-F238E27FC236}">
                  <a16:creationId xmlns:a16="http://schemas.microsoft.com/office/drawing/2014/main" id="{90240884-FAC3-42B0-A1C2-F33FC0DB9DDD}"/>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8" name="Picture 187" descr="A picture containing electronics&#10;&#10;Description automatically generated">
              <a:extLst>
                <a:ext uri="{FF2B5EF4-FFF2-40B4-BE49-F238E27FC236}">
                  <a16:creationId xmlns:a16="http://schemas.microsoft.com/office/drawing/2014/main" id="{228E9E0A-1943-4C6A-8C2D-FAFF259071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89" name="Group 188">
            <a:extLst>
              <a:ext uri="{FF2B5EF4-FFF2-40B4-BE49-F238E27FC236}">
                <a16:creationId xmlns:a16="http://schemas.microsoft.com/office/drawing/2014/main" id="{020A92C4-0F1B-4072-A308-BA512A525C00}"/>
              </a:ext>
            </a:extLst>
          </p:cNvPr>
          <p:cNvGrpSpPr/>
          <p:nvPr/>
        </p:nvGrpSpPr>
        <p:grpSpPr>
          <a:xfrm>
            <a:off x="6092807" y="-6302535"/>
            <a:ext cx="1523919" cy="1508441"/>
            <a:chOff x="-1086098" y="5127259"/>
            <a:chExt cx="1523919" cy="1508441"/>
          </a:xfrm>
        </p:grpSpPr>
        <p:sp>
          <p:nvSpPr>
            <p:cNvPr id="190" name="Teardrop 189">
              <a:extLst>
                <a:ext uri="{FF2B5EF4-FFF2-40B4-BE49-F238E27FC236}">
                  <a16:creationId xmlns:a16="http://schemas.microsoft.com/office/drawing/2014/main" id="{F1E9FF1F-D352-45E8-8B45-FA02DB19B05D}"/>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1" name="Picture 190" descr="A picture containing electronics&#10;&#10;Description automatically generated">
              <a:extLst>
                <a:ext uri="{FF2B5EF4-FFF2-40B4-BE49-F238E27FC236}">
                  <a16:creationId xmlns:a16="http://schemas.microsoft.com/office/drawing/2014/main" id="{0473DE3E-8AE8-4E15-8425-1D27389E04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92" name="Group 191">
            <a:extLst>
              <a:ext uri="{FF2B5EF4-FFF2-40B4-BE49-F238E27FC236}">
                <a16:creationId xmlns:a16="http://schemas.microsoft.com/office/drawing/2014/main" id="{A05652B6-079D-4EDA-AC9F-885176A868B5}"/>
              </a:ext>
            </a:extLst>
          </p:cNvPr>
          <p:cNvGrpSpPr/>
          <p:nvPr/>
        </p:nvGrpSpPr>
        <p:grpSpPr>
          <a:xfrm>
            <a:off x="7295025" y="-6320180"/>
            <a:ext cx="1523919" cy="1508441"/>
            <a:chOff x="-1086098" y="5127259"/>
            <a:chExt cx="1523919" cy="1508441"/>
          </a:xfrm>
        </p:grpSpPr>
        <p:sp>
          <p:nvSpPr>
            <p:cNvPr id="193" name="Teardrop 192">
              <a:extLst>
                <a:ext uri="{FF2B5EF4-FFF2-40B4-BE49-F238E27FC236}">
                  <a16:creationId xmlns:a16="http://schemas.microsoft.com/office/drawing/2014/main" id="{7F83338D-65EA-4B67-9119-BFF94C4261B8}"/>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4" name="Picture 193" descr="A picture containing electronics&#10;&#10;Description automatically generated">
              <a:extLst>
                <a:ext uri="{FF2B5EF4-FFF2-40B4-BE49-F238E27FC236}">
                  <a16:creationId xmlns:a16="http://schemas.microsoft.com/office/drawing/2014/main" id="{EB79987F-D3FF-4A13-8A1A-DDCF8D302B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95" name="Group 194">
            <a:extLst>
              <a:ext uri="{FF2B5EF4-FFF2-40B4-BE49-F238E27FC236}">
                <a16:creationId xmlns:a16="http://schemas.microsoft.com/office/drawing/2014/main" id="{EF26E193-54D8-4E46-8341-830B9661C689}"/>
              </a:ext>
            </a:extLst>
          </p:cNvPr>
          <p:cNvGrpSpPr/>
          <p:nvPr/>
        </p:nvGrpSpPr>
        <p:grpSpPr>
          <a:xfrm>
            <a:off x="8529352" y="-6335457"/>
            <a:ext cx="1523919" cy="1508441"/>
            <a:chOff x="-1086098" y="5127259"/>
            <a:chExt cx="1523919" cy="1508441"/>
          </a:xfrm>
        </p:grpSpPr>
        <p:sp>
          <p:nvSpPr>
            <p:cNvPr id="196" name="Teardrop 195">
              <a:extLst>
                <a:ext uri="{FF2B5EF4-FFF2-40B4-BE49-F238E27FC236}">
                  <a16:creationId xmlns:a16="http://schemas.microsoft.com/office/drawing/2014/main" id="{A1B92789-8EB3-4AFD-BAD4-0EB618F5CB06}"/>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7" name="Picture 196" descr="A picture containing electronics&#10;&#10;Description automatically generated">
              <a:extLst>
                <a:ext uri="{FF2B5EF4-FFF2-40B4-BE49-F238E27FC236}">
                  <a16:creationId xmlns:a16="http://schemas.microsoft.com/office/drawing/2014/main" id="{8BB3E18A-CB00-4799-BA8E-371BA38016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98" name="Group 197">
            <a:extLst>
              <a:ext uri="{FF2B5EF4-FFF2-40B4-BE49-F238E27FC236}">
                <a16:creationId xmlns:a16="http://schemas.microsoft.com/office/drawing/2014/main" id="{63B79116-637E-4894-9C98-537C10F94D23}"/>
              </a:ext>
            </a:extLst>
          </p:cNvPr>
          <p:cNvGrpSpPr/>
          <p:nvPr/>
        </p:nvGrpSpPr>
        <p:grpSpPr>
          <a:xfrm>
            <a:off x="9766875" y="-6352824"/>
            <a:ext cx="1523919" cy="1508441"/>
            <a:chOff x="-1086098" y="5127259"/>
            <a:chExt cx="1523919" cy="1508441"/>
          </a:xfrm>
        </p:grpSpPr>
        <p:sp>
          <p:nvSpPr>
            <p:cNvPr id="199" name="Teardrop 198">
              <a:extLst>
                <a:ext uri="{FF2B5EF4-FFF2-40B4-BE49-F238E27FC236}">
                  <a16:creationId xmlns:a16="http://schemas.microsoft.com/office/drawing/2014/main" id="{3B4069A0-546F-46D8-8F7A-C71E44A681F7}"/>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0" name="Picture 199" descr="A picture containing electronics&#10;&#10;Description automatically generated">
              <a:extLst>
                <a:ext uri="{FF2B5EF4-FFF2-40B4-BE49-F238E27FC236}">
                  <a16:creationId xmlns:a16="http://schemas.microsoft.com/office/drawing/2014/main" id="{D243CE3A-D8E2-4334-B43F-6C344CE178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sp>
        <p:nvSpPr>
          <p:cNvPr id="2" name="Google Shape;167;p2">
            <a:extLst>
              <a:ext uri="{FF2B5EF4-FFF2-40B4-BE49-F238E27FC236}">
                <a16:creationId xmlns:a16="http://schemas.microsoft.com/office/drawing/2014/main" id="{A920D2D7-8C25-8568-8005-CD75DFE13E6E}"/>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 name="Speech Bubble: Rectangle with Corners Rounded 2">
            <a:extLst>
              <a:ext uri="{FF2B5EF4-FFF2-40B4-BE49-F238E27FC236}">
                <a16:creationId xmlns:a16="http://schemas.microsoft.com/office/drawing/2014/main" id="{7CC1BEE5-26D9-5D47-2BCC-1754A827F2FD}"/>
              </a:ext>
            </a:extLst>
          </p:cNvPr>
          <p:cNvSpPr/>
          <p:nvPr/>
        </p:nvSpPr>
        <p:spPr>
          <a:xfrm>
            <a:off x="8219906" y="318926"/>
            <a:ext cx="2828631"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chemeClr val="bg1"/>
                </a:solidFill>
                <a:effectLst/>
                <a:uLnTx/>
                <a:uFillTx/>
                <a:latin typeface="Century Gothic"/>
                <a:ea typeface="Century Gothic"/>
                <a:cs typeface="Century Gothic"/>
                <a:sym typeface="Century Gothic"/>
              </a:rPr>
              <a:t>Escribe en inglés.</a:t>
            </a:r>
            <a:endPar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4" name="Graphic 3" descr="Teacher">
            <a:extLst>
              <a:ext uri="{FF2B5EF4-FFF2-40B4-BE49-F238E27FC236}">
                <a16:creationId xmlns:a16="http://schemas.microsoft.com/office/drawing/2014/main" id="{9240CEF2-5517-1580-E7CC-9355B8395E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51035" y="31845"/>
            <a:ext cx="914400" cy="914400"/>
          </a:xfrm>
          <a:prstGeom prst="rect">
            <a:avLst/>
          </a:prstGeom>
        </p:spPr>
      </p:pic>
      <p:sp>
        <p:nvSpPr>
          <p:cNvPr id="6" name="Google Shape;401;p45">
            <a:hlinkClick r:id="" action="ppaction://noaction">
              <a:snd r:embed="rId10" name="4_1.wav"/>
            </a:hlinkClick>
            <a:extLst>
              <a:ext uri="{FF2B5EF4-FFF2-40B4-BE49-F238E27FC236}">
                <a16:creationId xmlns:a16="http://schemas.microsoft.com/office/drawing/2014/main" id="{D186BC71-42EE-F138-3A1C-EEFE85EF5C77}"/>
              </a:ext>
            </a:extLst>
          </p:cNvPr>
          <p:cNvSpPr txBox="1">
            <a:spLocks/>
          </p:cNvSpPr>
          <p:nvPr/>
        </p:nvSpPr>
        <p:spPr>
          <a:xfrm>
            <a:off x="877127" y="99510"/>
            <a:ext cx="7574000" cy="439000"/>
          </a:xfrm>
          <a:prstGeom prst="rect">
            <a:avLst/>
          </a:prstGeom>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r>
              <a:rPr lang="en-GB" sz="3867" b="1">
                <a:solidFill>
                  <a:srgbClr val="002060"/>
                </a:solidFill>
                <a:latin typeface="Century Gothic" panose="020B0502020202020204" pitchFamily="34" charset="0"/>
              </a:rPr>
              <a:t>Follow up 3: ¡Llueve!</a:t>
            </a:r>
            <a:endParaRPr lang="en-GB" sz="3867" b="1" dirty="0">
              <a:solidFill>
                <a:srgbClr val="002060"/>
              </a:solidFill>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4_2.wav"/>
                                        </p:tgtEl>
                                      </p:cMediaNode>
                                    </p:audio>
                                  </p:sub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1000"/>
                                        <p:tgtEl>
                                          <p:spTgt spid="41"/>
                                        </p:tgtEl>
                                        <p:attrNameLst>
                                          <p:attrName>ppt_y</p:attrName>
                                        </p:attrNameLst>
                                      </p:cBhvr>
                                      <p:tavLst>
                                        <p:tav tm="0">
                                          <p:val>
                                            <p:strVal val="#ppt_y"/>
                                          </p:val>
                                        </p:tav>
                                        <p:tav tm="100000">
                                          <p:val>
                                            <p:strVal val="#ppt_y+1"/>
                                          </p:val>
                                        </p:tav>
                                      </p:tavLst>
                                    </p:anim>
                                    <p:set>
                                      <p:cBhvr>
                                        <p:cTn id="15" dur="1" fill="hold">
                                          <p:stCondLst>
                                            <p:cond delay="1000"/>
                                          </p:stCondLst>
                                        </p:cTn>
                                        <p:tgtEl>
                                          <p:spTgt spid="41"/>
                                        </p:tgtEl>
                                        <p:attrNameLst>
                                          <p:attrName>style.visibility</p:attrName>
                                        </p:attrNameLst>
                                      </p:cBhvr>
                                      <p:to>
                                        <p:strVal val="hidden"/>
                                      </p:to>
                                    </p:set>
                                  </p:childTnLst>
                                </p:cTn>
                              </p:par>
                            </p:childTnLst>
                          </p:cTn>
                        </p:par>
                        <p:par>
                          <p:cTn id="16" fill="hold">
                            <p:stCondLst>
                              <p:cond delay="1001"/>
                            </p:stCondLst>
                            <p:childTnLst>
                              <p:par>
                                <p:cTn id="17" presetID="2" presetClass="exit" presetSubtype="4" fill="hold" nodeType="afterEffect">
                                  <p:stCondLst>
                                    <p:cond delay="0"/>
                                  </p:stCondLst>
                                  <p:childTnLst>
                                    <p:anim calcmode="lin" valueType="num">
                                      <p:cBhvr additive="base">
                                        <p:cTn id="18" dur="1000"/>
                                        <p:tgtEl>
                                          <p:spTgt spid="40"/>
                                        </p:tgtEl>
                                        <p:attrNameLst>
                                          <p:attrName>ppt_y</p:attrName>
                                        </p:attrNameLst>
                                      </p:cBhvr>
                                      <p:tavLst>
                                        <p:tav tm="0">
                                          <p:val>
                                            <p:strVal val="#ppt_y"/>
                                          </p:val>
                                        </p:tav>
                                        <p:tav tm="100000">
                                          <p:val>
                                            <p:strVal val="#ppt_y+1"/>
                                          </p:val>
                                        </p:tav>
                                      </p:tavLst>
                                    </p:anim>
                                    <p:set>
                                      <p:cBhvr>
                                        <p:cTn id="19" dur="1" fill="hold">
                                          <p:stCondLst>
                                            <p:cond delay="1000"/>
                                          </p:stCondLst>
                                        </p:cTn>
                                        <p:tgtEl>
                                          <p:spTgt spid="40"/>
                                        </p:tgtEl>
                                        <p:attrNameLst>
                                          <p:attrName>style.visibility</p:attrName>
                                        </p:attrNameLst>
                                      </p:cBhvr>
                                      <p:to>
                                        <p:strVal val="hidden"/>
                                      </p:to>
                                    </p:set>
                                  </p:childTnLst>
                                </p:cTn>
                              </p:par>
                            </p:childTnLst>
                          </p:cTn>
                        </p:par>
                        <p:par>
                          <p:cTn id="20" fill="hold">
                            <p:stCondLst>
                              <p:cond delay="2002"/>
                            </p:stCondLst>
                            <p:childTnLst>
                              <p:par>
                                <p:cTn id="21" presetID="2" presetClass="exit" presetSubtype="4" fill="hold" nodeType="afterEffect">
                                  <p:stCondLst>
                                    <p:cond delay="0"/>
                                  </p:stCondLst>
                                  <p:childTnLst>
                                    <p:anim calcmode="lin" valueType="num">
                                      <p:cBhvr additive="base">
                                        <p:cTn id="22" dur="1000"/>
                                        <p:tgtEl>
                                          <p:spTgt spid="433"/>
                                        </p:tgtEl>
                                        <p:attrNameLst>
                                          <p:attrName>ppt_y</p:attrName>
                                        </p:attrNameLst>
                                      </p:cBhvr>
                                      <p:tavLst>
                                        <p:tav tm="0">
                                          <p:val>
                                            <p:strVal val="#ppt_y"/>
                                          </p:val>
                                        </p:tav>
                                        <p:tav tm="100000">
                                          <p:val>
                                            <p:strVal val="#ppt_y+1"/>
                                          </p:val>
                                        </p:tav>
                                      </p:tavLst>
                                    </p:anim>
                                    <p:set>
                                      <p:cBhvr>
                                        <p:cTn id="23" dur="1" fill="hold">
                                          <p:stCondLst>
                                            <p:cond delay="1000"/>
                                          </p:stCondLst>
                                        </p:cTn>
                                        <p:tgtEl>
                                          <p:spTgt spid="433"/>
                                        </p:tgtEl>
                                        <p:attrNameLst>
                                          <p:attrName>style.visibility</p:attrName>
                                        </p:attrNameLst>
                                      </p:cBhvr>
                                      <p:to>
                                        <p:strVal val="hidden"/>
                                      </p:to>
                                    </p:set>
                                  </p:childTnLst>
                                </p:cTn>
                              </p:par>
                            </p:childTnLst>
                          </p:cTn>
                        </p:par>
                        <p:par>
                          <p:cTn id="24" fill="hold">
                            <p:stCondLst>
                              <p:cond delay="3003"/>
                            </p:stCondLst>
                            <p:childTnLst>
                              <p:par>
                                <p:cTn id="25" presetID="2" presetClass="exit" presetSubtype="4" fill="hold" nodeType="afterEffect">
                                  <p:stCondLst>
                                    <p:cond delay="0"/>
                                  </p:stCondLst>
                                  <p:childTnLst>
                                    <p:anim calcmode="lin" valueType="num">
                                      <p:cBhvr additive="base">
                                        <p:cTn id="26" dur="1100"/>
                                        <p:tgtEl>
                                          <p:spTgt spid="434"/>
                                        </p:tgtEl>
                                        <p:attrNameLst>
                                          <p:attrName>ppt_y</p:attrName>
                                        </p:attrNameLst>
                                      </p:cBhvr>
                                      <p:tavLst>
                                        <p:tav tm="0">
                                          <p:val>
                                            <p:strVal val="#ppt_y"/>
                                          </p:val>
                                        </p:tav>
                                        <p:tav tm="100000">
                                          <p:val>
                                            <p:strVal val="#ppt_y+1"/>
                                          </p:val>
                                        </p:tav>
                                      </p:tavLst>
                                    </p:anim>
                                    <p:set>
                                      <p:cBhvr>
                                        <p:cTn id="27" dur="1" fill="hold">
                                          <p:stCondLst>
                                            <p:cond delay="1100"/>
                                          </p:stCondLst>
                                        </p:cTn>
                                        <p:tgtEl>
                                          <p:spTgt spid="434"/>
                                        </p:tgtEl>
                                        <p:attrNameLst>
                                          <p:attrName>style.visibility</p:attrName>
                                        </p:attrNameLst>
                                      </p:cBhvr>
                                      <p:to>
                                        <p:strVal val="hidden"/>
                                      </p:to>
                                    </p:set>
                                  </p:childTnLst>
                                </p:cTn>
                              </p:par>
                            </p:childTnLst>
                          </p:cTn>
                        </p:par>
                        <p:par>
                          <p:cTn id="28" fill="hold">
                            <p:stCondLst>
                              <p:cond delay="4104"/>
                            </p:stCondLst>
                            <p:childTnLst>
                              <p:par>
                                <p:cTn id="29" presetID="2" presetClass="exit" presetSubtype="4" fill="hold" nodeType="afterEffect">
                                  <p:stCondLst>
                                    <p:cond delay="0"/>
                                  </p:stCondLst>
                                  <p:childTnLst>
                                    <p:anim calcmode="lin" valueType="num">
                                      <p:cBhvr additive="base">
                                        <p:cTn id="30" dur="1000"/>
                                        <p:tgtEl>
                                          <p:spTgt spid="435"/>
                                        </p:tgtEl>
                                        <p:attrNameLst>
                                          <p:attrName>ppt_y</p:attrName>
                                        </p:attrNameLst>
                                      </p:cBhvr>
                                      <p:tavLst>
                                        <p:tav tm="0">
                                          <p:val>
                                            <p:strVal val="#ppt_y"/>
                                          </p:val>
                                        </p:tav>
                                        <p:tav tm="100000">
                                          <p:val>
                                            <p:strVal val="#ppt_y+1"/>
                                          </p:val>
                                        </p:tav>
                                      </p:tavLst>
                                    </p:anim>
                                    <p:set>
                                      <p:cBhvr>
                                        <p:cTn id="31" dur="1" fill="hold">
                                          <p:stCondLst>
                                            <p:cond delay="1000"/>
                                          </p:stCondLst>
                                        </p:cTn>
                                        <p:tgtEl>
                                          <p:spTgt spid="43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1.25E-6 -2.22222E-6 L 0.0043 0.99699 " pathEditMode="relative" rAng="0" ptsTypes="AA">
                                      <p:cBhvr>
                                        <p:cTn id="35" dur="5000" fill="hold"/>
                                        <p:tgtEl>
                                          <p:spTgt spid="9"/>
                                        </p:tgtEl>
                                        <p:attrNameLst>
                                          <p:attrName>ppt_x</p:attrName>
                                          <p:attrName>ppt_y</p:attrName>
                                        </p:attrNameLst>
                                      </p:cBhvr>
                                      <p:rCtr x="208" y="49838"/>
                                    </p:animMotion>
                                  </p:childTnLst>
                                </p:cTn>
                              </p:par>
                              <p:par>
                                <p:cTn id="36" presetID="42" presetClass="path" presetSubtype="0" accel="50000" decel="50000" fill="hold" nodeType="withEffect">
                                  <p:stCondLst>
                                    <p:cond delay="2000"/>
                                  </p:stCondLst>
                                  <p:childTnLst>
                                    <p:animMotion origin="layout" path="M 5E-6 2.96296E-6 L 0.0043 0.99699 " pathEditMode="relative" rAng="0" ptsTypes="AA">
                                      <p:cBhvr>
                                        <p:cTn id="37" dur="5000" fill="hold"/>
                                        <p:tgtEl>
                                          <p:spTgt spid="69"/>
                                        </p:tgtEl>
                                        <p:attrNameLst>
                                          <p:attrName>ppt_x</p:attrName>
                                          <p:attrName>ppt_y</p:attrName>
                                        </p:attrNameLst>
                                      </p:cBhvr>
                                      <p:rCtr x="208" y="49838"/>
                                    </p:animMotion>
                                  </p:childTnLst>
                                </p:cTn>
                              </p:par>
                              <p:par>
                                <p:cTn id="38" presetID="42" presetClass="path" presetSubtype="0" accel="50000" decel="50000" fill="hold" nodeType="withEffect">
                                  <p:stCondLst>
                                    <p:cond delay="3500"/>
                                  </p:stCondLst>
                                  <p:childTnLst>
                                    <p:animMotion origin="layout" path="M 2.08333E-6 2.96296E-6 L 0.00429 0.99699 " pathEditMode="relative" rAng="0" ptsTypes="AA">
                                      <p:cBhvr>
                                        <p:cTn id="39" dur="5000" fill="hold"/>
                                        <p:tgtEl>
                                          <p:spTgt spid="72"/>
                                        </p:tgtEl>
                                        <p:attrNameLst>
                                          <p:attrName>ppt_x</p:attrName>
                                          <p:attrName>ppt_y</p:attrName>
                                        </p:attrNameLst>
                                      </p:cBhvr>
                                      <p:rCtr x="208" y="49838"/>
                                    </p:animMotion>
                                  </p:childTnLst>
                                </p:cTn>
                              </p:par>
                              <p:par>
                                <p:cTn id="40" presetID="42" presetClass="path" presetSubtype="0" accel="50000" decel="50000" fill="hold" nodeType="withEffect">
                                  <p:stCondLst>
                                    <p:cond delay="5250"/>
                                  </p:stCondLst>
                                  <p:childTnLst>
                                    <p:animMotion origin="layout" path="M -4.375E-6 -2.22222E-6 L 0.0043 0.99699 " pathEditMode="relative" rAng="0" ptsTypes="AA">
                                      <p:cBhvr>
                                        <p:cTn id="41" dur="5000" fill="hold"/>
                                        <p:tgtEl>
                                          <p:spTgt spid="75"/>
                                        </p:tgtEl>
                                        <p:attrNameLst>
                                          <p:attrName>ppt_x</p:attrName>
                                          <p:attrName>ppt_y</p:attrName>
                                        </p:attrNameLst>
                                      </p:cBhvr>
                                      <p:rCtr x="208" y="49838"/>
                                    </p:animMotion>
                                  </p:childTnLst>
                                </p:cTn>
                              </p:par>
                              <p:par>
                                <p:cTn id="42" presetID="42" presetClass="path" presetSubtype="0" accel="50000" decel="50000" fill="hold" nodeType="withEffect">
                                  <p:stCondLst>
                                    <p:cond delay="7000"/>
                                  </p:stCondLst>
                                  <p:childTnLst>
                                    <p:animMotion origin="layout" path="M -1.25E-6 2.96296E-6 L 0.0043 0.99699 " pathEditMode="relative" rAng="0" ptsTypes="AA">
                                      <p:cBhvr>
                                        <p:cTn id="43" dur="5000" fill="hold"/>
                                        <p:tgtEl>
                                          <p:spTgt spid="78"/>
                                        </p:tgtEl>
                                        <p:attrNameLst>
                                          <p:attrName>ppt_x</p:attrName>
                                          <p:attrName>ppt_y</p:attrName>
                                        </p:attrNameLst>
                                      </p:cBhvr>
                                      <p:rCtr x="208" y="49838"/>
                                    </p:animMotion>
                                  </p:childTnLst>
                                </p:cTn>
                              </p:par>
                              <p:par>
                                <p:cTn id="44" presetID="42" presetClass="path" presetSubtype="0" accel="50000" decel="50000" fill="hold" nodeType="withEffect">
                                  <p:stCondLst>
                                    <p:cond delay="9000"/>
                                  </p:stCondLst>
                                  <p:childTnLst>
                                    <p:animMotion origin="layout" path="M -3.54167E-6 -3.33333E-6 L 0.0043 0.99699 " pathEditMode="relative" rAng="0" ptsTypes="AA">
                                      <p:cBhvr>
                                        <p:cTn id="45" dur="5000" fill="hold"/>
                                        <p:tgtEl>
                                          <p:spTgt spid="81"/>
                                        </p:tgtEl>
                                        <p:attrNameLst>
                                          <p:attrName>ppt_x</p:attrName>
                                          <p:attrName>ppt_y</p:attrName>
                                        </p:attrNameLst>
                                      </p:cBhvr>
                                      <p:rCtr x="208" y="49838"/>
                                    </p:animMotion>
                                  </p:childTnLst>
                                </p:cTn>
                              </p:par>
                              <p:par>
                                <p:cTn id="46" presetID="42" presetClass="path" presetSubtype="0" accel="50000" decel="50000" fill="hold" nodeType="withEffect">
                                  <p:stCondLst>
                                    <p:cond delay="11250"/>
                                  </p:stCondLst>
                                  <p:childTnLst>
                                    <p:animMotion origin="layout" path="M -1.25E-6 2.96296E-6 L 0.0043 0.99699 " pathEditMode="relative" rAng="0" ptsTypes="AA">
                                      <p:cBhvr>
                                        <p:cTn id="47" dur="5000" fill="hold"/>
                                        <p:tgtEl>
                                          <p:spTgt spid="84"/>
                                        </p:tgtEl>
                                        <p:attrNameLst>
                                          <p:attrName>ppt_x</p:attrName>
                                          <p:attrName>ppt_y</p:attrName>
                                        </p:attrNameLst>
                                      </p:cBhvr>
                                      <p:rCtr x="208" y="49838"/>
                                    </p:animMotion>
                                  </p:childTnLst>
                                </p:cTn>
                              </p:par>
                              <p:par>
                                <p:cTn id="48" presetID="42" presetClass="path" presetSubtype="0" accel="50000" decel="50000" fill="hold" nodeType="withEffect">
                                  <p:stCondLst>
                                    <p:cond delay="13250"/>
                                  </p:stCondLst>
                                  <p:childTnLst>
                                    <p:animMotion origin="layout" path="M -3.33333E-6 -2.22222E-6 L 0.0043 0.99699 " pathEditMode="relative" rAng="0" ptsTypes="AA">
                                      <p:cBhvr>
                                        <p:cTn id="49" dur="5000" fill="hold"/>
                                        <p:tgtEl>
                                          <p:spTgt spid="87"/>
                                        </p:tgtEl>
                                        <p:attrNameLst>
                                          <p:attrName>ppt_x</p:attrName>
                                          <p:attrName>ppt_y</p:attrName>
                                        </p:attrNameLst>
                                      </p:cBhvr>
                                      <p:rCtr x="208" y="49838"/>
                                    </p:animMotion>
                                  </p:childTnLst>
                                </p:cTn>
                              </p:par>
                              <p:par>
                                <p:cTn id="50" presetID="42" presetClass="path" presetSubtype="0" accel="50000" decel="50000" fill="hold" nodeType="withEffect">
                                  <p:stCondLst>
                                    <p:cond delay="15750"/>
                                  </p:stCondLst>
                                  <p:childTnLst>
                                    <p:animMotion origin="layout" path="M 4.375E-6 4.07407E-6 L 0.00429 0.99699 " pathEditMode="relative" rAng="0" ptsTypes="AA">
                                      <p:cBhvr>
                                        <p:cTn id="51" dur="5000" fill="hold"/>
                                        <p:tgtEl>
                                          <p:spTgt spid="90"/>
                                        </p:tgtEl>
                                        <p:attrNameLst>
                                          <p:attrName>ppt_x</p:attrName>
                                          <p:attrName>ppt_y</p:attrName>
                                        </p:attrNameLst>
                                      </p:cBhvr>
                                      <p:rCtr x="208" y="49838"/>
                                    </p:animMotion>
                                  </p:childTnLst>
                                </p:cTn>
                              </p:par>
                            </p:childTnLst>
                          </p:cTn>
                        </p:par>
                        <p:par>
                          <p:cTn id="52" fill="hold">
                            <p:stCondLst>
                              <p:cond delay="20750"/>
                            </p:stCondLst>
                            <p:childTnLst>
                              <p:par>
                                <p:cTn id="53" presetID="42" presetClass="path" presetSubtype="0" accel="50000" decel="50000" fill="hold" nodeType="afterEffect">
                                  <p:stCondLst>
                                    <p:cond delay="0"/>
                                  </p:stCondLst>
                                  <p:childTnLst>
                                    <p:animMotion origin="layout" path="M 1.45833E-6 -3.7037E-6 L 0.00638 0.99399 " pathEditMode="relative" rAng="0" ptsTypes="AA">
                                      <p:cBhvr>
                                        <p:cTn id="54" dur="5000" fill="hold"/>
                                        <p:tgtEl>
                                          <p:spTgt spid="93"/>
                                        </p:tgtEl>
                                        <p:attrNameLst>
                                          <p:attrName>ppt_x</p:attrName>
                                          <p:attrName>ppt_y</p:attrName>
                                        </p:attrNameLst>
                                      </p:cBhvr>
                                      <p:rCtr x="313" y="49699"/>
                                    </p:animMotion>
                                  </p:childTnLst>
                                </p:cTn>
                              </p:par>
                              <p:par>
                                <p:cTn id="55" presetID="42" presetClass="path" presetSubtype="0" accel="50000" decel="50000" fill="hold" nodeType="withEffect">
                                  <p:stCondLst>
                                    <p:cond delay="2000"/>
                                  </p:stCondLst>
                                  <p:childTnLst>
                                    <p:animMotion origin="layout" path="M -2.29167E-6 1.48148E-6 L 0.0043 0.99699 " pathEditMode="relative" rAng="0" ptsTypes="AA">
                                      <p:cBhvr>
                                        <p:cTn id="56" dur="5000" fill="hold"/>
                                        <p:tgtEl>
                                          <p:spTgt spid="96"/>
                                        </p:tgtEl>
                                        <p:attrNameLst>
                                          <p:attrName>ppt_x</p:attrName>
                                          <p:attrName>ppt_y</p:attrName>
                                        </p:attrNameLst>
                                      </p:cBhvr>
                                      <p:rCtr x="208" y="49838"/>
                                    </p:animMotion>
                                  </p:childTnLst>
                                </p:cTn>
                              </p:par>
                              <p:par>
                                <p:cTn id="57" presetID="42" presetClass="path" presetSubtype="0" accel="50000" decel="50000" fill="hold" nodeType="withEffect">
                                  <p:stCondLst>
                                    <p:cond delay="3500"/>
                                  </p:stCondLst>
                                  <p:childTnLst>
                                    <p:animMotion origin="layout" path="M 4.79167E-6 1.48148E-6 L 0.00429 0.99699 " pathEditMode="relative" rAng="0" ptsTypes="AA">
                                      <p:cBhvr>
                                        <p:cTn id="58" dur="5000" fill="hold"/>
                                        <p:tgtEl>
                                          <p:spTgt spid="99"/>
                                        </p:tgtEl>
                                        <p:attrNameLst>
                                          <p:attrName>ppt_x</p:attrName>
                                          <p:attrName>ppt_y</p:attrName>
                                        </p:attrNameLst>
                                      </p:cBhvr>
                                      <p:rCtr x="208" y="49838"/>
                                    </p:animMotion>
                                  </p:childTnLst>
                                </p:cTn>
                              </p:par>
                              <p:par>
                                <p:cTn id="59" presetID="42" presetClass="path" presetSubtype="0" accel="50000" decel="50000" fill="hold" nodeType="withEffect">
                                  <p:stCondLst>
                                    <p:cond delay="5250"/>
                                  </p:stCondLst>
                                  <p:childTnLst>
                                    <p:animMotion origin="layout" path="M -1.66667E-6 -3.7037E-6 L 0.0043 0.99699 " pathEditMode="relative" rAng="0" ptsTypes="AA">
                                      <p:cBhvr>
                                        <p:cTn id="60" dur="5000" fill="hold"/>
                                        <p:tgtEl>
                                          <p:spTgt spid="102"/>
                                        </p:tgtEl>
                                        <p:attrNameLst>
                                          <p:attrName>ppt_x</p:attrName>
                                          <p:attrName>ppt_y</p:attrName>
                                        </p:attrNameLst>
                                      </p:cBhvr>
                                      <p:rCtr x="208" y="49838"/>
                                    </p:animMotion>
                                  </p:childTnLst>
                                </p:cTn>
                              </p:par>
                              <p:par>
                                <p:cTn id="61" presetID="42" presetClass="path" presetSubtype="0" accel="50000" decel="50000" fill="hold" nodeType="withEffect">
                                  <p:stCondLst>
                                    <p:cond delay="7000"/>
                                  </p:stCondLst>
                                  <p:childTnLst>
                                    <p:animMotion origin="layout" path="M 1.66667E-6 1.48148E-6 L 0.0043 0.99699 " pathEditMode="relative" rAng="0" ptsTypes="AA">
                                      <p:cBhvr>
                                        <p:cTn id="62" dur="5000" fill="hold"/>
                                        <p:tgtEl>
                                          <p:spTgt spid="105"/>
                                        </p:tgtEl>
                                        <p:attrNameLst>
                                          <p:attrName>ppt_x</p:attrName>
                                          <p:attrName>ppt_y</p:attrName>
                                        </p:attrNameLst>
                                      </p:cBhvr>
                                      <p:rCtr x="208" y="49838"/>
                                    </p:animMotion>
                                  </p:childTnLst>
                                </p:cTn>
                              </p:par>
                              <p:par>
                                <p:cTn id="63" presetID="42" presetClass="path" presetSubtype="0" accel="50000" decel="50000" fill="hold" nodeType="withEffect">
                                  <p:stCondLst>
                                    <p:cond delay="9000"/>
                                  </p:stCondLst>
                                  <p:childTnLst>
                                    <p:animMotion origin="layout" path="M -8.33333E-7 -4.81481E-6 L 0.0043 0.997 " pathEditMode="relative" rAng="0" ptsTypes="AA">
                                      <p:cBhvr>
                                        <p:cTn id="64" dur="5000" fill="hold"/>
                                        <p:tgtEl>
                                          <p:spTgt spid="108"/>
                                        </p:tgtEl>
                                        <p:attrNameLst>
                                          <p:attrName>ppt_x</p:attrName>
                                          <p:attrName>ppt_y</p:attrName>
                                        </p:attrNameLst>
                                      </p:cBhvr>
                                      <p:rCtr x="208" y="49838"/>
                                    </p:animMotion>
                                  </p:childTnLst>
                                </p:cTn>
                              </p:par>
                              <p:par>
                                <p:cTn id="65" presetID="42" presetClass="path" presetSubtype="0" accel="50000" decel="50000" fill="hold" nodeType="withEffect">
                                  <p:stCondLst>
                                    <p:cond delay="11250"/>
                                  </p:stCondLst>
                                  <p:childTnLst>
                                    <p:animMotion origin="layout" path="M 1.45833E-6 1.48148E-6 L 0.0043 0.99699 " pathEditMode="relative" rAng="0" ptsTypes="AA">
                                      <p:cBhvr>
                                        <p:cTn id="66" dur="5000" fill="hold"/>
                                        <p:tgtEl>
                                          <p:spTgt spid="111"/>
                                        </p:tgtEl>
                                        <p:attrNameLst>
                                          <p:attrName>ppt_x</p:attrName>
                                          <p:attrName>ppt_y</p:attrName>
                                        </p:attrNameLst>
                                      </p:cBhvr>
                                      <p:rCtr x="208" y="49838"/>
                                    </p:animMotion>
                                  </p:childTnLst>
                                </p:cTn>
                              </p:par>
                              <p:par>
                                <p:cTn id="67" presetID="42" presetClass="path" presetSubtype="0" accel="50000" decel="50000" fill="hold" nodeType="withEffect">
                                  <p:stCondLst>
                                    <p:cond delay="13250"/>
                                  </p:stCondLst>
                                  <p:childTnLst>
                                    <p:animMotion origin="layout" path="M -6.25E-7 -3.7037E-6 L 0.0043 0.99699 " pathEditMode="relative" rAng="0" ptsTypes="AA">
                                      <p:cBhvr>
                                        <p:cTn id="68" dur="5000" fill="hold"/>
                                        <p:tgtEl>
                                          <p:spTgt spid="114"/>
                                        </p:tgtEl>
                                        <p:attrNameLst>
                                          <p:attrName>ppt_x</p:attrName>
                                          <p:attrName>ppt_y</p:attrName>
                                        </p:attrNameLst>
                                      </p:cBhvr>
                                      <p:rCtr x="208" y="49838"/>
                                    </p:animMotion>
                                  </p:childTnLst>
                                </p:cTn>
                              </p:par>
                              <p:par>
                                <p:cTn id="69" presetID="42" presetClass="path" presetSubtype="0" accel="50000" decel="50000" fill="hold" nodeType="withEffect">
                                  <p:stCondLst>
                                    <p:cond delay="15750"/>
                                  </p:stCondLst>
                                  <p:childTnLst>
                                    <p:animMotion origin="layout" path="M -2.91667E-6 2.59259E-6 L 0.0043 0.99699 " pathEditMode="relative" rAng="0" ptsTypes="AA">
                                      <p:cBhvr>
                                        <p:cTn id="70" dur="5000" fill="hold"/>
                                        <p:tgtEl>
                                          <p:spTgt spid="117"/>
                                        </p:tgtEl>
                                        <p:attrNameLst>
                                          <p:attrName>ppt_x</p:attrName>
                                          <p:attrName>ppt_y</p:attrName>
                                        </p:attrNameLst>
                                      </p:cBhvr>
                                      <p:rCtr x="208" y="49838"/>
                                    </p:animMotion>
                                  </p:childTnLst>
                                </p:cTn>
                              </p:par>
                            </p:childTnLst>
                          </p:cTn>
                        </p:par>
                        <p:par>
                          <p:cTn id="71" fill="hold">
                            <p:stCondLst>
                              <p:cond delay="41500"/>
                            </p:stCondLst>
                            <p:childTnLst>
                              <p:par>
                                <p:cTn id="72" presetID="42" presetClass="path" presetSubtype="0" accel="50000" decel="50000" fill="hold" nodeType="afterEffect">
                                  <p:stCondLst>
                                    <p:cond delay="0"/>
                                  </p:stCondLst>
                                  <p:childTnLst>
                                    <p:animMotion origin="layout" path="M 6.25E-7 5.55112E-17 L 0.00638 0.99398 " pathEditMode="relative" rAng="0" ptsTypes="AA">
                                      <p:cBhvr>
                                        <p:cTn id="73" dur="4500" fill="hold"/>
                                        <p:tgtEl>
                                          <p:spTgt spid="120"/>
                                        </p:tgtEl>
                                        <p:attrNameLst>
                                          <p:attrName>ppt_x</p:attrName>
                                          <p:attrName>ppt_y</p:attrName>
                                        </p:attrNameLst>
                                      </p:cBhvr>
                                      <p:rCtr x="313" y="49699"/>
                                    </p:animMotion>
                                  </p:childTnLst>
                                </p:cTn>
                              </p:par>
                              <p:par>
                                <p:cTn id="74" presetID="42" presetClass="path" presetSubtype="0" accel="50000" decel="50000" fill="hold" nodeType="withEffect">
                                  <p:stCondLst>
                                    <p:cond delay="2000"/>
                                  </p:stCondLst>
                                  <p:childTnLst>
                                    <p:animMotion origin="layout" path="M -3.125E-6 -4.81481E-6 L 0.0043 0.997 " pathEditMode="relative" rAng="0" ptsTypes="AA">
                                      <p:cBhvr>
                                        <p:cTn id="75" dur="4500" fill="hold"/>
                                        <p:tgtEl>
                                          <p:spTgt spid="123"/>
                                        </p:tgtEl>
                                        <p:attrNameLst>
                                          <p:attrName>ppt_x</p:attrName>
                                          <p:attrName>ppt_y</p:attrName>
                                        </p:attrNameLst>
                                      </p:cBhvr>
                                      <p:rCtr x="208" y="49838"/>
                                    </p:animMotion>
                                  </p:childTnLst>
                                </p:cTn>
                              </p:par>
                              <p:par>
                                <p:cTn id="76" presetID="42" presetClass="path" presetSubtype="0" accel="50000" decel="50000" fill="hold" nodeType="withEffect">
                                  <p:stCondLst>
                                    <p:cond delay="3500"/>
                                  </p:stCondLst>
                                  <p:childTnLst>
                                    <p:animMotion origin="layout" path="M 3.95833E-6 -4.81481E-6 L 0.00429 0.997 " pathEditMode="relative" rAng="0" ptsTypes="AA">
                                      <p:cBhvr>
                                        <p:cTn id="77" dur="4500" fill="hold"/>
                                        <p:tgtEl>
                                          <p:spTgt spid="126"/>
                                        </p:tgtEl>
                                        <p:attrNameLst>
                                          <p:attrName>ppt_x</p:attrName>
                                          <p:attrName>ppt_y</p:attrName>
                                        </p:attrNameLst>
                                      </p:cBhvr>
                                      <p:rCtr x="208" y="49838"/>
                                    </p:animMotion>
                                  </p:childTnLst>
                                </p:cTn>
                              </p:par>
                              <p:par>
                                <p:cTn id="78" presetID="42" presetClass="path" presetSubtype="0" accel="50000" decel="50000" fill="hold" nodeType="withEffect">
                                  <p:stCondLst>
                                    <p:cond delay="5250"/>
                                  </p:stCondLst>
                                  <p:childTnLst>
                                    <p:animMotion origin="layout" path="M -2.29167E-6 0 L 0.0043 0.99699 " pathEditMode="relative" rAng="0" ptsTypes="AA">
                                      <p:cBhvr>
                                        <p:cTn id="79" dur="4500" fill="hold"/>
                                        <p:tgtEl>
                                          <p:spTgt spid="129"/>
                                        </p:tgtEl>
                                        <p:attrNameLst>
                                          <p:attrName>ppt_x</p:attrName>
                                          <p:attrName>ppt_y</p:attrName>
                                        </p:attrNameLst>
                                      </p:cBhvr>
                                      <p:rCtr x="208" y="49838"/>
                                    </p:animMotion>
                                  </p:childTnLst>
                                </p:cTn>
                              </p:par>
                              <p:par>
                                <p:cTn id="80" presetID="42" presetClass="path" presetSubtype="0" accel="50000" decel="50000" fill="hold" nodeType="withEffect">
                                  <p:stCondLst>
                                    <p:cond delay="7000"/>
                                  </p:stCondLst>
                                  <p:childTnLst>
                                    <p:animMotion origin="layout" path="M 8.33333E-7 -4.81481E-6 L 0.0043 0.997 " pathEditMode="relative" rAng="0" ptsTypes="AA">
                                      <p:cBhvr>
                                        <p:cTn id="81" dur="4500" fill="hold"/>
                                        <p:tgtEl>
                                          <p:spTgt spid="132"/>
                                        </p:tgtEl>
                                        <p:attrNameLst>
                                          <p:attrName>ppt_x</p:attrName>
                                          <p:attrName>ppt_y</p:attrName>
                                        </p:attrNameLst>
                                      </p:cBhvr>
                                      <p:rCtr x="208" y="49838"/>
                                    </p:animMotion>
                                  </p:childTnLst>
                                </p:cTn>
                              </p:par>
                              <p:par>
                                <p:cTn id="82" presetID="42" presetClass="path" presetSubtype="0" accel="50000" decel="50000" fill="hold" nodeType="withEffect">
                                  <p:stCondLst>
                                    <p:cond delay="9000"/>
                                  </p:stCondLst>
                                  <p:childTnLst>
                                    <p:animMotion origin="layout" path="M -1.45833E-6 -1.11111E-6 L 0.0043 0.99699 " pathEditMode="relative" rAng="0" ptsTypes="AA">
                                      <p:cBhvr>
                                        <p:cTn id="83" dur="4500" fill="hold"/>
                                        <p:tgtEl>
                                          <p:spTgt spid="135"/>
                                        </p:tgtEl>
                                        <p:attrNameLst>
                                          <p:attrName>ppt_x</p:attrName>
                                          <p:attrName>ppt_y</p:attrName>
                                        </p:attrNameLst>
                                      </p:cBhvr>
                                      <p:rCtr x="208" y="49838"/>
                                    </p:animMotion>
                                  </p:childTnLst>
                                </p:cTn>
                              </p:par>
                              <p:par>
                                <p:cTn id="84" presetID="42" presetClass="path" presetSubtype="0" accel="50000" decel="50000" fill="hold" nodeType="withEffect">
                                  <p:stCondLst>
                                    <p:cond delay="11250"/>
                                  </p:stCondLst>
                                  <p:childTnLst>
                                    <p:animMotion origin="layout" path="M 6.25E-7 -4.81481E-6 L 0.0043 0.997 " pathEditMode="relative" rAng="0" ptsTypes="AA">
                                      <p:cBhvr>
                                        <p:cTn id="85" dur="4500" fill="hold"/>
                                        <p:tgtEl>
                                          <p:spTgt spid="138"/>
                                        </p:tgtEl>
                                        <p:attrNameLst>
                                          <p:attrName>ppt_x</p:attrName>
                                          <p:attrName>ppt_y</p:attrName>
                                        </p:attrNameLst>
                                      </p:cBhvr>
                                      <p:rCtr x="208" y="49838"/>
                                    </p:animMotion>
                                  </p:childTnLst>
                                </p:cTn>
                              </p:par>
                              <p:par>
                                <p:cTn id="86" presetID="42" presetClass="path" presetSubtype="0" accel="50000" decel="50000" fill="hold" nodeType="withEffect">
                                  <p:stCondLst>
                                    <p:cond delay="13250"/>
                                  </p:stCondLst>
                                  <p:childTnLst>
                                    <p:animMotion origin="layout" path="M -1.25E-6 0 L 0.0043 0.99699 " pathEditMode="relative" rAng="0" ptsTypes="AA">
                                      <p:cBhvr>
                                        <p:cTn id="87" dur="4500" fill="hold"/>
                                        <p:tgtEl>
                                          <p:spTgt spid="141"/>
                                        </p:tgtEl>
                                        <p:attrNameLst>
                                          <p:attrName>ppt_x</p:attrName>
                                          <p:attrName>ppt_y</p:attrName>
                                        </p:attrNameLst>
                                      </p:cBhvr>
                                      <p:rCtr x="208" y="49838"/>
                                    </p:animMotion>
                                  </p:childTnLst>
                                </p:cTn>
                              </p:par>
                              <p:par>
                                <p:cTn id="88" presetID="42" presetClass="path" presetSubtype="0" accel="50000" decel="50000" fill="hold" nodeType="withEffect">
                                  <p:stCondLst>
                                    <p:cond delay="15750"/>
                                  </p:stCondLst>
                                  <p:childTnLst>
                                    <p:animMotion origin="layout" path="M -3.75E-6 -3.7037E-6 L 0.0043 0.99699 " pathEditMode="relative" rAng="0" ptsTypes="AA">
                                      <p:cBhvr>
                                        <p:cTn id="89" dur="4500" fill="hold"/>
                                        <p:tgtEl>
                                          <p:spTgt spid="144"/>
                                        </p:tgtEl>
                                        <p:attrNameLst>
                                          <p:attrName>ppt_x</p:attrName>
                                          <p:attrName>ppt_y</p:attrName>
                                        </p:attrNameLst>
                                      </p:cBhvr>
                                      <p:rCtr x="208" y="49838"/>
                                    </p:animMotion>
                                  </p:childTnLst>
                                </p:cTn>
                              </p:par>
                            </p:childTnLst>
                          </p:cTn>
                        </p:par>
                        <p:par>
                          <p:cTn id="90" fill="hold">
                            <p:stCondLst>
                              <p:cond delay="61750"/>
                            </p:stCondLst>
                            <p:childTnLst>
                              <p:par>
                                <p:cTn id="91" presetID="42" presetClass="path" presetSubtype="0" accel="50000" decel="50000" fill="hold" nodeType="afterEffect">
                                  <p:stCondLst>
                                    <p:cond delay="0"/>
                                  </p:stCondLst>
                                  <p:childTnLst>
                                    <p:animMotion origin="layout" path="M -1.25E-6 -3.7037E-7 L 0.00638 0.99398 " pathEditMode="relative" rAng="0" ptsTypes="AA">
                                      <p:cBhvr>
                                        <p:cTn id="92" dur="4000" fill="hold"/>
                                        <p:tgtEl>
                                          <p:spTgt spid="147"/>
                                        </p:tgtEl>
                                        <p:attrNameLst>
                                          <p:attrName>ppt_x</p:attrName>
                                          <p:attrName>ppt_y</p:attrName>
                                        </p:attrNameLst>
                                      </p:cBhvr>
                                      <p:rCtr x="313" y="49699"/>
                                    </p:animMotion>
                                  </p:childTnLst>
                                </p:cTn>
                              </p:par>
                              <p:par>
                                <p:cTn id="93" presetID="42" presetClass="path" presetSubtype="0" accel="50000" decel="50000" fill="hold" nodeType="withEffect">
                                  <p:stCondLst>
                                    <p:cond delay="2000"/>
                                  </p:stCondLst>
                                  <p:childTnLst>
                                    <p:animMotion origin="layout" path="M 5E-6 4.81481E-6 L 0.0043 0.99699 " pathEditMode="relative" rAng="0" ptsTypes="AA">
                                      <p:cBhvr>
                                        <p:cTn id="94" dur="4000" fill="hold"/>
                                        <p:tgtEl>
                                          <p:spTgt spid="150"/>
                                        </p:tgtEl>
                                        <p:attrNameLst>
                                          <p:attrName>ppt_x</p:attrName>
                                          <p:attrName>ppt_y</p:attrName>
                                        </p:attrNameLst>
                                      </p:cBhvr>
                                      <p:rCtr x="208" y="49861"/>
                                    </p:animMotion>
                                  </p:childTnLst>
                                </p:cTn>
                              </p:par>
                              <p:par>
                                <p:cTn id="95" presetID="42" presetClass="path" presetSubtype="0" accel="50000" decel="50000" fill="hold" nodeType="withEffect">
                                  <p:stCondLst>
                                    <p:cond delay="3500"/>
                                  </p:stCondLst>
                                  <p:childTnLst>
                                    <p:animMotion origin="layout" path="M 2.08333E-6 4.81481E-6 L 0.00429 0.99699 " pathEditMode="relative" rAng="0" ptsTypes="AA">
                                      <p:cBhvr>
                                        <p:cTn id="96" dur="4000" fill="hold"/>
                                        <p:tgtEl>
                                          <p:spTgt spid="153"/>
                                        </p:tgtEl>
                                        <p:attrNameLst>
                                          <p:attrName>ppt_x</p:attrName>
                                          <p:attrName>ppt_y</p:attrName>
                                        </p:attrNameLst>
                                      </p:cBhvr>
                                      <p:rCtr x="208" y="49861"/>
                                    </p:animMotion>
                                  </p:childTnLst>
                                </p:cTn>
                              </p:par>
                              <p:par>
                                <p:cTn id="97" presetID="42" presetClass="path" presetSubtype="0" accel="50000" decel="50000" fill="hold" nodeType="withEffect">
                                  <p:stCondLst>
                                    <p:cond delay="5250"/>
                                  </p:stCondLst>
                                  <p:childTnLst>
                                    <p:animMotion origin="layout" path="M -4.375E-6 -3.7037E-7 L 0.0043 0.99699 " pathEditMode="relative" rAng="0" ptsTypes="AA">
                                      <p:cBhvr>
                                        <p:cTn id="98" dur="4000" fill="hold"/>
                                        <p:tgtEl>
                                          <p:spTgt spid="156"/>
                                        </p:tgtEl>
                                        <p:attrNameLst>
                                          <p:attrName>ppt_x</p:attrName>
                                          <p:attrName>ppt_y</p:attrName>
                                        </p:attrNameLst>
                                      </p:cBhvr>
                                      <p:rCtr x="208" y="49861"/>
                                    </p:animMotion>
                                  </p:childTnLst>
                                </p:cTn>
                              </p:par>
                              <p:par>
                                <p:cTn id="99" presetID="42" presetClass="path" presetSubtype="0" accel="50000" decel="50000" fill="hold" nodeType="withEffect">
                                  <p:stCondLst>
                                    <p:cond delay="7000"/>
                                  </p:stCondLst>
                                  <p:childTnLst>
                                    <p:animMotion origin="layout" path="M -1.25E-6 4.81481E-6 L 0.0043 0.99699 " pathEditMode="relative" rAng="0" ptsTypes="AA">
                                      <p:cBhvr>
                                        <p:cTn id="100" dur="4000" fill="hold"/>
                                        <p:tgtEl>
                                          <p:spTgt spid="159"/>
                                        </p:tgtEl>
                                        <p:attrNameLst>
                                          <p:attrName>ppt_x</p:attrName>
                                          <p:attrName>ppt_y</p:attrName>
                                        </p:attrNameLst>
                                      </p:cBhvr>
                                      <p:rCtr x="208" y="49861"/>
                                    </p:animMotion>
                                  </p:childTnLst>
                                </p:cTn>
                              </p:par>
                              <p:par>
                                <p:cTn id="101" presetID="42" presetClass="path" presetSubtype="0" accel="50000" decel="50000" fill="hold" nodeType="withEffect">
                                  <p:stCondLst>
                                    <p:cond delay="9000"/>
                                  </p:stCondLst>
                                  <p:childTnLst>
                                    <p:animMotion origin="layout" path="M -3.54167E-6 -1.48148E-6 L 0.0043 0.99699 " pathEditMode="relative" rAng="0" ptsTypes="AA">
                                      <p:cBhvr>
                                        <p:cTn id="102" dur="4000" fill="hold"/>
                                        <p:tgtEl>
                                          <p:spTgt spid="162"/>
                                        </p:tgtEl>
                                        <p:attrNameLst>
                                          <p:attrName>ppt_x</p:attrName>
                                          <p:attrName>ppt_y</p:attrName>
                                        </p:attrNameLst>
                                      </p:cBhvr>
                                      <p:rCtr x="208" y="49861"/>
                                    </p:animMotion>
                                  </p:childTnLst>
                                </p:cTn>
                              </p:par>
                              <p:par>
                                <p:cTn id="103" presetID="42" presetClass="path" presetSubtype="0" accel="50000" decel="50000" fill="hold" nodeType="withEffect">
                                  <p:stCondLst>
                                    <p:cond delay="11250"/>
                                  </p:stCondLst>
                                  <p:childTnLst>
                                    <p:animMotion origin="layout" path="M -1.25E-6 4.81481E-6 L 0.0043 0.99699 " pathEditMode="relative" rAng="0" ptsTypes="AA">
                                      <p:cBhvr>
                                        <p:cTn id="104" dur="4000" fill="hold"/>
                                        <p:tgtEl>
                                          <p:spTgt spid="165"/>
                                        </p:tgtEl>
                                        <p:attrNameLst>
                                          <p:attrName>ppt_x</p:attrName>
                                          <p:attrName>ppt_y</p:attrName>
                                        </p:attrNameLst>
                                      </p:cBhvr>
                                      <p:rCtr x="208" y="49861"/>
                                    </p:animMotion>
                                  </p:childTnLst>
                                </p:cTn>
                              </p:par>
                              <p:par>
                                <p:cTn id="105" presetID="42" presetClass="path" presetSubtype="0" accel="50000" decel="50000" fill="hold" nodeType="withEffect">
                                  <p:stCondLst>
                                    <p:cond delay="13250"/>
                                  </p:stCondLst>
                                  <p:childTnLst>
                                    <p:animMotion origin="layout" path="M -3.33333E-6 -3.7037E-7 L 0.0043 0.99699 " pathEditMode="relative" rAng="0" ptsTypes="AA">
                                      <p:cBhvr>
                                        <p:cTn id="106" dur="4000" fill="hold"/>
                                        <p:tgtEl>
                                          <p:spTgt spid="168"/>
                                        </p:tgtEl>
                                        <p:attrNameLst>
                                          <p:attrName>ppt_x</p:attrName>
                                          <p:attrName>ppt_y</p:attrName>
                                        </p:attrNameLst>
                                      </p:cBhvr>
                                      <p:rCtr x="208" y="49861"/>
                                    </p:animMotion>
                                  </p:childTnLst>
                                </p:cTn>
                              </p:par>
                              <p:par>
                                <p:cTn id="107" presetID="42" presetClass="path" presetSubtype="0" accel="50000" decel="50000" fill="hold" nodeType="withEffect">
                                  <p:stCondLst>
                                    <p:cond delay="15750"/>
                                  </p:stCondLst>
                                  <p:childTnLst>
                                    <p:animMotion origin="layout" path="M 4.375E-6 -4.07407E-6 L 0.00429 0.99699 " pathEditMode="relative" rAng="0" ptsTypes="AA">
                                      <p:cBhvr>
                                        <p:cTn id="108" dur="4000" fill="hold"/>
                                        <p:tgtEl>
                                          <p:spTgt spid="171"/>
                                        </p:tgtEl>
                                        <p:attrNameLst>
                                          <p:attrName>ppt_x</p:attrName>
                                          <p:attrName>ppt_y</p:attrName>
                                        </p:attrNameLst>
                                      </p:cBhvr>
                                      <p:rCtr x="208" y="49861"/>
                                    </p:animMotion>
                                  </p:childTnLst>
                                </p:cTn>
                              </p:par>
                            </p:childTnLst>
                          </p:cTn>
                        </p:par>
                        <p:par>
                          <p:cTn id="109" fill="hold">
                            <p:stCondLst>
                              <p:cond delay="81500"/>
                            </p:stCondLst>
                            <p:childTnLst>
                              <p:par>
                                <p:cTn id="110" presetID="42" presetClass="path" presetSubtype="0" accel="50000" decel="50000" fill="hold" nodeType="afterEffect">
                                  <p:stCondLst>
                                    <p:cond delay="0"/>
                                  </p:stCondLst>
                                  <p:childTnLst>
                                    <p:animMotion origin="layout" path="M 2.70833E-6 -1.11111E-6 L 0.00638 0.99398 " pathEditMode="relative" rAng="0" ptsTypes="AA">
                                      <p:cBhvr>
                                        <p:cTn id="111" dur="4000" fill="hold"/>
                                        <p:tgtEl>
                                          <p:spTgt spid="174"/>
                                        </p:tgtEl>
                                        <p:attrNameLst>
                                          <p:attrName>ppt_x</p:attrName>
                                          <p:attrName>ppt_y</p:attrName>
                                        </p:attrNameLst>
                                      </p:cBhvr>
                                      <p:rCtr x="313" y="49699"/>
                                    </p:animMotion>
                                  </p:childTnLst>
                                </p:cTn>
                              </p:par>
                              <p:par>
                                <p:cTn id="112" presetID="42" presetClass="path" presetSubtype="0" accel="50000" decel="50000" fill="hold" nodeType="withEffect">
                                  <p:stCondLst>
                                    <p:cond delay="2000"/>
                                  </p:stCondLst>
                                  <p:childTnLst>
                                    <p:animMotion origin="layout" path="M -1.04167E-6 4.07407E-6 L 0.0043 0.99699 " pathEditMode="relative" rAng="0" ptsTypes="AA">
                                      <p:cBhvr>
                                        <p:cTn id="113" dur="4000" fill="hold"/>
                                        <p:tgtEl>
                                          <p:spTgt spid="177"/>
                                        </p:tgtEl>
                                        <p:attrNameLst>
                                          <p:attrName>ppt_x</p:attrName>
                                          <p:attrName>ppt_y</p:attrName>
                                        </p:attrNameLst>
                                      </p:cBhvr>
                                      <p:rCtr x="208" y="49861"/>
                                    </p:animMotion>
                                  </p:childTnLst>
                                </p:cTn>
                              </p:par>
                              <p:par>
                                <p:cTn id="114" presetID="42" presetClass="path" presetSubtype="0" accel="50000" decel="50000" fill="hold" nodeType="withEffect">
                                  <p:stCondLst>
                                    <p:cond delay="3500"/>
                                  </p:stCondLst>
                                  <p:childTnLst>
                                    <p:animMotion origin="layout" path="M -3.95833E-6 4.07407E-6 L 0.0043 0.99699 " pathEditMode="relative" rAng="0" ptsTypes="AA">
                                      <p:cBhvr>
                                        <p:cTn id="115" dur="4000" fill="hold"/>
                                        <p:tgtEl>
                                          <p:spTgt spid="180"/>
                                        </p:tgtEl>
                                        <p:attrNameLst>
                                          <p:attrName>ppt_x</p:attrName>
                                          <p:attrName>ppt_y</p:attrName>
                                        </p:attrNameLst>
                                      </p:cBhvr>
                                      <p:rCtr x="208" y="49861"/>
                                    </p:animMotion>
                                  </p:childTnLst>
                                </p:cTn>
                              </p:par>
                              <p:par>
                                <p:cTn id="116" presetID="42" presetClass="path" presetSubtype="0" accel="50000" decel="50000" fill="hold" nodeType="withEffect">
                                  <p:stCondLst>
                                    <p:cond delay="5250"/>
                                  </p:stCondLst>
                                  <p:childTnLst>
                                    <p:animMotion origin="layout" path="M -4.16667E-7 -1.11111E-6 L 0.0043 0.99699 " pathEditMode="relative" rAng="0" ptsTypes="AA">
                                      <p:cBhvr>
                                        <p:cTn id="117" dur="4000" fill="hold"/>
                                        <p:tgtEl>
                                          <p:spTgt spid="183"/>
                                        </p:tgtEl>
                                        <p:attrNameLst>
                                          <p:attrName>ppt_x</p:attrName>
                                          <p:attrName>ppt_y</p:attrName>
                                        </p:attrNameLst>
                                      </p:cBhvr>
                                      <p:rCtr x="208" y="49861"/>
                                    </p:animMotion>
                                  </p:childTnLst>
                                </p:cTn>
                              </p:par>
                              <p:par>
                                <p:cTn id="118" presetID="42" presetClass="path" presetSubtype="0" accel="50000" decel="50000" fill="hold" nodeType="withEffect">
                                  <p:stCondLst>
                                    <p:cond delay="7000"/>
                                  </p:stCondLst>
                                  <p:childTnLst>
                                    <p:animMotion origin="layout" path="M 2.91667E-6 4.07407E-6 L 0.00429 0.99699 " pathEditMode="relative" rAng="0" ptsTypes="AA">
                                      <p:cBhvr>
                                        <p:cTn id="119" dur="4000" fill="hold"/>
                                        <p:tgtEl>
                                          <p:spTgt spid="186"/>
                                        </p:tgtEl>
                                        <p:attrNameLst>
                                          <p:attrName>ppt_x</p:attrName>
                                          <p:attrName>ppt_y</p:attrName>
                                        </p:attrNameLst>
                                      </p:cBhvr>
                                      <p:rCtr x="208" y="49861"/>
                                    </p:animMotion>
                                  </p:childTnLst>
                                </p:cTn>
                              </p:par>
                              <p:par>
                                <p:cTn id="120" presetID="42" presetClass="path" presetSubtype="0" accel="50000" decel="50000" fill="hold" nodeType="withEffect">
                                  <p:stCondLst>
                                    <p:cond delay="9000"/>
                                  </p:stCondLst>
                                  <p:childTnLst>
                                    <p:animMotion origin="layout" path="M 4.16667E-7 -2.22222E-6 L 0.0043 0.99699 " pathEditMode="relative" rAng="0" ptsTypes="AA">
                                      <p:cBhvr>
                                        <p:cTn id="121" dur="4000" fill="hold"/>
                                        <p:tgtEl>
                                          <p:spTgt spid="189"/>
                                        </p:tgtEl>
                                        <p:attrNameLst>
                                          <p:attrName>ppt_x</p:attrName>
                                          <p:attrName>ppt_y</p:attrName>
                                        </p:attrNameLst>
                                      </p:cBhvr>
                                      <p:rCtr x="208" y="49861"/>
                                    </p:animMotion>
                                  </p:childTnLst>
                                </p:cTn>
                              </p:par>
                              <p:par>
                                <p:cTn id="122" presetID="42" presetClass="path" presetSubtype="0" accel="50000" decel="50000" fill="hold" nodeType="withEffect">
                                  <p:stCondLst>
                                    <p:cond delay="11250"/>
                                  </p:stCondLst>
                                  <p:childTnLst>
                                    <p:animMotion origin="layout" path="M 2.70833E-6 4.07407E-6 L 0.00429 0.99699 " pathEditMode="relative" rAng="0" ptsTypes="AA">
                                      <p:cBhvr>
                                        <p:cTn id="123" dur="4000" fill="hold"/>
                                        <p:tgtEl>
                                          <p:spTgt spid="192"/>
                                        </p:tgtEl>
                                        <p:attrNameLst>
                                          <p:attrName>ppt_x</p:attrName>
                                          <p:attrName>ppt_y</p:attrName>
                                        </p:attrNameLst>
                                      </p:cBhvr>
                                      <p:rCtr x="208" y="49861"/>
                                    </p:animMotion>
                                  </p:childTnLst>
                                </p:cTn>
                              </p:par>
                              <p:par>
                                <p:cTn id="124" presetID="42" presetClass="path" presetSubtype="0" accel="50000" decel="50000" fill="hold" nodeType="withEffect">
                                  <p:stCondLst>
                                    <p:cond delay="13250"/>
                                  </p:stCondLst>
                                  <p:childTnLst>
                                    <p:animMotion origin="layout" path="M 6.25E-7 -1.11111E-6 L 0.0043 0.99699 " pathEditMode="relative" rAng="0" ptsTypes="AA">
                                      <p:cBhvr>
                                        <p:cTn id="125" dur="4000" fill="hold"/>
                                        <p:tgtEl>
                                          <p:spTgt spid="195"/>
                                        </p:tgtEl>
                                        <p:attrNameLst>
                                          <p:attrName>ppt_x</p:attrName>
                                          <p:attrName>ppt_y</p:attrName>
                                        </p:attrNameLst>
                                      </p:cBhvr>
                                      <p:rCtr x="208" y="49861"/>
                                    </p:animMotion>
                                  </p:childTnLst>
                                </p:cTn>
                              </p:par>
                              <p:par>
                                <p:cTn id="126" presetID="42" presetClass="path" presetSubtype="0" accel="50000" decel="50000" fill="hold" nodeType="withEffect">
                                  <p:stCondLst>
                                    <p:cond delay="15750"/>
                                  </p:stCondLst>
                                  <p:childTnLst>
                                    <p:animMotion origin="layout" path="M -1.66667E-6 -4.81481E-6 L 0.0043 0.997 " pathEditMode="relative" rAng="0" ptsTypes="AA">
                                      <p:cBhvr>
                                        <p:cTn id="127" dur="4000" fill="hold"/>
                                        <p:tgtEl>
                                          <p:spTgt spid="198"/>
                                        </p:tgtEl>
                                        <p:attrNameLst>
                                          <p:attrName>ppt_x</p:attrName>
                                          <p:attrName>ppt_y</p:attrName>
                                        </p:attrNameLst>
                                      </p:cBhvr>
                                      <p:rCtr x="208" y="49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B0C3D3E-57D1-48C4-BFEF-806B0013C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694" y="55252"/>
            <a:ext cx="1057219" cy="984535"/>
          </a:xfrm>
          <a:prstGeom prst="rect">
            <a:avLst/>
          </a:prstGeom>
        </p:spPr>
      </p:pic>
      <p:pic>
        <p:nvPicPr>
          <p:cNvPr id="46" name="Google Shape;282;p13" descr="Reading, Book, Symbol, Icon, Reader, Man">
            <a:extLst>
              <a:ext uri="{FF2B5EF4-FFF2-40B4-BE49-F238E27FC236}">
                <a16:creationId xmlns:a16="http://schemas.microsoft.com/office/drawing/2014/main" id="{A3400B76-E5EB-49AD-BB3E-FB5921EE61DD}"/>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47" name="Title 1">
            <a:extLst>
              <a:ext uri="{FF2B5EF4-FFF2-40B4-BE49-F238E27FC236}">
                <a16:creationId xmlns:a16="http://schemas.microsoft.com/office/drawing/2014/main" id="{9ED85707-821A-446B-868E-774A2EF995CE}"/>
              </a:ext>
            </a:extLst>
          </p:cNvPr>
          <p:cNvSpPr txBox="1">
            <a:spLocks/>
          </p:cNvSpPr>
          <p:nvPr/>
        </p:nvSpPr>
        <p:spPr>
          <a:xfrm>
            <a:off x="11300458" y="1007989"/>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8B724199-9BE8-4DF8-BE42-87975F90B5E2}"/>
              </a:ext>
            </a:extLst>
          </p:cNvPr>
          <p:cNvSpPr txBox="1"/>
          <p:nvPr/>
        </p:nvSpPr>
        <p:spPr>
          <a:xfrm>
            <a:off x="1995870" y="6104820"/>
            <a:ext cx="236067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we have</a:t>
            </a:r>
          </a:p>
        </p:txBody>
      </p:sp>
      <p:sp>
        <p:nvSpPr>
          <p:cNvPr id="201" name="TextBox 200">
            <a:extLst>
              <a:ext uri="{FF2B5EF4-FFF2-40B4-BE49-F238E27FC236}">
                <a16:creationId xmlns:a16="http://schemas.microsoft.com/office/drawing/2014/main" id="{309E41F4-4E12-4E19-8ACE-1ABF7B10CAAC}"/>
              </a:ext>
            </a:extLst>
          </p:cNvPr>
          <p:cNvSpPr txBox="1"/>
          <p:nvPr/>
        </p:nvSpPr>
        <p:spPr>
          <a:xfrm>
            <a:off x="4851444" y="6015360"/>
            <a:ext cx="3355049"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s/he, it learns</a:t>
            </a:r>
          </a:p>
        </p:txBody>
      </p:sp>
      <p:sp>
        <p:nvSpPr>
          <p:cNvPr id="202" name="TextBox 201">
            <a:extLst>
              <a:ext uri="{FF2B5EF4-FFF2-40B4-BE49-F238E27FC236}">
                <a16:creationId xmlns:a16="http://schemas.microsoft.com/office/drawing/2014/main" id="{E7747753-221C-417C-B9ED-1EDCC5BBBB85}"/>
              </a:ext>
            </a:extLst>
          </p:cNvPr>
          <p:cNvSpPr txBox="1"/>
          <p:nvPr/>
        </p:nvSpPr>
        <p:spPr>
          <a:xfrm>
            <a:off x="8089041" y="6211772"/>
            <a:ext cx="3355049"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have, having</a:t>
            </a:r>
          </a:p>
        </p:txBody>
      </p:sp>
      <p:sp>
        <p:nvSpPr>
          <p:cNvPr id="203" name="TextBox 202">
            <a:extLst>
              <a:ext uri="{FF2B5EF4-FFF2-40B4-BE49-F238E27FC236}">
                <a16:creationId xmlns:a16="http://schemas.microsoft.com/office/drawing/2014/main" id="{0081BFCA-E694-45EA-BC71-E1A4974FD698}"/>
              </a:ext>
            </a:extLst>
          </p:cNvPr>
          <p:cNvSpPr txBox="1"/>
          <p:nvPr/>
        </p:nvSpPr>
        <p:spPr>
          <a:xfrm>
            <a:off x="-137089" y="5134554"/>
            <a:ext cx="2153225" cy="1077218"/>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read, reading</a:t>
            </a:r>
          </a:p>
        </p:txBody>
      </p:sp>
      <p:sp>
        <p:nvSpPr>
          <p:cNvPr id="204" name="TextBox 203">
            <a:extLst>
              <a:ext uri="{FF2B5EF4-FFF2-40B4-BE49-F238E27FC236}">
                <a16:creationId xmlns:a16="http://schemas.microsoft.com/office/drawing/2014/main" id="{104411E5-32D0-4093-B6FE-CA162B952911}"/>
              </a:ext>
            </a:extLst>
          </p:cNvPr>
          <p:cNvSpPr txBox="1"/>
          <p:nvPr/>
        </p:nvSpPr>
        <p:spPr>
          <a:xfrm>
            <a:off x="1753821" y="5094917"/>
            <a:ext cx="3870031"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s/he, it responds</a:t>
            </a:r>
          </a:p>
        </p:txBody>
      </p:sp>
      <p:sp>
        <p:nvSpPr>
          <p:cNvPr id="205" name="TextBox 204">
            <a:extLst>
              <a:ext uri="{FF2B5EF4-FFF2-40B4-BE49-F238E27FC236}">
                <a16:creationId xmlns:a16="http://schemas.microsoft.com/office/drawing/2014/main" id="{38F0BDC3-22DA-41B1-BD6E-4996EA68613C}"/>
              </a:ext>
            </a:extLst>
          </p:cNvPr>
          <p:cNvSpPr txBox="1"/>
          <p:nvPr/>
        </p:nvSpPr>
        <p:spPr>
          <a:xfrm>
            <a:off x="5222630" y="4575946"/>
            <a:ext cx="3333833"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we see, watch</a:t>
            </a:r>
          </a:p>
        </p:txBody>
      </p:sp>
      <p:sp>
        <p:nvSpPr>
          <p:cNvPr id="206" name="TextBox 205">
            <a:extLst>
              <a:ext uri="{FF2B5EF4-FFF2-40B4-BE49-F238E27FC236}">
                <a16:creationId xmlns:a16="http://schemas.microsoft.com/office/drawing/2014/main" id="{92D8BED7-9420-4A89-9F2C-E877B6700C62}"/>
              </a:ext>
            </a:extLst>
          </p:cNvPr>
          <p:cNvSpPr txBox="1"/>
          <p:nvPr/>
        </p:nvSpPr>
        <p:spPr>
          <a:xfrm>
            <a:off x="7767917" y="5049789"/>
            <a:ext cx="4778489"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s/he, it does, make</a:t>
            </a:r>
          </a:p>
        </p:txBody>
      </p:sp>
      <p:sp>
        <p:nvSpPr>
          <p:cNvPr id="207" name="TextBox 206">
            <a:extLst>
              <a:ext uri="{FF2B5EF4-FFF2-40B4-BE49-F238E27FC236}">
                <a16:creationId xmlns:a16="http://schemas.microsoft.com/office/drawing/2014/main" id="{B9D58964-FBCA-40AF-B74B-0BABE45CB6ED}"/>
              </a:ext>
            </a:extLst>
          </p:cNvPr>
          <p:cNvSpPr txBox="1"/>
          <p:nvPr/>
        </p:nvSpPr>
        <p:spPr>
          <a:xfrm>
            <a:off x="594393" y="3780000"/>
            <a:ext cx="2360672" cy="1077218"/>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do, make</a:t>
            </a:r>
          </a:p>
        </p:txBody>
      </p:sp>
      <p:sp>
        <p:nvSpPr>
          <p:cNvPr id="208" name="TextBox 207">
            <a:extLst>
              <a:ext uri="{FF2B5EF4-FFF2-40B4-BE49-F238E27FC236}">
                <a16:creationId xmlns:a16="http://schemas.microsoft.com/office/drawing/2014/main" id="{9FE5023E-C6CB-4046-9A78-1A56B44651C7}"/>
              </a:ext>
            </a:extLst>
          </p:cNvPr>
          <p:cNvSpPr txBox="1"/>
          <p:nvPr/>
        </p:nvSpPr>
        <p:spPr>
          <a:xfrm>
            <a:off x="4780637" y="3587191"/>
            <a:ext cx="3466530"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S/he learns</a:t>
            </a:r>
          </a:p>
        </p:txBody>
      </p:sp>
      <p:sp>
        <p:nvSpPr>
          <p:cNvPr id="209" name="TextBox 208">
            <a:extLst>
              <a:ext uri="{FF2B5EF4-FFF2-40B4-BE49-F238E27FC236}">
                <a16:creationId xmlns:a16="http://schemas.microsoft.com/office/drawing/2014/main" id="{FFCF687A-F038-4028-B8B5-A5F714E54D10}"/>
              </a:ext>
            </a:extLst>
          </p:cNvPr>
          <p:cNvSpPr txBox="1"/>
          <p:nvPr/>
        </p:nvSpPr>
        <p:spPr>
          <a:xfrm>
            <a:off x="8697054" y="3871128"/>
            <a:ext cx="3218586"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s/he, it reads</a:t>
            </a:r>
          </a:p>
        </p:txBody>
      </p:sp>
      <p:sp>
        <p:nvSpPr>
          <p:cNvPr id="210" name="TextBox 209">
            <a:extLst>
              <a:ext uri="{FF2B5EF4-FFF2-40B4-BE49-F238E27FC236}">
                <a16:creationId xmlns:a16="http://schemas.microsoft.com/office/drawing/2014/main" id="{0352D0ED-61F4-4B45-A169-CD2E16037ACA}"/>
              </a:ext>
            </a:extLst>
          </p:cNvPr>
          <p:cNvSpPr txBox="1"/>
          <p:nvPr/>
        </p:nvSpPr>
        <p:spPr>
          <a:xfrm>
            <a:off x="22736" y="2645390"/>
            <a:ext cx="3448673"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have, having</a:t>
            </a:r>
          </a:p>
        </p:txBody>
      </p:sp>
      <p:sp>
        <p:nvSpPr>
          <p:cNvPr id="211" name="TextBox 210">
            <a:extLst>
              <a:ext uri="{FF2B5EF4-FFF2-40B4-BE49-F238E27FC236}">
                <a16:creationId xmlns:a16="http://schemas.microsoft.com/office/drawing/2014/main" id="{4487819D-9B42-443C-92B9-F117E1FAF2E1}"/>
              </a:ext>
            </a:extLst>
          </p:cNvPr>
          <p:cNvSpPr txBox="1"/>
          <p:nvPr/>
        </p:nvSpPr>
        <p:spPr>
          <a:xfrm>
            <a:off x="3017071" y="2152808"/>
            <a:ext cx="3106750"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see, watch</a:t>
            </a:r>
          </a:p>
        </p:txBody>
      </p:sp>
      <p:sp>
        <p:nvSpPr>
          <p:cNvPr id="212" name="TextBox 211">
            <a:extLst>
              <a:ext uri="{FF2B5EF4-FFF2-40B4-BE49-F238E27FC236}">
                <a16:creationId xmlns:a16="http://schemas.microsoft.com/office/drawing/2014/main" id="{9C473A67-A6B5-4368-B29D-D9CFB2DD99C7}"/>
              </a:ext>
            </a:extLst>
          </p:cNvPr>
          <p:cNvSpPr txBox="1"/>
          <p:nvPr/>
        </p:nvSpPr>
        <p:spPr>
          <a:xfrm>
            <a:off x="7309208" y="2407751"/>
            <a:ext cx="4599942" cy="1077218"/>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understand, understanding</a:t>
            </a:r>
          </a:p>
        </p:txBody>
      </p:sp>
      <p:sp>
        <p:nvSpPr>
          <p:cNvPr id="213" name="TextBox 212">
            <a:extLst>
              <a:ext uri="{FF2B5EF4-FFF2-40B4-BE49-F238E27FC236}">
                <a16:creationId xmlns:a16="http://schemas.microsoft.com/office/drawing/2014/main" id="{73F6E8D7-B33E-46F5-B5AC-6C570CC35F4D}"/>
              </a:ext>
            </a:extLst>
          </p:cNvPr>
          <p:cNvSpPr txBox="1"/>
          <p:nvPr/>
        </p:nvSpPr>
        <p:spPr>
          <a:xfrm>
            <a:off x="78339" y="1393843"/>
            <a:ext cx="412546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s/he, it drinks</a:t>
            </a:r>
          </a:p>
        </p:txBody>
      </p:sp>
      <p:sp>
        <p:nvSpPr>
          <p:cNvPr id="214" name="TextBox 213">
            <a:extLst>
              <a:ext uri="{FF2B5EF4-FFF2-40B4-BE49-F238E27FC236}">
                <a16:creationId xmlns:a16="http://schemas.microsoft.com/office/drawing/2014/main" id="{CE7774F1-3133-4560-8E8A-46F963D1566F}"/>
              </a:ext>
            </a:extLst>
          </p:cNvPr>
          <p:cNvSpPr txBox="1"/>
          <p:nvPr/>
        </p:nvSpPr>
        <p:spPr>
          <a:xfrm>
            <a:off x="4598584" y="1386015"/>
            <a:ext cx="299483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we do, make</a:t>
            </a:r>
          </a:p>
        </p:txBody>
      </p:sp>
      <p:sp>
        <p:nvSpPr>
          <p:cNvPr id="215" name="TextBox 214">
            <a:extLst>
              <a:ext uri="{FF2B5EF4-FFF2-40B4-BE49-F238E27FC236}">
                <a16:creationId xmlns:a16="http://schemas.microsoft.com/office/drawing/2014/main" id="{12DCDED5-C3D0-4991-B49D-621436E49363}"/>
              </a:ext>
            </a:extLst>
          </p:cNvPr>
          <p:cNvSpPr txBox="1"/>
          <p:nvPr/>
        </p:nvSpPr>
        <p:spPr>
          <a:xfrm>
            <a:off x="8198941" y="863650"/>
            <a:ext cx="2876412" cy="1077218"/>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respond,</a:t>
            </a:r>
            <a:br>
              <a:rPr lang="en-GB" sz="3200" b="1" dirty="0">
                <a:solidFill>
                  <a:srgbClr val="92D050"/>
                </a:solidFill>
                <a:latin typeface="Century Gothic" panose="020B0502020202020204" pitchFamily="34" charset="0"/>
              </a:rPr>
            </a:br>
            <a:r>
              <a:rPr lang="en-GB" sz="3200" b="1" dirty="0">
                <a:solidFill>
                  <a:srgbClr val="92D050"/>
                </a:solidFill>
                <a:latin typeface="Century Gothic" panose="020B0502020202020204" pitchFamily="34" charset="0"/>
              </a:rPr>
              <a:t>responding</a:t>
            </a:r>
          </a:p>
        </p:txBody>
      </p:sp>
      <p:sp>
        <p:nvSpPr>
          <p:cNvPr id="3" name="TextBox 2">
            <a:hlinkClick r:id="" action="ppaction://noaction">
              <a:snd r:embed="rId6" name="5_5.wav"/>
            </a:hlinkClick>
            <a:extLst>
              <a:ext uri="{FF2B5EF4-FFF2-40B4-BE49-F238E27FC236}">
                <a16:creationId xmlns:a16="http://schemas.microsoft.com/office/drawing/2014/main" id="{4B150AAE-F086-32B4-FE6D-BF21BECD2BC9}"/>
              </a:ext>
            </a:extLst>
          </p:cNvPr>
          <p:cNvSpPr txBox="1"/>
          <p:nvPr/>
        </p:nvSpPr>
        <p:spPr>
          <a:xfrm>
            <a:off x="68724" y="4651879"/>
            <a:ext cx="1798857"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leer</a:t>
            </a:r>
          </a:p>
        </p:txBody>
      </p:sp>
      <p:sp>
        <p:nvSpPr>
          <p:cNvPr id="4" name="TextBox 3">
            <a:hlinkClick r:id="" action="ppaction://noaction">
              <a:snd r:embed="rId7" name="5_2.wav"/>
            </a:hlinkClick>
            <a:extLst>
              <a:ext uri="{FF2B5EF4-FFF2-40B4-BE49-F238E27FC236}">
                <a16:creationId xmlns:a16="http://schemas.microsoft.com/office/drawing/2014/main" id="{67B831E9-13A8-0BE4-B901-C8A32EDAF711}"/>
              </a:ext>
            </a:extLst>
          </p:cNvPr>
          <p:cNvSpPr txBox="1"/>
          <p:nvPr/>
        </p:nvSpPr>
        <p:spPr>
          <a:xfrm>
            <a:off x="1354423" y="5626007"/>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tenemos</a:t>
            </a:r>
            <a:endParaRPr lang="en-GB" sz="4800" dirty="0">
              <a:solidFill>
                <a:srgbClr val="002060"/>
              </a:solidFill>
              <a:latin typeface="Segoe Print" panose="02000600000000000000" pitchFamily="2" charset="0"/>
            </a:endParaRPr>
          </a:p>
        </p:txBody>
      </p:sp>
      <p:sp>
        <p:nvSpPr>
          <p:cNvPr id="6" name="TextBox 5">
            <a:hlinkClick r:id="" action="ppaction://noaction">
              <a:snd r:embed="rId8" name="5_10.wav"/>
            </a:hlinkClick>
            <a:extLst>
              <a:ext uri="{FF2B5EF4-FFF2-40B4-BE49-F238E27FC236}">
                <a16:creationId xmlns:a16="http://schemas.microsoft.com/office/drawing/2014/main" id="{84C099D8-4A7A-A008-7487-F3239DF96FC2}"/>
              </a:ext>
            </a:extLst>
          </p:cNvPr>
          <p:cNvSpPr txBox="1"/>
          <p:nvPr/>
        </p:nvSpPr>
        <p:spPr>
          <a:xfrm>
            <a:off x="4711547" y="5393416"/>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aprende</a:t>
            </a:r>
            <a:endParaRPr lang="en-GB" sz="4800" dirty="0">
              <a:solidFill>
                <a:srgbClr val="002060"/>
              </a:solidFill>
              <a:latin typeface="Segoe Print" panose="02000600000000000000" pitchFamily="2" charset="0"/>
            </a:endParaRPr>
          </a:p>
        </p:txBody>
      </p:sp>
      <p:sp>
        <p:nvSpPr>
          <p:cNvPr id="8" name="TextBox 7">
            <a:hlinkClick r:id="" action="ppaction://noaction">
              <a:snd r:embed="rId9" name="5_12.wav"/>
            </a:hlinkClick>
            <a:extLst>
              <a:ext uri="{FF2B5EF4-FFF2-40B4-BE49-F238E27FC236}">
                <a16:creationId xmlns:a16="http://schemas.microsoft.com/office/drawing/2014/main" id="{E1A82931-87EE-AD33-F761-A47D7A87FFCA}"/>
              </a:ext>
            </a:extLst>
          </p:cNvPr>
          <p:cNvSpPr txBox="1"/>
          <p:nvPr/>
        </p:nvSpPr>
        <p:spPr>
          <a:xfrm>
            <a:off x="7902924" y="5673163"/>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tener</a:t>
            </a:r>
            <a:endParaRPr lang="en-GB" sz="4800" dirty="0">
              <a:solidFill>
                <a:srgbClr val="002060"/>
              </a:solidFill>
              <a:latin typeface="Segoe Print" panose="02000600000000000000" pitchFamily="2" charset="0"/>
            </a:endParaRPr>
          </a:p>
        </p:txBody>
      </p:sp>
      <p:sp>
        <p:nvSpPr>
          <p:cNvPr id="9" name="TextBox 8">
            <a:hlinkClick r:id="" action="ppaction://noaction">
              <a:snd r:embed="rId10" name="5_6.wav"/>
            </a:hlinkClick>
            <a:extLst>
              <a:ext uri="{FF2B5EF4-FFF2-40B4-BE49-F238E27FC236}">
                <a16:creationId xmlns:a16="http://schemas.microsoft.com/office/drawing/2014/main" id="{7FF3F40B-B2AF-A51B-3221-F3D0989FE0E6}"/>
              </a:ext>
            </a:extLst>
          </p:cNvPr>
          <p:cNvSpPr txBox="1"/>
          <p:nvPr/>
        </p:nvSpPr>
        <p:spPr>
          <a:xfrm>
            <a:off x="1625281" y="4524393"/>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responde</a:t>
            </a:r>
            <a:endParaRPr lang="en-GB" sz="4800" dirty="0">
              <a:solidFill>
                <a:srgbClr val="002060"/>
              </a:solidFill>
              <a:latin typeface="Segoe Print" panose="02000600000000000000" pitchFamily="2" charset="0"/>
            </a:endParaRPr>
          </a:p>
        </p:txBody>
      </p:sp>
      <p:sp>
        <p:nvSpPr>
          <p:cNvPr id="10" name="TextBox 9">
            <a:hlinkClick r:id="" action="ppaction://noaction">
              <a:snd r:embed="rId11" name="5_7.wav"/>
            </a:hlinkClick>
            <a:extLst>
              <a:ext uri="{FF2B5EF4-FFF2-40B4-BE49-F238E27FC236}">
                <a16:creationId xmlns:a16="http://schemas.microsoft.com/office/drawing/2014/main" id="{50FC2BB5-914C-F5D4-21B0-C6B131316D02}"/>
              </a:ext>
            </a:extLst>
          </p:cNvPr>
          <p:cNvSpPr txBox="1"/>
          <p:nvPr/>
        </p:nvSpPr>
        <p:spPr>
          <a:xfrm>
            <a:off x="4980330" y="4037337"/>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vemos</a:t>
            </a:r>
            <a:endParaRPr lang="en-GB" sz="4800" dirty="0">
              <a:solidFill>
                <a:srgbClr val="002060"/>
              </a:solidFill>
              <a:latin typeface="Segoe Print" panose="02000600000000000000" pitchFamily="2" charset="0"/>
            </a:endParaRPr>
          </a:p>
        </p:txBody>
      </p:sp>
      <p:sp>
        <p:nvSpPr>
          <p:cNvPr id="11" name="TextBox 10">
            <a:hlinkClick r:id="" action="ppaction://noaction">
              <a:snd r:embed="rId12" name="5_9.wav"/>
            </a:hlinkClick>
            <a:extLst>
              <a:ext uri="{FF2B5EF4-FFF2-40B4-BE49-F238E27FC236}">
                <a16:creationId xmlns:a16="http://schemas.microsoft.com/office/drawing/2014/main" id="{A20B3A53-20C4-7142-49A2-3D68D2BC31DD}"/>
              </a:ext>
            </a:extLst>
          </p:cNvPr>
          <p:cNvSpPr txBox="1"/>
          <p:nvPr/>
        </p:nvSpPr>
        <p:spPr>
          <a:xfrm>
            <a:off x="-11515" y="3219697"/>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hacer</a:t>
            </a:r>
          </a:p>
        </p:txBody>
      </p:sp>
      <p:sp>
        <p:nvSpPr>
          <p:cNvPr id="12" name="TextBox 11">
            <a:hlinkClick r:id="" action="ppaction://noaction">
              <a:snd r:embed="rId13" name="5_3.wav"/>
            </a:hlinkClick>
            <a:extLst>
              <a:ext uri="{FF2B5EF4-FFF2-40B4-BE49-F238E27FC236}">
                <a16:creationId xmlns:a16="http://schemas.microsoft.com/office/drawing/2014/main" id="{2D8DF3BC-3357-101F-3F39-A27164C0741E}"/>
              </a:ext>
            </a:extLst>
          </p:cNvPr>
          <p:cNvSpPr txBox="1"/>
          <p:nvPr/>
        </p:nvSpPr>
        <p:spPr>
          <a:xfrm>
            <a:off x="3904711" y="3015301"/>
            <a:ext cx="4169268"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aprende</a:t>
            </a:r>
            <a:endParaRPr lang="en-GB" sz="4800" dirty="0">
              <a:solidFill>
                <a:srgbClr val="002060"/>
              </a:solidFill>
              <a:latin typeface="Segoe Print" panose="02000600000000000000" pitchFamily="2" charset="0"/>
            </a:endParaRPr>
          </a:p>
        </p:txBody>
      </p:sp>
      <p:sp>
        <p:nvSpPr>
          <p:cNvPr id="13" name="TextBox 12">
            <a:hlinkClick r:id="" action="ppaction://noaction">
              <a:snd r:embed="rId14" name="5_11.wav"/>
            </a:hlinkClick>
            <a:extLst>
              <a:ext uri="{FF2B5EF4-FFF2-40B4-BE49-F238E27FC236}">
                <a16:creationId xmlns:a16="http://schemas.microsoft.com/office/drawing/2014/main" id="{78A2B9C9-645F-39BD-B425-5D5D9662343F}"/>
              </a:ext>
            </a:extLst>
          </p:cNvPr>
          <p:cNvSpPr txBox="1"/>
          <p:nvPr/>
        </p:nvSpPr>
        <p:spPr>
          <a:xfrm>
            <a:off x="8446860" y="3364153"/>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lee</a:t>
            </a:r>
          </a:p>
        </p:txBody>
      </p:sp>
      <p:sp>
        <p:nvSpPr>
          <p:cNvPr id="14" name="TextBox 13">
            <a:hlinkClick r:id="" action="ppaction://noaction">
              <a:snd r:embed="rId15" name="5_4.wav"/>
            </a:hlinkClick>
            <a:extLst>
              <a:ext uri="{FF2B5EF4-FFF2-40B4-BE49-F238E27FC236}">
                <a16:creationId xmlns:a16="http://schemas.microsoft.com/office/drawing/2014/main" id="{B9C22EE3-3F8B-5480-1884-06DC978F053F}"/>
              </a:ext>
            </a:extLst>
          </p:cNvPr>
          <p:cNvSpPr txBox="1"/>
          <p:nvPr/>
        </p:nvSpPr>
        <p:spPr>
          <a:xfrm>
            <a:off x="-358597" y="2074619"/>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tener</a:t>
            </a:r>
            <a:endParaRPr lang="en-GB" sz="4800" dirty="0">
              <a:solidFill>
                <a:srgbClr val="002060"/>
              </a:solidFill>
              <a:latin typeface="Segoe Print" panose="02000600000000000000" pitchFamily="2" charset="0"/>
            </a:endParaRPr>
          </a:p>
        </p:txBody>
      </p:sp>
      <p:sp>
        <p:nvSpPr>
          <p:cNvPr id="15" name="TextBox 14">
            <a:hlinkClick r:id="" action="ppaction://noaction">
              <a:snd r:embed="rId16" name="5_13.wav"/>
            </a:hlinkClick>
            <a:extLst>
              <a:ext uri="{FF2B5EF4-FFF2-40B4-BE49-F238E27FC236}">
                <a16:creationId xmlns:a16="http://schemas.microsoft.com/office/drawing/2014/main" id="{74B5A591-EC93-346C-A94A-64E966770C51}"/>
              </a:ext>
            </a:extLst>
          </p:cNvPr>
          <p:cNvSpPr txBox="1"/>
          <p:nvPr/>
        </p:nvSpPr>
        <p:spPr>
          <a:xfrm>
            <a:off x="2746810" y="1710672"/>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ver</a:t>
            </a:r>
            <a:endParaRPr lang="en-GB" sz="4800" dirty="0">
              <a:solidFill>
                <a:srgbClr val="002060"/>
              </a:solidFill>
              <a:latin typeface="Segoe Print" panose="02000600000000000000" pitchFamily="2" charset="0"/>
            </a:endParaRPr>
          </a:p>
        </p:txBody>
      </p:sp>
      <p:sp>
        <p:nvSpPr>
          <p:cNvPr id="16" name="TextBox 15">
            <a:hlinkClick r:id="" action="ppaction://noaction">
              <a:snd r:embed="rId17" name="5_14.wav"/>
            </a:hlinkClick>
            <a:extLst>
              <a:ext uri="{FF2B5EF4-FFF2-40B4-BE49-F238E27FC236}">
                <a16:creationId xmlns:a16="http://schemas.microsoft.com/office/drawing/2014/main" id="{E44A08D5-6344-A976-B215-995BD4E70B29}"/>
              </a:ext>
            </a:extLst>
          </p:cNvPr>
          <p:cNvSpPr txBox="1"/>
          <p:nvPr/>
        </p:nvSpPr>
        <p:spPr>
          <a:xfrm>
            <a:off x="7672869" y="1856368"/>
            <a:ext cx="4023361"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comprender</a:t>
            </a:r>
            <a:endParaRPr lang="en-GB" sz="4800" dirty="0">
              <a:solidFill>
                <a:srgbClr val="002060"/>
              </a:solidFill>
              <a:latin typeface="Segoe Print" panose="02000600000000000000" pitchFamily="2" charset="0"/>
            </a:endParaRPr>
          </a:p>
        </p:txBody>
      </p:sp>
      <p:sp>
        <p:nvSpPr>
          <p:cNvPr id="17" name="TextBox 16">
            <a:hlinkClick r:id="" action="ppaction://noaction">
              <a:snd r:embed="rId18" name="5_15.wav"/>
            </a:hlinkClick>
            <a:extLst>
              <a:ext uri="{FF2B5EF4-FFF2-40B4-BE49-F238E27FC236}">
                <a16:creationId xmlns:a16="http://schemas.microsoft.com/office/drawing/2014/main" id="{DEEDE8EF-C1AF-CAE8-658D-BBE878C661C1}"/>
              </a:ext>
            </a:extLst>
          </p:cNvPr>
          <p:cNvSpPr txBox="1"/>
          <p:nvPr/>
        </p:nvSpPr>
        <p:spPr>
          <a:xfrm>
            <a:off x="257198" y="860475"/>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bebe</a:t>
            </a:r>
            <a:endParaRPr lang="en-GB" sz="4800" dirty="0">
              <a:solidFill>
                <a:srgbClr val="002060"/>
              </a:solidFill>
              <a:latin typeface="Segoe Print" panose="02000600000000000000" pitchFamily="2" charset="0"/>
            </a:endParaRPr>
          </a:p>
        </p:txBody>
      </p:sp>
      <p:sp>
        <p:nvSpPr>
          <p:cNvPr id="18" name="TextBox 17">
            <a:hlinkClick r:id="" action="ppaction://noaction">
              <a:snd r:embed="rId19" name="5_16.wav"/>
            </a:hlinkClick>
            <a:extLst>
              <a:ext uri="{FF2B5EF4-FFF2-40B4-BE49-F238E27FC236}">
                <a16:creationId xmlns:a16="http://schemas.microsoft.com/office/drawing/2014/main" id="{CBA4EFDB-7229-A50D-3F4B-30295B1C7E01}"/>
              </a:ext>
            </a:extLst>
          </p:cNvPr>
          <p:cNvSpPr txBox="1"/>
          <p:nvPr/>
        </p:nvSpPr>
        <p:spPr>
          <a:xfrm>
            <a:off x="4232699" y="933895"/>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hacemos</a:t>
            </a:r>
            <a:endParaRPr lang="en-GB" sz="4800" dirty="0">
              <a:solidFill>
                <a:srgbClr val="002060"/>
              </a:solidFill>
              <a:latin typeface="Segoe Print" panose="02000600000000000000" pitchFamily="2" charset="0"/>
            </a:endParaRPr>
          </a:p>
        </p:txBody>
      </p:sp>
      <p:sp>
        <p:nvSpPr>
          <p:cNvPr id="19" name="TextBox 18">
            <a:hlinkClick r:id="" action="ppaction://noaction">
              <a:snd r:embed="rId20" name="5_17.wav"/>
            </a:hlinkClick>
            <a:extLst>
              <a:ext uri="{FF2B5EF4-FFF2-40B4-BE49-F238E27FC236}">
                <a16:creationId xmlns:a16="http://schemas.microsoft.com/office/drawing/2014/main" id="{E2B2BC7A-A006-FA44-A658-0ABEADFE5DA0}"/>
              </a:ext>
            </a:extLst>
          </p:cNvPr>
          <p:cNvSpPr txBox="1"/>
          <p:nvPr/>
        </p:nvSpPr>
        <p:spPr>
          <a:xfrm>
            <a:off x="7593416" y="139387"/>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responder</a:t>
            </a:r>
          </a:p>
        </p:txBody>
      </p:sp>
      <p:sp>
        <p:nvSpPr>
          <p:cNvPr id="20" name="TextBox 19">
            <a:hlinkClick r:id="" action="ppaction://noaction">
              <a:snd r:embed="rId21" name="5_8.wav"/>
            </a:hlinkClick>
            <a:extLst>
              <a:ext uri="{FF2B5EF4-FFF2-40B4-BE49-F238E27FC236}">
                <a16:creationId xmlns:a16="http://schemas.microsoft.com/office/drawing/2014/main" id="{11F9C043-0DD5-3EC0-22C0-67674D8BDDB3}"/>
              </a:ext>
            </a:extLst>
          </p:cNvPr>
          <p:cNvSpPr txBox="1"/>
          <p:nvPr/>
        </p:nvSpPr>
        <p:spPr>
          <a:xfrm>
            <a:off x="8335379" y="4523820"/>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hace</a:t>
            </a:r>
            <a:endParaRPr lang="en-GB" sz="4800" dirty="0">
              <a:solidFill>
                <a:srgbClr val="002060"/>
              </a:solidFill>
              <a:latin typeface="Segoe Print" panose="02000600000000000000" pitchFamily="2" charset="0"/>
            </a:endParaRPr>
          </a:p>
        </p:txBody>
      </p:sp>
      <p:sp>
        <p:nvSpPr>
          <p:cNvPr id="21" name="Google Shape;167;p2">
            <a:extLst>
              <a:ext uri="{FF2B5EF4-FFF2-40B4-BE49-F238E27FC236}">
                <a16:creationId xmlns:a16="http://schemas.microsoft.com/office/drawing/2014/main" id="{097CC78C-C9D0-BF29-BB8D-B3DCE74176A5}"/>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Google Shape;401;p45">
            <a:hlinkClick r:id="" action="ppaction://noaction">
              <a:snd r:embed="rId22" name="5_1.wav"/>
            </a:hlinkClick>
            <a:extLst>
              <a:ext uri="{FF2B5EF4-FFF2-40B4-BE49-F238E27FC236}">
                <a16:creationId xmlns:a16="http://schemas.microsoft.com/office/drawing/2014/main" id="{C511D550-87F1-F0A7-1F9C-00C4CB5681E5}"/>
              </a:ext>
            </a:extLst>
          </p:cNvPr>
          <p:cNvSpPr txBox="1">
            <a:spLocks/>
          </p:cNvSpPr>
          <p:nvPr/>
        </p:nvSpPr>
        <p:spPr>
          <a:xfrm>
            <a:off x="811584" y="134340"/>
            <a:ext cx="7574000" cy="439000"/>
          </a:xfrm>
          <a:prstGeom prst="rect">
            <a:avLst/>
          </a:prstGeom>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r>
              <a:rPr lang="en-GB" sz="3867" b="1">
                <a:solidFill>
                  <a:srgbClr val="002060"/>
                </a:solidFill>
                <a:latin typeface="Century Gothic" panose="020B0502020202020204" pitchFamily="34" charset="0"/>
              </a:rPr>
              <a:t>Follow up 4: Respuestas</a:t>
            </a:r>
            <a:endParaRPr lang="en-GB" sz="3867"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66580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1" grpId="0"/>
      <p:bldP spid="202" grpId="0"/>
      <p:bldP spid="203" grpId="0"/>
      <p:bldP spid="204" grpId="0"/>
      <p:bldP spid="205" grpId="0"/>
      <p:bldP spid="206" grpId="0"/>
      <p:bldP spid="207" grpId="0"/>
      <p:bldP spid="208" grpId="0"/>
      <p:bldP spid="209" grpId="0"/>
      <p:bldP spid="210" grpId="0"/>
      <p:bldP spid="211" grpId="0"/>
      <p:bldP spid="212" grpId="0"/>
      <p:bldP spid="213" grpId="0"/>
      <p:bldP spid="214" grpId="0"/>
      <p:bldP spid="2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graphicFrame>
        <p:nvGraphicFramePr>
          <p:cNvPr id="5" name="Table 5">
            <a:extLst>
              <a:ext uri="{FF2B5EF4-FFF2-40B4-BE49-F238E27FC236}">
                <a16:creationId xmlns:a16="http://schemas.microsoft.com/office/drawing/2014/main" id="{481F543C-5A04-478D-9AED-51710465D2A9}"/>
              </a:ext>
            </a:extLst>
          </p:cNvPr>
          <p:cNvGraphicFramePr>
            <a:graphicFrameLocks noGrp="1"/>
          </p:cNvGraphicFramePr>
          <p:nvPr>
            <p:extLst>
              <p:ext uri="{D42A27DB-BD31-4B8C-83A1-F6EECF244321}">
                <p14:modId xmlns:p14="http://schemas.microsoft.com/office/powerpoint/2010/main" val="1828580771"/>
              </p:ext>
            </p:extLst>
          </p:nvPr>
        </p:nvGraphicFramePr>
        <p:xfrm>
          <a:off x="123171" y="705668"/>
          <a:ext cx="11177287" cy="3664626"/>
        </p:xfrm>
        <a:graphic>
          <a:graphicData uri="http://schemas.openxmlformats.org/drawingml/2006/table">
            <a:tbl>
              <a:tblPr firstRow="1" bandRow="1">
                <a:tableStyleId>{5940675A-B579-460E-94D1-54222C63F5DA}</a:tableStyleId>
              </a:tblPr>
              <a:tblGrid>
                <a:gridCol w="612436">
                  <a:extLst>
                    <a:ext uri="{9D8B030D-6E8A-4147-A177-3AD203B41FA5}">
                      <a16:colId xmlns:a16="http://schemas.microsoft.com/office/drawing/2014/main" val="2440646575"/>
                    </a:ext>
                  </a:extLst>
                </a:gridCol>
                <a:gridCol w="3776233">
                  <a:extLst>
                    <a:ext uri="{9D8B030D-6E8A-4147-A177-3AD203B41FA5}">
                      <a16:colId xmlns:a16="http://schemas.microsoft.com/office/drawing/2014/main" val="1817554645"/>
                    </a:ext>
                  </a:extLst>
                </a:gridCol>
                <a:gridCol w="3126089">
                  <a:extLst>
                    <a:ext uri="{9D8B030D-6E8A-4147-A177-3AD203B41FA5}">
                      <a16:colId xmlns:a16="http://schemas.microsoft.com/office/drawing/2014/main" val="3489820324"/>
                    </a:ext>
                  </a:extLst>
                </a:gridCol>
                <a:gridCol w="3662529">
                  <a:extLst>
                    <a:ext uri="{9D8B030D-6E8A-4147-A177-3AD203B41FA5}">
                      <a16:colId xmlns:a16="http://schemas.microsoft.com/office/drawing/2014/main" val="3741338612"/>
                    </a:ext>
                  </a:extLst>
                </a:gridCol>
              </a:tblGrid>
              <a:tr h="488387">
                <a:tc>
                  <a:txBody>
                    <a:bodyPr/>
                    <a:lstStyle/>
                    <a:p>
                      <a:pPr algn="ctr"/>
                      <a:endParaRPr lang="en-GB" sz="28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A</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 B</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C</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547393175"/>
                  </a:ext>
                </a:extLst>
              </a:tr>
              <a:tr h="613802">
                <a:tc>
                  <a:txBody>
                    <a:bodyPr/>
                    <a:lstStyle/>
                    <a:p>
                      <a:pPr algn="ctr"/>
                      <a:r>
                        <a:rPr lang="en-GB" sz="2800" b="1" dirty="0">
                          <a:solidFill>
                            <a:srgbClr val="FF0066"/>
                          </a:solidFill>
                          <a:latin typeface="Century Gothic" panose="020B0502020202020204"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Vemos</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a:solidFill>
                            <a:srgbClr val="002060"/>
                          </a:solidFill>
                          <a:latin typeface="Century Gothic" panose="020B0502020202020204" pitchFamily="34" charset="0"/>
                        </a:rPr>
                        <a:t>un chocolate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patio.</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906795851"/>
                  </a:ext>
                </a:extLst>
              </a:tr>
              <a:tr h="613802">
                <a:tc>
                  <a:txBody>
                    <a:bodyPr/>
                    <a:lstStyle/>
                    <a:p>
                      <a:pPr algn="ctr"/>
                      <a:r>
                        <a:rPr lang="en-GB" sz="2800" b="1" dirty="0">
                          <a:solidFill>
                            <a:srgbClr val="FF0066"/>
                          </a:solidFill>
                          <a:latin typeface="Century Gothic" panose="020B0502020202020204"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Comemos</a:t>
                      </a:r>
                      <a:r>
                        <a:rPr lang="en-GB" sz="2800" dirty="0">
                          <a:solidFill>
                            <a:srgbClr val="002060"/>
                          </a:solidFill>
                          <a:latin typeface="Century Gothic" panose="020B0502020202020204" pitchFamily="34" charset="0"/>
                        </a:rPr>
                        <a:t> un</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película</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a:solidFill>
                            <a:srgbClr val="002060"/>
                          </a:solidFill>
                          <a:latin typeface="Century Gothic" panose="020B0502020202020204" pitchFamily="34" charset="0"/>
                        </a:rPr>
                        <a:t>en español.</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973481010"/>
                  </a:ext>
                </a:extLst>
              </a:tr>
              <a:tr h="613802">
                <a:tc>
                  <a:txBody>
                    <a:bodyPr/>
                    <a:lstStyle/>
                    <a:p>
                      <a:pPr algn="ctr"/>
                      <a:r>
                        <a:rPr lang="en-GB" sz="2800" b="1" dirty="0">
                          <a:solidFill>
                            <a:srgbClr val="FF0066"/>
                          </a:solidFill>
                          <a:latin typeface="Century Gothic" panose="020B0502020202020204"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Bebe</a:t>
                      </a:r>
                      <a:r>
                        <a:rPr lang="en-GB" sz="2800" dirty="0">
                          <a:solidFill>
                            <a:srgbClr val="002060"/>
                          </a:solidFill>
                          <a:latin typeface="Century Gothic" panose="020B0502020202020204" pitchFamily="34" charset="0"/>
                        </a:rPr>
                        <a:t>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unas</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en </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salón</a:t>
                      </a:r>
                      <a:r>
                        <a:rPr lang="en-GB" sz="2400" dirty="0">
                          <a:solidFill>
                            <a:srgbClr val="002060"/>
                          </a:solidFill>
                          <a:latin typeface="Century Gothic" panose="020B0502020202020204" pitchFamily="34" charset="0"/>
                        </a:rPr>
                        <a:t> de </a:t>
                      </a:r>
                      <a:r>
                        <a:rPr lang="en-GB" sz="2400" dirty="0" err="1">
                          <a:solidFill>
                            <a:srgbClr val="002060"/>
                          </a:solidFill>
                          <a:latin typeface="Century Gothic" panose="020B0502020202020204" pitchFamily="34" charset="0"/>
                        </a:rPr>
                        <a:t>actos</a:t>
                      </a:r>
                      <a:r>
                        <a:rPr lang="en-GB" sz="2400" dirty="0">
                          <a:solidFill>
                            <a:srgbClr val="002060"/>
                          </a:solidFill>
                          <a:latin typeface="Century Gothic" panose="020B0502020202020204" pitchFamily="34" charset="0"/>
                        </a:rPr>
                        <a: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911944610"/>
                  </a:ext>
                </a:extLst>
              </a:tr>
              <a:tr h="613802">
                <a:tc>
                  <a:txBody>
                    <a:bodyPr/>
                    <a:lstStyle/>
                    <a:p>
                      <a:pPr algn="ctr"/>
                      <a:r>
                        <a:rPr lang="en-GB" sz="2800" b="1" dirty="0">
                          <a:solidFill>
                            <a:srgbClr val="FF0066"/>
                          </a:solidFill>
                          <a:latin typeface="Century Gothic" panose="020B0502020202020204"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Aprende</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bocadillo</a:t>
                      </a:r>
                      <a:r>
                        <a:rPr lang="en-GB" sz="2800" dirty="0">
                          <a:solidFill>
                            <a:srgbClr val="002060"/>
                          </a:solidFill>
                          <a:latin typeface="Century Gothic" panose="020B0502020202020204" pitchFamily="34" charset="0"/>
                        </a:rPr>
                        <a:t> en </a:t>
                      </a:r>
                      <a:r>
                        <a:rPr lang="en-GB" sz="2800" dirty="0" err="1">
                          <a:solidFill>
                            <a:srgbClr val="002060"/>
                          </a:solidFill>
                          <a:latin typeface="Century Gothic" panose="020B0502020202020204" pitchFamily="34" charset="0"/>
                        </a:rPr>
                        <a:t>el</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a:solidFill>
                            <a:srgbClr val="002060"/>
                          </a:solidFill>
                          <a:latin typeface="Century Gothic" panose="020B0502020202020204" pitchFamily="34" charset="0"/>
                        </a:rPr>
                        <a:t>caliente.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847336766"/>
                  </a:ext>
                </a:extLst>
              </a:tr>
              <a:tr h="691258">
                <a:tc>
                  <a:txBody>
                    <a:bodyPr/>
                    <a:lstStyle/>
                    <a:p>
                      <a:pPr algn="ctr"/>
                      <a:r>
                        <a:rPr lang="en-GB" sz="2800" b="1" dirty="0">
                          <a:solidFill>
                            <a:srgbClr val="FF0066"/>
                          </a:solidFill>
                          <a:latin typeface="Century Gothic" panose="020B0502020202020204"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Respondemos</a:t>
                      </a:r>
                      <a:r>
                        <a:rPr lang="en-GB" sz="2800" dirty="0">
                          <a:solidFill>
                            <a:srgbClr val="002060"/>
                          </a:solidFill>
                          <a:latin typeface="Century Gothic" panose="020B0502020202020204" pitchFamily="34" charset="0"/>
                        </a:rPr>
                        <a:t>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a:solidFill>
                            <a:srgbClr val="002060"/>
                          </a:solidFill>
                          <a:latin typeface="Century Gothic" panose="020B0502020202020204" pitchFamily="34" charset="0"/>
                        </a:rPr>
                        <a:t>a la </a:t>
                      </a:r>
                      <a:r>
                        <a:rPr lang="en-GB" sz="2800" dirty="0" err="1">
                          <a:solidFill>
                            <a:srgbClr val="002060"/>
                          </a:solidFill>
                          <a:latin typeface="Century Gothic" panose="020B0502020202020204" pitchFamily="34" charset="0"/>
                        </a:rPr>
                        <a:t>profesora</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a:solidFill>
                            <a:srgbClr val="002060"/>
                          </a:solidFill>
                          <a:latin typeface="Century Gothic" panose="020B0502020202020204" pitchFamily="34" charset="0"/>
                        </a:rPr>
                        <a:t>palabras </a:t>
                      </a:r>
                      <a:r>
                        <a:rPr lang="en-GB" sz="2800" dirty="0" err="1">
                          <a:solidFill>
                            <a:srgbClr val="002060"/>
                          </a:solidFill>
                          <a:latin typeface="Century Gothic" panose="020B0502020202020204" pitchFamily="34" charset="0"/>
                        </a:rPr>
                        <a:t>nuevas</a:t>
                      </a:r>
                      <a:r>
                        <a:rPr lang="en-GB" sz="2800" dirty="0">
                          <a:solidFill>
                            <a:srgbClr val="002060"/>
                          </a:solidFill>
                          <a:latin typeface="Century Gothic" panose="020B0502020202020204" pitchFamily="34" charset="0"/>
                        </a:rPr>
                        <a: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91707288"/>
                  </a:ext>
                </a:extLst>
              </a:tr>
            </a:tbl>
          </a:graphicData>
        </a:graphic>
      </p:graphicFrame>
      <p:pic>
        <p:nvPicPr>
          <p:cNvPr id="99" name="Google Shape;282;p13" descr="Reading, Book, Symbol, Icon, Reader, Man">
            <a:extLst>
              <a:ext uri="{FF2B5EF4-FFF2-40B4-BE49-F238E27FC236}">
                <a16:creationId xmlns:a16="http://schemas.microsoft.com/office/drawing/2014/main" id="{1F3FF623-665F-4DD9-883E-1DF06B675E30}"/>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100" name="Title 1">
            <a:extLst>
              <a:ext uri="{FF2B5EF4-FFF2-40B4-BE49-F238E27FC236}">
                <a16:creationId xmlns:a16="http://schemas.microsoft.com/office/drawing/2014/main" id="{217AAA05-4313-4BEA-B95B-9D85EB1B1EF2}"/>
              </a:ext>
            </a:extLst>
          </p:cNvPr>
          <p:cNvSpPr txBox="1">
            <a:spLocks/>
          </p:cNvSpPr>
          <p:nvPr/>
        </p:nvSpPr>
        <p:spPr>
          <a:xfrm>
            <a:off x="11300458" y="1007989"/>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leer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7" name="Rectangle: Rounded Corners 6">
            <a:extLst>
              <a:ext uri="{FF2B5EF4-FFF2-40B4-BE49-F238E27FC236}">
                <a16:creationId xmlns:a16="http://schemas.microsoft.com/office/drawing/2014/main" id="{C6615A7D-5134-46B3-ADB8-7042B14E8AC8}"/>
              </a:ext>
            </a:extLst>
          </p:cNvPr>
          <p:cNvSpPr/>
          <p:nvPr/>
        </p:nvSpPr>
        <p:spPr>
          <a:xfrm>
            <a:off x="746072" y="1208044"/>
            <a:ext cx="3707531" cy="61538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Rectangle: Rounded Corners 100">
            <a:extLst>
              <a:ext uri="{FF2B5EF4-FFF2-40B4-BE49-F238E27FC236}">
                <a16:creationId xmlns:a16="http://schemas.microsoft.com/office/drawing/2014/main" id="{75300E00-2667-4163-ACC0-D021861FD818}"/>
              </a:ext>
            </a:extLst>
          </p:cNvPr>
          <p:cNvSpPr/>
          <p:nvPr/>
        </p:nvSpPr>
        <p:spPr>
          <a:xfrm>
            <a:off x="4458494" y="2460080"/>
            <a:ext cx="3164894" cy="63972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Rounded Corners 101">
            <a:extLst>
              <a:ext uri="{FF2B5EF4-FFF2-40B4-BE49-F238E27FC236}">
                <a16:creationId xmlns:a16="http://schemas.microsoft.com/office/drawing/2014/main" id="{F800D2FE-E3DD-40A5-9BF2-D3DD2D0D51F0}"/>
              </a:ext>
            </a:extLst>
          </p:cNvPr>
          <p:cNvSpPr/>
          <p:nvPr/>
        </p:nvSpPr>
        <p:spPr>
          <a:xfrm>
            <a:off x="7636364" y="2469843"/>
            <a:ext cx="3598076" cy="60953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62E8D7C1-69BB-4255-9C84-BFCE23090FFD}"/>
              </a:ext>
            </a:extLst>
          </p:cNvPr>
          <p:cNvSpPr/>
          <p:nvPr/>
        </p:nvSpPr>
        <p:spPr>
          <a:xfrm>
            <a:off x="742126" y="1870119"/>
            <a:ext cx="3734235" cy="546955"/>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BBD91BE0-2E47-459B-860B-90294C46F27A}"/>
              </a:ext>
            </a:extLst>
          </p:cNvPr>
          <p:cNvSpPr/>
          <p:nvPr/>
        </p:nvSpPr>
        <p:spPr>
          <a:xfrm>
            <a:off x="4453603" y="3099319"/>
            <a:ext cx="3164894" cy="58678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Rounded Corners 104">
            <a:extLst>
              <a:ext uri="{FF2B5EF4-FFF2-40B4-BE49-F238E27FC236}">
                <a16:creationId xmlns:a16="http://schemas.microsoft.com/office/drawing/2014/main" id="{1C7B51F2-ABDE-4F83-BF5A-82EC4EF3B74A}"/>
              </a:ext>
            </a:extLst>
          </p:cNvPr>
          <p:cNvSpPr/>
          <p:nvPr/>
        </p:nvSpPr>
        <p:spPr>
          <a:xfrm>
            <a:off x="7618497" y="1226392"/>
            <a:ext cx="3572259" cy="609531"/>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Rectangle: Rounded Corners 106">
            <a:extLst>
              <a:ext uri="{FF2B5EF4-FFF2-40B4-BE49-F238E27FC236}">
                <a16:creationId xmlns:a16="http://schemas.microsoft.com/office/drawing/2014/main" id="{0A1B80A1-A62A-4794-BCDF-E68CF55ECCB0}"/>
              </a:ext>
            </a:extLst>
          </p:cNvPr>
          <p:cNvSpPr/>
          <p:nvPr/>
        </p:nvSpPr>
        <p:spPr>
          <a:xfrm>
            <a:off x="4473581" y="1236240"/>
            <a:ext cx="3170454" cy="594987"/>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Rectangle: Rounded Corners 107">
            <a:extLst>
              <a:ext uri="{FF2B5EF4-FFF2-40B4-BE49-F238E27FC236}">
                <a16:creationId xmlns:a16="http://schemas.microsoft.com/office/drawing/2014/main" id="{B2BBEC39-283B-4187-A9FB-6171A4FFD512}"/>
              </a:ext>
            </a:extLst>
          </p:cNvPr>
          <p:cNvSpPr/>
          <p:nvPr/>
        </p:nvSpPr>
        <p:spPr>
          <a:xfrm>
            <a:off x="7664013" y="3048534"/>
            <a:ext cx="3631091" cy="628255"/>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Rounded Corners 108">
            <a:extLst>
              <a:ext uri="{FF2B5EF4-FFF2-40B4-BE49-F238E27FC236}">
                <a16:creationId xmlns:a16="http://schemas.microsoft.com/office/drawing/2014/main" id="{E22F0AF0-898C-4AAF-9E12-8C889CE4F461}"/>
              </a:ext>
            </a:extLst>
          </p:cNvPr>
          <p:cNvSpPr/>
          <p:nvPr/>
        </p:nvSpPr>
        <p:spPr>
          <a:xfrm>
            <a:off x="684249" y="3053178"/>
            <a:ext cx="3746596" cy="61538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Rectangle: Rounded Corners 110">
            <a:extLst>
              <a:ext uri="{FF2B5EF4-FFF2-40B4-BE49-F238E27FC236}">
                <a16:creationId xmlns:a16="http://schemas.microsoft.com/office/drawing/2014/main" id="{B4D3FC3A-1DA0-4AC9-959D-88874BFD2C1E}"/>
              </a:ext>
            </a:extLst>
          </p:cNvPr>
          <p:cNvSpPr/>
          <p:nvPr/>
        </p:nvSpPr>
        <p:spPr>
          <a:xfrm>
            <a:off x="4499119" y="1823425"/>
            <a:ext cx="3164894" cy="609262"/>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Rounded Corners 111">
            <a:extLst>
              <a:ext uri="{FF2B5EF4-FFF2-40B4-BE49-F238E27FC236}">
                <a16:creationId xmlns:a16="http://schemas.microsoft.com/office/drawing/2014/main" id="{3D84DECA-981F-4C46-8313-D1B64326BC56}"/>
              </a:ext>
            </a:extLst>
          </p:cNvPr>
          <p:cNvSpPr/>
          <p:nvPr/>
        </p:nvSpPr>
        <p:spPr>
          <a:xfrm>
            <a:off x="7664036" y="3693386"/>
            <a:ext cx="3631068" cy="67690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Rounded Corners 112">
            <a:extLst>
              <a:ext uri="{FF2B5EF4-FFF2-40B4-BE49-F238E27FC236}">
                <a16:creationId xmlns:a16="http://schemas.microsoft.com/office/drawing/2014/main" id="{239C2F43-903E-4369-8D2D-90636AB1EBB2}"/>
              </a:ext>
            </a:extLst>
          </p:cNvPr>
          <p:cNvSpPr/>
          <p:nvPr/>
        </p:nvSpPr>
        <p:spPr>
          <a:xfrm>
            <a:off x="717206" y="3706679"/>
            <a:ext cx="3746596" cy="612515"/>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Rectangle: Rounded Corners 114">
            <a:extLst>
              <a:ext uri="{FF2B5EF4-FFF2-40B4-BE49-F238E27FC236}">
                <a16:creationId xmlns:a16="http://schemas.microsoft.com/office/drawing/2014/main" id="{2E60EB81-E9F1-4CF1-8043-581C69FB6228}"/>
              </a:ext>
            </a:extLst>
          </p:cNvPr>
          <p:cNvSpPr/>
          <p:nvPr/>
        </p:nvSpPr>
        <p:spPr>
          <a:xfrm>
            <a:off x="7671096" y="1862925"/>
            <a:ext cx="3624008" cy="628255"/>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TextBox 115">
            <a:extLst>
              <a:ext uri="{FF2B5EF4-FFF2-40B4-BE49-F238E27FC236}">
                <a16:creationId xmlns:a16="http://schemas.microsoft.com/office/drawing/2014/main" id="{AC16A944-874E-482A-AEBE-A1AF4E9BFAF7}"/>
              </a:ext>
            </a:extLst>
          </p:cNvPr>
          <p:cNvSpPr txBox="1"/>
          <p:nvPr/>
        </p:nvSpPr>
        <p:spPr>
          <a:xfrm>
            <a:off x="214181" y="4609291"/>
            <a:ext cx="1100452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5.</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7" name="TextBox 116">
            <a:extLst>
              <a:ext uri="{FF2B5EF4-FFF2-40B4-BE49-F238E27FC236}">
                <a16:creationId xmlns:a16="http://schemas.microsoft.com/office/drawing/2014/main" id="{320D5FE8-0BCC-4822-9CC1-2558914A2918}"/>
              </a:ext>
            </a:extLst>
          </p:cNvPr>
          <p:cNvSpPr txBox="1"/>
          <p:nvPr/>
        </p:nvSpPr>
        <p:spPr>
          <a:xfrm>
            <a:off x="768633" y="5374767"/>
            <a:ext cx="707259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Bebe</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un chocolate caliente.</a:t>
            </a:r>
          </a:p>
        </p:txBody>
      </p:sp>
      <p:sp>
        <p:nvSpPr>
          <p:cNvPr id="118" name="TextBox 117">
            <a:extLst>
              <a:ext uri="{FF2B5EF4-FFF2-40B4-BE49-F238E27FC236}">
                <a16:creationId xmlns:a16="http://schemas.microsoft.com/office/drawing/2014/main" id="{68685A8C-06F4-4EEE-9B72-30A0E3D2CD54}"/>
              </a:ext>
            </a:extLst>
          </p:cNvPr>
          <p:cNvSpPr txBox="1"/>
          <p:nvPr/>
        </p:nvSpPr>
        <p:spPr>
          <a:xfrm>
            <a:off x="721458" y="4623958"/>
            <a:ext cx="91374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Vemos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una</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película</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en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el</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salón</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de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actos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t>
            </a:r>
          </a:p>
        </p:txBody>
      </p:sp>
      <p:sp>
        <p:nvSpPr>
          <p:cNvPr id="120" name="TextBox 119">
            <a:extLst>
              <a:ext uri="{FF2B5EF4-FFF2-40B4-BE49-F238E27FC236}">
                <a16:creationId xmlns:a16="http://schemas.microsoft.com/office/drawing/2014/main" id="{6EBF2A39-C9FD-4A15-9E0F-5B85B4A93511}"/>
              </a:ext>
            </a:extLst>
          </p:cNvPr>
          <p:cNvSpPr txBox="1"/>
          <p:nvPr/>
        </p:nvSpPr>
        <p:spPr>
          <a:xfrm>
            <a:off x="756272" y="5007776"/>
            <a:ext cx="832356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err="1">
                <a:solidFill>
                  <a:srgbClr val="92D050"/>
                </a:solidFill>
                <a:latin typeface="Century Gothic" panose="020B0502020202020204" pitchFamily="34" charset="0"/>
              </a:rPr>
              <a:t>Comemos</a:t>
            </a:r>
            <a:r>
              <a:rPr lang="en-GB" sz="2800" b="1" dirty="0">
                <a:solidFill>
                  <a:srgbClr val="92D050"/>
                </a:solidFill>
                <a:latin typeface="Century Gothic" panose="020B0502020202020204" pitchFamily="34" charset="0"/>
              </a:rPr>
              <a:t> un </a:t>
            </a:r>
            <a:r>
              <a:rPr lang="en-GB" sz="2800" b="1" dirty="0" err="1">
                <a:solidFill>
                  <a:srgbClr val="92D050"/>
                </a:solidFill>
                <a:latin typeface="Century Gothic" panose="020B0502020202020204" pitchFamily="34" charset="0"/>
              </a:rPr>
              <a:t>bocadillo</a:t>
            </a:r>
            <a:r>
              <a:rPr lang="en-GB" sz="2800" b="1" dirty="0">
                <a:solidFill>
                  <a:srgbClr val="92D050"/>
                </a:solidFill>
                <a:latin typeface="Century Gothic" panose="020B0502020202020204" pitchFamily="34" charset="0"/>
              </a:rPr>
              <a:t> en </a:t>
            </a:r>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patio.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21" name="TextBox 120">
            <a:extLst>
              <a:ext uri="{FF2B5EF4-FFF2-40B4-BE49-F238E27FC236}">
                <a16:creationId xmlns:a16="http://schemas.microsoft.com/office/drawing/2014/main" id="{90165681-5BB1-4260-89F1-4AE3563E1A97}"/>
              </a:ext>
            </a:extLst>
          </p:cNvPr>
          <p:cNvSpPr txBox="1"/>
          <p:nvPr/>
        </p:nvSpPr>
        <p:spPr>
          <a:xfrm>
            <a:off x="750365" y="5875374"/>
            <a:ext cx="956543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Aprende</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unas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palabras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nuevas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t>
            </a:r>
          </a:p>
        </p:txBody>
      </p:sp>
      <p:sp>
        <p:nvSpPr>
          <p:cNvPr id="122" name="TextBox 121">
            <a:extLst>
              <a:ext uri="{FF2B5EF4-FFF2-40B4-BE49-F238E27FC236}">
                <a16:creationId xmlns:a16="http://schemas.microsoft.com/office/drawing/2014/main" id="{A145DC74-695B-4E96-B131-7B7CE9CEF0B3}"/>
              </a:ext>
            </a:extLst>
          </p:cNvPr>
          <p:cNvSpPr txBox="1"/>
          <p:nvPr/>
        </p:nvSpPr>
        <p:spPr>
          <a:xfrm>
            <a:off x="746072" y="6327699"/>
            <a:ext cx="956543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Respondemos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 la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profesora</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en español.</a:t>
            </a:r>
          </a:p>
        </p:txBody>
      </p:sp>
      <p:sp>
        <p:nvSpPr>
          <p:cNvPr id="123" name="Title 1">
            <a:extLst>
              <a:ext uri="{FF2B5EF4-FFF2-40B4-BE49-F238E27FC236}">
                <a16:creationId xmlns:a16="http://schemas.microsoft.com/office/drawing/2014/main" id="{A528B4CA-3569-4A28-8288-43BAAE3E75FD}"/>
              </a:ext>
            </a:extLst>
          </p:cNvPr>
          <p:cNvSpPr txBox="1">
            <a:spLocks/>
          </p:cNvSpPr>
          <p:nvPr/>
        </p:nvSpPr>
        <p:spPr>
          <a:xfrm>
            <a:off x="3285280" y="68186"/>
            <a:ext cx="6987767"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Google Shape;167;p2">
            <a:extLst>
              <a:ext uri="{FF2B5EF4-FFF2-40B4-BE49-F238E27FC236}">
                <a16:creationId xmlns:a16="http://schemas.microsoft.com/office/drawing/2014/main" id="{3E12E9E1-6B9F-0561-B24E-72ADD00A312D}"/>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Speech Bubble: Rectangle with Corners Rounded 3">
            <a:extLst>
              <a:ext uri="{FF2B5EF4-FFF2-40B4-BE49-F238E27FC236}">
                <a16:creationId xmlns:a16="http://schemas.microsoft.com/office/drawing/2014/main" id="{3C284353-7F44-F906-553B-8FBD0F3572DC}"/>
              </a:ext>
            </a:extLst>
          </p:cNvPr>
          <p:cNvSpPr/>
          <p:nvPr/>
        </p:nvSpPr>
        <p:spPr>
          <a:xfrm>
            <a:off x="4383007" y="82550"/>
            <a:ext cx="6188484"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GB" sz="2400" b="1" dirty="0" err="1">
                <a:solidFill>
                  <a:schemeClr val="bg1"/>
                </a:solidFill>
                <a:latin typeface="Century Gothic"/>
                <a:ea typeface="Century Gothic"/>
                <a:cs typeface="Century Gothic"/>
                <a:sym typeface="Century Gothic"/>
              </a:rPr>
              <a:t>Combina</a:t>
            </a:r>
            <a:r>
              <a:rPr lang="en-GB" sz="2400" b="1" dirty="0">
                <a:solidFill>
                  <a:schemeClr val="bg1"/>
                </a:solidFill>
                <a:latin typeface="Century Gothic"/>
                <a:ea typeface="Century Gothic"/>
                <a:cs typeface="Century Gothic"/>
                <a:sym typeface="Century Gothic"/>
              </a:rPr>
              <a:t> las palabras y escribe frases.</a:t>
            </a:r>
            <a:endParaRPr lang="en-GB" sz="2400" b="1" dirty="0">
              <a:solidFill>
                <a:schemeClr val="bg1"/>
              </a:solidFill>
              <a:latin typeface="Calibri Light" panose="020F0302020204030204"/>
            </a:endParaRPr>
          </a:p>
        </p:txBody>
      </p:sp>
      <p:pic>
        <p:nvPicPr>
          <p:cNvPr id="6" name="Graphic 5" descr="Teacher">
            <a:extLst>
              <a:ext uri="{FF2B5EF4-FFF2-40B4-BE49-F238E27FC236}">
                <a16:creationId xmlns:a16="http://schemas.microsoft.com/office/drawing/2014/main" id="{52C488EF-7B23-F871-BB9B-052B765B7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85280" y="-95910"/>
            <a:ext cx="914400" cy="914400"/>
          </a:xfrm>
          <a:prstGeom prst="rect">
            <a:avLst/>
          </a:prstGeom>
        </p:spPr>
      </p:pic>
      <p:sp>
        <p:nvSpPr>
          <p:cNvPr id="9" name="TextBox 8">
            <a:extLst>
              <a:ext uri="{FF2B5EF4-FFF2-40B4-BE49-F238E27FC236}">
                <a16:creationId xmlns:a16="http://schemas.microsoft.com/office/drawing/2014/main" id="{2B4FD4C1-D7C3-A3E9-FE67-A058466FC079}"/>
              </a:ext>
            </a:extLst>
          </p:cNvPr>
          <p:cNvSpPr txBox="1"/>
          <p:nvPr/>
        </p:nvSpPr>
        <p:spPr>
          <a:xfrm>
            <a:off x="8827476" y="6217144"/>
            <a:ext cx="3364523" cy="646331"/>
          </a:xfrm>
          <a:prstGeom prst="rect">
            <a:avLst/>
          </a:prstGeom>
          <a:solidFill>
            <a:srgbClr val="E2F0D9"/>
          </a:solidFill>
        </p:spPr>
        <p:txBody>
          <a:bodyPr wrap="square">
            <a:spAutoFit/>
          </a:bodyPr>
          <a:lstStyle/>
          <a:p>
            <a:r>
              <a:rPr lang="en-GB" b="1" dirty="0" err="1">
                <a:solidFill>
                  <a:srgbClr val="002060"/>
                </a:solidFill>
                <a:latin typeface="Century Gothic"/>
                <a:ea typeface="Century Gothic"/>
                <a:cs typeface="Century Gothic"/>
                <a:sym typeface="Century Gothic"/>
              </a:rPr>
              <a:t>c</a:t>
            </a:r>
            <a:r>
              <a:rPr lang="en-GB" sz="1800" b="1" dirty="0" err="1">
                <a:solidFill>
                  <a:srgbClr val="002060"/>
                </a:solidFill>
                <a:latin typeface="Century Gothic"/>
                <a:ea typeface="Century Gothic"/>
                <a:cs typeface="Century Gothic"/>
                <a:sym typeface="Century Gothic"/>
              </a:rPr>
              <a:t>ombinar</a:t>
            </a:r>
            <a:r>
              <a:rPr lang="en-GB" sz="1800" b="1" dirty="0">
                <a:solidFill>
                  <a:srgbClr val="002060"/>
                </a:solidFill>
                <a:latin typeface="Century Gothic"/>
                <a:ea typeface="Century Gothic"/>
                <a:cs typeface="Century Gothic"/>
                <a:sym typeface="Century Gothic"/>
              </a:rPr>
              <a:t> </a:t>
            </a:r>
            <a:r>
              <a:rPr lang="en-GB" sz="1800" dirty="0">
                <a:solidFill>
                  <a:srgbClr val="002060"/>
                </a:solidFill>
                <a:latin typeface="Century Gothic"/>
                <a:ea typeface="Century Gothic"/>
                <a:cs typeface="Century Gothic"/>
                <a:sym typeface="Century Gothic"/>
              </a:rPr>
              <a:t>= to combine</a:t>
            </a:r>
            <a:br>
              <a:rPr lang="en-GB" sz="1800" dirty="0">
                <a:solidFill>
                  <a:srgbClr val="002060"/>
                </a:solidFill>
                <a:latin typeface="Century Gothic"/>
                <a:ea typeface="Century Gothic"/>
                <a:cs typeface="Century Gothic"/>
                <a:sym typeface="Century Gothic"/>
              </a:rPr>
            </a:br>
            <a:r>
              <a:rPr lang="en-GB" sz="1800" b="1" dirty="0" err="1">
                <a:solidFill>
                  <a:srgbClr val="002060"/>
                </a:solidFill>
                <a:latin typeface="Century Gothic"/>
                <a:ea typeface="Century Gothic"/>
                <a:cs typeface="Century Gothic"/>
                <a:sym typeface="Century Gothic"/>
              </a:rPr>
              <a:t>el</a:t>
            </a:r>
            <a:r>
              <a:rPr lang="en-GB" sz="1800" b="1" dirty="0">
                <a:solidFill>
                  <a:srgbClr val="002060"/>
                </a:solidFill>
                <a:latin typeface="Century Gothic"/>
                <a:ea typeface="Century Gothic"/>
                <a:cs typeface="Century Gothic"/>
                <a:sym typeface="Century Gothic"/>
              </a:rPr>
              <a:t> </a:t>
            </a:r>
            <a:r>
              <a:rPr lang="en-GB" sz="1800" b="1" dirty="0" err="1">
                <a:solidFill>
                  <a:srgbClr val="002060"/>
                </a:solidFill>
                <a:latin typeface="Century Gothic"/>
                <a:ea typeface="Century Gothic"/>
                <a:cs typeface="Century Gothic"/>
                <a:sym typeface="Century Gothic"/>
              </a:rPr>
              <a:t>salón</a:t>
            </a:r>
            <a:r>
              <a:rPr lang="en-GB" sz="1800" b="1" dirty="0">
                <a:solidFill>
                  <a:srgbClr val="002060"/>
                </a:solidFill>
                <a:latin typeface="Century Gothic"/>
                <a:ea typeface="Century Gothic"/>
                <a:cs typeface="Century Gothic"/>
                <a:sym typeface="Century Gothic"/>
              </a:rPr>
              <a:t> de </a:t>
            </a:r>
            <a:r>
              <a:rPr lang="en-GB" sz="1800" b="1" dirty="0" err="1">
                <a:solidFill>
                  <a:srgbClr val="002060"/>
                </a:solidFill>
                <a:latin typeface="Century Gothic"/>
                <a:ea typeface="Century Gothic"/>
                <a:cs typeface="Century Gothic"/>
                <a:sym typeface="Century Gothic"/>
              </a:rPr>
              <a:t>actos</a:t>
            </a:r>
            <a:r>
              <a:rPr lang="en-GB" sz="1800" b="1" dirty="0">
                <a:solidFill>
                  <a:srgbClr val="002060"/>
                </a:solidFill>
                <a:latin typeface="Century Gothic"/>
                <a:ea typeface="Century Gothic"/>
                <a:cs typeface="Century Gothic"/>
                <a:sym typeface="Century Gothic"/>
              </a:rPr>
              <a:t> </a:t>
            </a:r>
            <a:r>
              <a:rPr lang="en-GB" sz="1800" dirty="0">
                <a:solidFill>
                  <a:srgbClr val="002060"/>
                </a:solidFill>
                <a:latin typeface="Century Gothic"/>
                <a:ea typeface="Century Gothic"/>
                <a:cs typeface="Century Gothic"/>
                <a:sym typeface="Century Gothic"/>
              </a:rPr>
              <a:t>– main hall</a:t>
            </a:r>
            <a:endParaRPr lang="en-GB" dirty="0">
              <a:solidFill>
                <a:srgbClr val="002060"/>
              </a:solidFill>
            </a:endParaRPr>
          </a:p>
        </p:txBody>
      </p:sp>
      <p:sp>
        <p:nvSpPr>
          <p:cNvPr id="10" name="Rectangle: Rounded Corners 9">
            <a:extLst>
              <a:ext uri="{FF2B5EF4-FFF2-40B4-BE49-F238E27FC236}">
                <a16:creationId xmlns:a16="http://schemas.microsoft.com/office/drawing/2014/main" id="{FDFD5DE6-EF44-5803-C093-3B78FDC1B001}"/>
              </a:ext>
            </a:extLst>
          </p:cNvPr>
          <p:cNvSpPr/>
          <p:nvPr/>
        </p:nvSpPr>
        <p:spPr>
          <a:xfrm>
            <a:off x="735871" y="2476905"/>
            <a:ext cx="3727931" cy="598142"/>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63C84DD9-8412-1C7D-11C2-D3E2F74A3CFB}"/>
              </a:ext>
            </a:extLst>
          </p:cNvPr>
          <p:cNvSpPr/>
          <p:nvPr/>
        </p:nvSpPr>
        <p:spPr>
          <a:xfrm>
            <a:off x="4493788" y="3731284"/>
            <a:ext cx="3164894" cy="58678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167;p2">
            <a:hlinkClick r:id="" action="ppaction://noaction">
              <a:snd r:embed="rId8" name="6_2.wav"/>
            </a:hlinkClick>
            <a:extLst>
              <a:ext uri="{FF2B5EF4-FFF2-40B4-BE49-F238E27FC236}">
                <a16:creationId xmlns:a16="http://schemas.microsoft.com/office/drawing/2014/main" id="{4643DC21-BC96-2899-F0FA-AD814F422BCA}"/>
              </a:ext>
            </a:extLst>
          </p:cNvPr>
          <p:cNvSpPr/>
          <p:nvPr/>
        </p:nvSpPr>
        <p:spPr>
          <a:xfrm>
            <a:off x="166663" y="1319329"/>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dirty="0">
                <a:solidFill>
                  <a:srgbClr val="FFFFFF"/>
                </a:solidFill>
                <a:latin typeface="Calibri"/>
                <a:ea typeface="Calibri"/>
                <a:cs typeface="Calibri"/>
                <a:sym typeface="Calibri"/>
              </a:rPr>
              <a:t>1</a:t>
            </a:r>
            <a:endParaRPr kumimoji="0" sz="32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2" name="Google Shape;167;p2">
            <a:hlinkClick r:id="" action="ppaction://noaction">
              <a:snd r:embed="rId9" name="6_3.wav"/>
            </a:hlinkClick>
            <a:extLst>
              <a:ext uri="{FF2B5EF4-FFF2-40B4-BE49-F238E27FC236}">
                <a16:creationId xmlns:a16="http://schemas.microsoft.com/office/drawing/2014/main" id="{5BC2F6B7-A3B8-1B8F-C394-D6E9F7819C30}"/>
              </a:ext>
            </a:extLst>
          </p:cNvPr>
          <p:cNvSpPr/>
          <p:nvPr/>
        </p:nvSpPr>
        <p:spPr>
          <a:xfrm>
            <a:off x="160375" y="190436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dirty="0">
                <a:solidFill>
                  <a:srgbClr val="FFFFFF"/>
                </a:solidFill>
                <a:latin typeface="Calibri"/>
                <a:ea typeface="Calibri"/>
                <a:cs typeface="Calibri"/>
                <a:sym typeface="Calibri"/>
              </a:rPr>
              <a:t>2</a:t>
            </a:r>
            <a:endParaRPr kumimoji="0" sz="32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3" name="Google Shape;167;p2">
            <a:hlinkClick r:id="" action="ppaction://noaction">
              <a:snd r:embed="rId10" name="6_4.wav"/>
            </a:hlinkClick>
            <a:extLst>
              <a:ext uri="{FF2B5EF4-FFF2-40B4-BE49-F238E27FC236}">
                <a16:creationId xmlns:a16="http://schemas.microsoft.com/office/drawing/2014/main" id="{7D7918FA-E231-D042-C924-E5DBBF11DFE4}"/>
              </a:ext>
            </a:extLst>
          </p:cNvPr>
          <p:cNvSpPr/>
          <p:nvPr/>
        </p:nvSpPr>
        <p:spPr>
          <a:xfrm>
            <a:off x="173876" y="2510646"/>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dirty="0">
                <a:solidFill>
                  <a:srgbClr val="FFFFFF"/>
                </a:solidFill>
                <a:latin typeface="Calibri"/>
                <a:ea typeface="Calibri"/>
                <a:cs typeface="Calibri"/>
                <a:sym typeface="Calibri"/>
              </a:rPr>
              <a:t>3</a:t>
            </a:r>
            <a:endParaRPr kumimoji="0" sz="32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4" name="Google Shape;167;p2">
            <a:hlinkClick r:id="" action="ppaction://noaction">
              <a:snd r:embed="rId11" name="6_5.wav"/>
            </a:hlinkClick>
            <a:extLst>
              <a:ext uri="{FF2B5EF4-FFF2-40B4-BE49-F238E27FC236}">
                <a16:creationId xmlns:a16="http://schemas.microsoft.com/office/drawing/2014/main" id="{66789626-1646-B978-FA55-B53CCA1279EC}"/>
              </a:ext>
            </a:extLst>
          </p:cNvPr>
          <p:cNvSpPr/>
          <p:nvPr/>
        </p:nvSpPr>
        <p:spPr>
          <a:xfrm>
            <a:off x="160375" y="3153474"/>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dirty="0">
                <a:solidFill>
                  <a:srgbClr val="FFFFFF"/>
                </a:solidFill>
                <a:latin typeface="Calibri"/>
                <a:ea typeface="Calibri"/>
                <a:cs typeface="Calibri"/>
                <a:sym typeface="Calibri"/>
              </a:rPr>
              <a:t>4</a:t>
            </a:r>
            <a:endParaRPr kumimoji="0" sz="32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5" name="Google Shape;167;p2">
            <a:hlinkClick r:id="" action="ppaction://noaction">
              <a:snd r:embed="rId12" name="6_6.wav"/>
            </a:hlinkClick>
            <a:extLst>
              <a:ext uri="{FF2B5EF4-FFF2-40B4-BE49-F238E27FC236}">
                <a16:creationId xmlns:a16="http://schemas.microsoft.com/office/drawing/2014/main" id="{A76AF71A-2ABE-ADDE-1999-D3BB76D6D6E1}"/>
              </a:ext>
            </a:extLst>
          </p:cNvPr>
          <p:cNvSpPr/>
          <p:nvPr/>
        </p:nvSpPr>
        <p:spPr>
          <a:xfrm>
            <a:off x="180843" y="3773637"/>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FFFFFF"/>
                </a:solidFill>
                <a:effectLst/>
                <a:uLnTx/>
                <a:uFillTx/>
                <a:latin typeface="Calibri"/>
                <a:ea typeface="Calibri"/>
                <a:cs typeface="Calibri"/>
                <a:sym typeface="Calibri"/>
              </a:rPr>
              <a:t>5</a:t>
            </a:r>
            <a:endParaRPr kumimoji="0" sz="32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1924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6_1.wav"/>
                                        </p:tgtEl>
                                      </p:cMediaNode>
                                    </p:audio>
                                  </p:sub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additive="base">
                                        <p:cTn id="21" dur="500" fill="hold"/>
                                        <p:tgtEl>
                                          <p:spTgt spid="101"/>
                                        </p:tgtEl>
                                        <p:attrNameLst>
                                          <p:attrName>ppt_x</p:attrName>
                                        </p:attrNameLst>
                                      </p:cBhvr>
                                      <p:tavLst>
                                        <p:tav tm="0">
                                          <p:val>
                                            <p:strVal val="#ppt_x"/>
                                          </p:val>
                                        </p:tav>
                                        <p:tav tm="100000">
                                          <p:val>
                                            <p:strVal val="#ppt_x"/>
                                          </p:val>
                                        </p:tav>
                                      </p:tavLst>
                                    </p:anim>
                                    <p:anim calcmode="lin" valueType="num">
                                      <p:cBhvr additive="base">
                                        <p:cTn id="22"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anim calcmode="lin" valueType="num">
                                      <p:cBhvr additive="base">
                                        <p:cTn id="27" dur="500" fill="hold"/>
                                        <p:tgtEl>
                                          <p:spTgt spid="102"/>
                                        </p:tgtEl>
                                        <p:attrNameLst>
                                          <p:attrName>ppt_x</p:attrName>
                                        </p:attrNameLst>
                                      </p:cBhvr>
                                      <p:tavLst>
                                        <p:tav tm="0">
                                          <p:val>
                                            <p:strVal val="#ppt_x"/>
                                          </p:val>
                                        </p:tav>
                                        <p:tav tm="100000">
                                          <p:val>
                                            <p:strVal val="#ppt_x"/>
                                          </p:val>
                                        </p:tav>
                                      </p:tavLst>
                                    </p:anim>
                                    <p:anim calcmode="lin" valueType="num">
                                      <p:cBhvr additive="base">
                                        <p:cTn id="2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3"/>
                                        </p:tgtEl>
                                        <p:attrNameLst>
                                          <p:attrName>style.visibility</p:attrName>
                                        </p:attrNameLst>
                                      </p:cBhvr>
                                      <p:to>
                                        <p:strVal val="visible"/>
                                      </p:to>
                                    </p:set>
                                    <p:anim calcmode="lin" valueType="num">
                                      <p:cBhvr additive="base">
                                        <p:cTn id="37" dur="500" fill="hold"/>
                                        <p:tgtEl>
                                          <p:spTgt spid="103"/>
                                        </p:tgtEl>
                                        <p:attrNameLst>
                                          <p:attrName>ppt_x</p:attrName>
                                        </p:attrNameLst>
                                      </p:cBhvr>
                                      <p:tavLst>
                                        <p:tav tm="0">
                                          <p:val>
                                            <p:strVal val="#ppt_x"/>
                                          </p:val>
                                        </p:tav>
                                        <p:tav tm="100000">
                                          <p:val>
                                            <p:strVal val="#ppt_x"/>
                                          </p:val>
                                        </p:tav>
                                      </p:tavLst>
                                    </p:anim>
                                    <p:anim calcmode="lin" valueType="num">
                                      <p:cBhvr additive="base">
                                        <p:cTn id="38"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500" fill="hold"/>
                                        <p:tgtEl>
                                          <p:spTgt spid="104"/>
                                        </p:tgtEl>
                                        <p:attrNameLst>
                                          <p:attrName>ppt_x</p:attrName>
                                        </p:attrNameLst>
                                      </p:cBhvr>
                                      <p:tavLst>
                                        <p:tav tm="0">
                                          <p:val>
                                            <p:strVal val="#ppt_x"/>
                                          </p:val>
                                        </p:tav>
                                        <p:tav tm="100000">
                                          <p:val>
                                            <p:strVal val="#ppt_x"/>
                                          </p:val>
                                        </p:tav>
                                      </p:tavLst>
                                    </p:anim>
                                    <p:anim calcmode="lin" valueType="num">
                                      <p:cBhvr additive="base">
                                        <p:cTn id="4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5"/>
                                        </p:tgtEl>
                                        <p:attrNameLst>
                                          <p:attrName>style.visibility</p:attrName>
                                        </p:attrNameLst>
                                      </p:cBhvr>
                                      <p:to>
                                        <p:strVal val="visible"/>
                                      </p:to>
                                    </p:set>
                                    <p:anim calcmode="lin" valueType="num">
                                      <p:cBhvr additive="base">
                                        <p:cTn id="49" dur="500" fill="hold"/>
                                        <p:tgtEl>
                                          <p:spTgt spid="105"/>
                                        </p:tgtEl>
                                        <p:attrNameLst>
                                          <p:attrName>ppt_x</p:attrName>
                                        </p:attrNameLst>
                                      </p:cBhvr>
                                      <p:tavLst>
                                        <p:tav tm="0">
                                          <p:val>
                                            <p:strVal val="#ppt_x"/>
                                          </p:val>
                                        </p:tav>
                                        <p:tav tm="100000">
                                          <p:val>
                                            <p:strVal val="#ppt_x"/>
                                          </p:val>
                                        </p:tav>
                                      </p:tavLst>
                                    </p:anim>
                                    <p:anim calcmode="lin" valueType="num">
                                      <p:cBhvr additive="base">
                                        <p:cTn id="50"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07"/>
                                        </p:tgtEl>
                                        <p:attrNameLst>
                                          <p:attrName>style.visibility</p:attrName>
                                        </p:attrNameLst>
                                      </p:cBhvr>
                                      <p:to>
                                        <p:strVal val="visible"/>
                                      </p:to>
                                    </p:set>
                                    <p:anim calcmode="lin" valueType="num">
                                      <p:cBhvr additive="base">
                                        <p:cTn id="65" dur="500" fill="hold"/>
                                        <p:tgtEl>
                                          <p:spTgt spid="107"/>
                                        </p:tgtEl>
                                        <p:attrNameLst>
                                          <p:attrName>ppt_x</p:attrName>
                                        </p:attrNameLst>
                                      </p:cBhvr>
                                      <p:tavLst>
                                        <p:tav tm="0">
                                          <p:val>
                                            <p:strVal val="#ppt_x"/>
                                          </p:val>
                                        </p:tav>
                                        <p:tav tm="100000">
                                          <p:val>
                                            <p:strVal val="#ppt_x"/>
                                          </p:val>
                                        </p:tav>
                                      </p:tavLst>
                                    </p:anim>
                                    <p:anim calcmode="lin" valueType="num">
                                      <p:cBhvr additive="base">
                                        <p:cTn id="66"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additive="base">
                                        <p:cTn id="71" dur="500" fill="hold"/>
                                        <p:tgtEl>
                                          <p:spTgt spid="108"/>
                                        </p:tgtEl>
                                        <p:attrNameLst>
                                          <p:attrName>ppt_x</p:attrName>
                                        </p:attrNameLst>
                                      </p:cBhvr>
                                      <p:tavLst>
                                        <p:tav tm="0">
                                          <p:val>
                                            <p:strVal val="#ppt_x"/>
                                          </p:val>
                                        </p:tav>
                                        <p:tav tm="100000">
                                          <p:val>
                                            <p:strVal val="#ppt_x"/>
                                          </p:val>
                                        </p:tav>
                                      </p:tavLst>
                                    </p:anim>
                                    <p:anim calcmode="lin" valueType="num">
                                      <p:cBhvr additive="base">
                                        <p:cTn id="72"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09"/>
                                        </p:tgtEl>
                                        <p:attrNameLst>
                                          <p:attrName>style.visibility</p:attrName>
                                        </p:attrNameLst>
                                      </p:cBhvr>
                                      <p:to>
                                        <p:strVal val="visible"/>
                                      </p:to>
                                    </p:set>
                                    <p:anim calcmode="lin" valueType="num">
                                      <p:cBhvr additive="base">
                                        <p:cTn id="81" dur="500" fill="hold"/>
                                        <p:tgtEl>
                                          <p:spTgt spid="109"/>
                                        </p:tgtEl>
                                        <p:attrNameLst>
                                          <p:attrName>ppt_x</p:attrName>
                                        </p:attrNameLst>
                                      </p:cBhvr>
                                      <p:tavLst>
                                        <p:tav tm="0">
                                          <p:val>
                                            <p:strVal val="#ppt_x"/>
                                          </p:val>
                                        </p:tav>
                                        <p:tav tm="100000">
                                          <p:val>
                                            <p:strVal val="#ppt_x"/>
                                          </p:val>
                                        </p:tav>
                                      </p:tavLst>
                                    </p:anim>
                                    <p:anim calcmode="lin" valueType="num">
                                      <p:cBhvr additive="base">
                                        <p:cTn id="82"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11"/>
                                        </p:tgtEl>
                                        <p:attrNameLst>
                                          <p:attrName>style.visibility</p:attrName>
                                        </p:attrNameLst>
                                      </p:cBhvr>
                                      <p:to>
                                        <p:strVal val="visible"/>
                                      </p:to>
                                    </p:set>
                                    <p:anim calcmode="lin" valueType="num">
                                      <p:cBhvr additive="base">
                                        <p:cTn id="87" dur="500" fill="hold"/>
                                        <p:tgtEl>
                                          <p:spTgt spid="111"/>
                                        </p:tgtEl>
                                        <p:attrNameLst>
                                          <p:attrName>ppt_x</p:attrName>
                                        </p:attrNameLst>
                                      </p:cBhvr>
                                      <p:tavLst>
                                        <p:tav tm="0">
                                          <p:val>
                                            <p:strVal val="#ppt_x"/>
                                          </p:val>
                                        </p:tav>
                                        <p:tav tm="100000">
                                          <p:val>
                                            <p:strVal val="#ppt_x"/>
                                          </p:val>
                                        </p:tav>
                                      </p:tavLst>
                                    </p:anim>
                                    <p:anim calcmode="lin" valueType="num">
                                      <p:cBhvr additive="base">
                                        <p:cTn id="8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12"/>
                                        </p:tgtEl>
                                        <p:attrNameLst>
                                          <p:attrName>style.visibility</p:attrName>
                                        </p:attrNameLst>
                                      </p:cBhvr>
                                      <p:to>
                                        <p:strVal val="visible"/>
                                      </p:to>
                                    </p:set>
                                    <p:anim calcmode="lin" valueType="num">
                                      <p:cBhvr additive="base">
                                        <p:cTn id="93" dur="500" fill="hold"/>
                                        <p:tgtEl>
                                          <p:spTgt spid="112"/>
                                        </p:tgtEl>
                                        <p:attrNameLst>
                                          <p:attrName>ppt_x</p:attrName>
                                        </p:attrNameLst>
                                      </p:cBhvr>
                                      <p:tavLst>
                                        <p:tav tm="0">
                                          <p:val>
                                            <p:strVal val="#ppt_x"/>
                                          </p:val>
                                        </p:tav>
                                        <p:tav tm="100000">
                                          <p:val>
                                            <p:strVal val="#ppt_x"/>
                                          </p:val>
                                        </p:tav>
                                      </p:tavLst>
                                    </p:anim>
                                    <p:anim calcmode="lin" valueType="num">
                                      <p:cBhvr additive="base">
                                        <p:cTn id="94"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2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3"/>
                                        </p:tgtEl>
                                        <p:attrNameLst>
                                          <p:attrName>style.visibility</p:attrName>
                                        </p:attrNameLst>
                                      </p:cBhvr>
                                      <p:to>
                                        <p:strVal val="visible"/>
                                      </p:to>
                                    </p:set>
                                    <p:anim calcmode="lin" valueType="num">
                                      <p:cBhvr additive="base">
                                        <p:cTn id="103" dur="500" fill="hold"/>
                                        <p:tgtEl>
                                          <p:spTgt spid="113"/>
                                        </p:tgtEl>
                                        <p:attrNameLst>
                                          <p:attrName>ppt_x</p:attrName>
                                        </p:attrNameLst>
                                      </p:cBhvr>
                                      <p:tavLst>
                                        <p:tav tm="0">
                                          <p:val>
                                            <p:strVal val="#ppt_x"/>
                                          </p:val>
                                        </p:tav>
                                        <p:tav tm="100000">
                                          <p:val>
                                            <p:strVal val="#ppt_x"/>
                                          </p:val>
                                        </p:tav>
                                      </p:tavLst>
                                    </p:anim>
                                    <p:anim calcmode="lin" valueType="num">
                                      <p:cBhvr additive="base">
                                        <p:cTn id="104"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additive="base">
                                        <p:cTn id="109" dur="500" fill="hold"/>
                                        <p:tgtEl>
                                          <p:spTgt spid="11"/>
                                        </p:tgtEl>
                                        <p:attrNameLst>
                                          <p:attrName>ppt_x</p:attrName>
                                        </p:attrNameLst>
                                      </p:cBhvr>
                                      <p:tavLst>
                                        <p:tav tm="0">
                                          <p:val>
                                            <p:strVal val="#ppt_x"/>
                                          </p:val>
                                        </p:tav>
                                        <p:tav tm="100000">
                                          <p:val>
                                            <p:strVal val="#ppt_x"/>
                                          </p:val>
                                        </p:tav>
                                      </p:tavLst>
                                    </p:anim>
                                    <p:anim calcmode="lin" valueType="num">
                                      <p:cBhvr additive="base">
                                        <p:cTn id="11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15"/>
                                        </p:tgtEl>
                                        <p:attrNameLst>
                                          <p:attrName>style.visibility</p:attrName>
                                        </p:attrNameLst>
                                      </p:cBhvr>
                                      <p:to>
                                        <p:strVal val="visible"/>
                                      </p:to>
                                    </p:set>
                                    <p:anim calcmode="lin" valueType="num">
                                      <p:cBhvr additive="base">
                                        <p:cTn id="115" dur="500" fill="hold"/>
                                        <p:tgtEl>
                                          <p:spTgt spid="115"/>
                                        </p:tgtEl>
                                        <p:attrNameLst>
                                          <p:attrName>ppt_x</p:attrName>
                                        </p:attrNameLst>
                                      </p:cBhvr>
                                      <p:tavLst>
                                        <p:tav tm="0">
                                          <p:val>
                                            <p:strVal val="#ppt_x"/>
                                          </p:val>
                                        </p:tav>
                                        <p:tav tm="100000">
                                          <p:val>
                                            <p:strVal val="#ppt_x"/>
                                          </p:val>
                                        </p:tav>
                                      </p:tavLst>
                                    </p:anim>
                                    <p:anim calcmode="lin" valueType="num">
                                      <p:cBhvr additive="base">
                                        <p:cTn id="116"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1" grpId="0" animBg="1"/>
      <p:bldP spid="102" grpId="0" animBg="1"/>
      <p:bldP spid="103" grpId="0" animBg="1"/>
      <p:bldP spid="104" grpId="0" animBg="1"/>
      <p:bldP spid="105" grpId="0" animBg="1"/>
      <p:bldP spid="107" grpId="0" animBg="1"/>
      <p:bldP spid="108" grpId="0" animBg="1"/>
      <p:bldP spid="109" grpId="0" animBg="1"/>
      <p:bldP spid="111" grpId="0" animBg="1"/>
      <p:bldP spid="112" grpId="0" animBg="1"/>
      <p:bldP spid="113" grpId="0" animBg="1"/>
      <p:bldP spid="115" grpId="0" animBg="1"/>
      <p:bldP spid="117" grpId="0"/>
      <p:bldP spid="118" grpId="0"/>
      <p:bldP spid="120" grpId="0"/>
      <p:bldP spid="121" grpId="0"/>
      <p:bldP spid="122" grpId="0"/>
      <p:bldP spid="4"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45"/>
          <p:cNvSpPr txBox="1">
            <a:spLocks noGrp="1"/>
          </p:cNvSpPr>
          <p:nvPr>
            <p:ph type="title"/>
          </p:nvPr>
        </p:nvSpPr>
        <p:spPr>
          <a:xfrm>
            <a:off x="926902" y="119499"/>
            <a:ext cx="9220587" cy="439000"/>
          </a:xfrm>
          <a:prstGeom prst="rect">
            <a:avLst/>
          </a:prstGeom>
        </p:spPr>
        <p:txBody>
          <a:bodyPr spcFirstLastPara="1" vert="horz" wrap="square" lIns="0" tIns="0" rIns="0" bIns="0" rtlCol="0" anchor="t" anchorCtr="0">
            <a:noAutofit/>
          </a:bodyPr>
          <a:lstStyle/>
          <a:p>
            <a:r>
              <a:rPr lang="en-GB" sz="3867" b="1" dirty="0">
                <a:solidFill>
                  <a:srgbClr val="002060"/>
                </a:solidFill>
                <a:latin typeface="Century Gothic" panose="020B0502020202020204" pitchFamily="34" charset="0"/>
              </a:rPr>
              <a:t>Follow up 5:</a:t>
            </a:r>
            <a:endParaRPr sz="3867" b="1" dirty="0">
              <a:solidFill>
                <a:srgbClr val="002060"/>
              </a:solidFill>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D0A7A1DD-0174-4729-B803-C8C6D9867C56}"/>
              </a:ext>
            </a:extLst>
          </p:cNvPr>
          <p:cNvGraphicFramePr>
            <a:graphicFrameLocks noGrp="1"/>
          </p:cNvGraphicFramePr>
          <p:nvPr>
            <p:extLst>
              <p:ext uri="{D42A27DB-BD31-4B8C-83A1-F6EECF244321}">
                <p14:modId xmlns:p14="http://schemas.microsoft.com/office/powerpoint/2010/main" val="1161319423"/>
              </p:ext>
            </p:extLst>
          </p:nvPr>
        </p:nvGraphicFramePr>
        <p:xfrm>
          <a:off x="289147" y="1515453"/>
          <a:ext cx="9636369" cy="4337928"/>
        </p:xfrm>
        <a:graphic>
          <a:graphicData uri="http://schemas.openxmlformats.org/drawingml/2006/table">
            <a:tbl>
              <a:tblPr firstRow="1" bandRow="1">
                <a:tableStyleId>{5940675A-B579-460E-94D1-54222C63F5DA}</a:tableStyleId>
              </a:tblPr>
              <a:tblGrid>
                <a:gridCol w="1434904">
                  <a:extLst>
                    <a:ext uri="{9D8B030D-6E8A-4147-A177-3AD203B41FA5}">
                      <a16:colId xmlns:a16="http://schemas.microsoft.com/office/drawing/2014/main" val="4110287848"/>
                    </a:ext>
                  </a:extLst>
                </a:gridCol>
                <a:gridCol w="2519172">
                  <a:extLst>
                    <a:ext uri="{9D8B030D-6E8A-4147-A177-3AD203B41FA5}">
                      <a16:colId xmlns:a16="http://schemas.microsoft.com/office/drawing/2014/main" val="1953448800"/>
                    </a:ext>
                  </a:extLst>
                </a:gridCol>
                <a:gridCol w="2647337">
                  <a:extLst>
                    <a:ext uri="{9D8B030D-6E8A-4147-A177-3AD203B41FA5}">
                      <a16:colId xmlns:a16="http://schemas.microsoft.com/office/drawing/2014/main" val="838564552"/>
                    </a:ext>
                  </a:extLst>
                </a:gridCol>
                <a:gridCol w="3034956">
                  <a:extLst>
                    <a:ext uri="{9D8B030D-6E8A-4147-A177-3AD203B41FA5}">
                      <a16:colId xmlns:a16="http://schemas.microsoft.com/office/drawing/2014/main" val="764704179"/>
                    </a:ext>
                  </a:extLst>
                </a:gridCol>
              </a:tblGrid>
              <a:tr h="481992">
                <a:tc>
                  <a:txBody>
                    <a:bodyPr/>
                    <a:lstStyle/>
                    <a:p>
                      <a:r>
                        <a:rPr lang="en-GB" sz="2400" dirty="0">
                          <a:solidFill>
                            <a:srgbClr val="002060"/>
                          </a:solidFill>
                          <a:latin typeface="Century Gothic" panose="020B0502020202020204" pitchFamily="34" charset="0"/>
                        </a:rPr>
                        <a:t>She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drink(s)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message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table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190129630"/>
                  </a:ext>
                </a:extLst>
              </a:tr>
              <a:tr h="481992">
                <a:tc>
                  <a:txBody>
                    <a:bodyPr/>
                    <a:lstStyle/>
                    <a:p>
                      <a:r>
                        <a:rPr lang="en-GB" sz="2400" dirty="0">
                          <a:solidFill>
                            <a:srgbClr val="002060"/>
                          </a:solidFill>
                          <a:latin typeface="Century Gothic" panose="020B0502020202020204" pitchFamily="34" charset="0"/>
                        </a:rPr>
                        <a:t>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eats(s)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teacher (f)</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the teacher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652858123"/>
                  </a:ext>
                </a:extLst>
              </a:tr>
              <a:tr h="481992">
                <a:tc>
                  <a:txBody>
                    <a:bodyPr/>
                    <a:lstStyle/>
                    <a:p>
                      <a:r>
                        <a:rPr lang="en-GB" sz="2400" dirty="0">
                          <a:solidFill>
                            <a:srgbClr val="002060"/>
                          </a:solidFill>
                          <a:latin typeface="Century Gothic" panose="020B0502020202020204" pitchFamily="34" charset="0"/>
                        </a:rPr>
                        <a:t>We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do(es), make(s)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hot chocolate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playground</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769601392"/>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read(s)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task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English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32082876"/>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learn(s)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question</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hall</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014828211"/>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understand(s)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an activity</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computer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302297657"/>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respond(s) (to)</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book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Spanish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917743869"/>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has, have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game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a partner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498431832"/>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fruit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497018700"/>
                  </a:ext>
                </a:extLst>
              </a:tr>
            </a:tbl>
          </a:graphicData>
        </a:graphic>
      </p:graphicFrame>
      <p:pic>
        <p:nvPicPr>
          <p:cNvPr id="41" name="Picture 2" descr="Pen, Write, Pencil, Writing Tool, Work, Message, Blue">
            <a:extLst>
              <a:ext uri="{FF2B5EF4-FFF2-40B4-BE49-F238E27FC236}">
                <a16:creationId xmlns:a16="http://schemas.microsoft.com/office/drawing/2014/main" id="{385EF58D-9C58-4032-841D-86F70D042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37FF867-4AE2-4A35-BE16-6EE60237DE03}"/>
              </a:ext>
            </a:extLst>
          </p:cNvPr>
          <p:cNvSpPr txBox="1"/>
          <p:nvPr/>
        </p:nvSpPr>
        <p:spPr>
          <a:xfrm>
            <a:off x="10788892" y="1024326"/>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2" name="Google Shape;167;p2">
            <a:extLst>
              <a:ext uri="{FF2B5EF4-FFF2-40B4-BE49-F238E27FC236}">
                <a16:creationId xmlns:a16="http://schemas.microsoft.com/office/drawing/2014/main" id="{53504B80-53FE-E5BA-61F1-3E3E646E23C2}"/>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 name="Graphic 4" descr="Teacher">
            <a:extLst>
              <a:ext uri="{FF2B5EF4-FFF2-40B4-BE49-F238E27FC236}">
                <a16:creationId xmlns:a16="http://schemas.microsoft.com/office/drawing/2014/main" id="{C75A1299-2B14-0646-F32C-19792988CC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9147" y="660319"/>
            <a:ext cx="914400" cy="914400"/>
          </a:xfrm>
          <a:prstGeom prst="rect">
            <a:avLst/>
          </a:prstGeom>
        </p:spPr>
      </p:pic>
      <p:sp>
        <p:nvSpPr>
          <p:cNvPr id="15" name="Google Shape;454;p17">
            <a:extLst>
              <a:ext uri="{FF2B5EF4-FFF2-40B4-BE49-F238E27FC236}">
                <a16:creationId xmlns:a16="http://schemas.microsoft.com/office/drawing/2014/main" id="{4F2E49B9-3C5A-298B-41C8-6C8DA79ADB4B}"/>
              </a:ext>
            </a:extLst>
          </p:cNvPr>
          <p:cNvSpPr/>
          <p:nvPr/>
        </p:nvSpPr>
        <p:spPr>
          <a:xfrm>
            <a:off x="295740" y="2507496"/>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6" name="Google Shape;472;p17">
            <a:extLst>
              <a:ext uri="{FF2B5EF4-FFF2-40B4-BE49-F238E27FC236}">
                <a16:creationId xmlns:a16="http://schemas.microsoft.com/office/drawing/2014/main" id="{F00AFA17-9734-3997-26CA-D23D62774E1A}"/>
              </a:ext>
            </a:extLst>
          </p:cNvPr>
          <p:cNvSpPr txBox="1"/>
          <p:nvPr/>
        </p:nvSpPr>
        <p:spPr>
          <a:xfrm>
            <a:off x="383856" y="5990877"/>
            <a:ext cx="8052902"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Comemos</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fruta</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a:t>
            </a:r>
            <a:r>
              <a:rPr lang="en-GB" sz="4200" b="1" kern="0" dirty="0" err="1">
                <a:solidFill>
                  <a:srgbClr val="1F3864"/>
                </a:solidFill>
                <a:latin typeface="Century Gothic"/>
                <a:ea typeface="Century Gothic"/>
                <a:cs typeface="Century Gothic"/>
                <a:sym typeface="Century Gothic"/>
              </a:rPr>
              <a:t>en</a:t>
            </a:r>
            <a:r>
              <a:rPr lang="en-GB" sz="4200" b="1" kern="0" dirty="0">
                <a:solidFill>
                  <a:srgbClr val="1F3864"/>
                </a:solidFill>
                <a:latin typeface="Century Gothic"/>
                <a:ea typeface="Century Gothic"/>
                <a:cs typeface="Century Gothic"/>
                <a:sym typeface="Century Gothic"/>
              </a:rPr>
              <a:t> </a:t>
            </a:r>
            <a:r>
              <a:rPr lang="en-GB" sz="4200" b="1" kern="0" dirty="0" err="1">
                <a:solidFill>
                  <a:srgbClr val="1F3864"/>
                </a:solidFill>
                <a:latin typeface="Century Gothic"/>
                <a:ea typeface="Century Gothic"/>
                <a:cs typeface="Century Gothic"/>
                <a:sym typeface="Century Gothic"/>
              </a:rPr>
              <a:t>el</a:t>
            </a:r>
            <a:r>
              <a:rPr lang="en-GB" sz="4200" b="1" kern="0" dirty="0">
                <a:solidFill>
                  <a:srgbClr val="1F3864"/>
                </a:solidFill>
                <a:latin typeface="Century Gothic"/>
                <a:ea typeface="Century Gothic"/>
                <a:cs typeface="Century Gothic"/>
                <a:sym typeface="Century Gothic"/>
              </a:rPr>
              <a:t> patio</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54;p17">
            <a:extLst>
              <a:ext uri="{FF2B5EF4-FFF2-40B4-BE49-F238E27FC236}">
                <a16:creationId xmlns:a16="http://schemas.microsoft.com/office/drawing/2014/main" id="{38407DD0-00F1-A199-4D2D-929029A6766E}"/>
              </a:ext>
            </a:extLst>
          </p:cNvPr>
          <p:cNvSpPr/>
          <p:nvPr/>
        </p:nvSpPr>
        <p:spPr>
          <a:xfrm>
            <a:off x="1702950" y="1952082"/>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8" name="Google Shape;454;p17">
            <a:extLst>
              <a:ext uri="{FF2B5EF4-FFF2-40B4-BE49-F238E27FC236}">
                <a16:creationId xmlns:a16="http://schemas.microsoft.com/office/drawing/2014/main" id="{5DEF49E0-2C05-24DC-76AE-3D5867770B7D}"/>
              </a:ext>
            </a:extLst>
          </p:cNvPr>
          <p:cNvSpPr/>
          <p:nvPr/>
        </p:nvSpPr>
        <p:spPr>
          <a:xfrm>
            <a:off x="4285352" y="5378673"/>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9" name="Google Shape;454;p17">
            <a:extLst>
              <a:ext uri="{FF2B5EF4-FFF2-40B4-BE49-F238E27FC236}">
                <a16:creationId xmlns:a16="http://schemas.microsoft.com/office/drawing/2014/main" id="{E7425139-B5D5-8647-DD0D-6365B9733383}"/>
              </a:ext>
            </a:extLst>
          </p:cNvPr>
          <p:cNvSpPr/>
          <p:nvPr/>
        </p:nvSpPr>
        <p:spPr>
          <a:xfrm>
            <a:off x="6897806" y="2507496"/>
            <a:ext cx="3027709"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20" name="Speech Bubble: Rectangle with Corners Rounded 19">
            <a:hlinkClick r:id="" action="ppaction://noaction">
              <a:snd r:embed="rId7" name="7_1.wav"/>
            </a:hlinkClick>
            <a:extLst>
              <a:ext uri="{FF2B5EF4-FFF2-40B4-BE49-F238E27FC236}">
                <a16:creationId xmlns:a16="http://schemas.microsoft.com/office/drawing/2014/main" id="{8404DA3A-EF13-4C0B-3642-E1A1AAEEFC67}"/>
              </a:ext>
            </a:extLst>
          </p:cNvPr>
          <p:cNvSpPr/>
          <p:nvPr/>
        </p:nvSpPr>
        <p:spPr>
          <a:xfrm>
            <a:off x="1334006" y="941146"/>
            <a:ext cx="7102751" cy="451238"/>
          </a:xfrm>
          <a:prstGeom prst="wedgeRoundRectCallout">
            <a:avLst>
              <a:gd name="adj1" fmla="val -54991"/>
              <a:gd name="adj2" fmla="val -7585"/>
              <a:gd name="adj3" fmla="val 16667"/>
            </a:avLst>
          </a:prstGeom>
          <a:solidFill>
            <a:srgbClr val="FF61B0"/>
          </a:solidFill>
          <a:ln>
            <a:solidFill>
              <a:srgbClr val="FF61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GB" sz="2400" b="1" dirty="0" err="1">
                <a:solidFill>
                  <a:schemeClr val="bg1"/>
                </a:solidFill>
                <a:latin typeface="Century Gothic" panose="020B0502020202020204" pitchFamily="34" charset="0"/>
              </a:rPr>
              <a:t>Ahora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habla</a:t>
            </a:r>
            <a:r>
              <a:rPr lang="en-GB" sz="2400" b="1" dirty="0">
                <a:solidFill>
                  <a:schemeClr val="bg1"/>
                </a:solidFill>
                <a:latin typeface="Century Gothic" panose="020B0502020202020204" pitchFamily="34" charset="0"/>
              </a:rPr>
              <a:t> con </a:t>
            </a:r>
            <a:r>
              <a:rPr lang="en-GB" sz="2400" b="1" dirty="0" err="1">
                <a:solidFill>
                  <a:schemeClr val="bg1"/>
                </a:solidFill>
                <a:latin typeface="Century Gothic" panose="020B0502020202020204" pitchFamily="34" charset="0"/>
              </a:rPr>
              <a:t>tu</a:t>
            </a:r>
            <a:r>
              <a:rPr lang="en-GB" sz="2400" b="1" dirty="0">
                <a:solidFill>
                  <a:schemeClr val="bg1"/>
                </a:solidFill>
                <a:latin typeface="Century Gothic" panose="020B0502020202020204" pitchFamily="34" charset="0"/>
              </a:rPr>
              <a:t> </a:t>
            </a:r>
            <a:r>
              <a:rPr lang="es-ES_tradnl"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compañero/compañera</a:t>
            </a:r>
            <a:r>
              <a:rPr lang="en-GB" sz="2400" b="1" dirty="0">
                <a:solidFill>
                  <a:schemeClr val="bg1"/>
                </a:solidFill>
                <a:latin typeface="Century Gothic" panose="020B0502020202020204" pitchFamily="34" charset="0"/>
              </a:rPr>
              <a:t>.</a:t>
            </a:r>
          </a:p>
        </p:txBody>
      </p:sp>
      <p:sp>
        <p:nvSpPr>
          <p:cNvPr id="22" name="TextBox 21">
            <a:extLst>
              <a:ext uri="{FF2B5EF4-FFF2-40B4-BE49-F238E27FC236}">
                <a16:creationId xmlns:a16="http://schemas.microsoft.com/office/drawing/2014/main" id="{7320EC28-3C3A-167B-B348-C1C4B563CBC5}"/>
              </a:ext>
            </a:extLst>
          </p:cNvPr>
          <p:cNvSpPr txBox="1"/>
          <p:nvPr/>
        </p:nvSpPr>
        <p:spPr>
          <a:xfrm>
            <a:off x="8538960" y="807587"/>
            <a:ext cx="6144126" cy="646331"/>
          </a:xfrm>
          <a:prstGeom prst="rect">
            <a:avLst/>
          </a:prstGeom>
          <a:noFill/>
        </p:spPr>
        <p:txBody>
          <a:bodyPr wrap="square">
            <a:spAutoFit/>
          </a:bodyPr>
          <a:lstStyle/>
          <a:p>
            <a:r>
              <a:rPr lang="en-GB" sz="3600" b="1" dirty="0">
                <a:solidFill>
                  <a:srgbClr val="002060"/>
                </a:solidFill>
                <a:latin typeface="Century Gothic" panose="020B0502020202020204" pitchFamily="34" charset="0"/>
              </a:rPr>
              <a:t>[1/5].</a:t>
            </a:r>
            <a:endParaRPr lang="en-GB" sz="3600" dirty="0">
              <a:solidFill>
                <a:srgbClr val="002060"/>
              </a:solidFill>
            </a:endParaRPr>
          </a:p>
        </p:txBody>
      </p:sp>
    </p:spTree>
    <p:extLst>
      <p:ext uri="{BB962C8B-B14F-4D97-AF65-F5344CB8AC3E}">
        <p14:creationId xmlns:p14="http://schemas.microsoft.com/office/powerpoint/2010/main" val="14186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7_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45"/>
          <p:cNvSpPr txBox="1">
            <a:spLocks noGrp="1"/>
          </p:cNvSpPr>
          <p:nvPr>
            <p:ph type="title"/>
          </p:nvPr>
        </p:nvSpPr>
        <p:spPr>
          <a:xfrm>
            <a:off x="926902" y="119499"/>
            <a:ext cx="9220587" cy="439000"/>
          </a:xfrm>
          <a:prstGeom prst="rect">
            <a:avLst/>
          </a:prstGeom>
        </p:spPr>
        <p:txBody>
          <a:bodyPr spcFirstLastPara="1" vert="horz" wrap="square" lIns="0" tIns="0" rIns="0" bIns="0" rtlCol="0" anchor="t" anchorCtr="0">
            <a:noAutofit/>
          </a:bodyPr>
          <a:lstStyle/>
          <a:p>
            <a:r>
              <a:rPr lang="en-GB" sz="3867" b="1" dirty="0">
                <a:solidFill>
                  <a:srgbClr val="002060"/>
                </a:solidFill>
                <a:latin typeface="Century Gothic" panose="020B0502020202020204" pitchFamily="34" charset="0"/>
              </a:rPr>
              <a:t>Follow up 5:</a:t>
            </a:r>
            <a:endParaRPr sz="3867" b="1" dirty="0">
              <a:solidFill>
                <a:srgbClr val="002060"/>
              </a:solidFill>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D0A7A1DD-0174-4729-B803-C8C6D9867C56}"/>
              </a:ext>
            </a:extLst>
          </p:cNvPr>
          <p:cNvGraphicFramePr>
            <a:graphicFrameLocks noGrp="1"/>
          </p:cNvGraphicFramePr>
          <p:nvPr>
            <p:extLst>
              <p:ext uri="{D42A27DB-BD31-4B8C-83A1-F6EECF244321}">
                <p14:modId xmlns:p14="http://schemas.microsoft.com/office/powerpoint/2010/main" val="2609479294"/>
              </p:ext>
            </p:extLst>
          </p:nvPr>
        </p:nvGraphicFramePr>
        <p:xfrm>
          <a:off x="273104" y="1515453"/>
          <a:ext cx="9977800" cy="4337928"/>
        </p:xfrm>
        <a:graphic>
          <a:graphicData uri="http://schemas.openxmlformats.org/drawingml/2006/table">
            <a:tbl>
              <a:tblPr firstRow="1" bandRow="1">
                <a:tableStyleId>{5940675A-B579-460E-94D1-54222C63F5DA}</a:tableStyleId>
              </a:tblPr>
              <a:tblGrid>
                <a:gridCol w="1485745">
                  <a:extLst>
                    <a:ext uri="{9D8B030D-6E8A-4147-A177-3AD203B41FA5}">
                      <a16:colId xmlns:a16="http://schemas.microsoft.com/office/drawing/2014/main" val="4110287848"/>
                    </a:ext>
                  </a:extLst>
                </a:gridCol>
                <a:gridCol w="2608430">
                  <a:extLst>
                    <a:ext uri="{9D8B030D-6E8A-4147-A177-3AD203B41FA5}">
                      <a16:colId xmlns:a16="http://schemas.microsoft.com/office/drawing/2014/main" val="1953448800"/>
                    </a:ext>
                  </a:extLst>
                </a:gridCol>
                <a:gridCol w="2741136">
                  <a:extLst>
                    <a:ext uri="{9D8B030D-6E8A-4147-A177-3AD203B41FA5}">
                      <a16:colId xmlns:a16="http://schemas.microsoft.com/office/drawing/2014/main" val="838564552"/>
                    </a:ext>
                  </a:extLst>
                </a:gridCol>
                <a:gridCol w="3142489">
                  <a:extLst>
                    <a:ext uri="{9D8B030D-6E8A-4147-A177-3AD203B41FA5}">
                      <a16:colId xmlns:a16="http://schemas.microsoft.com/office/drawing/2014/main" val="764704179"/>
                    </a:ext>
                  </a:extLst>
                </a:gridCol>
              </a:tblGrid>
              <a:tr h="481992">
                <a:tc>
                  <a:txBody>
                    <a:bodyPr/>
                    <a:lstStyle/>
                    <a:p>
                      <a:r>
                        <a:rPr lang="en-GB" sz="2400" dirty="0">
                          <a:solidFill>
                            <a:srgbClr val="002060"/>
                          </a:solidFill>
                          <a:latin typeface="Century Gothic" panose="020B0502020202020204" pitchFamily="34" charset="0"/>
                        </a:rPr>
                        <a:t>She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drink(s)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message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table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190129630"/>
                  </a:ext>
                </a:extLst>
              </a:tr>
              <a:tr h="481992">
                <a:tc>
                  <a:txBody>
                    <a:bodyPr/>
                    <a:lstStyle/>
                    <a:p>
                      <a:r>
                        <a:rPr lang="en-GB" sz="2400" dirty="0">
                          <a:solidFill>
                            <a:srgbClr val="002060"/>
                          </a:solidFill>
                          <a:latin typeface="Century Gothic" panose="020B0502020202020204" pitchFamily="34" charset="0"/>
                        </a:rPr>
                        <a:t>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eats(s)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teacher (f)</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the teacher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652858123"/>
                  </a:ext>
                </a:extLst>
              </a:tr>
              <a:tr h="481992">
                <a:tc>
                  <a:txBody>
                    <a:bodyPr/>
                    <a:lstStyle/>
                    <a:p>
                      <a:r>
                        <a:rPr lang="en-GB" sz="2400" dirty="0">
                          <a:solidFill>
                            <a:srgbClr val="002060"/>
                          </a:solidFill>
                          <a:latin typeface="Century Gothic" panose="020B0502020202020204" pitchFamily="34" charset="0"/>
                        </a:rPr>
                        <a:t>We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do(es), make(s)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hot chocolate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playground</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769601392"/>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read(s)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task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English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32082876"/>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learn(s)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question</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hall</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014828211"/>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understand(s)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an activity</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computer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302297657"/>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respond(s) (to)</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book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Spanish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917743869"/>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has, have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game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a partner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498431832"/>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fruit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497018700"/>
                  </a:ext>
                </a:extLst>
              </a:tr>
            </a:tbl>
          </a:graphicData>
        </a:graphic>
      </p:graphicFrame>
      <p:pic>
        <p:nvPicPr>
          <p:cNvPr id="41" name="Picture 2" descr="Pen, Write, Pencil, Writing Tool, Work, Message, Blue">
            <a:extLst>
              <a:ext uri="{FF2B5EF4-FFF2-40B4-BE49-F238E27FC236}">
                <a16:creationId xmlns:a16="http://schemas.microsoft.com/office/drawing/2014/main" id="{385EF58D-9C58-4032-841D-86F70D042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37FF867-4AE2-4A35-BE16-6EE60237DE03}"/>
              </a:ext>
            </a:extLst>
          </p:cNvPr>
          <p:cNvSpPr txBox="1"/>
          <p:nvPr/>
        </p:nvSpPr>
        <p:spPr>
          <a:xfrm>
            <a:off x="10788892" y="1024326"/>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2" name="Google Shape;167;p2">
            <a:extLst>
              <a:ext uri="{FF2B5EF4-FFF2-40B4-BE49-F238E27FC236}">
                <a16:creationId xmlns:a16="http://schemas.microsoft.com/office/drawing/2014/main" id="{53504B80-53FE-E5BA-61F1-3E3E646E23C2}"/>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 name="Graphic 4" descr="Teacher">
            <a:extLst>
              <a:ext uri="{FF2B5EF4-FFF2-40B4-BE49-F238E27FC236}">
                <a16:creationId xmlns:a16="http://schemas.microsoft.com/office/drawing/2014/main" id="{C75A1299-2B14-0646-F32C-19792988CC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9147" y="660319"/>
            <a:ext cx="914400" cy="914400"/>
          </a:xfrm>
          <a:prstGeom prst="rect">
            <a:avLst/>
          </a:prstGeom>
        </p:spPr>
      </p:pic>
      <p:sp>
        <p:nvSpPr>
          <p:cNvPr id="15" name="Google Shape;454;p17">
            <a:extLst>
              <a:ext uri="{FF2B5EF4-FFF2-40B4-BE49-F238E27FC236}">
                <a16:creationId xmlns:a16="http://schemas.microsoft.com/office/drawing/2014/main" id="{4F2E49B9-3C5A-298B-41C8-6C8DA79ADB4B}"/>
              </a:ext>
            </a:extLst>
          </p:cNvPr>
          <p:cNvSpPr/>
          <p:nvPr/>
        </p:nvSpPr>
        <p:spPr>
          <a:xfrm>
            <a:off x="295740" y="1997724"/>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6" name="Google Shape;472;p17">
            <a:extLst>
              <a:ext uri="{FF2B5EF4-FFF2-40B4-BE49-F238E27FC236}">
                <a16:creationId xmlns:a16="http://schemas.microsoft.com/office/drawing/2014/main" id="{F00AFA17-9734-3997-26CA-D23D62774E1A}"/>
              </a:ext>
            </a:extLst>
          </p:cNvPr>
          <p:cNvSpPr txBox="1"/>
          <p:nvPr/>
        </p:nvSpPr>
        <p:spPr>
          <a:xfrm>
            <a:off x="383855" y="5990877"/>
            <a:ext cx="9883091"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Aprende</a:t>
            </a:r>
            <a:r>
              <a:rPr kumimoji="0" lang="en-GB" sz="4200" b="1" i="0" u="none" strike="noStrike" kern="0" cap="none" spc="0" normalizeH="0" noProof="0" dirty="0">
                <a:ln>
                  <a:noFill/>
                </a:ln>
                <a:solidFill>
                  <a:srgbClr val="1F3864"/>
                </a:solidFill>
                <a:effectLst/>
                <a:uLnTx/>
                <a:uFillTx/>
                <a:latin typeface="Century Gothic"/>
                <a:ea typeface="Century Gothic"/>
                <a:cs typeface="Century Gothic"/>
                <a:sym typeface="Century Gothic"/>
              </a:rPr>
              <a:t> un </a:t>
            </a:r>
            <a:r>
              <a:rPr kumimoji="0" lang="en-GB" sz="4200" b="1" i="0" u="none" strike="noStrike" kern="0" cap="none" spc="0" normalizeH="0" noProof="0" dirty="0" err="1">
                <a:ln>
                  <a:noFill/>
                </a:ln>
                <a:solidFill>
                  <a:srgbClr val="1F3864"/>
                </a:solidFill>
                <a:effectLst/>
                <a:uLnTx/>
                <a:uFillTx/>
                <a:latin typeface="Century Gothic"/>
                <a:ea typeface="Century Gothic"/>
                <a:cs typeface="Century Gothic"/>
                <a:sym typeface="Century Gothic"/>
              </a:rPr>
              <a:t>juego</a:t>
            </a:r>
            <a:r>
              <a:rPr kumimoji="0" lang="en-GB" sz="4200" b="1" i="0" u="none" strike="noStrike" kern="0" cap="none" spc="0" normalizeH="0" noProof="0" dirty="0">
                <a:ln>
                  <a:noFill/>
                </a:ln>
                <a:solidFill>
                  <a:srgbClr val="1F3864"/>
                </a:solidFill>
                <a:effectLst/>
                <a:uLnTx/>
                <a:uFillTx/>
                <a:latin typeface="Century Gothic"/>
                <a:ea typeface="Century Gothic"/>
                <a:cs typeface="Century Gothic"/>
                <a:sym typeface="Century Gothic"/>
              </a:rPr>
              <a:t> con </a:t>
            </a:r>
            <a:r>
              <a:rPr kumimoji="0" lang="en-GB" sz="4200" b="1" i="0" u="none" strike="noStrike" kern="0" cap="none" spc="0" normalizeH="0" noProof="0" dirty="0" err="1">
                <a:ln>
                  <a:noFill/>
                </a:ln>
                <a:solidFill>
                  <a:srgbClr val="1F3864"/>
                </a:solidFill>
                <a:effectLst/>
                <a:uLnTx/>
                <a:uFillTx/>
                <a:latin typeface="Century Gothic"/>
                <a:ea typeface="Century Gothic"/>
                <a:cs typeface="Century Gothic"/>
                <a:sym typeface="Century Gothic"/>
              </a:rPr>
              <a:t>el</a:t>
            </a:r>
            <a:r>
              <a:rPr kumimoji="0" lang="en-GB" sz="4200" b="1" i="0" u="none" strike="noStrike" kern="0" cap="none" spc="0" normalizeH="0" noProof="0" dirty="0">
                <a:ln>
                  <a:noFill/>
                </a:ln>
                <a:solidFill>
                  <a:srgbClr val="1F3864"/>
                </a:solidFill>
                <a:effectLst/>
                <a:uLnTx/>
                <a:uFillTx/>
                <a:latin typeface="Century Gothic"/>
                <a:ea typeface="Century Gothic"/>
                <a:cs typeface="Century Gothic"/>
                <a:sym typeface="Century Gothic"/>
              </a:rPr>
              <a:t> </a:t>
            </a:r>
            <a:r>
              <a:rPr kumimoji="0" lang="en-GB" sz="4200" b="1" i="0" u="none" strike="noStrike" kern="0" cap="none" spc="0" normalizeH="0" noProof="0" dirty="0" err="1">
                <a:ln>
                  <a:noFill/>
                </a:ln>
                <a:solidFill>
                  <a:srgbClr val="1F3864"/>
                </a:solidFill>
                <a:effectLst/>
                <a:uLnTx/>
                <a:uFillTx/>
                <a:latin typeface="Century Gothic"/>
                <a:ea typeface="Century Gothic"/>
                <a:cs typeface="Century Gothic"/>
                <a:sym typeface="Century Gothic"/>
              </a:rPr>
              <a:t>profesor</a:t>
            </a:r>
            <a:r>
              <a:rPr kumimoji="0" lang="en-GB" sz="4200" b="1" i="0" u="none" strike="noStrike" kern="0" cap="none" spc="0" normalizeH="0" noProof="0" dirty="0">
                <a:ln>
                  <a:noFill/>
                </a:ln>
                <a:solidFill>
                  <a:srgbClr val="1F3864"/>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54;p17">
            <a:extLst>
              <a:ext uri="{FF2B5EF4-FFF2-40B4-BE49-F238E27FC236}">
                <a16:creationId xmlns:a16="http://schemas.microsoft.com/office/drawing/2014/main" id="{38407DD0-00F1-A199-4D2D-929029A6766E}"/>
              </a:ext>
            </a:extLst>
          </p:cNvPr>
          <p:cNvSpPr/>
          <p:nvPr/>
        </p:nvSpPr>
        <p:spPr>
          <a:xfrm>
            <a:off x="1702950" y="3450844"/>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8" name="Google Shape;454;p17">
            <a:extLst>
              <a:ext uri="{FF2B5EF4-FFF2-40B4-BE49-F238E27FC236}">
                <a16:creationId xmlns:a16="http://schemas.microsoft.com/office/drawing/2014/main" id="{5DEF49E0-2C05-24DC-76AE-3D5867770B7D}"/>
              </a:ext>
            </a:extLst>
          </p:cNvPr>
          <p:cNvSpPr/>
          <p:nvPr/>
        </p:nvSpPr>
        <p:spPr>
          <a:xfrm>
            <a:off x="4386520" y="4867401"/>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9" name="Google Shape;454;p17">
            <a:extLst>
              <a:ext uri="{FF2B5EF4-FFF2-40B4-BE49-F238E27FC236}">
                <a16:creationId xmlns:a16="http://schemas.microsoft.com/office/drawing/2014/main" id="{E7425139-B5D5-8647-DD0D-6365B9733383}"/>
              </a:ext>
            </a:extLst>
          </p:cNvPr>
          <p:cNvSpPr/>
          <p:nvPr/>
        </p:nvSpPr>
        <p:spPr>
          <a:xfrm>
            <a:off x="7084699" y="2004367"/>
            <a:ext cx="3166205"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22" name="TextBox 21">
            <a:extLst>
              <a:ext uri="{FF2B5EF4-FFF2-40B4-BE49-F238E27FC236}">
                <a16:creationId xmlns:a16="http://schemas.microsoft.com/office/drawing/2014/main" id="{7320EC28-3C3A-167B-B348-C1C4B563CBC5}"/>
              </a:ext>
            </a:extLst>
          </p:cNvPr>
          <p:cNvSpPr txBox="1"/>
          <p:nvPr/>
        </p:nvSpPr>
        <p:spPr>
          <a:xfrm>
            <a:off x="9119937" y="822131"/>
            <a:ext cx="6144126" cy="646331"/>
          </a:xfrm>
          <a:prstGeom prst="rect">
            <a:avLst/>
          </a:prstGeom>
          <a:noFill/>
        </p:spPr>
        <p:txBody>
          <a:bodyPr wrap="square">
            <a:spAutoFit/>
          </a:bodyPr>
          <a:lstStyle/>
          <a:p>
            <a:r>
              <a:rPr lang="en-GB" sz="3600" b="1" dirty="0">
                <a:solidFill>
                  <a:srgbClr val="002060"/>
                </a:solidFill>
                <a:latin typeface="Century Gothic" panose="020B0502020202020204" pitchFamily="34" charset="0"/>
              </a:rPr>
              <a:t>[2/5].</a:t>
            </a:r>
            <a:endParaRPr lang="en-GB" sz="3600" dirty="0">
              <a:solidFill>
                <a:srgbClr val="002060"/>
              </a:solidFill>
            </a:endParaRPr>
          </a:p>
        </p:txBody>
      </p:sp>
      <p:sp>
        <p:nvSpPr>
          <p:cNvPr id="6" name="Speech Bubble: Rectangle with Corners Rounded 5">
            <a:hlinkClick r:id="" action="ppaction://noaction">
              <a:snd r:embed="rId7" name="7_1.wav"/>
            </a:hlinkClick>
            <a:extLst>
              <a:ext uri="{FF2B5EF4-FFF2-40B4-BE49-F238E27FC236}">
                <a16:creationId xmlns:a16="http://schemas.microsoft.com/office/drawing/2014/main" id="{96E1C555-0296-D3C3-A8C0-F27519CD3750}"/>
              </a:ext>
            </a:extLst>
          </p:cNvPr>
          <p:cNvSpPr/>
          <p:nvPr/>
        </p:nvSpPr>
        <p:spPr>
          <a:xfrm>
            <a:off x="1334006" y="941146"/>
            <a:ext cx="7102751" cy="451238"/>
          </a:xfrm>
          <a:prstGeom prst="wedgeRoundRectCallout">
            <a:avLst>
              <a:gd name="adj1" fmla="val -54991"/>
              <a:gd name="adj2" fmla="val -7585"/>
              <a:gd name="adj3" fmla="val 16667"/>
            </a:avLst>
          </a:prstGeom>
          <a:solidFill>
            <a:srgbClr val="FF61B0"/>
          </a:solidFill>
          <a:ln>
            <a:solidFill>
              <a:srgbClr val="FF61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GB" sz="2400" b="1" dirty="0" err="1">
                <a:solidFill>
                  <a:schemeClr val="bg1"/>
                </a:solidFill>
                <a:latin typeface="Century Gothic" panose="020B0502020202020204" pitchFamily="34" charset="0"/>
              </a:rPr>
              <a:t>Ahora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habla</a:t>
            </a:r>
            <a:r>
              <a:rPr lang="en-GB" sz="2400" b="1" dirty="0">
                <a:solidFill>
                  <a:schemeClr val="bg1"/>
                </a:solidFill>
                <a:latin typeface="Century Gothic" panose="020B0502020202020204" pitchFamily="34" charset="0"/>
              </a:rPr>
              <a:t> con </a:t>
            </a:r>
            <a:r>
              <a:rPr lang="en-GB" sz="2400" b="1" dirty="0" err="1">
                <a:solidFill>
                  <a:schemeClr val="bg1"/>
                </a:solidFill>
                <a:latin typeface="Century Gothic" panose="020B0502020202020204" pitchFamily="34" charset="0"/>
              </a:rPr>
              <a:t>tu</a:t>
            </a:r>
            <a:r>
              <a:rPr lang="en-GB" sz="2400" b="1" dirty="0">
                <a:solidFill>
                  <a:schemeClr val="bg1"/>
                </a:solidFill>
                <a:latin typeface="Century Gothic" panose="020B0502020202020204" pitchFamily="34" charset="0"/>
              </a:rPr>
              <a:t> </a:t>
            </a:r>
            <a:r>
              <a:rPr lang="es-ES_tradnl"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compañero/compañera</a:t>
            </a:r>
            <a:r>
              <a:rPr lang="en-GB" sz="2400" b="1"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299629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7_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45"/>
          <p:cNvSpPr txBox="1">
            <a:spLocks noGrp="1"/>
          </p:cNvSpPr>
          <p:nvPr>
            <p:ph type="title"/>
          </p:nvPr>
        </p:nvSpPr>
        <p:spPr>
          <a:xfrm>
            <a:off x="926902" y="119499"/>
            <a:ext cx="9220587" cy="439000"/>
          </a:xfrm>
          <a:prstGeom prst="rect">
            <a:avLst/>
          </a:prstGeom>
        </p:spPr>
        <p:txBody>
          <a:bodyPr spcFirstLastPara="1" vert="horz" wrap="square" lIns="0" tIns="0" rIns="0" bIns="0" rtlCol="0" anchor="t" anchorCtr="0">
            <a:noAutofit/>
          </a:bodyPr>
          <a:lstStyle/>
          <a:p>
            <a:r>
              <a:rPr lang="en-GB" sz="3867" b="1" dirty="0">
                <a:solidFill>
                  <a:srgbClr val="002060"/>
                </a:solidFill>
                <a:latin typeface="Century Gothic" panose="020B0502020202020204" pitchFamily="34" charset="0"/>
              </a:rPr>
              <a:t>Follow up 5:</a:t>
            </a:r>
            <a:endParaRPr sz="3867" b="1" dirty="0">
              <a:solidFill>
                <a:srgbClr val="002060"/>
              </a:solidFill>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D0A7A1DD-0174-4729-B803-C8C6D9867C56}"/>
              </a:ext>
            </a:extLst>
          </p:cNvPr>
          <p:cNvGraphicFramePr>
            <a:graphicFrameLocks noGrp="1"/>
          </p:cNvGraphicFramePr>
          <p:nvPr>
            <p:extLst>
              <p:ext uri="{D42A27DB-BD31-4B8C-83A1-F6EECF244321}">
                <p14:modId xmlns:p14="http://schemas.microsoft.com/office/powerpoint/2010/main" val="3644371540"/>
              </p:ext>
            </p:extLst>
          </p:nvPr>
        </p:nvGraphicFramePr>
        <p:xfrm>
          <a:off x="273104" y="1515453"/>
          <a:ext cx="9977800" cy="4337928"/>
        </p:xfrm>
        <a:graphic>
          <a:graphicData uri="http://schemas.openxmlformats.org/drawingml/2006/table">
            <a:tbl>
              <a:tblPr firstRow="1" bandRow="1">
                <a:tableStyleId>{5940675A-B579-460E-94D1-54222C63F5DA}</a:tableStyleId>
              </a:tblPr>
              <a:tblGrid>
                <a:gridCol w="1485745">
                  <a:extLst>
                    <a:ext uri="{9D8B030D-6E8A-4147-A177-3AD203B41FA5}">
                      <a16:colId xmlns:a16="http://schemas.microsoft.com/office/drawing/2014/main" val="4110287848"/>
                    </a:ext>
                  </a:extLst>
                </a:gridCol>
                <a:gridCol w="2608430">
                  <a:extLst>
                    <a:ext uri="{9D8B030D-6E8A-4147-A177-3AD203B41FA5}">
                      <a16:colId xmlns:a16="http://schemas.microsoft.com/office/drawing/2014/main" val="1953448800"/>
                    </a:ext>
                  </a:extLst>
                </a:gridCol>
                <a:gridCol w="2741136">
                  <a:extLst>
                    <a:ext uri="{9D8B030D-6E8A-4147-A177-3AD203B41FA5}">
                      <a16:colId xmlns:a16="http://schemas.microsoft.com/office/drawing/2014/main" val="838564552"/>
                    </a:ext>
                  </a:extLst>
                </a:gridCol>
                <a:gridCol w="3142489">
                  <a:extLst>
                    <a:ext uri="{9D8B030D-6E8A-4147-A177-3AD203B41FA5}">
                      <a16:colId xmlns:a16="http://schemas.microsoft.com/office/drawing/2014/main" val="764704179"/>
                    </a:ext>
                  </a:extLst>
                </a:gridCol>
              </a:tblGrid>
              <a:tr h="481992">
                <a:tc>
                  <a:txBody>
                    <a:bodyPr/>
                    <a:lstStyle/>
                    <a:p>
                      <a:r>
                        <a:rPr lang="en-GB" sz="2400" dirty="0">
                          <a:solidFill>
                            <a:srgbClr val="002060"/>
                          </a:solidFill>
                          <a:latin typeface="Century Gothic" panose="020B0502020202020204" pitchFamily="34" charset="0"/>
                        </a:rPr>
                        <a:t>She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drink(s)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message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table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190129630"/>
                  </a:ext>
                </a:extLst>
              </a:tr>
              <a:tr h="481992">
                <a:tc>
                  <a:txBody>
                    <a:bodyPr/>
                    <a:lstStyle/>
                    <a:p>
                      <a:r>
                        <a:rPr lang="en-GB" sz="2400" dirty="0">
                          <a:solidFill>
                            <a:srgbClr val="002060"/>
                          </a:solidFill>
                          <a:latin typeface="Century Gothic" panose="020B0502020202020204" pitchFamily="34" charset="0"/>
                        </a:rPr>
                        <a:t>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eats(s)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teacher (f)</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the teacher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652858123"/>
                  </a:ext>
                </a:extLst>
              </a:tr>
              <a:tr h="481992">
                <a:tc>
                  <a:txBody>
                    <a:bodyPr/>
                    <a:lstStyle/>
                    <a:p>
                      <a:r>
                        <a:rPr lang="en-GB" sz="2400" dirty="0">
                          <a:solidFill>
                            <a:srgbClr val="002060"/>
                          </a:solidFill>
                          <a:latin typeface="Century Gothic" panose="020B0502020202020204" pitchFamily="34" charset="0"/>
                        </a:rPr>
                        <a:t>We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do(es), make(s)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hot chocolate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playground</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769601392"/>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read(s)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task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English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32082876"/>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learn(s)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question</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hall</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014828211"/>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understand(s)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an activity</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computer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302297657"/>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respond(s) (to)</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book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Spanish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917743869"/>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has, have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game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a partner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498431832"/>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fruit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497018700"/>
                  </a:ext>
                </a:extLst>
              </a:tr>
            </a:tbl>
          </a:graphicData>
        </a:graphic>
      </p:graphicFrame>
      <p:pic>
        <p:nvPicPr>
          <p:cNvPr id="41" name="Picture 2" descr="Pen, Write, Pencil, Writing Tool, Work, Message, Blue">
            <a:extLst>
              <a:ext uri="{FF2B5EF4-FFF2-40B4-BE49-F238E27FC236}">
                <a16:creationId xmlns:a16="http://schemas.microsoft.com/office/drawing/2014/main" id="{385EF58D-9C58-4032-841D-86F70D042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37FF867-4AE2-4A35-BE16-6EE60237DE03}"/>
              </a:ext>
            </a:extLst>
          </p:cNvPr>
          <p:cNvSpPr txBox="1"/>
          <p:nvPr/>
        </p:nvSpPr>
        <p:spPr>
          <a:xfrm>
            <a:off x="10788892" y="1024326"/>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2" name="Google Shape;167;p2">
            <a:extLst>
              <a:ext uri="{FF2B5EF4-FFF2-40B4-BE49-F238E27FC236}">
                <a16:creationId xmlns:a16="http://schemas.microsoft.com/office/drawing/2014/main" id="{53504B80-53FE-E5BA-61F1-3E3E646E23C2}"/>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 name="Graphic 4" descr="Teacher">
            <a:extLst>
              <a:ext uri="{FF2B5EF4-FFF2-40B4-BE49-F238E27FC236}">
                <a16:creationId xmlns:a16="http://schemas.microsoft.com/office/drawing/2014/main" id="{C75A1299-2B14-0646-F32C-19792988CC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9147" y="660319"/>
            <a:ext cx="914400" cy="914400"/>
          </a:xfrm>
          <a:prstGeom prst="rect">
            <a:avLst/>
          </a:prstGeom>
        </p:spPr>
      </p:pic>
      <p:sp>
        <p:nvSpPr>
          <p:cNvPr id="15" name="Google Shape;454;p17">
            <a:extLst>
              <a:ext uri="{FF2B5EF4-FFF2-40B4-BE49-F238E27FC236}">
                <a16:creationId xmlns:a16="http://schemas.microsoft.com/office/drawing/2014/main" id="{4F2E49B9-3C5A-298B-41C8-6C8DA79ADB4B}"/>
              </a:ext>
            </a:extLst>
          </p:cNvPr>
          <p:cNvSpPr/>
          <p:nvPr/>
        </p:nvSpPr>
        <p:spPr>
          <a:xfrm>
            <a:off x="257451" y="1535184"/>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6" name="Google Shape;472;p17">
            <a:extLst>
              <a:ext uri="{FF2B5EF4-FFF2-40B4-BE49-F238E27FC236}">
                <a16:creationId xmlns:a16="http://schemas.microsoft.com/office/drawing/2014/main" id="{F00AFA17-9734-3997-26CA-D23D62774E1A}"/>
              </a:ext>
            </a:extLst>
          </p:cNvPr>
          <p:cNvSpPr txBox="1"/>
          <p:nvPr/>
        </p:nvSpPr>
        <p:spPr>
          <a:xfrm>
            <a:off x="383855" y="5990877"/>
            <a:ext cx="9883091"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Responde</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a la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pregunta</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en español.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54;p17">
            <a:extLst>
              <a:ext uri="{FF2B5EF4-FFF2-40B4-BE49-F238E27FC236}">
                <a16:creationId xmlns:a16="http://schemas.microsoft.com/office/drawing/2014/main" id="{38407DD0-00F1-A199-4D2D-929029A6766E}"/>
              </a:ext>
            </a:extLst>
          </p:cNvPr>
          <p:cNvSpPr/>
          <p:nvPr/>
        </p:nvSpPr>
        <p:spPr>
          <a:xfrm>
            <a:off x="1799203" y="4385606"/>
            <a:ext cx="258731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8" name="Google Shape;454;p17">
            <a:extLst>
              <a:ext uri="{FF2B5EF4-FFF2-40B4-BE49-F238E27FC236}">
                <a16:creationId xmlns:a16="http://schemas.microsoft.com/office/drawing/2014/main" id="{5DEF49E0-2C05-24DC-76AE-3D5867770B7D}"/>
              </a:ext>
            </a:extLst>
          </p:cNvPr>
          <p:cNvSpPr/>
          <p:nvPr/>
        </p:nvSpPr>
        <p:spPr>
          <a:xfrm>
            <a:off x="4373146" y="3435643"/>
            <a:ext cx="2043695"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9" name="Google Shape;454;p17">
            <a:extLst>
              <a:ext uri="{FF2B5EF4-FFF2-40B4-BE49-F238E27FC236}">
                <a16:creationId xmlns:a16="http://schemas.microsoft.com/office/drawing/2014/main" id="{E7425139-B5D5-8647-DD0D-6365B9733383}"/>
              </a:ext>
            </a:extLst>
          </p:cNvPr>
          <p:cNvSpPr/>
          <p:nvPr/>
        </p:nvSpPr>
        <p:spPr>
          <a:xfrm>
            <a:off x="7084699" y="4386145"/>
            <a:ext cx="3166205"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22" name="TextBox 21">
            <a:extLst>
              <a:ext uri="{FF2B5EF4-FFF2-40B4-BE49-F238E27FC236}">
                <a16:creationId xmlns:a16="http://schemas.microsoft.com/office/drawing/2014/main" id="{7320EC28-3C3A-167B-B348-C1C4B563CBC5}"/>
              </a:ext>
            </a:extLst>
          </p:cNvPr>
          <p:cNvSpPr txBox="1"/>
          <p:nvPr/>
        </p:nvSpPr>
        <p:spPr>
          <a:xfrm>
            <a:off x="8663964" y="713810"/>
            <a:ext cx="6144126" cy="646331"/>
          </a:xfrm>
          <a:prstGeom prst="rect">
            <a:avLst/>
          </a:prstGeom>
          <a:noFill/>
        </p:spPr>
        <p:txBody>
          <a:bodyPr wrap="square">
            <a:spAutoFit/>
          </a:bodyPr>
          <a:lstStyle/>
          <a:p>
            <a:r>
              <a:rPr lang="en-GB" sz="3600" b="1" dirty="0">
                <a:solidFill>
                  <a:srgbClr val="002060"/>
                </a:solidFill>
                <a:latin typeface="Century Gothic" panose="020B0502020202020204" pitchFamily="34" charset="0"/>
              </a:rPr>
              <a:t>[3/5].</a:t>
            </a:r>
            <a:endParaRPr lang="en-GB" sz="3600" dirty="0">
              <a:solidFill>
                <a:srgbClr val="002060"/>
              </a:solidFill>
            </a:endParaRPr>
          </a:p>
        </p:txBody>
      </p:sp>
      <p:sp>
        <p:nvSpPr>
          <p:cNvPr id="4" name="Speech Bubble: Rectangle with Corners Rounded 3">
            <a:hlinkClick r:id="" action="ppaction://noaction">
              <a:snd r:embed="rId7" name="7_1.wav"/>
            </a:hlinkClick>
            <a:extLst>
              <a:ext uri="{FF2B5EF4-FFF2-40B4-BE49-F238E27FC236}">
                <a16:creationId xmlns:a16="http://schemas.microsoft.com/office/drawing/2014/main" id="{EC1BA53D-DCE3-BA1E-073D-A6FC0B1B7041}"/>
              </a:ext>
            </a:extLst>
          </p:cNvPr>
          <p:cNvSpPr/>
          <p:nvPr/>
        </p:nvSpPr>
        <p:spPr>
          <a:xfrm>
            <a:off x="1334006" y="941146"/>
            <a:ext cx="7102751" cy="451238"/>
          </a:xfrm>
          <a:prstGeom prst="wedgeRoundRectCallout">
            <a:avLst>
              <a:gd name="adj1" fmla="val -54991"/>
              <a:gd name="adj2" fmla="val -7585"/>
              <a:gd name="adj3" fmla="val 16667"/>
            </a:avLst>
          </a:prstGeom>
          <a:solidFill>
            <a:srgbClr val="FF61B0"/>
          </a:solidFill>
          <a:ln>
            <a:solidFill>
              <a:srgbClr val="FF61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GB" sz="2400" b="1" dirty="0" err="1">
                <a:solidFill>
                  <a:schemeClr val="bg1"/>
                </a:solidFill>
                <a:latin typeface="Century Gothic" panose="020B0502020202020204" pitchFamily="34" charset="0"/>
              </a:rPr>
              <a:t>Ahora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habla</a:t>
            </a:r>
            <a:r>
              <a:rPr lang="en-GB" sz="2400" b="1" dirty="0">
                <a:solidFill>
                  <a:schemeClr val="bg1"/>
                </a:solidFill>
                <a:latin typeface="Century Gothic" panose="020B0502020202020204" pitchFamily="34" charset="0"/>
              </a:rPr>
              <a:t> con </a:t>
            </a:r>
            <a:r>
              <a:rPr lang="en-GB" sz="2400" b="1" dirty="0" err="1">
                <a:solidFill>
                  <a:schemeClr val="bg1"/>
                </a:solidFill>
                <a:latin typeface="Century Gothic" panose="020B0502020202020204" pitchFamily="34" charset="0"/>
              </a:rPr>
              <a:t>tu</a:t>
            </a:r>
            <a:r>
              <a:rPr lang="en-GB" sz="2400" b="1" dirty="0">
                <a:solidFill>
                  <a:schemeClr val="bg1"/>
                </a:solidFill>
                <a:latin typeface="Century Gothic" panose="020B0502020202020204" pitchFamily="34" charset="0"/>
              </a:rPr>
              <a:t> </a:t>
            </a:r>
            <a:r>
              <a:rPr lang="es-ES_tradnl"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compañero/compañera</a:t>
            </a:r>
            <a:r>
              <a:rPr lang="en-GB" sz="2400" b="1"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18947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7_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3453</TotalTime>
  <Words>2575</Words>
  <Application>Microsoft Office PowerPoint</Application>
  <PresentationFormat>Widescreen</PresentationFormat>
  <Paragraphs>609</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Century Gothic</vt:lpstr>
      <vt:lpstr>docs-Century Gothic</vt:lpstr>
      <vt:lpstr>Jumble</vt:lpstr>
      <vt:lpstr>Modern Love</vt:lpstr>
      <vt:lpstr>Segoe Print</vt:lpstr>
      <vt:lpstr>Office Theme</vt:lpstr>
      <vt:lpstr>Describing me and others </vt:lpstr>
      <vt:lpstr>Follow up 1: </vt:lpstr>
      <vt:lpstr>Follow up 2: </vt:lpstr>
      <vt:lpstr>PowerPoint Presentation</vt:lpstr>
      <vt:lpstr>PowerPoint Presentation</vt:lpstr>
      <vt:lpstr>Follow up 4: </vt:lpstr>
      <vt:lpstr>Follow up 5:</vt:lpstr>
      <vt:lpstr>Follow up 5:</vt:lpstr>
      <vt:lpstr>Follow up 5:</vt:lpstr>
      <vt:lpstr>Follow up 5:</vt:lpstr>
      <vt:lpstr>Follow up 5:</vt:lpstr>
      <vt:lpstr>Follow up 5:</vt:lpstr>
      <vt:lpstr>Follow up [extra]: </vt:lpstr>
      <vt:lpstr>Handout: Follow up [extra]: </vt:lpstr>
      <vt:lpstr>Handout Follow up 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Paula Vázquez-Valero</dc:creator>
  <cp:lastModifiedBy>Tom Dawes</cp:lastModifiedBy>
  <cp:revision>97</cp:revision>
  <dcterms:created xsi:type="dcterms:W3CDTF">2021-07-27T17:17:07Z</dcterms:created>
  <dcterms:modified xsi:type="dcterms:W3CDTF">2022-12-14T03:21:50Z</dcterms:modified>
</cp:coreProperties>
</file>