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53" r:id="rId2"/>
    <p:sldId id="477" r:id="rId3"/>
    <p:sldId id="258" r:id="rId4"/>
    <p:sldId id="530" r:id="rId5"/>
    <p:sldId id="562" r:id="rId6"/>
    <p:sldId id="547" r:id="rId7"/>
    <p:sldId id="570" r:id="rId8"/>
    <p:sldId id="566" r:id="rId9"/>
    <p:sldId id="564" r:id="rId10"/>
    <p:sldId id="553" r:id="rId11"/>
    <p:sldId id="5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5C8"/>
    <a:srgbClr val="E6E6E6"/>
    <a:srgbClr val="22A7CC"/>
    <a:srgbClr val="FF66CC"/>
    <a:srgbClr val="FFEFFF"/>
    <a:srgbClr val="FF0066"/>
    <a:srgbClr val="FF3399"/>
    <a:srgbClr val="85CFE1"/>
    <a:srgbClr val="4A8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2DACA-BB27-48DB-B208-23D9DB66820C}" v="75" dt="2022-12-15T13:26:36.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4" autoAdjust="0"/>
    <p:restoredTop sz="65335" autoAdjust="0"/>
  </p:normalViewPr>
  <p:slideViewPr>
    <p:cSldViewPr snapToGrid="0">
      <p:cViewPr varScale="1">
        <p:scale>
          <a:sx n="37" d="100"/>
          <a:sy n="37" d="100"/>
        </p:scale>
        <p:origin x="58" y="451"/>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20/01/2023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pain.info/en/places-of-interest/puerta-sol-madri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Phonics</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revisit</a:t>
            </a:r>
            <a:r>
              <a:rPr lang="es-ES_tradnl" sz="1800" kern="1200" dirty="0">
                <a:solidFill>
                  <a:schemeClr val="tx1"/>
                </a:solidFill>
                <a:effectLst/>
                <a:latin typeface="+mn-lt"/>
                <a:ea typeface="+mn-ea"/>
                <a:cs typeface="+mn-cs"/>
              </a:rPr>
              <a:t> [l] and [ll]</a:t>
            </a:r>
            <a:br>
              <a:rPr lang="es-ES_tradnl" sz="1800" kern="1200" dirty="0">
                <a:solidFill>
                  <a:schemeClr val="tx1"/>
                </a:solidFill>
                <a:effectLst/>
                <a:latin typeface="+mn-lt"/>
                <a:ea typeface="+mn-ea"/>
                <a:cs typeface="+mn-cs"/>
              </a:rPr>
            </a:br>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a:t>
            </a:r>
            <a:r>
              <a:rPr lang="es-ES_tradnl" sz="1800" b="1" kern="1200" dirty="0" err="1">
                <a:solidFill>
                  <a:schemeClr val="tx1"/>
                </a:solidFill>
                <a:effectLst/>
                <a:latin typeface="+mn-lt"/>
                <a:ea typeface="+mn-ea"/>
                <a:cs typeface="+mn-cs"/>
              </a:rPr>
              <a:t>words</a:t>
            </a:r>
            <a:r>
              <a:rPr lang="es-ES_tradnl" sz="1800" b="1" kern="1200" dirty="0">
                <a:solidFill>
                  <a:schemeClr val="tx1"/>
                </a:solidFill>
                <a:effectLst/>
                <a:latin typeface="+mn-lt"/>
                <a:ea typeface="+mn-ea"/>
                <a:cs typeface="+mn-cs"/>
              </a:rPr>
              <a:t> in </a:t>
            </a:r>
            <a:r>
              <a:rPr lang="es-ES_tradnl" sz="1800" b="1" kern="1200" dirty="0" err="1">
                <a:solidFill>
                  <a:schemeClr val="tx1"/>
                </a:solidFill>
                <a:effectLst/>
                <a:latin typeface="+mn-lt"/>
                <a:ea typeface="+mn-ea"/>
                <a:cs typeface="+mn-cs"/>
              </a:rPr>
              <a:t>bold</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celebrar</a:t>
            </a:r>
            <a:r>
              <a:rPr lang="es-ES" sz="1800" kern="1200" dirty="0">
                <a:solidFill>
                  <a:schemeClr val="tx1"/>
                </a:solidFill>
                <a:effectLst/>
                <a:latin typeface="+mn-lt"/>
                <a:ea typeface="+mn-ea"/>
                <a:cs typeface="+mn-cs"/>
              </a:rPr>
              <a:t> [886] </a:t>
            </a:r>
            <a:r>
              <a:rPr lang="es-ES" sz="1800" b="1" kern="1200" dirty="0">
                <a:solidFill>
                  <a:schemeClr val="tx1"/>
                </a:solidFill>
                <a:effectLst/>
                <a:latin typeface="+mn-lt"/>
                <a:ea typeface="+mn-ea"/>
                <a:cs typeface="+mn-cs"/>
              </a:rPr>
              <a:t>mandar</a:t>
            </a:r>
            <a:r>
              <a:rPr lang="es-ES" sz="1800" kern="1200" dirty="0">
                <a:solidFill>
                  <a:schemeClr val="tx1"/>
                </a:solidFill>
                <a:effectLst/>
                <a:latin typeface="+mn-lt"/>
                <a:ea typeface="+mn-ea"/>
                <a:cs typeface="+mn-cs"/>
              </a:rPr>
              <a:t> [588] </a:t>
            </a:r>
            <a:r>
              <a:rPr lang="es-ES" sz="1800" b="1" kern="1200" dirty="0">
                <a:solidFill>
                  <a:schemeClr val="tx1"/>
                </a:solidFill>
                <a:effectLst/>
                <a:latin typeface="+mn-lt"/>
                <a:ea typeface="+mn-ea"/>
                <a:cs typeface="+mn-cs"/>
              </a:rPr>
              <a:t>carrera</a:t>
            </a:r>
            <a:r>
              <a:rPr lang="es-ES" sz="1800" kern="1200" dirty="0">
                <a:solidFill>
                  <a:schemeClr val="tx1"/>
                </a:solidFill>
                <a:effectLst/>
                <a:latin typeface="+mn-lt"/>
                <a:ea typeface="+mn-ea"/>
                <a:cs typeface="+mn-cs"/>
              </a:rPr>
              <a:t> [481] España [N/A] tarjeta [1958] </a:t>
            </a:r>
            <a:r>
              <a:rPr lang="es-ES" sz="1800" b="1" kern="1200" dirty="0">
                <a:solidFill>
                  <a:schemeClr val="tx1"/>
                </a:solidFill>
                <a:effectLst/>
                <a:latin typeface="+mn-lt"/>
                <a:ea typeface="+mn-ea"/>
                <a:cs typeface="+mn-cs"/>
              </a:rPr>
              <a:t>común</a:t>
            </a:r>
            <a:r>
              <a:rPr lang="es-ES" sz="1800" kern="1200" dirty="0">
                <a:solidFill>
                  <a:schemeClr val="tx1"/>
                </a:solidFill>
                <a:effectLst/>
                <a:latin typeface="+mn-lt"/>
                <a:ea typeface="+mn-ea"/>
                <a:cs typeface="+mn-cs"/>
              </a:rPr>
              <a:t> [742] </a:t>
            </a:r>
            <a:r>
              <a:rPr lang="es-ES" sz="1800" b="1" kern="1200" dirty="0">
                <a:solidFill>
                  <a:schemeClr val="tx1"/>
                </a:solidFill>
                <a:effectLst/>
                <a:latin typeface="+mn-lt"/>
                <a:ea typeface="+mn-ea"/>
                <a:cs typeface="+mn-cs"/>
              </a:rPr>
              <a:t>especial</a:t>
            </a:r>
            <a:r>
              <a:rPr lang="es-ES" sz="1800" kern="1200" dirty="0">
                <a:solidFill>
                  <a:schemeClr val="tx1"/>
                </a:solidFill>
                <a:effectLst/>
                <a:latin typeface="+mn-lt"/>
                <a:ea typeface="+mn-ea"/>
                <a:cs typeface="+mn-cs"/>
              </a:rPr>
              <a:t> [436] típico [1934] pero [30] en1 [5] </a:t>
            </a:r>
          </a:p>
          <a:p>
            <a:r>
              <a:rPr lang="es-ES" sz="1800" kern="1200" dirty="0" err="1">
                <a:solidFill>
                  <a:schemeClr val="tx1"/>
                </a:solidFill>
                <a:effectLst/>
                <a:latin typeface="+mn-lt"/>
                <a:ea typeface="+mn-ea"/>
                <a:cs typeface="+mn-cs"/>
              </a:rPr>
              <a:t>Revisit</a:t>
            </a:r>
            <a:r>
              <a:rPr lang="es-ES" sz="1800" kern="1200" dirty="0">
                <a:solidFill>
                  <a:schemeClr val="tx1"/>
                </a:solidFill>
                <a:effectLst/>
                <a:latin typeface="+mn-lt"/>
                <a:ea typeface="+mn-ea"/>
                <a:cs typeface="+mn-cs"/>
              </a:rPr>
              <a:t> </a:t>
            </a:r>
            <a:r>
              <a:rPr lang="es-ES" sz="1800" kern="1200" dirty="0" err="1">
                <a:solidFill>
                  <a:schemeClr val="tx1"/>
                </a:solidFill>
                <a:effectLst/>
                <a:latin typeface="+mn-lt"/>
                <a:ea typeface="+mn-ea"/>
                <a:cs typeface="+mn-cs"/>
              </a:rPr>
              <a:t>other</a:t>
            </a:r>
            <a:r>
              <a:rPr lang="es-ES" sz="1800" kern="1200" dirty="0">
                <a:solidFill>
                  <a:schemeClr val="tx1"/>
                </a:solidFill>
                <a:effectLst/>
                <a:latin typeface="+mn-lt"/>
                <a:ea typeface="+mn-ea"/>
                <a:cs typeface="+mn-cs"/>
              </a:rPr>
              <a:t> –ar </a:t>
            </a:r>
            <a:r>
              <a:rPr lang="es-ES" sz="1800" kern="1200" dirty="0" err="1">
                <a:solidFill>
                  <a:schemeClr val="tx1"/>
                </a:solidFill>
                <a:effectLst/>
                <a:latin typeface="+mn-lt"/>
                <a:ea typeface="+mn-ea"/>
                <a:cs typeface="+mn-cs"/>
              </a:rPr>
              <a:t>verbs</a:t>
            </a:r>
            <a:r>
              <a:rPr lang="es-ES" sz="1800" kern="1200" dirty="0">
                <a:solidFill>
                  <a:schemeClr val="tx1"/>
                </a:solidFill>
                <a:effectLst/>
                <a:latin typeface="+mn-lt"/>
                <a:ea typeface="+mn-ea"/>
                <a:cs typeface="+mn-cs"/>
              </a:rPr>
              <a:t>: cantar [717] comprar [361] escuchar [281] preparar [570] </a:t>
            </a:r>
          </a:p>
          <a:p>
            <a:r>
              <a:rPr lang="es-ES" sz="1800" b="1" kern="1200" dirty="0" err="1">
                <a:solidFill>
                  <a:schemeClr val="tx1"/>
                </a:solidFill>
                <a:effectLst/>
                <a:latin typeface="+mn-lt"/>
                <a:ea typeface="+mn-ea"/>
                <a:cs typeface="+mn-cs"/>
              </a:rPr>
              <a:t>Revisit</a:t>
            </a:r>
            <a:r>
              <a:rPr lang="es-ES" sz="1800" b="1" kern="1200" dirty="0">
                <a:solidFill>
                  <a:schemeClr val="tx1"/>
                </a:solidFill>
                <a:effectLst/>
                <a:latin typeface="+mn-lt"/>
                <a:ea typeface="+mn-ea"/>
                <a:cs typeface="+mn-cs"/>
              </a:rPr>
              <a:t> 1:</a:t>
            </a:r>
            <a:r>
              <a:rPr lang="es-ES"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tienen [8] calle [269] cine [952] escuela [424] hotel [1163] iglesia [437] museo [1114] parque [1354] piscina [4604] plaza [806] puente [1715] universidad [387]  enorme [631] solo [181] </a:t>
            </a:r>
          </a:p>
          <a:p>
            <a:r>
              <a:rPr lang="es-ES" sz="1800" b="1" i="0" u="none" strike="noStrike" dirty="0" err="1">
                <a:solidFill>
                  <a:srgbClr val="002060"/>
                </a:solidFill>
                <a:effectLst/>
                <a:latin typeface="Century Gothic" panose="020B0502020202020204" pitchFamily="34" charset="0"/>
              </a:rPr>
              <a:t>Revisit</a:t>
            </a:r>
            <a:r>
              <a:rPr lang="es-ES" sz="1800" b="1" i="0" u="none" strike="noStrike" dirty="0">
                <a:solidFill>
                  <a:srgbClr val="002060"/>
                </a:solidFill>
                <a:effectLst/>
                <a:latin typeface="Century Gothic" panose="020B0502020202020204" pitchFamily="34" charset="0"/>
              </a:rPr>
              <a:t> 2: </a:t>
            </a:r>
            <a:r>
              <a:rPr lang="es-ES" sz="1800" b="0" i="0" u="none" strike="noStrike" dirty="0">
                <a:solidFill>
                  <a:srgbClr val="002060"/>
                </a:solidFill>
                <a:effectLst/>
                <a:latin typeface="Century Gothic" panose="020B0502020202020204" pitchFamily="34" charset="0"/>
              </a:rPr>
              <a:t>cuál [445] día [65] espectáculo [1622] exposición [1317] fecha [756] lunes [1370] martes [3101] miércoles [1816] jueves [1650] viernes [1259] sábado [1179] domingo [693] </a:t>
            </a:r>
            <a:endParaRPr lang="es-E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kern="1200" dirty="0" err="1">
                <a:solidFill>
                  <a:schemeClr val="tx1"/>
                </a:solidFill>
                <a:effectLst/>
                <a:latin typeface="+mn-lt"/>
                <a:ea typeface="+mn-ea"/>
                <a:cs typeface="+mn-cs"/>
              </a:rPr>
              <a:t>glossed</a:t>
            </a:r>
            <a:r>
              <a:rPr lang="es-ES" sz="1800" kern="1200" dirty="0">
                <a:solidFill>
                  <a:schemeClr val="tx1"/>
                </a:solidFill>
                <a:effectLst/>
                <a:latin typeface="+mn-lt"/>
                <a:ea typeface="+mn-ea"/>
                <a:cs typeface="+mn-cs"/>
              </a:rPr>
              <a:t>: </a:t>
            </a:r>
            <a:r>
              <a:rPr lang="en-GB" sz="1800" b="1" dirty="0" err="1">
                <a:solidFill>
                  <a:srgbClr val="002060"/>
                </a:solidFill>
                <a:latin typeface="Century Gothic" panose="020B0502020202020204" pitchFamily="34" charset="0"/>
              </a:rPr>
              <a:t>caer</a:t>
            </a:r>
            <a:r>
              <a:rPr lang="en-GB" sz="1800" dirty="0">
                <a:solidFill>
                  <a:srgbClr val="002060"/>
                </a:solidFill>
                <a:latin typeface="Century Gothic" panose="020B0502020202020204" pitchFamily="34" charset="0"/>
              </a:rPr>
              <a:t> [251]</a:t>
            </a:r>
            <a:r>
              <a:rPr lang="en-GB" sz="1800" b="1" dirty="0"/>
              <a:t> </a:t>
            </a:r>
            <a:r>
              <a:rPr lang="en-GB" sz="1800" b="1" dirty="0" err="1"/>
              <a:t>comparar</a:t>
            </a:r>
            <a:r>
              <a:rPr lang="en-GB" sz="1800" b="1" dirty="0"/>
              <a:t> </a:t>
            </a:r>
            <a:r>
              <a:rPr lang="en-GB" sz="1800" b="0" dirty="0"/>
              <a:t>[1597]</a:t>
            </a:r>
            <a:r>
              <a:rPr lang="en-GB" sz="1800" b="1" dirty="0"/>
              <a:t> </a:t>
            </a:r>
            <a:r>
              <a:rPr lang="en-GB" sz="1800" b="1" dirty="0" err="1">
                <a:solidFill>
                  <a:srgbClr val="002060"/>
                </a:solidFill>
                <a:latin typeface="Century Gothic" panose="020B0502020202020204" pitchFamily="34" charset="0"/>
              </a:rPr>
              <a:t>cuidado</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[1822] </a:t>
            </a:r>
            <a:r>
              <a:rPr lang="en-GB" sz="1800" b="1" dirty="0" err="1"/>
              <a:t>su</a:t>
            </a:r>
            <a:r>
              <a:rPr lang="en-GB" sz="1800" b="1" dirty="0"/>
              <a:t> </a:t>
            </a:r>
            <a:r>
              <a:rPr lang="en-GB" sz="1800" b="0" dirty="0"/>
              <a:t>[22] </a:t>
            </a:r>
            <a:r>
              <a:rPr lang="en-GB" sz="1800" b="1" dirty="0" err="1">
                <a:solidFill>
                  <a:srgbClr val="002060"/>
                </a:solidFill>
                <a:latin typeface="Century Gothic" panose="020B0502020202020204" pitchFamily="34" charset="0"/>
              </a:rPr>
              <a:t>correctamente</a:t>
            </a:r>
            <a:r>
              <a:rPr lang="en-GB" sz="1800" b="1"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[4173]</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999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[l] </a:t>
            </a:r>
            <a:r>
              <a:rPr lang="en-GB" b="0" dirty="0"/>
              <a:t>and</a:t>
            </a:r>
            <a:r>
              <a:rPr lang="en-GB" b="1" dirty="0"/>
              <a:t> [</a:t>
            </a:r>
            <a:r>
              <a:rPr lang="en-GB" b="1" dirty="0" err="1"/>
              <a:t>ll</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recap and elicit the pronunciation of the </a:t>
            </a:r>
            <a:r>
              <a:rPr lang="en-GB" b="1" dirty="0"/>
              <a:t>individual SSC [</a:t>
            </a:r>
            <a:r>
              <a:rPr lang="en-GB" b="1" dirty="0" err="1"/>
              <a:t>ll</a:t>
            </a:r>
            <a:r>
              <a:rPr lang="en-GB" b="1" dirty="0"/>
              <a:t>] [l]</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and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suggestions:</a:t>
            </a:r>
            <a:br>
              <a:rPr lang="en-GB" dirty="0"/>
            </a:br>
            <a:r>
              <a:rPr lang="en-GB" b="1" i="1" dirty="0" err="1"/>
              <a:t>libro</a:t>
            </a:r>
            <a:r>
              <a:rPr lang="en-GB" dirty="0"/>
              <a:t>: use two hands to pretend to open a book </a:t>
            </a:r>
          </a:p>
          <a:p>
            <a:pPr marL="0" marR="0" lvl="0" indent="0" algn="l" rtl="0">
              <a:lnSpc>
                <a:spcPct val="100000"/>
              </a:lnSpc>
              <a:spcBef>
                <a:spcPts val="0"/>
              </a:spcBef>
              <a:spcAft>
                <a:spcPts val="0"/>
              </a:spcAft>
              <a:buClr>
                <a:schemeClr val="dk1"/>
              </a:buClr>
              <a:buSzPts val="1200"/>
              <a:buFont typeface="Calibri"/>
              <a:buNone/>
            </a:pPr>
            <a:r>
              <a:rPr lang="en-GB" b="1" i="1" dirty="0" err="1"/>
              <a:t>llamar</a:t>
            </a:r>
            <a:r>
              <a:rPr lang="en-GB" dirty="0"/>
              <a:t>: with your right hand, pretend to answer the phone, then repeat with the left hand. Two gestures = two syllables of the word.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knowledge of </a:t>
            </a:r>
            <a:r>
              <a:rPr lang="en-GB" b="1" dirty="0"/>
              <a:t>[l] [</a:t>
            </a:r>
            <a:r>
              <a:rPr lang="en-GB" b="1" dirty="0" err="1"/>
              <a:t>ll</a:t>
            </a:r>
            <a:r>
              <a:rPr lang="en-GB" b="1" dirty="0"/>
              <a:t>] </a:t>
            </a:r>
            <a:r>
              <a:rPr lang="en-GB" b="0" dirty="0"/>
              <a:t>to known and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all the words correctly (silent h) to avoid being eaten by the crocodile.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Persona B’s turn. </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002060"/>
                </a:solidFill>
                <a:latin typeface="Century Gothic" panose="020B0502020202020204" pitchFamily="34" charset="0"/>
              </a:rPr>
              <a:t>cuidado</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[1822] </a:t>
            </a:r>
            <a:r>
              <a:rPr lang="en-GB" sz="1200" b="1" dirty="0" err="1">
                <a:solidFill>
                  <a:srgbClr val="002060"/>
                </a:solidFill>
                <a:latin typeface="Century Gothic" panose="020B0502020202020204" pitchFamily="34" charset="0"/>
              </a:rPr>
              <a:t>correctamente</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[4173] </a:t>
            </a:r>
            <a:r>
              <a:rPr lang="en-GB" sz="1200" b="1" dirty="0" err="1">
                <a:solidFill>
                  <a:srgbClr val="002060"/>
                </a:solidFill>
                <a:latin typeface="Century Gothic" panose="020B0502020202020204" pitchFamily="34" charset="0"/>
              </a:rPr>
              <a:t>caer</a:t>
            </a:r>
            <a:r>
              <a:rPr lang="en-GB" sz="1200" dirty="0">
                <a:solidFill>
                  <a:srgbClr val="002060"/>
                </a:solidFill>
                <a:latin typeface="Century Gothic" panose="020B0502020202020204" pitchFamily="34" charset="0"/>
              </a:rPr>
              <a:t> [251]</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700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(one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key vocabulary for the context of comparing countries and customs – New Year’s eve.</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1" dirty="0"/>
              <a: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 introduces items one by one (word, picture, English) and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Then the teacher removes the English words and/or pictures (one by one) and pupils try to recall the English orally (chorally), looking at the Spanish (1 minute).</a:t>
            </a:r>
            <a:br>
              <a:rPr lang="en-GB" b="0" baseline="0" dirty="0"/>
            </a:br>
            <a:r>
              <a:rPr lang="en-GB" b="0" baseline="0" dirty="0"/>
              <a:t>3. Then the Spanish meanings are removed (all together) and replaced by hints. Pupils try to recall them orally (again, chorally), looking at the English (1 minute). Elicit Spanish from pupils – click to make answers appear.</a:t>
            </a:r>
            <a:br>
              <a:rPr lang="en-GB" b="0" baseline="0" dirty="0"/>
            </a:br>
            <a:r>
              <a:rPr lang="en-GB" b="0" baseline="0" dirty="0"/>
              <a:t>4. </a:t>
            </a:r>
            <a:r>
              <a:rPr lang="en-GB" baseline="0" dirty="0"/>
              <a:t>Further rounds of learning can be facilitated by one pupil turning away from the board, and his/her partner asking him/her the meanings (‘</a:t>
            </a:r>
            <a:r>
              <a:rPr lang="en-GB" baseline="0" dirty="0" err="1"/>
              <a:t>Cómo</a:t>
            </a:r>
            <a:r>
              <a:rPr lang="en-GB" baseline="0" dirty="0"/>
              <a:t> 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1</a:t>
            </a:r>
            <a:r>
              <a:rPr lang="en-GB" b="0" baseline="30000" dirty="0"/>
              <a:t>st</a:t>
            </a:r>
            <a:r>
              <a:rPr lang="en-GB" b="0" dirty="0"/>
              <a:t> person plural (we-form) for –</a:t>
            </a:r>
            <a:r>
              <a:rPr lang="en-GB" b="0" dirty="0" err="1"/>
              <a:t>ar</a:t>
            </a:r>
            <a:r>
              <a:rPr lang="en-GB" b="0" dirty="0"/>
              <a:t> verbs, building on the singular forms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some further information about New Year’s eve in Spain and the tradition of the striking of the Clock. </a:t>
            </a:r>
          </a:p>
          <a:p>
            <a:pPr marL="0" indent="0">
              <a:buNone/>
            </a:pPr>
            <a:endParaRPr lang="en-US" b="0" baseline="0" dirty="0"/>
          </a:p>
          <a:p>
            <a:pPr marL="0" indent="0">
              <a:buNone/>
            </a:pPr>
            <a:r>
              <a:rPr lang="en-US" b="1" baseline="0" dirty="0"/>
              <a:t>Procedure:</a:t>
            </a:r>
          </a:p>
          <a:p>
            <a:pPr marL="228600" indent="-228600">
              <a:buAutoNum type="arabicPeriod"/>
            </a:pPr>
            <a:r>
              <a:rPr lang="en-US" b="0" baseline="0" dirty="0"/>
              <a:t>Give pupils 2-3 minutes with a partner to find the Spanish meanings for the seven English words.</a:t>
            </a:r>
          </a:p>
          <a:p>
            <a:pPr marL="228600" indent="-228600">
              <a:buAutoNum type="arabicPeriod"/>
            </a:pPr>
            <a:r>
              <a:rPr lang="en-US" b="0" baseline="0" dirty="0"/>
              <a:t>Elicit Spanish responses chorally, prompting with the English, e.g., ‘</a:t>
            </a:r>
            <a:r>
              <a:rPr lang="en-US" b="0" baseline="0" dirty="0" err="1"/>
              <a:t>Nochevieja</a:t>
            </a:r>
            <a:r>
              <a:rPr lang="en-US" b="0" baseline="0" dirty="0"/>
              <a:t>?’ ‘New Year’s eve’, </a:t>
            </a:r>
            <a:r>
              <a:rPr lang="en-US" b="0" baseline="0" dirty="0" err="1"/>
              <a:t>muy</a:t>
            </a:r>
            <a:r>
              <a:rPr lang="en-US" b="0" baseline="0" dirty="0"/>
              <a:t> bien. </a:t>
            </a:r>
            <a:r>
              <a:rPr lang="en-US" b="0" baseline="0" dirty="0">
                <a:sym typeface="Wingdings" panose="05000000000000000000" pitchFamily="2" charset="2"/>
              </a:rPr>
              <a:t> Encourage pupils to tell you how they worked it out and /or whether they can work out the literal translation of the word (old night). They have previously learned ‘Viejo/a’ and ‘</a:t>
            </a:r>
            <a:r>
              <a:rPr lang="en-US" b="0" baseline="0" dirty="0" err="1">
                <a:sym typeface="Wingdings" panose="05000000000000000000" pitchFamily="2" charset="2"/>
              </a:rPr>
              <a:t>noche</a:t>
            </a:r>
            <a:r>
              <a:rPr lang="en-US" b="0" baseline="0" dirty="0">
                <a:sym typeface="Wingdings" panose="05000000000000000000" pitchFamily="2" charset="2"/>
              </a:rPr>
              <a:t>’ is the source word for the SSC [</a:t>
            </a:r>
            <a:r>
              <a:rPr lang="en-US" b="0" baseline="0" dirty="0" err="1">
                <a:sym typeface="Wingdings" panose="05000000000000000000" pitchFamily="2" charset="2"/>
              </a:rPr>
              <a:t>ch</a:t>
            </a:r>
            <a:r>
              <a:rPr lang="en-US" b="0" baseline="0" dirty="0">
                <a:sym typeface="Wingdings" panose="05000000000000000000" pitchFamily="2" charset="2"/>
              </a:rPr>
              <a:t>]. </a:t>
            </a:r>
          </a:p>
          <a:p>
            <a:pPr marL="0" indent="0">
              <a:buNone/>
            </a:pPr>
            <a:endParaRPr lang="en-US" b="1" baseline="0" dirty="0">
              <a:sym typeface="Wingdings" panose="05000000000000000000" pitchFamily="2" charset="2"/>
            </a:endParaRPr>
          </a:p>
          <a:p>
            <a:pPr marL="0" indent="0">
              <a:buNone/>
            </a:pPr>
            <a:r>
              <a:rPr lang="en-US" b="1" baseline="0" dirty="0">
                <a:sym typeface="Wingdings" panose="05000000000000000000" pitchFamily="2" charset="2"/>
              </a:rPr>
              <a:t>Note</a:t>
            </a:r>
            <a:r>
              <a:rPr lang="en-US" b="0" baseline="0" dirty="0">
                <a:sym typeface="Wingdings" panose="05000000000000000000" pitchFamily="2" charset="2"/>
              </a:rPr>
              <a:t>: click on each English word to reveal the Spanish translation.</a:t>
            </a:r>
          </a:p>
          <a:p>
            <a:pPr marL="0" indent="0">
              <a:buNone/>
            </a:pPr>
            <a:endParaRPr lang="en-US" b="0" baseline="0" dirty="0">
              <a:sym typeface="Wingdings" panose="05000000000000000000" pitchFamily="2" charset="2"/>
            </a:endParaRPr>
          </a:p>
          <a:p>
            <a:pPr marL="0" indent="0">
              <a:buNone/>
            </a:pPr>
            <a:r>
              <a:rPr lang="en-US" b="0" baseline="0" dirty="0">
                <a:sym typeface="Wingdings" panose="05000000000000000000" pitchFamily="2" charset="2"/>
              </a:rPr>
              <a:t>2. Click the audio player to hear the full text, if desired.</a:t>
            </a:r>
          </a:p>
          <a:p>
            <a:pPr marL="0" indent="0">
              <a:buNone/>
            </a:pPr>
            <a:r>
              <a:rPr lang="en-US" b="0" baseline="0" dirty="0">
                <a:sym typeface="Wingdings" panose="05000000000000000000" pitchFamily="2" charset="2"/>
              </a:rPr>
              <a:t>3. Click to bring up Max who gives more details re the twelve grapes’ tradition.</a:t>
            </a:r>
          </a:p>
          <a:p>
            <a:pPr marL="0" indent="0">
              <a:buNone/>
            </a:pPr>
            <a:r>
              <a:rPr lang="en-US" b="0" baseline="0" dirty="0">
                <a:sym typeface="Wingdings" panose="05000000000000000000" pitchFamily="2" charset="2"/>
              </a:rPr>
              <a:t>4. Click to bring up Sofía. </a:t>
            </a:r>
            <a:endParaRPr lang="en-US"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stolzl"/>
              </a:rPr>
              <a:t>Further information on NYE: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stolzl"/>
              </a:rPr>
              <a:t>On this day, family or friends usually get together for a big dinner and then have the twelve grapes. In many towns and villages people go to a central square or an iconic place where there is a large clock, to eat the grapes together and share the last minutes of the old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effectLst/>
              <a:latin typeface="stolzl"/>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stolzl"/>
              </a:rPr>
              <a:t>One place in Spain is especially famous for this tradition: </a:t>
            </a:r>
            <a:r>
              <a:rPr lang="en-GB" b="0" i="0" u="none" strike="noStrike" dirty="0">
                <a:solidFill>
                  <a:srgbClr val="E71C03"/>
                </a:solidFill>
                <a:effectLst/>
                <a:latin typeface="stolzl"/>
                <a:hlinkClick r:id="rId3" tooltip="Puerta del Sol square"/>
              </a:rPr>
              <a:t>Puerta del Sol</a:t>
            </a:r>
            <a:r>
              <a:rPr lang="en-GB" b="0" i="0" dirty="0">
                <a:effectLst/>
                <a:latin typeface="stolzl"/>
              </a:rPr>
              <a:t>, the central square in Madrid. </a:t>
            </a:r>
            <a:r>
              <a:rPr lang="en-GB" b="0" i="0" dirty="0">
                <a:solidFill>
                  <a:srgbClr val="202122"/>
                </a:solidFill>
                <a:effectLst/>
                <a:latin typeface="Arial" panose="020B0604020202020204" pitchFamily="34" charset="0"/>
              </a:rPr>
              <a:t>All the major TV networks broadcast the </a:t>
            </a:r>
            <a:r>
              <a:rPr lang="en-GB" b="0" i="0" dirty="0" err="1">
                <a:solidFill>
                  <a:srgbClr val="202122"/>
                </a:solidFill>
                <a:effectLst/>
                <a:latin typeface="Arial" panose="020B0604020202020204" pitchFamily="34" charset="0"/>
              </a:rPr>
              <a:t>the</a:t>
            </a:r>
            <a:r>
              <a:rPr lang="en-GB" b="0" i="0" dirty="0">
                <a:solidFill>
                  <a:srgbClr val="202122"/>
                </a:solidFill>
                <a:effectLst/>
                <a:latin typeface="Arial" panose="020B0604020202020204" pitchFamily="34" charset="0"/>
              </a:rPr>
              <a:t> striking of the clock from Puerta del Sol, in Madrid. </a:t>
            </a:r>
            <a:r>
              <a:rPr lang="en-GB" b="0" i="0" dirty="0">
                <a:effectLst/>
                <a:latin typeface="stolzl"/>
              </a:rPr>
              <a:t>Thousands of people gather every New Year’s Eve below the clock to celebrate the arrival of the new year, transforming the square into a huge shared party.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effectLst/>
              <a:latin typeface="stolz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Calibri"/>
                <a:cs typeface="Calibri"/>
                <a:sym typeface="Calibri"/>
              </a:rPr>
              <a:t>Teachers can play the following video: https://www.youtube.com/watch?v=iyWENjv7_5Q&amp;ab_channel=Ra%C3%BAlAlgar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945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‘3</a:t>
            </a:r>
            <a:r>
              <a:rPr lang="en-GB" b="0" baseline="30000" dirty="0"/>
              <a:t>rd</a:t>
            </a:r>
            <a:r>
              <a:rPr lang="en-GB" b="0" dirty="0"/>
              <a:t> person singular ’ &amp; ‘1</a:t>
            </a:r>
            <a:r>
              <a:rPr lang="en-GB" b="0" baseline="30000" dirty="0"/>
              <a:t>st</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Pupils write 1-5 in their books Sofía &amp; </a:t>
            </a:r>
            <a:r>
              <a:rPr lang="en-GB" b="0" dirty="0" err="1"/>
              <a:t>su</a:t>
            </a:r>
            <a:r>
              <a:rPr lang="en-GB" b="0" dirty="0"/>
              <a:t> </a:t>
            </a:r>
            <a:r>
              <a:rPr lang="en-GB" b="0" dirty="0" err="1"/>
              <a:t>familia</a:t>
            </a:r>
            <a:r>
              <a:rPr lang="en-GB" b="0" dirty="0"/>
              <a:t> and Max.</a:t>
            </a:r>
          </a:p>
          <a:p>
            <a:pPr marL="228600" lvl="0" indent="-228600" algn="l" rtl="0">
              <a:spcBef>
                <a:spcPts val="0"/>
              </a:spcBef>
              <a:spcAft>
                <a:spcPts val="0"/>
              </a:spcAft>
              <a:buAutoNum type="arabicPeriod"/>
            </a:pPr>
            <a:r>
              <a:rPr lang="en-GB" b="0" dirty="0"/>
              <a:t>Click to listen to the example. Pupils decide whether Sofía is talking about her and her family (we), or Max (he).</a:t>
            </a:r>
          </a:p>
          <a:p>
            <a:pPr marL="228600" lvl="0" indent="-228600" algn="l" rtl="0">
              <a:spcBef>
                <a:spcPts val="0"/>
              </a:spcBef>
              <a:spcAft>
                <a:spcPts val="0"/>
              </a:spcAft>
              <a:buAutoNum type="arabicPeriod"/>
            </a:pPr>
            <a:r>
              <a:rPr lang="en-GB" b="0" dirty="0"/>
              <a:t>Click to listen again. Pupils transcribe the verb in Spanish and any additional detail in English.</a:t>
            </a:r>
          </a:p>
          <a:p>
            <a:pPr marL="228600" lvl="0" indent="-228600" algn="l" rtl="0">
              <a:spcBef>
                <a:spcPts val="0"/>
              </a:spcBef>
              <a:spcAft>
                <a:spcPts val="0"/>
              </a:spcAft>
              <a:buAutoNum type="arabicPeriod"/>
            </a:pPr>
            <a:r>
              <a:rPr lang="en-GB" b="0" dirty="0"/>
              <a:t>Complete the task with items 1-6, listening once for the verb forms.</a:t>
            </a:r>
          </a:p>
          <a:p>
            <a:pPr marL="228600" lvl="0" indent="-228600" algn="l" rtl="0">
              <a:spcBef>
                <a:spcPts val="0"/>
              </a:spcBef>
              <a:spcAft>
                <a:spcPts val="0"/>
              </a:spcAft>
              <a:buAutoNum type="arabicPeriod"/>
            </a:pPr>
            <a:r>
              <a:rPr lang="en-GB" b="0" dirty="0"/>
              <a:t>Click to correct for number. </a:t>
            </a:r>
          </a:p>
          <a:p>
            <a:pPr marL="228600" lvl="0" indent="-228600" algn="l" rtl="0">
              <a:spcBef>
                <a:spcPts val="0"/>
              </a:spcBef>
              <a:spcAft>
                <a:spcPts val="0"/>
              </a:spcAft>
              <a:buAutoNum type="arabicPeriod"/>
            </a:pPr>
            <a:r>
              <a:rPr lang="en-GB" b="0" dirty="0"/>
              <a:t>Listen again to allow time for pupils to transcribe the verbs and write any additional details in English.</a:t>
            </a:r>
          </a:p>
          <a:p>
            <a:pPr marL="228600" lvl="0" indent="-228600" algn="l" rtl="0">
              <a:spcBef>
                <a:spcPts val="0"/>
              </a:spcBef>
              <a:spcAft>
                <a:spcPts val="0"/>
              </a:spcAft>
              <a:buAutoNum type="arabicPeriod"/>
            </a:pPr>
            <a:r>
              <a:rPr lang="en-GB" b="0" dirty="0"/>
              <a:t>Click to reveal answers.</a:t>
            </a:r>
            <a:br>
              <a:rPr lang="en-GB" b="0" dirty="0"/>
            </a:br>
            <a:endParaRPr lang="en-GB" b="0" dirty="0"/>
          </a:p>
          <a:p>
            <a:r>
              <a:rPr lang="en-GB" b="1" dirty="0"/>
              <a:t>Transcript</a:t>
            </a:r>
            <a:r>
              <a:rPr lang="en-GB" dirty="0"/>
              <a:t>:</a:t>
            </a:r>
          </a:p>
          <a:p>
            <a:r>
              <a:rPr lang="en-GB" sz="1200" b="0" dirty="0"/>
              <a:t>E. </a:t>
            </a:r>
            <a:r>
              <a:rPr lang="en-GB" sz="1200" b="0" dirty="0" err="1"/>
              <a:t>Preparamos</a:t>
            </a:r>
            <a:r>
              <a:rPr lang="en-GB" sz="1200" b="0" dirty="0"/>
              <a:t> comida especial.</a:t>
            </a:r>
          </a:p>
          <a:p>
            <a:pPr marL="457200" indent="-457200">
              <a:buAutoNum type="arabicPeriod"/>
            </a:pPr>
            <a:r>
              <a:rPr lang="en-GB" sz="1200" b="0" dirty="0" err="1"/>
              <a:t>Participamos</a:t>
            </a:r>
            <a:r>
              <a:rPr lang="en-GB" sz="1200" b="0" dirty="0"/>
              <a:t> en </a:t>
            </a:r>
            <a:r>
              <a:rPr lang="en-GB" sz="1200" b="0" dirty="0" err="1"/>
              <a:t>una</a:t>
            </a:r>
            <a:r>
              <a:rPr lang="en-GB" sz="1200" b="0" dirty="0"/>
              <a:t> </a:t>
            </a:r>
            <a:r>
              <a:rPr lang="en-GB" sz="1200" b="0" dirty="0" err="1"/>
              <a:t>carrera</a:t>
            </a:r>
            <a:r>
              <a:rPr lang="en-GB" sz="1200" b="0" dirty="0"/>
              <a:t>.</a:t>
            </a:r>
          </a:p>
          <a:p>
            <a:pPr marL="457200" indent="-457200">
              <a:buAutoNum type="arabicPeriod"/>
            </a:pPr>
            <a:r>
              <a:rPr lang="en-GB" sz="1200" b="0" dirty="0"/>
              <a:t>Manda </a:t>
            </a:r>
            <a:r>
              <a:rPr lang="en-GB" sz="1200" b="0" dirty="0" err="1"/>
              <a:t>mensajes</a:t>
            </a:r>
            <a:r>
              <a:rPr lang="en-GB" sz="1200" b="0" dirty="0"/>
              <a:t>.</a:t>
            </a:r>
          </a:p>
          <a:p>
            <a:pPr marL="457200" indent="-457200">
              <a:buAutoNum type="arabicPeriod"/>
            </a:pPr>
            <a:r>
              <a:rPr lang="en-GB" sz="1200" b="0" dirty="0" err="1"/>
              <a:t>Canta</a:t>
            </a:r>
            <a:r>
              <a:rPr lang="en-GB" sz="1200" b="0" dirty="0"/>
              <a:t> canciones.</a:t>
            </a:r>
          </a:p>
          <a:p>
            <a:pPr marL="457200" indent="-457200">
              <a:buAutoNum type="arabicPeriod"/>
            </a:pPr>
            <a:r>
              <a:rPr lang="en-GB" sz="1200" b="0" dirty="0" err="1"/>
              <a:t>Celebramos</a:t>
            </a:r>
            <a:r>
              <a:rPr lang="en-GB" sz="1200" b="0" dirty="0"/>
              <a:t> con amigos.</a:t>
            </a:r>
          </a:p>
          <a:p>
            <a:pPr marL="457200" indent="-457200">
              <a:buAutoNum type="arabicPeriod"/>
            </a:pPr>
            <a:r>
              <a:rPr lang="en-GB" sz="1200" b="0" dirty="0" err="1"/>
              <a:t>Prepara</a:t>
            </a:r>
            <a:r>
              <a:rPr lang="en-GB" sz="1200" b="0" dirty="0"/>
              <a:t> </a:t>
            </a:r>
            <a:r>
              <a:rPr lang="en-GB" sz="1200" b="0" dirty="0" err="1"/>
              <a:t>una</a:t>
            </a:r>
            <a:r>
              <a:rPr lang="en-GB" sz="1200" b="0" dirty="0"/>
              <a:t> fiesta.</a:t>
            </a:r>
          </a:p>
          <a:p>
            <a:pPr marL="457200" indent="-457200">
              <a:buAutoNum type="arabicPeriod"/>
            </a:pPr>
            <a:endParaRPr lang="en-GB" sz="1200" b="0" dirty="0"/>
          </a:p>
          <a:p>
            <a:pPr marL="0" indent="0">
              <a:buNone/>
            </a:pPr>
            <a:r>
              <a:rPr lang="en-GB" sz="1200" b="1" dirty="0" err="1"/>
              <a:t>comparar</a:t>
            </a:r>
            <a:r>
              <a:rPr lang="en-GB" sz="1200" b="1" dirty="0"/>
              <a:t> </a:t>
            </a:r>
            <a:r>
              <a:rPr lang="en-GB" sz="1200" b="0" dirty="0"/>
              <a:t>[1597]</a:t>
            </a:r>
            <a:r>
              <a:rPr lang="en-GB" sz="1200" b="1" dirty="0"/>
              <a:t> </a:t>
            </a:r>
            <a:r>
              <a:rPr lang="en-GB" sz="1200" b="1" dirty="0" err="1"/>
              <a:t>su</a:t>
            </a:r>
            <a:r>
              <a:rPr lang="en-GB" sz="1200" b="1" dirty="0"/>
              <a:t> </a:t>
            </a:r>
            <a:r>
              <a:rPr lang="en-GB" sz="1200" b="0" dirty="0"/>
              <a:t>[22]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3</a:t>
            </a:r>
            <a:r>
              <a:rPr lang="en-GB" b="0" baseline="30000" dirty="0"/>
              <a:t>rd</a:t>
            </a:r>
            <a:r>
              <a:rPr lang="en-GB" b="0" dirty="0"/>
              <a:t>  person plural for –</a:t>
            </a:r>
            <a:r>
              <a:rPr lang="en-GB" b="0" dirty="0" err="1"/>
              <a:t>ar</a:t>
            </a:r>
            <a:r>
              <a:rPr lang="en-GB" b="0" dirty="0"/>
              <a:t> verbs and revisit 1</a:t>
            </a:r>
            <a:r>
              <a:rPr lang="en-GB" b="0" baseline="30000" dirty="0"/>
              <a:t>st</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a:t>
            </a:r>
          </a:p>
          <a:p>
            <a:pPr marL="0" indent="0">
              <a:buNone/>
            </a:pPr>
            <a:br>
              <a:rPr lang="en-GB" b="1" dirty="0"/>
            </a:br>
            <a:r>
              <a:rPr lang="en-GB" b="1" dirty="0"/>
              <a:t>Aim: </a:t>
            </a:r>
            <a:r>
              <a:rPr lang="en-GB" b="0" dirty="0"/>
              <a:t>to practise written comprehension </a:t>
            </a:r>
            <a:r>
              <a:rPr lang="en-GB" b="0" baseline="0" dirty="0"/>
              <a:t>of key –</a:t>
            </a:r>
            <a:r>
              <a:rPr lang="en-GB" b="0" baseline="0" dirty="0" err="1"/>
              <a:t>ar</a:t>
            </a:r>
            <a:r>
              <a:rPr lang="en-GB" b="0" baseline="0" dirty="0"/>
              <a:t> verbs in the 1</a:t>
            </a:r>
            <a:r>
              <a:rPr lang="en-GB" b="0" baseline="30000" dirty="0"/>
              <a:t>st</a:t>
            </a:r>
            <a:r>
              <a:rPr lang="en-GB" b="0" baseline="0" dirty="0"/>
              <a:t> and 3</a:t>
            </a:r>
            <a:r>
              <a:rPr lang="en-GB" b="0" baseline="30000" dirty="0"/>
              <a:t>rd</a:t>
            </a:r>
            <a:r>
              <a:rPr lang="en-GB" b="0" baseline="0" dirty="0"/>
              <a:t> persons plural.</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further instructions in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and draw their attention to the verb (</a:t>
            </a:r>
            <a:r>
              <a:rPr lang="en-GB" sz="1200" b="0" i="0" u="none" strike="noStrike" dirty="0" err="1">
                <a:solidFill>
                  <a:schemeClr val="dk1"/>
                </a:solidFill>
                <a:latin typeface="Calibri"/>
                <a:ea typeface="Calibri"/>
                <a:cs typeface="Calibri"/>
                <a:sym typeface="Calibri"/>
              </a:rPr>
              <a:t>llevan</a:t>
            </a:r>
            <a:r>
              <a:rPr lang="en-GB" sz="1200" b="0" i="0" u="none" strike="noStrike" dirty="0">
                <a:solidFill>
                  <a:schemeClr val="dk1"/>
                </a:solidFill>
                <a:latin typeface="Calibri"/>
                <a:ea typeface="Calibri"/>
                <a:cs typeface="Calibri"/>
                <a:sym typeface="Calibri"/>
              </a:rPr>
              <a:t>). Is it Sofía talking about </a:t>
            </a:r>
            <a:r>
              <a:rPr lang="en-GB" sz="1200" b="0" i="0" u="none" strike="noStrike" dirty="0" err="1">
                <a:solidFill>
                  <a:schemeClr val="dk1"/>
                </a:solidFill>
                <a:latin typeface="Calibri"/>
                <a:ea typeface="Calibri"/>
                <a:cs typeface="Calibri"/>
                <a:sym typeface="Calibri"/>
              </a:rPr>
              <a:t>Krina</a:t>
            </a:r>
            <a:r>
              <a:rPr lang="en-GB" sz="1200" b="0" i="0" u="none" strike="noStrike" dirty="0">
                <a:solidFill>
                  <a:schemeClr val="dk1"/>
                </a:solidFill>
                <a:latin typeface="Calibri"/>
                <a:ea typeface="Calibri"/>
                <a:cs typeface="Calibri"/>
                <a:sym typeface="Calibri"/>
              </a:rPr>
              <a:t> &amp; her family (they) or is she talking about herself and her own family (we)?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1-5.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  If desired, click on the numbered buttons to hear sentence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Ask pupils to translate the verbs into English. </a:t>
            </a: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20/01/2023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20/01/2023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3" Type="http://schemas.openxmlformats.org/officeDocument/2006/relationships/audio" Target="../media/audio60.wav"/><Relationship Id="rId7" Type="http://schemas.openxmlformats.org/officeDocument/2006/relationships/image" Target="../media/image30.png"/><Relationship Id="rId12" Type="http://schemas.openxmlformats.org/officeDocument/2006/relationships/audio" Target="../media/audio66.wav"/><Relationship Id="rId17" Type="http://schemas.openxmlformats.org/officeDocument/2006/relationships/audio" Target="../media/audio68.wav"/><Relationship Id="rId2" Type="http://schemas.openxmlformats.org/officeDocument/2006/relationships/notesSlide" Target="../notesSlides/notesSlide9.xml"/><Relationship Id="rId16" Type="http://schemas.openxmlformats.org/officeDocument/2006/relationships/image" Target="../media/image16.sv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audio" Target="../media/audio65.wav"/><Relationship Id="rId5" Type="http://schemas.openxmlformats.org/officeDocument/2006/relationships/image" Target="../media/image24.png"/><Relationship Id="rId15" Type="http://schemas.openxmlformats.org/officeDocument/2006/relationships/image" Target="../media/image15.png"/><Relationship Id="rId10" Type="http://schemas.openxmlformats.org/officeDocument/2006/relationships/audio" Target="../media/audio64.wav"/><Relationship Id="rId4" Type="http://schemas.openxmlformats.org/officeDocument/2006/relationships/audio" Target="../media/audio61.wav"/><Relationship Id="rId9" Type="http://schemas.openxmlformats.org/officeDocument/2006/relationships/audio" Target="../media/audio63.wav"/><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9.wav"/><Relationship Id="rId18" Type="http://schemas.openxmlformats.org/officeDocument/2006/relationships/audio" Target="../media/audio14.wav"/><Relationship Id="rId26" Type="http://schemas.openxmlformats.org/officeDocument/2006/relationships/audio" Target="../media/audio19.wav"/><Relationship Id="rId3" Type="http://schemas.openxmlformats.org/officeDocument/2006/relationships/audio" Target="../media/audio6.wav"/><Relationship Id="rId21" Type="http://schemas.openxmlformats.org/officeDocument/2006/relationships/audio" Target="../media/audio17.wav"/><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audio" Target="../media/audio13.wav"/><Relationship Id="rId25"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audio" Target="../media/audio12.wav"/><Relationship Id="rId20" Type="http://schemas.openxmlformats.org/officeDocument/2006/relationships/audio" Target="../media/audio16.wav"/><Relationship Id="rId29"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image" Target="../media/image7.png"/><Relationship Id="rId11" Type="http://schemas.microsoft.com/office/2007/relationships/hdphoto" Target="../media/hdphoto1.wdp"/><Relationship Id="rId24" Type="http://schemas.openxmlformats.org/officeDocument/2006/relationships/image" Target="../media/image16.svg"/><Relationship Id="rId5" Type="http://schemas.openxmlformats.org/officeDocument/2006/relationships/audio" Target="../media/audio8.wav"/><Relationship Id="rId15" Type="http://schemas.openxmlformats.org/officeDocument/2006/relationships/audio" Target="../media/audio11.wav"/><Relationship Id="rId23" Type="http://schemas.openxmlformats.org/officeDocument/2006/relationships/image" Target="../media/image15.png"/><Relationship Id="rId28" Type="http://schemas.openxmlformats.org/officeDocument/2006/relationships/audio" Target="../media/audio21.wav"/><Relationship Id="rId10" Type="http://schemas.openxmlformats.org/officeDocument/2006/relationships/image" Target="../media/image13.png"/><Relationship Id="rId19" Type="http://schemas.openxmlformats.org/officeDocument/2006/relationships/audio" Target="../media/audio15.wav"/><Relationship Id="rId4" Type="http://schemas.openxmlformats.org/officeDocument/2006/relationships/audio" Target="../media/audio7.wav"/><Relationship Id="rId9" Type="http://schemas.openxmlformats.org/officeDocument/2006/relationships/image" Target="../media/image12.png"/><Relationship Id="rId14" Type="http://schemas.openxmlformats.org/officeDocument/2006/relationships/audio" Target="../media/audio10.wav"/><Relationship Id="rId22" Type="http://schemas.openxmlformats.org/officeDocument/2006/relationships/audio" Target="../media/audio18.wav"/><Relationship Id="rId27"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1.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image" Target="../media/image19.png"/><Relationship Id="rId5" Type="http://schemas.openxmlformats.org/officeDocument/2006/relationships/audio" Target="../media/audio25.wav"/><Relationship Id="rId10" Type="http://schemas.openxmlformats.org/officeDocument/2006/relationships/image" Target="../media/image18.pn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3.wav"/><Relationship Id="rId5" Type="http://schemas.openxmlformats.org/officeDocument/2006/relationships/audio" Target="../media/audio32.wav"/><Relationship Id="rId10" Type="http://schemas.openxmlformats.org/officeDocument/2006/relationships/image" Target="../media/image23.png"/><Relationship Id="rId4" Type="http://schemas.openxmlformats.org/officeDocument/2006/relationships/audio" Target="../media/audio31.wav"/><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25.png"/><Relationship Id="rId18" Type="http://schemas.openxmlformats.org/officeDocument/2006/relationships/audio" Target="../media/audio45.wav"/><Relationship Id="rId3" Type="http://schemas.openxmlformats.org/officeDocument/2006/relationships/audio" Target="../media/audio36.wav"/><Relationship Id="rId21" Type="http://schemas.openxmlformats.org/officeDocument/2006/relationships/image" Target="../media/image28.gif"/><Relationship Id="rId7" Type="http://schemas.openxmlformats.org/officeDocument/2006/relationships/audio" Target="../media/audio40.wav"/><Relationship Id="rId12" Type="http://schemas.microsoft.com/office/2007/relationships/hdphoto" Target="../media/hdphoto2.wdp"/><Relationship Id="rId17" Type="http://schemas.openxmlformats.org/officeDocument/2006/relationships/audio" Target="../media/audio44.wav"/><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audio" Target="../media/audio47.wav"/><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image" Target="../media/image24.png"/><Relationship Id="rId5" Type="http://schemas.openxmlformats.org/officeDocument/2006/relationships/audio" Target="../media/audio38.wav"/><Relationship Id="rId15" Type="http://schemas.openxmlformats.org/officeDocument/2006/relationships/image" Target="../media/image4.png"/><Relationship Id="rId23" Type="http://schemas.openxmlformats.org/officeDocument/2006/relationships/image" Target="../media/image2.gif"/><Relationship Id="rId10" Type="http://schemas.openxmlformats.org/officeDocument/2006/relationships/audio" Target="../media/audio43.wav"/><Relationship Id="rId19" Type="http://schemas.openxmlformats.org/officeDocument/2006/relationships/audio" Target="../media/audio46.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26.png"/><Relationship Id="rId22"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31.png"/><Relationship Id="rId18" Type="http://schemas.openxmlformats.org/officeDocument/2006/relationships/image" Target="../media/image4.png"/><Relationship Id="rId3" Type="http://schemas.openxmlformats.org/officeDocument/2006/relationships/audio" Target="../media/audio48.wav"/><Relationship Id="rId7" Type="http://schemas.openxmlformats.org/officeDocument/2006/relationships/audio" Target="../media/audio51.wav"/><Relationship Id="rId12" Type="http://schemas.openxmlformats.org/officeDocument/2006/relationships/image" Target="../media/image30.png"/><Relationship Id="rId17" Type="http://schemas.openxmlformats.org/officeDocument/2006/relationships/image" Target="../media/image2.gif"/><Relationship Id="rId2" Type="http://schemas.openxmlformats.org/officeDocument/2006/relationships/notesSlide" Target="../notesSlides/notesSlide7.xml"/><Relationship Id="rId16" Type="http://schemas.openxmlformats.org/officeDocument/2006/relationships/audio" Target="../media/audio56.wav"/><Relationship Id="rId20"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image" Target="../media/image29.png"/><Relationship Id="rId15" Type="http://schemas.openxmlformats.org/officeDocument/2006/relationships/image" Target="../media/image16.svg"/><Relationship Id="rId10" Type="http://schemas.openxmlformats.org/officeDocument/2006/relationships/audio" Target="../media/audio54.wav"/><Relationship Id="rId19" Type="http://schemas.openxmlformats.org/officeDocument/2006/relationships/image" Target="../media/image32.png"/><Relationship Id="rId4" Type="http://schemas.openxmlformats.org/officeDocument/2006/relationships/audio" Target="../media/audio49.wav"/><Relationship Id="rId9" Type="http://schemas.openxmlformats.org/officeDocument/2006/relationships/audio" Target="../media/audio53.wav"/><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audio57.wav"/><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audio" Target="../media/audio59.wav"/><Relationship Id="rId4" Type="http://schemas.openxmlformats.org/officeDocument/2006/relationships/audio" Target="../media/audio5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50" name="TextBox 49">
            <a:extLst>
              <a:ext uri="{FF2B5EF4-FFF2-40B4-BE49-F238E27FC236}">
                <a16:creationId xmlns:a16="http://schemas.microsoft.com/office/drawing/2014/main" id="{C6B2523A-7EAB-4010-A5C3-9C5866F75BC3}"/>
              </a:ext>
            </a:extLst>
          </p:cNvPr>
          <p:cNvSpPr txBox="1"/>
          <p:nvPr/>
        </p:nvSpPr>
        <p:spPr>
          <a:xfrm>
            <a:off x="1071885" y="748377"/>
            <a:ext cx="93516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She’s telling him about her conversation with Max.</a:t>
            </a:r>
          </a:p>
        </p:txBody>
      </p:sp>
      <p:graphicFrame>
        <p:nvGraphicFramePr>
          <p:cNvPr id="136" name="Google Shape;258;p34">
            <a:extLst>
              <a:ext uri="{FF2B5EF4-FFF2-40B4-BE49-F238E27FC236}">
                <a16:creationId xmlns:a16="http://schemas.microsoft.com/office/drawing/2014/main" id="{A30A8E7B-D857-491F-A283-02C642098C96}"/>
              </a:ext>
            </a:extLst>
          </p:cNvPr>
          <p:cNvGraphicFramePr/>
          <p:nvPr>
            <p:extLst>
              <p:ext uri="{D42A27DB-BD31-4B8C-83A1-F6EECF244321}">
                <p14:modId xmlns:p14="http://schemas.microsoft.com/office/powerpoint/2010/main" val="2492195238"/>
              </p:ext>
            </p:extLst>
          </p:nvPr>
        </p:nvGraphicFramePr>
        <p:xfrm>
          <a:off x="8688769" y="1991221"/>
          <a:ext cx="3430213" cy="4581670"/>
        </p:xfrm>
        <a:graphic>
          <a:graphicData uri="http://schemas.openxmlformats.org/drawingml/2006/table">
            <a:tbl>
              <a:tblPr firstRow="1" bandRow="1">
                <a:noFill/>
              </a:tblPr>
              <a:tblGrid>
                <a:gridCol w="174655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8812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Sofía</a:t>
                      </a:r>
                      <a:r>
                        <a:rPr lang="en-GB" sz="2400" b="0" u="none" strike="noStrike" cap="none" dirty="0">
                          <a:solidFill>
                            <a:srgbClr val="002060"/>
                          </a:solidFill>
                          <a:latin typeface="Century Gothic" panose="020B0502020202020204" pitchFamily="34" charset="0"/>
                          <a:ea typeface="Century Gothic"/>
                          <a:cs typeface="Century Gothic"/>
                          <a:sym typeface="Century Gothic"/>
                        </a:rPr>
                        <a:t> y </a:t>
                      </a:r>
                      <a:r>
                        <a:rPr lang="en-GB" sz="2400" b="0" u="none" strike="noStrike" cap="none" dirty="0" err="1">
                          <a:solidFill>
                            <a:srgbClr val="002060"/>
                          </a:solidFill>
                          <a:latin typeface="Century Gothic" panose="020B0502020202020204" pitchFamily="34" charset="0"/>
                          <a:ea typeface="Century Gothic"/>
                          <a:cs typeface="Century Gothic"/>
                          <a:sym typeface="Century Gothic"/>
                        </a:rPr>
                        <a:t>su</a:t>
                      </a:r>
                      <a:r>
                        <a:rPr lang="en-GB" sz="2400" b="0" u="none" strike="noStrike" cap="none" dirty="0">
                          <a:solidFill>
                            <a:srgbClr val="002060"/>
                          </a:solidFill>
                          <a:latin typeface="Century Gothic" panose="020B0502020202020204" pitchFamily="34" charset="0"/>
                          <a:ea typeface="Century Gothic"/>
                          <a:cs typeface="Century Gothic"/>
                          <a:sym typeface="Century Gothic"/>
                        </a:rPr>
                        <a:t> </a:t>
                      </a:r>
                      <a:r>
                        <a:rPr lang="en-GB" sz="2400" b="0" u="none" strike="noStrike" cap="none" dirty="0" err="1">
                          <a:solidFill>
                            <a:srgbClr val="002060"/>
                          </a:solidFill>
                          <a:latin typeface="Century Gothic" panose="020B0502020202020204" pitchFamily="34" charset="0"/>
                          <a:ea typeface="Century Gothic"/>
                          <a:cs typeface="Century Gothic"/>
                          <a:sym typeface="Century Gothic"/>
                        </a:rPr>
                        <a:t>familia</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1" u="none" strike="noStrike" cap="none" dirty="0">
                          <a:solidFill>
                            <a:srgbClr val="002060"/>
                          </a:solidFill>
                          <a:latin typeface="Century Gothic" panose="020B0502020202020204" pitchFamily="34" charset="0"/>
                          <a:ea typeface="Century Gothic"/>
                          <a:cs typeface="Century Gothic"/>
                          <a:sym typeface="Century Gothic"/>
                        </a:rPr>
                        <a:t>(we)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Max </a:t>
                      </a:r>
                      <a:r>
                        <a:rPr lang="en-GB" sz="2400" b="0" u="none" strike="noStrike" cap="none" dirty="0">
                          <a:solidFill>
                            <a:srgbClr val="002060"/>
                          </a:solidFill>
                          <a:latin typeface="Century Gothic"/>
                          <a:ea typeface="Century Gothic"/>
                          <a:cs typeface="Century Gothic"/>
                          <a:sym typeface="Century Gothic"/>
                        </a:rPr>
                        <a:t>y </a:t>
                      </a:r>
                      <a:r>
                        <a:rPr lang="en-GB" sz="2400" b="0" u="none" strike="noStrike" cap="none" dirty="0" err="1">
                          <a:solidFill>
                            <a:srgbClr val="002060"/>
                          </a:solidFill>
                          <a:latin typeface="Century Gothic"/>
                          <a:ea typeface="Century Gothic"/>
                          <a:cs typeface="Century Gothic"/>
                          <a:sym typeface="Century Gothic"/>
                        </a:rPr>
                        <a:t>su</a:t>
                      </a:r>
                      <a:r>
                        <a:rPr lang="en-GB" sz="2400" b="0" u="none" strike="noStrike" cap="none" dirty="0">
                          <a:solidFill>
                            <a:srgbClr val="002060"/>
                          </a:solidFill>
                          <a:latin typeface="Century Gothic"/>
                          <a:ea typeface="Century Gothic"/>
                          <a:cs typeface="Century Gothic"/>
                          <a:sym typeface="Century Gothic"/>
                        </a:rPr>
                        <a:t> </a:t>
                      </a:r>
                      <a:r>
                        <a:rPr lang="en-GB" sz="2400" b="0" u="none" strike="noStrike" cap="none" dirty="0" err="1">
                          <a:solidFill>
                            <a:srgbClr val="002060"/>
                          </a:solidFill>
                          <a:latin typeface="Century Gothic"/>
                          <a:ea typeface="Century Gothic"/>
                          <a:cs typeface="Century Gothic"/>
                          <a:sym typeface="Century Gothic"/>
                        </a:rPr>
                        <a:t>familia</a:t>
                      </a:r>
                      <a:r>
                        <a:rPr lang="en-GB" sz="2400" b="0" u="none" strike="noStrike" cap="none" dirty="0">
                          <a:solidFill>
                            <a:srgbClr val="002060"/>
                          </a:solidFill>
                          <a:latin typeface="Century Gothic"/>
                          <a:ea typeface="Century Gothic"/>
                          <a:cs typeface="Century Gothic"/>
                          <a:sym typeface="Century Gothic"/>
                        </a:rPr>
                        <a:t> </a:t>
                      </a:r>
                      <a:r>
                        <a:rPr lang="en-GB" sz="2400" b="1" u="none" strike="noStrike" cap="none" dirty="0">
                          <a:solidFill>
                            <a:srgbClr val="002060"/>
                          </a:solidFill>
                          <a:latin typeface="Century Gothic"/>
                          <a:ea typeface="Century Gothic"/>
                          <a:cs typeface="Century Gothic"/>
                          <a:sym typeface="Century Gothic"/>
                        </a:rPr>
                        <a:t>(they)</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bl>
          </a:graphicData>
        </a:graphic>
      </p:graphicFrame>
      <p:pic>
        <p:nvPicPr>
          <p:cNvPr id="144" name="Picture 143">
            <a:extLst>
              <a:ext uri="{FF2B5EF4-FFF2-40B4-BE49-F238E27FC236}">
                <a16:creationId xmlns:a16="http://schemas.microsoft.com/office/drawing/2014/main" id="{3DD4F711-9C47-4F2B-AE4F-6C84696804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3844" y="3252448"/>
            <a:ext cx="383067" cy="399028"/>
          </a:xfrm>
          <a:prstGeom prst="rect">
            <a:avLst/>
          </a:prstGeom>
        </p:spPr>
      </p:pic>
      <p:sp>
        <p:nvSpPr>
          <p:cNvPr id="56" name="Rectangle: Rounded Corners 55">
            <a:extLst>
              <a:ext uri="{FF2B5EF4-FFF2-40B4-BE49-F238E27FC236}">
                <a16:creationId xmlns:a16="http://schemas.microsoft.com/office/drawing/2014/main" id="{27950FF6-DAAC-43C7-9F98-1BC558B0787C}"/>
              </a:ext>
            </a:extLst>
          </p:cNvPr>
          <p:cNvSpPr/>
          <p:nvPr/>
        </p:nvSpPr>
        <p:spPr>
          <a:xfrm rot="16200000">
            <a:off x="1559689" y="6604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57" name="Rectangle 56">
            <a:extLst>
              <a:ext uri="{FF2B5EF4-FFF2-40B4-BE49-F238E27FC236}">
                <a16:creationId xmlns:a16="http://schemas.microsoft.com/office/drawing/2014/main" id="{CA7778D7-1A27-42C0-A0F1-B79089A36BDD}"/>
              </a:ext>
            </a:extLst>
          </p:cNvPr>
          <p:cNvSpPr/>
          <p:nvPr/>
        </p:nvSpPr>
        <p:spPr>
          <a:xfrm rot="16200000">
            <a:off x="1559631" y="965804"/>
            <a:ext cx="1424540" cy="257958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58" name="Oval 57">
            <a:extLst>
              <a:ext uri="{FF2B5EF4-FFF2-40B4-BE49-F238E27FC236}">
                <a16:creationId xmlns:a16="http://schemas.microsoft.com/office/drawing/2014/main" id="{6D4A5879-6099-40CF-82E0-3311DE05B8BE}"/>
              </a:ext>
            </a:extLst>
          </p:cNvPr>
          <p:cNvSpPr/>
          <p:nvPr/>
        </p:nvSpPr>
        <p:spPr>
          <a:xfrm>
            <a:off x="3616901" y="21381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59" name="Speech Bubble: Rectangle with Corners Rounded 58">
            <a:extLst>
              <a:ext uri="{FF2B5EF4-FFF2-40B4-BE49-F238E27FC236}">
                <a16:creationId xmlns:a16="http://schemas.microsoft.com/office/drawing/2014/main" id="{A1119C90-76EC-4F9C-934E-1174C21B8A19}"/>
              </a:ext>
            </a:extLst>
          </p:cNvPr>
          <p:cNvSpPr/>
          <p:nvPr/>
        </p:nvSpPr>
        <p:spPr>
          <a:xfrm>
            <a:off x="1033052" y="1581024"/>
            <a:ext cx="2494210"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60" name="TextBox 59">
            <a:extLst>
              <a:ext uri="{FF2B5EF4-FFF2-40B4-BE49-F238E27FC236}">
                <a16:creationId xmlns:a16="http://schemas.microsoft.com/office/drawing/2014/main" id="{1B78A1AF-57E4-4BE2-ADC9-1C3D2FB0A3B2}"/>
              </a:ext>
            </a:extLst>
          </p:cNvPr>
          <p:cNvSpPr txBox="1"/>
          <p:nvPr/>
        </p:nvSpPr>
        <p:spPr>
          <a:xfrm>
            <a:off x="998096" y="1785038"/>
            <a:ext cx="2762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Visitamos a familiares.</a:t>
            </a:r>
          </a:p>
        </p:txBody>
      </p:sp>
      <p:sp>
        <p:nvSpPr>
          <p:cNvPr id="61" name="TextBox 60">
            <a:hlinkClick r:id="" action="ppaction://noaction">
              <a:snd r:embed="rId8" name="10_4.wav"/>
            </a:hlinkClick>
            <a:extLst>
              <a:ext uri="{FF2B5EF4-FFF2-40B4-BE49-F238E27FC236}">
                <a16:creationId xmlns:a16="http://schemas.microsoft.com/office/drawing/2014/main" id="{343D2B41-1ABD-4AAA-9075-4FA976EC6E21}"/>
              </a:ext>
            </a:extLst>
          </p:cNvPr>
          <p:cNvSpPr txBox="1"/>
          <p:nvPr/>
        </p:nvSpPr>
        <p:spPr>
          <a:xfrm>
            <a:off x="257164" y="148406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p>
        </p:txBody>
      </p:sp>
      <p:sp>
        <p:nvSpPr>
          <p:cNvPr id="62" name="Rectangle: Rounded Corners 61">
            <a:extLst>
              <a:ext uri="{FF2B5EF4-FFF2-40B4-BE49-F238E27FC236}">
                <a16:creationId xmlns:a16="http://schemas.microsoft.com/office/drawing/2014/main" id="{52C001D8-6037-4142-B6D6-A24904965B45}"/>
              </a:ext>
            </a:extLst>
          </p:cNvPr>
          <p:cNvSpPr/>
          <p:nvPr/>
        </p:nvSpPr>
        <p:spPr>
          <a:xfrm rot="16200000">
            <a:off x="5375099" y="65390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3" name="Rectangle 62">
            <a:extLst>
              <a:ext uri="{FF2B5EF4-FFF2-40B4-BE49-F238E27FC236}">
                <a16:creationId xmlns:a16="http://schemas.microsoft.com/office/drawing/2014/main" id="{26417CC5-68D9-4262-931C-7D69B5916030}"/>
              </a:ext>
            </a:extLst>
          </p:cNvPr>
          <p:cNvSpPr/>
          <p:nvPr/>
        </p:nvSpPr>
        <p:spPr>
          <a:xfrm rot="16200000">
            <a:off x="5348458" y="98585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4" name="Oval 63">
            <a:extLst>
              <a:ext uri="{FF2B5EF4-FFF2-40B4-BE49-F238E27FC236}">
                <a16:creationId xmlns:a16="http://schemas.microsoft.com/office/drawing/2014/main" id="{19038964-50D9-4B1C-AFB3-3514DE79E944}"/>
              </a:ext>
            </a:extLst>
          </p:cNvPr>
          <p:cNvSpPr/>
          <p:nvPr/>
        </p:nvSpPr>
        <p:spPr>
          <a:xfrm>
            <a:off x="7432311" y="213164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5" name="TextBox 64">
            <a:hlinkClick r:id="" action="ppaction://noaction">
              <a:snd r:embed="rId9" name="10_7.wav"/>
            </a:hlinkClick>
            <a:extLst>
              <a:ext uri="{FF2B5EF4-FFF2-40B4-BE49-F238E27FC236}">
                <a16:creationId xmlns:a16="http://schemas.microsoft.com/office/drawing/2014/main" id="{06F73AAE-DEFD-472B-B949-ED2D272D423C}"/>
              </a:ext>
            </a:extLst>
          </p:cNvPr>
          <p:cNvSpPr txBox="1"/>
          <p:nvPr/>
        </p:nvSpPr>
        <p:spPr>
          <a:xfrm>
            <a:off x="4072574" y="147754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67" name="Rectangle: Rounded Corners 66">
            <a:extLst>
              <a:ext uri="{FF2B5EF4-FFF2-40B4-BE49-F238E27FC236}">
                <a16:creationId xmlns:a16="http://schemas.microsoft.com/office/drawing/2014/main" id="{E98F9892-4A18-476F-B681-2955350DF2E1}"/>
              </a:ext>
            </a:extLst>
          </p:cNvPr>
          <p:cNvSpPr/>
          <p:nvPr/>
        </p:nvSpPr>
        <p:spPr>
          <a:xfrm rot="16200000">
            <a:off x="5406392" y="247738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8" name="Rectangle 67">
            <a:extLst>
              <a:ext uri="{FF2B5EF4-FFF2-40B4-BE49-F238E27FC236}">
                <a16:creationId xmlns:a16="http://schemas.microsoft.com/office/drawing/2014/main" id="{3BA5E8E0-4E29-4C5C-AD9D-6EE43F3447D3}"/>
              </a:ext>
            </a:extLst>
          </p:cNvPr>
          <p:cNvSpPr/>
          <p:nvPr/>
        </p:nvSpPr>
        <p:spPr>
          <a:xfrm rot="16200000">
            <a:off x="5379751" y="280934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69" name="Oval 68">
            <a:extLst>
              <a:ext uri="{FF2B5EF4-FFF2-40B4-BE49-F238E27FC236}">
                <a16:creationId xmlns:a16="http://schemas.microsoft.com/office/drawing/2014/main" id="{6DD8C67C-6B32-4847-82EF-79F57F088762}"/>
              </a:ext>
            </a:extLst>
          </p:cNvPr>
          <p:cNvSpPr/>
          <p:nvPr/>
        </p:nvSpPr>
        <p:spPr>
          <a:xfrm>
            <a:off x="7463604" y="395512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0" name="TextBox 69">
            <a:hlinkClick r:id="" action="ppaction://noaction">
              <a:snd r:embed="rId10" name="10_8.wav"/>
            </a:hlinkClick>
            <a:extLst>
              <a:ext uri="{FF2B5EF4-FFF2-40B4-BE49-F238E27FC236}">
                <a16:creationId xmlns:a16="http://schemas.microsoft.com/office/drawing/2014/main" id="{12BAB6D0-2B21-491F-8630-E59F64E585CD}"/>
              </a:ext>
            </a:extLst>
          </p:cNvPr>
          <p:cNvSpPr txBox="1"/>
          <p:nvPr/>
        </p:nvSpPr>
        <p:spPr>
          <a:xfrm>
            <a:off x="4164827" y="330102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72" name="Rectangle: Rounded Corners 71">
            <a:extLst>
              <a:ext uri="{FF2B5EF4-FFF2-40B4-BE49-F238E27FC236}">
                <a16:creationId xmlns:a16="http://schemas.microsoft.com/office/drawing/2014/main" id="{35710068-0871-4598-8A92-EB4E2C4585FA}"/>
              </a:ext>
            </a:extLst>
          </p:cNvPr>
          <p:cNvSpPr/>
          <p:nvPr/>
        </p:nvSpPr>
        <p:spPr>
          <a:xfrm rot="16200000">
            <a:off x="1532434" y="25107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3" name="Rectangle 72">
            <a:extLst>
              <a:ext uri="{FF2B5EF4-FFF2-40B4-BE49-F238E27FC236}">
                <a16:creationId xmlns:a16="http://schemas.microsoft.com/office/drawing/2014/main" id="{089E9BBA-E2FB-4F18-A8CD-A7C82C3224C6}"/>
              </a:ext>
            </a:extLst>
          </p:cNvPr>
          <p:cNvSpPr/>
          <p:nvPr/>
        </p:nvSpPr>
        <p:spPr>
          <a:xfrm rot="16200000">
            <a:off x="1505793" y="28427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76" name="Oval 75">
            <a:extLst>
              <a:ext uri="{FF2B5EF4-FFF2-40B4-BE49-F238E27FC236}">
                <a16:creationId xmlns:a16="http://schemas.microsoft.com/office/drawing/2014/main" id="{C8428D4E-D879-40CD-A4A1-79B5B822973B}"/>
              </a:ext>
            </a:extLst>
          </p:cNvPr>
          <p:cNvSpPr/>
          <p:nvPr/>
        </p:nvSpPr>
        <p:spPr>
          <a:xfrm>
            <a:off x="3589646" y="39885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77" name="TextBox 76">
            <a:hlinkClick r:id="" action="ppaction://noaction">
              <a:snd r:embed="rId11" name="10_5.wav"/>
            </a:hlinkClick>
            <a:extLst>
              <a:ext uri="{FF2B5EF4-FFF2-40B4-BE49-F238E27FC236}">
                <a16:creationId xmlns:a16="http://schemas.microsoft.com/office/drawing/2014/main" id="{67ED7BCE-E3F3-450F-8A28-D20BDDCBC08F}"/>
              </a:ext>
            </a:extLst>
          </p:cNvPr>
          <p:cNvSpPr txBox="1"/>
          <p:nvPr/>
        </p:nvSpPr>
        <p:spPr>
          <a:xfrm>
            <a:off x="229909" y="333442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sp>
        <p:nvSpPr>
          <p:cNvPr id="83" name="Rectangle: Rounded Corners 82">
            <a:extLst>
              <a:ext uri="{FF2B5EF4-FFF2-40B4-BE49-F238E27FC236}">
                <a16:creationId xmlns:a16="http://schemas.microsoft.com/office/drawing/2014/main" id="{CF6EFE5A-B149-4219-9428-4A832D671C15}"/>
              </a:ext>
            </a:extLst>
          </p:cNvPr>
          <p:cNvSpPr/>
          <p:nvPr/>
        </p:nvSpPr>
        <p:spPr>
          <a:xfrm rot="16200000">
            <a:off x="5438075" y="438968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4" name="Rectangle 83">
            <a:extLst>
              <a:ext uri="{FF2B5EF4-FFF2-40B4-BE49-F238E27FC236}">
                <a16:creationId xmlns:a16="http://schemas.microsoft.com/office/drawing/2014/main" id="{3CEA2B5A-7AAE-430E-AB57-EC5C125E9CC9}"/>
              </a:ext>
            </a:extLst>
          </p:cNvPr>
          <p:cNvSpPr/>
          <p:nvPr/>
        </p:nvSpPr>
        <p:spPr>
          <a:xfrm rot="16200000">
            <a:off x="5411434" y="472163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5" name="Oval 84">
            <a:extLst>
              <a:ext uri="{FF2B5EF4-FFF2-40B4-BE49-F238E27FC236}">
                <a16:creationId xmlns:a16="http://schemas.microsoft.com/office/drawing/2014/main" id="{3F519047-B85C-410E-9B31-E4CBDDD04C9C}"/>
              </a:ext>
            </a:extLst>
          </p:cNvPr>
          <p:cNvSpPr/>
          <p:nvPr/>
        </p:nvSpPr>
        <p:spPr>
          <a:xfrm>
            <a:off x="7495287" y="586742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86" name="TextBox 85">
            <a:hlinkClick r:id="" action="ppaction://noaction">
              <a:snd r:embed="rId12" name="10_9.wav"/>
            </a:hlinkClick>
            <a:extLst>
              <a:ext uri="{FF2B5EF4-FFF2-40B4-BE49-F238E27FC236}">
                <a16:creationId xmlns:a16="http://schemas.microsoft.com/office/drawing/2014/main" id="{FA64F7BD-8093-4AF9-A687-199A0C2E9099}"/>
              </a:ext>
            </a:extLst>
          </p:cNvPr>
          <p:cNvSpPr txBox="1"/>
          <p:nvPr/>
        </p:nvSpPr>
        <p:spPr>
          <a:xfrm>
            <a:off x="4196510" y="521332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
        <p:nvSpPr>
          <p:cNvPr id="87" name="Rectangle: Rounded Corners 86">
            <a:extLst>
              <a:ext uri="{FF2B5EF4-FFF2-40B4-BE49-F238E27FC236}">
                <a16:creationId xmlns:a16="http://schemas.microsoft.com/office/drawing/2014/main" id="{50258B9E-1B81-428B-9D2B-ABE252B002CF}"/>
              </a:ext>
            </a:extLst>
          </p:cNvPr>
          <p:cNvSpPr/>
          <p:nvPr/>
        </p:nvSpPr>
        <p:spPr>
          <a:xfrm rot="16200000">
            <a:off x="1564117" y="44230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8" name="Rectangle 87">
            <a:extLst>
              <a:ext uri="{FF2B5EF4-FFF2-40B4-BE49-F238E27FC236}">
                <a16:creationId xmlns:a16="http://schemas.microsoft.com/office/drawing/2014/main" id="{9DDE005B-7C24-47DB-930B-BCCA7365EC16}"/>
              </a:ext>
            </a:extLst>
          </p:cNvPr>
          <p:cNvSpPr/>
          <p:nvPr/>
        </p:nvSpPr>
        <p:spPr>
          <a:xfrm rot="16200000">
            <a:off x="1537476" y="475504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89" name="Oval 88">
            <a:extLst>
              <a:ext uri="{FF2B5EF4-FFF2-40B4-BE49-F238E27FC236}">
                <a16:creationId xmlns:a16="http://schemas.microsoft.com/office/drawing/2014/main" id="{1F4FBF8A-3E68-430C-A482-3D1D3EFBCED1}"/>
              </a:ext>
            </a:extLst>
          </p:cNvPr>
          <p:cNvSpPr/>
          <p:nvPr/>
        </p:nvSpPr>
        <p:spPr>
          <a:xfrm>
            <a:off x="3621329" y="590082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0" name="TextBox 89">
            <a:hlinkClick r:id="" action="ppaction://noaction">
              <a:snd r:embed="rId13" name="10_6.wav"/>
            </a:hlinkClick>
            <a:extLst>
              <a:ext uri="{FF2B5EF4-FFF2-40B4-BE49-F238E27FC236}">
                <a16:creationId xmlns:a16="http://schemas.microsoft.com/office/drawing/2014/main" id="{DB806BA6-B181-4186-839C-FD2B89F2087F}"/>
              </a:ext>
            </a:extLst>
          </p:cNvPr>
          <p:cNvSpPr txBox="1"/>
          <p:nvPr/>
        </p:nvSpPr>
        <p:spPr>
          <a:xfrm>
            <a:off x="261592" y="524672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96" name="Speech Bubble: Rectangle with Corners Rounded 95">
            <a:extLst>
              <a:ext uri="{FF2B5EF4-FFF2-40B4-BE49-F238E27FC236}">
                <a16:creationId xmlns:a16="http://schemas.microsoft.com/office/drawing/2014/main" id="{2F6F53D6-72C7-4D18-B8E2-234C4C57DF9E}"/>
              </a:ext>
            </a:extLst>
          </p:cNvPr>
          <p:cNvSpPr/>
          <p:nvPr/>
        </p:nvSpPr>
        <p:spPr>
          <a:xfrm>
            <a:off x="4848462" y="15845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97" name="TextBox 96">
            <a:extLst>
              <a:ext uri="{FF2B5EF4-FFF2-40B4-BE49-F238E27FC236}">
                <a16:creationId xmlns:a16="http://schemas.microsoft.com/office/drawing/2014/main" id="{F9A72938-E6A7-4088-A0BC-DB5F46E77ECC}"/>
              </a:ext>
            </a:extLst>
          </p:cNvPr>
          <p:cNvSpPr txBox="1"/>
          <p:nvPr/>
        </p:nvSpPr>
        <p:spPr>
          <a:xfrm>
            <a:off x="4899405" y="2085223"/>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Preparan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comida especial.</a:t>
            </a:r>
          </a:p>
        </p:txBody>
      </p:sp>
      <p:sp>
        <p:nvSpPr>
          <p:cNvPr id="99" name="Speech Bubble: Rectangle with Corners Rounded 98">
            <a:extLst>
              <a:ext uri="{FF2B5EF4-FFF2-40B4-BE49-F238E27FC236}">
                <a16:creationId xmlns:a16="http://schemas.microsoft.com/office/drawing/2014/main" id="{392CB7C5-2084-4A61-8C37-401586A39CED}"/>
              </a:ext>
            </a:extLst>
          </p:cNvPr>
          <p:cNvSpPr/>
          <p:nvPr/>
        </p:nvSpPr>
        <p:spPr>
          <a:xfrm>
            <a:off x="1010624" y="3434412"/>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A82E26C0-265A-4C62-9A93-1BD43F42A7B7}"/>
              </a:ext>
            </a:extLst>
          </p:cNvPr>
          <p:cNvSpPr txBox="1"/>
          <p:nvPr/>
        </p:nvSpPr>
        <p:spPr>
          <a:xfrm>
            <a:off x="1044067" y="3699868"/>
            <a:ext cx="245416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Escuchamos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las </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campanadas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102" name="Speech Bubble: Rectangle with Corners Rounded 101">
            <a:extLst>
              <a:ext uri="{FF2B5EF4-FFF2-40B4-BE49-F238E27FC236}">
                <a16:creationId xmlns:a16="http://schemas.microsoft.com/office/drawing/2014/main" id="{5FCCA0F9-A349-406A-81D6-6AB212CAFA50}"/>
              </a:ext>
            </a:extLst>
          </p:cNvPr>
          <p:cNvSpPr/>
          <p:nvPr/>
        </p:nvSpPr>
        <p:spPr>
          <a:xfrm>
            <a:off x="4880193" y="3395159"/>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6BC1BE2C-5A88-4F56-8322-7CB29E005B65}"/>
              </a:ext>
            </a:extLst>
          </p:cNvPr>
          <p:cNvSpPr txBox="1"/>
          <p:nvPr/>
        </p:nvSpPr>
        <p:spPr>
          <a:xfrm>
            <a:off x="4899404" y="4127757"/>
            <a:ext cx="2392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Mandan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tarjetas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108" name="Speech Bubble: Rectangle with Corners Rounded 107">
            <a:extLst>
              <a:ext uri="{FF2B5EF4-FFF2-40B4-BE49-F238E27FC236}">
                <a16:creationId xmlns:a16="http://schemas.microsoft.com/office/drawing/2014/main" id="{C8F52E34-9307-41E8-BC68-C35C62AC7059}"/>
              </a:ext>
            </a:extLst>
          </p:cNvPr>
          <p:cNvSpPr/>
          <p:nvPr/>
        </p:nvSpPr>
        <p:spPr>
          <a:xfrm>
            <a:off x="1043749" y="5354607"/>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09" name="TextBox 108">
            <a:extLst>
              <a:ext uri="{FF2B5EF4-FFF2-40B4-BE49-F238E27FC236}">
                <a16:creationId xmlns:a16="http://schemas.microsoft.com/office/drawing/2014/main" id="{9A345B00-95BB-47E7-A90A-A22B584ABEF6}"/>
              </a:ext>
            </a:extLst>
          </p:cNvPr>
          <p:cNvSpPr txBox="1"/>
          <p:nvPr/>
        </p:nvSpPr>
        <p:spPr>
          <a:xfrm>
            <a:off x="1092738" y="5948906"/>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Celebran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con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fuegos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artificiales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111" name="Speech Bubble: Rectangle with Corners Rounded 110">
            <a:extLst>
              <a:ext uri="{FF2B5EF4-FFF2-40B4-BE49-F238E27FC236}">
                <a16:creationId xmlns:a16="http://schemas.microsoft.com/office/drawing/2014/main" id="{807EA8BE-0D33-4AEC-9CC8-F3369517D757}"/>
              </a:ext>
            </a:extLst>
          </p:cNvPr>
          <p:cNvSpPr/>
          <p:nvPr/>
        </p:nvSpPr>
        <p:spPr>
          <a:xfrm>
            <a:off x="4913796" y="53170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12" name="TextBox 111">
            <a:extLst>
              <a:ext uri="{FF2B5EF4-FFF2-40B4-BE49-F238E27FC236}">
                <a16:creationId xmlns:a16="http://schemas.microsoft.com/office/drawing/2014/main" id="{CD97ED05-568F-413A-A3EC-2B9CE5111D77}"/>
              </a:ext>
            </a:extLst>
          </p:cNvPr>
          <p:cNvSpPr txBox="1"/>
          <p:nvPr/>
        </p:nvSpPr>
        <p:spPr>
          <a:xfrm>
            <a:off x="4955947" y="5865005"/>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cs typeface="Arial"/>
                <a:sym typeface="Arial"/>
              </a:rPr>
              <a:t>Paseamos</a:t>
            </a:r>
            <a:r>
              <a:rPr lang="en-GB" sz="2000" dirty="0">
                <a:solidFill>
                  <a:srgbClr val="002060"/>
                </a:solidFill>
                <a:latin typeface="Century Gothic" panose="020B0502020202020204" pitchFamily="34" charset="0"/>
                <a:cs typeface="Arial"/>
                <a:sym typeface="Arial"/>
              </a:rPr>
              <a:t> </a:t>
            </a:r>
            <a:r>
              <a:rPr lang="en-GB" sz="2000" dirty="0" err="1">
                <a:solidFill>
                  <a:srgbClr val="002060"/>
                </a:solidFill>
                <a:latin typeface="Century Gothic" panose="020B0502020202020204" pitchFamily="34" charset="0"/>
                <a:cs typeface="Arial"/>
                <a:sym typeface="Arial"/>
              </a:rPr>
              <a:t>por</a:t>
            </a:r>
            <a:r>
              <a:rPr lang="en-GB" sz="2000" dirty="0">
                <a:solidFill>
                  <a:srgbClr val="002060"/>
                </a:solidFill>
                <a:latin typeface="Century Gothic" panose="020B0502020202020204" pitchFamily="34" charset="0"/>
                <a:cs typeface="Arial"/>
                <a:sym typeface="Arial"/>
              </a:rPr>
              <a:t> la playa.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 name="Picture 3">
            <a:extLst>
              <a:ext uri="{FF2B5EF4-FFF2-40B4-BE49-F238E27FC236}">
                <a16:creationId xmlns:a16="http://schemas.microsoft.com/office/drawing/2014/main" id="{2E33A556-9AB5-4DA1-AC17-ACCC7DACE68F}"/>
              </a:ext>
            </a:extLst>
          </p:cNvPr>
          <p:cNvPicPr>
            <a:picLocks noChangeAspect="1"/>
          </p:cNvPicPr>
          <p:nvPr/>
        </p:nvPicPr>
        <p:blipFill>
          <a:blip r:embed="rId14"/>
          <a:stretch>
            <a:fillRect/>
          </a:stretch>
        </p:blipFill>
        <p:spPr>
          <a:xfrm>
            <a:off x="1100262" y="3579357"/>
            <a:ext cx="891338" cy="403559"/>
          </a:xfrm>
          <a:prstGeom prst="rect">
            <a:avLst/>
          </a:prstGeom>
        </p:spPr>
      </p:pic>
      <p:pic>
        <p:nvPicPr>
          <p:cNvPr id="114" name="Picture 113">
            <a:extLst>
              <a:ext uri="{FF2B5EF4-FFF2-40B4-BE49-F238E27FC236}">
                <a16:creationId xmlns:a16="http://schemas.microsoft.com/office/drawing/2014/main" id="{930D9684-298D-4762-8408-3E8750B93E96}"/>
              </a:ext>
            </a:extLst>
          </p:cNvPr>
          <p:cNvPicPr>
            <a:picLocks noChangeAspect="1"/>
          </p:cNvPicPr>
          <p:nvPr/>
        </p:nvPicPr>
        <p:blipFill>
          <a:blip r:embed="rId14"/>
          <a:stretch>
            <a:fillRect/>
          </a:stretch>
        </p:blipFill>
        <p:spPr>
          <a:xfrm>
            <a:off x="4959866" y="1670817"/>
            <a:ext cx="891338" cy="403559"/>
          </a:xfrm>
          <a:prstGeom prst="rect">
            <a:avLst/>
          </a:prstGeom>
        </p:spPr>
      </p:pic>
      <p:pic>
        <p:nvPicPr>
          <p:cNvPr id="119" name="Picture 118">
            <a:extLst>
              <a:ext uri="{FF2B5EF4-FFF2-40B4-BE49-F238E27FC236}">
                <a16:creationId xmlns:a16="http://schemas.microsoft.com/office/drawing/2014/main" id="{B754FE39-2F11-4660-9408-9AE0A6A3A9A5}"/>
              </a:ext>
            </a:extLst>
          </p:cNvPr>
          <p:cNvPicPr>
            <a:picLocks noChangeAspect="1"/>
          </p:cNvPicPr>
          <p:nvPr/>
        </p:nvPicPr>
        <p:blipFill>
          <a:blip r:embed="rId14"/>
          <a:stretch>
            <a:fillRect/>
          </a:stretch>
        </p:blipFill>
        <p:spPr>
          <a:xfrm>
            <a:off x="4993708" y="5481177"/>
            <a:ext cx="891338" cy="403559"/>
          </a:xfrm>
          <a:prstGeom prst="rect">
            <a:avLst/>
          </a:prstGeom>
        </p:spPr>
      </p:pic>
      <p:pic>
        <p:nvPicPr>
          <p:cNvPr id="120" name="Picture 119">
            <a:extLst>
              <a:ext uri="{FF2B5EF4-FFF2-40B4-BE49-F238E27FC236}">
                <a16:creationId xmlns:a16="http://schemas.microsoft.com/office/drawing/2014/main" id="{C302A2C2-F794-44A9-9351-4FA67666C4BC}"/>
              </a:ext>
            </a:extLst>
          </p:cNvPr>
          <p:cNvPicPr>
            <a:picLocks noChangeAspect="1"/>
          </p:cNvPicPr>
          <p:nvPr/>
        </p:nvPicPr>
        <p:blipFill>
          <a:blip r:embed="rId14"/>
          <a:stretch>
            <a:fillRect/>
          </a:stretch>
        </p:blipFill>
        <p:spPr>
          <a:xfrm>
            <a:off x="1125216" y="1722256"/>
            <a:ext cx="891338" cy="403559"/>
          </a:xfrm>
          <a:prstGeom prst="rect">
            <a:avLst/>
          </a:prstGeom>
        </p:spPr>
      </p:pic>
      <p:pic>
        <p:nvPicPr>
          <p:cNvPr id="121" name="Picture 120">
            <a:extLst>
              <a:ext uri="{FF2B5EF4-FFF2-40B4-BE49-F238E27FC236}">
                <a16:creationId xmlns:a16="http://schemas.microsoft.com/office/drawing/2014/main" id="{6F39BA16-76FC-45A9-8ABC-A0B0C91DF46E}"/>
              </a:ext>
            </a:extLst>
          </p:cNvPr>
          <p:cNvPicPr>
            <a:picLocks noChangeAspect="1"/>
          </p:cNvPicPr>
          <p:nvPr/>
        </p:nvPicPr>
        <p:blipFill>
          <a:blip r:embed="rId14"/>
          <a:stretch>
            <a:fillRect/>
          </a:stretch>
        </p:blipFill>
        <p:spPr>
          <a:xfrm>
            <a:off x="1203010" y="5531060"/>
            <a:ext cx="891338" cy="403559"/>
          </a:xfrm>
          <a:prstGeom prst="rect">
            <a:avLst/>
          </a:prstGeom>
        </p:spPr>
      </p:pic>
      <p:pic>
        <p:nvPicPr>
          <p:cNvPr id="122" name="Picture 121">
            <a:extLst>
              <a:ext uri="{FF2B5EF4-FFF2-40B4-BE49-F238E27FC236}">
                <a16:creationId xmlns:a16="http://schemas.microsoft.com/office/drawing/2014/main" id="{B0EC241B-9CAD-4383-85A7-540B26CFE0FD}"/>
              </a:ext>
            </a:extLst>
          </p:cNvPr>
          <p:cNvPicPr>
            <a:picLocks noChangeAspect="1"/>
          </p:cNvPicPr>
          <p:nvPr/>
        </p:nvPicPr>
        <p:blipFill>
          <a:blip r:embed="rId14"/>
          <a:stretch>
            <a:fillRect/>
          </a:stretch>
        </p:blipFill>
        <p:spPr>
          <a:xfrm>
            <a:off x="4978443" y="3520243"/>
            <a:ext cx="891338" cy="403559"/>
          </a:xfrm>
          <a:prstGeom prst="rect">
            <a:avLst/>
          </a:prstGeom>
        </p:spPr>
      </p:pic>
      <p:pic>
        <p:nvPicPr>
          <p:cNvPr id="124" name="Picture 123">
            <a:extLst>
              <a:ext uri="{FF2B5EF4-FFF2-40B4-BE49-F238E27FC236}">
                <a16:creationId xmlns:a16="http://schemas.microsoft.com/office/drawing/2014/main" id="{5D01BF32-65B3-4325-8053-E4A82D8DA9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5927" y="3814643"/>
            <a:ext cx="383067" cy="399028"/>
          </a:xfrm>
          <a:prstGeom prst="rect">
            <a:avLst/>
          </a:prstGeom>
        </p:spPr>
      </p:pic>
      <p:pic>
        <p:nvPicPr>
          <p:cNvPr id="125" name="Picture 124">
            <a:extLst>
              <a:ext uri="{FF2B5EF4-FFF2-40B4-BE49-F238E27FC236}">
                <a16:creationId xmlns:a16="http://schemas.microsoft.com/office/drawing/2014/main" id="{BEECA934-EFBE-424C-94A0-13F3C86DF4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1033" y="4359083"/>
            <a:ext cx="383067" cy="399028"/>
          </a:xfrm>
          <a:prstGeom prst="rect">
            <a:avLst/>
          </a:prstGeom>
        </p:spPr>
      </p:pic>
      <p:pic>
        <p:nvPicPr>
          <p:cNvPr id="126" name="Picture 125">
            <a:extLst>
              <a:ext uri="{FF2B5EF4-FFF2-40B4-BE49-F238E27FC236}">
                <a16:creationId xmlns:a16="http://schemas.microsoft.com/office/drawing/2014/main" id="{5A787B72-5312-42BC-BA9E-612E0FF1D1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1034" y="4917973"/>
            <a:ext cx="383067" cy="399028"/>
          </a:xfrm>
          <a:prstGeom prst="rect">
            <a:avLst/>
          </a:prstGeom>
        </p:spPr>
      </p:pic>
      <p:pic>
        <p:nvPicPr>
          <p:cNvPr id="127" name="Picture 126">
            <a:extLst>
              <a:ext uri="{FF2B5EF4-FFF2-40B4-BE49-F238E27FC236}">
                <a16:creationId xmlns:a16="http://schemas.microsoft.com/office/drawing/2014/main" id="{363696C9-8F6C-48EE-AB5B-0FDBC2F8DE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7489" y="5501801"/>
            <a:ext cx="383067" cy="399028"/>
          </a:xfrm>
          <a:prstGeom prst="rect">
            <a:avLst/>
          </a:prstGeom>
        </p:spPr>
      </p:pic>
      <p:pic>
        <p:nvPicPr>
          <p:cNvPr id="128" name="Picture 127">
            <a:extLst>
              <a:ext uri="{FF2B5EF4-FFF2-40B4-BE49-F238E27FC236}">
                <a16:creationId xmlns:a16="http://schemas.microsoft.com/office/drawing/2014/main" id="{FE4D36AB-B3B5-4712-8640-B2A309E3F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904" y="6103335"/>
            <a:ext cx="383067" cy="399028"/>
          </a:xfrm>
          <a:prstGeom prst="rect">
            <a:avLst/>
          </a:prstGeom>
        </p:spPr>
      </p:pic>
      <p:pic>
        <p:nvPicPr>
          <p:cNvPr id="7" name="Graphic 6" descr="Teacher">
            <a:extLst>
              <a:ext uri="{FF2B5EF4-FFF2-40B4-BE49-F238E27FC236}">
                <a16:creationId xmlns:a16="http://schemas.microsoft.com/office/drawing/2014/main" id="{24960C62-878B-5380-2B76-1E510DC31C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844" y="-47053"/>
            <a:ext cx="914400" cy="914400"/>
          </a:xfrm>
          <a:prstGeom prst="rect">
            <a:avLst/>
          </a:prstGeom>
        </p:spPr>
      </p:pic>
      <p:sp>
        <p:nvSpPr>
          <p:cNvPr id="9" name="Speech Bubble: Rectangle with Corners Rounded 8">
            <a:extLst>
              <a:ext uri="{FF2B5EF4-FFF2-40B4-BE49-F238E27FC236}">
                <a16:creationId xmlns:a16="http://schemas.microsoft.com/office/drawing/2014/main" id="{2CB07CAD-C40E-9E9C-99B6-47AB47DDF360}"/>
              </a:ext>
            </a:extLst>
          </p:cNvPr>
          <p:cNvSpPr/>
          <p:nvPr/>
        </p:nvSpPr>
        <p:spPr>
          <a:xfrm>
            <a:off x="1203010" y="783965"/>
            <a:ext cx="5310332" cy="612318"/>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Lee las frases y decide </a:t>
            </a:r>
            <a:r>
              <a:rPr lang="en-GB" sz="2400" b="1" dirty="0" err="1">
                <a:solidFill>
                  <a:schemeClr val="bg1"/>
                </a:solidFill>
                <a:latin typeface="Century Gothic" panose="020B0502020202020204" pitchFamily="34" charset="0"/>
              </a:rPr>
              <a:t>quién</a:t>
            </a:r>
            <a:r>
              <a:rPr lang="en-GB" sz="2400" b="1" dirty="0">
                <a:solidFill>
                  <a:schemeClr val="bg1"/>
                </a:solidFill>
                <a:latin typeface="Century Gothic" panose="020B0502020202020204" pitchFamily="34" charset="0"/>
              </a:rPr>
              <a:t> es.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 name="Speech Bubble: Rectangle with Corners Rounded 7">
            <a:hlinkClick r:id="" action="ppaction://noaction">
              <a:snd r:embed="rId17" name="10_1.wav"/>
            </a:hlinkClick>
            <a:extLst>
              <a:ext uri="{FF2B5EF4-FFF2-40B4-BE49-F238E27FC236}">
                <a16:creationId xmlns:a16="http://schemas.microsoft.com/office/drawing/2014/main" id="{6CE590C3-3E80-BE10-9C8B-786E5638CF01}"/>
              </a:ext>
            </a:extLst>
          </p:cNvPr>
          <p:cNvSpPr/>
          <p:nvPr/>
        </p:nvSpPr>
        <p:spPr>
          <a:xfrm>
            <a:off x="1108456" y="120731"/>
            <a:ext cx="5137599" cy="612318"/>
          </a:xfrm>
          <a:prstGeom prst="wedgeRoundRectCallout">
            <a:avLst>
              <a:gd name="adj1" fmla="val -54991"/>
              <a:gd name="adj2" fmla="val -758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Sofía </a:t>
            </a:r>
            <a:r>
              <a:rPr lang="en-GB" sz="2400" b="1" dirty="0" err="1">
                <a:solidFill>
                  <a:srgbClr val="002060"/>
                </a:solidFill>
                <a:latin typeface="Century Gothic" panose="020B0502020202020204" pitchFamily="34" charset="0"/>
              </a:rPr>
              <a:t>manda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mensajes</a:t>
            </a:r>
            <a:r>
              <a:rPr lang="en-GB" sz="2400" b="1" dirty="0">
                <a:solidFill>
                  <a:srgbClr val="002060"/>
                </a:solidFill>
                <a:latin typeface="Century Gothic" panose="020B0502020202020204" pitchFamily="34" charset="0"/>
              </a:rPr>
              <a:t> a Rubén.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4645DF7C-9B29-D5D2-15DA-AE65F9621BDC}"/>
              </a:ext>
            </a:extLst>
          </p:cNvPr>
          <p:cNvSpPr/>
          <p:nvPr/>
        </p:nvSpPr>
        <p:spPr>
          <a:xfrm>
            <a:off x="6620076" y="810661"/>
            <a:ext cx="2179156" cy="612318"/>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Marca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F1D10047-F939-E1FB-D729-680A36E76EEF}"/>
              </a:ext>
            </a:extLst>
          </p:cNvPr>
          <p:cNvSpPr txBox="1"/>
          <p:nvPr/>
        </p:nvSpPr>
        <p:spPr>
          <a:xfrm>
            <a:off x="7241011" y="81936"/>
            <a:ext cx="3747979" cy="646331"/>
          </a:xfrm>
          <a:prstGeom prst="rect">
            <a:avLst/>
          </a:prstGeom>
          <a:solidFill>
            <a:schemeClr val="accent6">
              <a:lumMod val="20000"/>
              <a:lumOff val="80000"/>
            </a:schemeClr>
          </a:solidFill>
        </p:spPr>
        <p:txBody>
          <a:bodyPr wrap="square">
            <a:spAutoFit/>
          </a:bodyPr>
          <a:lstStyle/>
          <a:p>
            <a:r>
              <a:rPr lang="en-GB" dirty="0">
                <a:solidFill>
                  <a:srgbClr val="002060"/>
                </a:solidFill>
                <a:latin typeface="Century Gothic" panose="020B0502020202020204" pitchFamily="34" charset="0"/>
                <a:cs typeface="Arial"/>
                <a:sym typeface="Arial"/>
              </a:rPr>
              <a:t>las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campanadas</a:t>
            </a:r>
            <a:r>
              <a:rPr lang="en-GB" dirty="0">
                <a:solidFill>
                  <a:srgbClr val="002060"/>
                </a:solidFill>
                <a:latin typeface="Century Gothic" panose="020B0502020202020204" pitchFamily="34" charset="0"/>
                <a:cs typeface="Arial"/>
                <a:sym typeface="Arial"/>
              </a:rPr>
              <a:t> = </a:t>
            </a:r>
            <a:r>
              <a:rPr lang="en-GB">
                <a:solidFill>
                  <a:srgbClr val="002060"/>
                </a:solidFill>
                <a:latin typeface="Century Gothic" panose="020B0502020202020204" pitchFamily="34" charset="0"/>
                <a:cs typeface="Arial"/>
                <a:sym typeface="Arial"/>
              </a:rPr>
              <a:t>bell chimes</a:t>
            </a:r>
            <a:endParaRPr lang="en-GB" dirty="0">
              <a:solidFill>
                <a:srgbClr val="002060"/>
              </a:solidFill>
              <a:latin typeface="Century Gothic" panose="020B0502020202020204" pitchFamily="34" charset="0"/>
              <a:cs typeface="Arial"/>
              <a:sym typeface="Arial"/>
            </a:endParaRPr>
          </a:p>
          <a:p>
            <a:r>
              <a:rPr lang="en-GB" dirty="0" err="1">
                <a:solidFill>
                  <a:srgbClr val="002060"/>
                </a:solidFill>
                <a:latin typeface="Century Gothic" panose="020B0502020202020204" pitchFamily="34" charset="0"/>
                <a:cs typeface="Arial"/>
                <a:sym typeface="Arial"/>
              </a:rPr>
              <a:t>los</a:t>
            </a:r>
            <a:r>
              <a:rPr lang="en-GB" dirty="0">
                <a:solidFill>
                  <a:srgbClr val="002060"/>
                </a:solidFill>
                <a:latin typeface="Century Gothic" panose="020B0502020202020204" pitchFamily="34" charset="0"/>
                <a:cs typeface="Arial"/>
                <a:sym typeface="Arial"/>
              </a:rPr>
              <a:t> </a:t>
            </a:r>
            <a:r>
              <a:rPr lang="en-GB" b="1" dirty="0" err="1">
                <a:solidFill>
                  <a:srgbClr val="002060"/>
                </a:solidFill>
                <a:latin typeface="Century Gothic" panose="020B0502020202020204" pitchFamily="34" charset="0"/>
                <a:cs typeface="Arial"/>
                <a:sym typeface="Arial"/>
              </a:rPr>
              <a:t>fuegos</a:t>
            </a:r>
            <a:r>
              <a:rPr lang="en-GB" b="1" dirty="0">
                <a:solidFill>
                  <a:srgbClr val="002060"/>
                </a:solidFill>
                <a:latin typeface="Century Gothic" panose="020B0502020202020204" pitchFamily="34" charset="0"/>
                <a:cs typeface="Arial"/>
                <a:sym typeface="Arial"/>
              </a:rPr>
              <a:t> </a:t>
            </a:r>
            <a:r>
              <a:rPr lang="en-GB" b="1" dirty="0" err="1">
                <a:solidFill>
                  <a:srgbClr val="002060"/>
                </a:solidFill>
                <a:latin typeface="Century Gothic" panose="020B0502020202020204" pitchFamily="34" charset="0"/>
                <a:cs typeface="Arial"/>
                <a:sym typeface="Arial"/>
              </a:rPr>
              <a:t>artificiales</a:t>
            </a:r>
            <a:r>
              <a:rPr lang="en-GB" dirty="0">
                <a:solidFill>
                  <a:srgbClr val="002060"/>
                </a:solidFill>
                <a:latin typeface="Century Gothic" panose="020B0502020202020204" pitchFamily="34" charset="0"/>
                <a:cs typeface="Arial"/>
                <a:sym typeface="Arial"/>
              </a:rPr>
              <a:t> = fireworks</a:t>
            </a:r>
            <a:endParaRPr lang="en-GB" dirty="0">
              <a:solidFill>
                <a:srgbClr val="002060"/>
              </a:solidFill>
            </a:endParaRPr>
          </a:p>
        </p:txBody>
      </p:sp>
      <p:sp>
        <p:nvSpPr>
          <p:cNvPr id="15" name="TextBox 14">
            <a:hlinkClick r:id="" action="ppaction://noaction">
              <a:snd r:embed="rId8" name="10_4.wav"/>
            </a:hlinkClick>
            <a:extLst>
              <a:ext uri="{FF2B5EF4-FFF2-40B4-BE49-F238E27FC236}">
                <a16:creationId xmlns:a16="http://schemas.microsoft.com/office/drawing/2014/main" id="{D69FC3C9-F3B9-214B-5387-0CB944B0CA61}"/>
              </a:ext>
            </a:extLst>
          </p:cNvPr>
          <p:cNvSpPr txBox="1"/>
          <p:nvPr/>
        </p:nvSpPr>
        <p:spPr>
          <a:xfrm>
            <a:off x="8075047" y="324853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p>
        </p:txBody>
      </p:sp>
      <p:sp>
        <p:nvSpPr>
          <p:cNvPr id="19" name="TextBox 18">
            <a:hlinkClick r:id="" action="ppaction://noaction">
              <a:snd r:embed="rId11" name="10_5.wav"/>
            </a:hlinkClick>
            <a:extLst>
              <a:ext uri="{FF2B5EF4-FFF2-40B4-BE49-F238E27FC236}">
                <a16:creationId xmlns:a16="http://schemas.microsoft.com/office/drawing/2014/main" id="{9B8DF33C-C6AB-2099-90B3-051A0B1E8C83}"/>
              </a:ext>
            </a:extLst>
          </p:cNvPr>
          <p:cNvSpPr txBox="1"/>
          <p:nvPr/>
        </p:nvSpPr>
        <p:spPr>
          <a:xfrm>
            <a:off x="8092015" y="383655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sp>
        <p:nvSpPr>
          <p:cNvPr id="21" name="TextBox 20">
            <a:hlinkClick r:id="" action="ppaction://noaction">
              <a:snd r:embed="rId13" name="10_6.wav"/>
            </a:hlinkClick>
            <a:extLst>
              <a:ext uri="{FF2B5EF4-FFF2-40B4-BE49-F238E27FC236}">
                <a16:creationId xmlns:a16="http://schemas.microsoft.com/office/drawing/2014/main" id="{D6E680D4-E82D-4A9A-7A8C-A184E1D38D84}"/>
              </a:ext>
            </a:extLst>
          </p:cNvPr>
          <p:cNvSpPr txBox="1"/>
          <p:nvPr/>
        </p:nvSpPr>
        <p:spPr>
          <a:xfrm>
            <a:off x="8079164" y="440375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22" name="TextBox 21">
            <a:hlinkClick r:id="" action="ppaction://noaction">
              <a:snd r:embed="rId9" name="10_7.wav"/>
            </a:hlinkClick>
            <a:extLst>
              <a:ext uri="{FF2B5EF4-FFF2-40B4-BE49-F238E27FC236}">
                <a16:creationId xmlns:a16="http://schemas.microsoft.com/office/drawing/2014/main" id="{1FF2A03B-22A1-4BC0-9593-D09731F57454}"/>
              </a:ext>
            </a:extLst>
          </p:cNvPr>
          <p:cNvSpPr txBox="1"/>
          <p:nvPr/>
        </p:nvSpPr>
        <p:spPr>
          <a:xfrm>
            <a:off x="8091102" y="49933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23" name="TextBox 22">
            <a:hlinkClick r:id="" action="ppaction://noaction">
              <a:snd r:embed="rId10" name="10_8.wav"/>
            </a:hlinkClick>
            <a:extLst>
              <a:ext uri="{FF2B5EF4-FFF2-40B4-BE49-F238E27FC236}">
                <a16:creationId xmlns:a16="http://schemas.microsoft.com/office/drawing/2014/main" id="{EB47EA28-E460-48F0-726C-5BC169EB2A4D}"/>
              </a:ext>
            </a:extLst>
          </p:cNvPr>
          <p:cNvSpPr txBox="1"/>
          <p:nvPr/>
        </p:nvSpPr>
        <p:spPr>
          <a:xfrm>
            <a:off x="8097464" y="55708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24" name="TextBox 23">
            <a:hlinkClick r:id="" action="ppaction://noaction">
              <a:snd r:embed="rId12" name="10_9.wav"/>
            </a:hlinkClick>
            <a:extLst>
              <a:ext uri="{FF2B5EF4-FFF2-40B4-BE49-F238E27FC236}">
                <a16:creationId xmlns:a16="http://schemas.microsoft.com/office/drawing/2014/main" id="{F848D6C8-EC69-2B32-D3B4-6F99FCB9CBCB}"/>
              </a:ext>
            </a:extLst>
          </p:cNvPr>
          <p:cNvSpPr txBox="1"/>
          <p:nvPr/>
        </p:nvSpPr>
        <p:spPr>
          <a:xfrm>
            <a:off x="8141943" y="61483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Tree>
    <p:extLst>
      <p:ext uri="{BB962C8B-B14F-4D97-AF65-F5344CB8AC3E}">
        <p14:creationId xmlns:p14="http://schemas.microsoft.com/office/powerpoint/2010/main" val="13731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10_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4" name="10_2.wav"/>
                                        </p:tgtEl>
                                      </p:cMediaNode>
                                    </p:audio>
                                  </p:subTnLst>
                                </p:cTn>
                              </p:par>
                              <p:par>
                                <p:cTn id="20" presetID="10" presetClass="entr" presetSubtype="0" fill="hold" nodeType="with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500"/>
                                        <p:tgtEl>
                                          <p:spTgt spid="13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9" grpId="0" animBg="1"/>
      <p:bldP spid="10" grpId="0" animBg="1"/>
      <p:bldP spid="15" grpId="0" animBg="1"/>
      <p:bldP spid="19"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292610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D400F293-0CD9-7306-4EE8-5D96655CAEA4}"/>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178191" y="4916071"/>
            <a:ext cx="4350984" cy="224672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-AR </a:t>
            </a:r>
            <a:r>
              <a:rPr lang="es-ES" sz="2800" b="1" dirty="0" err="1">
                <a:solidFill>
                  <a:schemeClr val="bg2"/>
                </a:solidFill>
                <a:latin typeface="Century Gothic"/>
                <a:ea typeface="Century Gothic"/>
                <a:cs typeface="Century Gothic"/>
                <a:sym typeface="Century Gothic"/>
              </a:rPr>
              <a:t>verbs</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we</a:t>
            </a:r>
            <a:r>
              <a:rPr lang="es-ES" sz="2800" b="1" dirty="0">
                <a:solidFill>
                  <a:schemeClr val="bg2"/>
                </a:solidFill>
                <a:latin typeface="Century Gothic"/>
                <a:ea typeface="Century Gothic"/>
                <a:cs typeface="Century Gothic"/>
                <a:sym typeface="Century Gothic"/>
              </a:rPr>
              <a:t> &amp; </a:t>
            </a:r>
            <a:r>
              <a:rPr lang="es-ES" sz="2800" b="1" dirty="0" err="1">
                <a:solidFill>
                  <a:schemeClr val="bg2"/>
                </a:solidFill>
                <a:latin typeface="Century Gothic"/>
                <a:ea typeface="Century Gothic"/>
                <a:cs typeface="Century Gothic"/>
                <a:sym typeface="Century Gothic"/>
              </a:rPr>
              <a:t>they</a:t>
            </a:r>
            <a:endParaRPr lang="es-ES" sz="28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800" b="1" dirty="0" err="1">
                <a:solidFill>
                  <a:schemeClr val="bg2"/>
                </a:solidFill>
                <a:latin typeface="Century Gothic"/>
                <a:ea typeface="Century Gothic"/>
                <a:cs typeface="Century Gothic"/>
                <a:sym typeface="Century Gothic"/>
              </a:rPr>
              <a:t>connecting</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sentences</a:t>
            </a:r>
            <a:r>
              <a:rPr lang="es-ES" sz="2800" b="1" dirty="0">
                <a:solidFill>
                  <a:schemeClr val="bg2"/>
                </a:solidFill>
                <a:latin typeface="Century Gothic"/>
                <a:ea typeface="Century Gothic"/>
                <a:cs typeface="Century Gothic"/>
                <a:sym typeface="Century Gothic"/>
              </a:rPr>
              <a:t> </a:t>
            </a:r>
          </a:p>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SSC: [l] [ll]</a:t>
            </a:r>
          </a:p>
          <a:p>
            <a:pPr marR="0" lvl="0" algn="l" rtl="0">
              <a:lnSpc>
                <a:spcPct val="100000"/>
              </a:lnSpc>
              <a:spcBef>
                <a:spcPts val="0"/>
              </a:spcBef>
              <a:spcAft>
                <a:spcPts val="0"/>
              </a:spcAft>
              <a:buClr>
                <a:srgbClr val="FFFFFF"/>
              </a:buClr>
              <a:buSzPts val="2800"/>
            </a:pP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sz="4400" b="1" dirty="0">
                <a:solidFill>
                  <a:schemeClr val="bg1">
                    <a:lumMod val="95000"/>
                  </a:schemeClr>
                </a:solidFill>
                <a:effectLst/>
                <a:latin typeface="Century Gothic" panose="020B0502020202020204" pitchFamily="34" charset="0"/>
              </a:rPr>
              <a:t>Saying what I and others do</a:t>
            </a:r>
          </a:p>
        </p:txBody>
      </p:sp>
      <p:sp>
        <p:nvSpPr>
          <p:cNvPr id="5" name="Google Shape;100;p2">
            <a:extLst>
              <a:ext uri="{FF2B5EF4-FFF2-40B4-BE49-F238E27FC236}">
                <a16:creationId xmlns:a16="http://schemas.microsoft.com/office/drawing/2014/main" id="{4154EC07-2991-04B3-BA86-6E486E6671D8}"/>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6" name="Picture 10" descr="Gráficos vectoriales gratis de Celebrar">
            <a:extLst>
              <a:ext uri="{FF2B5EF4-FFF2-40B4-BE49-F238E27FC236}">
                <a16:creationId xmlns:a16="http://schemas.microsoft.com/office/drawing/2014/main" id="{5F1093E0-18DD-03E3-1EA8-E45048BBA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590" y="4617147"/>
            <a:ext cx="1942831" cy="21171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Gráficos vectoriales gratis de Reloj">
            <a:extLst>
              <a:ext uri="{FF2B5EF4-FFF2-40B4-BE49-F238E27FC236}">
                <a16:creationId xmlns:a16="http://schemas.microsoft.com/office/drawing/2014/main" id="{C16ACD86-39DC-479D-85F3-D6860A713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48" y="1694729"/>
            <a:ext cx="1564559" cy="15784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acimo De Uvas, Uvas Viognier, Uvas">
            <a:extLst>
              <a:ext uri="{FF2B5EF4-FFF2-40B4-BE49-F238E27FC236}">
                <a16:creationId xmlns:a16="http://schemas.microsoft.com/office/drawing/2014/main" id="{5254A21B-C0D1-E7ED-F959-B3728B2D0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0436">
            <a:off x="6128841" y="5581929"/>
            <a:ext cx="1546617" cy="12343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hlinkClick r:id="" action="ppaction://noaction">
              <a:snd r:embed="rId7" name="2_1.wav"/>
            </a:hlinkClick>
            <a:extLst>
              <a:ext uri="{FF2B5EF4-FFF2-40B4-BE49-F238E27FC236}">
                <a16:creationId xmlns:a16="http://schemas.microsoft.com/office/drawing/2014/main" id="{863CFEF7-2305-4345-EED1-CBD600F86D9D}"/>
              </a:ext>
            </a:extLst>
          </p:cNvPr>
          <p:cNvSpPr/>
          <p:nvPr/>
        </p:nvSpPr>
        <p:spPr>
          <a:xfrm>
            <a:off x="327376" y="2922085"/>
            <a:ext cx="3756156" cy="830997"/>
          </a:xfrm>
          <a:prstGeom prst="rect">
            <a:avLst/>
          </a:prstGeom>
          <a:noFill/>
        </p:spPr>
        <p:txBody>
          <a:bodyPr wrap="none" lIns="91440" tIns="45720" rIns="91440" bIns="45720">
            <a:spAutoFit/>
          </a:bodyPr>
          <a:lstStyle/>
          <a:p>
            <a:pPr algn="ctr"/>
            <a:r>
              <a:rPr lang="en-US" sz="48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Nochevieja</a:t>
            </a: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Mystical Woods Smooth Script" panose="02000500000000000000" pitchFamily="2"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336036" y="3621756"/>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i="0" u="none" strike="noStrike" cap="none" dirty="0" err="1">
                <a:solidFill>
                  <a:srgbClr val="002060"/>
                </a:solidFill>
                <a:latin typeface="Century Gothic"/>
                <a:ea typeface="Century Gothic"/>
                <a:cs typeface="Century Gothic"/>
                <a:sym typeface="Century Gothic"/>
              </a:rPr>
              <a:t>ll</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110" name="Google Shape;110;p3"/>
          <p:cNvSpPr txBox="1"/>
          <p:nvPr/>
        </p:nvSpPr>
        <p:spPr>
          <a:xfrm>
            <a:off x="2374846" y="3737248"/>
            <a:ext cx="593939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err="1">
                <a:solidFill>
                  <a:srgbClr val="FF0066"/>
                </a:solidFill>
                <a:latin typeface="Century Gothic"/>
                <a:ea typeface="Century Gothic"/>
                <a:cs typeface="Century Gothic"/>
                <a:sym typeface="Century Gothic"/>
              </a:rPr>
              <a:t>ll</a:t>
            </a:r>
            <a:r>
              <a:rPr lang="en-GB" sz="11500" dirty="0" err="1">
                <a:solidFill>
                  <a:srgbClr val="002060"/>
                </a:solidFill>
                <a:latin typeface="Century Gothic"/>
                <a:ea typeface="Century Gothic"/>
                <a:cs typeface="Century Gothic"/>
                <a:sym typeface="Century Gothic"/>
              </a:rPr>
              <a:t>amar</a:t>
            </a:r>
            <a:endParaRPr sz="11500" b="1" i="0" u="none" strike="noStrike" cap="none"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98EF4791-B4B3-4D51-9227-A56ACC7F7AE9}"/>
              </a:ext>
            </a:extLst>
          </p:cNvPr>
          <p:cNvPicPr>
            <a:picLocks noChangeAspect="1"/>
          </p:cNvPicPr>
          <p:nvPr/>
        </p:nvPicPr>
        <p:blipFill>
          <a:blip r:embed="rId8"/>
          <a:stretch>
            <a:fillRect/>
          </a:stretch>
        </p:blipFill>
        <p:spPr>
          <a:xfrm>
            <a:off x="7547316" y="3687753"/>
            <a:ext cx="2130163" cy="2130163"/>
          </a:xfrm>
          <a:prstGeom prst="roundRect">
            <a:avLst/>
          </a:prstGeom>
        </p:spPr>
      </p:pic>
      <p:sp>
        <p:nvSpPr>
          <p:cNvPr id="7" name="Google Shape;108;p3">
            <a:extLst>
              <a:ext uri="{FF2B5EF4-FFF2-40B4-BE49-F238E27FC236}">
                <a16:creationId xmlns:a16="http://schemas.microsoft.com/office/drawing/2014/main" id="{A2B8486C-2C8F-4BA2-ABC9-39C585CF9966}"/>
              </a:ext>
            </a:extLst>
          </p:cNvPr>
          <p:cNvSpPr txBox="1"/>
          <p:nvPr/>
        </p:nvSpPr>
        <p:spPr>
          <a:xfrm>
            <a:off x="336036" y="928190"/>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[l]</a:t>
            </a:r>
            <a:endParaRPr sz="115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2528117" y="928190"/>
            <a:ext cx="593939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err="1">
                <a:solidFill>
                  <a:srgbClr val="FF0066"/>
                </a:solidFill>
                <a:latin typeface="Century Gothic"/>
                <a:ea typeface="Century Gothic"/>
                <a:cs typeface="Century Gothic"/>
                <a:sym typeface="Century Gothic"/>
              </a:rPr>
              <a:t>l</a:t>
            </a:r>
            <a:r>
              <a:rPr lang="en-GB" sz="11500" dirty="0" err="1">
                <a:solidFill>
                  <a:srgbClr val="002060"/>
                </a:solidFill>
                <a:latin typeface="Century Gothic"/>
                <a:ea typeface="Century Gothic"/>
                <a:cs typeface="Century Gothic"/>
                <a:sym typeface="Century Gothic"/>
              </a:rPr>
              <a:t>ibro</a:t>
            </a:r>
            <a:endParaRPr sz="11500" b="1" i="0" u="none" strike="noStrike" cap="none" dirty="0">
              <a:solidFill>
                <a:srgbClr val="FF0066"/>
              </a:solidFill>
              <a:latin typeface="Calibri"/>
              <a:ea typeface="Calibri"/>
              <a:cs typeface="Calibri"/>
              <a:sym typeface="Calibri"/>
            </a:endParaRPr>
          </a:p>
        </p:txBody>
      </p:sp>
      <p:pic>
        <p:nvPicPr>
          <p:cNvPr id="9" name="Picture 2" descr="Libro, Leyendo, Verbos, Libro Azul, Los Libros Azules">
            <a:extLst>
              <a:ext uri="{FF2B5EF4-FFF2-40B4-BE49-F238E27FC236}">
                <a16:creationId xmlns:a16="http://schemas.microsoft.com/office/drawing/2014/main" id="{510B12EF-5AAB-4E27-99E9-D64C517A36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4619" y="654961"/>
            <a:ext cx="2725393" cy="2135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3_3.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3_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973715" y="938304"/>
            <a:ext cx="1072664" cy="406402"/>
          </a:xfrm>
          <a:solidFill>
            <a:srgbClr val="85CFE1"/>
          </a:solidFill>
        </p:spPr>
        <p:txBody>
          <a:bodyPr>
            <a:normAutofit/>
          </a:bodyPr>
          <a:lstStyle/>
          <a:p>
            <a:pPr algn="ctr"/>
            <a:r>
              <a:rPr lang="en-GB" sz="2000" b="1" i="0" u="none" strike="noStrike" cap="none" dirty="0">
                <a:solidFill>
                  <a:srgbClr val="002060"/>
                </a:solidFill>
                <a:latin typeface="Century Gothic"/>
                <a:ea typeface="Century Gothic"/>
                <a:cs typeface="Century Gothic"/>
                <a:sym typeface="Century Gothic"/>
              </a:rPr>
              <a:t>hablar</a:t>
            </a:r>
            <a:endParaRPr lang="en-GB" sz="2000" dirty="0">
              <a:solidFill>
                <a:srgbClr val="002060"/>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6">
            <a:alphaModFix/>
          </a:blip>
          <a:srcRect/>
          <a:stretch/>
        </p:blipFill>
        <p:spPr>
          <a:xfrm>
            <a:off x="11068311" y="87758"/>
            <a:ext cx="776168" cy="776168"/>
          </a:xfrm>
          <a:prstGeom prst="rect">
            <a:avLst/>
          </a:prstGeom>
          <a:noFill/>
          <a:ln>
            <a:noFill/>
          </a:ln>
        </p:spPr>
      </p:pic>
      <p:pic>
        <p:nvPicPr>
          <p:cNvPr id="82" name="Picture 2" descr="Gráficos vectoriales gratis de Cocodrilo">
            <a:extLst>
              <a:ext uri="{FF2B5EF4-FFF2-40B4-BE49-F238E27FC236}">
                <a16:creationId xmlns:a16="http://schemas.microsoft.com/office/drawing/2014/main" id="{3A879F55-1A4F-ED19-B071-34A8A89905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85" y="2285239"/>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Gráficos vectoriales gratis de Espadañas">
            <a:extLst>
              <a:ext uri="{FF2B5EF4-FFF2-40B4-BE49-F238E27FC236}">
                <a16:creationId xmlns:a16="http://schemas.microsoft.com/office/drawing/2014/main" id="{8944E5E8-313F-7A54-0F0C-BEB1506365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66" y="1753966"/>
            <a:ext cx="13505131" cy="6253608"/>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153;p2">
            <a:extLst>
              <a:ext uri="{FF2B5EF4-FFF2-40B4-BE49-F238E27FC236}">
                <a16:creationId xmlns:a16="http://schemas.microsoft.com/office/drawing/2014/main" id="{6F69D38F-1AE5-5023-F587-CBBA4659A936}"/>
              </a:ext>
            </a:extLst>
          </p:cNvPr>
          <p:cNvSpPr txBox="1"/>
          <p:nvPr/>
        </p:nvSpPr>
        <p:spPr>
          <a:xfrm>
            <a:off x="9598119" y="2078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5" name="Picture 84" descr="A group of leaves&#10;&#10;Description automatically generated with low confidence">
            <a:extLst>
              <a:ext uri="{FF2B5EF4-FFF2-40B4-BE49-F238E27FC236}">
                <a16:creationId xmlns:a16="http://schemas.microsoft.com/office/drawing/2014/main" id="{4C8E866F-BFF5-6721-0E68-5BDD4EA1FBCA}"/>
              </a:ext>
            </a:extLst>
          </p:cNvPr>
          <p:cNvPicPr>
            <a:picLocks noChangeAspect="1"/>
          </p:cNvPicPr>
          <p:nvPr/>
        </p:nvPicPr>
        <p:blipFill rotWithShape="1">
          <a:blip r:embed="rId9">
            <a:extLst>
              <a:ext uri="{28A0092B-C50C-407E-A947-70E740481C1C}">
                <a14:useLocalDpi xmlns:a14="http://schemas.microsoft.com/office/drawing/2010/main" val="0"/>
              </a:ext>
            </a:extLst>
          </a:blip>
          <a:srcRect l="15811" t="40456" r="59806" b="36174"/>
          <a:stretch/>
        </p:blipFill>
        <p:spPr>
          <a:xfrm>
            <a:off x="1586539" y="5664285"/>
            <a:ext cx="1660579" cy="1193716"/>
          </a:xfrm>
          <a:prstGeom prst="rect">
            <a:avLst/>
          </a:prstGeom>
        </p:spPr>
      </p:pic>
      <p:pic>
        <p:nvPicPr>
          <p:cNvPr id="86" name="Picture 85" descr="A group of leaves&#10;&#10;Description automatically generated with low confidence">
            <a:extLst>
              <a:ext uri="{FF2B5EF4-FFF2-40B4-BE49-F238E27FC236}">
                <a16:creationId xmlns:a16="http://schemas.microsoft.com/office/drawing/2014/main" id="{D1E7A5A4-285E-9E91-21AC-A62C73583EC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l="15951" t="42289" r="59807" b="35285"/>
          <a:stretch/>
        </p:blipFill>
        <p:spPr>
          <a:xfrm flipV="1">
            <a:off x="3694772" y="5508269"/>
            <a:ext cx="1651034" cy="1145505"/>
          </a:xfrm>
          <a:prstGeom prst="rect">
            <a:avLst/>
          </a:prstGeom>
        </p:spPr>
      </p:pic>
      <p:pic>
        <p:nvPicPr>
          <p:cNvPr id="87" name="Picture 86" descr="A group of leaves&#10;&#10;Description automatically generated with low confidence">
            <a:extLst>
              <a:ext uri="{FF2B5EF4-FFF2-40B4-BE49-F238E27FC236}">
                <a16:creationId xmlns:a16="http://schemas.microsoft.com/office/drawing/2014/main" id="{FFD49367-D9F4-00E0-1D26-DD4179DC5FAD}"/>
              </a:ext>
            </a:extLst>
          </p:cNvPr>
          <p:cNvPicPr>
            <a:picLocks noChangeAspect="1"/>
          </p:cNvPicPr>
          <p:nvPr/>
        </p:nvPicPr>
        <p:blipFill rotWithShape="1">
          <a:blip r:embed="rId9">
            <a:extLst>
              <a:ext uri="{28A0092B-C50C-407E-A947-70E740481C1C}">
                <a14:useLocalDpi xmlns:a14="http://schemas.microsoft.com/office/drawing/2010/main" val="0"/>
              </a:ext>
            </a:extLst>
          </a:blip>
          <a:srcRect l="15602" t="40456" r="59807" b="35285"/>
          <a:stretch/>
        </p:blipFill>
        <p:spPr>
          <a:xfrm>
            <a:off x="5861290" y="5726653"/>
            <a:ext cx="1885933" cy="927122"/>
          </a:xfrm>
          <a:prstGeom prst="rect">
            <a:avLst/>
          </a:prstGeom>
        </p:spPr>
      </p:pic>
      <p:pic>
        <p:nvPicPr>
          <p:cNvPr id="88" name="Picture 87" descr="A group of leaves&#10;&#10;Description automatically generated with low confidence">
            <a:extLst>
              <a:ext uri="{FF2B5EF4-FFF2-40B4-BE49-F238E27FC236}">
                <a16:creationId xmlns:a16="http://schemas.microsoft.com/office/drawing/2014/main" id="{EF4D8298-7FF5-F969-DA80-389F9DBCBE84}"/>
              </a:ext>
            </a:extLst>
          </p:cNvPr>
          <p:cNvPicPr>
            <a:picLocks noChangeAspect="1"/>
          </p:cNvPicPr>
          <p:nvPr/>
        </p:nvPicPr>
        <p:blipFill rotWithShape="1">
          <a:blip r:embed="rId9">
            <a:extLst>
              <a:ext uri="{28A0092B-C50C-407E-A947-70E740481C1C}">
                <a14:useLocalDpi xmlns:a14="http://schemas.microsoft.com/office/drawing/2010/main" val="0"/>
              </a:ext>
            </a:extLst>
          </a:blip>
          <a:srcRect l="15476" t="42285" r="59807" b="35285"/>
          <a:stretch/>
        </p:blipFill>
        <p:spPr>
          <a:xfrm flipV="1">
            <a:off x="7612654" y="4927038"/>
            <a:ext cx="1988381" cy="661689"/>
          </a:xfrm>
          <a:prstGeom prst="rect">
            <a:avLst/>
          </a:prstGeom>
        </p:spPr>
      </p:pic>
      <p:pic>
        <p:nvPicPr>
          <p:cNvPr id="89" name="Picture 88" descr="A group of leaves&#10;&#10;Description automatically generated with low confidence">
            <a:extLst>
              <a:ext uri="{FF2B5EF4-FFF2-40B4-BE49-F238E27FC236}">
                <a16:creationId xmlns:a16="http://schemas.microsoft.com/office/drawing/2014/main" id="{8BDC5A7A-3403-303F-7AF3-14F5B4768C87}"/>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4409" t="40456" r="59807" b="35285"/>
          <a:stretch/>
        </p:blipFill>
        <p:spPr>
          <a:xfrm flipV="1">
            <a:off x="7959977" y="5820297"/>
            <a:ext cx="1313849" cy="927122"/>
          </a:xfrm>
          <a:prstGeom prst="rect">
            <a:avLst/>
          </a:prstGeom>
        </p:spPr>
      </p:pic>
      <p:sp>
        <p:nvSpPr>
          <p:cNvPr id="90" name="TextBox 89">
            <a:hlinkClick r:id="" action="ppaction://noaction">
              <a:snd r:embed="rId13" name="4_12.wav"/>
            </a:hlinkClick>
            <a:extLst>
              <a:ext uri="{FF2B5EF4-FFF2-40B4-BE49-F238E27FC236}">
                <a16:creationId xmlns:a16="http://schemas.microsoft.com/office/drawing/2014/main" id="{26EF5E6A-4BBD-58A0-E133-058A146C9C51}"/>
              </a:ext>
            </a:extLst>
          </p:cNvPr>
          <p:cNvSpPr txBox="1"/>
          <p:nvPr/>
        </p:nvSpPr>
        <p:spPr>
          <a:xfrm>
            <a:off x="1760748" y="5941837"/>
            <a:ext cx="1377300" cy="584775"/>
          </a:xfrm>
          <a:prstGeom prst="rect">
            <a:avLst/>
          </a:prstGeom>
          <a:noFill/>
        </p:spPr>
        <p:txBody>
          <a:bodyPr wrap="none" rtlCol="0">
            <a:spAutoFit/>
          </a:bodyPr>
          <a:lstStyle/>
          <a:p>
            <a:r>
              <a:rPr lang="en-GB" sz="3200" b="1" dirty="0">
                <a:solidFill>
                  <a:schemeClr val="bg1"/>
                </a:solidFill>
                <a:latin typeface="Segoe Print" panose="02000600000000000000" pitchFamily="2" charset="0"/>
              </a:rPr>
              <a:t>paella</a:t>
            </a:r>
          </a:p>
        </p:txBody>
      </p:sp>
      <p:sp>
        <p:nvSpPr>
          <p:cNvPr id="91" name="TextBox 90">
            <a:hlinkClick r:id="" action="ppaction://noaction">
              <a:snd r:embed="rId14" name="4_13.wav"/>
            </a:hlinkClick>
            <a:extLst>
              <a:ext uri="{FF2B5EF4-FFF2-40B4-BE49-F238E27FC236}">
                <a16:creationId xmlns:a16="http://schemas.microsoft.com/office/drawing/2014/main" id="{9DEC3992-1224-C061-EDCA-B1F484FEC448}"/>
              </a:ext>
            </a:extLst>
          </p:cNvPr>
          <p:cNvSpPr txBox="1"/>
          <p:nvPr/>
        </p:nvSpPr>
        <p:spPr>
          <a:xfrm>
            <a:off x="4086149" y="5867164"/>
            <a:ext cx="872355" cy="584775"/>
          </a:xfrm>
          <a:prstGeom prst="rect">
            <a:avLst/>
          </a:prstGeom>
          <a:noFill/>
        </p:spPr>
        <p:txBody>
          <a:bodyPr wrap="none" rtlCol="0">
            <a:spAutoFit/>
          </a:bodyPr>
          <a:lstStyle/>
          <a:p>
            <a:r>
              <a:rPr lang="en-GB" sz="3200" b="1" dirty="0" err="1">
                <a:solidFill>
                  <a:srgbClr val="002060"/>
                </a:solidFill>
                <a:latin typeface="Segoe Print" panose="02000600000000000000" pitchFamily="2" charset="0"/>
              </a:rPr>
              <a:t>ella</a:t>
            </a:r>
            <a:endParaRPr lang="en-GB" sz="3200" b="1" dirty="0">
              <a:solidFill>
                <a:srgbClr val="002060"/>
              </a:solidFill>
              <a:latin typeface="Segoe Print" panose="02000600000000000000" pitchFamily="2" charset="0"/>
            </a:endParaRPr>
          </a:p>
        </p:txBody>
      </p:sp>
      <p:sp>
        <p:nvSpPr>
          <p:cNvPr id="92" name="TextBox 91">
            <a:hlinkClick r:id="" action="ppaction://noaction">
              <a:snd r:embed="rId15" name="4_15.wav"/>
            </a:hlinkClick>
            <a:extLst>
              <a:ext uri="{FF2B5EF4-FFF2-40B4-BE49-F238E27FC236}">
                <a16:creationId xmlns:a16="http://schemas.microsoft.com/office/drawing/2014/main" id="{9CC6BD23-92D3-D69A-36F2-DB6CBE8CEA92}"/>
              </a:ext>
            </a:extLst>
          </p:cNvPr>
          <p:cNvSpPr txBox="1"/>
          <p:nvPr/>
        </p:nvSpPr>
        <p:spPr>
          <a:xfrm>
            <a:off x="5970268" y="5917386"/>
            <a:ext cx="1688283" cy="584775"/>
          </a:xfrm>
          <a:prstGeom prst="rect">
            <a:avLst/>
          </a:prstGeom>
          <a:noFill/>
        </p:spPr>
        <p:txBody>
          <a:bodyPr wrap="none" rtlCol="0">
            <a:spAutoFit/>
          </a:bodyPr>
          <a:lstStyle/>
          <a:p>
            <a:r>
              <a:rPr lang="en-GB" sz="3200" b="1" dirty="0" err="1">
                <a:solidFill>
                  <a:schemeClr val="bg1"/>
                </a:solidFill>
                <a:latin typeface="Segoe Print" panose="02000600000000000000" pitchFamily="2" charset="0"/>
              </a:rPr>
              <a:t>cuchillo</a:t>
            </a:r>
            <a:endParaRPr lang="en-GB" sz="3200" b="1" dirty="0">
              <a:solidFill>
                <a:schemeClr val="bg1"/>
              </a:solidFill>
              <a:latin typeface="Segoe Print" panose="02000600000000000000" pitchFamily="2" charset="0"/>
            </a:endParaRPr>
          </a:p>
        </p:txBody>
      </p:sp>
      <p:sp>
        <p:nvSpPr>
          <p:cNvPr id="93" name="TextBox 92">
            <a:hlinkClick r:id="" action="ppaction://noaction">
              <a:snd r:embed="rId16" name="4_5.wav"/>
            </a:hlinkClick>
            <a:extLst>
              <a:ext uri="{FF2B5EF4-FFF2-40B4-BE49-F238E27FC236}">
                <a16:creationId xmlns:a16="http://schemas.microsoft.com/office/drawing/2014/main" id="{8BE282AB-E1D5-DEC6-04B2-A7D8BDE98AAB}"/>
              </a:ext>
            </a:extLst>
          </p:cNvPr>
          <p:cNvSpPr txBox="1"/>
          <p:nvPr/>
        </p:nvSpPr>
        <p:spPr>
          <a:xfrm>
            <a:off x="2256329" y="3957224"/>
            <a:ext cx="966931" cy="523220"/>
          </a:xfrm>
          <a:prstGeom prst="rect">
            <a:avLst/>
          </a:prstGeom>
          <a:noFill/>
        </p:spPr>
        <p:txBody>
          <a:bodyPr wrap="none" rtlCol="0">
            <a:spAutoFit/>
          </a:bodyPr>
          <a:lstStyle/>
          <a:p>
            <a:r>
              <a:rPr lang="en-GB" sz="2800" b="1" dirty="0" err="1">
                <a:solidFill>
                  <a:srgbClr val="002060"/>
                </a:solidFill>
                <a:latin typeface="Segoe Print" panose="02000600000000000000" pitchFamily="2" charset="0"/>
              </a:rPr>
              <a:t>calle</a:t>
            </a:r>
            <a:endParaRPr lang="en-GB" sz="2800" b="1" dirty="0">
              <a:solidFill>
                <a:srgbClr val="002060"/>
              </a:solidFill>
              <a:latin typeface="Segoe Print" panose="02000600000000000000" pitchFamily="2" charset="0"/>
            </a:endParaRPr>
          </a:p>
        </p:txBody>
      </p:sp>
      <p:pic>
        <p:nvPicPr>
          <p:cNvPr id="94" name="Picture 93" descr="A group of leaves&#10;&#10;Description automatically generated with low confidence">
            <a:extLst>
              <a:ext uri="{FF2B5EF4-FFF2-40B4-BE49-F238E27FC236}">
                <a16:creationId xmlns:a16="http://schemas.microsoft.com/office/drawing/2014/main" id="{0F6AB633-4AA6-50AE-1461-BCF7748C0B4B}"/>
              </a:ext>
            </a:extLst>
          </p:cNvPr>
          <p:cNvPicPr>
            <a:picLocks noChangeAspect="1"/>
          </p:cNvPicPr>
          <p:nvPr/>
        </p:nvPicPr>
        <p:blipFill rotWithShape="1">
          <a:blip r:embed="rId9">
            <a:extLst>
              <a:ext uri="{28A0092B-C50C-407E-A947-70E740481C1C}">
                <a14:useLocalDpi xmlns:a14="http://schemas.microsoft.com/office/drawing/2010/main" val="0"/>
              </a:ext>
            </a:extLst>
          </a:blip>
          <a:srcRect l="15422" t="40456" r="59807" b="38357"/>
          <a:stretch/>
        </p:blipFill>
        <p:spPr>
          <a:xfrm>
            <a:off x="6367630" y="4068777"/>
            <a:ext cx="2414804" cy="858261"/>
          </a:xfrm>
          <a:prstGeom prst="rect">
            <a:avLst/>
          </a:prstGeom>
        </p:spPr>
      </p:pic>
      <p:sp>
        <p:nvSpPr>
          <p:cNvPr id="95" name="TextBox 94">
            <a:hlinkClick r:id="" action="ppaction://noaction">
              <a:snd r:embed="rId17" name="4_16.wav"/>
            </a:hlinkClick>
            <a:extLst>
              <a:ext uri="{FF2B5EF4-FFF2-40B4-BE49-F238E27FC236}">
                <a16:creationId xmlns:a16="http://schemas.microsoft.com/office/drawing/2014/main" id="{6306E4A5-7F60-A294-587F-AD0CE4313F64}"/>
              </a:ext>
            </a:extLst>
          </p:cNvPr>
          <p:cNvSpPr txBox="1"/>
          <p:nvPr/>
        </p:nvSpPr>
        <p:spPr>
          <a:xfrm flipH="1">
            <a:off x="8043807" y="5033115"/>
            <a:ext cx="1350081" cy="584775"/>
          </a:xfrm>
          <a:prstGeom prst="rect">
            <a:avLst/>
          </a:prstGeom>
          <a:noFill/>
        </p:spPr>
        <p:txBody>
          <a:bodyPr wrap="square" rtlCol="0">
            <a:spAutoFit/>
          </a:bodyPr>
          <a:lstStyle/>
          <a:p>
            <a:r>
              <a:rPr lang="en-GB" sz="3200" b="1" dirty="0">
                <a:solidFill>
                  <a:schemeClr val="bg1"/>
                </a:solidFill>
                <a:latin typeface="Segoe Print" panose="02000600000000000000" pitchFamily="2" charset="0"/>
              </a:rPr>
              <a:t>collar</a:t>
            </a:r>
          </a:p>
        </p:txBody>
      </p:sp>
      <p:pic>
        <p:nvPicPr>
          <p:cNvPr id="96" name="Picture 95" descr="A group of leaves&#10;&#10;Description automatically generated with low confidence">
            <a:extLst>
              <a:ext uri="{FF2B5EF4-FFF2-40B4-BE49-F238E27FC236}">
                <a16:creationId xmlns:a16="http://schemas.microsoft.com/office/drawing/2014/main" id="{90805862-CF97-8217-7EC5-34912DF64BB9}"/>
              </a:ext>
            </a:extLst>
          </p:cNvPr>
          <p:cNvPicPr>
            <a:picLocks noChangeAspect="1"/>
          </p:cNvPicPr>
          <p:nvPr/>
        </p:nvPicPr>
        <p:blipFill rotWithShape="1">
          <a:blip r:embed="rId9">
            <a:extLst>
              <a:ext uri="{28A0092B-C50C-407E-A947-70E740481C1C}">
                <a14:useLocalDpi xmlns:a14="http://schemas.microsoft.com/office/drawing/2010/main" val="0"/>
              </a:ext>
            </a:extLst>
          </a:blip>
          <a:srcRect l="16209" t="40456" r="59807" b="36910"/>
          <a:stretch/>
        </p:blipFill>
        <p:spPr>
          <a:xfrm>
            <a:off x="2407774" y="4529029"/>
            <a:ext cx="1818579" cy="933419"/>
          </a:xfrm>
          <a:prstGeom prst="rect">
            <a:avLst/>
          </a:prstGeom>
        </p:spPr>
      </p:pic>
      <p:sp>
        <p:nvSpPr>
          <p:cNvPr id="97" name="TextBox 96">
            <a:hlinkClick r:id="" action="ppaction://noaction">
              <a:snd r:embed="rId18" name="4_11.wav"/>
            </a:hlinkClick>
            <a:extLst>
              <a:ext uri="{FF2B5EF4-FFF2-40B4-BE49-F238E27FC236}">
                <a16:creationId xmlns:a16="http://schemas.microsoft.com/office/drawing/2014/main" id="{817BAB71-B3CC-6738-5497-584E5489701D}"/>
              </a:ext>
            </a:extLst>
          </p:cNvPr>
          <p:cNvSpPr txBox="1"/>
          <p:nvPr/>
        </p:nvSpPr>
        <p:spPr>
          <a:xfrm>
            <a:off x="6744550" y="4275290"/>
            <a:ext cx="1758815" cy="553998"/>
          </a:xfrm>
          <a:prstGeom prst="rect">
            <a:avLst/>
          </a:prstGeom>
          <a:noFill/>
        </p:spPr>
        <p:txBody>
          <a:bodyPr wrap="none" rtlCol="0">
            <a:spAutoFit/>
          </a:bodyPr>
          <a:lstStyle/>
          <a:p>
            <a:r>
              <a:rPr lang="en-GB" sz="3000" b="1" dirty="0" err="1">
                <a:solidFill>
                  <a:schemeClr val="bg1"/>
                </a:solidFill>
                <a:latin typeface="Segoe Print" panose="02000600000000000000" pitchFamily="2" charset="0"/>
              </a:rPr>
              <a:t>amarillo</a:t>
            </a:r>
            <a:endParaRPr lang="en-GB" sz="3000" b="1" dirty="0">
              <a:solidFill>
                <a:schemeClr val="bg1"/>
              </a:solidFill>
              <a:latin typeface="Segoe Print" panose="02000600000000000000" pitchFamily="2" charset="0"/>
            </a:endParaRPr>
          </a:p>
        </p:txBody>
      </p:sp>
      <p:sp>
        <p:nvSpPr>
          <p:cNvPr id="98" name="TextBox 97">
            <a:hlinkClick r:id="" action="ppaction://noaction">
              <a:snd r:embed="rId19" name="4_14.wav"/>
            </a:hlinkClick>
            <a:extLst>
              <a:ext uri="{FF2B5EF4-FFF2-40B4-BE49-F238E27FC236}">
                <a16:creationId xmlns:a16="http://schemas.microsoft.com/office/drawing/2014/main" id="{95DD742E-948B-85C2-6945-B02AB2C78DE5}"/>
              </a:ext>
            </a:extLst>
          </p:cNvPr>
          <p:cNvSpPr txBox="1"/>
          <p:nvPr/>
        </p:nvSpPr>
        <p:spPr>
          <a:xfrm flipH="1">
            <a:off x="5129139" y="5279738"/>
            <a:ext cx="1461691"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estrella</a:t>
            </a:r>
            <a:endParaRPr lang="en-GB" sz="2800" b="1" dirty="0">
              <a:solidFill>
                <a:srgbClr val="002060"/>
              </a:solidFill>
              <a:latin typeface="Segoe Print" panose="02000600000000000000" pitchFamily="2" charset="0"/>
            </a:endParaRPr>
          </a:p>
        </p:txBody>
      </p:sp>
      <p:sp>
        <p:nvSpPr>
          <p:cNvPr id="99" name="TextBox 98">
            <a:hlinkClick r:id="" action="ppaction://noaction">
              <a:snd r:embed="rId20" name="4_7.wav"/>
            </a:hlinkClick>
            <a:extLst>
              <a:ext uri="{FF2B5EF4-FFF2-40B4-BE49-F238E27FC236}">
                <a16:creationId xmlns:a16="http://schemas.microsoft.com/office/drawing/2014/main" id="{E2DA8CC4-A4D6-B87C-2991-7CC237BBAEFE}"/>
              </a:ext>
            </a:extLst>
          </p:cNvPr>
          <p:cNvSpPr txBox="1"/>
          <p:nvPr/>
        </p:nvSpPr>
        <p:spPr>
          <a:xfrm flipH="1">
            <a:off x="7122619" y="3613600"/>
            <a:ext cx="1276253" cy="523220"/>
          </a:xfrm>
          <a:prstGeom prst="rect">
            <a:avLst/>
          </a:prstGeom>
          <a:noFill/>
        </p:spPr>
        <p:txBody>
          <a:bodyPr wrap="square" rtlCol="0">
            <a:spAutoFit/>
          </a:bodyPr>
          <a:lstStyle/>
          <a:p>
            <a:r>
              <a:rPr lang="en-GB" sz="2800" b="1" dirty="0" err="1">
                <a:solidFill>
                  <a:srgbClr val="002060"/>
                </a:solidFill>
                <a:latin typeface="Segoe Print" panose="02000600000000000000" pitchFamily="2" charset="0"/>
              </a:rPr>
              <a:t>color</a:t>
            </a:r>
            <a:endParaRPr lang="en-GB" sz="2800" b="1" dirty="0">
              <a:solidFill>
                <a:srgbClr val="002060"/>
              </a:solidFill>
              <a:latin typeface="Segoe Print" panose="02000600000000000000" pitchFamily="2" charset="0"/>
            </a:endParaRPr>
          </a:p>
        </p:txBody>
      </p:sp>
      <p:sp>
        <p:nvSpPr>
          <p:cNvPr id="100" name="TextBox 99">
            <a:hlinkClick r:id="" action="ppaction://noaction">
              <a:snd r:embed="rId21" name="4_9.wav"/>
            </a:hlinkClick>
            <a:extLst>
              <a:ext uri="{FF2B5EF4-FFF2-40B4-BE49-F238E27FC236}">
                <a16:creationId xmlns:a16="http://schemas.microsoft.com/office/drawing/2014/main" id="{27D537C7-D2B2-5811-4CBA-EE71C4388854}"/>
              </a:ext>
            </a:extLst>
          </p:cNvPr>
          <p:cNvSpPr txBox="1"/>
          <p:nvPr/>
        </p:nvSpPr>
        <p:spPr>
          <a:xfrm flipH="1">
            <a:off x="2798112" y="4730588"/>
            <a:ext cx="1122704" cy="529168"/>
          </a:xfrm>
          <a:prstGeom prst="rect">
            <a:avLst/>
          </a:prstGeom>
          <a:noFill/>
        </p:spPr>
        <p:txBody>
          <a:bodyPr wrap="square" rtlCol="0">
            <a:spAutoFit/>
          </a:bodyPr>
          <a:lstStyle/>
          <a:p>
            <a:r>
              <a:rPr lang="en-GB" sz="2800" b="1" dirty="0" err="1">
                <a:solidFill>
                  <a:schemeClr val="bg1"/>
                </a:solidFill>
                <a:latin typeface="Segoe Print" panose="02000600000000000000" pitchFamily="2" charset="0"/>
              </a:rPr>
              <a:t>letra</a:t>
            </a:r>
            <a:endParaRPr lang="en-GB" sz="2800" b="1" dirty="0">
              <a:solidFill>
                <a:schemeClr val="bg1"/>
              </a:solidFill>
              <a:latin typeface="Segoe Print" panose="02000600000000000000" pitchFamily="2" charset="0"/>
            </a:endParaRPr>
          </a:p>
        </p:txBody>
      </p:sp>
      <p:pic>
        <p:nvPicPr>
          <p:cNvPr id="102" name="Picture 101" descr="A group of leaves&#10;&#10;Description automatically generated with low confidence">
            <a:extLst>
              <a:ext uri="{FF2B5EF4-FFF2-40B4-BE49-F238E27FC236}">
                <a16:creationId xmlns:a16="http://schemas.microsoft.com/office/drawing/2014/main" id="{2ECB2458-8139-CDE1-F746-4A4F58CB8380}"/>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5024" t="44360" r="59807" b="35285"/>
          <a:stretch/>
        </p:blipFill>
        <p:spPr>
          <a:xfrm flipV="1">
            <a:off x="8564017" y="3461258"/>
            <a:ext cx="1666458" cy="582074"/>
          </a:xfrm>
          <a:prstGeom prst="rect">
            <a:avLst/>
          </a:prstGeom>
        </p:spPr>
      </p:pic>
      <p:sp>
        <p:nvSpPr>
          <p:cNvPr id="104" name="TextBox 103">
            <a:hlinkClick r:id="" action="ppaction://noaction">
              <a:snd r:embed="rId22" name="4_1.wav"/>
            </a:hlinkClick>
            <a:extLst>
              <a:ext uri="{FF2B5EF4-FFF2-40B4-BE49-F238E27FC236}">
                <a16:creationId xmlns:a16="http://schemas.microsoft.com/office/drawing/2014/main" id="{F5D3C5AE-69C4-AFA0-9D9A-C00C53E39DBB}"/>
              </a:ext>
            </a:extLst>
          </p:cNvPr>
          <p:cNvSpPr txBox="1"/>
          <p:nvPr/>
        </p:nvSpPr>
        <p:spPr>
          <a:xfrm>
            <a:off x="71187" y="110581"/>
            <a:ext cx="4910319"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Cuidado</a:t>
            </a:r>
            <a:r>
              <a:rPr lang="en-GB" sz="2800" b="1" dirty="0">
                <a:solidFill>
                  <a:srgbClr val="002060"/>
                </a:solidFill>
                <a:latin typeface="Century Gothic" panose="020B0502020202020204" pitchFamily="34" charset="0"/>
              </a:rPr>
              <a:t> con </a:t>
            </a:r>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cocodrilo</a:t>
            </a:r>
            <a:r>
              <a:rPr lang="en-GB" sz="2800" b="1" dirty="0">
                <a:solidFill>
                  <a:srgbClr val="002060"/>
                </a:solidFill>
                <a:latin typeface="Century Gothic" panose="020B0502020202020204" pitchFamily="34" charset="0"/>
              </a:rPr>
              <a:t>!</a:t>
            </a:r>
          </a:p>
        </p:txBody>
      </p:sp>
      <p:grpSp>
        <p:nvGrpSpPr>
          <p:cNvPr id="105" name="Group 104">
            <a:extLst>
              <a:ext uri="{FF2B5EF4-FFF2-40B4-BE49-F238E27FC236}">
                <a16:creationId xmlns:a16="http://schemas.microsoft.com/office/drawing/2014/main" id="{21A14D50-8F48-77EB-FFB4-79BEB25644C2}"/>
              </a:ext>
            </a:extLst>
          </p:cNvPr>
          <p:cNvGrpSpPr/>
          <p:nvPr/>
        </p:nvGrpSpPr>
        <p:grpSpPr>
          <a:xfrm>
            <a:off x="1221504" y="1360377"/>
            <a:ext cx="11067152" cy="582075"/>
            <a:chOff x="8587143" y="228599"/>
            <a:chExt cx="4926036" cy="925883"/>
          </a:xfrm>
        </p:grpSpPr>
        <p:sp>
          <p:nvSpPr>
            <p:cNvPr id="106" name="Speech Bubble: Rectangle with Corners Rounded 105">
              <a:extLst>
                <a:ext uri="{FF2B5EF4-FFF2-40B4-BE49-F238E27FC236}">
                  <a16:creationId xmlns:a16="http://schemas.microsoft.com/office/drawing/2014/main" id="{ADB748D7-1F76-6EF9-8D19-CC3E3B10580B}"/>
                </a:ext>
              </a:extLst>
            </p:cNvPr>
            <p:cNvSpPr/>
            <p:nvPr/>
          </p:nvSpPr>
          <p:spPr>
            <a:xfrm>
              <a:off x="8587143" y="228599"/>
              <a:ext cx="4086358" cy="925883"/>
            </a:xfrm>
            <a:prstGeom prst="wedgeRoundRectCallout">
              <a:avLst>
                <a:gd name="adj1" fmla="val -53153"/>
                <a:gd name="adj2" fmla="val -4881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7" name="TextBox 106">
              <a:extLst>
                <a:ext uri="{FF2B5EF4-FFF2-40B4-BE49-F238E27FC236}">
                  <a16:creationId xmlns:a16="http://schemas.microsoft.com/office/drawing/2014/main" id="{738FAA17-9A59-23B5-39AA-D2944EAF1F3F}"/>
                </a:ext>
              </a:extLst>
            </p:cNvPr>
            <p:cNvSpPr txBox="1"/>
            <p:nvPr/>
          </p:nvSpPr>
          <p:spPr>
            <a:xfrm>
              <a:off x="8587144" y="340820"/>
              <a:ext cx="4926035" cy="734352"/>
            </a:xfrm>
            <a:prstGeom prst="rect">
              <a:avLst/>
            </a:prstGeom>
            <a:noFill/>
          </p:spPr>
          <p:txBody>
            <a:bodyPr wrap="square">
              <a:spAutoFit/>
            </a:bodyPr>
            <a:lstStyle/>
            <a:p>
              <a:r>
                <a:rPr lang="fr-FR" sz="2400" b="1" dirty="0" err="1">
                  <a:solidFill>
                    <a:prstClr val="white"/>
                  </a:solidFill>
                  <a:latin typeface="Century Gothic" panose="020B0502020202020204" pitchFamily="34" charset="0"/>
                </a:rPr>
                <a:t>Pronuncia</a:t>
              </a:r>
              <a:r>
                <a:rPr lang="fr-FR" sz="2400" b="1" dirty="0">
                  <a:solidFill>
                    <a:prstClr val="white"/>
                  </a:solidFill>
                  <a:latin typeface="Century Gothic" panose="020B0502020202020204" pitchFamily="34" charset="0"/>
                </a:rPr>
                <a:t> las palabras </a:t>
              </a:r>
              <a:r>
                <a:rPr lang="fr-FR" sz="2400" b="1" dirty="0" err="1">
                  <a:solidFill>
                    <a:prstClr val="white"/>
                  </a:solidFill>
                  <a:latin typeface="Century Gothic" panose="020B0502020202020204" pitchFamily="34" charset="0"/>
                </a:rPr>
                <a:t>correctamente</a:t>
              </a:r>
              <a:r>
                <a:rPr lang="fr-FR" sz="2400" b="1" dirty="0">
                  <a:solidFill>
                    <a:prstClr val="white"/>
                  </a:solidFill>
                  <a:latin typeface="Century Gothic" panose="020B0502020202020204" pitchFamily="34" charset="0"/>
                </a:rPr>
                <a:t> para no </a:t>
              </a:r>
              <a:r>
                <a:rPr lang="fr-FR" sz="2400" b="1" dirty="0" err="1">
                  <a:solidFill>
                    <a:prstClr val="white"/>
                  </a:solidFill>
                  <a:latin typeface="Century Gothic" panose="020B0502020202020204" pitchFamily="34" charset="0"/>
                </a:rPr>
                <a:t>caer</a:t>
              </a:r>
              <a:r>
                <a:rPr lang="fr-FR" sz="2400" b="1" dirty="0">
                  <a:solidFill>
                    <a:prstClr val="white"/>
                  </a:solidFill>
                  <a:latin typeface="Century Gothic" panose="020B0502020202020204" pitchFamily="34" charset="0"/>
                </a:rPr>
                <a:t> al </a:t>
              </a:r>
              <a:r>
                <a:rPr lang="fr-FR" sz="2400" b="1" dirty="0" err="1">
                  <a:solidFill>
                    <a:prstClr val="white"/>
                  </a:solidFill>
                  <a:latin typeface="Century Gothic" panose="020B0502020202020204" pitchFamily="34" charset="0"/>
                </a:rPr>
                <a:t>agua</a:t>
              </a:r>
              <a:r>
                <a:rPr lang="fr-FR" sz="2400" b="1" dirty="0">
                  <a:solidFill>
                    <a:prstClr val="white"/>
                  </a:solidFill>
                  <a:latin typeface="Century Gothic" panose="020B0502020202020204" pitchFamily="34" charset="0"/>
                </a:rPr>
                <a:t>.</a:t>
              </a:r>
              <a:endParaRPr lang="en-GB" dirty="0"/>
            </a:p>
          </p:txBody>
        </p:sp>
      </p:grpSp>
      <p:pic>
        <p:nvPicPr>
          <p:cNvPr id="108" name="Graphic 107" descr="Teacher">
            <a:extLst>
              <a:ext uri="{FF2B5EF4-FFF2-40B4-BE49-F238E27FC236}">
                <a16:creationId xmlns:a16="http://schemas.microsoft.com/office/drawing/2014/main" id="{9F8FE0C9-311C-32B1-171A-5E26D027EFF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53114" y="611211"/>
            <a:ext cx="816961" cy="938928"/>
          </a:xfrm>
          <a:prstGeom prst="rect">
            <a:avLst/>
          </a:prstGeom>
        </p:spPr>
      </p:pic>
      <p:sp>
        <p:nvSpPr>
          <p:cNvPr id="109" name="TextBox 108">
            <a:extLst>
              <a:ext uri="{FF2B5EF4-FFF2-40B4-BE49-F238E27FC236}">
                <a16:creationId xmlns:a16="http://schemas.microsoft.com/office/drawing/2014/main" id="{D62D8B5F-AEF4-DAB0-3B08-276773BC87A1}"/>
              </a:ext>
            </a:extLst>
          </p:cNvPr>
          <p:cNvSpPr txBox="1"/>
          <p:nvPr/>
        </p:nvSpPr>
        <p:spPr>
          <a:xfrm>
            <a:off x="5412823" y="56784"/>
            <a:ext cx="3689362" cy="923330"/>
          </a:xfrm>
          <a:prstGeom prst="rect">
            <a:avLst/>
          </a:prstGeom>
          <a:solidFill>
            <a:srgbClr val="D0EBB3"/>
          </a:solidFill>
        </p:spPr>
        <p:txBody>
          <a:bodyPr wrap="square">
            <a:spAutoFit/>
          </a:bodyPr>
          <a:lstStyle/>
          <a:p>
            <a:pPr algn="ctr"/>
            <a:r>
              <a:rPr lang="en-GB" b="1" dirty="0" err="1">
                <a:solidFill>
                  <a:srgbClr val="002060"/>
                </a:solidFill>
                <a:latin typeface="Century Gothic" panose="020B0502020202020204" pitchFamily="34" charset="0"/>
              </a:rPr>
              <a:t>cuidado</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be careful </a:t>
            </a:r>
            <a:r>
              <a:rPr lang="en-GB" b="1" dirty="0" err="1">
                <a:solidFill>
                  <a:srgbClr val="002060"/>
                </a:solidFill>
                <a:latin typeface="Century Gothic" panose="020B0502020202020204" pitchFamily="34" charset="0"/>
              </a:rPr>
              <a:t>correctamente</a:t>
            </a:r>
            <a:r>
              <a:rPr lang="en-GB" dirty="0">
                <a:solidFill>
                  <a:srgbClr val="002060"/>
                </a:solidFill>
                <a:latin typeface="Century Gothic" panose="020B0502020202020204" pitchFamily="34" charset="0"/>
              </a:rPr>
              <a:t> = correctly</a:t>
            </a:r>
          </a:p>
          <a:p>
            <a:pPr algn="ctr"/>
            <a:r>
              <a:rPr lang="en-GB" b="1" dirty="0" err="1">
                <a:solidFill>
                  <a:srgbClr val="002060"/>
                </a:solidFill>
                <a:latin typeface="Century Gothic" panose="020B0502020202020204" pitchFamily="34" charset="0"/>
              </a:rPr>
              <a:t>caer</a:t>
            </a:r>
            <a:r>
              <a:rPr lang="en-GB" dirty="0">
                <a:solidFill>
                  <a:srgbClr val="002060"/>
                </a:solidFill>
                <a:latin typeface="Century Gothic" panose="020B0502020202020204" pitchFamily="34" charset="0"/>
              </a:rPr>
              <a:t> = to fall</a:t>
            </a:r>
          </a:p>
        </p:txBody>
      </p:sp>
      <p:pic>
        <p:nvPicPr>
          <p:cNvPr id="110" name="Picture 109" descr="Free vector graphics of Slippery">
            <a:extLst>
              <a:ext uri="{FF2B5EF4-FFF2-40B4-BE49-F238E27FC236}">
                <a16:creationId xmlns:a16="http://schemas.microsoft.com/office/drawing/2014/main" id="{C8CFA69D-A16A-E34F-1E32-B191784F297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533175" y="1308716"/>
            <a:ext cx="714025" cy="628934"/>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593B6BB6-82B3-E543-DA37-C45729E258C9}"/>
              </a:ext>
            </a:extLst>
          </p:cNvPr>
          <p:cNvSpPr txBox="1"/>
          <p:nvPr/>
        </p:nvSpPr>
        <p:spPr>
          <a:xfrm>
            <a:off x="8775756" y="2119790"/>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1: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A</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2" name="TextBox 111">
            <a:extLst>
              <a:ext uri="{FF2B5EF4-FFF2-40B4-BE49-F238E27FC236}">
                <a16:creationId xmlns:a16="http://schemas.microsoft.com/office/drawing/2014/main" id="{F68B1650-4600-91D4-FFED-7719EE28EFD6}"/>
              </a:ext>
            </a:extLst>
          </p:cNvPr>
          <p:cNvSpPr txBox="1"/>
          <p:nvPr/>
        </p:nvSpPr>
        <p:spPr>
          <a:xfrm>
            <a:off x="8786275" y="2120075"/>
            <a:ext cx="3405725"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2: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Persona </a:t>
            </a:r>
            <a:r>
              <a:rPr lang="en-GB" sz="2800" dirty="0">
                <a:solidFill>
                  <a:srgbClr val="002060"/>
                </a:solidFill>
                <a:latin typeface="Century Gothic" panose="020B0502020202020204" pitchFamily="34" charset="0"/>
              </a:rPr>
              <a:t>B</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3" name="Picture 112" descr="A group of leaves&#10;&#10;Description automatically generated with low confidence">
            <a:extLst>
              <a:ext uri="{FF2B5EF4-FFF2-40B4-BE49-F238E27FC236}">
                <a16:creationId xmlns:a16="http://schemas.microsoft.com/office/drawing/2014/main" id="{01524411-5965-CEB3-688D-12FC323FB8CC}"/>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5651" t="39255" r="59807" b="35285"/>
          <a:stretch/>
        </p:blipFill>
        <p:spPr>
          <a:xfrm flipV="1">
            <a:off x="4295800" y="4552016"/>
            <a:ext cx="1250593" cy="807925"/>
          </a:xfrm>
          <a:prstGeom prst="rect">
            <a:avLst/>
          </a:prstGeom>
        </p:spPr>
      </p:pic>
      <p:sp>
        <p:nvSpPr>
          <p:cNvPr id="114" name="TextBox 113">
            <a:hlinkClick r:id="" action="ppaction://noaction">
              <a:snd r:embed="rId26" name="4_10.wav"/>
            </a:hlinkClick>
            <a:extLst>
              <a:ext uri="{FF2B5EF4-FFF2-40B4-BE49-F238E27FC236}">
                <a16:creationId xmlns:a16="http://schemas.microsoft.com/office/drawing/2014/main" id="{83368ECA-279B-AF95-B4CB-79977A6B2C10}"/>
              </a:ext>
            </a:extLst>
          </p:cNvPr>
          <p:cNvSpPr txBox="1"/>
          <p:nvPr/>
        </p:nvSpPr>
        <p:spPr>
          <a:xfrm flipH="1">
            <a:off x="4555941" y="4730588"/>
            <a:ext cx="1010973" cy="523220"/>
          </a:xfrm>
          <a:prstGeom prst="rect">
            <a:avLst/>
          </a:prstGeom>
          <a:noFill/>
        </p:spPr>
        <p:txBody>
          <a:bodyPr wrap="square" rtlCol="0">
            <a:spAutoFit/>
          </a:bodyPr>
          <a:lstStyle/>
          <a:p>
            <a:r>
              <a:rPr lang="en-GB" sz="2800" b="1" dirty="0">
                <a:solidFill>
                  <a:srgbClr val="002060"/>
                </a:solidFill>
                <a:latin typeface="Segoe Print" panose="02000600000000000000" pitchFamily="2" charset="0"/>
              </a:rPr>
              <a:t>vale</a:t>
            </a:r>
          </a:p>
        </p:txBody>
      </p:sp>
      <p:sp>
        <p:nvSpPr>
          <p:cNvPr id="115" name="Google Shape;153;p2">
            <a:extLst>
              <a:ext uri="{FF2B5EF4-FFF2-40B4-BE49-F238E27FC236}">
                <a16:creationId xmlns:a16="http://schemas.microsoft.com/office/drawing/2014/main" id="{8FFFC1B9-FF1F-33CC-FA7B-97C8F2D6ED82}"/>
              </a:ext>
            </a:extLst>
          </p:cNvPr>
          <p:cNvSpPr txBox="1"/>
          <p:nvPr/>
        </p:nvSpPr>
        <p:spPr>
          <a:xfrm>
            <a:off x="10154366" y="19342"/>
            <a:ext cx="191192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ll</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TextBox 3">
            <a:hlinkClick r:id="" action="ppaction://noaction">
              <a:snd r:embed="rId27" name="4_17.wav"/>
            </a:hlinkClick>
            <a:extLst>
              <a:ext uri="{FF2B5EF4-FFF2-40B4-BE49-F238E27FC236}">
                <a16:creationId xmlns:a16="http://schemas.microsoft.com/office/drawing/2014/main" id="{1627DEE1-ADB4-19B2-E563-1FFBD2CD38D6}"/>
              </a:ext>
            </a:extLst>
          </p:cNvPr>
          <p:cNvSpPr txBox="1"/>
          <p:nvPr/>
        </p:nvSpPr>
        <p:spPr>
          <a:xfrm flipH="1">
            <a:off x="8131193" y="5982316"/>
            <a:ext cx="1142633" cy="584775"/>
          </a:xfrm>
          <a:prstGeom prst="rect">
            <a:avLst/>
          </a:prstGeom>
          <a:noFill/>
        </p:spPr>
        <p:txBody>
          <a:bodyPr wrap="square" rtlCol="0">
            <a:spAutoFit/>
          </a:bodyPr>
          <a:lstStyle/>
          <a:p>
            <a:r>
              <a:rPr lang="en-GB" sz="3200" b="1" dirty="0" err="1">
                <a:solidFill>
                  <a:schemeClr val="bg1"/>
                </a:solidFill>
                <a:latin typeface="Segoe Print" panose="02000600000000000000" pitchFamily="2" charset="0"/>
              </a:rPr>
              <a:t>valle</a:t>
            </a:r>
            <a:endParaRPr lang="en-GB" sz="3200" b="1" dirty="0">
              <a:solidFill>
                <a:schemeClr val="bg1"/>
              </a:solidFill>
              <a:latin typeface="Segoe Print" panose="02000600000000000000" pitchFamily="2" charset="0"/>
            </a:endParaRPr>
          </a:p>
        </p:txBody>
      </p:sp>
      <p:sp>
        <p:nvSpPr>
          <p:cNvPr id="5" name="TextBox 4">
            <a:hlinkClick r:id="" action="ppaction://noaction">
              <a:snd r:embed="rId28" name="4_8.wav"/>
            </a:hlinkClick>
            <a:extLst>
              <a:ext uri="{FF2B5EF4-FFF2-40B4-BE49-F238E27FC236}">
                <a16:creationId xmlns:a16="http://schemas.microsoft.com/office/drawing/2014/main" id="{01D8B11A-DAB0-AAEB-487F-52B4200D331D}"/>
              </a:ext>
            </a:extLst>
          </p:cNvPr>
          <p:cNvSpPr txBox="1"/>
          <p:nvPr/>
        </p:nvSpPr>
        <p:spPr>
          <a:xfrm flipH="1">
            <a:off x="8899830" y="3518144"/>
            <a:ext cx="2357944" cy="584775"/>
          </a:xfrm>
          <a:prstGeom prst="rect">
            <a:avLst/>
          </a:prstGeom>
          <a:noFill/>
        </p:spPr>
        <p:txBody>
          <a:bodyPr wrap="square" rtlCol="0">
            <a:spAutoFit/>
          </a:bodyPr>
          <a:lstStyle/>
          <a:p>
            <a:r>
              <a:rPr lang="en-GB" sz="3200" b="1" dirty="0" err="1">
                <a:solidFill>
                  <a:schemeClr val="bg1"/>
                </a:solidFill>
                <a:latin typeface="Segoe Print" panose="02000600000000000000" pitchFamily="2" charset="0"/>
              </a:rPr>
              <a:t>lavar</a:t>
            </a:r>
            <a:endParaRPr lang="en-GB" sz="3200" b="1" dirty="0">
              <a:solidFill>
                <a:schemeClr val="bg1"/>
              </a:solidFill>
              <a:latin typeface="Segoe Print" panose="02000600000000000000" pitchFamily="2" charset="0"/>
            </a:endParaRPr>
          </a:p>
        </p:txBody>
      </p:sp>
      <p:pic>
        <p:nvPicPr>
          <p:cNvPr id="6" name="Picture 5" descr="A group of leaves&#10;&#10;Description automatically generated with low confidence">
            <a:extLst>
              <a:ext uri="{FF2B5EF4-FFF2-40B4-BE49-F238E27FC236}">
                <a16:creationId xmlns:a16="http://schemas.microsoft.com/office/drawing/2014/main" id="{95659BE6-5520-5DF6-369D-D373B31FBD5D}"/>
              </a:ext>
            </a:extLst>
          </p:cNvPr>
          <p:cNvPicPr>
            <a:picLocks noChangeAspect="1"/>
          </p:cNvPicPr>
          <p:nvPr/>
        </p:nvPicPr>
        <p:blipFill rotWithShape="1">
          <a:blip r:embed="rId12">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5982" t="41725" r="59807" b="35285"/>
          <a:stretch/>
        </p:blipFill>
        <p:spPr>
          <a:xfrm flipV="1">
            <a:off x="3530800" y="3424888"/>
            <a:ext cx="1723702" cy="878615"/>
          </a:xfrm>
          <a:prstGeom prst="rect">
            <a:avLst/>
          </a:prstGeom>
        </p:spPr>
      </p:pic>
      <p:sp>
        <p:nvSpPr>
          <p:cNvPr id="7" name="TextBox 6">
            <a:hlinkClick r:id="" action="ppaction://noaction">
              <a:snd r:embed="rId29" name="4_6.wav"/>
            </a:hlinkClick>
            <a:extLst>
              <a:ext uri="{FF2B5EF4-FFF2-40B4-BE49-F238E27FC236}">
                <a16:creationId xmlns:a16="http://schemas.microsoft.com/office/drawing/2014/main" id="{4AD4EA84-1BD2-9C78-0C52-D7A829E3E2A5}"/>
              </a:ext>
            </a:extLst>
          </p:cNvPr>
          <p:cNvSpPr txBox="1"/>
          <p:nvPr/>
        </p:nvSpPr>
        <p:spPr>
          <a:xfrm flipH="1">
            <a:off x="3648196" y="3614540"/>
            <a:ext cx="2357944" cy="584775"/>
          </a:xfrm>
          <a:prstGeom prst="rect">
            <a:avLst/>
          </a:prstGeom>
          <a:noFill/>
        </p:spPr>
        <p:txBody>
          <a:bodyPr wrap="square" rtlCol="0">
            <a:spAutoFit/>
          </a:bodyPr>
          <a:lstStyle/>
          <a:p>
            <a:r>
              <a:rPr lang="en-GB" sz="3200" b="1" dirty="0" err="1">
                <a:solidFill>
                  <a:schemeClr val="bg1"/>
                </a:solidFill>
                <a:latin typeface="Segoe Print" panose="02000600000000000000" pitchFamily="2" charset="0"/>
              </a:rPr>
              <a:t>llamar</a:t>
            </a:r>
            <a:endParaRPr lang="en-GB" sz="3200" b="1"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9869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par>
                                <p:cTn id="8" presetID="10" presetClass="entr" presetSubtype="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subTnLst>
                                    <p:audio>
                                      <p:cMediaNode>
                                        <p:cTn display="0" masterRel="sameClick">
                                          <p:stCondLst>
                                            <p:cond evt="begin" delay="0">
                                              <p:tn val="16"/>
                                            </p:cond>
                                          </p:stCondLst>
                                          <p:endCondLst>
                                            <p:cond evt="onStopAudio" delay="0">
                                              <p:tgtEl>
                                                <p:sldTgt/>
                                              </p:tgtEl>
                                            </p:cond>
                                          </p:endCondLst>
                                        </p:cTn>
                                        <p:tgtEl>
                                          <p:sndTgt r:embed="rId4" name="4_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500"/>
                                        <p:tgtEl>
                                          <p:spTgt spid="112"/>
                                        </p:tgtEl>
                                      </p:cBhvr>
                                    </p:animEffect>
                                  </p:childTnLst>
                                  <p:subTnLst>
                                    <p:audio>
                                      <p:cMediaNode>
                                        <p:cTn display="0" masterRel="sameClick">
                                          <p:stCondLst>
                                            <p:cond evt="begin" delay="0">
                                              <p:tn val="21"/>
                                            </p:cond>
                                          </p:stCondLst>
                                          <p:endCondLst>
                                            <p:cond evt="onStopAudio" delay="0">
                                              <p:tgtEl>
                                                <p:sldTgt/>
                                              </p:tgtEl>
                                            </p:cond>
                                          </p:endCondLst>
                                        </p:cTn>
                                        <p:tgtEl>
                                          <p:sndTgt r:embed="rId5"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7" name="TextBox 46">
            <a:hlinkClick r:id="" action="ppaction://noaction">
              <a:snd r:embed="rId9" name="5_1.wav"/>
            </a:hlinkClick>
            <a:extLst>
              <a:ext uri="{FF2B5EF4-FFF2-40B4-BE49-F238E27FC236}">
                <a16:creationId xmlns:a16="http://schemas.microsoft.com/office/drawing/2014/main" id="{AA07BB62-4416-49FF-BCF8-4A2D2B6BFA17}"/>
              </a:ext>
            </a:extLst>
          </p:cNvPr>
          <p:cNvSpPr txBox="1"/>
          <p:nvPr/>
        </p:nvSpPr>
        <p:spPr>
          <a:xfrm>
            <a:off x="-38100" y="0"/>
            <a:ext cx="2953053" cy="646331"/>
          </a:xfrm>
          <a:prstGeom prst="rect">
            <a:avLst/>
          </a:prstGeom>
          <a:solidFill>
            <a:srgbClr val="FFEB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91551911-F850-46A8-A357-887C1E233142}"/>
              </a:ext>
            </a:extLst>
          </p:cNvPr>
          <p:cNvSpPr txBox="1"/>
          <p:nvPr/>
        </p:nvSpPr>
        <p:spPr>
          <a:xfrm>
            <a:off x="535390" y="2739989"/>
            <a:ext cx="2429765"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carrera</a:t>
            </a:r>
            <a:endParaRPr lang="en-GB" sz="3200" b="1"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B2902536-8A82-4F65-8DE5-EA9484946297}"/>
              </a:ext>
            </a:extLst>
          </p:cNvPr>
          <p:cNvSpPr txBox="1"/>
          <p:nvPr/>
        </p:nvSpPr>
        <p:spPr>
          <a:xfrm>
            <a:off x="3509304" y="2777784"/>
            <a:ext cx="2111684"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tarjeta</a:t>
            </a:r>
            <a:endParaRPr lang="en-GB" sz="3200" b="1" dirty="0">
              <a:solidFill>
                <a:srgbClr val="002060"/>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5989853" y="2814435"/>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celebrar</a:t>
            </a:r>
            <a:endParaRPr lang="en-GB" sz="3600" b="1" dirty="0">
              <a:solidFill>
                <a:srgbClr val="002060"/>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5AFC9E78-DD68-4E56-ACE7-8035822C3710}"/>
              </a:ext>
            </a:extLst>
          </p:cNvPr>
          <p:cNvSpPr txBox="1"/>
          <p:nvPr/>
        </p:nvSpPr>
        <p:spPr>
          <a:xfrm>
            <a:off x="1048784" y="3275443"/>
            <a:ext cx="125707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[race]</a:t>
            </a:r>
          </a:p>
        </p:txBody>
      </p:sp>
      <p:sp>
        <p:nvSpPr>
          <p:cNvPr id="65" name="TextBox 64">
            <a:extLst>
              <a:ext uri="{FF2B5EF4-FFF2-40B4-BE49-F238E27FC236}">
                <a16:creationId xmlns:a16="http://schemas.microsoft.com/office/drawing/2014/main" id="{D8636CCC-B1B7-4166-AFCC-BF770C97B1EC}"/>
              </a:ext>
            </a:extLst>
          </p:cNvPr>
          <p:cNvSpPr txBox="1"/>
          <p:nvPr/>
        </p:nvSpPr>
        <p:spPr>
          <a:xfrm>
            <a:off x="3562313" y="3387589"/>
            <a:ext cx="1743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[card]</a:t>
            </a:r>
          </a:p>
        </p:txBody>
      </p:sp>
      <p:sp>
        <p:nvSpPr>
          <p:cNvPr id="71" name="TextBox 70">
            <a:extLst>
              <a:ext uri="{FF2B5EF4-FFF2-40B4-BE49-F238E27FC236}">
                <a16:creationId xmlns:a16="http://schemas.microsoft.com/office/drawing/2014/main" id="{08B67D62-0B1C-427E-8CF1-C5FD3DE5CA01}"/>
              </a:ext>
            </a:extLst>
          </p:cNvPr>
          <p:cNvSpPr txBox="1"/>
          <p:nvPr/>
        </p:nvSpPr>
        <p:spPr>
          <a:xfrm>
            <a:off x="6030163" y="3443759"/>
            <a:ext cx="2777067"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celebrate, celebrating]</a:t>
            </a:r>
          </a:p>
        </p:txBody>
      </p:sp>
      <p:pic>
        <p:nvPicPr>
          <p:cNvPr id="3082" name="Picture 10" descr="Antecedentes, Tarjeta, Navidad, Fondo De Navidad">
            <a:extLst>
              <a:ext uri="{FF2B5EF4-FFF2-40B4-BE49-F238E27FC236}">
                <a16:creationId xmlns:a16="http://schemas.microsoft.com/office/drawing/2014/main" id="{A9D02613-3FB7-4655-9E9C-DEA3C7C0B0F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000" t="1103" b="49667"/>
          <a:stretch/>
        </p:blipFill>
        <p:spPr bwMode="auto">
          <a:xfrm>
            <a:off x="3722346" y="1292246"/>
            <a:ext cx="1470443" cy="144779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ADBB40C0-B7A3-43D1-AC5F-ED31B9CE9630}"/>
              </a:ext>
            </a:extLst>
          </p:cNvPr>
          <p:cNvSpPr txBox="1"/>
          <p:nvPr/>
        </p:nvSpPr>
        <p:spPr>
          <a:xfrm>
            <a:off x="8686198" y="2727736"/>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mandar</a:t>
            </a:r>
          </a:p>
        </p:txBody>
      </p:sp>
      <p:sp>
        <p:nvSpPr>
          <p:cNvPr id="41" name="TextBox 40">
            <a:extLst>
              <a:ext uri="{FF2B5EF4-FFF2-40B4-BE49-F238E27FC236}">
                <a16:creationId xmlns:a16="http://schemas.microsoft.com/office/drawing/2014/main" id="{0ABA6694-8A28-4062-AA44-4042FFD88098}"/>
              </a:ext>
            </a:extLst>
          </p:cNvPr>
          <p:cNvSpPr txBox="1"/>
          <p:nvPr/>
        </p:nvSpPr>
        <p:spPr>
          <a:xfrm>
            <a:off x="8661618" y="3348781"/>
            <a:ext cx="2777067"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send, sending]</a:t>
            </a:r>
          </a:p>
        </p:txBody>
      </p:sp>
      <p:pic>
        <p:nvPicPr>
          <p:cNvPr id="1028" name="Picture 4" descr="Avión De Papel, Enviar">
            <a:extLst>
              <a:ext uri="{FF2B5EF4-FFF2-40B4-BE49-F238E27FC236}">
                <a16:creationId xmlns:a16="http://schemas.microsoft.com/office/drawing/2014/main" id="{7D0485C7-232E-4545-98F2-4A1E71CA3B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50641" y="1705421"/>
            <a:ext cx="1024037" cy="10240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ráficos vectoriales gratis de Myanmar">
            <a:extLst>
              <a:ext uri="{FF2B5EF4-FFF2-40B4-BE49-F238E27FC236}">
                <a16:creationId xmlns:a16="http://schemas.microsoft.com/office/drawing/2014/main" id="{5D49378D-27AA-2206-53E7-47D87C3BB2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1222" y="1400469"/>
            <a:ext cx="1383455" cy="1231347"/>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10" descr="Gráficos vectoriales gratis de Celebrar">
            <a:extLst>
              <a:ext uri="{FF2B5EF4-FFF2-40B4-BE49-F238E27FC236}">
                <a16:creationId xmlns:a16="http://schemas.microsoft.com/office/drawing/2014/main" id="{877A12DE-0833-782C-FA41-5A9FE7E0FB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35924" y="1139457"/>
            <a:ext cx="1567485" cy="17081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2278EED-9798-B258-DD93-05B30C722E4F}"/>
              </a:ext>
            </a:extLst>
          </p:cNvPr>
          <p:cNvSpPr txBox="1"/>
          <p:nvPr/>
        </p:nvSpPr>
        <p:spPr>
          <a:xfrm>
            <a:off x="2637541" y="4882968"/>
            <a:ext cx="2429765" cy="584775"/>
          </a:xfrm>
          <a:prstGeom prst="rect">
            <a:avLst/>
          </a:prstGeom>
          <a:noFill/>
        </p:spPr>
        <p:txBody>
          <a:bodyPr wrap="square" rtlCol="0">
            <a:spAutoFit/>
          </a:bodyPr>
          <a:lstStyle/>
          <a:p>
            <a:pPr algn="ctr"/>
            <a:r>
              <a:rPr lang="en-GB" sz="3200" b="1" dirty="0" err="1">
                <a:solidFill>
                  <a:srgbClr val="002060"/>
                </a:solidFill>
                <a:latin typeface="Century Gothic" panose="020B0502020202020204" pitchFamily="34" charset="0"/>
              </a:rPr>
              <a:t>común</a:t>
            </a:r>
            <a:endParaRPr lang="en-GB" sz="3200" b="1"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29DBAFC2-D0A5-B26E-F227-A61A1E39E582}"/>
              </a:ext>
            </a:extLst>
          </p:cNvPr>
          <p:cNvSpPr txBox="1"/>
          <p:nvPr/>
        </p:nvSpPr>
        <p:spPr>
          <a:xfrm>
            <a:off x="2956384" y="5418422"/>
            <a:ext cx="2034531"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[common]</a:t>
            </a:r>
          </a:p>
        </p:txBody>
      </p:sp>
      <p:sp>
        <p:nvSpPr>
          <p:cNvPr id="27" name="TextBox 26">
            <a:extLst>
              <a:ext uri="{FF2B5EF4-FFF2-40B4-BE49-F238E27FC236}">
                <a16:creationId xmlns:a16="http://schemas.microsoft.com/office/drawing/2014/main" id="{01DCD305-933A-4726-F8B6-46313ACB953A}"/>
              </a:ext>
            </a:extLst>
          </p:cNvPr>
          <p:cNvSpPr txBox="1"/>
          <p:nvPr/>
        </p:nvSpPr>
        <p:spPr>
          <a:xfrm>
            <a:off x="5806786" y="4935088"/>
            <a:ext cx="2429765"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especial</a:t>
            </a:r>
          </a:p>
        </p:txBody>
      </p:sp>
      <p:sp>
        <p:nvSpPr>
          <p:cNvPr id="29" name="TextBox 28">
            <a:extLst>
              <a:ext uri="{FF2B5EF4-FFF2-40B4-BE49-F238E27FC236}">
                <a16:creationId xmlns:a16="http://schemas.microsoft.com/office/drawing/2014/main" id="{AAF948CC-69C1-31B0-D244-5F8BDBE1A297}"/>
              </a:ext>
            </a:extLst>
          </p:cNvPr>
          <p:cNvSpPr txBox="1"/>
          <p:nvPr/>
        </p:nvSpPr>
        <p:spPr>
          <a:xfrm>
            <a:off x="6047809" y="5431631"/>
            <a:ext cx="1678665"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[special]</a:t>
            </a:r>
          </a:p>
        </p:txBody>
      </p:sp>
      <p:sp>
        <p:nvSpPr>
          <p:cNvPr id="31" name="TextBox 30">
            <a:extLst>
              <a:ext uri="{FF2B5EF4-FFF2-40B4-BE49-F238E27FC236}">
                <a16:creationId xmlns:a16="http://schemas.microsoft.com/office/drawing/2014/main" id="{16F84269-2BCA-328E-D978-883994F7A17C}"/>
              </a:ext>
            </a:extLst>
          </p:cNvPr>
          <p:cNvSpPr txBox="1"/>
          <p:nvPr/>
        </p:nvSpPr>
        <p:spPr>
          <a:xfrm>
            <a:off x="550315" y="2739989"/>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c_rr_ra</a:t>
            </a:r>
            <a:endParaRPr lang="en-GB" sz="3200" b="1"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ABCCD4B5-24AA-BAC7-72EF-B81231A4724A}"/>
              </a:ext>
            </a:extLst>
          </p:cNvPr>
          <p:cNvSpPr txBox="1"/>
          <p:nvPr/>
        </p:nvSpPr>
        <p:spPr>
          <a:xfrm>
            <a:off x="3524229" y="2777784"/>
            <a:ext cx="2111684" cy="584775"/>
          </a:xfrm>
          <a:prstGeom prst="rect">
            <a:avLst/>
          </a:prstGeom>
          <a:solidFill>
            <a:schemeClr val="bg1"/>
          </a:solidFill>
        </p:spPr>
        <p:txBody>
          <a:bodyPr wrap="square" rtlCol="0">
            <a:spAutoFit/>
          </a:bodyPr>
          <a:lstStyle/>
          <a:p>
            <a:r>
              <a:rPr lang="en-GB" sz="3200" b="1" dirty="0">
                <a:solidFill>
                  <a:srgbClr val="002060"/>
                </a:solidFill>
                <a:latin typeface="Century Gothic" panose="020B0502020202020204" pitchFamily="34" charset="0"/>
              </a:rPr>
              <a:t>la t_ _</a:t>
            </a:r>
            <a:r>
              <a:rPr lang="en-GB" sz="3200" b="1" dirty="0" err="1">
                <a:solidFill>
                  <a:srgbClr val="002060"/>
                </a:solidFill>
                <a:latin typeface="Century Gothic" panose="020B0502020202020204" pitchFamily="34" charset="0"/>
              </a:rPr>
              <a:t>j_t</a:t>
            </a:r>
            <a:r>
              <a:rPr lang="en-GB" sz="3200" b="1" dirty="0">
                <a:solidFill>
                  <a:srgbClr val="002060"/>
                </a:solidFill>
                <a:latin typeface="Century Gothic" panose="020B0502020202020204" pitchFamily="34" charset="0"/>
              </a:rPr>
              <a:t>_</a:t>
            </a:r>
          </a:p>
        </p:txBody>
      </p:sp>
      <p:sp>
        <p:nvSpPr>
          <p:cNvPr id="36" name="TextBox 35">
            <a:extLst>
              <a:ext uri="{FF2B5EF4-FFF2-40B4-BE49-F238E27FC236}">
                <a16:creationId xmlns:a16="http://schemas.microsoft.com/office/drawing/2014/main" id="{D3B3B5B5-154D-2590-2A5D-057D30EB2CED}"/>
              </a:ext>
            </a:extLst>
          </p:cNvPr>
          <p:cNvSpPr txBox="1"/>
          <p:nvPr/>
        </p:nvSpPr>
        <p:spPr>
          <a:xfrm>
            <a:off x="6004778" y="2814435"/>
            <a:ext cx="2777067"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c_l_b</a:t>
            </a:r>
            <a:r>
              <a:rPr lang="en-GB" sz="3600" b="1" dirty="0">
                <a:solidFill>
                  <a:srgbClr val="002060"/>
                </a:solidFill>
                <a:latin typeface="Century Gothic" panose="020B0502020202020204" pitchFamily="34" charset="0"/>
              </a:rPr>
              <a:t>_ _r</a:t>
            </a:r>
          </a:p>
        </p:txBody>
      </p:sp>
      <p:sp>
        <p:nvSpPr>
          <p:cNvPr id="37" name="TextBox 36">
            <a:extLst>
              <a:ext uri="{FF2B5EF4-FFF2-40B4-BE49-F238E27FC236}">
                <a16:creationId xmlns:a16="http://schemas.microsoft.com/office/drawing/2014/main" id="{584B006E-A019-B008-7834-E6C30A13301F}"/>
              </a:ext>
            </a:extLst>
          </p:cNvPr>
          <p:cNvSpPr txBox="1"/>
          <p:nvPr/>
        </p:nvSpPr>
        <p:spPr>
          <a:xfrm>
            <a:off x="8701123" y="2727736"/>
            <a:ext cx="2777067"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m_ _d_ _</a:t>
            </a:r>
          </a:p>
        </p:txBody>
      </p:sp>
      <p:sp>
        <p:nvSpPr>
          <p:cNvPr id="38" name="TextBox 37">
            <a:extLst>
              <a:ext uri="{FF2B5EF4-FFF2-40B4-BE49-F238E27FC236}">
                <a16:creationId xmlns:a16="http://schemas.microsoft.com/office/drawing/2014/main" id="{69E95E63-CDD3-AF40-A294-4C8F4200F30C}"/>
              </a:ext>
            </a:extLst>
          </p:cNvPr>
          <p:cNvSpPr txBox="1"/>
          <p:nvPr/>
        </p:nvSpPr>
        <p:spPr>
          <a:xfrm>
            <a:off x="2652466" y="4882968"/>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c_ _ ú _</a:t>
            </a:r>
          </a:p>
        </p:txBody>
      </p:sp>
      <p:sp>
        <p:nvSpPr>
          <p:cNvPr id="39" name="TextBox 38">
            <a:extLst>
              <a:ext uri="{FF2B5EF4-FFF2-40B4-BE49-F238E27FC236}">
                <a16:creationId xmlns:a16="http://schemas.microsoft.com/office/drawing/2014/main" id="{1944403D-B041-D84E-0EC8-D96BC8F1F958}"/>
              </a:ext>
            </a:extLst>
          </p:cNvPr>
          <p:cNvSpPr txBox="1"/>
          <p:nvPr/>
        </p:nvSpPr>
        <p:spPr>
          <a:xfrm>
            <a:off x="5821711" y="4935088"/>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_s_ _c_ _ l</a:t>
            </a:r>
          </a:p>
        </p:txBody>
      </p:sp>
      <p:sp>
        <p:nvSpPr>
          <p:cNvPr id="42" name="TextBox 41">
            <a:extLst>
              <a:ext uri="{FF2B5EF4-FFF2-40B4-BE49-F238E27FC236}">
                <a16:creationId xmlns:a16="http://schemas.microsoft.com/office/drawing/2014/main" id="{099612BD-A803-5DE6-2272-565C6FA40E7A}"/>
              </a:ext>
            </a:extLst>
          </p:cNvPr>
          <p:cNvSpPr txBox="1"/>
          <p:nvPr/>
        </p:nvSpPr>
        <p:spPr>
          <a:xfrm>
            <a:off x="608213" y="2789292"/>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carrera</a:t>
            </a:r>
            <a:endParaRPr lang="en-GB" sz="3200" b="1"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E7AC3823-9243-8D69-F491-F973BA9D92DF}"/>
              </a:ext>
            </a:extLst>
          </p:cNvPr>
          <p:cNvSpPr txBox="1"/>
          <p:nvPr/>
        </p:nvSpPr>
        <p:spPr>
          <a:xfrm>
            <a:off x="3241135" y="2789291"/>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tarjeta</a:t>
            </a:r>
            <a:endParaRPr lang="en-GB" sz="32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EB93DCCA-E04E-FABF-7DE7-22414C24473B}"/>
              </a:ext>
            </a:extLst>
          </p:cNvPr>
          <p:cNvSpPr txBox="1"/>
          <p:nvPr/>
        </p:nvSpPr>
        <p:spPr>
          <a:xfrm>
            <a:off x="6333545" y="2883595"/>
            <a:ext cx="2429765" cy="584775"/>
          </a:xfrm>
          <a:prstGeom prst="rect">
            <a:avLst/>
          </a:prstGeom>
          <a:solidFill>
            <a:schemeClr val="bg1"/>
          </a:solidFill>
        </p:spPr>
        <p:txBody>
          <a:bodyPr wrap="square" rtlCol="0">
            <a:spAutoFit/>
          </a:bodyPr>
          <a:lstStyle/>
          <a:p>
            <a:pPr algn="ctr"/>
            <a:r>
              <a:rPr lang="en-GB" sz="3200" b="1" dirty="0" err="1">
                <a:solidFill>
                  <a:srgbClr val="002060"/>
                </a:solidFill>
                <a:latin typeface="Century Gothic" panose="020B0502020202020204" pitchFamily="34" charset="0"/>
              </a:rPr>
              <a:t>celebrar</a:t>
            </a:r>
            <a:endParaRPr lang="en-GB" sz="3200" b="1"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32EB41BD-6927-7BB0-87AB-C1715992580C}"/>
              </a:ext>
            </a:extLst>
          </p:cNvPr>
          <p:cNvSpPr txBox="1"/>
          <p:nvPr/>
        </p:nvSpPr>
        <p:spPr>
          <a:xfrm>
            <a:off x="8911337" y="2823801"/>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mandar</a:t>
            </a:r>
          </a:p>
        </p:txBody>
      </p:sp>
      <p:sp>
        <p:nvSpPr>
          <p:cNvPr id="54" name="TextBox 53">
            <a:extLst>
              <a:ext uri="{FF2B5EF4-FFF2-40B4-BE49-F238E27FC236}">
                <a16:creationId xmlns:a16="http://schemas.microsoft.com/office/drawing/2014/main" id="{490F0227-87DB-B481-7C28-457AC6FBD20E}"/>
              </a:ext>
            </a:extLst>
          </p:cNvPr>
          <p:cNvSpPr txBox="1"/>
          <p:nvPr/>
        </p:nvSpPr>
        <p:spPr>
          <a:xfrm>
            <a:off x="2736410" y="4935088"/>
            <a:ext cx="2429765" cy="584775"/>
          </a:xfrm>
          <a:prstGeom prst="rect">
            <a:avLst/>
          </a:prstGeom>
          <a:solidFill>
            <a:schemeClr val="bg1"/>
          </a:solidFill>
        </p:spPr>
        <p:txBody>
          <a:bodyPr wrap="square" rtlCol="0">
            <a:spAutoFit/>
          </a:bodyPr>
          <a:lstStyle/>
          <a:p>
            <a:pPr algn="ctr"/>
            <a:r>
              <a:rPr lang="en-GB" sz="3200" b="1" dirty="0" err="1">
                <a:solidFill>
                  <a:srgbClr val="002060"/>
                </a:solidFill>
                <a:latin typeface="Century Gothic" panose="020B0502020202020204" pitchFamily="34" charset="0"/>
              </a:rPr>
              <a:t>común</a:t>
            </a:r>
            <a:endParaRPr lang="en-GB" sz="3200" b="1" dirty="0">
              <a:solidFill>
                <a:srgbClr val="002060"/>
              </a:solidFill>
              <a:latin typeface="Century Gothic" panose="020B0502020202020204" pitchFamily="34" charset="0"/>
            </a:endParaRPr>
          </a:p>
        </p:txBody>
      </p:sp>
      <p:sp>
        <p:nvSpPr>
          <p:cNvPr id="55" name="TextBox 54">
            <a:extLst>
              <a:ext uri="{FF2B5EF4-FFF2-40B4-BE49-F238E27FC236}">
                <a16:creationId xmlns:a16="http://schemas.microsoft.com/office/drawing/2014/main" id="{935C8113-3EDB-53C5-952A-02DD35500F92}"/>
              </a:ext>
            </a:extLst>
          </p:cNvPr>
          <p:cNvSpPr txBox="1"/>
          <p:nvPr/>
        </p:nvSpPr>
        <p:spPr>
          <a:xfrm>
            <a:off x="5791861" y="4927289"/>
            <a:ext cx="2429765" cy="584775"/>
          </a:xfrm>
          <a:prstGeom prst="rect">
            <a:avLst/>
          </a:prstGeom>
          <a:solidFill>
            <a:schemeClr val="bg1"/>
          </a:solidFill>
        </p:spPr>
        <p:txBody>
          <a:bodyPr wrap="square" rtlCol="0">
            <a:spAutoFit/>
          </a:bodyPr>
          <a:lstStyle/>
          <a:p>
            <a:pPr algn="ctr"/>
            <a:r>
              <a:rPr lang="en-GB" sz="3200" b="1" dirty="0">
                <a:solidFill>
                  <a:srgbClr val="002060"/>
                </a:solidFill>
                <a:latin typeface="Century Gothic" panose="020B0502020202020204" pitchFamily="34" charset="0"/>
              </a:rPr>
              <a:t>especial</a:t>
            </a:r>
          </a:p>
        </p:txBody>
      </p:sp>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3" name="5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5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500"/>
                                        <p:tgtEl>
                                          <p:spTgt spid="30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subTnLst>
                                    <p:audio>
                                      <p:cMediaNode>
                                        <p:cTn display="0" masterRel="sameClick">
                                          <p:stCondLst>
                                            <p:cond evt="begin" delay="0">
                                              <p:tn val="35"/>
                                            </p:cond>
                                          </p:stCondLst>
                                          <p:endCondLst>
                                            <p:cond evt="onStopAudio" delay="0">
                                              <p:tgtEl>
                                                <p:sldTgt/>
                                              </p:tgtEl>
                                            </p:cond>
                                          </p:endCondLst>
                                        </p:cTn>
                                        <p:tgtEl>
                                          <p:sndTgt r:embed="rId5" name="5_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subTnLst>
                                    <p:audio>
                                      <p:cMediaNode>
                                        <p:cTn display="0" masterRel="sameClick">
                                          <p:stCondLst>
                                            <p:cond evt="begin" delay="0">
                                              <p:tn val="50"/>
                                            </p:cond>
                                          </p:stCondLst>
                                          <p:endCondLst>
                                            <p:cond evt="onStopAudio" delay="0">
                                              <p:tgtEl>
                                                <p:sldTgt/>
                                              </p:tgtEl>
                                            </p:cond>
                                          </p:endCondLst>
                                        </p:cTn>
                                        <p:tgtEl>
                                          <p:sndTgt r:embed="rId6" name="5_5.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500"/>
                                        <p:tgtEl>
                                          <p:spTgt spid="10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subTnLst>
                                    <p:audio>
                                      <p:cMediaNode>
                                        <p:cTn display="0" masterRel="sameClick">
                                          <p:stCondLst>
                                            <p:cond evt="begin" delay="0">
                                              <p:tn val="65"/>
                                            </p:cond>
                                          </p:stCondLst>
                                          <p:endCondLst>
                                            <p:cond evt="onStopAudio" delay="0">
                                              <p:tgtEl>
                                                <p:sldTgt/>
                                              </p:tgtEl>
                                            </p:cond>
                                          </p:endCondLst>
                                        </p:cTn>
                                        <p:tgtEl>
                                          <p:sndTgt r:embed="rId7" name="5_6.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subTnLst>
                                    <p:audio>
                                      <p:cMediaNode>
                                        <p:cTn display="0" masterRel="sameClick">
                                          <p:stCondLst>
                                            <p:cond evt="begin" delay="0">
                                              <p:tn val="75"/>
                                            </p:cond>
                                          </p:stCondLst>
                                          <p:endCondLst>
                                            <p:cond evt="onStopAudio" delay="0">
                                              <p:tgtEl>
                                                <p:sldTgt/>
                                              </p:tgtEl>
                                            </p:cond>
                                          </p:endCondLst>
                                        </p:cTn>
                                        <p:tgtEl>
                                          <p:sndTgt r:embed="rId8" name="5_7.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4"/>
                                        </p:tgtEl>
                                      </p:cBhvr>
                                    </p:animEffect>
                                    <p:set>
                                      <p:cBhvr>
                                        <p:cTn id="90" dur="1" fill="hold">
                                          <p:stCondLst>
                                            <p:cond delay="499"/>
                                          </p:stCondLst>
                                        </p:cTn>
                                        <p:tgtEl>
                                          <p:spTgt spid="24"/>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082"/>
                                        </p:tgtEl>
                                      </p:cBhvr>
                                    </p:animEffect>
                                    <p:set>
                                      <p:cBhvr>
                                        <p:cTn id="93" dur="1" fill="hold">
                                          <p:stCondLst>
                                            <p:cond delay="499"/>
                                          </p:stCondLst>
                                        </p:cTn>
                                        <p:tgtEl>
                                          <p:spTgt spid="308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65"/>
                                        </p:tgtEl>
                                      </p:cBhvr>
                                    </p:animEffect>
                                    <p:set>
                                      <p:cBhvr>
                                        <p:cTn id="96" dur="1" fill="hold">
                                          <p:stCondLst>
                                            <p:cond delay="499"/>
                                          </p:stCondLst>
                                        </p:cTn>
                                        <p:tgtEl>
                                          <p:spTgt spid="6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1"/>
                                        </p:tgtEl>
                                      </p:cBhvr>
                                    </p:animEffect>
                                    <p:set>
                                      <p:cBhvr>
                                        <p:cTn id="102" dur="1" fill="hold">
                                          <p:stCondLst>
                                            <p:cond delay="499"/>
                                          </p:stCondLst>
                                        </p:cTn>
                                        <p:tgtEl>
                                          <p:spTgt spid="7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028"/>
                                        </p:tgtEl>
                                      </p:cBhvr>
                                    </p:animEffect>
                                    <p:set>
                                      <p:cBhvr>
                                        <p:cTn id="105" dur="1" fill="hold">
                                          <p:stCondLst>
                                            <p:cond delay="499"/>
                                          </p:stCondLst>
                                        </p:cTn>
                                        <p:tgtEl>
                                          <p:spTgt spid="10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1"/>
                                        </p:tgtEl>
                                      </p:cBhvr>
                                    </p:animEffect>
                                    <p:set>
                                      <p:cBhvr>
                                        <p:cTn id="108" dur="1" fill="hold">
                                          <p:stCondLst>
                                            <p:cond delay="499"/>
                                          </p:stCondLst>
                                        </p:cTn>
                                        <p:tgtEl>
                                          <p:spTgt spid="41"/>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9"/>
                                        </p:tgtEl>
                                      </p:cBhvr>
                                    </p:animEffect>
                                    <p:set>
                                      <p:cBhvr>
                                        <p:cTn id="114" dur="1" fill="hold">
                                          <p:stCondLst>
                                            <p:cond delay="499"/>
                                          </p:stCondLst>
                                        </p:cTn>
                                        <p:tgtEl>
                                          <p:spTgt spid="2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fade">
                                      <p:cBhvr>
                                        <p:cTn id="119" dur="500"/>
                                        <p:tgtEl>
                                          <p:spTgt spid="18"/>
                                        </p:tgtEl>
                                      </p:cBhvr>
                                    </p:animEffect>
                                  </p:childTnLst>
                                </p:cTn>
                              </p:par>
                              <p:par>
                                <p:cTn id="120" presetID="10" presetClass="entr" presetSubtype="0" fill="hold" grpId="2" nodeType="with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fade">
                                      <p:cBhvr>
                                        <p:cTn id="122" dur="500"/>
                                        <p:tgtEl>
                                          <p:spTgt spid="2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082"/>
                                        </p:tgtEl>
                                        <p:attrNameLst>
                                          <p:attrName>style.visibility</p:attrName>
                                        </p:attrNameLst>
                                      </p:cBhvr>
                                      <p:to>
                                        <p:strVal val="visible"/>
                                      </p:to>
                                    </p:set>
                                    <p:animEffect transition="in" filter="fade">
                                      <p:cBhvr>
                                        <p:cTn id="127" dur="500"/>
                                        <p:tgtEl>
                                          <p:spTgt spid="3082"/>
                                        </p:tgtEl>
                                      </p:cBhvr>
                                    </p:animEffect>
                                  </p:childTnLst>
                                </p:cTn>
                              </p:par>
                              <p:par>
                                <p:cTn id="128" presetID="10" presetClass="entr" presetSubtype="0" fill="hold" grpId="2" nodeType="withEffect">
                                  <p:stCondLst>
                                    <p:cond delay="0"/>
                                  </p:stCondLst>
                                  <p:childTnLst>
                                    <p:set>
                                      <p:cBhvr>
                                        <p:cTn id="129" dur="1" fill="hold">
                                          <p:stCondLst>
                                            <p:cond delay="0"/>
                                          </p:stCondLst>
                                        </p:cTn>
                                        <p:tgtEl>
                                          <p:spTgt spid="65"/>
                                        </p:tgtEl>
                                        <p:attrNameLst>
                                          <p:attrName>style.visibility</p:attrName>
                                        </p:attrNameLst>
                                      </p:cBhvr>
                                      <p:to>
                                        <p:strVal val="visible"/>
                                      </p:to>
                                    </p:set>
                                    <p:animEffect transition="in" filter="fade">
                                      <p:cBhvr>
                                        <p:cTn id="130" dur="500"/>
                                        <p:tgtEl>
                                          <p:spTgt spid="65"/>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childTnLst>
                                </p:cTn>
                              </p:par>
                              <p:par>
                                <p:cTn id="136" presetID="10" presetClass="entr" presetSubtype="0" fill="hold" grpId="2" nodeType="with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500"/>
                                        <p:tgtEl>
                                          <p:spTgt spid="7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028"/>
                                        </p:tgtEl>
                                        <p:attrNameLst>
                                          <p:attrName>style.visibility</p:attrName>
                                        </p:attrNameLst>
                                      </p:cBhvr>
                                      <p:to>
                                        <p:strVal val="visible"/>
                                      </p:to>
                                    </p:set>
                                    <p:animEffect transition="in" filter="fade">
                                      <p:cBhvr>
                                        <p:cTn id="143" dur="500"/>
                                        <p:tgtEl>
                                          <p:spTgt spid="1028"/>
                                        </p:tgtEl>
                                      </p:cBhvr>
                                    </p:animEffect>
                                  </p:childTnLst>
                                </p:cTn>
                              </p:par>
                              <p:par>
                                <p:cTn id="144" presetID="10" presetClass="entr" presetSubtype="0" fill="hold" grpId="2"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500"/>
                                        <p:tgtEl>
                                          <p:spTgt spid="41"/>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2" nodeType="click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500"/>
                                        <p:tgtEl>
                                          <p:spTgt spid="2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2" nodeType="click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fade">
                                      <p:cBhvr>
                                        <p:cTn id="156" dur="500"/>
                                        <p:tgtEl>
                                          <p:spTgt spid="29"/>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1" nodeType="clickEffect">
                                  <p:stCondLst>
                                    <p:cond delay="0"/>
                                  </p:stCondLst>
                                  <p:childTnLst>
                                    <p:animEffect transition="out" filter="fade">
                                      <p:cBhvr>
                                        <p:cTn id="160" dur="500"/>
                                        <p:tgtEl>
                                          <p:spTgt spid="62"/>
                                        </p:tgtEl>
                                      </p:cBhvr>
                                    </p:animEffect>
                                    <p:set>
                                      <p:cBhvr>
                                        <p:cTn id="161" dur="1" fill="hold">
                                          <p:stCondLst>
                                            <p:cond delay="499"/>
                                          </p:stCondLst>
                                        </p:cTn>
                                        <p:tgtEl>
                                          <p:spTgt spid="6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66"/>
                                        </p:tgtEl>
                                      </p:cBhvr>
                                    </p:animEffect>
                                    <p:set>
                                      <p:cBhvr>
                                        <p:cTn id="164" dur="1" fill="hold">
                                          <p:stCondLst>
                                            <p:cond delay="499"/>
                                          </p:stCondLst>
                                        </p:cTn>
                                        <p:tgtEl>
                                          <p:spTgt spid="66"/>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72"/>
                                        </p:tgtEl>
                                      </p:cBhvr>
                                    </p:animEffect>
                                    <p:set>
                                      <p:cBhvr>
                                        <p:cTn id="167" dur="1" fill="hold">
                                          <p:stCondLst>
                                            <p:cond delay="499"/>
                                          </p:stCondLst>
                                        </p:cTn>
                                        <p:tgtEl>
                                          <p:spTgt spid="72"/>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40"/>
                                        </p:tgtEl>
                                      </p:cBhvr>
                                    </p:animEffect>
                                    <p:set>
                                      <p:cBhvr>
                                        <p:cTn id="170" dur="1" fill="hold">
                                          <p:stCondLst>
                                            <p:cond delay="499"/>
                                          </p:stCondLst>
                                        </p:cTn>
                                        <p:tgtEl>
                                          <p:spTgt spid="40"/>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3"/>
                                        </p:tgtEl>
                                      </p:cBhvr>
                                    </p:animEffect>
                                    <p:set>
                                      <p:cBhvr>
                                        <p:cTn id="173" dur="1" fill="hold">
                                          <p:stCondLst>
                                            <p:cond delay="499"/>
                                          </p:stCondLst>
                                        </p:cTn>
                                        <p:tgtEl>
                                          <p:spTgt spid="23"/>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7"/>
                                        </p:tgtEl>
                                      </p:cBhvr>
                                    </p:animEffect>
                                    <p:set>
                                      <p:cBhvr>
                                        <p:cTn id="176" dur="1" fill="hold">
                                          <p:stCondLst>
                                            <p:cond delay="499"/>
                                          </p:stCondLst>
                                        </p:cTn>
                                        <p:tgtEl>
                                          <p:spTgt spid="27"/>
                                        </p:tgtEl>
                                        <p:attrNameLst>
                                          <p:attrName>style.visibility</p:attrName>
                                        </p:attrNameLst>
                                      </p:cBhvr>
                                      <p:to>
                                        <p:strVal val="hidden"/>
                                      </p:to>
                                    </p:set>
                                  </p:childTnLst>
                                </p:cTn>
                              </p:par>
                              <p:par>
                                <p:cTn id="177" presetID="10" presetClass="entr" presetSubtype="0" fill="hold" grpId="0" nodeType="withEffect">
                                  <p:stCondLst>
                                    <p:cond delay="0"/>
                                  </p:stCondLst>
                                  <p:childTnLst>
                                    <p:set>
                                      <p:cBhvr>
                                        <p:cTn id="178" dur="1" fill="hold">
                                          <p:stCondLst>
                                            <p:cond delay="0"/>
                                          </p:stCondLst>
                                        </p:cTn>
                                        <p:tgtEl>
                                          <p:spTgt spid="31"/>
                                        </p:tgtEl>
                                        <p:attrNameLst>
                                          <p:attrName>style.visibility</p:attrName>
                                        </p:attrNameLst>
                                      </p:cBhvr>
                                      <p:to>
                                        <p:strVal val="visible"/>
                                      </p:to>
                                    </p:set>
                                    <p:animEffect transition="in" filter="fade">
                                      <p:cBhvr>
                                        <p:cTn id="179" dur="500"/>
                                        <p:tgtEl>
                                          <p:spTgt spid="3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32"/>
                                        </p:tgtEl>
                                        <p:attrNameLst>
                                          <p:attrName>style.visibility</p:attrName>
                                        </p:attrNameLst>
                                      </p:cBhvr>
                                      <p:to>
                                        <p:strVal val="visible"/>
                                      </p:to>
                                    </p:set>
                                    <p:animEffect transition="in" filter="fade">
                                      <p:cBhvr>
                                        <p:cTn id="182" dur="500"/>
                                        <p:tgtEl>
                                          <p:spTgt spid="32"/>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36"/>
                                        </p:tgtEl>
                                        <p:attrNameLst>
                                          <p:attrName>style.visibility</p:attrName>
                                        </p:attrNameLst>
                                      </p:cBhvr>
                                      <p:to>
                                        <p:strVal val="visible"/>
                                      </p:to>
                                    </p:set>
                                    <p:animEffect transition="in" filter="fade">
                                      <p:cBhvr>
                                        <p:cTn id="185" dur="500"/>
                                        <p:tgtEl>
                                          <p:spTgt spid="36"/>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37"/>
                                        </p:tgtEl>
                                        <p:attrNameLst>
                                          <p:attrName>style.visibility</p:attrName>
                                        </p:attrNameLst>
                                      </p:cBhvr>
                                      <p:to>
                                        <p:strVal val="visible"/>
                                      </p:to>
                                    </p:set>
                                    <p:animEffect transition="in" filter="fade">
                                      <p:cBhvr>
                                        <p:cTn id="188" dur="500"/>
                                        <p:tgtEl>
                                          <p:spTgt spid="37"/>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38"/>
                                        </p:tgtEl>
                                        <p:attrNameLst>
                                          <p:attrName>style.visibility</p:attrName>
                                        </p:attrNameLst>
                                      </p:cBhvr>
                                      <p:to>
                                        <p:strVal val="visible"/>
                                      </p:to>
                                    </p:set>
                                    <p:animEffect transition="in" filter="fade">
                                      <p:cBhvr>
                                        <p:cTn id="191" dur="500"/>
                                        <p:tgtEl>
                                          <p:spTgt spid="38"/>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39"/>
                                        </p:tgtEl>
                                        <p:attrNameLst>
                                          <p:attrName>style.visibility</p:attrName>
                                        </p:attrNameLst>
                                      </p:cBhvr>
                                      <p:to>
                                        <p:strVal val="visible"/>
                                      </p:to>
                                    </p:set>
                                    <p:animEffect transition="in" filter="fade">
                                      <p:cBhvr>
                                        <p:cTn id="194" dur="500"/>
                                        <p:tgtEl>
                                          <p:spTgt spid="39"/>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42"/>
                                        </p:tgtEl>
                                        <p:attrNameLst>
                                          <p:attrName>style.visibility</p:attrName>
                                        </p:attrNameLst>
                                      </p:cBhvr>
                                      <p:to>
                                        <p:strVal val="visible"/>
                                      </p:to>
                                    </p:set>
                                    <p:animEffect transition="in" filter="fade">
                                      <p:cBhvr>
                                        <p:cTn id="199" dur="500"/>
                                        <p:tgtEl>
                                          <p:spTgt spid="42"/>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48"/>
                                        </p:tgtEl>
                                        <p:attrNameLst>
                                          <p:attrName>style.visibility</p:attrName>
                                        </p:attrNameLst>
                                      </p:cBhvr>
                                      <p:to>
                                        <p:strVal val="visible"/>
                                      </p:to>
                                    </p:set>
                                    <p:animEffect transition="in" filter="fade">
                                      <p:cBhvr>
                                        <p:cTn id="204" dur="500"/>
                                        <p:tgtEl>
                                          <p:spTgt spid="48"/>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52"/>
                                        </p:tgtEl>
                                        <p:attrNameLst>
                                          <p:attrName>style.visibility</p:attrName>
                                        </p:attrNameLst>
                                      </p:cBhvr>
                                      <p:to>
                                        <p:strVal val="visible"/>
                                      </p:to>
                                    </p:set>
                                    <p:animEffect transition="in" filter="fade">
                                      <p:cBhvr>
                                        <p:cTn id="209" dur="500"/>
                                        <p:tgtEl>
                                          <p:spTgt spid="52"/>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53"/>
                                        </p:tgtEl>
                                        <p:attrNameLst>
                                          <p:attrName>style.visibility</p:attrName>
                                        </p:attrNameLst>
                                      </p:cBhvr>
                                      <p:to>
                                        <p:strVal val="visible"/>
                                      </p:to>
                                    </p:set>
                                    <p:animEffect transition="in" filter="fade">
                                      <p:cBhvr>
                                        <p:cTn id="214" dur="500"/>
                                        <p:tgtEl>
                                          <p:spTgt spid="53"/>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54"/>
                                        </p:tgtEl>
                                        <p:attrNameLst>
                                          <p:attrName>style.visibility</p:attrName>
                                        </p:attrNameLst>
                                      </p:cBhvr>
                                      <p:to>
                                        <p:strVal val="visible"/>
                                      </p:to>
                                    </p:set>
                                    <p:animEffect transition="in" filter="fade">
                                      <p:cBhvr>
                                        <p:cTn id="219" dur="500"/>
                                        <p:tgtEl>
                                          <p:spTgt spid="54"/>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grpId="0" nodeType="clickEffect">
                                  <p:stCondLst>
                                    <p:cond delay="0"/>
                                  </p:stCondLst>
                                  <p:childTnLst>
                                    <p:set>
                                      <p:cBhvr>
                                        <p:cTn id="223" dur="1" fill="hold">
                                          <p:stCondLst>
                                            <p:cond delay="0"/>
                                          </p:stCondLst>
                                        </p:cTn>
                                        <p:tgtEl>
                                          <p:spTgt spid="55"/>
                                        </p:tgtEl>
                                        <p:attrNameLst>
                                          <p:attrName>style.visibility</p:attrName>
                                        </p:attrNameLst>
                                      </p:cBhvr>
                                      <p:to>
                                        <p:strVal val="visible"/>
                                      </p:to>
                                    </p:set>
                                    <p:animEffect transition="in" filter="fade">
                                      <p:cBhvr>
                                        <p:cTn id="2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6" grpId="0"/>
      <p:bldP spid="66" grpId="1"/>
      <p:bldP spid="72" grpId="0"/>
      <p:bldP spid="72" grpId="1"/>
      <p:bldP spid="24" grpId="0"/>
      <p:bldP spid="24" grpId="1"/>
      <p:bldP spid="24" grpId="2"/>
      <p:bldP spid="65" grpId="0"/>
      <p:bldP spid="65" grpId="1"/>
      <p:bldP spid="65" grpId="2"/>
      <p:bldP spid="71" grpId="0"/>
      <p:bldP spid="71" grpId="1"/>
      <p:bldP spid="71" grpId="2"/>
      <p:bldP spid="40" grpId="0"/>
      <p:bldP spid="40" grpId="1"/>
      <p:bldP spid="41" grpId="0"/>
      <p:bldP spid="41" grpId="1"/>
      <p:bldP spid="41" grpId="2"/>
      <p:bldP spid="23" grpId="0"/>
      <p:bldP spid="23" grpId="1"/>
      <p:bldP spid="26" grpId="0"/>
      <p:bldP spid="26" grpId="1"/>
      <p:bldP spid="26" grpId="2"/>
      <p:bldP spid="27" grpId="0"/>
      <p:bldP spid="27" grpId="1"/>
      <p:bldP spid="29" grpId="0"/>
      <p:bldP spid="29" grpId="1"/>
      <p:bldP spid="29" grpId="2"/>
      <p:bldP spid="31" grpId="0" animBg="1"/>
      <p:bldP spid="32" grpId="0" animBg="1"/>
      <p:bldP spid="36" grpId="0" animBg="1"/>
      <p:bldP spid="37" grpId="0" animBg="1"/>
      <p:bldP spid="38" grpId="0" animBg="1"/>
      <p:bldP spid="39" grpId="0" animBg="1"/>
      <p:bldP spid="42" grpId="0" animBg="1"/>
      <p:bldP spid="48" grpId="0" animBg="1"/>
      <p:bldP spid="52" grpId="0" animBg="1"/>
      <p:bldP spid="53" grpId="0" animBg="1"/>
      <p:bldP spid="54"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Singular forms vs. ‘we’</a:t>
            </a:r>
            <a:r>
              <a:rPr lang="en-GB" sz="3200" b="1"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67DC253B-7552-4786-959D-D0A9C839DC85}"/>
              </a:ext>
            </a:extLst>
          </p:cNvPr>
          <p:cNvSpPr txBox="1"/>
          <p:nvPr/>
        </p:nvSpPr>
        <p:spPr>
          <a:xfrm>
            <a:off x="118826" y="3112126"/>
            <a:ext cx="19762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Compara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469986"/>
            <a:ext cx="11811664" cy="954107"/>
          </a:xfrm>
          <a:prstGeom prst="rect">
            <a:avLst/>
          </a:prstGeom>
          <a:noFill/>
        </p:spPr>
        <p:txBody>
          <a:bodyPr wrap="square" rtlCol="0">
            <a:spAutoFit/>
          </a:bodyPr>
          <a:lstStyle/>
          <a:p>
            <a:pPr>
              <a:spcAft>
                <a:spcPts val="800"/>
              </a:spcAft>
            </a:pPr>
            <a:r>
              <a:rPr lang="en-GB" sz="2800" dirty="0">
                <a:solidFill>
                  <a:srgbClr val="002060"/>
                </a:solidFill>
                <a:latin typeface="Century Gothic" panose="020B0502020202020204" pitchFamily="34" charset="0"/>
                <a:ea typeface="Calibri" panose="020F0502020204030204" pitchFamily="34" charset="0"/>
              </a:rPr>
              <a:t>In Spanish, the words for ‘</a:t>
            </a:r>
            <a:r>
              <a:rPr lang="en-GB" sz="2800" b="1" dirty="0">
                <a:solidFill>
                  <a:srgbClr val="002060"/>
                </a:solidFill>
                <a:latin typeface="Century Gothic" panose="020B0502020202020204" pitchFamily="34" charset="0"/>
                <a:ea typeface="Calibri" panose="020F0502020204030204" pitchFamily="34" charset="0"/>
              </a:rPr>
              <a:t>I</a:t>
            </a:r>
            <a:r>
              <a:rPr lang="en-GB" sz="2800" dirty="0">
                <a:solidFill>
                  <a:srgbClr val="002060"/>
                </a:solidFill>
                <a:latin typeface="Century Gothic" panose="020B0502020202020204" pitchFamily="34" charset="0"/>
                <a:ea typeface="Calibri" panose="020F0502020204030204" pitchFamily="34" charset="0"/>
              </a:rPr>
              <a:t>’ and ‘</a:t>
            </a:r>
            <a:r>
              <a:rPr lang="en-GB" sz="2800" b="1" dirty="0">
                <a:solidFill>
                  <a:srgbClr val="002060"/>
                </a:solidFill>
                <a:latin typeface="Century Gothic" panose="020B0502020202020204" pitchFamily="34" charset="0"/>
                <a:ea typeface="Calibri" panose="020F0502020204030204" pitchFamily="34" charset="0"/>
              </a:rPr>
              <a:t>S/he, it</a:t>
            </a:r>
            <a:r>
              <a:rPr lang="en-GB" sz="2800" dirty="0">
                <a:solidFill>
                  <a:srgbClr val="002060"/>
                </a:solidFill>
                <a:latin typeface="Century Gothic" panose="020B0502020202020204" pitchFamily="34" charset="0"/>
                <a:ea typeface="Calibri" panose="020F0502020204030204" pitchFamily="34" charset="0"/>
              </a:rPr>
              <a:t>’ (pronouns) are often </a:t>
            </a:r>
            <a:r>
              <a:rPr lang="en-GB" sz="2800" b="1" dirty="0">
                <a:solidFill>
                  <a:srgbClr val="002060"/>
                </a:solidFill>
                <a:latin typeface="Century Gothic" panose="020B0502020202020204" pitchFamily="34" charset="0"/>
                <a:ea typeface="Calibri" panose="020F0502020204030204" pitchFamily="34" charset="0"/>
              </a:rPr>
              <a:t>unnecessary</a:t>
            </a:r>
            <a:r>
              <a:rPr lang="en-GB" sz="2800" dirty="0">
                <a:solidFill>
                  <a:srgbClr val="002060"/>
                </a:solidFill>
                <a:latin typeface="Century Gothic" panose="020B0502020202020204" pitchFamily="34" charset="0"/>
                <a:ea typeface="Calibri" panose="020F0502020204030204" pitchFamily="34" charset="0"/>
              </a:rPr>
              <a:t>. </a:t>
            </a:r>
          </a:p>
        </p:txBody>
      </p:sp>
      <p:sp>
        <p:nvSpPr>
          <p:cNvPr id="37" name="TextBox 36">
            <a:extLst>
              <a:ext uri="{FF2B5EF4-FFF2-40B4-BE49-F238E27FC236}">
                <a16:creationId xmlns:a16="http://schemas.microsoft.com/office/drawing/2014/main" id="{37F89BE1-B5D3-4995-8D5E-64FC1F049DF8}"/>
              </a:ext>
            </a:extLst>
          </p:cNvPr>
          <p:cNvSpPr txBox="1"/>
          <p:nvPr/>
        </p:nvSpPr>
        <p:spPr>
          <a:xfrm>
            <a:off x="108146" y="2470924"/>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‘I’, ‘you’, ‘s/</a:t>
            </a:r>
            <a:r>
              <a:rPr lang="en-GB" sz="2800" dirty="0" err="1">
                <a:solidFill>
                  <a:srgbClr val="002060"/>
                </a:solidFill>
                <a:latin typeface="Century Gothic" panose="020B0502020202020204" pitchFamily="34" charset="0"/>
              </a:rPr>
              <a:t>he,it</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118826" y="5224029"/>
            <a:ext cx="978803" cy="4770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sp>
        <p:nvSpPr>
          <p:cNvPr id="45" name="TextBox 44">
            <a:extLst>
              <a:ext uri="{FF2B5EF4-FFF2-40B4-BE49-F238E27FC236}">
                <a16:creationId xmlns:a16="http://schemas.microsoft.com/office/drawing/2014/main" id="{C47CC55D-2CD3-4B86-8283-EB1B84182325}"/>
              </a:ext>
            </a:extLst>
          </p:cNvPr>
          <p:cNvSpPr txBox="1"/>
          <p:nvPr/>
        </p:nvSpPr>
        <p:spPr>
          <a:xfrm>
            <a:off x="860411" y="3748629"/>
            <a:ext cx="1916887" cy="517514"/>
          </a:xfrm>
          <a:prstGeom prst="rect">
            <a:avLst/>
          </a:prstGeom>
          <a:solidFill>
            <a:srgbClr val="FFEFFF"/>
          </a:solidFill>
        </p:spPr>
        <p:txBody>
          <a:bodyPr wrap="square">
            <a:spAutoFit/>
          </a:bodyPr>
          <a:lstStyle/>
          <a:p>
            <a:pP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o</a:t>
            </a:r>
            <a:endParaRPr lang="en-GB" sz="2800" dirty="0">
              <a:solidFill>
                <a:srgbClr val="92D050"/>
              </a:solidFill>
              <a:latin typeface="Century Gothic" panose="020B0502020202020204" pitchFamily="34" charset="0"/>
              <a:ea typeface="Calibri" panose="020F0502020204030204" pitchFamily="34" charset="0"/>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10">
            <a:alphaModFix/>
          </a:blip>
          <a:srcRect/>
          <a:stretch/>
        </p:blipFill>
        <p:spPr>
          <a:xfrm>
            <a:off x="228082" y="4268189"/>
            <a:ext cx="531576" cy="598522"/>
          </a:xfrm>
          <a:prstGeom prst="rect">
            <a:avLst/>
          </a:prstGeom>
          <a:noFill/>
          <a:ln>
            <a:noFill/>
          </a:ln>
        </p:spPr>
      </p:pic>
      <p:sp>
        <p:nvSpPr>
          <p:cNvPr id="48" name="TextBox 47">
            <a:extLst>
              <a:ext uri="{FF2B5EF4-FFF2-40B4-BE49-F238E27FC236}">
                <a16:creationId xmlns:a16="http://schemas.microsoft.com/office/drawing/2014/main" id="{CF999487-E164-4423-8DB3-DCBE8285B4F7}"/>
              </a:ext>
            </a:extLst>
          </p:cNvPr>
          <p:cNvSpPr txBox="1"/>
          <p:nvPr/>
        </p:nvSpPr>
        <p:spPr>
          <a:xfrm>
            <a:off x="848536" y="4400976"/>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send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A4200A8-AD2A-4E66-A20D-26354FF869BE}"/>
              </a:ext>
            </a:extLst>
          </p:cNvPr>
          <p:cNvSpPr txBox="1"/>
          <p:nvPr/>
        </p:nvSpPr>
        <p:spPr>
          <a:xfrm>
            <a:off x="2268087" y="3106843"/>
            <a:ext cx="1784463" cy="584775"/>
          </a:xfrm>
          <a:prstGeom prst="rect">
            <a:avLst/>
          </a:prstGeom>
          <a:solidFill>
            <a:srgbClr val="FFEFFF"/>
          </a:solidFill>
        </p:spPr>
        <p:txBody>
          <a:bodyPr wrap="none" rtlCol="0">
            <a:spAutoFit/>
          </a:bodyPr>
          <a:lstStyle/>
          <a:p>
            <a:r>
              <a:rPr lang="en-GB" sz="3200" dirty="0">
                <a:solidFill>
                  <a:srgbClr val="002060"/>
                </a:solidFill>
                <a:latin typeface="Century Gothic" panose="020B0502020202020204" pitchFamily="34" charset="0"/>
              </a:rPr>
              <a:t>mandar</a:t>
            </a:r>
          </a:p>
        </p:txBody>
      </p:sp>
      <p:cxnSp>
        <p:nvCxnSpPr>
          <p:cNvPr id="14" name="Straight Connector 13">
            <a:extLst>
              <a:ext uri="{FF2B5EF4-FFF2-40B4-BE49-F238E27FC236}">
                <a16:creationId xmlns:a16="http://schemas.microsoft.com/office/drawing/2014/main" id="{626A99BA-C0DE-4912-AE3D-FE05A755E043}"/>
              </a:ext>
            </a:extLst>
          </p:cNvPr>
          <p:cNvCxnSpPr>
            <a:cxnSpLocks/>
          </p:cNvCxnSpPr>
          <p:nvPr/>
        </p:nvCxnSpPr>
        <p:spPr>
          <a:xfrm>
            <a:off x="3555963" y="3398784"/>
            <a:ext cx="300154"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1A19360-9795-4319-AFEA-A06BC3CCAACB}"/>
              </a:ext>
            </a:extLst>
          </p:cNvPr>
          <p:cNvCxnSpPr>
            <a:cxnSpLocks/>
          </p:cNvCxnSpPr>
          <p:nvPr/>
        </p:nvCxnSpPr>
        <p:spPr>
          <a:xfrm>
            <a:off x="3563219" y="3478613"/>
            <a:ext cx="292898"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30" name="Speech Bubble: Rectangle with Corners Rounded 29">
            <a:extLst>
              <a:ext uri="{FF2B5EF4-FFF2-40B4-BE49-F238E27FC236}">
                <a16:creationId xmlns:a16="http://schemas.microsoft.com/office/drawing/2014/main" id="{8A15DB89-331D-4E0A-AD73-FE7A45211107}"/>
              </a:ext>
            </a:extLst>
          </p:cNvPr>
          <p:cNvSpPr/>
          <p:nvPr/>
        </p:nvSpPr>
        <p:spPr>
          <a:xfrm>
            <a:off x="7329267" y="44149"/>
            <a:ext cx="4686631" cy="1981568"/>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3200" b="1" dirty="0">
                <a:solidFill>
                  <a:srgbClr val="002060"/>
                </a:solidFill>
                <a:latin typeface="Century Gothic" panose="020B0502020202020204" pitchFamily="34" charset="0"/>
                <a:ea typeface="Calibri" panose="020F0502020204030204" pitchFamily="34" charset="0"/>
              </a:rPr>
              <a:t>⚠</a:t>
            </a:r>
            <a:r>
              <a:rPr lang="en-GB" sz="2800" dirty="0">
                <a:solidFill>
                  <a:srgbClr val="002060"/>
                </a:solidFill>
                <a:latin typeface="Century Gothic" panose="020B0502020202020204" pitchFamily="34" charset="0"/>
                <a:ea typeface="Calibri" panose="020F0502020204030204" pitchFamily="34" charset="0"/>
              </a:rPr>
              <a:t> We don’t need pronouns because the </a:t>
            </a:r>
            <a:r>
              <a:rPr lang="en-GB" sz="3200" b="1" dirty="0">
                <a:solidFill>
                  <a:srgbClr val="002060"/>
                </a:solidFill>
                <a:latin typeface="Century Gothic" panose="020B0502020202020204" pitchFamily="34" charset="0"/>
                <a:ea typeface="Calibri" panose="020F0502020204030204" pitchFamily="34" charset="0"/>
              </a:rPr>
              <a:t>verb</a:t>
            </a:r>
            <a:r>
              <a:rPr lang="en-GB" sz="2800" b="1" dirty="0">
                <a:solidFill>
                  <a:srgbClr val="002060"/>
                </a:solidFill>
                <a:latin typeface="Century Gothic" panose="020B0502020202020204" pitchFamily="34" charset="0"/>
                <a:ea typeface="Calibri" panose="020F0502020204030204" pitchFamily="34" charset="0"/>
              </a:rPr>
              <a:t> ending </a:t>
            </a:r>
            <a:r>
              <a:rPr lang="en-GB" sz="2800" dirty="0">
                <a:solidFill>
                  <a:srgbClr val="002060"/>
                </a:solidFill>
                <a:latin typeface="Century Gothic" panose="020B0502020202020204" pitchFamily="34" charset="0"/>
                <a:ea typeface="Calibri" panose="020F0502020204030204" pitchFamily="34" charset="0"/>
              </a:rPr>
              <a:t>tells us who is doing the action.</a:t>
            </a:r>
          </a:p>
        </p:txBody>
      </p:sp>
      <p:sp>
        <p:nvSpPr>
          <p:cNvPr id="33" name="TextBox 32">
            <a:extLst>
              <a:ext uri="{FF2B5EF4-FFF2-40B4-BE49-F238E27FC236}">
                <a16:creationId xmlns:a16="http://schemas.microsoft.com/office/drawing/2014/main" id="{ABF9BC0F-7882-4186-990F-C9695E5CDB10}"/>
              </a:ext>
            </a:extLst>
          </p:cNvPr>
          <p:cNvSpPr txBox="1"/>
          <p:nvPr/>
        </p:nvSpPr>
        <p:spPr>
          <a:xfrm>
            <a:off x="3400290" y="3757761"/>
            <a:ext cx="1695628" cy="517514"/>
          </a:xfrm>
          <a:prstGeom prst="rect">
            <a:avLst/>
          </a:prstGeom>
          <a:solidFill>
            <a:srgbClr val="FFEFFF"/>
          </a:solidFill>
        </p:spPr>
        <p:txBody>
          <a:bodyPr wrap="square">
            <a:spAutoFit/>
          </a:bodyPr>
          <a:lstStyle/>
          <a:p>
            <a:pP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as</a:t>
            </a:r>
            <a:endParaRPr lang="en-GB" sz="2800" dirty="0">
              <a:solidFill>
                <a:srgbClr val="92D050"/>
              </a:solidFill>
              <a:latin typeface="Century Gothic" panose="020B0502020202020204" pitchFamily="34" charset="0"/>
              <a:ea typeface="Calibri" panose="020F0502020204030204" pitchFamily="34" charset="0"/>
            </a:endParaRPr>
          </a:p>
        </p:txBody>
      </p:sp>
      <p:pic>
        <p:nvPicPr>
          <p:cNvPr id="35" name="Google Shape;183;p8">
            <a:extLst>
              <a:ext uri="{FF2B5EF4-FFF2-40B4-BE49-F238E27FC236}">
                <a16:creationId xmlns:a16="http://schemas.microsoft.com/office/drawing/2014/main" id="{9276D682-9DD6-4872-846A-C9F843B261BC}"/>
              </a:ext>
            </a:extLst>
          </p:cNvPr>
          <p:cNvPicPr preferRelativeResize="0"/>
          <p:nvPr/>
        </p:nvPicPr>
        <p:blipFill rotWithShape="1">
          <a:blip r:embed="rId10">
            <a:alphaModFix/>
          </a:blip>
          <a:srcRect/>
          <a:stretch/>
        </p:blipFill>
        <p:spPr>
          <a:xfrm>
            <a:off x="2706439" y="4276082"/>
            <a:ext cx="531576" cy="598522"/>
          </a:xfrm>
          <a:prstGeom prst="rect">
            <a:avLst/>
          </a:prstGeom>
          <a:noFill/>
          <a:ln>
            <a:noFill/>
          </a:ln>
        </p:spPr>
      </p:pic>
      <p:sp>
        <p:nvSpPr>
          <p:cNvPr id="39" name="TextBox 38">
            <a:extLst>
              <a:ext uri="{FF2B5EF4-FFF2-40B4-BE49-F238E27FC236}">
                <a16:creationId xmlns:a16="http://schemas.microsoft.com/office/drawing/2014/main" id="{9D3560FD-B191-4DAB-B500-FC31089502A6}"/>
              </a:ext>
            </a:extLst>
          </p:cNvPr>
          <p:cNvSpPr txBox="1"/>
          <p:nvPr/>
        </p:nvSpPr>
        <p:spPr>
          <a:xfrm>
            <a:off x="3340961" y="4410847"/>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You </a:t>
            </a:r>
            <a:r>
              <a:rPr lang="en-GB" sz="2800" dirty="0">
                <a:solidFill>
                  <a:srgbClr val="002060"/>
                </a:solidFill>
                <a:latin typeface="Century Gothic" panose="020B0502020202020204" pitchFamily="34" charset="0"/>
              </a:rPr>
              <a:t>send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402A6A12-E14F-47CE-B884-9DB7165E0248}"/>
              </a:ext>
            </a:extLst>
          </p:cNvPr>
          <p:cNvSpPr txBox="1"/>
          <p:nvPr/>
        </p:nvSpPr>
        <p:spPr>
          <a:xfrm>
            <a:off x="6420204" y="3768868"/>
            <a:ext cx="1737564" cy="517514"/>
          </a:xfrm>
          <a:prstGeom prst="rect">
            <a:avLst/>
          </a:prstGeom>
          <a:solidFill>
            <a:srgbClr val="FFEFFF"/>
          </a:solidFill>
        </p:spPr>
        <p:txBody>
          <a:bodyPr wrap="square">
            <a:spAutoFit/>
          </a:bodyPr>
          <a:lstStyle/>
          <a:p>
            <a:pPr algn="ct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a</a:t>
            </a:r>
            <a:endParaRPr lang="en-GB" sz="2800" dirty="0">
              <a:solidFill>
                <a:srgbClr val="92D050"/>
              </a:solidFill>
              <a:latin typeface="Century Gothic" panose="020B0502020202020204" pitchFamily="34" charset="0"/>
              <a:ea typeface="Calibri" panose="020F0502020204030204" pitchFamily="34" charset="0"/>
            </a:endParaRPr>
          </a:p>
        </p:txBody>
      </p:sp>
      <p:pic>
        <p:nvPicPr>
          <p:cNvPr id="42" name="Google Shape;183;p8">
            <a:extLst>
              <a:ext uri="{FF2B5EF4-FFF2-40B4-BE49-F238E27FC236}">
                <a16:creationId xmlns:a16="http://schemas.microsoft.com/office/drawing/2014/main" id="{E4CD71DE-E019-4DFC-9AAD-46F03EE376B4}"/>
              </a:ext>
            </a:extLst>
          </p:cNvPr>
          <p:cNvPicPr preferRelativeResize="0"/>
          <p:nvPr/>
        </p:nvPicPr>
        <p:blipFill rotWithShape="1">
          <a:blip r:embed="rId10">
            <a:alphaModFix/>
          </a:blip>
          <a:srcRect/>
          <a:stretch/>
        </p:blipFill>
        <p:spPr>
          <a:xfrm>
            <a:off x="5768289" y="4286828"/>
            <a:ext cx="531576" cy="598522"/>
          </a:xfrm>
          <a:prstGeom prst="rect">
            <a:avLst/>
          </a:prstGeom>
          <a:noFill/>
          <a:ln>
            <a:noFill/>
          </a:ln>
        </p:spPr>
      </p:pic>
      <p:sp>
        <p:nvSpPr>
          <p:cNvPr id="43" name="TextBox 42">
            <a:extLst>
              <a:ext uri="{FF2B5EF4-FFF2-40B4-BE49-F238E27FC236}">
                <a16:creationId xmlns:a16="http://schemas.microsoft.com/office/drawing/2014/main" id="{B2541E23-6D86-47E9-BD2C-4D25B8EE8D63}"/>
              </a:ext>
            </a:extLst>
          </p:cNvPr>
          <p:cNvSpPr txBox="1"/>
          <p:nvPr/>
        </p:nvSpPr>
        <p:spPr>
          <a:xfrm>
            <a:off x="6402811" y="4421593"/>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it </a:t>
            </a:r>
            <a:r>
              <a:rPr lang="en-GB" sz="2800" dirty="0">
                <a:solidFill>
                  <a:srgbClr val="002060"/>
                </a:solidFill>
                <a:latin typeface="Century Gothic" panose="020B0502020202020204" pitchFamily="34" charset="0"/>
              </a:rPr>
              <a:t>send</a:t>
            </a:r>
            <a:r>
              <a:rPr lang="en-GB" sz="2800" b="1" dirty="0">
                <a:solidFill>
                  <a:srgbClr val="002060"/>
                </a:solidFill>
                <a:latin typeface="Century Gothic" panose="020B0502020202020204" pitchFamily="34" charset="0"/>
              </a:rPr>
              <a:t>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63FA3BD6-DAC8-4BAB-B449-F6BB927A1264}"/>
              </a:ext>
            </a:extLst>
          </p:cNvPr>
          <p:cNvSpPr txBox="1"/>
          <p:nvPr/>
        </p:nvSpPr>
        <p:spPr>
          <a:xfrm>
            <a:off x="1158116" y="5219200"/>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we</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amos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C53E25F0-5B72-4C45-8739-D45A8D0C6625}"/>
              </a:ext>
            </a:extLst>
          </p:cNvPr>
          <p:cNvSpPr txBox="1"/>
          <p:nvPr/>
        </p:nvSpPr>
        <p:spPr>
          <a:xfrm>
            <a:off x="921941" y="5688523"/>
            <a:ext cx="7116590" cy="517514"/>
          </a:xfrm>
          <a:prstGeom prst="rect">
            <a:avLst/>
          </a:prstGeom>
          <a:solidFill>
            <a:srgbClr val="FFEFFF"/>
          </a:solidFill>
        </p:spPr>
        <p:txBody>
          <a:bodyPr wrap="square">
            <a:spAutoFit/>
          </a:bodyPr>
          <a:lstStyle/>
          <a:p>
            <a:pPr>
              <a:lnSpc>
                <a:spcPct val="107000"/>
              </a:lnSpc>
              <a:spcAft>
                <a:spcPts val="800"/>
              </a:spcAft>
            </a:pPr>
            <a:r>
              <a:rPr lang="en-GB" sz="2800" dirty="0" err="1">
                <a:solidFill>
                  <a:srgbClr val="002060"/>
                </a:solidFill>
                <a:latin typeface="Century Gothic" panose="020B0502020202020204" pitchFamily="34" charset="0"/>
                <a:ea typeface="Calibri" panose="020F0502020204030204" pitchFamily="34" charset="0"/>
              </a:rPr>
              <a:t>Mand</a:t>
            </a:r>
            <a:r>
              <a:rPr lang="en-GB" sz="2800" b="1" dirty="0" err="1">
                <a:solidFill>
                  <a:srgbClr val="92D050"/>
                </a:solidFill>
                <a:latin typeface="Century Gothic" panose="020B0502020202020204" pitchFamily="34" charset="0"/>
                <a:ea typeface="Calibri" panose="020F0502020204030204" pitchFamily="34" charset="0"/>
              </a:rPr>
              <a:t>amos</a:t>
            </a:r>
            <a:r>
              <a:rPr lang="en-GB" sz="2800" b="1" dirty="0">
                <a:solidFill>
                  <a:srgbClr val="92D050"/>
                </a:solidFill>
                <a:latin typeface="Century Gothic" panose="020B0502020202020204" pitchFamily="34" charset="0"/>
                <a:ea typeface="Calibri" panose="020F0502020204030204" pitchFamily="34" charset="0"/>
              </a:rPr>
              <a:t> </a:t>
            </a:r>
            <a:r>
              <a:rPr lang="en-GB" sz="2800" dirty="0" err="1">
                <a:solidFill>
                  <a:srgbClr val="002060"/>
                </a:solidFill>
                <a:latin typeface="Century Gothic" panose="020B0502020202020204" pitchFamily="34" charset="0"/>
                <a:ea typeface="Calibri" panose="020F0502020204030204" pitchFamily="34" charset="0"/>
              </a:rPr>
              <a:t>mensajes</a:t>
            </a:r>
            <a:r>
              <a:rPr lang="en-GB" sz="2800" dirty="0">
                <a:solidFill>
                  <a:srgbClr val="002060"/>
                </a:solidFill>
                <a:latin typeface="Century Gothic" panose="020B0502020202020204" pitchFamily="34" charset="0"/>
                <a:ea typeface="Calibri" panose="020F0502020204030204" pitchFamily="34" charset="0"/>
              </a:rPr>
              <a:t> a la </a:t>
            </a:r>
            <a:r>
              <a:rPr lang="en-GB" sz="2800" dirty="0" err="1">
                <a:solidFill>
                  <a:srgbClr val="002060"/>
                </a:solidFill>
                <a:latin typeface="Century Gothic" panose="020B0502020202020204" pitchFamily="34" charset="0"/>
                <a:ea typeface="Calibri" panose="020F0502020204030204" pitchFamily="34" charset="0"/>
              </a:rPr>
              <a:t>familia</a:t>
            </a:r>
            <a:r>
              <a:rPr lang="en-GB" sz="2800" dirty="0">
                <a:solidFill>
                  <a:srgbClr val="002060"/>
                </a:solidFill>
                <a:latin typeface="Century Gothic" panose="020B0502020202020204" pitchFamily="34" charset="0"/>
                <a:ea typeface="Calibri" panose="020F0502020204030204" pitchFamily="34" charset="0"/>
              </a:rPr>
              <a:t>. </a:t>
            </a:r>
          </a:p>
        </p:txBody>
      </p:sp>
      <p:pic>
        <p:nvPicPr>
          <p:cNvPr id="53" name="Google Shape;183;p8">
            <a:extLst>
              <a:ext uri="{FF2B5EF4-FFF2-40B4-BE49-F238E27FC236}">
                <a16:creationId xmlns:a16="http://schemas.microsoft.com/office/drawing/2014/main" id="{63E5342D-1D96-411B-B516-BA5E9666BCE5}"/>
              </a:ext>
            </a:extLst>
          </p:cNvPr>
          <p:cNvPicPr preferRelativeResize="0"/>
          <p:nvPr/>
        </p:nvPicPr>
        <p:blipFill rotWithShape="1">
          <a:blip r:embed="rId10">
            <a:alphaModFix/>
          </a:blip>
          <a:srcRect/>
          <a:stretch/>
        </p:blipFill>
        <p:spPr>
          <a:xfrm>
            <a:off x="342439" y="6156133"/>
            <a:ext cx="531576" cy="598522"/>
          </a:xfrm>
          <a:prstGeom prst="rect">
            <a:avLst/>
          </a:prstGeom>
          <a:noFill/>
          <a:ln>
            <a:noFill/>
          </a:ln>
        </p:spPr>
      </p:pic>
      <p:sp>
        <p:nvSpPr>
          <p:cNvPr id="54" name="TextBox 53">
            <a:extLst>
              <a:ext uri="{FF2B5EF4-FFF2-40B4-BE49-F238E27FC236}">
                <a16:creationId xmlns:a16="http://schemas.microsoft.com/office/drawing/2014/main" id="{2A6F19EC-FA2A-4195-A16B-C27357CC90F8}"/>
              </a:ext>
            </a:extLst>
          </p:cNvPr>
          <p:cNvSpPr txBox="1"/>
          <p:nvPr/>
        </p:nvSpPr>
        <p:spPr>
          <a:xfrm>
            <a:off x="981408" y="6267194"/>
            <a:ext cx="73512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We </a:t>
            </a:r>
            <a:r>
              <a:rPr lang="en-GB" sz="2800" dirty="0">
                <a:solidFill>
                  <a:srgbClr val="002060"/>
                </a:solidFill>
                <a:latin typeface="Century Gothic" panose="020B0502020202020204" pitchFamily="34" charset="0"/>
              </a:rPr>
              <a:t>send messages to family.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500"/>
                                        <p:tgtEl>
                                          <p:spTgt spid="3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6_1.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4" name="6_2.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subTnLst>
                                    <p:audio>
                                      <p:cMediaNode>
                                        <p:cTn display="0" masterRel="sameClick">
                                          <p:stCondLst>
                                            <p:cond evt="begin" delay="0">
                                              <p:tn val="37"/>
                                            </p:cond>
                                          </p:stCondLst>
                                          <p:endCondLst>
                                            <p:cond evt="onStopAudio" delay="0">
                                              <p:tgtEl>
                                                <p:sldTgt/>
                                              </p:tgtEl>
                                            </p:cond>
                                          </p:endCondLst>
                                        </p:cTn>
                                        <p:tgtEl>
                                          <p:sndTgt r:embed="rId5" name="6_3.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subTnLst>
                                    <p:audio>
                                      <p:cMediaNode>
                                        <p:cTn display="0" masterRel="sameClick">
                                          <p:stCondLst>
                                            <p:cond evt="begin" delay="0">
                                              <p:tn val="52"/>
                                            </p:cond>
                                          </p:stCondLst>
                                          <p:endCondLst>
                                            <p:cond evt="onStopAudio" delay="0">
                                              <p:tgtEl>
                                                <p:sldTgt/>
                                              </p:tgtEl>
                                            </p:cond>
                                          </p:endCondLst>
                                        </p:cTn>
                                        <p:tgtEl>
                                          <p:sndTgt r:embed="rId6" name="6_4.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subTnLst>
                                    <p:audio>
                                      <p:cMediaNode>
                                        <p:cTn display="0" masterRel="sameClick">
                                          <p:stCondLst>
                                            <p:cond evt="begin" delay="0">
                                              <p:tn val="67"/>
                                            </p:cond>
                                          </p:stCondLst>
                                          <p:endCondLst>
                                            <p:cond evt="onStopAudio" delay="0">
                                              <p:tgtEl>
                                                <p:sldTgt/>
                                              </p:tgtEl>
                                            </p:cond>
                                          </p:endCondLst>
                                        </p:cTn>
                                        <p:tgtEl>
                                          <p:sndTgt r:embed="rId7" name="6_5.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additive="base">
                                        <p:cTn id="84"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51">
                                            <p:txEl>
                                              <p:pRg st="0" end="0"/>
                                            </p:txEl>
                                          </p:spTgt>
                                        </p:tgtEl>
                                        <p:attrNameLst>
                                          <p:attrName>style.visibility</p:attrName>
                                        </p:attrNameLst>
                                      </p:cBhvr>
                                      <p:to>
                                        <p:strVal val="visible"/>
                                      </p:to>
                                    </p:set>
                                    <p:animEffect transition="in" filter="fade">
                                      <p:cBhvr>
                                        <p:cTn id="89" dur="500"/>
                                        <p:tgtEl>
                                          <p:spTgt spid="51">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subTnLst>
                                    <p:audio>
                                      <p:cMediaNode>
                                        <p:cTn display="0" masterRel="sameClick">
                                          <p:stCondLst>
                                            <p:cond evt="begin" delay="0">
                                              <p:tn val="92"/>
                                            </p:cond>
                                          </p:stCondLst>
                                          <p:endCondLst>
                                            <p:cond evt="onStopAudio" delay="0">
                                              <p:tgtEl>
                                                <p:sldTgt/>
                                              </p:tgtEl>
                                            </p:cond>
                                          </p:endCondLst>
                                        </p:cTn>
                                        <p:tgtEl>
                                          <p:sndTgt r:embed="rId8" name="6_6.wav"/>
                                        </p:tgtEl>
                                      </p:cMediaNode>
                                    </p:audio>
                                  </p:sub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animBg="1"/>
      <p:bldP spid="48" grpId="0"/>
      <p:bldP spid="12" grpId="0" animBg="1"/>
      <p:bldP spid="30" grpId="0" animBg="1"/>
      <p:bldP spid="33" grpId="0" animBg="1"/>
      <p:bldP spid="39" grpId="0"/>
      <p:bldP spid="41" grpId="0" animBg="1"/>
      <p:bldP spid="43" grpId="0"/>
      <p:bldP spid="52" grpId="0" animBg="1"/>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pSp>
        <p:nvGrpSpPr>
          <p:cNvPr id="3" name="Group 2">
            <a:extLst>
              <a:ext uri="{FF2B5EF4-FFF2-40B4-BE49-F238E27FC236}">
                <a16:creationId xmlns:a16="http://schemas.microsoft.com/office/drawing/2014/main" id="{24EF5918-60C8-5153-C42A-693B41CF61EB}"/>
              </a:ext>
            </a:extLst>
          </p:cNvPr>
          <p:cNvGrpSpPr/>
          <p:nvPr/>
        </p:nvGrpSpPr>
        <p:grpSpPr>
          <a:xfrm>
            <a:off x="10113278" y="269337"/>
            <a:ext cx="1000198" cy="1008545"/>
            <a:chOff x="6210543" y="3764108"/>
            <a:chExt cx="801046" cy="775262"/>
          </a:xfrm>
        </p:grpSpPr>
        <p:sp>
          <p:nvSpPr>
            <p:cNvPr id="5" name="Oval 4">
              <a:extLst>
                <a:ext uri="{FF2B5EF4-FFF2-40B4-BE49-F238E27FC236}">
                  <a16:creationId xmlns:a16="http://schemas.microsoft.com/office/drawing/2014/main" id="{DC9CCEE8-BDAA-F73A-BECB-8025F7BB5B2B}"/>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582293A2-7ED6-5309-B2B0-853B06E4D303}"/>
                </a:ext>
              </a:extLst>
            </p:cNvPr>
            <p:cNvPicPr>
              <a:picLocks noChangeAspect="1"/>
            </p:cNvPicPr>
            <p:nvPr/>
          </p:nvPicPr>
          <p:blipFill rotWithShape="1">
            <a:blip r:embed="rId13">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8" name="Picture 7" descr="A picture containing text, tableware, cup, clipart&#10;&#10;Description automatically generated">
              <a:extLst>
                <a:ext uri="{FF2B5EF4-FFF2-40B4-BE49-F238E27FC236}">
                  <a16:creationId xmlns:a16="http://schemas.microsoft.com/office/drawing/2014/main" id="{41158676-DD58-85D2-3E60-839B5787B5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9" name="Picture 10" descr="Gráficos vectoriales gratis de Celebrar">
            <a:extLst>
              <a:ext uri="{FF2B5EF4-FFF2-40B4-BE49-F238E27FC236}">
                <a16:creationId xmlns:a16="http://schemas.microsoft.com/office/drawing/2014/main" id="{1668478B-6B17-5CEB-3D27-B670E6518A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29191" y="67277"/>
            <a:ext cx="727299" cy="7925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Gráficos vectoriales gratis de Año nuevo">
            <a:extLst>
              <a:ext uri="{FF2B5EF4-FFF2-40B4-BE49-F238E27FC236}">
                <a16:creationId xmlns:a16="http://schemas.microsoft.com/office/drawing/2014/main" id="{ED1AF1FF-AEEF-5631-A4D3-87978793A5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66079" y="147561"/>
            <a:ext cx="968864" cy="677806"/>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hlinkClick r:id="" action="ppaction://noaction">
              <a:snd r:embed="rId17" name="7_1.wav"/>
            </a:hlinkClick>
            <a:extLst>
              <a:ext uri="{FF2B5EF4-FFF2-40B4-BE49-F238E27FC236}">
                <a16:creationId xmlns:a16="http://schemas.microsoft.com/office/drawing/2014/main" id="{EC184FBE-E3BE-ED40-B1FA-0BAA51272C24}"/>
              </a:ext>
            </a:extLst>
          </p:cNvPr>
          <p:cNvSpPr txBox="1"/>
          <p:nvPr/>
        </p:nvSpPr>
        <p:spPr>
          <a:xfrm>
            <a:off x="176631" y="204511"/>
            <a:ext cx="4645824"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Nochevieja</a:t>
            </a:r>
            <a:r>
              <a:rPr lang="en-GB" sz="2800" b="1" dirty="0">
                <a:solidFill>
                  <a:srgbClr val="002060"/>
                </a:solidFill>
                <a:latin typeface="Century Gothic" panose="020B0502020202020204" pitchFamily="34" charset="0"/>
              </a:rPr>
              <a:t> en España</a:t>
            </a:r>
          </a:p>
        </p:txBody>
      </p:sp>
      <p:sp>
        <p:nvSpPr>
          <p:cNvPr id="17" name="TextBox 16">
            <a:extLst>
              <a:ext uri="{FF2B5EF4-FFF2-40B4-BE49-F238E27FC236}">
                <a16:creationId xmlns:a16="http://schemas.microsoft.com/office/drawing/2014/main" id="{BD1207D2-61F6-376B-8B93-EC19C8437B73}"/>
              </a:ext>
            </a:extLst>
          </p:cNvPr>
          <p:cNvSpPr txBox="1"/>
          <p:nvPr/>
        </p:nvSpPr>
        <p:spPr>
          <a:xfrm>
            <a:off x="724865" y="1001806"/>
            <a:ext cx="9315371" cy="1949380"/>
          </a:xfrm>
          <a:prstGeom prst="rect">
            <a:avLst/>
          </a:prstGeom>
          <a:noFill/>
        </p:spPr>
        <p:txBody>
          <a:bodyPr wrap="none" rtlCol="0">
            <a:spAutoFit/>
          </a:bodyPr>
          <a:lstStyle/>
          <a:p>
            <a:pPr>
              <a:lnSpc>
                <a:spcPct val="150000"/>
              </a:lnSpc>
            </a:pPr>
            <a:r>
              <a:rPr lang="en-GB" sz="2800"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Nochevieja</a:t>
            </a:r>
            <a:r>
              <a:rPr lang="en-GB" sz="2800" dirty="0">
                <a:solidFill>
                  <a:srgbClr val="002060"/>
                </a:solidFill>
                <a:latin typeface="Century Gothic" panose="020B0502020202020204" pitchFamily="34" charset="0"/>
              </a:rPr>
              <a:t> es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día </a:t>
            </a:r>
            <a:r>
              <a:rPr lang="en-GB" sz="2800" dirty="0" err="1">
                <a:solidFill>
                  <a:srgbClr val="002060"/>
                </a:solidFill>
                <a:latin typeface="Century Gothic" panose="020B0502020202020204" pitchFamily="34" charset="0"/>
              </a:rPr>
              <a:t>treinta</a:t>
            </a:r>
            <a:r>
              <a:rPr lang="en-GB" sz="2800" dirty="0">
                <a:solidFill>
                  <a:srgbClr val="002060"/>
                </a:solidFill>
                <a:latin typeface="Century Gothic" panose="020B0502020202020204" pitchFamily="34" charset="0"/>
              </a:rPr>
              <a:t> y uno de </a:t>
            </a:r>
            <a:r>
              <a:rPr lang="en-GB" sz="2800" dirty="0" err="1">
                <a:solidFill>
                  <a:srgbClr val="002060"/>
                </a:solidFill>
                <a:latin typeface="Century Gothic" panose="020B0502020202020204" pitchFamily="34" charset="0"/>
              </a:rPr>
              <a:t>diciembre</a:t>
            </a:r>
            <a:r>
              <a:rPr lang="en-GB" sz="2800" dirty="0">
                <a:solidFill>
                  <a:srgbClr val="002060"/>
                </a:solidFill>
                <a:latin typeface="Century Gothic" panose="020B0502020202020204" pitchFamily="34" charset="0"/>
              </a:rPr>
              <a:t>.</a:t>
            </a:r>
          </a:p>
          <a:p>
            <a:pPr>
              <a:lnSpc>
                <a:spcPct val="150000"/>
              </a:lnSpc>
            </a:pPr>
            <a:r>
              <a:rPr lang="en-GB" sz="2800" dirty="0">
                <a:solidFill>
                  <a:srgbClr val="002060"/>
                </a:solidFill>
                <a:latin typeface="Century Gothic" panose="020B0502020202020204" pitchFamily="34" charset="0"/>
              </a:rPr>
              <a:t>Es un día especial </a:t>
            </a:r>
            <a:r>
              <a:rPr lang="en-GB" sz="2800" b="1" dirty="0">
                <a:solidFill>
                  <a:srgbClr val="002060"/>
                </a:solidFill>
                <a:latin typeface="Century Gothic" panose="020B0502020202020204" pitchFamily="34" charset="0"/>
              </a:rPr>
              <a:t>porque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celebramos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fin</a:t>
            </a:r>
            <a:r>
              <a:rPr lang="en-GB" sz="2800" dirty="0">
                <a:solidFill>
                  <a:srgbClr val="002060"/>
                </a:solidFill>
                <a:latin typeface="Century Gothic" panose="020B0502020202020204" pitchFamily="34" charset="0"/>
              </a:rPr>
              <a:t> del </a:t>
            </a:r>
            <a:r>
              <a:rPr lang="en-GB" sz="2800" b="1" dirty="0">
                <a:solidFill>
                  <a:srgbClr val="002060"/>
                </a:solidFill>
                <a:latin typeface="Century Gothic" panose="020B0502020202020204" pitchFamily="34" charset="0"/>
              </a:rPr>
              <a:t>año</a:t>
            </a:r>
            <a:r>
              <a:rPr lang="en-GB" sz="2800" dirty="0">
                <a:solidFill>
                  <a:srgbClr val="002060"/>
                </a:solidFill>
                <a:latin typeface="Century Gothic" panose="020B0502020202020204" pitchFamily="34" charset="0"/>
              </a:rPr>
              <a:t>.</a:t>
            </a:r>
          </a:p>
          <a:p>
            <a:pPr>
              <a:lnSpc>
                <a:spcPct val="150000"/>
              </a:lnSpc>
            </a:pP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común</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comer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doce</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uvas</a:t>
            </a:r>
            <a:r>
              <a:rPr lang="en-GB" sz="2800" dirty="0">
                <a:solidFill>
                  <a:srgbClr val="002060"/>
                </a:solidFill>
                <a:latin typeface="Century Gothic" panose="020B0502020202020204" pitchFamily="34" charset="0"/>
              </a:rPr>
              <a:t> a </a:t>
            </a:r>
            <a:r>
              <a:rPr lang="en-GB" sz="2800" b="1" dirty="0">
                <a:solidFill>
                  <a:srgbClr val="002060"/>
                </a:solidFill>
                <a:latin typeface="Century Gothic" panose="020B0502020202020204" pitchFamily="34" charset="0"/>
              </a:rPr>
              <a:t>medianoche</a:t>
            </a:r>
            <a:r>
              <a:rPr lang="en-GB" sz="2800" dirty="0">
                <a:solidFill>
                  <a:srgbClr val="002060"/>
                </a:solidFill>
                <a:latin typeface="Century Gothic" panose="020B0502020202020204" pitchFamily="34" charset="0"/>
              </a:rPr>
              <a:t>. </a:t>
            </a:r>
          </a:p>
        </p:txBody>
      </p:sp>
      <p:sp>
        <p:nvSpPr>
          <p:cNvPr id="18" name="Rectangle 17">
            <a:hlinkClick r:id="" action="ppaction://noaction">
              <a:snd r:embed="rId18" name="7_2.wav"/>
            </a:hlinkClick>
            <a:extLst>
              <a:ext uri="{FF2B5EF4-FFF2-40B4-BE49-F238E27FC236}">
                <a16:creationId xmlns:a16="http://schemas.microsoft.com/office/drawing/2014/main" id="{0B1490C4-C588-A0FF-278B-24A81A5D897A}"/>
              </a:ext>
            </a:extLst>
          </p:cNvPr>
          <p:cNvSpPr/>
          <p:nvPr/>
        </p:nvSpPr>
        <p:spPr>
          <a:xfrm>
            <a:off x="178298" y="1171944"/>
            <a:ext cx="409446" cy="37801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19" name="Rectangle 18">
            <a:hlinkClick r:id="" action="ppaction://noaction">
              <a:snd r:embed="rId19" name="7_3.wav"/>
            </a:hlinkClick>
            <a:extLst>
              <a:ext uri="{FF2B5EF4-FFF2-40B4-BE49-F238E27FC236}">
                <a16:creationId xmlns:a16="http://schemas.microsoft.com/office/drawing/2014/main" id="{A3639358-206D-99BD-9E74-912B9BE32550}"/>
              </a:ext>
            </a:extLst>
          </p:cNvPr>
          <p:cNvSpPr/>
          <p:nvPr/>
        </p:nvSpPr>
        <p:spPr>
          <a:xfrm>
            <a:off x="178298" y="1820472"/>
            <a:ext cx="409446" cy="37801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20" name="Rectangle 19">
            <a:hlinkClick r:id="" action="ppaction://noaction">
              <a:snd r:embed="rId20" name="7_4.wav"/>
            </a:hlinkClick>
            <a:extLst>
              <a:ext uri="{FF2B5EF4-FFF2-40B4-BE49-F238E27FC236}">
                <a16:creationId xmlns:a16="http://schemas.microsoft.com/office/drawing/2014/main" id="{05BD1FB1-B001-F2B6-EE25-F746E48A43CD}"/>
              </a:ext>
            </a:extLst>
          </p:cNvPr>
          <p:cNvSpPr/>
          <p:nvPr/>
        </p:nvSpPr>
        <p:spPr>
          <a:xfrm>
            <a:off x="189818" y="2462888"/>
            <a:ext cx="409446" cy="37801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29" name="Rectangle: Rounded Corners 28">
            <a:extLst>
              <a:ext uri="{FF2B5EF4-FFF2-40B4-BE49-F238E27FC236}">
                <a16:creationId xmlns:a16="http://schemas.microsoft.com/office/drawing/2014/main" id="{73679080-FED9-2069-0BE0-8950DC205951}"/>
              </a:ext>
            </a:extLst>
          </p:cNvPr>
          <p:cNvSpPr/>
          <p:nvPr/>
        </p:nvSpPr>
        <p:spPr>
          <a:xfrm>
            <a:off x="387231" y="3263797"/>
            <a:ext cx="1412219"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 eat</a:t>
            </a:r>
          </a:p>
        </p:txBody>
      </p:sp>
      <p:sp>
        <p:nvSpPr>
          <p:cNvPr id="30" name="Rectangle: Rounded Corners 29">
            <a:extLst>
              <a:ext uri="{FF2B5EF4-FFF2-40B4-BE49-F238E27FC236}">
                <a16:creationId xmlns:a16="http://schemas.microsoft.com/office/drawing/2014/main" id="{E94809DD-0745-0E04-6B3A-D61ECC825529}"/>
              </a:ext>
            </a:extLst>
          </p:cNvPr>
          <p:cNvSpPr/>
          <p:nvPr/>
        </p:nvSpPr>
        <p:spPr>
          <a:xfrm>
            <a:off x="1903029" y="3271040"/>
            <a:ext cx="1599315"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because</a:t>
            </a:r>
          </a:p>
        </p:txBody>
      </p:sp>
      <p:sp>
        <p:nvSpPr>
          <p:cNvPr id="31" name="Rectangle: Rounded Corners 30">
            <a:extLst>
              <a:ext uri="{FF2B5EF4-FFF2-40B4-BE49-F238E27FC236}">
                <a16:creationId xmlns:a16="http://schemas.microsoft.com/office/drawing/2014/main" id="{EAC90A46-54D6-97AA-F8CC-ACA6BFD03495}"/>
              </a:ext>
            </a:extLst>
          </p:cNvPr>
          <p:cNvSpPr/>
          <p:nvPr/>
        </p:nvSpPr>
        <p:spPr>
          <a:xfrm>
            <a:off x="259963" y="3621821"/>
            <a:ext cx="1622484"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comer</a:t>
            </a:r>
          </a:p>
        </p:txBody>
      </p:sp>
      <p:sp>
        <p:nvSpPr>
          <p:cNvPr id="32" name="Rectangle: Rounded Corners 31">
            <a:extLst>
              <a:ext uri="{FF2B5EF4-FFF2-40B4-BE49-F238E27FC236}">
                <a16:creationId xmlns:a16="http://schemas.microsoft.com/office/drawing/2014/main" id="{5302479B-D21C-6563-AA13-AD152ECF497F}"/>
              </a:ext>
            </a:extLst>
          </p:cNvPr>
          <p:cNvSpPr/>
          <p:nvPr/>
        </p:nvSpPr>
        <p:spPr>
          <a:xfrm>
            <a:off x="1981609" y="3638580"/>
            <a:ext cx="1413483"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porque</a:t>
            </a:r>
          </a:p>
        </p:txBody>
      </p:sp>
      <p:sp>
        <p:nvSpPr>
          <p:cNvPr id="33" name="Rectangle: Rounded Corners 32">
            <a:extLst>
              <a:ext uri="{FF2B5EF4-FFF2-40B4-BE49-F238E27FC236}">
                <a16:creationId xmlns:a16="http://schemas.microsoft.com/office/drawing/2014/main" id="{829C2D98-8E09-779A-3070-C77B962CAF9B}"/>
              </a:ext>
            </a:extLst>
          </p:cNvPr>
          <p:cNvSpPr/>
          <p:nvPr/>
        </p:nvSpPr>
        <p:spPr>
          <a:xfrm>
            <a:off x="3534439" y="3254281"/>
            <a:ext cx="135548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grapes</a:t>
            </a:r>
          </a:p>
        </p:txBody>
      </p:sp>
      <p:sp>
        <p:nvSpPr>
          <p:cNvPr id="34" name="Rectangle: Rounded Corners 33">
            <a:extLst>
              <a:ext uri="{FF2B5EF4-FFF2-40B4-BE49-F238E27FC236}">
                <a16:creationId xmlns:a16="http://schemas.microsoft.com/office/drawing/2014/main" id="{2256ED55-04A1-0DDB-12AB-90D571975A45}"/>
              </a:ext>
            </a:extLst>
          </p:cNvPr>
          <p:cNvSpPr/>
          <p:nvPr/>
        </p:nvSpPr>
        <p:spPr>
          <a:xfrm>
            <a:off x="3636346" y="3620342"/>
            <a:ext cx="112860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uvas</a:t>
            </a:r>
            <a:endParaRPr lang="en-GB" sz="2400" b="1" dirty="0">
              <a:solidFill>
                <a:schemeClr val="bg1"/>
              </a:solidFill>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C9998E9C-4465-AC58-B5B3-72E70A85FD2A}"/>
              </a:ext>
            </a:extLst>
          </p:cNvPr>
          <p:cNvSpPr/>
          <p:nvPr/>
        </p:nvSpPr>
        <p:spPr>
          <a:xfrm>
            <a:off x="4992153" y="3243696"/>
            <a:ext cx="860242"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end</a:t>
            </a:r>
          </a:p>
        </p:txBody>
      </p:sp>
      <p:sp>
        <p:nvSpPr>
          <p:cNvPr id="36" name="Rectangle: Rounded Corners 35">
            <a:extLst>
              <a:ext uri="{FF2B5EF4-FFF2-40B4-BE49-F238E27FC236}">
                <a16:creationId xmlns:a16="http://schemas.microsoft.com/office/drawing/2014/main" id="{E68AA95F-F449-6CA7-EF13-BF2635D6BA9C}"/>
              </a:ext>
            </a:extLst>
          </p:cNvPr>
          <p:cNvSpPr/>
          <p:nvPr/>
        </p:nvSpPr>
        <p:spPr>
          <a:xfrm>
            <a:off x="4969327" y="3633618"/>
            <a:ext cx="860242"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fin</a:t>
            </a:r>
          </a:p>
        </p:txBody>
      </p:sp>
      <p:sp>
        <p:nvSpPr>
          <p:cNvPr id="37" name="Rectangle: Rounded Corners 36">
            <a:extLst>
              <a:ext uri="{FF2B5EF4-FFF2-40B4-BE49-F238E27FC236}">
                <a16:creationId xmlns:a16="http://schemas.microsoft.com/office/drawing/2014/main" id="{44E0EA98-F16A-2F9D-32EA-A37439A4B855}"/>
              </a:ext>
            </a:extLst>
          </p:cNvPr>
          <p:cNvSpPr/>
          <p:nvPr/>
        </p:nvSpPr>
        <p:spPr>
          <a:xfrm>
            <a:off x="5902992" y="3240354"/>
            <a:ext cx="255963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New Year’s eve</a:t>
            </a:r>
          </a:p>
        </p:txBody>
      </p:sp>
      <p:sp>
        <p:nvSpPr>
          <p:cNvPr id="38" name="Rectangle: Rounded Corners 37">
            <a:extLst>
              <a:ext uri="{FF2B5EF4-FFF2-40B4-BE49-F238E27FC236}">
                <a16:creationId xmlns:a16="http://schemas.microsoft.com/office/drawing/2014/main" id="{4CCE19CC-B677-E9E9-BE74-4D63C25F83F4}"/>
              </a:ext>
            </a:extLst>
          </p:cNvPr>
          <p:cNvSpPr/>
          <p:nvPr/>
        </p:nvSpPr>
        <p:spPr>
          <a:xfrm>
            <a:off x="6168414" y="3617000"/>
            <a:ext cx="1938945"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Nochevieja</a:t>
            </a:r>
            <a:endParaRPr lang="en-GB" sz="2400" b="1" dirty="0">
              <a:solidFill>
                <a:schemeClr val="bg1"/>
              </a:solidFill>
              <a:latin typeface="Century Gothic" panose="020B0502020202020204" pitchFamily="34" charset="0"/>
            </a:endParaRPr>
          </a:p>
        </p:txBody>
      </p:sp>
      <p:sp>
        <p:nvSpPr>
          <p:cNvPr id="39" name="Rectangle: Rounded Corners 38">
            <a:extLst>
              <a:ext uri="{FF2B5EF4-FFF2-40B4-BE49-F238E27FC236}">
                <a16:creationId xmlns:a16="http://schemas.microsoft.com/office/drawing/2014/main" id="{040C2828-43F0-ADD7-51CF-0FF5181B3100}"/>
              </a:ext>
            </a:extLst>
          </p:cNvPr>
          <p:cNvSpPr/>
          <p:nvPr/>
        </p:nvSpPr>
        <p:spPr>
          <a:xfrm>
            <a:off x="8537687" y="3259697"/>
            <a:ext cx="1355486"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year</a:t>
            </a:r>
          </a:p>
        </p:txBody>
      </p:sp>
      <p:sp>
        <p:nvSpPr>
          <p:cNvPr id="40" name="Rectangle: Rounded Corners 39">
            <a:extLst>
              <a:ext uri="{FF2B5EF4-FFF2-40B4-BE49-F238E27FC236}">
                <a16:creationId xmlns:a16="http://schemas.microsoft.com/office/drawing/2014/main" id="{A94B400D-988B-E50D-2D35-BB6F885886D9}"/>
              </a:ext>
            </a:extLst>
          </p:cNvPr>
          <p:cNvSpPr/>
          <p:nvPr/>
        </p:nvSpPr>
        <p:spPr>
          <a:xfrm>
            <a:off x="8639594" y="3639826"/>
            <a:ext cx="1128607"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año</a:t>
            </a:r>
          </a:p>
        </p:txBody>
      </p:sp>
      <p:sp>
        <p:nvSpPr>
          <p:cNvPr id="41" name="Rectangle: Rounded Corners 40">
            <a:extLst>
              <a:ext uri="{FF2B5EF4-FFF2-40B4-BE49-F238E27FC236}">
                <a16:creationId xmlns:a16="http://schemas.microsoft.com/office/drawing/2014/main" id="{2DE21239-9CDD-7B6B-97CC-D9A7BC99EA57}"/>
              </a:ext>
            </a:extLst>
          </p:cNvPr>
          <p:cNvSpPr/>
          <p:nvPr/>
        </p:nvSpPr>
        <p:spPr>
          <a:xfrm>
            <a:off x="10065741" y="3263180"/>
            <a:ext cx="1615128" cy="376646"/>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midnight</a:t>
            </a:r>
          </a:p>
        </p:txBody>
      </p:sp>
      <p:sp>
        <p:nvSpPr>
          <p:cNvPr id="42" name="Rectangle: Rounded Corners 41">
            <a:extLst>
              <a:ext uri="{FF2B5EF4-FFF2-40B4-BE49-F238E27FC236}">
                <a16:creationId xmlns:a16="http://schemas.microsoft.com/office/drawing/2014/main" id="{F527FFEB-366A-F9CA-066F-326BEBC345A9}"/>
              </a:ext>
            </a:extLst>
          </p:cNvPr>
          <p:cNvSpPr/>
          <p:nvPr/>
        </p:nvSpPr>
        <p:spPr>
          <a:xfrm>
            <a:off x="9972574" y="3653102"/>
            <a:ext cx="2148093" cy="376646"/>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medianoche</a:t>
            </a:r>
          </a:p>
        </p:txBody>
      </p:sp>
      <p:pic>
        <p:nvPicPr>
          <p:cNvPr id="45" name="Picture 44">
            <a:extLst>
              <a:ext uri="{FF2B5EF4-FFF2-40B4-BE49-F238E27FC236}">
                <a16:creationId xmlns:a16="http://schemas.microsoft.com/office/drawing/2014/main" id="{BA653B03-80DB-9100-1405-6B3D816624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1780" y="4381418"/>
            <a:ext cx="1262667" cy="2487708"/>
          </a:xfrm>
          <a:prstGeom prst="rect">
            <a:avLst/>
          </a:prstGeom>
        </p:spPr>
      </p:pic>
      <p:sp>
        <p:nvSpPr>
          <p:cNvPr id="46" name="Speech Bubble: Rectangle with Corners Rounded 45">
            <a:extLst>
              <a:ext uri="{FF2B5EF4-FFF2-40B4-BE49-F238E27FC236}">
                <a16:creationId xmlns:a16="http://schemas.microsoft.com/office/drawing/2014/main" id="{40B925CD-C61F-CF1C-3D77-0EE364460DCC}"/>
              </a:ext>
            </a:extLst>
          </p:cNvPr>
          <p:cNvSpPr/>
          <p:nvPr/>
        </p:nvSpPr>
        <p:spPr>
          <a:xfrm>
            <a:off x="1617862" y="4278568"/>
            <a:ext cx="5038628" cy="2436454"/>
          </a:xfrm>
          <a:prstGeom prst="wedgeRoundRectCallout">
            <a:avLst>
              <a:gd name="adj1" fmla="val -56327"/>
              <a:gd name="adj2" fmla="val -17416"/>
              <a:gd name="adj3" fmla="val 16667"/>
            </a:avLst>
          </a:prstGeom>
          <a:solidFill>
            <a:srgbClr val="FFEFFF"/>
          </a:solidFill>
          <a:ln w="28575">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Century Gothic" panose="020B0502020202020204" pitchFamily="34" charset="0"/>
              </a:rPr>
              <a:t>Sofía told me all about the tradition. </a:t>
            </a:r>
            <a:r>
              <a:rPr lang="en-GB" b="0" i="0" dirty="0">
                <a:solidFill>
                  <a:srgbClr val="002060"/>
                </a:solidFill>
                <a:effectLst/>
                <a:latin typeface="Century Gothic" panose="020B0502020202020204" pitchFamily="34" charset="0"/>
              </a:rPr>
              <a:t> </a:t>
            </a:r>
            <a:r>
              <a:rPr lang="en-GB" i="1" dirty="0">
                <a:solidFill>
                  <a:srgbClr val="002060"/>
                </a:solidFill>
                <a:latin typeface="Century Gothic" panose="020B0502020202020204" pitchFamily="34" charset="0"/>
              </a:rPr>
              <a:t>La</a:t>
            </a:r>
            <a:r>
              <a:rPr lang="en-GB" b="0" i="1" dirty="0">
                <a:solidFill>
                  <a:srgbClr val="002060"/>
                </a:solidFill>
                <a:effectLst/>
                <a:latin typeface="Century Gothic" panose="020B0502020202020204" pitchFamily="34" charset="0"/>
              </a:rPr>
              <a:t>s </a:t>
            </a:r>
            <a:r>
              <a:rPr lang="en-GB" b="0" i="1" dirty="0" err="1">
                <a:solidFill>
                  <a:srgbClr val="002060"/>
                </a:solidFill>
                <a:effectLst/>
                <a:latin typeface="Century Gothic" panose="020B0502020202020204" pitchFamily="34" charset="0"/>
              </a:rPr>
              <a:t>doce</a:t>
            </a:r>
            <a:r>
              <a:rPr lang="en-GB" b="0" i="1" dirty="0">
                <a:solidFill>
                  <a:srgbClr val="002060"/>
                </a:solidFill>
                <a:effectLst/>
                <a:latin typeface="Century Gothic" panose="020B0502020202020204" pitchFamily="34" charset="0"/>
              </a:rPr>
              <a:t> </a:t>
            </a:r>
            <a:r>
              <a:rPr lang="en-GB" b="0" i="1" dirty="0" err="1">
                <a:solidFill>
                  <a:srgbClr val="002060"/>
                </a:solidFill>
                <a:effectLst/>
                <a:latin typeface="Century Gothic" panose="020B0502020202020204" pitchFamily="34" charset="0"/>
              </a:rPr>
              <a:t>uvas</a:t>
            </a:r>
            <a:r>
              <a:rPr lang="en-GB" b="0" i="1" dirty="0">
                <a:solidFill>
                  <a:srgbClr val="002060"/>
                </a:solidFill>
                <a:effectLst/>
                <a:latin typeface="Century Gothic" panose="020B0502020202020204" pitchFamily="34" charset="0"/>
              </a:rPr>
              <a:t> de la suerte</a:t>
            </a:r>
            <a:r>
              <a:rPr lang="en-GB" b="0" i="0" dirty="0">
                <a:solidFill>
                  <a:srgbClr val="002060"/>
                </a:solidFill>
                <a:effectLst/>
                <a:latin typeface="Century Gothic" panose="020B0502020202020204" pitchFamily="34" charset="0"/>
              </a:rPr>
              <a:t>, "the twelve grapes of luck") is a Spanish tradition that consists of eating a </a:t>
            </a:r>
            <a:r>
              <a:rPr lang="en-GB" b="0" i="0" u="none" strike="noStrike" dirty="0">
                <a:solidFill>
                  <a:srgbClr val="002060"/>
                </a:solidFill>
                <a:effectLst/>
                <a:latin typeface="Century Gothic" panose="020B0502020202020204" pitchFamily="34" charset="0"/>
              </a:rPr>
              <a:t>grape</a:t>
            </a:r>
            <a:r>
              <a:rPr lang="en-GB" b="0" i="0" dirty="0">
                <a:solidFill>
                  <a:srgbClr val="002060"/>
                </a:solidFill>
                <a:effectLst/>
                <a:latin typeface="Century Gothic" panose="020B0502020202020204" pitchFamily="34" charset="0"/>
              </a:rPr>
              <a:t> with each of the twelve </a:t>
            </a:r>
            <a:r>
              <a:rPr lang="en-GB" b="0" i="0" u="none" strike="noStrike" dirty="0">
                <a:solidFill>
                  <a:srgbClr val="002060"/>
                </a:solidFill>
                <a:effectLst/>
                <a:latin typeface="Century Gothic" panose="020B0502020202020204" pitchFamily="34" charset="0"/>
              </a:rPr>
              <a:t>clock bell</a:t>
            </a:r>
            <a:r>
              <a:rPr lang="en-GB" b="0" i="0" dirty="0">
                <a:solidFill>
                  <a:srgbClr val="002060"/>
                </a:solidFill>
                <a:effectLst/>
                <a:latin typeface="Century Gothic" panose="020B0502020202020204" pitchFamily="34" charset="0"/>
              </a:rPr>
              <a:t> chimes </a:t>
            </a:r>
            <a:r>
              <a:rPr lang="en-GB" b="1" i="0" dirty="0">
                <a:solidFill>
                  <a:srgbClr val="002060"/>
                </a:solidFill>
                <a:effectLst/>
                <a:latin typeface="Century Gothic" panose="020B0502020202020204" pitchFamily="34" charset="0"/>
              </a:rPr>
              <a:t>(las </a:t>
            </a:r>
            <a:r>
              <a:rPr lang="en-GB" b="1" i="0" dirty="0" err="1">
                <a:solidFill>
                  <a:srgbClr val="002060"/>
                </a:solidFill>
                <a:effectLst/>
                <a:latin typeface="Century Gothic" panose="020B0502020202020204" pitchFamily="34" charset="0"/>
              </a:rPr>
              <a:t>campanadas</a:t>
            </a:r>
            <a:r>
              <a:rPr lang="en-GB" b="1" i="0" dirty="0">
                <a:solidFill>
                  <a:srgbClr val="002060"/>
                </a:solidFill>
                <a:effectLst/>
                <a:latin typeface="Century Gothic" panose="020B0502020202020204" pitchFamily="34" charset="0"/>
              </a:rPr>
              <a:t>) </a:t>
            </a:r>
            <a:r>
              <a:rPr lang="en-GB" b="0" i="0" dirty="0">
                <a:solidFill>
                  <a:srgbClr val="002060"/>
                </a:solidFill>
                <a:effectLst/>
                <a:latin typeface="Century Gothic" panose="020B0502020202020204" pitchFamily="34" charset="0"/>
              </a:rPr>
              <a:t>at midnight of December 31 to welcome the New Year. It is broadcast on TV all over Spain. </a:t>
            </a:r>
            <a:endParaRPr lang="en-GB" dirty="0">
              <a:solidFill>
                <a:srgbClr val="002060"/>
              </a:solidFill>
              <a:latin typeface="Century Gothic" panose="020B0502020202020204" pitchFamily="34" charset="0"/>
            </a:endParaRPr>
          </a:p>
        </p:txBody>
      </p:sp>
      <p:pic>
        <p:nvPicPr>
          <p:cNvPr id="12" name="Picture 14" descr="Gráficos vectoriales gratis de Reloj">
            <a:extLst>
              <a:ext uri="{FF2B5EF4-FFF2-40B4-BE49-F238E27FC236}">
                <a16:creationId xmlns:a16="http://schemas.microsoft.com/office/drawing/2014/main" id="{34FD2573-21FB-4559-CB7E-4569BC570E0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72359" y="5892245"/>
            <a:ext cx="968261" cy="97688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text, toy, doll, vector graphics&#10;&#10;Description automatically generated">
            <a:extLst>
              <a:ext uri="{FF2B5EF4-FFF2-40B4-BE49-F238E27FC236}">
                <a16:creationId xmlns:a16="http://schemas.microsoft.com/office/drawing/2014/main" id="{15AFE02A-B610-5A37-C9F4-7D484362F04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50249" y="4756915"/>
            <a:ext cx="1106531" cy="2101936"/>
          </a:xfrm>
          <a:prstGeom prst="rect">
            <a:avLst/>
          </a:prstGeom>
        </p:spPr>
      </p:pic>
      <p:sp>
        <p:nvSpPr>
          <p:cNvPr id="48" name="Speech Bubble: Rectangle with Corners Rounded 47">
            <a:extLst>
              <a:ext uri="{FF2B5EF4-FFF2-40B4-BE49-F238E27FC236}">
                <a16:creationId xmlns:a16="http://schemas.microsoft.com/office/drawing/2014/main" id="{3D7DAE04-9EA4-1A22-D268-8B3C2CC73B96}"/>
              </a:ext>
            </a:extLst>
          </p:cNvPr>
          <p:cNvSpPr/>
          <p:nvPr/>
        </p:nvSpPr>
        <p:spPr>
          <a:xfrm>
            <a:off x="7822401" y="4381418"/>
            <a:ext cx="3189341" cy="1949379"/>
          </a:xfrm>
          <a:prstGeom prst="wedgeRoundRectCallout">
            <a:avLst>
              <a:gd name="adj1" fmla="val 49176"/>
              <a:gd name="adj2" fmla="val 61179"/>
              <a:gd name="adj3" fmla="val 16667"/>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¡Muy bien, Max! En </a:t>
            </a:r>
            <a:r>
              <a:rPr lang="en-GB" sz="2400" b="1" dirty="0">
                <a:solidFill>
                  <a:srgbClr val="002060"/>
                </a:solidFill>
                <a:latin typeface="Century Gothic" panose="020B0502020202020204" pitchFamily="34" charset="0"/>
              </a:rPr>
              <a:t>Perú</a:t>
            </a:r>
            <a:r>
              <a:rPr lang="en-GB" sz="2400" dirty="0">
                <a:solidFill>
                  <a:srgbClr val="002060"/>
                </a:solidFill>
                <a:latin typeface="Century Gothic" panose="020B0502020202020204" pitchFamily="34" charset="0"/>
              </a:rPr>
              <a:t> es típico comer </a:t>
            </a:r>
            <a:r>
              <a:rPr lang="en-GB" sz="2400" dirty="0" err="1">
                <a:solidFill>
                  <a:srgbClr val="002060"/>
                </a:solidFill>
                <a:latin typeface="Century Gothic" panose="020B0502020202020204" pitchFamily="34" charset="0"/>
              </a:rPr>
              <a:t>doce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uvas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pasas</a:t>
            </a:r>
            <a:r>
              <a:rPr lang="en-GB" sz="2400" dirty="0">
                <a:solidFill>
                  <a:srgbClr val="002060"/>
                </a:solidFill>
                <a:latin typeface="Century Gothic" panose="020B0502020202020204" pitchFamily="34" charset="0"/>
              </a:rPr>
              <a:t>*. Son </a:t>
            </a:r>
            <a:r>
              <a:rPr lang="en-GB" sz="2400" dirty="0" err="1">
                <a:solidFill>
                  <a:srgbClr val="002060"/>
                </a:solidFill>
                <a:latin typeface="Century Gothic" panose="020B0502020202020204" pitchFamily="34" charset="0"/>
              </a:rPr>
              <a:t>más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pequeñas</a:t>
            </a:r>
            <a:r>
              <a:rPr lang="en-GB" sz="2400" dirty="0">
                <a:solidFill>
                  <a:srgbClr val="002060"/>
                </a:solidFill>
                <a:latin typeface="Century Gothic" panose="020B0502020202020204" pitchFamily="34" charset="0"/>
              </a:rPr>
              <a:t>. </a:t>
            </a:r>
          </a:p>
        </p:txBody>
      </p:sp>
      <p:sp>
        <p:nvSpPr>
          <p:cNvPr id="51" name="TextBox 50">
            <a:extLst>
              <a:ext uri="{FF2B5EF4-FFF2-40B4-BE49-F238E27FC236}">
                <a16:creationId xmlns:a16="http://schemas.microsoft.com/office/drawing/2014/main" id="{C25602B4-6EAB-A65E-08D9-8744FB6CC257}"/>
              </a:ext>
            </a:extLst>
          </p:cNvPr>
          <p:cNvSpPr txBox="1"/>
          <p:nvPr/>
        </p:nvSpPr>
        <p:spPr>
          <a:xfrm>
            <a:off x="7707473" y="6499794"/>
            <a:ext cx="2460035" cy="369332"/>
          </a:xfrm>
          <a:prstGeom prst="rect">
            <a:avLst/>
          </a:prstGeom>
          <a:solidFill>
            <a:schemeClr val="accent6">
              <a:lumMod val="20000"/>
              <a:lumOff val="80000"/>
            </a:schemeClr>
          </a:solidFill>
        </p:spPr>
        <p:txBody>
          <a:bodyPr wrap="square">
            <a:spAutoFit/>
          </a:bodyPr>
          <a:lstStyle/>
          <a:p>
            <a:r>
              <a:rPr lang="en-GB" sz="1800" b="1" dirty="0" err="1">
                <a:solidFill>
                  <a:srgbClr val="002060"/>
                </a:solidFill>
                <a:latin typeface="Century Gothic" panose="020B0502020202020204" pitchFamily="34" charset="0"/>
              </a:rPr>
              <a:t>uvas</a:t>
            </a:r>
            <a:r>
              <a:rPr lang="en-GB" sz="1800" b="1" dirty="0">
                <a:solidFill>
                  <a:srgbClr val="002060"/>
                </a:solidFill>
                <a:latin typeface="Century Gothic" panose="020B0502020202020204" pitchFamily="34" charset="0"/>
              </a:rPr>
              <a:t> </a:t>
            </a:r>
            <a:r>
              <a:rPr lang="en-GB" sz="1800" b="1" dirty="0" err="1">
                <a:solidFill>
                  <a:srgbClr val="002060"/>
                </a:solidFill>
                <a:latin typeface="Century Gothic" panose="020B0502020202020204" pitchFamily="34" charset="0"/>
              </a:rPr>
              <a:t>pasas</a:t>
            </a:r>
            <a:r>
              <a:rPr lang="en-GB" sz="1800" b="1"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 raisins</a:t>
            </a:r>
            <a:endParaRPr lang="en-GB" dirty="0"/>
          </a:p>
        </p:txBody>
      </p:sp>
    </p:spTree>
    <p:extLst>
      <p:ext uri="{BB962C8B-B14F-4D97-AF65-F5344CB8AC3E}">
        <p14:creationId xmlns:p14="http://schemas.microsoft.com/office/powerpoint/2010/main" val="10433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3" name="7_5.wav"/>
                                        </p:tgtEl>
                                      </p:cMediaNode>
                                    </p:audio>
                                  </p:sub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500"/>
                                        <p:tgtEl>
                                          <p:spTgt spid="31"/>
                                        </p:tgtEl>
                                      </p:cBhvr>
                                    </p:animEffect>
                                  </p:childTnLst>
                                  <p:subTnLst>
                                    <p:audio>
                                      <p:cMediaNode>
                                        <p:cTn display="0" masterRel="sameClick">
                                          <p:stCondLst>
                                            <p:cond evt="begin" delay="0">
                                              <p:tn val="28"/>
                                            </p:cond>
                                          </p:stCondLst>
                                          <p:endCondLst>
                                            <p:cond evt="onStopAudio" delay="0">
                                              <p:tgtEl>
                                                <p:sldTgt/>
                                              </p:tgtEl>
                                            </p:cond>
                                          </p:endCondLst>
                                        </p:cTn>
                                        <p:tgtEl>
                                          <p:sndTgt r:embed="rId4" name="7_6.wav"/>
                                        </p:tgtEl>
                                      </p:cMediaNode>
                                    </p:audio>
                                  </p:subTnLst>
                                </p:cTn>
                              </p:par>
                            </p:childTnLst>
                          </p:cTn>
                        </p:par>
                      </p:childTnLst>
                    </p:cTn>
                  </p:par>
                </p:childTnLst>
              </p:cTn>
              <p:nextCondLst>
                <p:cond evt="onClick" delay="0">
                  <p:tgtEl>
                    <p:spTgt spid="29"/>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subTnLst>
                                    <p:audio>
                                      <p:cMediaNode>
                                        <p:cTn display="0" masterRel="sameClick">
                                          <p:stCondLst>
                                            <p:cond evt="begin" delay="0">
                                              <p:tn val="34"/>
                                            </p:cond>
                                          </p:stCondLst>
                                          <p:endCondLst>
                                            <p:cond evt="onStopAudio" delay="0">
                                              <p:tgtEl>
                                                <p:sldTgt/>
                                              </p:tgtEl>
                                            </p:cond>
                                          </p:endCondLst>
                                        </p:cTn>
                                        <p:tgtEl>
                                          <p:sndTgt r:embed="rId5" name="7_7.wav"/>
                                        </p:tgtEl>
                                      </p:cMediaNode>
                                    </p:audio>
                                  </p:sub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3"/>
                    </p:tgtEl>
                  </p:cond>
                </p:stCondLst>
                <p:endSync evt="end" delay="0">
                  <p:rtn val="all"/>
                </p:endSync>
                <p:childTnLst>
                  <p:par>
                    <p:cTn id="38" fill="hold">
                      <p:stCondLst>
                        <p:cond delay="0"/>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subTnLst>
                                    <p:audio>
                                      <p:cMediaNode>
                                        <p:cTn display="0" masterRel="sameClick">
                                          <p:stCondLst>
                                            <p:cond evt="begin" delay="0">
                                              <p:tn val="40"/>
                                            </p:cond>
                                          </p:stCondLst>
                                          <p:endCondLst>
                                            <p:cond evt="onStopAudio" delay="0">
                                              <p:tgtEl>
                                                <p:sldTgt/>
                                              </p:tgtEl>
                                            </p:cond>
                                          </p:endCondLst>
                                        </p:cTn>
                                        <p:tgtEl>
                                          <p:sndTgt r:embed="rId6" name="7_8.wav"/>
                                        </p:tgtEl>
                                      </p:cMediaNode>
                                    </p:audio>
                                  </p:subTnLst>
                                </p:cTn>
                              </p:par>
                            </p:childTnLst>
                          </p:cTn>
                        </p:par>
                      </p:childTnLst>
                    </p:cTn>
                  </p:par>
                </p:childTnLst>
              </p:cTn>
              <p:nextCondLst>
                <p:cond evt="onClick" delay="0">
                  <p:tgtEl>
                    <p:spTgt spid="33"/>
                  </p:tgtEl>
                </p:cond>
              </p:nextCondLst>
            </p:seq>
            <p:seq concurrent="1" nextAc="seek">
              <p:cTn id="43" restart="whenNotActive" fill="hold" evtFilter="cancelBubble" nodeType="interactiveSeq">
                <p:stCondLst>
                  <p:cond evt="onClick" delay="0">
                    <p:tgtEl>
                      <p:spTgt spid="35"/>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up)">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7" name="7_9.wav"/>
                                        </p:tgtEl>
                                      </p:cMediaNode>
                                    </p:audio>
                                  </p:subTnLst>
                                </p:cTn>
                              </p:par>
                            </p:childTnLst>
                          </p:cTn>
                        </p:par>
                      </p:childTnLst>
                    </p:cTn>
                  </p:par>
                </p:childTnLst>
              </p:cTn>
              <p:nextCondLst>
                <p:cond evt="onClick" delay="0">
                  <p:tgtEl>
                    <p:spTgt spid="35"/>
                  </p:tgtEl>
                </p:cond>
              </p:nextCondLst>
            </p:seq>
            <p:seq concurrent="1" nextAc="seek">
              <p:cTn id="49" restart="whenNotActive" fill="hold" evtFilter="cancelBubble" nodeType="interactiveSeq">
                <p:stCondLst>
                  <p:cond evt="onClick" delay="0">
                    <p:tgtEl>
                      <p:spTgt spid="37"/>
                    </p:tgtEl>
                  </p:cond>
                </p:stCondLst>
                <p:endSync evt="end" delay="0">
                  <p:rtn val="all"/>
                </p:endSync>
                <p:childTnLst>
                  <p:par>
                    <p:cTn id="50" fill="hold">
                      <p:stCondLst>
                        <p:cond delay="0"/>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subTnLst>
                                    <p:audio>
                                      <p:cMediaNode>
                                        <p:cTn display="0" masterRel="sameClick">
                                          <p:stCondLst>
                                            <p:cond evt="begin" delay="0">
                                              <p:tn val="52"/>
                                            </p:cond>
                                          </p:stCondLst>
                                          <p:endCondLst>
                                            <p:cond evt="onStopAudio" delay="0">
                                              <p:tgtEl>
                                                <p:sldTgt/>
                                              </p:tgtEl>
                                            </p:cond>
                                          </p:endCondLst>
                                        </p:cTn>
                                        <p:tgtEl>
                                          <p:sndTgt r:embed="rId8" name="7_10.wav"/>
                                        </p:tgtEl>
                                      </p:cMediaNode>
                                    </p:audio>
                                  </p:sub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up)">
                                      <p:cBhvr>
                                        <p:cTn id="60" dur="500"/>
                                        <p:tgtEl>
                                          <p:spTgt spid="40"/>
                                        </p:tgtEl>
                                      </p:cBhvr>
                                    </p:animEffect>
                                  </p:childTnLst>
                                  <p:subTnLst>
                                    <p:audio>
                                      <p:cMediaNode>
                                        <p:cTn display="0" masterRel="sameClick">
                                          <p:stCondLst>
                                            <p:cond evt="begin" delay="0">
                                              <p:tn val="58"/>
                                            </p:cond>
                                          </p:stCondLst>
                                          <p:endCondLst>
                                            <p:cond evt="onStopAudio" delay="0">
                                              <p:tgtEl>
                                                <p:sldTgt/>
                                              </p:tgtEl>
                                            </p:cond>
                                          </p:endCondLst>
                                        </p:cTn>
                                        <p:tgtEl>
                                          <p:sndTgt r:embed="rId9" name="7_11.wav"/>
                                        </p:tgtEl>
                                      </p:cMediaNode>
                                    </p:audio>
                                  </p:sub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1"/>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up)">
                                      <p:cBhvr>
                                        <p:cTn id="66" dur="500"/>
                                        <p:tgtEl>
                                          <p:spTgt spid="42"/>
                                        </p:tgtEl>
                                      </p:cBhvr>
                                    </p:animEffect>
                                  </p:childTnLst>
                                  <p:subTnLst>
                                    <p:audio>
                                      <p:cMediaNode>
                                        <p:cTn display="0" masterRel="sameClick">
                                          <p:stCondLst>
                                            <p:cond evt="begin" delay="0">
                                              <p:tn val="64"/>
                                            </p:cond>
                                          </p:stCondLst>
                                          <p:endCondLst>
                                            <p:cond evt="onStopAudio" delay="0">
                                              <p:tgtEl>
                                                <p:sldTgt/>
                                              </p:tgtEl>
                                            </p:cond>
                                          </p:endCondLst>
                                        </p:cTn>
                                        <p:tgtEl>
                                          <p:sndTgt r:embed="rId10" name="7_12.wav"/>
                                        </p:tgtEl>
                                      </p:cMediaNode>
                                    </p:audio>
                                  </p:subTnLst>
                                </p:cTn>
                              </p:par>
                            </p:childTnLst>
                          </p:cTn>
                        </p:par>
                      </p:childTnLst>
                    </p:cTn>
                  </p:par>
                </p:childTnLst>
              </p:cTn>
              <p:nextCondLst>
                <p:cond evt="onClick" delay="0">
                  <p:tgtEl>
                    <p:spTgt spid="41"/>
                  </p:tgtEl>
                </p:cond>
              </p:nextCondLst>
            </p:seq>
          </p:childTnLst>
        </p:cTn>
      </p:par>
    </p:tnLst>
    <p:bldLst>
      <p:bldP spid="31" grpId="0" animBg="1"/>
      <p:bldP spid="32" grpId="0" animBg="1"/>
      <p:bldP spid="34" grpId="0" animBg="1"/>
      <p:bldP spid="36" grpId="0" animBg="1"/>
      <p:bldP spid="38" grpId="0" animBg="1"/>
      <p:bldP spid="40" grpId="0" animBg="1"/>
      <p:bldP spid="42" grpId="0" animBg="1"/>
      <p:bldP spid="46" grpId="0" animBg="1"/>
      <p:bldP spid="48"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peech Bubble: Rectangle with Corners Rounded 28">
            <a:extLst>
              <a:ext uri="{FF2B5EF4-FFF2-40B4-BE49-F238E27FC236}">
                <a16:creationId xmlns:a16="http://schemas.microsoft.com/office/drawing/2014/main" id="{044C30C6-8A18-4A3D-9D0F-274039144AD4}"/>
              </a:ext>
            </a:extLst>
          </p:cNvPr>
          <p:cNvSpPr/>
          <p:nvPr/>
        </p:nvSpPr>
        <p:spPr>
          <a:xfrm>
            <a:off x="9570164" y="3111019"/>
            <a:ext cx="2460007" cy="1408605"/>
          </a:xfrm>
          <a:prstGeom prst="wedgeRoundRectCallout">
            <a:avLst>
              <a:gd name="adj1" fmla="val -1903"/>
              <a:gd name="adj2" fmla="val 79957"/>
              <a:gd name="adj3" fmla="val 16667"/>
            </a:avLst>
          </a:prstGeom>
          <a:solidFill>
            <a:schemeClr val="bg1"/>
          </a:solidFill>
          <a:ln w="28575">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p:txBody>
      </p:sp>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6" name="Action Button: Blank 5">
            <a:hlinkClick r:id="" action="ppaction://noaction" highlightClick="1">
              <a:snd r:embed="rId6" name="8_4.wav"/>
            </a:hlinkClick>
            <a:extLst>
              <a:ext uri="{FF2B5EF4-FFF2-40B4-BE49-F238E27FC236}">
                <a16:creationId xmlns:a16="http://schemas.microsoft.com/office/drawing/2014/main" id="{6877F4FC-8EEF-4DDE-AB93-50785126D598}"/>
              </a:ext>
            </a:extLst>
          </p:cNvPr>
          <p:cNvSpPr/>
          <p:nvPr/>
        </p:nvSpPr>
        <p:spPr>
          <a:xfrm>
            <a:off x="116528" y="270257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7" name="Action Button: Blank 6">
            <a:hlinkClick r:id="" action="ppaction://noaction" highlightClick="1">
              <a:snd r:embed="rId7" name="8_5.wav"/>
            </a:hlinkClick>
            <a:extLst>
              <a:ext uri="{FF2B5EF4-FFF2-40B4-BE49-F238E27FC236}">
                <a16:creationId xmlns:a16="http://schemas.microsoft.com/office/drawing/2014/main" id="{6E70F2AC-4D78-4438-AF49-070A4555F2B8}"/>
              </a:ext>
            </a:extLst>
          </p:cNvPr>
          <p:cNvSpPr/>
          <p:nvPr/>
        </p:nvSpPr>
        <p:spPr>
          <a:xfrm>
            <a:off x="116528" y="335951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8" name="Action Button: Blank 7">
            <a:hlinkClick r:id="" action="ppaction://noaction" highlightClick="1">
              <a:snd r:embed="rId8" name="8_6.wav"/>
            </a:hlinkClick>
            <a:extLst>
              <a:ext uri="{FF2B5EF4-FFF2-40B4-BE49-F238E27FC236}">
                <a16:creationId xmlns:a16="http://schemas.microsoft.com/office/drawing/2014/main" id="{78FFBEDB-C561-43BE-B0E3-601284BCCDA5}"/>
              </a:ext>
            </a:extLst>
          </p:cNvPr>
          <p:cNvSpPr/>
          <p:nvPr/>
        </p:nvSpPr>
        <p:spPr>
          <a:xfrm>
            <a:off x="105100" y="397789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9" name="Action Button: Blank 8">
            <a:hlinkClick r:id="" action="ppaction://noaction" highlightClick="1">
              <a:snd r:embed="rId9" name="8_7.wav"/>
            </a:hlinkClick>
            <a:extLst>
              <a:ext uri="{FF2B5EF4-FFF2-40B4-BE49-F238E27FC236}">
                <a16:creationId xmlns:a16="http://schemas.microsoft.com/office/drawing/2014/main" id="{A43C0234-14D4-4180-AC58-1E71761C5D85}"/>
              </a:ext>
            </a:extLst>
          </p:cNvPr>
          <p:cNvSpPr/>
          <p:nvPr/>
        </p:nvSpPr>
        <p:spPr>
          <a:xfrm>
            <a:off x="106187" y="457820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10" name="Action Button: Blank 9">
            <a:hlinkClick r:id="" action="ppaction://noaction" highlightClick="1">
              <a:snd r:embed="rId10" name="8_8.wav"/>
            </a:hlinkClick>
            <a:extLst>
              <a:ext uri="{FF2B5EF4-FFF2-40B4-BE49-F238E27FC236}">
                <a16:creationId xmlns:a16="http://schemas.microsoft.com/office/drawing/2014/main" id="{3FB3C37A-762A-48BB-845C-A941B7B5D3C4}"/>
              </a:ext>
            </a:extLst>
          </p:cNvPr>
          <p:cNvSpPr/>
          <p:nvPr/>
        </p:nvSpPr>
        <p:spPr>
          <a:xfrm>
            <a:off x="129461" y="522384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11" name="Action Button: Blank 10">
            <a:hlinkClick r:id="" action="ppaction://noaction" highlightClick="1">
              <a:snd r:embed="rId11" name="8_9.wav"/>
            </a:hlinkClick>
            <a:extLst>
              <a:ext uri="{FF2B5EF4-FFF2-40B4-BE49-F238E27FC236}">
                <a16:creationId xmlns:a16="http://schemas.microsoft.com/office/drawing/2014/main" id="{DD857C8F-2098-4948-AD52-F0159D8E9D98}"/>
              </a:ext>
            </a:extLst>
          </p:cNvPr>
          <p:cNvSpPr/>
          <p:nvPr/>
        </p:nvSpPr>
        <p:spPr>
          <a:xfrm>
            <a:off x="111288" y="586947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graphicFrame>
        <p:nvGraphicFramePr>
          <p:cNvPr id="14" name="Google Shape;258;p34">
            <a:extLst>
              <a:ext uri="{FF2B5EF4-FFF2-40B4-BE49-F238E27FC236}">
                <a16:creationId xmlns:a16="http://schemas.microsoft.com/office/drawing/2014/main" id="{55A1425B-5651-414E-9563-FF2590544DFA}"/>
              </a:ext>
            </a:extLst>
          </p:cNvPr>
          <p:cNvGraphicFramePr/>
          <p:nvPr>
            <p:extLst>
              <p:ext uri="{D42A27DB-BD31-4B8C-83A1-F6EECF244321}">
                <p14:modId xmlns:p14="http://schemas.microsoft.com/office/powerpoint/2010/main" val="3319553060"/>
              </p:ext>
            </p:extLst>
          </p:nvPr>
        </p:nvGraphicFramePr>
        <p:xfrm>
          <a:off x="735062" y="1603464"/>
          <a:ext cx="3497822" cy="4780634"/>
        </p:xfrm>
        <a:graphic>
          <a:graphicData uri="http://schemas.openxmlformats.org/drawingml/2006/table">
            <a:tbl>
              <a:tblPr firstRow="1" bandRow="1">
                <a:noFill/>
              </a:tblPr>
              <a:tblGrid>
                <a:gridCol w="1767264">
                  <a:extLst>
                    <a:ext uri="{9D8B030D-6E8A-4147-A177-3AD203B41FA5}">
                      <a16:colId xmlns:a16="http://schemas.microsoft.com/office/drawing/2014/main" val="20000"/>
                    </a:ext>
                  </a:extLst>
                </a:gridCol>
                <a:gridCol w="1730558">
                  <a:extLst>
                    <a:ext uri="{9D8B030D-6E8A-4147-A177-3AD203B41FA5}">
                      <a16:colId xmlns:a16="http://schemas.microsoft.com/office/drawing/2014/main" val="20001"/>
                    </a:ext>
                  </a:extLst>
                </a:gridCol>
              </a:tblGrid>
              <a:tr h="985694">
                <a:tc>
                  <a:txBody>
                    <a:body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a:solidFill>
                            <a:srgbClr val="002060"/>
                          </a:solidFill>
                          <a:latin typeface="Century Gothic" panose="020B0502020202020204" pitchFamily="34" charset="0"/>
                          <a:ea typeface="Century Gothic"/>
                          <a:cs typeface="Century Gothic"/>
                          <a:sym typeface="Century Gothic"/>
                        </a:rPr>
                        <a:t>Sofía y </a:t>
                      </a:r>
                      <a:r>
                        <a:rPr lang="en-GB" sz="2000" b="1" u="none" strike="noStrike" cap="none" dirty="0" err="1">
                          <a:solidFill>
                            <a:srgbClr val="002060"/>
                          </a:solidFill>
                          <a:latin typeface="Century Gothic" panose="020B0502020202020204" pitchFamily="34" charset="0"/>
                          <a:ea typeface="Century Gothic"/>
                          <a:cs typeface="Century Gothic"/>
                          <a:sym typeface="Century Gothic"/>
                        </a:rPr>
                        <a:t>su</a:t>
                      </a:r>
                      <a:r>
                        <a:rPr lang="en-GB" sz="2000" b="1" u="none" strike="noStrike" cap="none" dirty="0">
                          <a:solidFill>
                            <a:srgbClr val="002060"/>
                          </a:solidFill>
                          <a:latin typeface="Century Gothic" panose="020B0502020202020204" pitchFamily="34" charset="0"/>
                          <a:ea typeface="Century Gothic"/>
                          <a:cs typeface="Century Gothic"/>
                          <a:sym typeface="Century Gothic"/>
                        </a:rPr>
                        <a:t> </a:t>
                      </a:r>
                      <a:r>
                        <a:rPr lang="en-GB" sz="2000" b="1" u="none" strike="noStrike" cap="none" dirty="0" err="1">
                          <a:solidFill>
                            <a:srgbClr val="002060"/>
                          </a:solidFill>
                          <a:latin typeface="Century Gothic" panose="020B0502020202020204" pitchFamily="34" charset="0"/>
                          <a:ea typeface="Century Gothic"/>
                          <a:cs typeface="Century Gothic"/>
                          <a:sym typeface="Century Gothic"/>
                        </a:rPr>
                        <a:t>familia</a:t>
                      </a:r>
                      <a:endParaRPr sz="20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dirty="0">
                          <a:solidFill>
                            <a:srgbClr val="002060"/>
                          </a:solidFill>
                          <a:latin typeface="Century Gothic" panose="020B0502020202020204" pitchFamily="34" charset="0"/>
                        </a:rPr>
                        <a:t>Max</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83" name="Picture 82">
            <a:extLst>
              <a:ext uri="{FF2B5EF4-FFF2-40B4-BE49-F238E27FC236}">
                <a16:creationId xmlns:a16="http://schemas.microsoft.com/office/drawing/2014/main" id="{31487964-E645-44D3-8D12-69E4E5E979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418" y="2638278"/>
            <a:ext cx="527765" cy="549755"/>
          </a:xfrm>
          <a:prstGeom prst="rect">
            <a:avLst/>
          </a:prstGeom>
        </p:spPr>
      </p:pic>
      <p:pic>
        <p:nvPicPr>
          <p:cNvPr id="84" name="Picture 83">
            <a:extLst>
              <a:ext uri="{FF2B5EF4-FFF2-40B4-BE49-F238E27FC236}">
                <a16:creationId xmlns:a16="http://schemas.microsoft.com/office/drawing/2014/main" id="{5248E49C-B4B7-4E54-BA33-8ECBA05BA8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50605" y="3250840"/>
            <a:ext cx="527765" cy="549755"/>
          </a:xfrm>
          <a:prstGeom prst="rect">
            <a:avLst/>
          </a:prstGeom>
        </p:spPr>
      </p:pic>
      <p:pic>
        <p:nvPicPr>
          <p:cNvPr id="85" name="Picture 84">
            <a:extLst>
              <a:ext uri="{FF2B5EF4-FFF2-40B4-BE49-F238E27FC236}">
                <a16:creationId xmlns:a16="http://schemas.microsoft.com/office/drawing/2014/main" id="{7C0E894C-BE7F-4F82-8C10-9EB46FABF62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71550" y="3851074"/>
            <a:ext cx="527765" cy="549755"/>
          </a:xfrm>
          <a:prstGeom prst="rect">
            <a:avLst/>
          </a:prstGeom>
        </p:spPr>
      </p:pic>
      <p:pic>
        <p:nvPicPr>
          <p:cNvPr id="86" name="Picture 85">
            <a:extLst>
              <a:ext uri="{FF2B5EF4-FFF2-40B4-BE49-F238E27FC236}">
                <a16:creationId xmlns:a16="http://schemas.microsoft.com/office/drawing/2014/main" id="{CB443DCA-64C2-4C5B-97BA-167A9BA551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7326" y="4519624"/>
            <a:ext cx="527765" cy="549755"/>
          </a:xfrm>
          <a:prstGeom prst="rect">
            <a:avLst/>
          </a:prstGeom>
        </p:spPr>
      </p:pic>
      <p:pic>
        <p:nvPicPr>
          <p:cNvPr id="87" name="Picture 86">
            <a:extLst>
              <a:ext uri="{FF2B5EF4-FFF2-40B4-BE49-F238E27FC236}">
                <a16:creationId xmlns:a16="http://schemas.microsoft.com/office/drawing/2014/main" id="{34D3F678-BD72-41CE-AE38-F8205070EC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1496" y="5173093"/>
            <a:ext cx="527765" cy="549755"/>
          </a:xfrm>
          <a:prstGeom prst="rect">
            <a:avLst/>
          </a:prstGeom>
        </p:spPr>
      </p:pic>
      <p:pic>
        <p:nvPicPr>
          <p:cNvPr id="88" name="Picture 87">
            <a:extLst>
              <a:ext uri="{FF2B5EF4-FFF2-40B4-BE49-F238E27FC236}">
                <a16:creationId xmlns:a16="http://schemas.microsoft.com/office/drawing/2014/main" id="{1F60F475-0174-4D58-BA3F-146258DDFC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67611" y="5784725"/>
            <a:ext cx="527765" cy="549755"/>
          </a:xfrm>
          <a:prstGeom prst="rect">
            <a:avLst/>
          </a:prstGeom>
        </p:spPr>
      </p:pic>
      <p:graphicFrame>
        <p:nvGraphicFramePr>
          <p:cNvPr id="3" name="Table 2">
            <a:extLst>
              <a:ext uri="{FF2B5EF4-FFF2-40B4-BE49-F238E27FC236}">
                <a16:creationId xmlns:a16="http://schemas.microsoft.com/office/drawing/2014/main" id="{DACC9A4B-8C78-4B93-89D4-AC00CDC2BF3D}"/>
              </a:ext>
            </a:extLst>
          </p:cNvPr>
          <p:cNvGraphicFramePr>
            <a:graphicFrameLocks noGrp="1"/>
          </p:cNvGraphicFramePr>
          <p:nvPr>
            <p:extLst>
              <p:ext uri="{D42A27DB-BD31-4B8C-83A1-F6EECF244321}">
                <p14:modId xmlns:p14="http://schemas.microsoft.com/office/powerpoint/2010/main" val="2035756767"/>
              </p:ext>
            </p:extLst>
          </p:nvPr>
        </p:nvGraphicFramePr>
        <p:xfrm>
          <a:off x="4443664" y="1596199"/>
          <a:ext cx="2246479" cy="4788172"/>
        </p:xfrm>
        <a:graphic>
          <a:graphicData uri="http://schemas.openxmlformats.org/drawingml/2006/table">
            <a:tbl>
              <a:tblPr firstRow="1" bandRow="1">
                <a:noFill/>
              </a:tblPr>
              <a:tblGrid>
                <a:gridCol w="2246479">
                  <a:extLst>
                    <a:ext uri="{9D8B030D-6E8A-4147-A177-3AD203B41FA5}">
                      <a16:colId xmlns:a16="http://schemas.microsoft.com/office/drawing/2014/main" val="1498170565"/>
                    </a:ext>
                  </a:extLst>
                </a:gridCol>
              </a:tblGrid>
              <a:tr h="1142098">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el verbo</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0952752"/>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bl>
          </a:graphicData>
        </a:graphic>
      </p:graphicFrame>
      <p:sp>
        <p:nvSpPr>
          <p:cNvPr id="90" name="TextBox 89">
            <a:extLst>
              <a:ext uri="{FF2B5EF4-FFF2-40B4-BE49-F238E27FC236}">
                <a16:creationId xmlns:a16="http://schemas.microsoft.com/office/drawing/2014/main" id="{2DD5ABA1-D1CC-40A2-95D1-76360384838C}"/>
              </a:ext>
            </a:extLst>
          </p:cNvPr>
          <p:cNvSpPr txBox="1"/>
          <p:nvPr/>
        </p:nvSpPr>
        <p:spPr>
          <a:xfrm>
            <a:off x="4492852" y="2788384"/>
            <a:ext cx="24903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preparamos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3D9EED6F-2442-4E0D-A89B-33925AAAD04B}"/>
              </a:ext>
            </a:extLst>
          </p:cNvPr>
          <p:cNvSpPr txBox="1"/>
          <p:nvPr/>
        </p:nvSpPr>
        <p:spPr>
          <a:xfrm>
            <a:off x="4492852" y="4018602"/>
            <a:ext cx="3488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manda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FAE903D0-1566-4E5B-842C-A6E2610FF58C}"/>
              </a:ext>
            </a:extLst>
          </p:cNvPr>
          <p:cNvSpPr txBox="1"/>
          <p:nvPr/>
        </p:nvSpPr>
        <p:spPr>
          <a:xfrm>
            <a:off x="4475623" y="3422437"/>
            <a:ext cx="3988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participamos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1C5B4B18-6DA6-49B4-95D0-5E17674CC52B}"/>
              </a:ext>
            </a:extLst>
          </p:cNvPr>
          <p:cNvSpPr txBox="1"/>
          <p:nvPr/>
        </p:nvSpPr>
        <p:spPr>
          <a:xfrm>
            <a:off x="4451755" y="4621797"/>
            <a:ext cx="3988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canta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D6A71DD4-C7AD-4E63-BB5B-D7E2A20A0D3C}"/>
              </a:ext>
            </a:extLst>
          </p:cNvPr>
          <p:cNvSpPr txBox="1"/>
          <p:nvPr/>
        </p:nvSpPr>
        <p:spPr>
          <a:xfrm>
            <a:off x="4513957" y="5254632"/>
            <a:ext cx="20611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celebramos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4FFF25DE-1183-44FC-93FE-0E0239EF2864}"/>
              </a:ext>
            </a:extLst>
          </p:cNvPr>
          <p:cNvSpPr txBox="1"/>
          <p:nvPr/>
        </p:nvSpPr>
        <p:spPr>
          <a:xfrm>
            <a:off x="4503343" y="5826683"/>
            <a:ext cx="2186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prepara</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graphicFrame>
        <p:nvGraphicFramePr>
          <p:cNvPr id="40" name="Table 39">
            <a:extLst>
              <a:ext uri="{FF2B5EF4-FFF2-40B4-BE49-F238E27FC236}">
                <a16:creationId xmlns:a16="http://schemas.microsoft.com/office/drawing/2014/main" id="{7FFD710D-739D-4B80-AD6D-3163C550EDF1}"/>
              </a:ext>
            </a:extLst>
          </p:cNvPr>
          <p:cNvGraphicFramePr>
            <a:graphicFrameLocks noGrp="1"/>
          </p:cNvGraphicFramePr>
          <p:nvPr>
            <p:extLst>
              <p:ext uri="{D42A27DB-BD31-4B8C-83A1-F6EECF244321}">
                <p14:modId xmlns:p14="http://schemas.microsoft.com/office/powerpoint/2010/main" val="261192719"/>
              </p:ext>
            </p:extLst>
          </p:nvPr>
        </p:nvGraphicFramePr>
        <p:xfrm>
          <a:off x="6819843" y="1624516"/>
          <a:ext cx="2502854" cy="4788172"/>
        </p:xfrm>
        <a:graphic>
          <a:graphicData uri="http://schemas.openxmlformats.org/drawingml/2006/table">
            <a:tbl>
              <a:tblPr firstRow="1" bandRow="1">
                <a:noFill/>
              </a:tblPr>
              <a:tblGrid>
                <a:gridCol w="2502854">
                  <a:extLst>
                    <a:ext uri="{9D8B030D-6E8A-4147-A177-3AD203B41FA5}">
                      <a16:colId xmlns:a16="http://schemas.microsoft.com/office/drawing/2014/main" val="1498170565"/>
                    </a:ext>
                  </a:extLst>
                </a:gridCol>
              </a:tblGrid>
              <a:tr h="1142098">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información</a:t>
                      </a:r>
                      <a:r>
                        <a:rPr lang="en-GB" sz="2400" b="1" u="none" strike="noStrike" cap="none" dirty="0">
                          <a:solidFill>
                            <a:srgbClr val="002060"/>
                          </a:solidFill>
                          <a:latin typeface="Century Gothic"/>
                          <a:ea typeface="Century Gothic"/>
                          <a:cs typeface="Century Gothic"/>
                          <a:sym typeface="Century Gothic"/>
                        </a:rPr>
                        <a:t> </a:t>
                      </a:r>
                    </a:p>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extra</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0952752"/>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4632467"/>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908871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4769695"/>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8905789"/>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solidFill>
                            <a:srgbClr val="002060"/>
                          </a:solidFill>
                          <a:latin typeface="Century Gothic"/>
                          <a:ea typeface="Century Gothic"/>
                          <a:cs typeface="Century Gothic"/>
                          <a:sym typeface="Century Gothic"/>
                        </a:rPr>
                        <a:t> </a:t>
                      </a: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9617730"/>
                  </a:ext>
                </a:extLst>
              </a:tr>
              <a:tr h="6076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0159327"/>
                  </a:ext>
                </a:extLst>
              </a:tr>
            </a:tbl>
          </a:graphicData>
        </a:graphic>
      </p:graphicFrame>
      <p:pic>
        <p:nvPicPr>
          <p:cNvPr id="41" name="Picture 16" descr="United, Flag, Kingdom, British, Great, Britain">
            <a:extLst>
              <a:ext uri="{FF2B5EF4-FFF2-40B4-BE49-F238E27FC236}">
                <a16:creationId xmlns:a16="http://schemas.microsoft.com/office/drawing/2014/main" id="{ADCADAAE-70B4-4B59-954D-9CFB29FAFC7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3637" y="2196744"/>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BCB63992-0DB7-47C6-9BC2-1B54E1FFF4D1}"/>
              </a:ext>
            </a:extLst>
          </p:cNvPr>
          <p:cNvSpPr txBox="1"/>
          <p:nvPr/>
        </p:nvSpPr>
        <p:spPr>
          <a:xfrm>
            <a:off x="6869032" y="2834665"/>
            <a:ext cx="3161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special food</a:t>
            </a:r>
          </a:p>
        </p:txBody>
      </p:sp>
      <p:sp>
        <p:nvSpPr>
          <p:cNvPr id="44" name="TextBox 43">
            <a:extLst>
              <a:ext uri="{FF2B5EF4-FFF2-40B4-BE49-F238E27FC236}">
                <a16:creationId xmlns:a16="http://schemas.microsoft.com/office/drawing/2014/main" id="{307CA059-B8E5-4CFC-B539-210552EC19E2}"/>
              </a:ext>
            </a:extLst>
          </p:cNvPr>
          <p:cNvSpPr txBox="1"/>
          <p:nvPr/>
        </p:nvSpPr>
        <p:spPr>
          <a:xfrm>
            <a:off x="6858844" y="4064883"/>
            <a:ext cx="3171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messages</a:t>
            </a:r>
          </a:p>
        </p:txBody>
      </p:sp>
      <p:sp>
        <p:nvSpPr>
          <p:cNvPr id="45" name="TextBox 44">
            <a:extLst>
              <a:ext uri="{FF2B5EF4-FFF2-40B4-BE49-F238E27FC236}">
                <a16:creationId xmlns:a16="http://schemas.microsoft.com/office/drawing/2014/main" id="{060FE79E-42BF-4BB9-83CF-81AEA0E5FCBD}"/>
              </a:ext>
            </a:extLst>
          </p:cNvPr>
          <p:cNvSpPr txBox="1"/>
          <p:nvPr/>
        </p:nvSpPr>
        <p:spPr>
          <a:xfrm>
            <a:off x="6832658" y="3533361"/>
            <a:ext cx="3988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a race</a:t>
            </a:r>
          </a:p>
        </p:txBody>
      </p:sp>
      <p:sp>
        <p:nvSpPr>
          <p:cNvPr id="46" name="TextBox 45">
            <a:extLst>
              <a:ext uri="{FF2B5EF4-FFF2-40B4-BE49-F238E27FC236}">
                <a16:creationId xmlns:a16="http://schemas.microsoft.com/office/drawing/2014/main" id="{C9D3C453-92C4-4760-9382-A666CCB6E57C}"/>
              </a:ext>
            </a:extLst>
          </p:cNvPr>
          <p:cNvSpPr txBox="1"/>
          <p:nvPr/>
        </p:nvSpPr>
        <p:spPr>
          <a:xfrm>
            <a:off x="6827935" y="4682144"/>
            <a:ext cx="3029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songs</a:t>
            </a:r>
          </a:p>
        </p:txBody>
      </p:sp>
      <p:sp>
        <p:nvSpPr>
          <p:cNvPr id="47" name="TextBox 46">
            <a:extLst>
              <a:ext uri="{FF2B5EF4-FFF2-40B4-BE49-F238E27FC236}">
                <a16:creationId xmlns:a16="http://schemas.microsoft.com/office/drawing/2014/main" id="{27E8D32B-97FA-49C6-9E74-B01BBCAB8215}"/>
              </a:ext>
            </a:extLst>
          </p:cNvPr>
          <p:cNvSpPr txBox="1"/>
          <p:nvPr/>
        </p:nvSpPr>
        <p:spPr>
          <a:xfrm>
            <a:off x="6847932" y="5300913"/>
            <a:ext cx="3182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with friends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7282225-C4D4-436F-8883-69EB61532BA1}"/>
              </a:ext>
            </a:extLst>
          </p:cNvPr>
          <p:cNvSpPr txBox="1"/>
          <p:nvPr/>
        </p:nvSpPr>
        <p:spPr>
          <a:xfrm>
            <a:off x="6879521" y="5872964"/>
            <a:ext cx="3488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party</a:t>
            </a:r>
          </a:p>
        </p:txBody>
      </p:sp>
      <p:pic>
        <p:nvPicPr>
          <p:cNvPr id="13" name="Graphic 12" descr="Teacher">
            <a:extLst>
              <a:ext uri="{FF2B5EF4-FFF2-40B4-BE49-F238E27FC236}">
                <a16:creationId xmlns:a16="http://schemas.microsoft.com/office/drawing/2014/main" id="{96305FFC-81FA-8253-504D-CC052CB806C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44" y="-47053"/>
            <a:ext cx="914400" cy="914400"/>
          </a:xfrm>
          <a:prstGeom prst="rect">
            <a:avLst/>
          </a:prstGeom>
        </p:spPr>
      </p:pic>
      <p:sp>
        <p:nvSpPr>
          <p:cNvPr id="20" name="TextBox 19">
            <a:extLst>
              <a:ext uri="{FF2B5EF4-FFF2-40B4-BE49-F238E27FC236}">
                <a16:creationId xmlns:a16="http://schemas.microsoft.com/office/drawing/2014/main" id="{0E201ACC-CD69-E4E9-75DD-DA3C0BA67ADD}"/>
              </a:ext>
            </a:extLst>
          </p:cNvPr>
          <p:cNvSpPr txBox="1"/>
          <p:nvPr/>
        </p:nvSpPr>
        <p:spPr>
          <a:xfrm>
            <a:off x="2787839" y="6473758"/>
            <a:ext cx="1490554" cy="377878"/>
          </a:xfrm>
          <a:prstGeom prst="rect">
            <a:avLst/>
          </a:prstGeom>
          <a:solidFill>
            <a:schemeClr val="accent6">
              <a:lumMod val="20000"/>
              <a:lumOff val="80000"/>
            </a:schemeClr>
          </a:solidFill>
        </p:spPr>
        <p:txBody>
          <a:bodyPr wrap="square">
            <a:spAutoFit/>
          </a:bodyPr>
          <a:lstStyle/>
          <a:p>
            <a:r>
              <a:rPr lang="en-GB" sz="1800" b="1" u="none" strike="noStrike" cap="none" dirty="0" err="1">
                <a:solidFill>
                  <a:srgbClr val="002060"/>
                </a:solidFill>
                <a:latin typeface="Century Gothic" panose="020B0502020202020204" pitchFamily="34" charset="0"/>
                <a:ea typeface="Century Gothic"/>
                <a:cs typeface="Century Gothic"/>
                <a:sym typeface="Century Gothic"/>
              </a:rPr>
              <a:t>su</a:t>
            </a:r>
            <a:r>
              <a:rPr lang="en-GB" sz="1800" b="1" u="none" strike="noStrike" cap="none" dirty="0">
                <a:solidFill>
                  <a:srgbClr val="002060"/>
                </a:solidFill>
                <a:latin typeface="Century Gothic" panose="020B0502020202020204" pitchFamily="34" charset="0"/>
                <a:ea typeface="Century Gothic"/>
                <a:cs typeface="Century Gothic"/>
                <a:sym typeface="Century Gothic"/>
              </a:rPr>
              <a:t> </a:t>
            </a:r>
            <a:r>
              <a:rPr lang="en-GB" sz="1800" u="none" strike="noStrike" cap="none" dirty="0">
                <a:solidFill>
                  <a:srgbClr val="002060"/>
                </a:solidFill>
                <a:latin typeface="Century Gothic" panose="020B0502020202020204" pitchFamily="34" charset="0"/>
                <a:ea typeface="Century Gothic"/>
                <a:cs typeface="Century Gothic"/>
                <a:sym typeface="Century Gothic"/>
              </a:rPr>
              <a:t>= his/her</a:t>
            </a:r>
            <a:endParaRPr lang="en-GB" dirty="0"/>
          </a:p>
        </p:txBody>
      </p:sp>
      <p:sp>
        <p:nvSpPr>
          <p:cNvPr id="21" name="Speech Bubble: Rectangle with Corners Rounded 20">
            <a:extLst>
              <a:ext uri="{FF2B5EF4-FFF2-40B4-BE49-F238E27FC236}">
                <a16:creationId xmlns:a16="http://schemas.microsoft.com/office/drawing/2014/main" id="{03B80F4E-95E6-D89A-57F1-9A16CC0D1A7C}"/>
              </a:ext>
            </a:extLst>
          </p:cNvPr>
          <p:cNvSpPr/>
          <p:nvPr/>
        </p:nvSpPr>
        <p:spPr>
          <a:xfrm>
            <a:off x="337856" y="860588"/>
            <a:ext cx="3713514"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marca</a:t>
            </a:r>
            <a:r>
              <a:rPr lang="en-GB" sz="2400" b="1" dirty="0">
                <a:solidFill>
                  <a:schemeClr val="bg1"/>
                </a:solidFill>
                <a:latin typeface="Century Gothic" panose="020B0502020202020204" pitchFamily="34" charset="0"/>
              </a:rPr>
              <a:t>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 name="Speech Bubble: Rectangle with Corners Rounded 4">
            <a:hlinkClick r:id="" action="ppaction://noaction">
              <a:snd r:embed="rId16" name="8_1.wav"/>
            </a:hlinkClick>
            <a:extLst>
              <a:ext uri="{FF2B5EF4-FFF2-40B4-BE49-F238E27FC236}">
                <a16:creationId xmlns:a16="http://schemas.microsoft.com/office/drawing/2014/main" id="{D8079424-6086-5C20-F0C1-8C9144639E92}"/>
              </a:ext>
            </a:extLst>
          </p:cNvPr>
          <p:cNvSpPr/>
          <p:nvPr/>
        </p:nvSpPr>
        <p:spPr>
          <a:xfrm>
            <a:off x="1108456" y="120731"/>
            <a:ext cx="9034348" cy="612318"/>
          </a:xfrm>
          <a:prstGeom prst="wedgeRoundRectCallout">
            <a:avLst>
              <a:gd name="adj1" fmla="val -54991"/>
              <a:gd name="adj2" fmla="val -7585"/>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Sofía </a:t>
            </a:r>
            <a:r>
              <a:rPr lang="en-GB" sz="2400" b="1" dirty="0" err="1">
                <a:solidFill>
                  <a:srgbClr val="002060"/>
                </a:solidFill>
                <a:latin typeface="Century Gothic" panose="020B0502020202020204" pitchFamily="34" charset="0"/>
              </a:rPr>
              <a:t>habla</a:t>
            </a:r>
            <a:r>
              <a:rPr lang="en-GB" sz="2400" b="1" dirty="0">
                <a:solidFill>
                  <a:srgbClr val="002060"/>
                </a:solidFill>
                <a:latin typeface="Century Gothic" panose="020B0502020202020204" pitchFamily="34" charset="0"/>
              </a:rPr>
              <a:t> de la </a:t>
            </a:r>
            <a:r>
              <a:rPr lang="en-GB" sz="2400" b="1" dirty="0" err="1">
                <a:solidFill>
                  <a:srgbClr val="002060"/>
                </a:solidFill>
                <a:latin typeface="Century Gothic" panose="020B0502020202020204" pitchFamily="34" charset="0"/>
              </a:rPr>
              <a:t>Nochevieja</a:t>
            </a:r>
            <a:r>
              <a:rPr lang="en-GB" sz="2400" b="1" dirty="0">
                <a:solidFill>
                  <a:srgbClr val="002060"/>
                </a:solidFill>
                <a:latin typeface="Century Gothic" panose="020B0502020202020204" pitchFamily="34" charset="0"/>
              </a:rPr>
              <a:t> en casa y </a:t>
            </a:r>
            <a:r>
              <a:rPr lang="en-GB" sz="2400" b="1" dirty="0" err="1">
                <a:solidFill>
                  <a:srgbClr val="002060"/>
                </a:solidFill>
                <a:latin typeface="Century Gothic" panose="020B0502020202020204" pitchFamily="34" charset="0"/>
              </a:rPr>
              <a:t>compara</a:t>
            </a:r>
            <a:r>
              <a:rPr lang="en-GB" sz="2400" b="1" dirty="0">
                <a:solidFill>
                  <a:srgbClr val="002060"/>
                </a:solidFill>
                <a:latin typeface="Century Gothic" panose="020B0502020202020204" pitchFamily="34" charset="0"/>
              </a:rPr>
              <a:t> con Max.</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Speech Bubble: Rectangle with Corners Rounded 22">
            <a:extLst>
              <a:ext uri="{FF2B5EF4-FFF2-40B4-BE49-F238E27FC236}">
                <a16:creationId xmlns:a16="http://schemas.microsoft.com/office/drawing/2014/main" id="{C9855A19-B4D1-D13E-16F4-E5F85910F752}"/>
              </a:ext>
            </a:extLst>
          </p:cNvPr>
          <p:cNvSpPr/>
          <p:nvPr/>
        </p:nvSpPr>
        <p:spPr>
          <a:xfrm>
            <a:off x="337856" y="871471"/>
            <a:ext cx="5245294" cy="612318"/>
          </a:xfrm>
          <a:prstGeom prst="wedgeRoundRectCallout">
            <a:avLst>
              <a:gd name="adj1" fmla="val -54118"/>
              <a:gd name="adj2" fmla="val -443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Escucha otra </a:t>
            </a:r>
            <a:r>
              <a:rPr lang="en-GB" sz="2400" b="1" dirty="0" err="1">
                <a:solidFill>
                  <a:schemeClr val="bg1"/>
                </a:solidFill>
                <a:latin typeface="Century Gothic" panose="020B0502020202020204" pitchFamily="34" charset="0"/>
              </a:rPr>
              <a:t>vez</a:t>
            </a:r>
            <a:r>
              <a:rPr lang="en-GB" sz="2400" b="1" dirty="0">
                <a:solidFill>
                  <a:schemeClr val="bg1"/>
                </a:solidFill>
                <a:latin typeface="Century Gothic" panose="020B0502020202020204" pitchFamily="34" charset="0"/>
              </a:rPr>
              <a:t> y  escribe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25" name="Picture 24" descr="A picture containing text, toy, doll, vector graphics&#10;&#10;Description automatically generated">
            <a:extLst>
              <a:ext uri="{FF2B5EF4-FFF2-40B4-BE49-F238E27FC236}">
                <a16:creationId xmlns:a16="http://schemas.microsoft.com/office/drawing/2014/main" id="{15FC1276-7C01-5C37-E849-65286AA8701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1069" y="4656815"/>
            <a:ext cx="1106531" cy="2101936"/>
          </a:xfrm>
          <a:prstGeom prst="rect">
            <a:avLst/>
          </a:prstGeom>
        </p:spPr>
      </p:pic>
      <p:pic>
        <p:nvPicPr>
          <p:cNvPr id="27" name="Picture 10" descr="Gráficos vectoriales gratis de Celebrar">
            <a:extLst>
              <a:ext uri="{FF2B5EF4-FFF2-40B4-BE49-F238E27FC236}">
                <a16:creationId xmlns:a16="http://schemas.microsoft.com/office/drawing/2014/main" id="{86D0D6FF-27D7-4465-D336-AD276B5EEC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72214" y="3256984"/>
            <a:ext cx="727299" cy="7925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1BF89476-2122-345E-DDC6-83244101BB13}"/>
              </a:ext>
            </a:extLst>
          </p:cNvPr>
          <p:cNvPicPr>
            <a:picLocks noChangeAspect="1"/>
          </p:cNvPicPr>
          <p:nvPr/>
        </p:nvPicPr>
        <p:blipFill>
          <a:blip r:embed="rId19"/>
          <a:stretch>
            <a:fillRect/>
          </a:stretch>
        </p:blipFill>
        <p:spPr>
          <a:xfrm>
            <a:off x="10624138" y="3948790"/>
            <a:ext cx="548076" cy="487715"/>
          </a:xfrm>
          <a:prstGeom prst="rect">
            <a:avLst/>
          </a:prstGeom>
        </p:spPr>
      </p:pic>
      <p:pic>
        <p:nvPicPr>
          <p:cNvPr id="30" name="Picture 29">
            <a:extLst>
              <a:ext uri="{FF2B5EF4-FFF2-40B4-BE49-F238E27FC236}">
                <a16:creationId xmlns:a16="http://schemas.microsoft.com/office/drawing/2014/main" id="{AD767D3D-FBB6-3740-42A5-D88DCDB7E790}"/>
              </a:ext>
            </a:extLst>
          </p:cNvPr>
          <p:cNvPicPr>
            <a:picLocks noChangeAspect="1"/>
          </p:cNvPicPr>
          <p:nvPr/>
        </p:nvPicPr>
        <p:blipFill>
          <a:blip r:embed="rId20"/>
          <a:stretch>
            <a:fillRect/>
          </a:stretch>
        </p:blipFill>
        <p:spPr>
          <a:xfrm>
            <a:off x="9771229" y="3237807"/>
            <a:ext cx="743150" cy="830924"/>
          </a:xfrm>
          <a:prstGeom prst="rect">
            <a:avLst/>
          </a:prstGeom>
        </p:spPr>
      </p:pic>
    </p:spTree>
    <p:extLst>
      <p:ext uri="{BB962C8B-B14F-4D97-AF65-F5344CB8AC3E}">
        <p14:creationId xmlns:p14="http://schemas.microsoft.com/office/powerpoint/2010/main" val="4483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4" name="8_3.wav"/>
                                        </p:tgtEl>
                                      </p:cMediaNode>
                                    </p:audio>
                                  </p:sub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6" grpId="0"/>
      <p:bldP spid="43" grpId="0"/>
      <p:bldP spid="44" grpId="0"/>
      <p:bldP spid="45" grpId="0"/>
      <p:bldP spid="46" grpId="0"/>
      <p:bldP spid="47" grpId="0"/>
      <p:bldP spid="48" grpId="0"/>
      <p:bldP spid="21" grpId="0" animBg="1"/>
      <p:bldP spid="21" grpId="1"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7">
            <a:alphaModFix/>
          </a:blip>
          <a:srcRect/>
          <a:stretch/>
        </p:blipFill>
        <p:spPr>
          <a:xfrm>
            <a:off x="177882" y="4604116"/>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‘we’ versus ‘they’</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177882" y="4024247"/>
            <a:ext cx="6211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Celebr</a:t>
            </a:r>
            <a:r>
              <a:rPr lang="en-GB" sz="2800" b="1" dirty="0" err="1">
                <a:solidFill>
                  <a:srgbClr val="92D050"/>
                </a:solidFill>
                <a:latin typeface="Century Gothic" panose="020B0502020202020204" pitchFamily="34" charset="0"/>
              </a:rPr>
              <a:t>amos</a:t>
            </a:r>
            <a:r>
              <a:rPr lang="en-GB" sz="2800" dirty="0">
                <a:solidFill>
                  <a:srgbClr val="002060"/>
                </a:solidFill>
                <a:latin typeface="Century Gothic" panose="020B0502020202020204" pitchFamily="34" charset="0"/>
              </a:rPr>
              <a:t> con amigos.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4648538"/>
            <a:ext cx="6731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celebrate with friends.</a:t>
            </a:r>
          </a:p>
        </p:txBody>
      </p:sp>
      <p:sp>
        <p:nvSpPr>
          <p:cNvPr id="27" name="TextBox 26">
            <a:extLst>
              <a:ext uri="{FF2B5EF4-FFF2-40B4-BE49-F238E27FC236}">
                <a16:creationId xmlns:a16="http://schemas.microsoft.com/office/drawing/2014/main" id="{67DC253B-7552-4786-959D-D0A9C839DC85}"/>
              </a:ext>
            </a:extLst>
          </p:cNvPr>
          <p:cNvSpPr txBox="1"/>
          <p:nvPr/>
        </p:nvSpPr>
        <p:spPr>
          <a:xfrm>
            <a:off x="4140200" y="3049378"/>
            <a:ext cx="3708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celebrar</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F89BE1-B5D3-4995-8D5E-64FC1F049DF8}"/>
              </a:ext>
            </a:extLst>
          </p:cNvPr>
          <p:cNvSpPr txBox="1"/>
          <p:nvPr/>
        </p:nvSpPr>
        <p:spPr>
          <a:xfrm>
            <a:off x="190230" y="1695742"/>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we</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amos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3514053"/>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7702772" y="3545617"/>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they</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7">
            <a:alphaModFix/>
          </a:blip>
          <a:srcRect/>
          <a:stretch/>
        </p:blipFill>
        <p:spPr>
          <a:xfrm>
            <a:off x="6837897" y="4540854"/>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472420" y="4089737"/>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Celebr</a:t>
            </a:r>
            <a:r>
              <a:rPr lang="en-GB" sz="2800" b="1" noProof="0" dirty="0">
                <a:solidFill>
                  <a:srgbClr val="92D050"/>
                </a:solidFill>
                <a:latin typeface="Century Gothic" panose="020B0502020202020204" pitchFamily="34" charset="0"/>
              </a:rPr>
              <a:t>an</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familiares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CF999487-E164-4423-8DB3-DCBE8285B4F7}"/>
              </a:ext>
            </a:extLst>
          </p:cNvPr>
          <p:cNvSpPr txBox="1"/>
          <p:nvPr/>
        </p:nvSpPr>
        <p:spPr>
          <a:xfrm>
            <a:off x="7472421" y="4648538"/>
            <a:ext cx="4541698" cy="954107"/>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They</a:t>
            </a:r>
            <a:r>
              <a:rPr lang="en-GB" sz="2800" dirty="0">
                <a:solidFill>
                  <a:srgbClr val="002060"/>
                </a:solidFill>
                <a:latin typeface="Century Gothic" panose="020B0502020202020204" pitchFamily="34" charset="0"/>
              </a:rPr>
              <a:t> celebrate with relatives.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7FE8C1E-9A3F-4A47-BE3A-1465E7FB5EF0}"/>
              </a:ext>
            </a:extLst>
          </p:cNvPr>
          <p:cNvSpPr txBox="1"/>
          <p:nvPr/>
        </p:nvSpPr>
        <p:spPr>
          <a:xfrm>
            <a:off x="102436" y="2446618"/>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–an</a:t>
            </a:r>
            <a:r>
              <a:rPr lang="en-GB" sz="2800" dirty="0">
                <a:solidFill>
                  <a:srgbClr val="92D050"/>
                </a:solidFill>
                <a:latin typeface="Century Gothic" panose="020B0502020202020204" pitchFamily="34" charset="0"/>
                <a:ea typeface="Calibri" panose="020F0502020204030204" pitchFamily="34" charset="0"/>
              </a:rPr>
              <a:t>.</a:t>
            </a:r>
          </a:p>
        </p:txBody>
      </p:sp>
      <p:cxnSp>
        <p:nvCxnSpPr>
          <p:cNvPr id="43" name="Straight Connector 42">
            <a:extLst>
              <a:ext uri="{FF2B5EF4-FFF2-40B4-BE49-F238E27FC236}">
                <a16:creationId xmlns:a16="http://schemas.microsoft.com/office/drawing/2014/main" id="{AF170529-7EC8-4A22-BE7D-18D12A7162AF}"/>
              </a:ext>
            </a:extLst>
          </p:cNvPr>
          <p:cNvCxnSpPr>
            <a:cxnSpLocks/>
          </p:cNvCxnSpPr>
          <p:nvPr/>
        </p:nvCxnSpPr>
        <p:spPr>
          <a:xfrm>
            <a:off x="6948671" y="3314065"/>
            <a:ext cx="43723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DF03E3D-B07D-4020-98DE-99D9A4252EFF}"/>
              </a:ext>
            </a:extLst>
          </p:cNvPr>
          <p:cNvCxnSpPr>
            <a:cxnSpLocks/>
          </p:cNvCxnSpPr>
          <p:nvPr/>
        </p:nvCxnSpPr>
        <p:spPr>
          <a:xfrm>
            <a:off x="6927352" y="3393894"/>
            <a:ext cx="458550"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3" name="9_1.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9_2.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subTnLst>
                                    <p:audio>
                                      <p:cMediaNode>
                                        <p:cTn display="0" masterRel="sameClick">
                                          <p:stCondLst>
                                            <p:cond evt="begin" delay="0">
                                              <p:tn val="52"/>
                                            </p:cond>
                                          </p:stCondLst>
                                          <p:endCondLst>
                                            <p:cond evt="onStopAudio" delay="0">
                                              <p:tgtEl>
                                                <p:sldTgt/>
                                              </p:tgtEl>
                                            </p:cond>
                                          </p:endCondLst>
                                        </p:cTn>
                                        <p:tgtEl>
                                          <p:sndTgt r:embed="rId5" name="9_3.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47" grpId="0"/>
      <p:bldP spid="4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4417</TotalTime>
  <Words>2128</Words>
  <Application>Microsoft Office PowerPoint</Application>
  <PresentationFormat>Widescreen</PresentationFormat>
  <Paragraphs>298</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español, con Sofía</vt:lpstr>
      <vt:lpstr>Saying what I and others do</vt:lpstr>
      <vt:lpstr>PowerPoint Presentation</vt:lpstr>
      <vt:lpstr>hablar</vt:lpstr>
      <vt:lpstr>vocabulario</vt:lpstr>
      <vt:lpstr>Knowing who does what</vt:lpstr>
      <vt:lpstr>leer</vt:lpstr>
      <vt:lpstr>escuchar</vt:lpstr>
      <vt:lpstr>Knowing who does what</vt:lpstr>
      <vt:lpstr>leer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Tom Dawes</cp:lastModifiedBy>
  <cp:revision>47</cp:revision>
  <dcterms:created xsi:type="dcterms:W3CDTF">2021-09-24T10:38:38Z</dcterms:created>
  <dcterms:modified xsi:type="dcterms:W3CDTF">2023-01-20T16:47:40Z</dcterms:modified>
</cp:coreProperties>
</file>