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353" r:id="rId2"/>
    <p:sldId id="442" r:id="rId3"/>
    <p:sldId id="342" r:id="rId4"/>
    <p:sldId id="478" r:id="rId5"/>
    <p:sldId id="469" r:id="rId6"/>
    <p:sldId id="489" r:id="rId7"/>
    <p:sldId id="491" r:id="rId8"/>
    <p:sldId id="492" r:id="rId9"/>
    <p:sldId id="493" r:id="rId10"/>
    <p:sldId id="320" r:id="rId11"/>
    <p:sldId id="475" r:id="rId12"/>
    <p:sldId id="494" r:id="rId13"/>
    <p:sldId id="495" r:id="rId14"/>
    <p:sldId id="496" r:id="rId15"/>
    <p:sldId id="27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C3E108-A389-22DB-B6BA-F6F95A914560}" name="Paula Vázquez-Valero" initials="PVV" userId="S::PVazquez-Valero@combertonvc.org::3a0e46d7-2099-40af-a155-aa45b68bfff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C0C7"/>
    <a:srgbClr val="85CFE1"/>
    <a:srgbClr val="68D5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006637-8852-41E0-AC62-590A6AD2B9F2}" v="75" dt="2022-08-30T17:24:57.7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33" autoAdjust="0"/>
    <p:restoredTop sz="72385" autoAdjust="0"/>
  </p:normalViewPr>
  <p:slideViewPr>
    <p:cSldViewPr snapToGrid="0">
      <p:cViewPr varScale="1">
        <p:scale>
          <a:sx n="82" d="100"/>
          <a:sy n="82" d="100"/>
        </p:scale>
        <p:origin x="1344" y="96"/>
      </p:cViewPr>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7A006637-8852-41E0-AC62-590A6AD2B9F2}"/>
    <pc:docChg chg="custSel addSld delSld modSld">
      <pc:chgData name="Tom Dawes" userId="fe899cd594ff6f3a" providerId="LiveId" clId="{7A006637-8852-41E0-AC62-590A6AD2B9F2}" dt="2022-08-30T17:24:57.768" v="55"/>
      <pc:docMkLst>
        <pc:docMk/>
      </pc:docMkLst>
      <pc:sldChg chg="modAnim">
        <pc:chgData name="Tom Dawes" userId="fe899cd594ff6f3a" providerId="LiveId" clId="{7A006637-8852-41E0-AC62-590A6AD2B9F2}" dt="2022-08-30T15:36:57.820" v="37"/>
        <pc:sldMkLst>
          <pc:docMk/>
          <pc:sldMk cId="692322680" sldId="320"/>
        </pc:sldMkLst>
      </pc:sldChg>
      <pc:sldChg chg="add del">
        <pc:chgData name="Tom Dawes" userId="fe899cd594ff6f3a" providerId="LiveId" clId="{7A006637-8852-41E0-AC62-590A6AD2B9F2}" dt="2022-08-30T15:16:06.358" v="1"/>
        <pc:sldMkLst>
          <pc:docMk/>
          <pc:sldMk cId="4219151092" sldId="342"/>
        </pc:sldMkLst>
      </pc:sldChg>
      <pc:sldChg chg="addSp delSp modSp mod modAnim">
        <pc:chgData name="Tom Dawes" userId="fe899cd594ff6f3a" providerId="LiveId" clId="{7A006637-8852-41E0-AC62-590A6AD2B9F2}" dt="2022-08-30T15:23:17.582" v="17"/>
        <pc:sldMkLst>
          <pc:docMk/>
          <pc:sldMk cId="1368772787" sldId="469"/>
        </pc:sldMkLst>
        <pc:spChg chg="del">
          <ac:chgData name="Tom Dawes" userId="fe899cd594ff6f3a" providerId="LiveId" clId="{7A006637-8852-41E0-AC62-590A6AD2B9F2}" dt="2022-08-30T15:22:25.902" v="13" actId="478"/>
          <ac:spMkLst>
            <pc:docMk/>
            <pc:sldMk cId="1368772787" sldId="469"/>
            <ac:spMk id="2" creationId="{D974A6DC-187E-4C4A-92B8-4D8EDD2BB1DF}"/>
          </ac:spMkLst>
        </pc:spChg>
        <pc:spChg chg="add del mod">
          <ac:chgData name="Tom Dawes" userId="fe899cd594ff6f3a" providerId="LiveId" clId="{7A006637-8852-41E0-AC62-590A6AD2B9F2}" dt="2022-08-30T15:22:27.412" v="14" actId="478"/>
          <ac:spMkLst>
            <pc:docMk/>
            <pc:sldMk cId="1368772787" sldId="469"/>
            <ac:spMk id="4" creationId="{3709BC18-6635-7EB3-7F0F-46506D1941B1}"/>
          </ac:spMkLst>
        </pc:spChg>
        <pc:spChg chg="add mod">
          <ac:chgData name="Tom Dawes" userId="fe899cd594ff6f3a" providerId="LiveId" clId="{7A006637-8852-41E0-AC62-590A6AD2B9F2}" dt="2022-08-30T15:22:31.028" v="15" actId="1076"/>
          <ac:spMkLst>
            <pc:docMk/>
            <pc:sldMk cId="1368772787" sldId="469"/>
            <ac:spMk id="15" creationId="{AD70BEDC-6132-7524-AEB5-3E433A8B3E2F}"/>
          </ac:spMkLst>
        </pc:spChg>
      </pc:sldChg>
      <pc:sldChg chg="modAnim">
        <pc:chgData name="Tom Dawes" userId="fe899cd594ff6f3a" providerId="LiveId" clId="{7A006637-8852-41E0-AC62-590A6AD2B9F2}" dt="2022-08-30T15:42:21.507" v="46"/>
        <pc:sldMkLst>
          <pc:docMk/>
          <pc:sldMk cId="1685512623" sldId="475"/>
        </pc:sldMkLst>
      </pc:sldChg>
      <pc:sldChg chg="modAnim">
        <pc:chgData name="Tom Dawes" userId="fe899cd594ff6f3a" providerId="LiveId" clId="{7A006637-8852-41E0-AC62-590A6AD2B9F2}" dt="2022-08-30T17:24:57.768" v="55"/>
        <pc:sldMkLst>
          <pc:docMk/>
          <pc:sldMk cId="1292631418" sldId="478"/>
        </pc:sldMkLst>
      </pc:sldChg>
      <pc:sldChg chg="modAnim">
        <pc:chgData name="Tom Dawes" userId="fe899cd594ff6f3a" providerId="LiveId" clId="{7A006637-8852-41E0-AC62-590A6AD2B9F2}" dt="2022-08-30T15:23:45.618" v="18"/>
        <pc:sldMkLst>
          <pc:docMk/>
          <pc:sldMk cId="4049070668" sldId="489"/>
        </pc:sldMkLst>
      </pc:sldChg>
      <pc:sldChg chg="modSp modAnim">
        <pc:chgData name="Tom Dawes" userId="fe899cd594ff6f3a" providerId="LiveId" clId="{7A006637-8852-41E0-AC62-590A6AD2B9F2}" dt="2022-08-30T15:25:46.184" v="21"/>
        <pc:sldMkLst>
          <pc:docMk/>
          <pc:sldMk cId="554361215" sldId="491"/>
        </pc:sldMkLst>
        <pc:picChg chg="mod">
          <ac:chgData name="Tom Dawes" userId="fe899cd594ff6f3a" providerId="LiveId" clId="{7A006637-8852-41E0-AC62-590A6AD2B9F2}" dt="2022-08-30T15:24:11.166" v="19" actId="732"/>
          <ac:picMkLst>
            <pc:docMk/>
            <pc:sldMk cId="554361215" sldId="491"/>
            <ac:picMk id="19" creationId="{AD2BB249-0DE9-4B8F-98D5-D3AD9B8897C2}"/>
          </ac:picMkLst>
        </pc:picChg>
      </pc:sldChg>
      <pc:sldChg chg="modSp mod modAnim">
        <pc:chgData name="Tom Dawes" userId="fe899cd594ff6f3a" providerId="LiveId" clId="{7A006637-8852-41E0-AC62-590A6AD2B9F2}" dt="2022-08-30T15:33:38.286" v="31" actId="1076"/>
        <pc:sldMkLst>
          <pc:docMk/>
          <pc:sldMk cId="612855389" sldId="492"/>
        </pc:sldMkLst>
        <pc:spChg chg="mod">
          <ac:chgData name="Tom Dawes" userId="fe899cd594ff6f3a" providerId="LiveId" clId="{7A006637-8852-41E0-AC62-590A6AD2B9F2}" dt="2022-08-30T15:29:25.031" v="24" actId="1076"/>
          <ac:spMkLst>
            <pc:docMk/>
            <pc:sldMk cId="612855389" sldId="492"/>
            <ac:spMk id="61" creationId="{CF19987E-5844-4D37-8146-546F85B4E4F5}"/>
          </ac:spMkLst>
        </pc:spChg>
        <pc:spChg chg="mod">
          <ac:chgData name="Tom Dawes" userId="fe899cd594ff6f3a" providerId="LiveId" clId="{7A006637-8852-41E0-AC62-590A6AD2B9F2}" dt="2022-08-30T15:29:25.031" v="24" actId="1076"/>
          <ac:spMkLst>
            <pc:docMk/>
            <pc:sldMk cId="612855389" sldId="492"/>
            <ac:spMk id="73" creationId="{D091306D-C992-464D-9CD8-E8443E09DDD7}"/>
          </ac:spMkLst>
        </pc:spChg>
        <pc:spChg chg="mod">
          <ac:chgData name="Tom Dawes" userId="fe899cd594ff6f3a" providerId="LiveId" clId="{7A006637-8852-41E0-AC62-590A6AD2B9F2}" dt="2022-08-30T15:33:38.286" v="31" actId="1076"/>
          <ac:spMkLst>
            <pc:docMk/>
            <pc:sldMk cId="612855389" sldId="492"/>
            <ac:spMk id="98" creationId="{DF0665F1-B87D-42C0-82F4-FD0CE6EE20ED}"/>
          </ac:spMkLst>
        </pc:spChg>
        <pc:spChg chg="mod">
          <ac:chgData name="Tom Dawes" userId="fe899cd594ff6f3a" providerId="LiveId" clId="{7A006637-8852-41E0-AC62-590A6AD2B9F2}" dt="2022-08-30T15:33:38.286" v="31" actId="1076"/>
          <ac:spMkLst>
            <pc:docMk/>
            <pc:sldMk cId="612855389" sldId="492"/>
            <ac:spMk id="99" creationId="{16229826-4FD6-478E-B1FF-35D2ABCE3FCC}"/>
          </ac:spMkLst>
        </pc:spChg>
        <pc:spChg chg="mod">
          <ac:chgData name="Tom Dawes" userId="fe899cd594ff6f3a" providerId="LiveId" clId="{7A006637-8852-41E0-AC62-590A6AD2B9F2}" dt="2022-08-30T15:33:38.286" v="31" actId="1076"/>
          <ac:spMkLst>
            <pc:docMk/>
            <pc:sldMk cId="612855389" sldId="492"/>
            <ac:spMk id="100" creationId="{393C453B-4708-4FAA-A2EA-41E8FA70DFB2}"/>
          </ac:spMkLst>
        </pc:spChg>
        <pc:spChg chg="mod">
          <ac:chgData name="Tom Dawes" userId="fe899cd594ff6f3a" providerId="LiveId" clId="{7A006637-8852-41E0-AC62-590A6AD2B9F2}" dt="2022-08-30T15:33:38.286" v="31" actId="1076"/>
          <ac:spMkLst>
            <pc:docMk/>
            <pc:sldMk cId="612855389" sldId="492"/>
            <ac:spMk id="101" creationId="{0DEAFC7F-354E-4FF2-B009-D2664386AF5C}"/>
          </ac:spMkLst>
        </pc:spChg>
        <pc:picChg chg="mod">
          <ac:chgData name="Tom Dawes" userId="fe899cd594ff6f3a" providerId="LiveId" clId="{7A006637-8852-41E0-AC62-590A6AD2B9F2}" dt="2022-08-30T15:29:25.031" v="24" actId="1076"/>
          <ac:picMkLst>
            <pc:docMk/>
            <pc:sldMk cId="612855389" sldId="492"/>
            <ac:picMk id="59" creationId="{8E60F647-5798-4950-B25A-E468DFF5B658}"/>
          </ac:picMkLst>
        </pc:picChg>
        <pc:picChg chg="mod">
          <ac:chgData name="Tom Dawes" userId="fe899cd594ff6f3a" providerId="LiveId" clId="{7A006637-8852-41E0-AC62-590A6AD2B9F2}" dt="2022-08-30T15:29:25.031" v="24" actId="1076"/>
          <ac:picMkLst>
            <pc:docMk/>
            <pc:sldMk cId="612855389" sldId="492"/>
            <ac:picMk id="72" creationId="{DE933C79-C68C-4024-95B6-E5F4688E0E77}"/>
          </ac:picMkLst>
        </pc:picChg>
      </pc:sldChg>
      <pc:sldChg chg="modAnim">
        <pc:chgData name="Tom Dawes" userId="fe899cd594ff6f3a" providerId="LiveId" clId="{7A006637-8852-41E0-AC62-590A6AD2B9F2}" dt="2022-08-30T15:35:03.012" v="35"/>
        <pc:sldMkLst>
          <pc:docMk/>
          <pc:sldMk cId="1424971717" sldId="493"/>
        </pc:sldMkLst>
      </pc:sldChg>
      <pc:sldChg chg="addSp delSp modSp mod modAnim">
        <pc:chgData name="Tom Dawes" userId="fe899cd594ff6f3a" providerId="LiveId" clId="{7A006637-8852-41E0-AC62-590A6AD2B9F2}" dt="2022-08-30T15:42:35.921" v="47"/>
        <pc:sldMkLst>
          <pc:docMk/>
          <pc:sldMk cId="2635850844" sldId="494"/>
        </pc:sldMkLst>
        <pc:spChg chg="add mod">
          <ac:chgData name="Tom Dawes" userId="fe899cd594ff6f3a" providerId="LiveId" clId="{7A006637-8852-41E0-AC62-590A6AD2B9F2}" dt="2022-08-30T15:41:37.967" v="41"/>
          <ac:spMkLst>
            <pc:docMk/>
            <pc:sldMk cId="2635850844" sldId="494"/>
            <ac:spMk id="26" creationId="{90B5F028-0183-938A-E8CD-753790DCD1DE}"/>
          </ac:spMkLst>
        </pc:spChg>
        <pc:spChg chg="del">
          <ac:chgData name="Tom Dawes" userId="fe899cd594ff6f3a" providerId="LiveId" clId="{7A006637-8852-41E0-AC62-590A6AD2B9F2}" dt="2022-08-30T15:41:36.935" v="40" actId="478"/>
          <ac:spMkLst>
            <pc:docMk/>
            <pc:sldMk cId="2635850844" sldId="494"/>
            <ac:spMk id="79" creationId="{2456877C-24CC-1EE9-084E-12F0D005D696}"/>
          </ac:spMkLst>
        </pc:spChg>
        <pc:picChg chg="add mod">
          <ac:chgData name="Tom Dawes" userId="fe899cd594ff6f3a" providerId="LiveId" clId="{7A006637-8852-41E0-AC62-590A6AD2B9F2}" dt="2022-08-30T15:41:37.967" v="41"/>
          <ac:picMkLst>
            <pc:docMk/>
            <pc:sldMk cId="2635850844" sldId="494"/>
            <ac:picMk id="27" creationId="{FF5601D0-9997-0763-13E1-9E54B2707CA7}"/>
          </ac:picMkLst>
        </pc:picChg>
        <pc:picChg chg="del">
          <ac:chgData name="Tom Dawes" userId="fe899cd594ff6f3a" providerId="LiveId" clId="{7A006637-8852-41E0-AC62-590A6AD2B9F2}" dt="2022-08-30T15:41:36.935" v="40" actId="478"/>
          <ac:picMkLst>
            <pc:docMk/>
            <pc:sldMk cId="2635850844" sldId="494"/>
            <ac:picMk id="80" creationId="{1A43C48C-E63A-C62F-D4BF-F1938D6022C4}"/>
          </ac:picMkLst>
        </pc:picChg>
      </pc:sldChg>
      <pc:sldChg chg="addSp delSp modSp mod modAnim">
        <pc:chgData name="Tom Dawes" userId="fe899cd594ff6f3a" providerId="LiveId" clId="{7A006637-8852-41E0-AC62-590A6AD2B9F2}" dt="2022-08-30T15:43:00.026" v="49"/>
        <pc:sldMkLst>
          <pc:docMk/>
          <pc:sldMk cId="2640866691" sldId="495"/>
        </pc:sldMkLst>
        <pc:spChg chg="add mod">
          <ac:chgData name="Tom Dawes" userId="fe899cd594ff6f3a" providerId="LiveId" clId="{7A006637-8852-41E0-AC62-590A6AD2B9F2}" dt="2022-08-30T15:41:44.403" v="43"/>
          <ac:spMkLst>
            <pc:docMk/>
            <pc:sldMk cId="2640866691" sldId="495"/>
            <ac:spMk id="28" creationId="{14165E04-6D7B-0EA7-06B5-261CC8DE3243}"/>
          </ac:spMkLst>
        </pc:spChg>
        <pc:spChg chg="del">
          <ac:chgData name="Tom Dawes" userId="fe899cd594ff6f3a" providerId="LiveId" clId="{7A006637-8852-41E0-AC62-590A6AD2B9F2}" dt="2022-08-30T15:41:43.347" v="42" actId="478"/>
          <ac:spMkLst>
            <pc:docMk/>
            <pc:sldMk cId="2640866691" sldId="495"/>
            <ac:spMk id="79" creationId="{2456877C-24CC-1EE9-084E-12F0D005D696}"/>
          </ac:spMkLst>
        </pc:spChg>
        <pc:picChg chg="add mod">
          <ac:chgData name="Tom Dawes" userId="fe899cd594ff6f3a" providerId="LiveId" clId="{7A006637-8852-41E0-AC62-590A6AD2B9F2}" dt="2022-08-30T15:41:44.403" v="43"/>
          <ac:picMkLst>
            <pc:docMk/>
            <pc:sldMk cId="2640866691" sldId="495"/>
            <ac:picMk id="29" creationId="{A5952ABE-B63E-3D02-D482-DA9779CC543E}"/>
          </ac:picMkLst>
        </pc:picChg>
        <pc:picChg chg="del">
          <ac:chgData name="Tom Dawes" userId="fe899cd594ff6f3a" providerId="LiveId" clId="{7A006637-8852-41E0-AC62-590A6AD2B9F2}" dt="2022-08-30T15:41:43.347" v="42" actId="478"/>
          <ac:picMkLst>
            <pc:docMk/>
            <pc:sldMk cId="2640866691" sldId="495"/>
            <ac:picMk id="80" creationId="{1A43C48C-E63A-C62F-D4BF-F1938D6022C4}"/>
          </ac:picMkLst>
        </pc:picChg>
      </pc:sldChg>
      <pc:sldChg chg="addSp delSp modSp mod modAnim">
        <pc:chgData name="Tom Dawes" userId="fe899cd594ff6f3a" providerId="LiveId" clId="{7A006637-8852-41E0-AC62-590A6AD2B9F2}" dt="2022-08-30T15:43:24.845" v="50"/>
        <pc:sldMkLst>
          <pc:docMk/>
          <pc:sldMk cId="563529312" sldId="496"/>
        </pc:sldMkLst>
        <pc:spChg chg="add mod">
          <ac:chgData name="Tom Dawes" userId="fe899cd594ff6f3a" providerId="LiveId" clId="{7A006637-8852-41E0-AC62-590A6AD2B9F2}" dt="2022-08-30T15:41:49.143" v="45"/>
          <ac:spMkLst>
            <pc:docMk/>
            <pc:sldMk cId="563529312" sldId="496"/>
            <ac:spMk id="29" creationId="{709405FC-44E0-8223-A553-933991A1C939}"/>
          </ac:spMkLst>
        </pc:spChg>
        <pc:spChg chg="mod">
          <ac:chgData name="Tom Dawes" userId="fe899cd594ff6f3a" providerId="LiveId" clId="{7A006637-8852-41E0-AC62-590A6AD2B9F2}" dt="2022-08-30T15:41:15.947" v="39" actId="20577"/>
          <ac:spMkLst>
            <pc:docMk/>
            <pc:sldMk cId="563529312" sldId="496"/>
            <ac:spMk id="68" creationId="{BF9144BD-7F9B-C1D9-8806-4632319FCC36}"/>
          </ac:spMkLst>
        </pc:spChg>
        <pc:spChg chg="del">
          <ac:chgData name="Tom Dawes" userId="fe899cd594ff6f3a" providerId="LiveId" clId="{7A006637-8852-41E0-AC62-590A6AD2B9F2}" dt="2022-08-30T15:41:48.283" v="44" actId="478"/>
          <ac:spMkLst>
            <pc:docMk/>
            <pc:sldMk cId="563529312" sldId="496"/>
            <ac:spMk id="79" creationId="{2456877C-24CC-1EE9-084E-12F0D005D696}"/>
          </ac:spMkLst>
        </pc:spChg>
        <pc:picChg chg="add mod">
          <ac:chgData name="Tom Dawes" userId="fe899cd594ff6f3a" providerId="LiveId" clId="{7A006637-8852-41E0-AC62-590A6AD2B9F2}" dt="2022-08-30T15:41:49.143" v="45"/>
          <ac:picMkLst>
            <pc:docMk/>
            <pc:sldMk cId="563529312" sldId="496"/>
            <ac:picMk id="30" creationId="{983D0ED5-1EE2-176D-F4B2-800EDDF87722}"/>
          </ac:picMkLst>
        </pc:picChg>
        <pc:picChg chg="del">
          <ac:chgData name="Tom Dawes" userId="fe899cd594ff6f3a" providerId="LiveId" clId="{7A006637-8852-41E0-AC62-590A6AD2B9F2}" dt="2022-08-30T15:41:48.283" v="44" actId="478"/>
          <ac:picMkLst>
            <pc:docMk/>
            <pc:sldMk cId="563529312" sldId="496"/>
            <ac:picMk id="80" creationId="{1A43C48C-E63A-C62F-D4BF-F1938D6022C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AA64C9-2652-4749-88A0-2EBF72496F7C}" type="datetimeFigureOut">
              <a:rPr lang="en-GB" smtClean="0"/>
              <a:t>03/10/2022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CB50FE-3F3B-41E8-AA08-D423C28F23E0}" type="slidenum">
              <a:rPr lang="en-GB" smtClean="0"/>
              <a:t>‹#›</a:t>
            </a:fld>
            <a:endParaRPr lang="en-GB"/>
          </a:p>
        </p:txBody>
      </p:sp>
    </p:spTree>
    <p:extLst>
      <p:ext uri="{BB962C8B-B14F-4D97-AF65-F5344CB8AC3E}">
        <p14:creationId xmlns:p14="http://schemas.microsoft.com/office/powerpoint/2010/main" val="4243161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pPr marL="0" lvl="0" indent="0" algn="l" rtl="0">
              <a:spcBef>
                <a:spcPts val="0"/>
              </a:spcBef>
              <a:spcAft>
                <a:spcPts val="0"/>
              </a:spcAft>
              <a:buNone/>
            </a:pPr>
            <a:endParaRPr lang="en-GB" sz="1000" b="0" i="0" u="none" strike="noStrike" dirty="0">
              <a:solidFill>
                <a:srgbClr val="1F3864"/>
              </a:solidFill>
              <a:effectLst/>
              <a:latin typeface="docs-Century Gothic"/>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i="0" u="none" strike="noStrike" dirty="0" err="1">
                <a:solidFill>
                  <a:srgbClr val="1F3864"/>
                </a:solidFill>
                <a:effectLst/>
                <a:latin typeface="docs-Century Gothic"/>
                <a:ea typeface="Calibri" panose="020F0502020204030204" pitchFamily="34" charset="0"/>
              </a:rPr>
              <a:t>Phonics</a:t>
            </a:r>
            <a:r>
              <a:rPr lang="es-ES" sz="1800" b="1" i="0" u="none" strike="noStrike" dirty="0">
                <a:solidFill>
                  <a:srgbClr val="1F3864"/>
                </a:solidFill>
                <a:effectLst/>
                <a:latin typeface="docs-Century Gothic"/>
                <a:ea typeface="Calibri" panose="020F0502020204030204" pitchFamily="34" charset="0"/>
              </a:rPr>
              <a:t>: </a:t>
            </a:r>
            <a:r>
              <a:rPr lang="en-GB" sz="1200" b="0" i="0" u="none" strike="noStrike" dirty="0">
                <a:solidFill>
                  <a:srgbClr val="1F3864"/>
                </a:solidFill>
                <a:effectLst/>
                <a:latin typeface="docs-Century Gothic"/>
                <a:ea typeface="Calibri" panose="020F0502020204030204" pitchFamily="34" charset="0"/>
              </a:rPr>
              <a:t>All vowels revisited: </a:t>
            </a:r>
            <a:r>
              <a:rPr lang="en-GB" sz="1200" b="0" i="0" u="none" strike="noStrike" dirty="0">
                <a:solidFill>
                  <a:srgbClr val="1F3864"/>
                </a:solidFill>
                <a:effectLst/>
                <a:latin typeface="docs-Century Gothic"/>
              </a:rPr>
              <a:t>l</a:t>
            </a:r>
            <a:r>
              <a:rPr lang="en-GB" sz="1200" b="1" i="0" u="none" strike="noStrike" dirty="0">
                <a:solidFill>
                  <a:srgbClr val="1F3864"/>
                </a:solidFill>
                <a:effectLst/>
                <a:latin typeface="docs-Century Gothic"/>
              </a:rPr>
              <a:t>ee</a:t>
            </a:r>
            <a:r>
              <a:rPr lang="en-GB" sz="1200" b="0" i="0" u="none" strike="noStrike" dirty="0">
                <a:solidFill>
                  <a:srgbClr val="1F3864"/>
                </a:solidFill>
                <a:effectLst/>
                <a:latin typeface="docs-Century Gothic"/>
              </a:rPr>
              <a:t>r [209] </a:t>
            </a:r>
            <a:r>
              <a:rPr lang="en-GB" sz="1200" b="1" i="0" u="none" strike="noStrike" dirty="0" err="1">
                <a:solidFill>
                  <a:srgbClr val="FF0000"/>
                </a:solidFill>
                <a:effectLst/>
                <a:latin typeface="docs-Century Gothic"/>
              </a:rPr>
              <a:t>aceite</a:t>
            </a:r>
            <a:r>
              <a:rPr lang="en-GB" sz="1200" b="0" i="0" u="none" strike="noStrike" dirty="0">
                <a:solidFill>
                  <a:srgbClr val="FF0000"/>
                </a:solidFill>
                <a:effectLst/>
                <a:latin typeface="docs-Century Gothic"/>
              </a:rPr>
              <a:t> [2101]</a:t>
            </a:r>
            <a:r>
              <a:rPr lang="en-GB" sz="1200" b="0" i="0" u="none" strike="noStrike" dirty="0">
                <a:solidFill>
                  <a:srgbClr val="1E4E79"/>
                </a:solidFill>
                <a:effectLst/>
                <a:latin typeface="docs-Century Gothic"/>
              </a:rPr>
              <a:t> </a:t>
            </a:r>
            <a:r>
              <a:rPr lang="en-GB" sz="1200" b="1" i="0" u="none" strike="noStrike" dirty="0" err="1">
                <a:solidFill>
                  <a:srgbClr val="1F3864"/>
                </a:solidFill>
                <a:effectLst/>
                <a:latin typeface="docs-Century Gothic"/>
              </a:rPr>
              <a:t>ae</a:t>
            </a:r>
            <a:r>
              <a:rPr lang="en-GB" sz="1200" b="0" i="0" u="none" strike="noStrike" dirty="0" err="1">
                <a:solidFill>
                  <a:srgbClr val="1F3864"/>
                </a:solidFill>
                <a:effectLst/>
                <a:latin typeface="docs-Century Gothic"/>
              </a:rPr>
              <a:t>ropuerto</a:t>
            </a:r>
            <a:r>
              <a:rPr lang="en-GB" sz="1200" b="0" i="0" u="none" strike="noStrike" dirty="0">
                <a:solidFill>
                  <a:srgbClr val="1F3864"/>
                </a:solidFill>
                <a:effectLst/>
                <a:latin typeface="docs-Century Gothic"/>
              </a:rPr>
              <a:t> [2492]  </a:t>
            </a:r>
            <a:r>
              <a:rPr lang="en-GB" sz="1200" b="1" i="0" u="none" strike="noStrike" dirty="0" err="1">
                <a:solidFill>
                  <a:srgbClr val="FF0000"/>
                </a:solidFill>
                <a:effectLst/>
                <a:latin typeface="docs-Century Gothic"/>
              </a:rPr>
              <a:t>aire</a:t>
            </a:r>
            <a:r>
              <a:rPr lang="en-GB" sz="1200" b="1" i="0" u="none" strike="noStrike" dirty="0">
                <a:solidFill>
                  <a:srgbClr val="FF0000"/>
                </a:solidFill>
                <a:effectLst/>
                <a:latin typeface="docs-Century Gothic"/>
              </a:rPr>
              <a:t> </a:t>
            </a:r>
            <a:r>
              <a:rPr lang="en-GB" sz="1200" b="0" i="0" u="none" strike="noStrike" dirty="0">
                <a:solidFill>
                  <a:srgbClr val="FF0000"/>
                </a:solidFill>
                <a:effectLst/>
                <a:latin typeface="docs-Century Gothic"/>
              </a:rPr>
              <a:t>[401] </a:t>
            </a:r>
            <a:r>
              <a:rPr lang="en-GB" sz="1200" b="1" i="0" u="none" strike="noStrike" dirty="0" err="1">
                <a:solidFill>
                  <a:srgbClr val="FF0000"/>
                </a:solidFill>
                <a:effectLst/>
                <a:latin typeface="docs-Century Gothic"/>
              </a:rPr>
              <a:t>boina</a:t>
            </a:r>
            <a:r>
              <a:rPr lang="en-GB" sz="1200" b="1" i="0" u="none" strike="noStrike" dirty="0">
                <a:solidFill>
                  <a:srgbClr val="FF0000"/>
                </a:solidFill>
                <a:effectLst/>
                <a:latin typeface="docs-Century Gothic"/>
              </a:rPr>
              <a:t> </a:t>
            </a:r>
            <a:r>
              <a:rPr lang="en-GB" sz="1200" b="0" i="0" u="none" strike="noStrike" dirty="0">
                <a:solidFill>
                  <a:srgbClr val="FF0000"/>
                </a:solidFill>
                <a:effectLst/>
                <a:latin typeface="docs-Century Gothic"/>
              </a:rPr>
              <a:t>[&gt;5000] </a:t>
            </a:r>
            <a:r>
              <a:rPr lang="en-GB" sz="1200" b="1" i="0" u="none" strike="noStrike" dirty="0">
                <a:solidFill>
                  <a:srgbClr val="1F3864"/>
                </a:solidFill>
                <a:effectLst/>
                <a:latin typeface="docs-Century Gothic"/>
              </a:rPr>
              <a:t>casa </a:t>
            </a:r>
            <a:r>
              <a:rPr lang="en-GB" sz="1200" b="0" i="0" u="none" strike="noStrike" dirty="0">
                <a:solidFill>
                  <a:srgbClr val="1F3864"/>
                </a:solidFill>
                <a:effectLst/>
                <a:latin typeface="docs-Century Gothic"/>
              </a:rPr>
              <a:t>[106] </a:t>
            </a:r>
            <a:r>
              <a:rPr lang="en-GB" sz="1200" b="0" i="0" dirty="0" err="1">
                <a:solidFill>
                  <a:srgbClr val="1F3864"/>
                </a:solidFill>
                <a:effectLst/>
                <a:latin typeface="docs-Century Gothic"/>
              </a:rPr>
              <a:t>cho</a:t>
            </a:r>
            <a:r>
              <a:rPr lang="en-GB" sz="1200" b="0" i="0" dirty="0">
                <a:solidFill>
                  <a:srgbClr val="1F3864"/>
                </a:solidFill>
                <a:effectLst/>
                <a:latin typeface="docs-Century Gothic"/>
              </a:rPr>
              <a:t>-co-la-te [3408] </a:t>
            </a:r>
            <a:r>
              <a:rPr lang="en-GB" sz="1200" b="1" i="0" u="none" strike="noStrike" dirty="0">
                <a:solidFill>
                  <a:srgbClr val="1F3864"/>
                </a:solidFill>
                <a:effectLst/>
                <a:latin typeface="docs-Century Gothic"/>
              </a:rPr>
              <a:t>dos </a:t>
            </a:r>
            <a:r>
              <a:rPr lang="en-GB" sz="1200" b="0" i="0" u="none" strike="noStrike" dirty="0">
                <a:solidFill>
                  <a:srgbClr val="1F3864"/>
                </a:solidFill>
                <a:effectLst/>
                <a:latin typeface="docs-Century Gothic"/>
              </a:rPr>
              <a:t>[64] </a:t>
            </a:r>
            <a:r>
              <a:rPr lang="en-GB" sz="1200" b="1" i="0" u="none" strike="noStrike" dirty="0" err="1">
                <a:solidFill>
                  <a:srgbClr val="1F3864"/>
                </a:solidFill>
                <a:effectLst/>
                <a:latin typeface="docs-Century Gothic"/>
              </a:rPr>
              <a:t>elefante</a:t>
            </a:r>
            <a:r>
              <a:rPr lang="en-GB" sz="1200" b="1" i="0" u="none" strike="noStrike" dirty="0">
                <a:solidFill>
                  <a:srgbClr val="1F3864"/>
                </a:solidFill>
                <a:effectLst/>
                <a:latin typeface="docs-Century Gothic"/>
              </a:rPr>
              <a:t> </a:t>
            </a:r>
            <a:r>
              <a:rPr lang="en-GB" sz="1200" b="0" i="0" u="none" strike="noStrike" dirty="0">
                <a:solidFill>
                  <a:srgbClr val="1F3864"/>
                </a:solidFill>
                <a:effectLst/>
                <a:latin typeface="docs-Century Gothic"/>
              </a:rPr>
              <a:t>[5000] f</a:t>
            </a:r>
            <a:r>
              <a:rPr lang="en-GB" sz="1200" b="1" i="0" u="none" strike="noStrike" dirty="0">
                <a:solidFill>
                  <a:srgbClr val="1F3864"/>
                </a:solidFill>
                <a:effectLst/>
                <a:latin typeface="docs-Century Gothic"/>
              </a:rPr>
              <a:t>eo </a:t>
            </a:r>
            <a:r>
              <a:rPr lang="en-GB" sz="1200" b="0" i="0" u="none" strike="noStrike" dirty="0">
                <a:solidFill>
                  <a:srgbClr val="1F3864"/>
                </a:solidFill>
                <a:effectLst/>
                <a:latin typeface="docs-Century Gothic"/>
              </a:rPr>
              <a:t>[2373] </a:t>
            </a:r>
            <a:r>
              <a:rPr lang="en-GB" sz="1200" b="1" i="0" u="none" strike="noStrike" dirty="0" err="1">
                <a:solidFill>
                  <a:srgbClr val="1F3864"/>
                </a:solidFill>
                <a:effectLst/>
                <a:latin typeface="docs-Century Gothic"/>
              </a:rPr>
              <a:t>oe</a:t>
            </a:r>
            <a:r>
              <a:rPr lang="en-GB" sz="1200" b="0" i="0" u="none" strike="noStrike" dirty="0" err="1">
                <a:solidFill>
                  <a:srgbClr val="1F3864"/>
                </a:solidFill>
                <a:effectLst/>
                <a:latin typeface="docs-Century Gothic"/>
              </a:rPr>
              <a:t>ste</a:t>
            </a:r>
            <a:r>
              <a:rPr lang="en-GB" sz="1200" b="0" i="0" u="none" strike="noStrike" dirty="0">
                <a:solidFill>
                  <a:srgbClr val="1F3864"/>
                </a:solidFill>
                <a:effectLst/>
                <a:latin typeface="docs-Century Gothic"/>
              </a:rPr>
              <a:t> [2416] </a:t>
            </a:r>
            <a:r>
              <a:rPr lang="en-GB" sz="1200" b="1" i="0" u="none" strike="noStrike" dirty="0" err="1">
                <a:solidFill>
                  <a:srgbClr val="1F3864"/>
                </a:solidFill>
                <a:effectLst/>
                <a:latin typeface="docs-Century Gothic"/>
              </a:rPr>
              <a:t>universo</a:t>
            </a:r>
            <a:r>
              <a:rPr lang="en-GB" sz="1200" b="1" i="0" u="none" strike="noStrike" dirty="0">
                <a:solidFill>
                  <a:srgbClr val="1F3864"/>
                </a:solidFill>
                <a:effectLst/>
                <a:latin typeface="docs-Century Gothic"/>
              </a:rPr>
              <a:t> </a:t>
            </a:r>
            <a:r>
              <a:rPr lang="en-GB" sz="1200" b="0" i="0" u="none" strike="noStrike" dirty="0">
                <a:solidFill>
                  <a:srgbClr val="1F3864"/>
                </a:solidFill>
                <a:effectLst/>
                <a:latin typeface="docs-Century Gothic"/>
              </a:rPr>
              <a:t>[1603] </a:t>
            </a:r>
            <a:r>
              <a:rPr lang="en-GB" sz="1200" b="0" i="0" dirty="0">
                <a:solidFill>
                  <a:srgbClr val="1F3864"/>
                </a:solidFill>
                <a:effectLst/>
                <a:latin typeface="docs-Century Gothic"/>
              </a:rPr>
              <a:t>in-te-re-</a:t>
            </a:r>
            <a:r>
              <a:rPr lang="en-GB" sz="1200" b="0" i="0" dirty="0" err="1">
                <a:solidFill>
                  <a:srgbClr val="1F3864"/>
                </a:solidFill>
                <a:effectLst/>
                <a:latin typeface="docs-Century Gothic"/>
              </a:rPr>
              <a:t>san</a:t>
            </a:r>
            <a:r>
              <a:rPr lang="en-GB" sz="1200" b="0" i="0" dirty="0">
                <a:solidFill>
                  <a:srgbClr val="1F3864"/>
                </a:solidFill>
                <a:effectLst/>
                <a:latin typeface="docs-Century Gothic"/>
              </a:rPr>
              <a:t>-te [616]  </a:t>
            </a: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s-ES" sz="1200" b="1" i="0" u="none" strike="noStrike" dirty="0" err="1">
                <a:solidFill>
                  <a:srgbClr val="1F3864"/>
                </a:solidFill>
                <a:effectLst/>
                <a:latin typeface="docs-Century Gothic"/>
              </a:rPr>
              <a:t>Vocabulary</a:t>
            </a:r>
            <a:r>
              <a:rPr lang="es-ES" sz="1200" b="1" i="0" u="none" strike="noStrike" dirty="0">
                <a:solidFill>
                  <a:srgbClr val="1F3864"/>
                </a:solidFill>
                <a:effectLst/>
                <a:latin typeface="docs-Century Gothic"/>
              </a:rPr>
              <a:t>:</a:t>
            </a:r>
            <a:r>
              <a:rPr lang="es-ES" sz="1200" b="0" i="0" u="none" strike="noStrike" dirty="0">
                <a:solidFill>
                  <a:srgbClr val="1F3864"/>
                </a:solidFill>
                <a:effectLst/>
                <a:latin typeface="docs-Century Gothic"/>
              </a:rPr>
              <a:t> tener [19] tengo [tener 19] tiene</a:t>
            </a:r>
            <a:r>
              <a:rPr lang="es-ES" sz="1200" b="1" i="0" u="none" strike="noStrike" dirty="0">
                <a:solidFill>
                  <a:srgbClr val="1F3864"/>
                </a:solidFill>
                <a:effectLst/>
                <a:latin typeface="docs-Century Gothic"/>
              </a:rPr>
              <a:t> </a:t>
            </a:r>
            <a:r>
              <a:rPr lang="es-ES" sz="1200" b="0" i="0" u="none" strike="noStrike" dirty="0">
                <a:solidFill>
                  <a:srgbClr val="1F3864"/>
                </a:solidFill>
                <a:effectLst/>
                <a:latin typeface="docs-Century Gothic"/>
              </a:rPr>
              <a:t>[tener 19] </a:t>
            </a:r>
            <a:r>
              <a:rPr lang="es-ES" sz="1200" b="1" i="0" u="none" strike="noStrike" dirty="0">
                <a:solidFill>
                  <a:srgbClr val="1F3864"/>
                </a:solidFill>
                <a:effectLst/>
                <a:latin typeface="docs-Century Gothic"/>
              </a:rPr>
              <a:t>compañero / compañera</a:t>
            </a:r>
            <a:r>
              <a:rPr lang="es-ES" sz="1200" b="0" i="0" u="none" strike="noStrike" dirty="0">
                <a:solidFill>
                  <a:srgbClr val="1F3864"/>
                </a:solidFill>
                <a:effectLst/>
                <a:latin typeface="docs-Century Gothic"/>
              </a:rPr>
              <a:t> [551] </a:t>
            </a:r>
            <a:r>
              <a:rPr lang="es-ES" sz="1200" b="1" i="0" u="none" strike="noStrike" dirty="0">
                <a:solidFill>
                  <a:srgbClr val="1F3864"/>
                </a:solidFill>
                <a:effectLst/>
                <a:latin typeface="docs-Century Gothic"/>
              </a:rPr>
              <a:t>escuela </a:t>
            </a:r>
            <a:r>
              <a:rPr lang="es-ES" sz="1200" b="0" i="0" u="none" strike="noStrike" dirty="0">
                <a:solidFill>
                  <a:srgbClr val="1F3864"/>
                </a:solidFill>
                <a:effectLst/>
                <a:latin typeface="docs-Century Gothic"/>
              </a:rPr>
              <a:t>[424] </a:t>
            </a:r>
            <a:r>
              <a:rPr lang="es-ES" sz="1200" b="1" i="0" u="none" strike="noStrike" dirty="0">
                <a:solidFill>
                  <a:srgbClr val="1F3864"/>
                </a:solidFill>
                <a:effectLst/>
                <a:latin typeface="docs-Century Gothic"/>
              </a:rPr>
              <a:t>hotel </a:t>
            </a:r>
            <a:r>
              <a:rPr lang="es-ES" sz="1200" b="0" i="0" u="none" strike="noStrike" dirty="0">
                <a:solidFill>
                  <a:srgbClr val="1F3864"/>
                </a:solidFill>
                <a:effectLst/>
                <a:latin typeface="docs-Century Gothic"/>
              </a:rPr>
              <a:t>[1163] </a:t>
            </a:r>
            <a:r>
              <a:rPr lang="es-ES" sz="1200" b="1" i="0" u="none" strike="noStrike" dirty="0">
                <a:solidFill>
                  <a:srgbClr val="1F3864"/>
                </a:solidFill>
                <a:effectLst/>
                <a:latin typeface="docs-Century Gothic"/>
              </a:rPr>
              <a:t>piscina</a:t>
            </a:r>
            <a:r>
              <a:rPr lang="es-ES" sz="1200" b="0" i="0" u="none" strike="noStrike" dirty="0">
                <a:solidFill>
                  <a:srgbClr val="1F3864"/>
                </a:solidFill>
                <a:effectLst/>
                <a:latin typeface="docs-Century Gothic"/>
              </a:rPr>
              <a:t> [4604] </a:t>
            </a:r>
            <a:r>
              <a:rPr lang="es-ES" sz="1200" b="1" i="0" u="none" strike="noStrike" dirty="0">
                <a:solidFill>
                  <a:srgbClr val="1F3864"/>
                </a:solidFill>
                <a:effectLst/>
                <a:latin typeface="docs-Century Gothic"/>
              </a:rPr>
              <a:t>puente</a:t>
            </a:r>
            <a:r>
              <a:rPr lang="es-ES" sz="1200" b="0" i="0" u="none" strike="noStrike" dirty="0">
                <a:solidFill>
                  <a:srgbClr val="1F3864"/>
                </a:solidFill>
                <a:effectLst/>
                <a:latin typeface="docs-Century Gothic"/>
              </a:rPr>
              <a:t> [1715] </a:t>
            </a:r>
            <a:r>
              <a:rPr lang="es-ES" sz="1200" b="1" i="0" u="none" strike="noStrike" dirty="0">
                <a:solidFill>
                  <a:srgbClr val="1F3864"/>
                </a:solidFill>
                <a:effectLst/>
                <a:latin typeface="docs-Century Gothic"/>
              </a:rPr>
              <a:t>bastante </a:t>
            </a:r>
            <a:r>
              <a:rPr lang="es-ES" sz="1200" b="0" i="0" u="none" strike="noStrike" dirty="0">
                <a:solidFill>
                  <a:srgbClr val="1F3864"/>
                </a:solidFill>
                <a:effectLst/>
                <a:latin typeface="docs-Century Gothic"/>
              </a:rPr>
              <a:t>[308]</a:t>
            </a:r>
            <a:r>
              <a:rPr lang="es-ES" sz="1200" b="1" i="0" u="none" strike="noStrike" dirty="0">
                <a:solidFill>
                  <a:srgbClr val="1F3864"/>
                </a:solidFill>
                <a:effectLst/>
                <a:latin typeface="docs-Century Gothic"/>
              </a:rPr>
              <a:t> </a:t>
            </a:r>
            <a:r>
              <a:rPr lang="es-ES" sz="1200" b="0" i="0" u="none" strike="noStrike" dirty="0">
                <a:solidFill>
                  <a:srgbClr val="1F3864"/>
                </a:solidFill>
                <a:effectLst/>
                <a:latin typeface="docs-Century Gothic"/>
              </a:rPr>
              <a:t>muy [43]</a:t>
            </a:r>
            <a:r>
              <a:rPr lang="es-ES" sz="1200" b="0" i="0" u="none" strike="sngStrike" dirty="0">
                <a:solidFill>
                  <a:srgbClr val="FF0000"/>
                </a:solidFill>
                <a:effectLst/>
                <a:latin typeface="docs-Century Gothic"/>
              </a:rPr>
              <a:t> </a:t>
            </a:r>
            <a:r>
              <a:rPr lang="es-ES" sz="1200" b="0" i="0" u="none" strike="noStrike" dirty="0">
                <a:solidFill>
                  <a:srgbClr val="1F3864"/>
                </a:solidFill>
                <a:effectLst/>
                <a:latin typeface="docs-Century Gothic"/>
              </a:rPr>
              <a:t>un [6] una [6] </a:t>
            </a:r>
            <a:r>
              <a:rPr lang="es-ES" sz="1200" b="0" i="0" u="none" strike="noStrike" dirty="0" err="1">
                <a:solidFill>
                  <a:srgbClr val="1F3864"/>
                </a:solidFill>
                <a:effectLst/>
                <a:latin typeface="docs-Century Gothic"/>
              </a:rPr>
              <a:t>re-use</a:t>
            </a:r>
            <a:r>
              <a:rPr lang="es-ES" sz="1200" b="0" i="0" u="none" strike="noStrike" dirty="0">
                <a:solidFill>
                  <a:srgbClr val="1F3864"/>
                </a:solidFill>
                <a:effectLst/>
                <a:latin typeface="docs-Century Gothic"/>
              </a:rPr>
              <a:t> </a:t>
            </a:r>
            <a:r>
              <a:rPr lang="es-ES" sz="1200" b="0" i="0" u="none" strike="noStrike" dirty="0" err="1">
                <a:solidFill>
                  <a:srgbClr val="1F3864"/>
                </a:solidFill>
                <a:effectLst/>
                <a:latin typeface="docs-Century Gothic"/>
              </a:rPr>
              <a:t>adjectives</a:t>
            </a:r>
            <a:r>
              <a:rPr lang="es-ES" sz="1200" b="0" i="0" u="none" strike="noStrike" dirty="0">
                <a:solidFill>
                  <a:srgbClr val="1F3864"/>
                </a:solidFill>
                <a:effectLst/>
                <a:latin typeface="docs-Century Gothic"/>
              </a:rPr>
              <a:t>: </a:t>
            </a:r>
            <a:r>
              <a:rPr lang="es-ES" sz="1200" b="0" i="1" u="none" strike="noStrike" dirty="0">
                <a:solidFill>
                  <a:srgbClr val="1F3864"/>
                </a:solidFill>
                <a:effectLst/>
                <a:latin typeface="docs-Century Gothic"/>
              </a:rPr>
              <a:t>bonito </a:t>
            </a:r>
            <a:r>
              <a:rPr lang="es-ES" sz="1200" b="0" i="0" u="none" strike="noStrike" dirty="0">
                <a:solidFill>
                  <a:srgbClr val="1F3864"/>
                </a:solidFill>
                <a:effectLst/>
                <a:latin typeface="docs-Century Gothic"/>
              </a:rPr>
              <a:t>[891]</a:t>
            </a:r>
            <a:r>
              <a:rPr lang="es-ES" sz="1200" b="0" i="1" u="none" strike="noStrike" dirty="0">
                <a:solidFill>
                  <a:srgbClr val="1F3864"/>
                </a:solidFill>
                <a:effectLst/>
                <a:latin typeface="docs-Century Gothic"/>
              </a:rPr>
              <a:t> </a:t>
            </a:r>
            <a:r>
              <a:rPr lang="es-ES" sz="1200" b="0" i="1" u="none" strike="noStrike" dirty="0">
                <a:solidFill>
                  <a:srgbClr val="FF0000"/>
                </a:solidFill>
                <a:effectLst/>
                <a:latin typeface="docs-Century Gothic"/>
              </a:rPr>
              <a:t>curioso [1811] </a:t>
            </a:r>
            <a:r>
              <a:rPr lang="es-ES" sz="1200" b="0" i="1" u="none" strike="noStrike" dirty="0">
                <a:solidFill>
                  <a:srgbClr val="1F3864"/>
                </a:solidFill>
                <a:effectLst/>
                <a:latin typeface="docs-Century Gothic"/>
              </a:rPr>
              <a:t>diferente </a:t>
            </a:r>
            <a:r>
              <a:rPr lang="es-ES" sz="1200" b="0" i="0" u="none" strike="noStrike" dirty="0">
                <a:solidFill>
                  <a:srgbClr val="1F3864"/>
                </a:solidFill>
                <a:effectLst/>
                <a:latin typeface="docs-Century Gothic"/>
              </a:rPr>
              <a:t>[293]</a:t>
            </a:r>
            <a:r>
              <a:rPr lang="es-ES" sz="1200" b="0" i="1" u="none" strike="noStrike" dirty="0">
                <a:solidFill>
                  <a:srgbClr val="1F3864"/>
                </a:solidFill>
                <a:effectLst/>
                <a:latin typeface="docs-Century Gothic"/>
              </a:rPr>
              <a:t> divertido </a:t>
            </a:r>
            <a:r>
              <a:rPr lang="es-ES" sz="1200" b="0" i="0" u="none" strike="noStrike" dirty="0">
                <a:solidFill>
                  <a:srgbClr val="1F3864"/>
                </a:solidFill>
                <a:effectLst/>
                <a:latin typeface="docs-Century Gothic"/>
              </a:rPr>
              <a:t>[2465] </a:t>
            </a:r>
            <a:r>
              <a:rPr lang="es-ES" sz="1200" b="0" i="1" u="none" strike="noStrike" dirty="0">
                <a:solidFill>
                  <a:srgbClr val="1F3864"/>
                </a:solidFill>
                <a:effectLst/>
                <a:latin typeface="docs-Century Gothic"/>
              </a:rPr>
              <a:t>grande </a:t>
            </a:r>
            <a:r>
              <a:rPr lang="es-ES" sz="1200" b="0" i="0" u="none" strike="noStrike" dirty="0">
                <a:solidFill>
                  <a:srgbClr val="1F3864"/>
                </a:solidFill>
                <a:effectLst/>
                <a:latin typeface="docs-Century Gothic"/>
              </a:rPr>
              <a:t>[66]</a:t>
            </a:r>
            <a:r>
              <a:rPr lang="es-ES" sz="1200" b="0" i="1" u="none" strike="noStrike" dirty="0">
                <a:solidFill>
                  <a:srgbClr val="1F3864"/>
                </a:solidFill>
                <a:effectLst/>
                <a:latin typeface="docs-Century Gothic"/>
              </a:rPr>
              <a:t> importante </a:t>
            </a:r>
            <a:r>
              <a:rPr lang="es-ES" sz="1200" b="0" i="0" u="none" strike="noStrike" dirty="0">
                <a:solidFill>
                  <a:srgbClr val="1F3864"/>
                </a:solidFill>
                <a:effectLst/>
                <a:latin typeface="docs-Century Gothic"/>
              </a:rPr>
              <a:t>[171 </a:t>
            </a:r>
            <a:r>
              <a:rPr lang="es-ES" sz="1200" b="0" i="1" u="none" strike="noStrike" dirty="0">
                <a:solidFill>
                  <a:srgbClr val="1F3864"/>
                </a:solidFill>
                <a:effectLst/>
                <a:latin typeface="docs-Century Gothic"/>
              </a:rPr>
              <a:t>inteligente </a:t>
            </a:r>
            <a:r>
              <a:rPr lang="es-ES" sz="1200" b="0" i="0" u="none" strike="noStrike" dirty="0">
                <a:solidFill>
                  <a:srgbClr val="1F3864"/>
                </a:solidFill>
                <a:effectLst/>
                <a:latin typeface="docs-Century Gothic"/>
              </a:rPr>
              <a:t>[2167]</a:t>
            </a:r>
            <a:r>
              <a:rPr lang="es-ES" sz="1200" b="0" i="0" u="none" strike="noStrike" dirty="0">
                <a:solidFill>
                  <a:srgbClr val="FF0000"/>
                </a:solidFill>
                <a:effectLst/>
                <a:latin typeface="docs-Century Gothic"/>
              </a:rPr>
              <a:t> negativo [1804] </a:t>
            </a:r>
            <a:r>
              <a:rPr lang="es-ES" sz="1200" b="0" i="1" u="none" strike="noStrike" dirty="0">
                <a:solidFill>
                  <a:srgbClr val="1F3864"/>
                </a:solidFill>
                <a:effectLst/>
                <a:latin typeface="docs-Century Gothic"/>
              </a:rPr>
              <a:t>pequeño </a:t>
            </a:r>
            <a:r>
              <a:rPr lang="es-ES" sz="1200" b="0" i="0" u="none" strike="noStrike" dirty="0">
                <a:solidFill>
                  <a:srgbClr val="1F3864"/>
                </a:solidFill>
                <a:effectLst/>
                <a:latin typeface="docs-Century Gothic"/>
              </a:rPr>
              <a:t>[202] </a:t>
            </a:r>
            <a:r>
              <a:rPr lang="es-ES" sz="1200" b="0" i="1" u="none" strike="noStrike" dirty="0">
                <a:solidFill>
                  <a:srgbClr val="1F3864"/>
                </a:solidFill>
                <a:effectLst/>
                <a:latin typeface="docs-Century Gothic"/>
              </a:rPr>
              <a:t>perfecto </a:t>
            </a:r>
            <a:r>
              <a:rPr lang="es-ES" sz="1200" b="0" i="0" u="none" strike="noStrike" dirty="0">
                <a:solidFill>
                  <a:srgbClr val="1F3864"/>
                </a:solidFill>
                <a:effectLst/>
                <a:latin typeface="docs-Century Gothic"/>
              </a:rPr>
              <a:t>[1115] </a:t>
            </a:r>
            <a:r>
              <a:rPr lang="es-ES" sz="1200" b="0" i="1" u="none" strike="noStrike" dirty="0">
                <a:solidFill>
                  <a:srgbClr val="1F3864"/>
                </a:solidFill>
                <a:effectLst/>
                <a:latin typeface="docs-Century Gothic"/>
              </a:rPr>
              <a:t>pesado [2166] serio </a:t>
            </a:r>
            <a:r>
              <a:rPr lang="es-ES" sz="1200" b="0" i="0" u="none" strike="noStrike" dirty="0">
                <a:solidFill>
                  <a:srgbClr val="1F3864"/>
                </a:solidFill>
                <a:effectLst/>
                <a:latin typeface="docs-Century Gothic"/>
              </a:rPr>
              <a:t>[856]</a:t>
            </a:r>
          </a:p>
          <a:p>
            <a:pPr marL="0" lvl="0" indent="0" algn="l" rtl="0">
              <a:spcBef>
                <a:spcPts val="0"/>
              </a:spcBef>
              <a:spcAft>
                <a:spcPts val="0"/>
              </a:spcAft>
              <a:buNone/>
            </a:pPr>
            <a:r>
              <a:rPr lang="en-GB" sz="1000" b="1" dirty="0">
                <a:effectLst/>
                <a:latin typeface="Calibri" panose="020F0502020204030204" pitchFamily="34" charset="0"/>
                <a:ea typeface="Calibri" panose="020F0502020204030204" pitchFamily="34" charset="0"/>
              </a:rPr>
              <a:t>Revisit 1:</a:t>
            </a:r>
            <a:r>
              <a:rPr lang="en-GB" sz="1000" dirty="0">
                <a:effectLst/>
                <a:latin typeface="Calibri" panose="020F0502020204030204" pitchFamily="34" charset="0"/>
                <a:ea typeface="Calibri" panose="020F0502020204030204" pitchFamily="34" charset="0"/>
              </a:rPr>
              <a:t> </a:t>
            </a:r>
            <a:r>
              <a:rPr lang="es-ES" sz="1800" b="0" i="0" u="none" strike="noStrike" dirty="0">
                <a:solidFill>
                  <a:srgbClr val="002060"/>
                </a:solidFill>
                <a:effectLst/>
                <a:latin typeface="Century Gothic" panose="020B0502020202020204" pitchFamily="34" charset="0"/>
              </a:rPr>
              <a:t>cuál [445] día [65] espectáculo [1622] exposición [1317] fecha [756] lunes [1370] martes [3101] miércoles [1816] jueves [1650] viernes [1259] sábado [1179] domingo [693] </a:t>
            </a:r>
            <a:endParaRPr lang="en-GB" sz="10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000" b="1" dirty="0">
                <a:effectLst/>
                <a:latin typeface="Calibri" panose="020F0502020204030204" pitchFamily="34" charset="0"/>
                <a:ea typeface="Calibri" panose="020F0502020204030204" pitchFamily="34" charset="0"/>
              </a:rPr>
              <a:t>Revisit 2: --</a:t>
            </a:r>
          </a:p>
          <a:p>
            <a:endParaRPr lang="en-GB" sz="10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effectLst/>
                <a:latin typeface="Calibri" panose="020F0502020204030204" pitchFamily="34" charset="0"/>
                <a:ea typeface="Calibri" panose="020F0502020204030204" pitchFamily="34" charset="0"/>
              </a:rPr>
              <a:t>For any </a:t>
            </a:r>
            <a:r>
              <a:rPr lang="en-GB" sz="1000" i="1" dirty="0">
                <a:effectLst/>
                <a:latin typeface="Calibri" panose="020F0502020204030204" pitchFamily="34" charset="0"/>
                <a:ea typeface="Calibri" panose="020F0502020204030204" pitchFamily="34" charset="0"/>
              </a:rPr>
              <a:t>other </a:t>
            </a:r>
            <a:r>
              <a:rPr lang="en-GB" sz="10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effectLst/>
                <a:latin typeface="Calibri" panose="020F0502020204030204" pitchFamily="34" charset="0"/>
                <a:ea typeface="Calibri" panose="020F0502020204030204" pitchFamily="34" charset="0"/>
              </a:rPr>
              <a:t>Glossed:</a:t>
            </a:r>
          </a:p>
          <a:p>
            <a:r>
              <a:rPr lang="en-GB" sz="1000" b="1" dirty="0" err="1"/>
              <a:t>té</a:t>
            </a:r>
            <a:r>
              <a:rPr lang="en-GB" sz="1000" dirty="0"/>
              <a:t> [2552] </a:t>
            </a:r>
            <a:r>
              <a:rPr lang="en-GB" sz="1000" b="1" dirty="0" err="1"/>
              <a:t>inglés</a:t>
            </a:r>
            <a:r>
              <a:rPr lang="en-GB" sz="1000" dirty="0"/>
              <a:t>  (language – noun)</a:t>
            </a:r>
          </a:p>
          <a:p>
            <a:pPr marL="0" lvl="0" indent="0" algn="l" rtl="0">
              <a:spcBef>
                <a:spcPts val="0"/>
              </a:spcBef>
              <a:spcAft>
                <a:spcPts val="0"/>
              </a:spcAft>
              <a:buNone/>
            </a:pPr>
            <a:endParaRPr lang="en-GB" sz="10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000" dirty="0">
                <a:effectLst/>
                <a:latin typeface="Calibri" panose="020F0502020204030204" pitchFamily="34" charset="0"/>
                <a:ea typeface="Calibri" panose="020F0502020204030204" pitchFamily="34" charset="0"/>
              </a:rPr>
              <a:t>Source: Davies, M. &amp; Davies, K. (2018)</a:t>
            </a:r>
            <a:r>
              <a:rPr lang="en-GB" sz="1000" i="1" dirty="0">
                <a:effectLst/>
                <a:latin typeface="Calibri" panose="020F0502020204030204" pitchFamily="34" charset="0"/>
                <a:ea typeface="Calibri" panose="020F0502020204030204" pitchFamily="34" charset="0"/>
              </a:rPr>
              <a:t>. A frequency dictionary of Spanish: Core vocabulary for learners </a:t>
            </a:r>
            <a:r>
              <a:rPr lang="en-GB" sz="10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sz="1000" dirty="0"/>
          </a:p>
          <a:p>
            <a:pPr marL="0" lvl="0" indent="0" algn="l" rtl="0">
              <a:spcBef>
                <a:spcPts val="0"/>
              </a:spcBef>
              <a:spcAft>
                <a:spcPts val="0"/>
              </a:spcAft>
              <a:buNone/>
            </a:pPr>
            <a:endParaRPr lang="en-GB" sz="1000" b="1" i="0" u="none" strike="noStrike" dirty="0">
              <a:solidFill>
                <a:srgbClr val="002060"/>
              </a:solidFill>
              <a:effectLst/>
              <a:latin typeface="docs-Century Gothic"/>
            </a:endParaRPr>
          </a:p>
          <a:p>
            <a:pPr marL="0" lvl="0" indent="0" algn="l" rtl="0">
              <a:spcBef>
                <a:spcPts val="0"/>
              </a:spcBef>
              <a:spcAft>
                <a:spcPts val="0"/>
              </a:spcAft>
              <a:buNone/>
            </a:pPr>
            <a:endParaRPr lang="en-GB" sz="1000" dirty="0"/>
          </a:p>
          <a:p>
            <a:pPr marL="0" lvl="0" indent="0" algn="l" rtl="0">
              <a:spcBef>
                <a:spcPts val="0"/>
              </a:spcBef>
              <a:spcAft>
                <a:spcPts val="0"/>
              </a:spcAft>
              <a:buNone/>
            </a:pPr>
            <a:endParaRPr lang="en-GB" sz="1000" dirty="0"/>
          </a:p>
          <a:p>
            <a:pPr marL="0" lvl="0" indent="0" algn="l" rtl="0">
              <a:spcBef>
                <a:spcPts val="0"/>
              </a:spcBef>
              <a:spcAft>
                <a:spcPts val="0"/>
              </a:spcAft>
              <a:buNone/>
            </a:pPr>
            <a:endParaRPr lang="en-GB" sz="1000" dirty="0"/>
          </a:p>
          <a:p>
            <a:pPr marL="0" lvl="0" indent="0" algn="l" rtl="0">
              <a:spcBef>
                <a:spcPts val="0"/>
              </a:spcBef>
              <a:spcAft>
                <a:spcPts val="0"/>
              </a:spcAft>
              <a:buNone/>
            </a:pPr>
            <a:endParaRPr lang="en-GB" sz="1000" dirty="0"/>
          </a:p>
          <a:p>
            <a:pPr marL="0" lvl="0" indent="0" algn="l" rtl="0">
              <a:spcBef>
                <a:spcPts val="0"/>
              </a:spcBef>
              <a:spcAft>
                <a:spcPts val="0"/>
              </a:spcAft>
              <a:buNone/>
            </a:pPr>
            <a:endParaRPr lang="en-GB" sz="1200"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4 minutes (4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baseline="0" dirty="0"/>
              <a:t>to practise oral sentence building. Targeted features: </a:t>
            </a:r>
            <a:r>
              <a:rPr lang="en-GB" b="0" baseline="0" dirty="0" err="1"/>
              <a:t>tengo</a:t>
            </a:r>
            <a:r>
              <a:rPr lang="en-GB" b="0" baseline="0" dirty="0"/>
              <a:t> / </a:t>
            </a:r>
            <a:r>
              <a:rPr lang="en-GB" b="0" baseline="0" dirty="0" err="1"/>
              <a:t>tiene</a:t>
            </a:r>
            <a:r>
              <a:rPr lang="en-GB" b="0" baseline="0" dirty="0"/>
              <a:t> | nouns revisited.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b="1" dirty="0"/>
              <a:t>Procedure:</a:t>
            </a:r>
          </a:p>
          <a:p>
            <a:r>
              <a:rPr lang="en-GB" dirty="0"/>
              <a:t>Click for English sentence and Spanish prompt words.</a:t>
            </a:r>
            <a:br>
              <a:rPr lang="en-GB" dirty="0"/>
            </a:br>
            <a:r>
              <a:rPr lang="en-GB" dirty="0"/>
              <a:t>2. Click </a:t>
            </a:r>
            <a:r>
              <a:rPr lang="en-GB" dirty="0" err="1"/>
              <a:t>inicio</a:t>
            </a:r>
            <a:r>
              <a:rPr lang="en-GB" dirty="0"/>
              <a:t> to start the timer.</a:t>
            </a:r>
          </a:p>
          <a:p>
            <a:r>
              <a:rPr lang="en-GB" dirty="0"/>
              <a:t>3. Pupils select from the words given to create and say the sentence out loud before the time elapses.</a:t>
            </a:r>
            <a:br>
              <a:rPr lang="en-GB" dirty="0"/>
            </a:br>
            <a:r>
              <a:rPr lang="en-GB" dirty="0"/>
              <a:t>4. Click for the extra words to disappear.</a:t>
            </a:r>
          </a:p>
          <a:p>
            <a:r>
              <a:rPr lang="en-GB" dirty="0"/>
              <a:t>5. Click for </a:t>
            </a:r>
            <a:r>
              <a:rPr lang="en-GB" dirty="0" err="1"/>
              <a:t>for</a:t>
            </a:r>
            <a:r>
              <a:rPr lang="en-GB" dirty="0"/>
              <a:t> the Spanish sentence to appear.</a:t>
            </a:r>
          </a:p>
          <a:p>
            <a:endParaRPr lang="en-GB" b="1" dirty="0"/>
          </a:p>
        </p:txBody>
      </p:sp>
      <p:sp>
        <p:nvSpPr>
          <p:cNvPr id="4" name="Slide Number Placeholder 3"/>
          <p:cNvSpPr>
            <a:spLocks noGrp="1"/>
          </p:cNvSpPr>
          <p:nvPr>
            <p:ph type="sldNum" sz="quarter" idx="5"/>
          </p:nvPr>
        </p:nvSpPr>
        <p:spPr/>
        <p:txBody>
          <a:bodyPr/>
          <a:lstStyle/>
          <a:p>
            <a:fld id="{BEF5CB3E-F697-4EF5-82C2-431E736C45DD}" type="slidenum">
              <a:rPr lang="en-GB" smtClean="0"/>
              <a:t>11</a:t>
            </a:fld>
            <a:endParaRPr lang="en-GB"/>
          </a:p>
        </p:txBody>
      </p:sp>
    </p:spTree>
    <p:extLst>
      <p:ext uri="{BB962C8B-B14F-4D97-AF65-F5344CB8AC3E}">
        <p14:creationId xmlns:p14="http://schemas.microsoft.com/office/powerpoint/2010/main" val="1608532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4 minutes (4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baseline="0" dirty="0"/>
              <a:t>to practise oral sentence building. Targeted features: </a:t>
            </a:r>
            <a:r>
              <a:rPr lang="en-GB" b="0" baseline="0" dirty="0" err="1"/>
              <a:t>tengo</a:t>
            </a:r>
            <a:r>
              <a:rPr lang="en-GB" b="0" baseline="0" dirty="0"/>
              <a:t> / </a:t>
            </a:r>
            <a:r>
              <a:rPr lang="en-GB" b="0" baseline="0" dirty="0" err="1"/>
              <a:t>tiene</a:t>
            </a:r>
            <a:r>
              <a:rPr lang="en-GB" b="0" baseline="0" dirty="0"/>
              <a:t> | nouns revisited.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b="1" dirty="0"/>
              <a:t>Procedure:</a:t>
            </a:r>
          </a:p>
          <a:p>
            <a:r>
              <a:rPr lang="en-GB" dirty="0"/>
              <a:t>Click for English sentence and Spanish prompt words.</a:t>
            </a:r>
            <a:br>
              <a:rPr lang="en-GB" dirty="0"/>
            </a:br>
            <a:r>
              <a:rPr lang="en-GB" dirty="0"/>
              <a:t>2. Click </a:t>
            </a:r>
            <a:r>
              <a:rPr lang="en-GB" dirty="0" err="1"/>
              <a:t>inicio</a:t>
            </a:r>
            <a:r>
              <a:rPr lang="en-GB" dirty="0"/>
              <a:t> to start the timer.</a:t>
            </a:r>
          </a:p>
          <a:p>
            <a:r>
              <a:rPr lang="en-GB" dirty="0"/>
              <a:t>3. Pupils select from the words given to create and say the sentence out loud before the time elapses.</a:t>
            </a:r>
            <a:br>
              <a:rPr lang="en-GB" dirty="0"/>
            </a:br>
            <a:r>
              <a:rPr lang="en-GB" dirty="0"/>
              <a:t>4. Click for the extra words to disappear.</a:t>
            </a:r>
          </a:p>
          <a:p>
            <a:r>
              <a:rPr lang="en-GB" dirty="0"/>
              <a:t>5. Click for </a:t>
            </a:r>
            <a:r>
              <a:rPr lang="en-GB" dirty="0" err="1"/>
              <a:t>for</a:t>
            </a:r>
            <a:r>
              <a:rPr lang="en-GB" dirty="0"/>
              <a:t> the Spanish sentence to appear.</a:t>
            </a:r>
          </a:p>
          <a:p>
            <a:endParaRPr lang="en-GB" b="1" dirty="0"/>
          </a:p>
        </p:txBody>
      </p:sp>
      <p:sp>
        <p:nvSpPr>
          <p:cNvPr id="4" name="Slide Number Placeholder 3"/>
          <p:cNvSpPr>
            <a:spLocks noGrp="1"/>
          </p:cNvSpPr>
          <p:nvPr>
            <p:ph type="sldNum" sz="quarter" idx="5"/>
          </p:nvPr>
        </p:nvSpPr>
        <p:spPr/>
        <p:txBody>
          <a:bodyPr/>
          <a:lstStyle/>
          <a:p>
            <a:fld id="{BEF5CB3E-F697-4EF5-82C2-431E736C45DD}" type="slidenum">
              <a:rPr lang="en-GB" smtClean="0"/>
              <a:t>12</a:t>
            </a:fld>
            <a:endParaRPr lang="en-GB"/>
          </a:p>
        </p:txBody>
      </p:sp>
    </p:spTree>
    <p:extLst>
      <p:ext uri="{BB962C8B-B14F-4D97-AF65-F5344CB8AC3E}">
        <p14:creationId xmlns:p14="http://schemas.microsoft.com/office/powerpoint/2010/main" val="866262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4 minutes (4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baseline="0" dirty="0"/>
              <a:t>to practise oral sentence building. Targeted features: </a:t>
            </a:r>
            <a:r>
              <a:rPr lang="en-GB" b="0" baseline="0" dirty="0" err="1"/>
              <a:t>tengo</a:t>
            </a:r>
            <a:r>
              <a:rPr lang="en-GB" b="0" baseline="0" dirty="0"/>
              <a:t> / </a:t>
            </a:r>
            <a:r>
              <a:rPr lang="en-GB" b="0" baseline="0" dirty="0" err="1"/>
              <a:t>tiene</a:t>
            </a:r>
            <a:r>
              <a:rPr lang="en-GB" b="0" baseline="0" dirty="0"/>
              <a:t> | nouns revisited.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b="1" dirty="0"/>
              <a:t>Procedure:</a:t>
            </a:r>
          </a:p>
          <a:p>
            <a:r>
              <a:rPr lang="en-GB" dirty="0"/>
              <a:t>Click for English sentence and Spanish prompt words.</a:t>
            </a:r>
            <a:br>
              <a:rPr lang="en-GB" dirty="0"/>
            </a:br>
            <a:r>
              <a:rPr lang="en-GB" dirty="0"/>
              <a:t>2. Click </a:t>
            </a:r>
            <a:r>
              <a:rPr lang="en-GB" dirty="0" err="1"/>
              <a:t>inicio</a:t>
            </a:r>
            <a:r>
              <a:rPr lang="en-GB" dirty="0"/>
              <a:t> to start the timer.</a:t>
            </a:r>
          </a:p>
          <a:p>
            <a:r>
              <a:rPr lang="en-GB" dirty="0"/>
              <a:t>3. Pupils select from the words given to create and say the sentence out loud before the time elapses.</a:t>
            </a:r>
            <a:br>
              <a:rPr lang="en-GB" dirty="0"/>
            </a:br>
            <a:r>
              <a:rPr lang="en-GB" dirty="0"/>
              <a:t>4. Click for the extra words to disappear.</a:t>
            </a:r>
          </a:p>
          <a:p>
            <a:r>
              <a:rPr lang="en-GB" dirty="0"/>
              <a:t>5. Click for </a:t>
            </a:r>
            <a:r>
              <a:rPr lang="en-GB" dirty="0" err="1"/>
              <a:t>for</a:t>
            </a:r>
            <a:r>
              <a:rPr lang="en-GB" dirty="0"/>
              <a:t> the Spanish sentence to appear.</a:t>
            </a:r>
          </a:p>
          <a:p>
            <a:endParaRPr lang="en-GB" b="1" dirty="0"/>
          </a:p>
        </p:txBody>
      </p:sp>
      <p:sp>
        <p:nvSpPr>
          <p:cNvPr id="4" name="Slide Number Placeholder 3"/>
          <p:cNvSpPr>
            <a:spLocks noGrp="1"/>
          </p:cNvSpPr>
          <p:nvPr>
            <p:ph type="sldNum" sz="quarter" idx="5"/>
          </p:nvPr>
        </p:nvSpPr>
        <p:spPr/>
        <p:txBody>
          <a:bodyPr/>
          <a:lstStyle/>
          <a:p>
            <a:fld id="{BEF5CB3E-F697-4EF5-82C2-431E736C45DD}" type="slidenum">
              <a:rPr lang="en-GB" smtClean="0"/>
              <a:t>13</a:t>
            </a:fld>
            <a:endParaRPr lang="en-GB"/>
          </a:p>
        </p:txBody>
      </p:sp>
    </p:spTree>
    <p:extLst>
      <p:ext uri="{BB962C8B-B14F-4D97-AF65-F5344CB8AC3E}">
        <p14:creationId xmlns:p14="http://schemas.microsoft.com/office/powerpoint/2010/main" val="3501897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4 minutes (4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baseline="0" dirty="0"/>
              <a:t>to practise oral sentence building. Targeted features: </a:t>
            </a:r>
            <a:r>
              <a:rPr lang="en-GB" b="0" baseline="0" dirty="0" err="1"/>
              <a:t>tengo</a:t>
            </a:r>
            <a:r>
              <a:rPr lang="en-GB" b="0" baseline="0" dirty="0"/>
              <a:t> / </a:t>
            </a:r>
            <a:r>
              <a:rPr lang="en-GB" b="0" baseline="0" dirty="0" err="1"/>
              <a:t>tiene</a:t>
            </a:r>
            <a:r>
              <a:rPr lang="en-GB" b="0" baseline="0" dirty="0"/>
              <a:t> | nouns revisited.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b="1" dirty="0"/>
              <a:t>Procedure:</a:t>
            </a:r>
          </a:p>
          <a:p>
            <a:r>
              <a:rPr lang="en-GB" dirty="0"/>
              <a:t>Click for English sentence and Spanish prompt words.</a:t>
            </a:r>
            <a:br>
              <a:rPr lang="en-GB" dirty="0"/>
            </a:br>
            <a:r>
              <a:rPr lang="en-GB" dirty="0"/>
              <a:t>2. Click </a:t>
            </a:r>
            <a:r>
              <a:rPr lang="en-GB" dirty="0" err="1"/>
              <a:t>inicio</a:t>
            </a:r>
            <a:r>
              <a:rPr lang="en-GB" dirty="0"/>
              <a:t> to start the timer.</a:t>
            </a:r>
          </a:p>
          <a:p>
            <a:r>
              <a:rPr lang="en-GB" dirty="0"/>
              <a:t>3. Pupils select from the words given to create and say the sentence out loud before the time elapses.</a:t>
            </a:r>
            <a:br>
              <a:rPr lang="en-GB" dirty="0"/>
            </a:br>
            <a:r>
              <a:rPr lang="en-GB" dirty="0"/>
              <a:t>4. Click for the extra words to disappear.</a:t>
            </a:r>
          </a:p>
          <a:p>
            <a:r>
              <a:rPr lang="en-GB" dirty="0"/>
              <a:t>5. Click for </a:t>
            </a:r>
            <a:r>
              <a:rPr lang="en-GB" dirty="0" err="1"/>
              <a:t>for</a:t>
            </a:r>
            <a:r>
              <a:rPr lang="en-GB" dirty="0"/>
              <a:t> the Spanish sentence to appear.</a:t>
            </a:r>
          </a:p>
          <a:p>
            <a:endParaRPr lang="en-GB" b="1" dirty="0"/>
          </a:p>
        </p:txBody>
      </p:sp>
      <p:sp>
        <p:nvSpPr>
          <p:cNvPr id="4" name="Slide Number Placeholder 3"/>
          <p:cNvSpPr>
            <a:spLocks noGrp="1"/>
          </p:cNvSpPr>
          <p:nvPr>
            <p:ph type="sldNum" sz="quarter" idx="5"/>
          </p:nvPr>
        </p:nvSpPr>
        <p:spPr/>
        <p:txBody>
          <a:bodyPr/>
          <a:lstStyle/>
          <a:p>
            <a:fld id="{BEF5CB3E-F697-4EF5-82C2-431E736C45DD}" type="slidenum">
              <a:rPr lang="en-GB" smtClean="0"/>
              <a:t>14</a:t>
            </a:fld>
            <a:endParaRPr lang="en-GB"/>
          </a:p>
        </p:txBody>
      </p:sp>
    </p:spTree>
    <p:extLst>
      <p:ext uri="{BB962C8B-B14F-4D97-AF65-F5344CB8AC3E}">
        <p14:creationId xmlns:p14="http://schemas.microsoft.com/office/powerpoint/2010/main" val="1977814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spoken production of words containing all vowels and vowel combinations practised so far this term.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 in Spanish.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Ensure meaning of ‘</a:t>
            </a:r>
            <a:r>
              <a:rPr lang="en-GB" dirty="0" err="1"/>
              <a:t>orden</a:t>
            </a:r>
            <a:r>
              <a:rPr lang="en-GB" dirty="0"/>
              <a:t> </a:t>
            </a:r>
            <a:r>
              <a:rPr lang="en-GB" dirty="0" err="1"/>
              <a:t>alfabético</a:t>
            </a:r>
            <a:r>
              <a:rPr lang="en-GB" dirty="0"/>
              <a:t>’ is clear and elicit first word from a volunteer.</a:t>
            </a:r>
          </a:p>
          <a:p>
            <a:pPr marL="0" marR="0" lvl="0" indent="0" algn="l" rtl="0">
              <a:lnSpc>
                <a:spcPct val="100000"/>
              </a:lnSpc>
              <a:spcBef>
                <a:spcPts val="0"/>
              </a:spcBef>
              <a:spcAft>
                <a:spcPts val="0"/>
              </a:spcAft>
              <a:buClr>
                <a:schemeClr val="dk1"/>
              </a:buClr>
              <a:buSzPts val="1200"/>
              <a:buFont typeface="Calibri"/>
              <a:buNone/>
            </a:pPr>
            <a:r>
              <a:rPr lang="en-GB" dirty="0"/>
              <a:t>3.  Click on ‘</a:t>
            </a:r>
            <a:r>
              <a:rPr lang="en-GB" dirty="0" err="1"/>
              <a:t>inicio</a:t>
            </a:r>
            <a:r>
              <a:rPr lang="en-GB" dirty="0"/>
              <a:t>’ to start the timer. Pupils practise in pairs for one minute.</a:t>
            </a:r>
          </a:p>
          <a:p>
            <a:pPr marL="0" marR="0" lvl="0" indent="0" algn="l" rtl="0">
              <a:lnSpc>
                <a:spcPct val="100000"/>
              </a:lnSpc>
              <a:spcBef>
                <a:spcPts val="0"/>
              </a:spcBef>
              <a:spcAft>
                <a:spcPts val="0"/>
              </a:spcAft>
              <a:buClr>
                <a:schemeClr val="dk1"/>
              </a:buClr>
              <a:buSzPts val="1200"/>
              <a:buFont typeface="Calibri"/>
              <a:buNone/>
            </a:pPr>
            <a:r>
              <a:rPr lang="en-GB" dirty="0"/>
              <a:t>4.  Start the timer again.  This time, elicit responses chorally from pupils, as words appear on the right. Answers are animated (two clicks per word – one for disappearance effect, one for entrance). </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7840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0" dirty="0"/>
          </a:p>
          <a:p>
            <a:r>
              <a:rPr lang="en-GB" b="1" dirty="0"/>
              <a:t>Aim: </a:t>
            </a:r>
            <a:r>
              <a:rPr lang="en-US" b="0" dirty="0"/>
              <a:t>to recap previously introduced vocabulary as well as introduce context-specific words. </a:t>
            </a:r>
            <a:endParaRPr lang="en-GB" b="0" dirty="0"/>
          </a:p>
          <a:p>
            <a:endParaRPr lang="en-GB" sz="1200" kern="1200" dirty="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Part 1</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 in Spanish. Check understanding of ‘palabra’.</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Tell students they need to figure out which word is being described. They have the possible options at the bottom. Por </a:t>
            </a:r>
            <a:r>
              <a:rPr lang="en-GB" dirty="0" err="1"/>
              <a:t>ejemplo</a:t>
            </a:r>
            <a:r>
              <a:rPr lang="en-GB" dirty="0"/>
              <a:t>, chico, </a:t>
            </a:r>
            <a:r>
              <a:rPr lang="en-GB" dirty="0" err="1"/>
              <a:t>grande</a:t>
            </a:r>
            <a:r>
              <a:rPr lang="en-GB" dirty="0"/>
              <a:t> &amp; </a:t>
            </a:r>
            <a:r>
              <a:rPr lang="en-GB" dirty="0" err="1"/>
              <a:t>pequeño</a:t>
            </a:r>
            <a:r>
              <a:rPr lang="en-GB" dirty="0"/>
              <a:t>. Is it ‘</a:t>
            </a:r>
            <a:r>
              <a:rPr lang="en-GB" dirty="0" err="1"/>
              <a:t>España</a:t>
            </a:r>
            <a:r>
              <a:rPr lang="en-GB" dirty="0"/>
              <a:t>’, ‘</a:t>
            </a:r>
            <a:r>
              <a:rPr lang="en-GB" dirty="0" err="1"/>
              <a:t>hermano</a:t>
            </a:r>
            <a:r>
              <a:rPr lang="en-GB" dirty="0"/>
              <a:t>’ or ‘</a:t>
            </a:r>
            <a:r>
              <a:rPr lang="en-GB" dirty="0" err="1"/>
              <a:t>hermana</a:t>
            </a:r>
            <a:r>
              <a:rPr lang="en-GB" dirty="0"/>
              <a:t>’?</a:t>
            </a:r>
          </a:p>
          <a:p>
            <a:pPr marL="0" marR="0" lvl="0" indent="0" algn="l" rtl="0">
              <a:lnSpc>
                <a:spcPct val="100000"/>
              </a:lnSpc>
              <a:spcBef>
                <a:spcPts val="0"/>
              </a:spcBef>
              <a:spcAft>
                <a:spcPts val="0"/>
              </a:spcAft>
              <a:buClr>
                <a:schemeClr val="dk1"/>
              </a:buClr>
              <a:buSzPts val="1200"/>
              <a:buFont typeface="Calibri"/>
              <a:buNone/>
            </a:pPr>
            <a:r>
              <a:rPr lang="en-GB" dirty="0"/>
              <a:t>3. Click the box to make it disappear and reveal the right answer (</a:t>
            </a:r>
            <a:r>
              <a:rPr lang="en-GB" dirty="0" err="1"/>
              <a:t>hermano</a:t>
            </a:r>
            <a:r>
              <a:rPr lang="en-GB" dirty="0"/>
              <a:t>).</a:t>
            </a:r>
          </a:p>
          <a:p>
            <a:pPr marL="0" marR="0" lvl="0" indent="0" algn="l" rtl="0">
              <a:lnSpc>
                <a:spcPct val="100000"/>
              </a:lnSpc>
              <a:spcBef>
                <a:spcPts val="0"/>
              </a:spcBef>
              <a:spcAft>
                <a:spcPts val="0"/>
              </a:spcAft>
              <a:buClr>
                <a:schemeClr val="dk1"/>
              </a:buClr>
              <a:buSzPts val="1200"/>
              <a:buFont typeface="Calibri"/>
              <a:buNone/>
            </a:pPr>
            <a:r>
              <a:rPr lang="en-GB" dirty="0"/>
              <a:t>4. Pupils work in pairs to read the word for each “card” (box) and work out the word being described.</a:t>
            </a:r>
          </a:p>
          <a:p>
            <a:pPr marL="0" marR="0" lvl="0" indent="0" algn="l" rtl="0">
              <a:lnSpc>
                <a:spcPct val="100000"/>
              </a:lnSpc>
              <a:spcBef>
                <a:spcPts val="0"/>
              </a:spcBef>
              <a:spcAft>
                <a:spcPts val="0"/>
              </a:spcAft>
              <a:buClr>
                <a:schemeClr val="dk1"/>
              </a:buClr>
              <a:buSzPts val="1200"/>
              <a:buFont typeface="Calibri"/>
              <a:buNone/>
            </a:pPr>
            <a:r>
              <a:rPr lang="en-GB" dirty="0"/>
              <a:t>5. Elicit answer from students and click on each box to reveal the answer.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Part 2: </a:t>
            </a: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the ‘cards’ (boxes) back again.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the first English word (country) and elicit Spanish word from students (</a:t>
            </a:r>
            <a:r>
              <a:rPr lang="en-GB" b="0" dirty="0" err="1"/>
              <a:t>país</a:t>
            </a:r>
            <a:r>
              <a:rPr lang="en-GB" b="0" dirty="0"/>
              <a:t>). Click to bring the tick next to ‘</a:t>
            </a:r>
            <a:r>
              <a:rPr lang="en-GB" b="0" dirty="0" err="1"/>
              <a:t>país</a:t>
            </a:r>
            <a:r>
              <a:rPr lang="en-GB" b="0" dirty="0"/>
              <a:t>’. Repeat x5.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Part 3</a:t>
            </a:r>
            <a:r>
              <a:rPr lang="en-GB" b="0" dirty="0"/>
              <a:t> </a:t>
            </a:r>
          </a:p>
          <a:p>
            <a:pPr marL="228600" indent="-228600">
              <a:buAutoNum type="arabicPeriod"/>
            </a:pPr>
            <a:r>
              <a:rPr lang="en-GB" dirty="0"/>
              <a:t>Click to bring the question on grammatical categories. Ensure meaning of ‘</a:t>
            </a:r>
            <a:r>
              <a:rPr lang="en-GB" dirty="0" err="1"/>
              <a:t>nombres</a:t>
            </a:r>
            <a:r>
              <a:rPr lang="en-GB" dirty="0"/>
              <a:t>’ is clear.</a:t>
            </a:r>
          </a:p>
          <a:p>
            <a:pPr marL="228600" indent="-228600">
              <a:buAutoNum type="arabicPeriod"/>
            </a:pPr>
            <a:r>
              <a:rPr lang="en-GB" dirty="0"/>
              <a:t>Elicit answer from students.</a:t>
            </a:r>
          </a:p>
          <a:p>
            <a:pPr marL="228600" indent="-228600">
              <a:buAutoNum type="arabicPeriod"/>
            </a:pPr>
            <a:r>
              <a:rPr lang="en-GB" dirty="0"/>
              <a:t>Repeat x1 (adjectives) &amp; click to bring the speech bubble for the two meaning of ‘</a:t>
            </a:r>
            <a:r>
              <a:rPr lang="en-GB" dirty="0" err="1"/>
              <a:t>inglés</a:t>
            </a:r>
            <a:r>
              <a:rPr lang="en-GB" dirty="0"/>
              <a:t>’ (language and nationality).</a:t>
            </a:r>
          </a:p>
          <a:p>
            <a:r>
              <a:rPr lang="en-GB" dirty="0"/>
              <a:t>4.  Bring question to ask students to identify the three verbs &amp; elicit answers.</a:t>
            </a:r>
          </a:p>
          <a:p>
            <a:endParaRPr lang="en-GB" b="1" dirty="0"/>
          </a:p>
          <a:p>
            <a:r>
              <a:rPr lang="en-GB" b="1" dirty="0"/>
              <a:t>escribir </a:t>
            </a:r>
            <a:r>
              <a:rPr lang="en-GB" b="0" dirty="0"/>
              <a:t>[198] </a:t>
            </a:r>
            <a:r>
              <a:rPr lang="en-GB" b="1" dirty="0" err="1"/>
              <a:t>té</a:t>
            </a:r>
            <a:r>
              <a:rPr lang="en-GB" dirty="0"/>
              <a:t> [2552] </a:t>
            </a:r>
            <a:r>
              <a:rPr lang="en-GB" b="1" dirty="0"/>
              <a:t>inglés</a:t>
            </a:r>
            <a:r>
              <a:rPr lang="en-GB" dirty="0"/>
              <a:t>  (language – noun)</a:t>
            </a:r>
          </a:p>
          <a:p>
            <a:endParaRPr lang="en-GB" dirty="0"/>
          </a:p>
          <a:p>
            <a:endParaRPr lang="en-GB" dirty="0"/>
          </a:p>
        </p:txBody>
      </p:sp>
      <p:sp>
        <p:nvSpPr>
          <p:cNvPr id="4" name="Slide Number Placeholder 3"/>
          <p:cNvSpPr>
            <a:spLocks noGrp="1"/>
          </p:cNvSpPr>
          <p:nvPr>
            <p:ph type="sldNum" sz="quarter" idx="5"/>
          </p:nvPr>
        </p:nvSpPr>
        <p:spPr/>
        <p:txBody>
          <a:bodyPr/>
          <a:lstStyle/>
          <a:p>
            <a:fld id="{BEF5CB3E-F697-4EF5-82C2-431E736C45DD}" type="slidenum">
              <a:rPr lang="en-GB" smtClean="0"/>
              <a:t>4</a:t>
            </a:fld>
            <a:endParaRPr lang="en-GB"/>
          </a:p>
        </p:txBody>
      </p:sp>
    </p:spTree>
    <p:extLst>
      <p:ext uri="{BB962C8B-B14F-4D97-AF65-F5344CB8AC3E}">
        <p14:creationId xmlns:p14="http://schemas.microsoft.com/office/powerpoint/2010/main" val="1501032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1</a:t>
            </a:r>
            <a:r>
              <a:rPr lang="en-GB" b="0" baseline="30000" dirty="0"/>
              <a:t>st </a:t>
            </a:r>
            <a:r>
              <a:rPr lang="en-GB" b="0" dirty="0"/>
              <a:t>and 3</a:t>
            </a:r>
            <a:r>
              <a:rPr lang="en-GB" b="0" baseline="30000" dirty="0"/>
              <a:t>rd</a:t>
            </a:r>
            <a:r>
              <a:rPr lang="en-GB" b="0" dirty="0"/>
              <a:t> person singular of ‘</a:t>
            </a:r>
            <a:r>
              <a:rPr lang="en-GB" b="0" dirty="0" err="1"/>
              <a:t>tener</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grammar explanation on </a:t>
            </a:r>
            <a:r>
              <a:rPr lang="en-GB" dirty="0" err="1"/>
              <a:t>tener</a:t>
            </a:r>
            <a:r>
              <a:rPr lang="en-GB" dirty="0"/>
              <a:t> (to have).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05724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Time:</a:t>
            </a:r>
            <a:r>
              <a:rPr lang="en-GB" dirty="0"/>
              <a:t> 1 minute</a:t>
            </a:r>
          </a:p>
          <a:p>
            <a:endParaRPr lang="en-GB" dirty="0"/>
          </a:p>
          <a:p>
            <a:r>
              <a:rPr lang="en-GB" b="1" dirty="0"/>
              <a:t>Aim</a:t>
            </a:r>
            <a:r>
              <a:rPr lang="en-GB" dirty="0"/>
              <a:t>: to introduce Max, Sofía’s pen pal friend from the UK.</a:t>
            </a:r>
          </a:p>
          <a:p>
            <a:pPr marL="0" lvl="0" indent="0" algn="l" rtl="0">
              <a:spcBef>
                <a:spcPts val="0"/>
              </a:spcBef>
              <a:spcAft>
                <a:spcPts val="0"/>
              </a:spcAft>
              <a:buNone/>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lvl="0" indent="-228600" algn="l" rtl="0">
              <a:spcBef>
                <a:spcPts val="0"/>
              </a:spcBef>
              <a:spcAft>
                <a:spcPts val="0"/>
              </a:spcAft>
              <a:buAutoNum type="arabicPeriod"/>
            </a:pPr>
            <a:r>
              <a:rPr lang="en-GB" b="0" dirty="0"/>
              <a:t>Read the context and clarify meaning of ‘</a:t>
            </a:r>
            <a:r>
              <a:rPr lang="en-GB" b="0" dirty="0" err="1"/>
              <a:t>compañero</a:t>
            </a:r>
            <a:r>
              <a:rPr lang="en-GB" b="0" dirty="0"/>
              <a:t>’.</a:t>
            </a:r>
          </a:p>
          <a:p>
            <a:pPr marL="228600" lvl="0" indent="-228600" algn="l" rtl="0">
              <a:spcBef>
                <a:spcPts val="0"/>
              </a:spcBef>
              <a:spcAft>
                <a:spcPts val="0"/>
              </a:spcAft>
              <a:buAutoNum type="arabicPeriod"/>
            </a:pPr>
            <a:r>
              <a:rPr lang="en-GB" b="0" dirty="0"/>
              <a:t>Click to bring up speech bubble and elicit translation from pupils.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1630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Time: </a:t>
            </a:r>
            <a:r>
              <a:rPr lang="en-GB" b="0" dirty="0"/>
              <a:t>4</a:t>
            </a:r>
            <a:r>
              <a:rPr lang="en-GB" dirty="0"/>
              <a:t> minutes</a:t>
            </a:r>
          </a:p>
          <a:p>
            <a:endParaRPr lang="en-GB" b="1" dirty="0"/>
          </a:p>
          <a:p>
            <a:r>
              <a:rPr lang="en-GB" b="1" dirty="0"/>
              <a:t>Aim</a:t>
            </a:r>
            <a:r>
              <a:rPr lang="en-GB" dirty="0"/>
              <a:t>: to revisit vocabulary &amp; introduce ‘hotel’ &amp; ‘</a:t>
            </a:r>
            <a:r>
              <a:rPr lang="en-GB" dirty="0" err="1"/>
              <a:t>puente</a:t>
            </a:r>
            <a:r>
              <a:rPr lang="en-GB" dirty="0"/>
              <a:t>’</a:t>
            </a:r>
          </a:p>
          <a:p>
            <a:endParaRPr lang="en-GB" dirty="0"/>
          </a:p>
          <a:p>
            <a:pPr marL="228600" indent="-228600">
              <a:buAutoNum type="arabicPeriod"/>
            </a:pPr>
            <a:r>
              <a:rPr lang="en-GB" dirty="0"/>
              <a:t>Read the context of the task and ensure it’s clear.  Remind pupils Max is Sofía’s pen pal friend and she has send Max a letter describing Lugo, where she lives. </a:t>
            </a:r>
          </a:p>
          <a:p>
            <a:pPr marL="228600" indent="-228600">
              <a:buAutoNum type="arabicPeriod"/>
            </a:pPr>
            <a:r>
              <a:rPr lang="en-GB" dirty="0"/>
              <a:t>Click to bring up instruction in Spanish.</a:t>
            </a:r>
          </a:p>
          <a:p>
            <a:pPr marL="228600" indent="-228600">
              <a:buAutoNum type="arabicPeriod"/>
            </a:pPr>
            <a:r>
              <a:rPr lang="en-GB" dirty="0"/>
              <a:t>Pupils read the sentences out loud and match with the correct picture. </a:t>
            </a:r>
          </a:p>
          <a:p>
            <a:pPr marL="228600" indent="-228600">
              <a:buAutoNum type="arabicPeriod"/>
            </a:pPr>
            <a:r>
              <a:rPr lang="en-GB" dirty="0"/>
              <a:t>Click to bring up answers.</a:t>
            </a:r>
          </a:p>
          <a:p>
            <a:pPr marL="0" lvl="0" indent="0" algn="l" rtl="0">
              <a:spcBef>
                <a:spcPts val="0"/>
              </a:spcBef>
              <a:spcAft>
                <a:spcPts val="0"/>
              </a:spcAft>
              <a:buNone/>
            </a:pPr>
            <a:endParaRPr lang="en-GB" b="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6890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Timing: </a:t>
            </a:r>
            <a:r>
              <a:rPr lang="en-GB" b="0" dirty="0"/>
              <a:t>5 minutes</a:t>
            </a:r>
            <a:endParaRPr lang="en-GB" dirty="0"/>
          </a:p>
          <a:p>
            <a:pPr marL="0" lvl="0" indent="0" algn="l" rtl="0">
              <a:spcBef>
                <a:spcPts val="0"/>
              </a:spcBef>
              <a:spcAft>
                <a:spcPts val="0"/>
              </a:spcAft>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written understanding of ‘</a:t>
            </a:r>
            <a:r>
              <a:rPr lang="en-GB" b="0" dirty="0" err="1"/>
              <a:t>tengo</a:t>
            </a:r>
            <a:r>
              <a:rPr lang="en-GB" b="0" dirty="0"/>
              <a:t>’ and ‘</a:t>
            </a:r>
            <a:r>
              <a:rPr lang="en-GB" b="0" dirty="0" err="1"/>
              <a:t>tiene</a:t>
            </a:r>
            <a:r>
              <a:rPr lang="en-GB" b="0" dirty="0"/>
              <a:t>. </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endParaRPr lang="en-GB" b="0" dirty="0"/>
          </a:p>
          <a:p>
            <a:pPr marL="228600" lvl="0" indent="-228600" algn="l" rtl="0">
              <a:spcBef>
                <a:spcPts val="0"/>
              </a:spcBef>
              <a:spcAft>
                <a:spcPts val="0"/>
              </a:spcAft>
              <a:buAutoNum type="arabicPeriod"/>
            </a:pPr>
            <a:r>
              <a:rPr lang="en-GB" b="0" dirty="0"/>
              <a:t>Read the task title in Spanish &amp; click to bring further instruction.</a:t>
            </a:r>
          </a:p>
          <a:p>
            <a:pPr marL="228600" lvl="0" indent="-228600" algn="l" rtl="0">
              <a:spcBef>
                <a:spcPts val="0"/>
              </a:spcBef>
              <a:spcAft>
                <a:spcPts val="0"/>
              </a:spcAft>
              <a:buAutoNum type="arabicPeriod"/>
            </a:pPr>
            <a:r>
              <a:rPr lang="en-GB" b="0" dirty="0"/>
              <a:t>Click x1 to bring Venn diagram and instruction, then draw students attention to the sentences. Was Sofía writing about herself or Max? Are there any things they both have? (I have +he has).</a:t>
            </a:r>
          </a:p>
          <a:p>
            <a:pPr marL="0" lvl="0" indent="0" algn="l" rtl="0">
              <a:spcBef>
                <a:spcPts val="0"/>
              </a:spcBef>
              <a:spcAft>
                <a:spcPts val="0"/>
              </a:spcAft>
              <a:buNone/>
            </a:pPr>
            <a:r>
              <a:rPr lang="en-GB" b="0" dirty="0"/>
              <a:t>3. Ask pupils to draw the diagram (or a table) and write down the Spanish words in the correct part of the diagram.  </a:t>
            </a:r>
          </a:p>
          <a:p>
            <a:pPr marL="0" lvl="0" indent="0" algn="l" rtl="0">
              <a:spcBef>
                <a:spcPts val="0"/>
              </a:spcBef>
              <a:spcAft>
                <a:spcPts val="0"/>
              </a:spcAft>
              <a:buNone/>
            </a:pPr>
            <a:r>
              <a:rPr lang="en-GB" b="0" dirty="0"/>
              <a:t>4. Go through answers together, answers are animated in groups (first Max, then Sofía, lastly ‘los dos’).</a:t>
            </a:r>
            <a:endParaRPr lang="en-GB" dirty="0"/>
          </a:p>
          <a:p>
            <a:endParaRPr lang="en-GB" dirty="0"/>
          </a:p>
          <a:p>
            <a:pPr marL="0" lvl="0" indent="0" algn="l" rtl="0">
              <a:spcBef>
                <a:spcPts val="0"/>
              </a:spcBef>
              <a:spcAft>
                <a:spcPts val="0"/>
              </a:spcAft>
              <a:buNone/>
            </a:pPr>
            <a:r>
              <a:rPr lang="en-GB" b="1" dirty="0"/>
              <a:t>Part 2</a:t>
            </a: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to bring up the question to check knowledge of the vocabulary used in this activity (</a:t>
            </a:r>
            <a:r>
              <a:rPr lang="en-GB" b="0" dirty="0" err="1"/>
              <a:t>puente</a:t>
            </a:r>
            <a:r>
              <a:rPr lang="en-GB" b="0" dirty="0"/>
              <a:t>, </a:t>
            </a:r>
            <a:r>
              <a:rPr lang="en-GB" b="0" dirty="0" err="1"/>
              <a:t>barco</a:t>
            </a:r>
            <a:r>
              <a:rPr lang="en-GB" b="0" dirty="0"/>
              <a:t>, </a:t>
            </a:r>
            <a:r>
              <a:rPr lang="en-GB" b="0" dirty="0" err="1"/>
              <a:t>hermano</a:t>
            </a:r>
            <a:r>
              <a:rPr lang="en-GB" b="0" dirty="0"/>
              <a:t>, piscina). Elicit Spanish from students.</a:t>
            </a:r>
          </a:p>
          <a:p>
            <a:pPr marL="0" lvl="0" indent="0" algn="l" rtl="0">
              <a:spcBef>
                <a:spcPts val="0"/>
              </a:spcBef>
              <a:spcAft>
                <a:spcPts val="0"/>
              </a:spcAft>
              <a:buNone/>
            </a:pPr>
            <a:endParaRPr lang="en-GB" b="0" dirty="0"/>
          </a:p>
          <a:p>
            <a:endParaRPr lang="en-GB" dirty="0"/>
          </a:p>
          <a:p>
            <a:endParaRPr lang="en-GB" dirty="0"/>
          </a:p>
          <a:p>
            <a:pPr marL="0" lvl="0" indent="0" algn="l" rtl="0">
              <a:spcBef>
                <a:spcPts val="0"/>
              </a:spcBef>
              <a:spcAft>
                <a:spcPts val="0"/>
              </a:spcAft>
              <a:buNone/>
            </a:pPr>
            <a:endParaRPr lang="en-GB" b="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1630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post-nominal adjective agreement.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grammar explanation on post-nominal adjective agreement.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 for the Spanish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Callout 1 flags up the difference between English and Spanish.</a:t>
            </a:r>
          </a:p>
          <a:p>
            <a:pPr marL="0" marR="0" lvl="0" indent="0" algn="l" rtl="0">
              <a:lnSpc>
                <a:spcPct val="100000"/>
              </a:lnSpc>
              <a:spcBef>
                <a:spcPts val="0"/>
              </a:spcBef>
              <a:spcAft>
                <a:spcPts val="0"/>
              </a:spcAft>
              <a:buClr>
                <a:schemeClr val="dk1"/>
              </a:buClr>
              <a:buSzPts val="1200"/>
              <a:buFont typeface="Calibri"/>
              <a:buNone/>
            </a:pPr>
            <a:r>
              <a:rPr lang="en-GB" dirty="0"/>
              <a:t>Callout 2 reminds students about gender agreement of adjectives ending in –e.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2343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listening out for ‘</a:t>
            </a:r>
            <a:r>
              <a:rPr lang="en-GB" b="0" dirty="0" err="1"/>
              <a:t>tengo</a:t>
            </a:r>
            <a:r>
              <a:rPr lang="en-GB" b="0" dirty="0"/>
              <a:t>’ &amp; ‘</a:t>
            </a:r>
            <a:r>
              <a:rPr lang="en-GB" b="0" dirty="0" err="1"/>
              <a:t>tiene</a:t>
            </a:r>
            <a:r>
              <a:rPr lang="en-GB" b="0" dirty="0"/>
              <a:t>’ and process the person of the verb they refer to. Then, to practise aural recognition of postnominal adjectives and vocabulary. </a:t>
            </a:r>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a:t>
            </a:r>
            <a:endParaRPr lang="en-GB" dirty="0"/>
          </a:p>
          <a:p>
            <a:pPr marL="228600" lvl="0" indent="-228600" algn="l" rtl="0">
              <a:spcBef>
                <a:spcPts val="0"/>
              </a:spcBef>
              <a:spcAft>
                <a:spcPts val="0"/>
              </a:spcAft>
              <a:buAutoNum type="arabicPeriod"/>
            </a:pPr>
            <a:r>
              <a:rPr lang="en-GB" b="0" dirty="0"/>
              <a:t>Read the instruction in Spanish from the board.</a:t>
            </a:r>
          </a:p>
          <a:p>
            <a:pPr marL="228600" lvl="0" indent="-228600" algn="l" rtl="0">
              <a:spcBef>
                <a:spcPts val="0"/>
              </a:spcBef>
              <a:spcAft>
                <a:spcPts val="0"/>
              </a:spcAft>
              <a:buAutoNum type="arabicPeriod"/>
            </a:pPr>
            <a:r>
              <a:rPr lang="en-GB" b="0" dirty="0"/>
              <a:t>Click to bring further instruction (Marca).</a:t>
            </a:r>
          </a:p>
          <a:p>
            <a:pPr marL="228600" lvl="0" indent="-228600" algn="l" rtl="0">
              <a:spcBef>
                <a:spcPts val="0"/>
              </a:spcBef>
              <a:spcAft>
                <a:spcPts val="0"/>
              </a:spcAft>
              <a:buAutoNum type="arabicPeriod"/>
            </a:pPr>
            <a:r>
              <a:rPr lang="en-GB" b="0" dirty="0"/>
              <a:t>Tell them that they will hear Sofía talking about herself or Max. Tell students they need to pay attention to whether they hear “</a:t>
            </a:r>
            <a:r>
              <a:rPr lang="en-GB" b="0" dirty="0" err="1"/>
              <a:t>tengo</a:t>
            </a:r>
            <a:r>
              <a:rPr lang="en-GB" b="0" dirty="0"/>
              <a:t>” or “</a:t>
            </a:r>
            <a:r>
              <a:rPr lang="en-GB" b="0" dirty="0" err="1"/>
              <a:t>tiene</a:t>
            </a:r>
            <a:r>
              <a:rPr lang="en-GB" b="0" dirty="0"/>
              <a:t>”. They can write the verb down for support or tick directly. </a:t>
            </a:r>
          </a:p>
          <a:p>
            <a:pPr marL="0" lvl="0" indent="0" algn="l" rtl="0">
              <a:spcBef>
                <a:spcPts val="0"/>
              </a:spcBef>
              <a:spcAft>
                <a:spcPts val="0"/>
              </a:spcAft>
              <a:buNone/>
            </a:pPr>
            <a:r>
              <a:rPr lang="en-GB" b="0" dirty="0"/>
              <a:t>4. Do the example with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5. Ask pupils to write 1-6 in their books.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6. Do [E] with them. The first time they listen, pupils should identify whether the object belongs to Sofía or Max and tick the correct box.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7. Play 1-6 once.</a:t>
            </a:r>
          </a:p>
          <a:p>
            <a:pPr marL="0" lvl="0" indent="0" algn="l" rtl="0">
              <a:spcBef>
                <a:spcPts val="0"/>
              </a:spcBef>
              <a:spcAft>
                <a:spcPts val="0"/>
              </a:spcAft>
              <a:buNone/>
            </a:pPr>
            <a:r>
              <a:rPr lang="en-GB" b="0" dirty="0"/>
              <a:t>8. Go through answers 1-6 (use of </a:t>
            </a:r>
            <a:r>
              <a:rPr lang="en-GB" b="0" i="1" dirty="0" err="1"/>
              <a:t>tener</a:t>
            </a:r>
            <a:r>
              <a:rPr lang="en-GB" b="0" i="1" dirty="0"/>
              <a:t>)</a:t>
            </a:r>
          </a:p>
          <a:p>
            <a:pPr marL="0" lvl="0" indent="0" algn="l" rtl="0">
              <a:spcBef>
                <a:spcPts val="0"/>
              </a:spcBef>
              <a:spcAft>
                <a:spcPts val="0"/>
              </a:spcAft>
              <a:buNone/>
            </a:pPr>
            <a:r>
              <a:rPr lang="en-GB" b="0" dirty="0"/>
              <a:t>9. Pupils listen one more time. The second time they listen, they need to write down the adjective in English. Many pupils will also be able to write the object.</a:t>
            </a:r>
          </a:p>
          <a:p>
            <a:pPr marL="0" lvl="0" indent="0" algn="l" rtl="0">
              <a:spcBef>
                <a:spcPts val="0"/>
              </a:spcBef>
              <a:spcAft>
                <a:spcPts val="0"/>
              </a:spcAft>
              <a:buNone/>
            </a:pPr>
            <a:r>
              <a:rPr lang="en-GB" b="0" dirty="0"/>
              <a:t>10. Click to correct answers.</a:t>
            </a:r>
          </a:p>
          <a:p>
            <a:pPr marL="0" lvl="0" indent="0" algn="l" rtl="0">
              <a:spcBef>
                <a:spcPts val="0"/>
              </a:spcBef>
              <a:spcAft>
                <a:spcPts val="0"/>
              </a:spcAft>
              <a:buNone/>
            </a:pPr>
            <a:endParaRPr lang="en-GB" b="1" dirty="0"/>
          </a:p>
          <a:p>
            <a:r>
              <a:rPr lang="en-GB" b="1" dirty="0"/>
              <a:t>Transcript</a:t>
            </a:r>
            <a:r>
              <a:rPr lang="en-GB" dirty="0"/>
              <a:t>:</a:t>
            </a:r>
          </a:p>
          <a:p>
            <a:r>
              <a:rPr lang="en-GB" dirty="0" err="1"/>
              <a:t>Ej</a:t>
            </a:r>
            <a:r>
              <a:rPr lang="en-GB" dirty="0"/>
              <a:t>. Tengo un </a:t>
            </a:r>
            <a:r>
              <a:rPr lang="en-GB" dirty="0" err="1"/>
              <a:t>puente</a:t>
            </a:r>
            <a:r>
              <a:rPr lang="en-GB" dirty="0"/>
              <a:t> </a:t>
            </a:r>
            <a:r>
              <a:rPr lang="en-GB" dirty="0" err="1"/>
              <a:t>importante</a:t>
            </a:r>
            <a:r>
              <a:rPr lang="en-GB" dirty="0"/>
              <a:t> en Lugo.</a:t>
            </a:r>
          </a:p>
          <a:p>
            <a:pPr marL="228600" indent="-228600">
              <a:buAutoNum type="arabicPeriod"/>
            </a:pPr>
            <a:r>
              <a:rPr lang="en-GB" dirty="0"/>
              <a:t>Tiene un </a:t>
            </a:r>
            <a:r>
              <a:rPr lang="en-GB" dirty="0" err="1"/>
              <a:t>parque</a:t>
            </a:r>
            <a:r>
              <a:rPr lang="en-GB" dirty="0"/>
              <a:t> </a:t>
            </a:r>
            <a:r>
              <a:rPr lang="en-GB" dirty="0" err="1"/>
              <a:t>bastante</a:t>
            </a:r>
            <a:r>
              <a:rPr lang="en-GB" dirty="0"/>
              <a:t> </a:t>
            </a:r>
            <a:r>
              <a:rPr lang="en-GB" dirty="0" err="1"/>
              <a:t>viejo</a:t>
            </a:r>
            <a:r>
              <a:rPr lang="en-GB" dirty="0"/>
              <a:t>.</a:t>
            </a:r>
          </a:p>
          <a:p>
            <a:pPr marL="228600" indent="-228600">
              <a:buAutoNum type="arabicPeriod"/>
            </a:pPr>
            <a:r>
              <a:rPr lang="en-GB" dirty="0"/>
              <a:t>Tengo un </a:t>
            </a:r>
            <a:r>
              <a:rPr lang="en-GB" dirty="0" err="1"/>
              <a:t>hermano</a:t>
            </a:r>
            <a:r>
              <a:rPr lang="en-GB" dirty="0"/>
              <a:t> </a:t>
            </a:r>
            <a:r>
              <a:rPr lang="en-GB" dirty="0" err="1"/>
              <a:t>divertido</a:t>
            </a:r>
            <a:r>
              <a:rPr lang="en-GB" dirty="0"/>
              <a:t> en casa.</a:t>
            </a:r>
          </a:p>
          <a:p>
            <a:pPr marL="228600" indent="-228600">
              <a:buAutoNum type="arabicPeriod"/>
            </a:pPr>
            <a:r>
              <a:rPr lang="en-GB" dirty="0"/>
              <a:t>Tiene una amiga </a:t>
            </a:r>
            <a:r>
              <a:rPr lang="en-GB" dirty="0" err="1"/>
              <a:t>independiente</a:t>
            </a:r>
            <a:r>
              <a:rPr lang="en-GB" dirty="0"/>
              <a:t> en la </a:t>
            </a:r>
            <a:r>
              <a:rPr lang="en-GB" dirty="0" err="1"/>
              <a:t>escuela</a:t>
            </a:r>
            <a:r>
              <a:rPr lang="en-GB" dirty="0"/>
              <a:t>.</a:t>
            </a:r>
          </a:p>
          <a:p>
            <a:pPr marL="228600" indent="-228600">
              <a:buAutoNum type="arabicPeriod"/>
            </a:pPr>
            <a:r>
              <a:rPr lang="en-GB" dirty="0"/>
              <a:t>Tiene un </a:t>
            </a:r>
            <a:r>
              <a:rPr lang="en-GB" dirty="0" err="1"/>
              <a:t>gato</a:t>
            </a:r>
            <a:r>
              <a:rPr lang="en-GB" dirty="0"/>
              <a:t> </a:t>
            </a:r>
            <a:r>
              <a:rPr lang="en-GB" dirty="0" err="1"/>
              <a:t>pesado</a:t>
            </a:r>
            <a:r>
              <a:rPr lang="en-GB" dirty="0"/>
              <a:t> en casa.</a:t>
            </a:r>
          </a:p>
          <a:p>
            <a:pPr marL="228600" indent="-228600">
              <a:buAutoNum type="arabicPeriod"/>
            </a:pPr>
            <a:r>
              <a:rPr lang="en-GB" dirty="0"/>
              <a:t>Tengo una </a:t>
            </a:r>
            <a:r>
              <a:rPr lang="en-GB" dirty="0" err="1"/>
              <a:t>escuela</a:t>
            </a:r>
            <a:r>
              <a:rPr lang="en-GB" dirty="0"/>
              <a:t> </a:t>
            </a:r>
            <a:r>
              <a:rPr lang="en-GB" dirty="0" err="1"/>
              <a:t>grande</a:t>
            </a:r>
            <a:r>
              <a:rPr lang="en-GB" dirty="0"/>
              <a:t>.</a:t>
            </a:r>
          </a:p>
          <a:p>
            <a:pPr marL="228600" indent="-228600">
              <a:buAutoNum type="arabicPeriod"/>
            </a:pPr>
            <a:r>
              <a:rPr lang="en-GB" dirty="0"/>
              <a:t>Tiene una piscina </a:t>
            </a:r>
            <a:r>
              <a:rPr lang="en-GB" dirty="0" err="1"/>
              <a:t>nueva</a:t>
            </a:r>
            <a:r>
              <a:rPr lang="en-GB" dirty="0"/>
              <a:t>.</a:t>
            </a:r>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1440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D088C-E004-4179-A082-A211830006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0C2C450-C0B6-4174-AC8C-D2AD1C6467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55E0D0B-A9EE-4324-ACDD-2D1F119B85FB}"/>
              </a:ext>
            </a:extLst>
          </p:cNvPr>
          <p:cNvSpPr>
            <a:spLocks noGrp="1"/>
          </p:cNvSpPr>
          <p:nvPr>
            <p:ph type="dt" sz="half" idx="10"/>
          </p:nvPr>
        </p:nvSpPr>
        <p:spPr/>
        <p:txBody>
          <a:bodyPr/>
          <a:lstStyle/>
          <a:p>
            <a:fld id="{A4863E44-F564-44CB-AD14-38C3D44EA116}" type="datetimeFigureOut">
              <a:rPr lang="en-GB" smtClean="0"/>
              <a:t>03/10/2022</a:t>
            </a:fld>
            <a:endParaRPr lang="en-GB"/>
          </a:p>
        </p:txBody>
      </p:sp>
      <p:sp>
        <p:nvSpPr>
          <p:cNvPr id="5" name="Footer Placeholder 4">
            <a:extLst>
              <a:ext uri="{FF2B5EF4-FFF2-40B4-BE49-F238E27FC236}">
                <a16:creationId xmlns:a16="http://schemas.microsoft.com/office/drawing/2014/main" id="{FD894D28-ED70-48F0-992B-D9D8DADD5A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B56953-2DE5-4161-924E-0FF85A75A5A8}"/>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1838611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68FB7-84DB-49AA-8E07-3270188AC15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98912E-1D2E-4A85-9DE4-BC00895EA1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1D3A7F-4EB4-4E19-B03D-88F880F2C9A7}"/>
              </a:ext>
            </a:extLst>
          </p:cNvPr>
          <p:cNvSpPr>
            <a:spLocks noGrp="1"/>
          </p:cNvSpPr>
          <p:nvPr>
            <p:ph type="dt" sz="half" idx="10"/>
          </p:nvPr>
        </p:nvSpPr>
        <p:spPr/>
        <p:txBody>
          <a:bodyPr/>
          <a:lstStyle/>
          <a:p>
            <a:fld id="{A4863E44-F564-44CB-AD14-38C3D44EA116}" type="datetimeFigureOut">
              <a:rPr lang="en-GB" smtClean="0"/>
              <a:t>03/10/2022</a:t>
            </a:fld>
            <a:endParaRPr lang="en-GB"/>
          </a:p>
        </p:txBody>
      </p:sp>
      <p:sp>
        <p:nvSpPr>
          <p:cNvPr id="5" name="Footer Placeholder 4">
            <a:extLst>
              <a:ext uri="{FF2B5EF4-FFF2-40B4-BE49-F238E27FC236}">
                <a16:creationId xmlns:a16="http://schemas.microsoft.com/office/drawing/2014/main" id="{D437FC4B-96A7-415A-A13A-8DEDDA5815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304869-C652-418F-8926-4E6A02829B1F}"/>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2318120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F4F259-53A0-4F9B-AD93-2DE194A27B9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D96752E-3376-4EF1-A190-60C5D85706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5953CE4-C3C8-499B-81AD-763CD7200478}"/>
              </a:ext>
            </a:extLst>
          </p:cNvPr>
          <p:cNvSpPr>
            <a:spLocks noGrp="1"/>
          </p:cNvSpPr>
          <p:nvPr>
            <p:ph type="dt" sz="half" idx="10"/>
          </p:nvPr>
        </p:nvSpPr>
        <p:spPr/>
        <p:txBody>
          <a:bodyPr/>
          <a:lstStyle/>
          <a:p>
            <a:fld id="{A4863E44-F564-44CB-AD14-38C3D44EA116}" type="datetimeFigureOut">
              <a:rPr lang="en-GB" smtClean="0"/>
              <a:t>03/10/2022</a:t>
            </a:fld>
            <a:endParaRPr lang="en-GB"/>
          </a:p>
        </p:txBody>
      </p:sp>
      <p:sp>
        <p:nvSpPr>
          <p:cNvPr id="5" name="Footer Placeholder 4">
            <a:extLst>
              <a:ext uri="{FF2B5EF4-FFF2-40B4-BE49-F238E27FC236}">
                <a16:creationId xmlns:a16="http://schemas.microsoft.com/office/drawing/2014/main" id="{2F093E6C-1EA9-4592-A293-1BA647CFA7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4D168B-899D-4E94-84D4-AB69A5EDF85E}"/>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368054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729331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F9506-D1D4-433C-9C53-2856D301752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821A255-A558-4486-851B-B9A0BF6495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53B497-3539-46E1-ABA4-37910F1544F5}"/>
              </a:ext>
            </a:extLst>
          </p:cNvPr>
          <p:cNvSpPr>
            <a:spLocks noGrp="1"/>
          </p:cNvSpPr>
          <p:nvPr>
            <p:ph type="dt" sz="half" idx="10"/>
          </p:nvPr>
        </p:nvSpPr>
        <p:spPr/>
        <p:txBody>
          <a:bodyPr/>
          <a:lstStyle/>
          <a:p>
            <a:fld id="{A4863E44-F564-44CB-AD14-38C3D44EA116}" type="datetimeFigureOut">
              <a:rPr lang="en-GB" smtClean="0"/>
              <a:t>03/10/2022</a:t>
            </a:fld>
            <a:endParaRPr lang="en-GB"/>
          </a:p>
        </p:txBody>
      </p:sp>
      <p:sp>
        <p:nvSpPr>
          <p:cNvPr id="5" name="Footer Placeholder 4">
            <a:extLst>
              <a:ext uri="{FF2B5EF4-FFF2-40B4-BE49-F238E27FC236}">
                <a16:creationId xmlns:a16="http://schemas.microsoft.com/office/drawing/2014/main" id="{A4C30235-F187-43B4-9AC1-D298D9E49C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155B46-4DF6-41A7-8A54-4539D5AB8A64}"/>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4123242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66CEE-68B8-44C9-8D03-82CA881D7E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47BDF6F-5AB3-4331-A7CA-4AB2BE908A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C70F7C-B9D6-4663-A275-19E0D9FA509C}"/>
              </a:ext>
            </a:extLst>
          </p:cNvPr>
          <p:cNvSpPr>
            <a:spLocks noGrp="1"/>
          </p:cNvSpPr>
          <p:nvPr>
            <p:ph type="dt" sz="half" idx="10"/>
          </p:nvPr>
        </p:nvSpPr>
        <p:spPr/>
        <p:txBody>
          <a:bodyPr/>
          <a:lstStyle/>
          <a:p>
            <a:fld id="{A4863E44-F564-44CB-AD14-38C3D44EA116}" type="datetimeFigureOut">
              <a:rPr lang="en-GB" smtClean="0"/>
              <a:t>03/10/2022</a:t>
            </a:fld>
            <a:endParaRPr lang="en-GB"/>
          </a:p>
        </p:txBody>
      </p:sp>
      <p:sp>
        <p:nvSpPr>
          <p:cNvPr id="5" name="Footer Placeholder 4">
            <a:extLst>
              <a:ext uri="{FF2B5EF4-FFF2-40B4-BE49-F238E27FC236}">
                <a16:creationId xmlns:a16="http://schemas.microsoft.com/office/drawing/2014/main" id="{48A0FB67-5321-4E14-A8BE-E1C57CD818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6568BC-6B32-4207-A91C-756B2E3D467B}"/>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1618789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C3551-7923-4D4D-9B83-1428C6C953B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F09AB43-AF2E-4A1B-861A-CD16DB409A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537DF81-9B14-47B7-BD88-23C4316002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F1817C5-5542-4EFD-9301-C8D2CE2D33AD}"/>
              </a:ext>
            </a:extLst>
          </p:cNvPr>
          <p:cNvSpPr>
            <a:spLocks noGrp="1"/>
          </p:cNvSpPr>
          <p:nvPr>
            <p:ph type="dt" sz="half" idx="10"/>
          </p:nvPr>
        </p:nvSpPr>
        <p:spPr/>
        <p:txBody>
          <a:bodyPr/>
          <a:lstStyle/>
          <a:p>
            <a:fld id="{A4863E44-F564-44CB-AD14-38C3D44EA116}" type="datetimeFigureOut">
              <a:rPr lang="en-GB" smtClean="0"/>
              <a:t>03/10/2022</a:t>
            </a:fld>
            <a:endParaRPr lang="en-GB"/>
          </a:p>
        </p:txBody>
      </p:sp>
      <p:sp>
        <p:nvSpPr>
          <p:cNvPr id="6" name="Footer Placeholder 5">
            <a:extLst>
              <a:ext uri="{FF2B5EF4-FFF2-40B4-BE49-F238E27FC236}">
                <a16:creationId xmlns:a16="http://schemas.microsoft.com/office/drawing/2014/main" id="{98B5A7BD-D025-4858-B4C7-C1ECD4FAA45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7340DBC-DAFC-483D-B643-9BBB5D5BEF10}"/>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347898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A28D0-E69B-4E16-9D88-93B02A2B971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40F40B-F911-449F-96EF-AA37C70211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13AC5A-2100-49B4-A278-DE4EE9C7DE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D851628-C1A5-4BA5-B5D0-0DF25544B2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4C7C92-AB7C-4C28-BBE1-AF84FC5AD0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02B4C32-48B7-44FF-B579-120EF80D87A0}"/>
              </a:ext>
            </a:extLst>
          </p:cNvPr>
          <p:cNvSpPr>
            <a:spLocks noGrp="1"/>
          </p:cNvSpPr>
          <p:nvPr>
            <p:ph type="dt" sz="half" idx="10"/>
          </p:nvPr>
        </p:nvSpPr>
        <p:spPr/>
        <p:txBody>
          <a:bodyPr/>
          <a:lstStyle/>
          <a:p>
            <a:fld id="{A4863E44-F564-44CB-AD14-38C3D44EA116}" type="datetimeFigureOut">
              <a:rPr lang="en-GB" smtClean="0"/>
              <a:t>03/10/2022</a:t>
            </a:fld>
            <a:endParaRPr lang="en-GB"/>
          </a:p>
        </p:txBody>
      </p:sp>
      <p:sp>
        <p:nvSpPr>
          <p:cNvPr id="8" name="Footer Placeholder 7">
            <a:extLst>
              <a:ext uri="{FF2B5EF4-FFF2-40B4-BE49-F238E27FC236}">
                <a16:creationId xmlns:a16="http://schemas.microsoft.com/office/drawing/2014/main" id="{8F83CC62-85C5-45A7-833E-6BF063A0098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F45B98B-A1E8-46EE-9FC4-1FD8625ADB1F}"/>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2312945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BEC7B-E686-4119-A1B6-7C04D91D2CD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C55D2DD-7EA8-4859-8DAC-7E537F703133}"/>
              </a:ext>
            </a:extLst>
          </p:cNvPr>
          <p:cNvSpPr>
            <a:spLocks noGrp="1"/>
          </p:cNvSpPr>
          <p:nvPr>
            <p:ph type="dt" sz="half" idx="10"/>
          </p:nvPr>
        </p:nvSpPr>
        <p:spPr/>
        <p:txBody>
          <a:bodyPr/>
          <a:lstStyle/>
          <a:p>
            <a:fld id="{A4863E44-F564-44CB-AD14-38C3D44EA116}" type="datetimeFigureOut">
              <a:rPr lang="en-GB" smtClean="0"/>
              <a:t>03/10/2022</a:t>
            </a:fld>
            <a:endParaRPr lang="en-GB"/>
          </a:p>
        </p:txBody>
      </p:sp>
      <p:sp>
        <p:nvSpPr>
          <p:cNvPr id="4" name="Footer Placeholder 3">
            <a:extLst>
              <a:ext uri="{FF2B5EF4-FFF2-40B4-BE49-F238E27FC236}">
                <a16:creationId xmlns:a16="http://schemas.microsoft.com/office/drawing/2014/main" id="{2B0F1B94-70C1-4A13-A09D-DAEA707B28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A6EA3E1-2167-43E1-86DD-63624424BD8A}"/>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1453157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B09161-532B-4B68-AD25-87714F80D3BC}"/>
              </a:ext>
            </a:extLst>
          </p:cNvPr>
          <p:cNvSpPr>
            <a:spLocks noGrp="1"/>
          </p:cNvSpPr>
          <p:nvPr>
            <p:ph type="dt" sz="half" idx="10"/>
          </p:nvPr>
        </p:nvSpPr>
        <p:spPr/>
        <p:txBody>
          <a:bodyPr/>
          <a:lstStyle/>
          <a:p>
            <a:fld id="{A4863E44-F564-44CB-AD14-38C3D44EA116}" type="datetimeFigureOut">
              <a:rPr lang="en-GB" smtClean="0"/>
              <a:t>03/10/2022</a:t>
            </a:fld>
            <a:endParaRPr lang="en-GB"/>
          </a:p>
        </p:txBody>
      </p:sp>
      <p:sp>
        <p:nvSpPr>
          <p:cNvPr id="3" name="Footer Placeholder 2">
            <a:extLst>
              <a:ext uri="{FF2B5EF4-FFF2-40B4-BE49-F238E27FC236}">
                <a16:creationId xmlns:a16="http://schemas.microsoft.com/office/drawing/2014/main" id="{13C11072-131B-4C78-B36A-E1122D25A9E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6BCFD8E-0DBC-4576-BE6C-CAC9166E69D8}"/>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1725354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DE69A-BB0C-403D-8895-F2CB59D447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D6D21DD-F6E4-4114-9DBE-BFEE795052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4E044D6-D500-4FBB-A4E0-9FA5624442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0DBE67-7F13-4D1E-B814-A6E650566519}"/>
              </a:ext>
            </a:extLst>
          </p:cNvPr>
          <p:cNvSpPr>
            <a:spLocks noGrp="1"/>
          </p:cNvSpPr>
          <p:nvPr>
            <p:ph type="dt" sz="half" idx="10"/>
          </p:nvPr>
        </p:nvSpPr>
        <p:spPr/>
        <p:txBody>
          <a:bodyPr/>
          <a:lstStyle/>
          <a:p>
            <a:fld id="{A4863E44-F564-44CB-AD14-38C3D44EA116}" type="datetimeFigureOut">
              <a:rPr lang="en-GB" smtClean="0"/>
              <a:t>03/10/2022</a:t>
            </a:fld>
            <a:endParaRPr lang="en-GB"/>
          </a:p>
        </p:txBody>
      </p:sp>
      <p:sp>
        <p:nvSpPr>
          <p:cNvPr id="6" name="Footer Placeholder 5">
            <a:extLst>
              <a:ext uri="{FF2B5EF4-FFF2-40B4-BE49-F238E27FC236}">
                <a16:creationId xmlns:a16="http://schemas.microsoft.com/office/drawing/2014/main" id="{C2E66663-CFAA-4372-AF8F-6ECEC6F79F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3DAE23-F614-4192-A6AF-0BF94FB6ABF2}"/>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1797546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805DD-C5DB-4A4D-A2B7-97A388C1CF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566A7FD-949C-44CC-9FFB-8955BD7C69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A4FE008-8BF6-4C48-BE5D-0AA3B57E1E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B205FD-DD1A-43FF-B85A-4F69F0B3E626}"/>
              </a:ext>
            </a:extLst>
          </p:cNvPr>
          <p:cNvSpPr>
            <a:spLocks noGrp="1"/>
          </p:cNvSpPr>
          <p:nvPr>
            <p:ph type="dt" sz="half" idx="10"/>
          </p:nvPr>
        </p:nvSpPr>
        <p:spPr/>
        <p:txBody>
          <a:bodyPr/>
          <a:lstStyle/>
          <a:p>
            <a:fld id="{A4863E44-F564-44CB-AD14-38C3D44EA116}" type="datetimeFigureOut">
              <a:rPr lang="en-GB" smtClean="0"/>
              <a:t>03/10/2022</a:t>
            </a:fld>
            <a:endParaRPr lang="en-GB"/>
          </a:p>
        </p:txBody>
      </p:sp>
      <p:sp>
        <p:nvSpPr>
          <p:cNvPr id="6" name="Footer Placeholder 5">
            <a:extLst>
              <a:ext uri="{FF2B5EF4-FFF2-40B4-BE49-F238E27FC236}">
                <a16:creationId xmlns:a16="http://schemas.microsoft.com/office/drawing/2014/main" id="{BFCBAACD-3B9B-4796-92E1-04B5F52E9E9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BCB4823-F2D2-4DF4-B0B3-D10318D20FF8}"/>
              </a:ext>
            </a:extLst>
          </p:cNvPr>
          <p:cNvSpPr>
            <a:spLocks noGrp="1"/>
          </p:cNvSpPr>
          <p:nvPr>
            <p:ph type="sldNum" sz="quarter" idx="12"/>
          </p:nvPr>
        </p:nvSpPr>
        <p:spPr/>
        <p:txBody>
          <a:bodyPr/>
          <a:lstStyle/>
          <a:p>
            <a:fld id="{E97240CC-9730-481F-89BC-40B05A7A27CA}" type="slidenum">
              <a:rPr lang="en-GB" smtClean="0"/>
              <a:t>‹#›</a:t>
            </a:fld>
            <a:endParaRPr lang="en-GB"/>
          </a:p>
        </p:txBody>
      </p:sp>
    </p:spTree>
    <p:extLst>
      <p:ext uri="{BB962C8B-B14F-4D97-AF65-F5344CB8AC3E}">
        <p14:creationId xmlns:p14="http://schemas.microsoft.com/office/powerpoint/2010/main" val="1780881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34140A-1D76-4AE6-A559-8874F853CD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1CFF2E6-D86E-456D-B89A-EBC65B2331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C654C3-9D07-489E-A70A-9EA088F55D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863E44-F564-44CB-AD14-38C3D44EA116}" type="datetimeFigureOut">
              <a:rPr lang="en-GB" smtClean="0"/>
              <a:t>03/10/2022</a:t>
            </a:fld>
            <a:endParaRPr lang="en-GB"/>
          </a:p>
        </p:txBody>
      </p:sp>
      <p:sp>
        <p:nvSpPr>
          <p:cNvPr id="5" name="Footer Placeholder 4">
            <a:extLst>
              <a:ext uri="{FF2B5EF4-FFF2-40B4-BE49-F238E27FC236}">
                <a16:creationId xmlns:a16="http://schemas.microsoft.com/office/drawing/2014/main" id="{BE906E3A-D340-46B4-939B-8E74287C4B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D943B76-1668-4406-B083-913C5B3426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7240CC-9730-481F-89BC-40B05A7A27CA}" type="slidenum">
              <a:rPr lang="en-GB" smtClean="0"/>
              <a:t>‹#›</a:t>
            </a:fld>
            <a:endParaRPr lang="en-GB"/>
          </a:p>
        </p:txBody>
      </p:sp>
    </p:spTree>
    <p:extLst>
      <p:ext uri="{BB962C8B-B14F-4D97-AF65-F5344CB8AC3E}">
        <p14:creationId xmlns:p14="http://schemas.microsoft.com/office/powerpoint/2010/main" val="1479329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audio" Target="../media/audio64.wav"/><Relationship Id="rId13" Type="http://schemas.openxmlformats.org/officeDocument/2006/relationships/image" Target="../media/image9.png"/><Relationship Id="rId18" Type="http://schemas.openxmlformats.org/officeDocument/2006/relationships/image" Target="../media/image7.png"/><Relationship Id="rId3" Type="http://schemas.openxmlformats.org/officeDocument/2006/relationships/audio" Target="../media/audio60.wav"/><Relationship Id="rId7" Type="http://schemas.openxmlformats.org/officeDocument/2006/relationships/audio" Target="../media/audio63.wav"/><Relationship Id="rId12" Type="http://schemas.openxmlformats.org/officeDocument/2006/relationships/audio" Target="../media/audio68.wav"/><Relationship Id="rId17" Type="http://schemas.openxmlformats.org/officeDocument/2006/relationships/audio" Target="../media/audio69.wav"/><Relationship Id="rId2" Type="http://schemas.openxmlformats.org/officeDocument/2006/relationships/notesSlide" Target="../notesSlides/notesSlide9.xml"/><Relationship Id="rId16" Type="http://schemas.openxmlformats.org/officeDocument/2006/relationships/image" Target="../media/image33.svg"/><Relationship Id="rId20" Type="http://schemas.openxmlformats.org/officeDocument/2006/relationships/image" Target="../media/image20.gif"/><Relationship Id="rId1" Type="http://schemas.openxmlformats.org/officeDocument/2006/relationships/slideLayout" Target="../slideLayouts/slideLayout6.xml"/><Relationship Id="rId6" Type="http://schemas.openxmlformats.org/officeDocument/2006/relationships/audio" Target="../media/audio62.wav"/><Relationship Id="rId11" Type="http://schemas.openxmlformats.org/officeDocument/2006/relationships/audio" Target="../media/audio67.wav"/><Relationship Id="rId5" Type="http://schemas.openxmlformats.org/officeDocument/2006/relationships/image" Target="../media/image30.png"/><Relationship Id="rId15" Type="http://schemas.openxmlformats.org/officeDocument/2006/relationships/image" Target="../media/image32.png"/><Relationship Id="rId10" Type="http://schemas.openxmlformats.org/officeDocument/2006/relationships/audio" Target="../media/audio66.wav"/><Relationship Id="rId19" Type="http://schemas.openxmlformats.org/officeDocument/2006/relationships/image" Target="../media/image13.png"/><Relationship Id="rId4" Type="http://schemas.openxmlformats.org/officeDocument/2006/relationships/audio" Target="../media/audio61.wav"/><Relationship Id="rId9" Type="http://schemas.openxmlformats.org/officeDocument/2006/relationships/audio" Target="../media/audio65.wav"/><Relationship Id="rId1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audio" Target="../media/audio70.wav"/><Relationship Id="rId7" Type="http://schemas.openxmlformats.org/officeDocument/2006/relationships/image" Target="../media/image28.sv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audio" Target="../media/audio71.wav"/><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audio" Target="../media/audio72.wav"/><Relationship Id="rId7" Type="http://schemas.openxmlformats.org/officeDocument/2006/relationships/image" Target="../media/image28.sv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audio" Target="../media/audio71.wav"/><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audio" Target="../media/audio73.wav"/><Relationship Id="rId7" Type="http://schemas.openxmlformats.org/officeDocument/2006/relationships/image" Target="../media/image28.sv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audio" Target="../media/audio71.wav"/><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audio" Target="../media/audio74.wav"/><Relationship Id="rId7" Type="http://schemas.openxmlformats.org/officeDocument/2006/relationships/image" Target="../media/image28.sv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audio" Target="../media/audio71.wav"/><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11.wav"/><Relationship Id="rId18" Type="http://schemas.openxmlformats.org/officeDocument/2006/relationships/audio" Target="../media/audio1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audio" Target="../media/audio10.wav"/><Relationship Id="rId17" Type="http://schemas.openxmlformats.org/officeDocument/2006/relationships/audio" Target="../media/audio15.wav"/><Relationship Id="rId2" Type="http://schemas.openxmlformats.org/officeDocument/2006/relationships/notesSlide" Target="../notesSlides/notesSlide2.xml"/><Relationship Id="rId16" Type="http://schemas.openxmlformats.org/officeDocument/2006/relationships/audio" Target="../media/audio14.wav"/><Relationship Id="rId20" Type="http://schemas.openxmlformats.org/officeDocument/2006/relationships/audio" Target="../media/audio17.wav"/><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audio" Target="../media/audio3.wav"/><Relationship Id="rId15" Type="http://schemas.openxmlformats.org/officeDocument/2006/relationships/audio" Target="../media/audio13.wav"/><Relationship Id="rId10" Type="http://schemas.openxmlformats.org/officeDocument/2006/relationships/audio" Target="../media/audio8.wav"/><Relationship Id="rId19" Type="http://schemas.openxmlformats.org/officeDocument/2006/relationships/image" Target="../media/image5.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audio" Target="../media/audio12.wav"/></Relationships>
</file>

<file path=ppt/slides/_rels/slide4.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audio" Target="../media/audio28.wav"/><Relationship Id="rId18" Type="http://schemas.openxmlformats.org/officeDocument/2006/relationships/audio" Target="../media/audio32.wav"/><Relationship Id="rId3" Type="http://schemas.openxmlformats.org/officeDocument/2006/relationships/audio" Target="../media/audio18.wav"/><Relationship Id="rId21" Type="http://schemas.openxmlformats.org/officeDocument/2006/relationships/image" Target="../media/image8.png"/><Relationship Id="rId7" Type="http://schemas.openxmlformats.org/officeDocument/2006/relationships/audio" Target="../media/audio22.wav"/><Relationship Id="rId12" Type="http://schemas.openxmlformats.org/officeDocument/2006/relationships/audio" Target="../media/audio27.wav"/><Relationship Id="rId17" Type="http://schemas.openxmlformats.org/officeDocument/2006/relationships/image" Target="../media/image5.png"/><Relationship Id="rId2" Type="http://schemas.openxmlformats.org/officeDocument/2006/relationships/notesSlide" Target="../notesSlides/notesSlide3.xml"/><Relationship Id="rId16" Type="http://schemas.openxmlformats.org/officeDocument/2006/relationships/audio" Target="../media/audio31.wav"/><Relationship Id="rId20"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audio" Target="../media/audio21.wav"/><Relationship Id="rId11" Type="http://schemas.openxmlformats.org/officeDocument/2006/relationships/audio" Target="../media/audio26.wav"/><Relationship Id="rId5" Type="http://schemas.openxmlformats.org/officeDocument/2006/relationships/audio" Target="../media/audio20.wav"/><Relationship Id="rId15" Type="http://schemas.openxmlformats.org/officeDocument/2006/relationships/audio" Target="../media/audio30.wav"/><Relationship Id="rId10" Type="http://schemas.openxmlformats.org/officeDocument/2006/relationships/audio" Target="../media/audio25.wav"/><Relationship Id="rId19" Type="http://schemas.openxmlformats.org/officeDocument/2006/relationships/image" Target="../media/image6.png"/><Relationship Id="rId4" Type="http://schemas.openxmlformats.org/officeDocument/2006/relationships/audio" Target="../media/audio19.wav"/><Relationship Id="rId9" Type="http://schemas.openxmlformats.org/officeDocument/2006/relationships/audio" Target="../media/audio24.wav"/><Relationship Id="rId14" Type="http://schemas.openxmlformats.org/officeDocument/2006/relationships/audio" Target="../media/audio29.wav"/><Relationship Id="rId22"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33.wav"/><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audio" Target="../media/audio34.wav"/><Relationship Id="rId9" Type="http://schemas.openxmlformats.org/officeDocument/2006/relationships/audio" Target="../media/audio35.wav"/></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gif"/><Relationship Id="rId3" Type="http://schemas.openxmlformats.org/officeDocument/2006/relationships/audio" Target="../media/audio36.wav"/><Relationship Id="rId7" Type="http://schemas.openxmlformats.org/officeDocument/2006/relationships/image" Target="../media/image15.png"/><Relationship Id="rId12"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audio" Target="../media/audio34.wav"/><Relationship Id="rId5" Type="http://schemas.microsoft.com/office/2007/relationships/hdphoto" Target="../media/hdphoto1.wdp"/><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audio" Target="../media/audio40.wav"/><Relationship Id="rId18" Type="http://schemas.openxmlformats.org/officeDocument/2006/relationships/audio" Target="../media/audio45.wav"/><Relationship Id="rId3" Type="http://schemas.openxmlformats.org/officeDocument/2006/relationships/audio" Target="../media/audio37.wav"/><Relationship Id="rId21" Type="http://schemas.openxmlformats.org/officeDocument/2006/relationships/image" Target="../media/image25.png"/><Relationship Id="rId7" Type="http://schemas.openxmlformats.org/officeDocument/2006/relationships/image" Target="../media/image16.png"/><Relationship Id="rId12" Type="http://schemas.openxmlformats.org/officeDocument/2006/relationships/image" Target="../media/image22.png"/><Relationship Id="rId17" Type="http://schemas.openxmlformats.org/officeDocument/2006/relationships/audio" Target="../media/audio44.wav"/><Relationship Id="rId25" Type="http://schemas.openxmlformats.org/officeDocument/2006/relationships/image" Target="../media/image28.svg"/><Relationship Id="rId2" Type="http://schemas.openxmlformats.org/officeDocument/2006/relationships/notesSlide" Target="../notesSlides/notesSlide6.xml"/><Relationship Id="rId16" Type="http://schemas.openxmlformats.org/officeDocument/2006/relationships/audio" Target="../media/audio43.wav"/><Relationship Id="rId20" Type="http://schemas.openxmlformats.org/officeDocument/2006/relationships/image" Target="../media/image24.png"/><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image" Target="../media/image21.png"/><Relationship Id="rId24" Type="http://schemas.openxmlformats.org/officeDocument/2006/relationships/image" Target="../media/image27.png"/><Relationship Id="rId5" Type="http://schemas.openxmlformats.org/officeDocument/2006/relationships/image" Target="../media/image14.png"/><Relationship Id="rId15" Type="http://schemas.openxmlformats.org/officeDocument/2006/relationships/audio" Target="../media/audio42.wav"/><Relationship Id="rId23" Type="http://schemas.openxmlformats.org/officeDocument/2006/relationships/image" Target="../media/image6.png"/><Relationship Id="rId10" Type="http://schemas.openxmlformats.org/officeDocument/2006/relationships/audio" Target="../media/audio39.wav"/><Relationship Id="rId19" Type="http://schemas.openxmlformats.org/officeDocument/2006/relationships/image" Target="../media/image23.png"/><Relationship Id="rId4" Type="http://schemas.openxmlformats.org/officeDocument/2006/relationships/audio" Target="../media/audio38.wav"/><Relationship Id="rId9" Type="http://schemas.openxmlformats.org/officeDocument/2006/relationships/image" Target="../media/image15.png"/><Relationship Id="rId14" Type="http://schemas.openxmlformats.org/officeDocument/2006/relationships/audio" Target="../media/audio41.wav"/><Relationship Id="rId22"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audio" Target="../media/audio48.wav"/><Relationship Id="rId13" Type="http://schemas.openxmlformats.org/officeDocument/2006/relationships/audio" Target="../media/audio53.wav"/><Relationship Id="rId3" Type="http://schemas.openxmlformats.org/officeDocument/2006/relationships/audio" Target="../media/audio46.wav"/><Relationship Id="rId7" Type="http://schemas.openxmlformats.org/officeDocument/2006/relationships/image" Target="../media/image21.png"/><Relationship Id="rId12" Type="http://schemas.openxmlformats.org/officeDocument/2006/relationships/audio" Target="../media/audio52.wav"/><Relationship Id="rId17" Type="http://schemas.openxmlformats.org/officeDocument/2006/relationships/image" Target="../media/image29.gif"/><Relationship Id="rId2" Type="http://schemas.openxmlformats.org/officeDocument/2006/relationships/notesSlide" Target="../notesSlides/notesSlide7.xml"/><Relationship Id="rId16"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audio" Target="../media/audio47.wav"/><Relationship Id="rId11" Type="http://schemas.openxmlformats.org/officeDocument/2006/relationships/audio" Target="../media/audio51.wav"/><Relationship Id="rId5" Type="http://schemas.microsoft.com/office/2007/relationships/hdphoto" Target="../media/hdphoto1.wdp"/><Relationship Id="rId15" Type="http://schemas.openxmlformats.org/officeDocument/2006/relationships/audio" Target="../media/audio55.wav"/><Relationship Id="rId10" Type="http://schemas.openxmlformats.org/officeDocument/2006/relationships/audio" Target="../media/audio50.wav"/><Relationship Id="rId4" Type="http://schemas.openxmlformats.org/officeDocument/2006/relationships/image" Target="../media/image14.png"/><Relationship Id="rId9" Type="http://schemas.openxmlformats.org/officeDocument/2006/relationships/audio" Target="../media/audio49.wav"/><Relationship Id="rId14" Type="http://schemas.openxmlformats.org/officeDocument/2006/relationships/audio" Target="../media/audio54.wav"/></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56.wav"/><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audio" Target="../media/audio59.wav"/><Relationship Id="rId11" Type="http://schemas.openxmlformats.org/officeDocument/2006/relationships/image" Target="../media/image22.png"/><Relationship Id="rId5" Type="http://schemas.openxmlformats.org/officeDocument/2006/relationships/audio" Target="../media/audio58.wav"/><Relationship Id="rId10" Type="http://schemas.openxmlformats.org/officeDocument/2006/relationships/image" Target="../media/image24.png"/><Relationship Id="rId4" Type="http://schemas.openxmlformats.org/officeDocument/2006/relationships/audio" Target="../media/audio57.wav"/><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Sofía</a:t>
            </a: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557520" y="840137"/>
            <a:ext cx="6454748" cy="5534750"/>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8" name="Picture 7" descr="A picture containing text, toy, doll, vector graphics&#10;&#10;Description automatically generated">
            <a:extLst>
              <a:ext uri="{FF2B5EF4-FFF2-40B4-BE49-F238E27FC236}">
                <a16:creationId xmlns:a16="http://schemas.microsoft.com/office/drawing/2014/main" id="{999580FF-A961-4BA5-8243-21EF4FB0D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5852" y="2729068"/>
            <a:ext cx="2177196" cy="4135742"/>
          </a:xfrm>
          <a:prstGeom prst="rect">
            <a:avLst/>
          </a:prstGeom>
        </p:spPr>
      </p:pic>
    </p:spTree>
    <p:extLst>
      <p:ext uri="{BB962C8B-B14F-4D97-AF65-F5344CB8AC3E}">
        <p14:creationId xmlns:p14="http://schemas.microsoft.com/office/powerpoint/2010/main" val="1426710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5">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n-GB" sz="2000" b="1" dirty="0" err="1">
                <a:solidFill>
                  <a:srgbClr val="002060"/>
                </a:solidFill>
                <a:latin typeface="Century Gothic" panose="020B0502020202020204" pitchFamily="34" charset="0"/>
              </a:rPr>
              <a:t>escuchar</a:t>
            </a:r>
            <a:endParaRPr lang="en-GB" sz="2000" b="1" dirty="0">
              <a:solidFill>
                <a:srgbClr val="002060"/>
              </a:solidFill>
              <a:latin typeface="Century Gothic" panose="020B0502020202020204" pitchFamily="34" charset="0"/>
            </a:endParaRPr>
          </a:p>
        </p:txBody>
      </p:sp>
      <p:graphicFrame>
        <p:nvGraphicFramePr>
          <p:cNvPr id="46" name="Table 45">
            <a:extLst>
              <a:ext uri="{FF2B5EF4-FFF2-40B4-BE49-F238E27FC236}">
                <a16:creationId xmlns:a16="http://schemas.microsoft.com/office/drawing/2014/main" id="{91C61FBE-3AC7-46FF-A231-13FD938E02C7}"/>
              </a:ext>
            </a:extLst>
          </p:cNvPr>
          <p:cNvGraphicFramePr>
            <a:graphicFrameLocks noGrp="1"/>
          </p:cNvGraphicFramePr>
          <p:nvPr>
            <p:extLst>
              <p:ext uri="{D42A27DB-BD31-4B8C-83A1-F6EECF244321}">
                <p14:modId xmlns:p14="http://schemas.microsoft.com/office/powerpoint/2010/main" val="877118424"/>
              </p:ext>
            </p:extLst>
          </p:nvPr>
        </p:nvGraphicFramePr>
        <p:xfrm>
          <a:off x="6086703" y="1321393"/>
          <a:ext cx="2786741" cy="5363921"/>
        </p:xfrm>
        <a:graphic>
          <a:graphicData uri="http://schemas.openxmlformats.org/drawingml/2006/table">
            <a:tbl>
              <a:tblPr firstRow="1" bandRow="1">
                <a:noFill/>
              </a:tblPr>
              <a:tblGrid>
                <a:gridCol w="2786741">
                  <a:extLst>
                    <a:ext uri="{9D8B030D-6E8A-4147-A177-3AD203B41FA5}">
                      <a16:colId xmlns:a16="http://schemas.microsoft.com/office/drawing/2014/main" val="962263141"/>
                    </a:ext>
                  </a:extLst>
                </a:gridCol>
              </a:tblGrid>
              <a:tr h="1137629">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err="1">
                          <a:solidFill>
                            <a:srgbClr val="002060"/>
                          </a:solidFill>
                          <a:latin typeface="Century Gothic"/>
                          <a:ea typeface="Century Gothic"/>
                          <a:cs typeface="Century Gothic"/>
                          <a:sym typeface="Century Gothic"/>
                        </a:rPr>
                        <a:t>descripción</a:t>
                      </a: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835378"/>
                  </a:ext>
                </a:extLst>
              </a:tr>
              <a:tr h="603756">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6121342"/>
                  </a:ext>
                </a:extLst>
              </a:tr>
              <a:tr h="603756">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2698427"/>
                  </a:ext>
                </a:extLst>
              </a:tr>
              <a:tr h="603756">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2877359"/>
                  </a:ext>
                </a:extLst>
              </a:tr>
              <a:tr h="603756">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824387"/>
                  </a:ext>
                </a:extLst>
              </a:tr>
              <a:tr h="603756">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2782860"/>
                  </a:ext>
                </a:extLst>
              </a:tr>
              <a:tr h="603756">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6780291"/>
                  </a:ext>
                </a:extLst>
              </a:tr>
              <a:tr h="603756">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12311785"/>
                  </a:ext>
                </a:extLst>
              </a:tr>
            </a:tbl>
          </a:graphicData>
        </a:graphic>
      </p:graphicFrame>
      <p:sp>
        <p:nvSpPr>
          <p:cNvPr id="47" name="Action Button: Blank 46">
            <a:hlinkClick r:id="" action="ppaction://noaction" highlightClick="1">
              <a:snd r:embed="rId6" name="10_4.wav"/>
            </a:hlinkClick>
            <a:extLst>
              <a:ext uri="{FF2B5EF4-FFF2-40B4-BE49-F238E27FC236}">
                <a16:creationId xmlns:a16="http://schemas.microsoft.com/office/drawing/2014/main" id="{722DEFD4-82F9-463C-8934-7E395281A6B8}"/>
              </a:ext>
            </a:extLst>
          </p:cNvPr>
          <p:cNvSpPr/>
          <p:nvPr/>
        </p:nvSpPr>
        <p:spPr>
          <a:xfrm>
            <a:off x="249929" y="2340133"/>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E</a:t>
            </a:r>
          </a:p>
        </p:txBody>
      </p:sp>
      <p:sp>
        <p:nvSpPr>
          <p:cNvPr id="48" name="Action Button: Blank 47">
            <a:hlinkClick r:id="" action="ppaction://noaction" highlightClick="1">
              <a:snd r:embed="rId7" name="10_5.wav"/>
            </a:hlinkClick>
            <a:extLst>
              <a:ext uri="{FF2B5EF4-FFF2-40B4-BE49-F238E27FC236}">
                <a16:creationId xmlns:a16="http://schemas.microsoft.com/office/drawing/2014/main" id="{BABDB051-E745-40F2-A70D-CD6B43609B73}"/>
              </a:ext>
            </a:extLst>
          </p:cNvPr>
          <p:cNvSpPr/>
          <p:nvPr/>
        </p:nvSpPr>
        <p:spPr>
          <a:xfrm>
            <a:off x="249929" y="2967191"/>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1</a:t>
            </a:r>
          </a:p>
        </p:txBody>
      </p:sp>
      <p:sp>
        <p:nvSpPr>
          <p:cNvPr id="49" name="Action Button: Blank 48">
            <a:hlinkClick r:id="" action="ppaction://noaction" highlightClick="1">
              <a:snd r:embed="rId8" name="10_6.wav"/>
            </a:hlinkClick>
            <a:extLst>
              <a:ext uri="{FF2B5EF4-FFF2-40B4-BE49-F238E27FC236}">
                <a16:creationId xmlns:a16="http://schemas.microsoft.com/office/drawing/2014/main" id="{91DD7C2C-6F3F-4CD0-9CB7-43190C9ED043}"/>
              </a:ext>
            </a:extLst>
          </p:cNvPr>
          <p:cNvSpPr/>
          <p:nvPr/>
        </p:nvSpPr>
        <p:spPr>
          <a:xfrm>
            <a:off x="249929" y="3570957"/>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2</a:t>
            </a:r>
          </a:p>
        </p:txBody>
      </p:sp>
      <p:sp>
        <p:nvSpPr>
          <p:cNvPr id="50" name="Action Button: Blank 49">
            <a:hlinkClick r:id="" action="ppaction://noaction" highlightClick="1">
              <a:snd r:embed="rId9" name="10_7.wav"/>
            </a:hlinkClick>
            <a:extLst>
              <a:ext uri="{FF2B5EF4-FFF2-40B4-BE49-F238E27FC236}">
                <a16:creationId xmlns:a16="http://schemas.microsoft.com/office/drawing/2014/main" id="{E6B79513-7994-4D54-820D-2DEAACD61250}"/>
              </a:ext>
            </a:extLst>
          </p:cNvPr>
          <p:cNvSpPr/>
          <p:nvPr/>
        </p:nvSpPr>
        <p:spPr>
          <a:xfrm>
            <a:off x="249929" y="4256908"/>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3</a:t>
            </a:r>
          </a:p>
        </p:txBody>
      </p:sp>
      <p:sp>
        <p:nvSpPr>
          <p:cNvPr id="51" name="Action Button: Blank 50">
            <a:hlinkClick r:id="" action="ppaction://noaction" highlightClick="1">
              <a:snd r:embed="rId10" name="10_8.wav"/>
            </a:hlinkClick>
            <a:extLst>
              <a:ext uri="{FF2B5EF4-FFF2-40B4-BE49-F238E27FC236}">
                <a16:creationId xmlns:a16="http://schemas.microsoft.com/office/drawing/2014/main" id="{B45358B9-E039-41E8-AA2A-9954DC5BB3DF}"/>
              </a:ext>
            </a:extLst>
          </p:cNvPr>
          <p:cNvSpPr/>
          <p:nvPr/>
        </p:nvSpPr>
        <p:spPr>
          <a:xfrm>
            <a:off x="249929" y="4909609"/>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4</a:t>
            </a:r>
          </a:p>
        </p:txBody>
      </p:sp>
      <p:sp>
        <p:nvSpPr>
          <p:cNvPr id="52" name="Action Button: Blank 51">
            <a:hlinkClick r:id="" action="ppaction://noaction" highlightClick="1">
              <a:snd r:embed="rId11" name="10_9.wav"/>
            </a:hlinkClick>
            <a:extLst>
              <a:ext uri="{FF2B5EF4-FFF2-40B4-BE49-F238E27FC236}">
                <a16:creationId xmlns:a16="http://schemas.microsoft.com/office/drawing/2014/main" id="{116D609D-67BB-4EBE-92CD-C161E98BB239}"/>
              </a:ext>
            </a:extLst>
          </p:cNvPr>
          <p:cNvSpPr/>
          <p:nvPr/>
        </p:nvSpPr>
        <p:spPr>
          <a:xfrm>
            <a:off x="254230" y="5503304"/>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5</a:t>
            </a:r>
          </a:p>
        </p:txBody>
      </p:sp>
      <p:sp>
        <p:nvSpPr>
          <p:cNvPr id="53" name="Action Button: Blank 52">
            <a:hlinkClick r:id="" action="ppaction://noaction" highlightClick="1">
              <a:snd r:embed="rId12" name="10_10.wav"/>
            </a:hlinkClick>
            <a:extLst>
              <a:ext uri="{FF2B5EF4-FFF2-40B4-BE49-F238E27FC236}">
                <a16:creationId xmlns:a16="http://schemas.microsoft.com/office/drawing/2014/main" id="{4EEC67E4-DC98-4AE7-9CA4-B1D9F2DA9BB2}"/>
              </a:ext>
            </a:extLst>
          </p:cNvPr>
          <p:cNvSpPr/>
          <p:nvPr/>
        </p:nvSpPr>
        <p:spPr>
          <a:xfrm>
            <a:off x="249929" y="6195559"/>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6</a:t>
            </a:r>
          </a:p>
        </p:txBody>
      </p:sp>
      <p:graphicFrame>
        <p:nvGraphicFramePr>
          <p:cNvPr id="54" name="Google Shape;258;p34">
            <a:extLst>
              <a:ext uri="{FF2B5EF4-FFF2-40B4-BE49-F238E27FC236}">
                <a16:creationId xmlns:a16="http://schemas.microsoft.com/office/drawing/2014/main" id="{A5236ADE-473F-463A-B0F2-68B894550A7F}"/>
              </a:ext>
            </a:extLst>
          </p:cNvPr>
          <p:cNvGraphicFramePr/>
          <p:nvPr>
            <p:extLst>
              <p:ext uri="{D42A27DB-BD31-4B8C-83A1-F6EECF244321}">
                <p14:modId xmlns:p14="http://schemas.microsoft.com/office/powerpoint/2010/main" val="3878429872"/>
              </p:ext>
            </p:extLst>
          </p:nvPr>
        </p:nvGraphicFramePr>
        <p:xfrm>
          <a:off x="1019771" y="1252213"/>
          <a:ext cx="4742468" cy="5399311"/>
        </p:xfrm>
        <a:graphic>
          <a:graphicData uri="http://schemas.openxmlformats.org/drawingml/2006/table">
            <a:tbl>
              <a:tblPr firstRow="1" bandRow="1">
                <a:noFill/>
              </a:tblPr>
              <a:tblGrid>
                <a:gridCol w="2334102">
                  <a:extLst>
                    <a:ext uri="{9D8B030D-6E8A-4147-A177-3AD203B41FA5}">
                      <a16:colId xmlns:a16="http://schemas.microsoft.com/office/drawing/2014/main" val="20000"/>
                    </a:ext>
                  </a:extLst>
                </a:gridCol>
                <a:gridCol w="2408366">
                  <a:extLst>
                    <a:ext uri="{9D8B030D-6E8A-4147-A177-3AD203B41FA5}">
                      <a16:colId xmlns:a16="http://schemas.microsoft.com/office/drawing/2014/main" val="20001"/>
                    </a:ext>
                  </a:extLst>
                </a:gridCol>
              </a:tblGrid>
              <a:tr h="983179">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a:solidFill>
                            <a:srgbClr val="002060"/>
                          </a:solidFill>
                          <a:latin typeface="Century Gothic"/>
                          <a:ea typeface="Century Gothic"/>
                          <a:cs typeface="Century Gothic"/>
                          <a:sym typeface="Century Gothic"/>
                        </a:rPr>
                        <a:t>Sofía (I)</a:t>
                      </a: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a:solidFill>
                            <a:srgbClr val="002060"/>
                          </a:solidFill>
                          <a:latin typeface="Century Gothic"/>
                          <a:ea typeface="Century Gothic"/>
                          <a:cs typeface="Century Gothic"/>
                          <a:sym typeface="Century Gothic"/>
                        </a:rPr>
                        <a:t>Max (he)</a:t>
                      </a: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1082113"/>
                  </a:ext>
                </a:extLst>
              </a:tr>
            </a:tbl>
          </a:graphicData>
        </a:graphic>
      </p:graphicFrame>
      <p:sp>
        <p:nvSpPr>
          <p:cNvPr id="57" name="TextBox 56">
            <a:extLst>
              <a:ext uri="{FF2B5EF4-FFF2-40B4-BE49-F238E27FC236}">
                <a16:creationId xmlns:a16="http://schemas.microsoft.com/office/drawing/2014/main" id="{696D56EF-2C83-4499-A5B4-AAD48B8DB2E0}"/>
              </a:ext>
            </a:extLst>
          </p:cNvPr>
          <p:cNvSpPr txBox="1"/>
          <p:nvPr/>
        </p:nvSpPr>
        <p:spPr>
          <a:xfrm>
            <a:off x="973966" y="708757"/>
            <a:ext cx="4666327"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Marca</a:t>
            </a:r>
          </a:p>
        </p:txBody>
      </p:sp>
      <p:pic>
        <p:nvPicPr>
          <p:cNvPr id="58" name="Picture 57">
            <a:extLst>
              <a:ext uri="{FF2B5EF4-FFF2-40B4-BE49-F238E27FC236}">
                <a16:creationId xmlns:a16="http://schemas.microsoft.com/office/drawing/2014/main" id="{6D9A4BCE-A20E-4D9B-B516-D1E2BA9462D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71566" y="2245930"/>
            <a:ext cx="522871" cy="544657"/>
          </a:xfrm>
          <a:prstGeom prst="rect">
            <a:avLst/>
          </a:prstGeom>
        </p:spPr>
      </p:pic>
      <p:pic>
        <p:nvPicPr>
          <p:cNvPr id="59" name="Picture 58">
            <a:extLst>
              <a:ext uri="{FF2B5EF4-FFF2-40B4-BE49-F238E27FC236}">
                <a16:creationId xmlns:a16="http://schemas.microsoft.com/office/drawing/2014/main" id="{483454D1-21B4-4F48-9922-9C235DBE87B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77121" y="2904582"/>
            <a:ext cx="522871" cy="544657"/>
          </a:xfrm>
          <a:prstGeom prst="rect">
            <a:avLst/>
          </a:prstGeom>
        </p:spPr>
      </p:pic>
      <p:pic>
        <p:nvPicPr>
          <p:cNvPr id="60" name="Picture 59">
            <a:extLst>
              <a:ext uri="{FF2B5EF4-FFF2-40B4-BE49-F238E27FC236}">
                <a16:creationId xmlns:a16="http://schemas.microsoft.com/office/drawing/2014/main" id="{8F525A10-0FF2-4A59-94E1-C9CBBA20FF2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81516" y="3522831"/>
            <a:ext cx="522871" cy="544657"/>
          </a:xfrm>
          <a:prstGeom prst="rect">
            <a:avLst/>
          </a:prstGeom>
        </p:spPr>
      </p:pic>
      <p:pic>
        <p:nvPicPr>
          <p:cNvPr id="61" name="Picture 60">
            <a:extLst>
              <a:ext uri="{FF2B5EF4-FFF2-40B4-BE49-F238E27FC236}">
                <a16:creationId xmlns:a16="http://schemas.microsoft.com/office/drawing/2014/main" id="{D0C420DB-6CFD-486F-BEB3-8C410496110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59016" y="4159233"/>
            <a:ext cx="522871" cy="544657"/>
          </a:xfrm>
          <a:prstGeom prst="rect">
            <a:avLst/>
          </a:prstGeom>
        </p:spPr>
      </p:pic>
      <p:pic>
        <p:nvPicPr>
          <p:cNvPr id="62" name="Picture 61">
            <a:extLst>
              <a:ext uri="{FF2B5EF4-FFF2-40B4-BE49-F238E27FC236}">
                <a16:creationId xmlns:a16="http://schemas.microsoft.com/office/drawing/2014/main" id="{42220258-CA0D-4DEE-9EE2-5F40A41B42E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57870" y="4816826"/>
            <a:ext cx="522871" cy="544657"/>
          </a:xfrm>
          <a:prstGeom prst="rect">
            <a:avLst/>
          </a:prstGeom>
        </p:spPr>
      </p:pic>
      <p:pic>
        <p:nvPicPr>
          <p:cNvPr id="63" name="Picture 62">
            <a:extLst>
              <a:ext uri="{FF2B5EF4-FFF2-40B4-BE49-F238E27FC236}">
                <a16:creationId xmlns:a16="http://schemas.microsoft.com/office/drawing/2014/main" id="{EF01EC58-A817-42C5-A478-72258699D28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0819" y="5460931"/>
            <a:ext cx="522871" cy="544657"/>
          </a:xfrm>
          <a:prstGeom prst="rect">
            <a:avLst/>
          </a:prstGeom>
        </p:spPr>
      </p:pic>
      <p:pic>
        <p:nvPicPr>
          <p:cNvPr id="64" name="Picture 63">
            <a:extLst>
              <a:ext uri="{FF2B5EF4-FFF2-40B4-BE49-F238E27FC236}">
                <a16:creationId xmlns:a16="http://schemas.microsoft.com/office/drawing/2014/main" id="{F9FB3B6D-7278-4B3D-A404-E838EDF7EE6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41827" y="6071477"/>
            <a:ext cx="522871" cy="544657"/>
          </a:xfrm>
          <a:prstGeom prst="rect">
            <a:avLst/>
          </a:prstGeom>
        </p:spPr>
      </p:pic>
      <p:pic>
        <p:nvPicPr>
          <p:cNvPr id="65" name="Picture 64">
            <a:extLst>
              <a:ext uri="{FF2B5EF4-FFF2-40B4-BE49-F238E27FC236}">
                <a16:creationId xmlns:a16="http://schemas.microsoft.com/office/drawing/2014/main" id="{9B352DF6-2500-4240-9421-EF75C2B4F6D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36884" y="708757"/>
            <a:ext cx="426492" cy="444262"/>
          </a:xfrm>
          <a:prstGeom prst="rect">
            <a:avLst/>
          </a:prstGeom>
        </p:spPr>
      </p:pic>
      <p:sp>
        <p:nvSpPr>
          <p:cNvPr id="67" name="TextBox 66">
            <a:extLst>
              <a:ext uri="{FF2B5EF4-FFF2-40B4-BE49-F238E27FC236}">
                <a16:creationId xmlns:a16="http://schemas.microsoft.com/office/drawing/2014/main" id="{8BB7ACB0-8D47-4F8C-84C4-EB27CA49F3E6}"/>
              </a:ext>
            </a:extLst>
          </p:cNvPr>
          <p:cNvSpPr txBox="1"/>
          <p:nvPr/>
        </p:nvSpPr>
        <p:spPr>
          <a:xfrm>
            <a:off x="6130181" y="2335643"/>
            <a:ext cx="2657309" cy="646331"/>
          </a:xfrm>
          <a:prstGeom prst="rect">
            <a:avLst/>
          </a:prstGeom>
          <a:noFill/>
        </p:spPr>
        <p:txBody>
          <a:bodyPr wrap="square" rtlCol="0">
            <a:spAutoFit/>
          </a:bodyPr>
          <a:lstStyle/>
          <a:p>
            <a:r>
              <a:rPr lang="en-GB" sz="3600" b="1" dirty="0">
                <a:solidFill>
                  <a:srgbClr val="92D050"/>
                </a:solidFill>
                <a:latin typeface="Century Gothic" panose="020B0502020202020204" pitchFamily="34" charset="0"/>
              </a:rPr>
              <a:t>important</a:t>
            </a:r>
          </a:p>
        </p:txBody>
      </p:sp>
      <p:sp>
        <p:nvSpPr>
          <p:cNvPr id="68" name="TextBox 67">
            <a:extLst>
              <a:ext uri="{FF2B5EF4-FFF2-40B4-BE49-F238E27FC236}">
                <a16:creationId xmlns:a16="http://schemas.microsoft.com/office/drawing/2014/main" id="{9437DBE4-4474-4904-B86F-93E961DD5020}"/>
              </a:ext>
            </a:extLst>
          </p:cNvPr>
          <p:cNvSpPr txBox="1"/>
          <p:nvPr/>
        </p:nvSpPr>
        <p:spPr>
          <a:xfrm>
            <a:off x="6121762" y="2953820"/>
            <a:ext cx="2657309" cy="646331"/>
          </a:xfrm>
          <a:prstGeom prst="rect">
            <a:avLst/>
          </a:prstGeom>
          <a:noFill/>
        </p:spPr>
        <p:txBody>
          <a:bodyPr wrap="square" rtlCol="0">
            <a:spAutoFit/>
          </a:bodyPr>
          <a:lstStyle/>
          <a:p>
            <a:r>
              <a:rPr lang="en-GB" sz="3600" b="1" dirty="0">
                <a:solidFill>
                  <a:srgbClr val="92D050"/>
                </a:solidFill>
                <a:latin typeface="Century Gothic" panose="020B0502020202020204" pitchFamily="34" charset="0"/>
              </a:rPr>
              <a:t>quite old</a:t>
            </a:r>
          </a:p>
        </p:txBody>
      </p:sp>
      <p:sp>
        <p:nvSpPr>
          <p:cNvPr id="69" name="TextBox 68">
            <a:extLst>
              <a:ext uri="{FF2B5EF4-FFF2-40B4-BE49-F238E27FC236}">
                <a16:creationId xmlns:a16="http://schemas.microsoft.com/office/drawing/2014/main" id="{D598E330-7E85-4BEB-B9C8-3E8D3AB829B3}"/>
              </a:ext>
            </a:extLst>
          </p:cNvPr>
          <p:cNvSpPr txBox="1"/>
          <p:nvPr/>
        </p:nvSpPr>
        <p:spPr>
          <a:xfrm>
            <a:off x="6105334" y="3582150"/>
            <a:ext cx="2657309" cy="646331"/>
          </a:xfrm>
          <a:prstGeom prst="rect">
            <a:avLst/>
          </a:prstGeom>
          <a:noFill/>
        </p:spPr>
        <p:txBody>
          <a:bodyPr wrap="square" rtlCol="0">
            <a:spAutoFit/>
          </a:bodyPr>
          <a:lstStyle/>
          <a:p>
            <a:r>
              <a:rPr lang="en-GB" sz="3600" b="1" dirty="0">
                <a:solidFill>
                  <a:srgbClr val="92D050"/>
                </a:solidFill>
                <a:latin typeface="Century Gothic" panose="020B0502020202020204" pitchFamily="34" charset="0"/>
              </a:rPr>
              <a:t>fun</a:t>
            </a:r>
          </a:p>
        </p:txBody>
      </p:sp>
      <p:sp>
        <p:nvSpPr>
          <p:cNvPr id="70" name="TextBox 69">
            <a:extLst>
              <a:ext uri="{FF2B5EF4-FFF2-40B4-BE49-F238E27FC236}">
                <a16:creationId xmlns:a16="http://schemas.microsoft.com/office/drawing/2014/main" id="{30CC7CF4-FD0C-4DE9-AC30-3677ACC6C6C3}"/>
              </a:ext>
            </a:extLst>
          </p:cNvPr>
          <p:cNvSpPr txBox="1"/>
          <p:nvPr/>
        </p:nvSpPr>
        <p:spPr>
          <a:xfrm>
            <a:off x="6122159" y="4172078"/>
            <a:ext cx="3115693" cy="584775"/>
          </a:xfrm>
          <a:prstGeom prst="rect">
            <a:avLst/>
          </a:prstGeom>
          <a:noFill/>
        </p:spPr>
        <p:txBody>
          <a:bodyPr wrap="square" rtlCol="0">
            <a:spAutoFit/>
          </a:bodyPr>
          <a:lstStyle/>
          <a:p>
            <a:r>
              <a:rPr lang="en-GB" sz="3200" b="1" dirty="0">
                <a:solidFill>
                  <a:srgbClr val="92D050"/>
                </a:solidFill>
                <a:latin typeface="Century Gothic" panose="020B0502020202020204" pitchFamily="34" charset="0"/>
              </a:rPr>
              <a:t>independent</a:t>
            </a:r>
          </a:p>
        </p:txBody>
      </p:sp>
      <p:sp>
        <p:nvSpPr>
          <p:cNvPr id="71" name="TextBox 70">
            <a:extLst>
              <a:ext uri="{FF2B5EF4-FFF2-40B4-BE49-F238E27FC236}">
                <a16:creationId xmlns:a16="http://schemas.microsoft.com/office/drawing/2014/main" id="{7D346BA2-103F-4423-B5D8-599E8F8F6F90}"/>
              </a:ext>
            </a:extLst>
          </p:cNvPr>
          <p:cNvSpPr txBox="1"/>
          <p:nvPr/>
        </p:nvSpPr>
        <p:spPr>
          <a:xfrm>
            <a:off x="6121299" y="4771326"/>
            <a:ext cx="3097923" cy="646331"/>
          </a:xfrm>
          <a:prstGeom prst="rect">
            <a:avLst/>
          </a:prstGeom>
          <a:noFill/>
        </p:spPr>
        <p:txBody>
          <a:bodyPr wrap="square" rtlCol="0">
            <a:spAutoFit/>
          </a:bodyPr>
          <a:lstStyle/>
          <a:p>
            <a:r>
              <a:rPr lang="en-GB" sz="3600" b="1" dirty="0">
                <a:solidFill>
                  <a:srgbClr val="92D050"/>
                </a:solidFill>
                <a:latin typeface="Century Gothic" panose="020B0502020202020204" pitchFamily="34" charset="0"/>
              </a:rPr>
              <a:t>annoying</a:t>
            </a:r>
          </a:p>
        </p:txBody>
      </p:sp>
      <p:sp>
        <p:nvSpPr>
          <p:cNvPr id="72" name="TextBox 71">
            <a:extLst>
              <a:ext uri="{FF2B5EF4-FFF2-40B4-BE49-F238E27FC236}">
                <a16:creationId xmlns:a16="http://schemas.microsoft.com/office/drawing/2014/main" id="{4E7C2CD5-394C-41C8-B840-3100890E3943}"/>
              </a:ext>
            </a:extLst>
          </p:cNvPr>
          <p:cNvSpPr txBox="1"/>
          <p:nvPr/>
        </p:nvSpPr>
        <p:spPr>
          <a:xfrm>
            <a:off x="6130181" y="5415643"/>
            <a:ext cx="2832389" cy="646331"/>
          </a:xfrm>
          <a:prstGeom prst="rect">
            <a:avLst/>
          </a:prstGeom>
          <a:noFill/>
        </p:spPr>
        <p:txBody>
          <a:bodyPr wrap="square" rtlCol="0">
            <a:spAutoFit/>
          </a:bodyPr>
          <a:lstStyle/>
          <a:p>
            <a:r>
              <a:rPr lang="en-GB" sz="3600" b="1" dirty="0">
                <a:solidFill>
                  <a:srgbClr val="92D050"/>
                </a:solidFill>
                <a:latin typeface="Century Gothic" panose="020B0502020202020204" pitchFamily="34" charset="0"/>
              </a:rPr>
              <a:t>big</a:t>
            </a:r>
          </a:p>
        </p:txBody>
      </p:sp>
      <p:sp>
        <p:nvSpPr>
          <p:cNvPr id="73" name="TextBox 72">
            <a:extLst>
              <a:ext uri="{FF2B5EF4-FFF2-40B4-BE49-F238E27FC236}">
                <a16:creationId xmlns:a16="http://schemas.microsoft.com/office/drawing/2014/main" id="{41FB81BA-C21A-4D49-9E44-01CA86D70EA2}"/>
              </a:ext>
            </a:extLst>
          </p:cNvPr>
          <p:cNvSpPr txBox="1"/>
          <p:nvPr/>
        </p:nvSpPr>
        <p:spPr>
          <a:xfrm>
            <a:off x="6210012" y="6038983"/>
            <a:ext cx="2832389" cy="646331"/>
          </a:xfrm>
          <a:prstGeom prst="rect">
            <a:avLst/>
          </a:prstGeom>
          <a:noFill/>
        </p:spPr>
        <p:txBody>
          <a:bodyPr wrap="square" rtlCol="0">
            <a:spAutoFit/>
          </a:bodyPr>
          <a:lstStyle/>
          <a:p>
            <a:r>
              <a:rPr lang="en-GB" sz="3600" b="1" dirty="0">
                <a:solidFill>
                  <a:srgbClr val="92D050"/>
                </a:solidFill>
                <a:latin typeface="Century Gothic" panose="020B0502020202020204" pitchFamily="34" charset="0"/>
              </a:rPr>
              <a:t>new</a:t>
            </a:r>
          </a:p>
        </p:txBody>
      </p:sp>
      <p:graphicFrame>
        <p:nvGraphicFramePr>
          <p:cNvPr id="74" name="Table 73">
            <a:extLst>
              <a:ext uri="{FF2B5EF4-FFF2-40B4-BE49-F238E27FC236}">
                <a16:creationId xmlns:a16="http://schemas.microsoft.com/office/drawing/2014/main" id="{D4F6BFE8-EB9F-449F-BDE3-A9759CF42A16}"/>
              </a:ext>
            </a:extLst>
          </p:cNvPr>
          <p:cNvGraphicFramePr>
            <a:graphicFrameLocks noGrp="1"/>
          </p:cNvGraphicFramePr>
          <p:nvPr>
            <p:extLst>
              <p:ext uri="{D42A27DB-BD31-4B8C-83A1-F6EECF244321}">
                <p14:modId xmlns:p14="http://schemas.microsoft.com/office/powerpoint/2010/main" val="3044644572"/>
              </p:ext>
            </p:extLst>
          </p:nvPr>
        </p:nvGraphicFramePr>
        <p:xfrm>
          <a:off x="9273307" y="1321393"/>
          <a:ext cx="2371234" cy="5363921"/>
        </p:xfrm>
        <a:graphic>
          <a:graphicData uri="http://schemas.openxmlformats.org/drawingml/2006/table">
            <a:tbl>
              <a:tblPr firstRow="1" bandRow="1">
                <a:noFill/>
              </a:tblPr>
              <a:tblGrid>
                <a:gridCol w="2371234">
                  <a:extLst>
                    <a:ext uri="{9D8B030D-6E8A-4147-A177-3AD203B41FA5}">
                      <a16:colId xmlns:a16="http://schemas.microsoft.com/office/drawing/2014/main" val="343652184"/>
                    </a:ext>
                  </a:extLst>
                </a:gridCol>
              </a:tblGrid>
              <a:tr h="1137629">
                <a:tc>
                  <a:txBody>
                    <a:bodyPr/>
                    <a:lstStyle/>
                    <a:p>
                      <a:pPr marL="0" marR="0" lvl="0" indent="0" algn="l" rtl="0">
                        <a:lnSpc>
                          <a:spcPct val="100000"/>
                        </a:lnSpc>
                        <a:spcBef>
                          <a:spcPts val="0"/>
                        </a:spcBef>
                        <a:spcAft>
                          <a:spcPts val="0"/>
                        </a:spcAft>
                        <a:buClr>
                          <a:srgbClr val="000000"/>
                        </a:buClr>
                        <a:buSzPts val="2400"/>
                        <a:buFont typeface="Arial"/>
                        <a:buNone/>
                      </a:pPr>
                      <a:r>
                        <a:rPr lang="en-GB" sz="2800" b="1" u="none" strike="noStrike" cap="none" dirty="0" err="1">
                          <a:solidFill>
                            <a:srgbClr val="002060"/>
                          </a:solidFill>
                          <a:latin typeface="Century Gothic"/>
                          <a:ea typeface="Century Gothic"/>
                          <a:cs typeface="Century Gothic"/>
                          <a:sym typeface="Century Gothic"/>
                        </a:rPr>
                        <a:t>objeto</a:t>
                      </a: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0675911"/>
                  </a:ext>
                </a:extLst>
              </a:tr>
              <a:tr h="603756">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3389354"/>
                  </a:ext>
                </a:extLst>
              </a:tr>
              <a:tr h="603756">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8431081"/>
                  </a:ext>
                </a:extLst>
              </a:tr>
              <a:tr h="603756">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64539707"/>
                  </a:ext>
                </a:extLst>
              </a:tr>
              <a:tr h="603756">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94221044"/>
                  </a:ext>
                </a:extLst>
              </a:tr>
              <a:tr h="603756">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4254746"/>
                  </a:ext>
                </a:extLst>
              </a:tr>
              <a:tr h="603756">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3023348"/>
                  </a:ext>
                </a:extLst>
              </a:tr>
              <a:tr h="603756">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15166585"/>
                  </a:ext>
                </a:extLst>
              </a:tr>
            </a:tbl>
          </a:graphicData>
        </a:graphic>
      </p:graphicFrame>
      <p:sp>
        <p:nvSpPr>
          <p:cNvPr id="75" name="TextBox 74">
            <a:extLst>
              <a:ext uri="{FF2B5EF4-FFF2-40B4-BE49-F238E27FC236}">
                <a16:creationId xmlns:a16="http://schemas.microsoft.com/office/drawing/2014/main" id="{2829DEDA-9184-40BE-9B1D-D36AE8D54E92}"/>
              </a:ext>
            </a:extLst>
          </p:cNvPr>
          <p:cNvSpPr txBox="1"/>
          <p:nvPr/>
        </p:nvSpPr>
        <p:spPr>
          <a:xfrm>
            <a:off x="9329290" y="2348649"/>
            <a:ext cx="2657309" cy="646331"/>
          </a:xfrm>
          <a:prstGeom prst="rect">
            <a:avLst/>
          </a:prstGeom>
          <a:noFill/>
        </p:spPr>
        <p:txBody>
          <a:bodyPr wrap="square" rtlCol="0">
            <a:spAutoFit/>
          </a:bodyPr>
          <a:lstStyle/>
          <a:p>
            <a:r>
              <a:rPr lang="en-GB" sz="3600" b="1" dirty="0">
                <a:solidFill>
                  <a:srgbClr val="92D050"/>
                </a:solidFill>
                <a:latin typeface="Century Gothic" panose="020B0502020202020204" pitchFamily="34" charset="0"/>
              </a:rPr>
              <a:t>bridge</a:t>
            </a:r>
          </a:p>
        </p:txBody>
      </p:sp>
      <p:sp>
        <p:nvSpPr>
          <p:cNvPr id="76" name="TextBox 75">
            <a:extLst>
              <a:ext uri="{FF2B5EF4-FFF2-40B4-BE49-F238E27FC236}">
                <a16:creationId xmlns:a16="http://schemas.microsoft.com/office/drawing/2014/main" id="{39AACF38-4A8E-4B93-A19C-6A8F0E6974B2}"/>
              </a:ext>
            </a:extLst>
          </p:cNvPr>
          <p:cNvSpPr txBox="1"/>
          <p:nvPr/>
        </p:nvSpPr>
        <p:spPr>
          <a:xfrm>
            <a:off x="9374990" y="2966826"/>
            <a:ext cx="2269552" cy="646331"/>
          </a:xfrm>
          <a:prstGeom prst="rect">
            <a:avLst/>
          </a:prstGeom>
          <a:noFill/>
        </p:spPr>
        <p:txBody>
          <a:bodyPr wrap="square" rtlCol="0">
            <a:spAutoFit/>
          </a:bodyPr>
          <a:lstStyle/>
          <a:p>
            <a:r>
              <a:rPr lang="en-GB" sz="3600" b="1" dirty="0">
                <a:solidFill>
                  <a:srgbClr val="92D050"/>
                </a:solidFill>
                <a:latin typeface="Century Gothic" panose="020B0502020202020204" pitchFamily="34" charset="0"/>
              </a:rPr>
              <a:t>park</a:t>
            </a:r>
          </a:p>
        </p:txBody>
      </p:sp>
      <p:sp>
        <p:nvSpPr>
          <p:cNvPr id="77" name="TextBox 76">
            <a:extLst>
              <a:ext uri="{FF2B5EF4-FFF2-40B4-BE49-F238E27FC236}">
                <a16:creationId xmlns:a16="http://schemas.microsoft.com/office/drawing/2014/main" id="{7DD4E941-4092-477E-820C-F842A74A819B}"/>
              </a:ext>
            </a:extLst>
          </p:cNvPr>
          <p:cNvSpPr txBox="1"/>
          <p:nvPr/>
        </p:nvSpPr>
        <p:spPr>
          <a:xfrm>
            <a:off x="9304443" y="3560866"/>
            <a:ext cx="2657309" cy="646331"/>
          </a:xfrm>
          <a:prstGeom prst="rect">
            <a:avLst/>
          </a:prstGeom>
          <a:noFill/>
        </p:spPr>
        <p:txBody>
          <a:bodyPr wrap="square" rtlCol="0">
            <a:spAutoFit/>
          </a:bodyPr>
          <a:lstStyle/>
          <a:p>
            <a:r>
              <a:rPr lang="en-GB" sz="3600" b="1" dirty="0">
                <a:solidFill>
                  <a:srgbClr val="92D050"/>
                </a:solidFill>
                <a:latin typeface="Century Gothic" panose="020B0502020202020204" pitchFamily="34" charset="0"/>
              </a:rPr>
              <a:t>brother</a:t>
            </a:r>
          </a:p>
        </p:txBody>
      </p:sp>
      <p:sp>
        <p:nvSpPr>
          <p:cNvPr id="78" name="TextBox 77">
            <a:extLst>
              <a:ext uri="{FF2B5EF4-FFF2-40B4-BE49-F238E27FC236}">
                <a16:creationId xmlns:a16="http://schemas.microsoft.com/office/drawing/2014/main" id="{F077B2FB-873E-404E-A576-D624F5774124}"/>
              </a:ext>
            </a:extLst>
          </p:cNvPr>
          <p:cNvSpPr txBox="1"/>
          <p:nvPr/>
        </p:nvSpPr>
        <p:spPr>
          <a:xfrm>
            <a:off x="9321268" y="4258236"/>
            <a:ext cx="3115693"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friend </a:t>
            </a:r>
            <a:r>
              <a:rPr lang="en-GB" sz="2000" b="1" dirty="0">
                <a:solidFill>
                  <a:srgbClr val="92D050"/>
                </a:solidFill>
                <a:latin typeface="Century Gothic" panose="020B0502020202020204" pitchFamily="34" charset="0"/>
              </a:rPr>
              <a:t>(female)</a:t>
            </a:r>
          </a:p>
        </p:txBody>
      </p:sp>
      <p:sp>
        <p:nvSpPr>
          <p:cNvPr id="79" name="TextBox 78">
            <a:extLst>
              <a:ext uri="{FF2B5EF4-FFF2-40B4-BE49-F238E27FC236}">
                <a16:creationId xmlns:a16="http://schemas.microsoft.com/office/drawing/2014/main" id="{A7919D69-51BB-40AB-8C9D-D239C63B922F}"/>
              </a:ext>
            </a:extLst>
          </p:cNvPr>
          <p:cNvSpPr txBox="1"/>
          <p:nvPr/>
        </p:nvSpPr>
        <p:spPr>
          <a:xfrm>
            <a:off x="9320408" y="4784332"/>
            <a:ext cx="1848909" cy="646331"/>
          </a:xfrm>
          <a:prstGeom prst="rect">
            <a:avLst/>
          </a:prstGeom>
          <a:noFill/>
        </p:spPr>
        <p:txBody>
          <a:bodyPr wrap="square" rtlCol="0">
            <a:spAutoFit/>
          </a:bodyPr>
          <a:lstStyle/>
          <a:p>
            <a:r>
              <a:rPr lang="en-GB" sz="3600" b="1" dirty="0">
                <a:solidFill>
                  <a:srgbClr val="92D050"/>
                </a:solidFill>
                <a:latin typeface="Century Gothic" panose="020B0502020202020204" pitchFamily="34" charset="0"/>
              </a:rPr>
              <a:t>cat</a:t>
            </a:r>
          </a:p>
        </p:txBody>
      </p:sp>
      <p:sp>
        <p:nvSpPr>
          <p:cNvPr id="80" name="TextBox 79">
            <a:extLst>
              <a:ext uri="{FF2B5EF4-FFF2-40B4-BE49-F238E27FC236}">
                <a16:creationId xmlns:a16="http://schemas.microsoft.com/office/drawing/2014/main" id="{63006169-C8E4-4A82-952E-39E1E816265E}"/>
              </a:ext>
            </a:extLst>
          </p:cNvPr>
          <p:cNvSpPr txBox="1"/>
          <p:nvPr/>
        </p:nvSpPr>
        <p:spPr>
          <a:xfrm>
            <a:off x="9329290" y="5428649"/>
            <a:ext cx="2832389" cy="646331"/>
          </a:xfrm>
          <a:prstGeom prst="rect">
            <a:avLst/>
          </a:prstGeom>
          <a:noFill/>
        </p:spPr>
        <p:txBody>
          <a:bodyPr wrap="square" rtlCol="0">
            <a:spAutoFit/>
          </a:bodyPr>
          <a:lstStyle/>
          <a:p>
            <a:r>
              <a:rPr lang="en-GB" sz="3600" b="1" dirty="0">
                <a:solidFill>
                  <a:srgbClr val="92D050"/>
                </a:solidFill>
                <a:latin typeface="Century Gothic" panose="020B0502020202020204" pitchFamily="34" charset="0"/>
              </a:rPr>
              <a:t>school</a:t>
            </a:r>
          </a:p>
        </p:txBody>
      </p:sp>
      <p:sp>
        <p:nvSpPr>
          <p:cNvPr id="81" name="TextBox 80">
            <a:extLst>
              <a:ext uri="{FF2B5EF4-FFF2-40B4-BE49-F238E27FC236}">
                <a16:creationId xmlns:a16="http://schemas.microsoft.com/office/drawing/2014/main" id="{C8654C1F-6215-4406-8849-1615F4D66E84}"/>
              </a:ext>
            </a:extLst>
          </p:cNvPr>
          <p:cNvSpPr txBox="1"/>
          <p:nvPr/>
        </p:nvSpPr>
        <p:spPr>
          <a:xfrm>
            <a:off x="9334477" y="6051989"/>
            <a:ext cx="2832389" cy="584775"/>
          </a:xfrm>
          <a:prstGeom prst="rect">
            <a:avLst/>
          </a:prstGeom>
          <a:noFill/>
        </p:spPr>
        <p:txBody>
          <a:bodyPr wrap="square" rtlCol="0">
            <a:spAutoFit/>
          </a:bodyPr>
          <a:lstStyle/>
          <a:p>
            <a:r>
              <a:rPr lang="en-GB" sz="3200" b="1" dirty="0">
                <a:solidFill>
                  <a:srgbClr val="92D050"/>
                </a:solidFill>
                <a:latin typeface="Century Gothic" panose="020B0502020202020204" pitchFamily="34" charset="0"/>
              </a:rPr>
              <a:t>pool</a:t>
            </a:r>
          </a:p>
        </p:txBody>
      </p:sp>
      <p:pic>
        <p:nvPicPr>
          <p:cNvPr id="82" name="Picture 2" descr="Cup, Icons, Medal, Win, Game, The Competition, Award">
            <a:extLst>
              <a:ext uri="{FF2B5EF4-FFF2-40B4-BE49-F238E27FC236}">
                <a16:creationId xmlns:a16="http://schemas.microsoft.com/office/drawing/2014/main" id="{97151B7B-DA7C-4615-9212-1E09CFAF10D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15231" y="1586922"/>
            <a:ext cx="527765" cy="527765"/>
          </a:xfrm>
          <a:prstGeom prst="rect">
            <a:avLst/>
          </a:prstGeom>
          <a:noFill/>
          <a:extLst>
            <a:ext uri="{909E8E84-426E-40DD-AFC4-6F175D3DCCD1}">
              <a14:hiddenFill xmlns:a14="http://schemas.microsoft.com/office/drawing/2010/main">
                <a:solidFill>
                  <a:srgbClr val="FFFFFF"/>
                </a:solidFill>
              </a14:hiddenFill>
            </a:ext>
          </a:extLst>
        </p:spPr>
      </p:pic>
      <p:pic>
        <p:nvPicPr>
          <p:cNvPr id="42" name="Graphic 41" descr="Teacher">
            <a:extLst>
              <a:ext uri="{FF2B5EF4-FFF2-40B4-BE49-F238E27FC236}">
                <a16:creationId xmlns:a16="http://schemas.microsoft.com/office/drawing/2014/main" id="{023A5B3C-59AF-36C6-5023-83454953791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3240" y="-125148"/>
            <a:ext cx="914400" cy="914400"/>
          </a:xfrm>
          <a:prstGeom prst="rect">
            <a:avLst/>
          </a:prstGeom>
        </p:spPr>
      </p:pic>
      <p:sp>
        <p:nvSpPr>
          <p:cNvPr id="43" name="Speech Bubble: Rectangle with Corners Rounded 42">
            <a:hlinkClick r:id="" action="ppaction://noaction">
              <a:snd r:embed="rId17" name="10_1.wav"/>
            </a:hlinkClick>
            <a:extLst>
              <a:ext uri="{FF2B5EF4-FFF2-40B4-BE49-F238E27FC236}">
                <a16:creationId xmlns:a16="http://schemas.microsoft.com/office/drawing/2014/main" id="{D61588C1-347C-DFF9-2664-95374979ABC2}"/>
              </a:ext>
            </a:extLst>
          </p:cNvPr>
          <p:cNvSpPr/>
          <p:nvPr/>
        </p:nvSpPr>
        <p:spPr>
          <a:xfrm>
            <a:off x="937641" y="159394"/>
            <a:ext cx="6385988" cy="487075"/>
          </a:xfrm>
          <a:prstGeom prst="wedgeRoundRectCallout">
            <a:avLst>
              <a:gd name="adj1" fmla="val -53482"/>
              <a:gd name="adj2" fmla="val -32389"/>
              <a:gd name="adj3" fmla="val 16667"/>
            </a:avLst>
          </a:prstGeom>
          <a:solidFill>
            <a:srgbClr val="68D5C8"/>
          </a:solidFill>
          <a:ln w="57150">
            <a:solidFill>
              <a:srgbClr val="68D5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000000"/>
              </a:buClr>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Escucha.</a:t>
            </a:r>
            <a:r>
              <a:rPr kumimoji="0" lang="es-AR" sz="2800" b="1" i="0" u="none" strike="noStrike" kern="0" cap="none" spc="0" normalizeH="0" noProof="0" dirty="0">
                <a:ln>
                  <a:noFill/>
                </a:ln>
                <a:solidFill>
                  <a:srgbClr val="002060"/>
                </a:solidFill>
                <a:effectLst/>
                <a:uLnTx/>
                <a:uFillTx/>
                <a:latin typeface="Century Gothic"/>
                <a:ea typeface="Century Gothic"/>
                <a:cs typeface="Century Gothic"/>
                <a:sym typeface="Century Gothic"/>
              </a:rPr>
              <a:t> </a:t>
            </a:r>
            <a:r>
              <a:rPr lang="en-GB" sz="2800" b="1" dirty="0">
                <a:solidFill>
                  <a:srgbClr val="002060"/>
                </a:solidFill>
                <a:latin typeface="Century Gothic" panose="020B0502020202020204" pitchFamily="34" charset="0"/>
              </a:rPr>
              <a:t>¿De </a:t>
            </a:r>
            <a:r>
              <a:rPr lang="en-GB" sz="2800" b="1" dirty="0" err="1">
                <a:solidFill>
                  <a:srgbClr val="002060"/>
                </a:solidFill>
                <a:latin typeface="Century Gothic" panose="020B0502020202020204" pitchFamily="34" charset="0"/>
              </a:rPr>
              <a:t>quién</a:t>
            </a:r>
            <a:r>
              <a:rPr lang="en-GB" sz="2800" b="1" dirty="0">
                <a:solidFill>
                  <a:srgbClr val="002060"/>
                </a:solidFill>
                <a:latin typeface="Century Gothic" panose="020B0502020202020204" pitchFamily="34" charset="0"/>
              </a:rPr>
              <a:t> es </a:t>
            </a:r>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objeto</a:t>
            </a:r>
            <a:r>
              <a:rPr lang="en-GB" sz="2800" b="1" dirty="0">
                <a:solidFill>
                  <a:srgbClr val="002060"/>
                </a:solidFill>
                <a:latin typeface="Century Gothic" panose="020B0502020202020204" pitchFamily="34" charset="0"/>
              </a:rPr>
              <a:t>? </a:t>
            </a:r>
          </a:p>
        </p:txBody>
      </p:sp>
      <p:sp>
        <p:nvSpPr>
          <p:cNvPr id="44" name="Speech Bubble: Rectangle with Corners Rounded 43">
            <a:extLst>
              <a:ext uri="{FF2B5EF4-FFF2-40B4-BE49-F238E27FC236}">
                <a16:creationId xmlns:a16="http://schemas.microsoft.com/office/drawing/2014/main" id="{D6D583B0-EDD4-10D3-5CAF-F5878B24A2C5}"/>
              </a:ext>
            </a:extLst>
          </p:cNvPr>
          <p:cNvSpPr/>
          <p:nvPr/>
        </p:nvSpPr>
        <p:spPr>
          <a:xfrm>
            <a:off x="5849407" y="696635"/>
            <a:ext cx="3775856" cy="487075"/>
          </a:xfrm>
          <a:prstGeom prst="wedgeRoundRectCallout">
            <a:avLst>
              <a:gd name="adj1" fmla="val 50"/>
              <a:gd name="adj2" fmla="val 73828"/>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chemeClr val="bg1"/>
                </a:solidFill>
                <a:latin typeface="Century Gothic" panose="020B0502020202020204" pitchFamily="34" charset="0"/>
              </a:rPr>
              <a:t>Escribe </a:t>
            </a:r>
            <a:r>
              <a:rPr lang="en-GB" sz="2800" dirty="0" err="1">
                <a:solidFill>
                  <a:schemeClr val="bg1"/>
                </a:solidFill>
                <a:latin typeface="Century Gothic" panose="020B0502020202020204" pitchFamily="34" charset="0"/>
              </a:rPr>
              <a:t>en</a:t>
            </a:r>
            <a:r>
              <a:rPr lang="en-GB" sz="2800"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inglés</a:t>
            </a:r>
            <a:r>
              <a:rPr lang="en-GB" sz="2800" b="1" dirty="0">
                <a:solidFill>
                  <a:schemeClr val="bg1"/>
                </a:solidFill>
                <a:latin typeface="Century Gothic" panose="020B0502020202020204" pitchFamily="34" charset="0"/>
              </a:rPr>
              <a:t>.</a:t>
            </a:r>
          </a:p>
        </p:txBody>
      </p:sp>
      <p:pic>
        <p:nvPicPr>
          <p:cNvPr id="66" name="Picture 16" descr="United, Flag, Kingdom, British, Great, Britain">
            <a:extLst>
              <a:ext uri="{FF2B5EF4-FFF2-40B4-BE49-F238E27FC236}">
                <a16:creationId xmlns:a16="http://schemas.microsoft.com/office/drawing/2014/main" id="{5259D75F-AF2E-4B55-8E61-B556B6E436D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933000" y="860789"/>
            <a:ext cx="491064" cy="245532"/>
          </a:xfrm>
          <a:prstGeom prst="roundRect">
            <a:avLst/>
          </a:prstGeom>
          <a:solidFill>
            <a:srgbClr val="002060"/>
          </a:solidFill>
          <a:ln>
            <a:solidFill>
              <a:srgbClr val="002060"/>
            </a:solidFill>
          </a:ln>
        </p:spPr>
      </p:pic>
      <p:pic>
        <p:nvPicPr>
          <p:cNvPr id="45" name="Picture 44">
            <a:extLst>
              <a:ext uri="{FF2B5EF4-FFF2-40B4-BE49-F238E27FC236}">
                <a16:creationId xmlns:a16="http://schemas.microsoft.com/office/drawing/2014/main" id="{2C4DA08E-CEEB-4784-8E37-4C9B8A3D0FC8}"/>
              </a:ext>
            </a:extLst>
          </p:cNvPr>
          <p:cNvPicPr>
            <a:picLocks noChangeAspect="1"/>
          </p:cNvPicPr>
          <p:nvPr/>
        </p:nvPicPr>
        <p:blipFill rotWithShape="1">
          <a:blip r:embed="rId19"/>
          <a:srcRect l="49254"/>
          <a:stretch/>
        </p:blipFill>
        <p:spPr>
          <a:xfrm>
            <a:off x="2828066" y="852715"/>
            <a:ext cx="624984" cy="1442548"/>
          </a:xfrm>
          <a:prstGeom prst="rect">
            <a:avLst/>
          </a:prstGeom>
        </p:spPr>
      </p:pic>
      <p:pic>
        <p:nvPicPr>
          <p:cNvPr id="55" name="Picture 54">
            <a:extLst>
              <a:ext uri="{FF2B5EF4-FFF2-40B4-BE49-F238E27FC236}">
                <a16:creationId xmlns:a16="http://schemas.microsoft.com/office/drawing/2014/main" id="{F2AB58EB-0FC5-4FDF-9883-25D4EF63D49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a:off x="5294283" y="640277"/>
            <a:ext cx="812444" cy="1600679"/>
          </a:xfrm>
          <a:prstGeom prst="rect">
            <a:avLst/>
          </a:prstGeom>
        </p:spPr>
      </p:pic>
    </p:spTree>
    <p:extLst>
      <p:ext uri="{BB962C8B-B14F-4D97-AF65-F5344CB8AC3E}">
        <p14:creationId xmlns:p14="http://schemas.microsoft.com/office/powerpoint/2010/main" val="69232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0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subTnLst>
                                    <p:audio>
                                      <p:cMediaNode>
                                        <p:cTn display="0" masterRel="sameClick">
                                          <p:stCondLst>
                                            <p:cond evt="begin" delay="0">
                                              <p:tn val="41"/>
                                            </p:cond>
                                          </p:stCondLst>
                                          <p:endCondLst>
                                            <p:cond evt="onStopAudio" delay="0">
                                              <p:tgtEl>
                                                <p:sldTgt/>
                                              </p:tgtEl>
                                            </p:cond>
                                          </p:endCondLst>
                                        </p:cTn>
                                        <p:tgtEl>
                                          <p:sndTgt r:embed="rId4" name="10_3.wav"/>
                                        </p:tgtEl>
                                      </p:cMediaNode>
                                    </p:audio>
                                  </p:subTnLst>
                                </p:cTn>
                              </p:par>
                              <p:par>
                                <p:cTn id="44" presetID="10" presetClass="entr" presetSubtype="0" fill="hold" nodeType="with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fade">
                                      <p:cBhvr>
                                        <p:cTn id="46" dur="500"/>
                                        <p:tgtEl>
                                          <p:spTgt spid="66"/>
                                        </p:tgtEl>
                                      </p:cBhvr>
                                    </p:animEffect>
                                  </p:childTnLst>
                                </p:cTn>
                              </p:par>
                              <p:par>
                                <p:cTn id="47" presetID="2" presetClass="entr" presetSubtype="4" fill="hold" nodeType="withEffect">
                                  <p:stCondLst>
                                    <p:cond delay="0"/>
                                  </p:stCondLst>
                                  <p:childTnLst>
                                    <p:set>
                                      <p:cBhvr>
                                        <p:cTn id="48" dur="1" fill="hold">
                                          <p:stCondLst>
                                            <p:cond delay="0"/>
                                          </p:stCondLst>
                                        </p:cTn>
                                        <p:tgtEl>
                                          <p:spTgt spid="46"/>
                                        </p:tgtEl>
                                        <p:attrNameLst>
                                          <p:attrName>style.visibility</p:attrName>
                                        </p:attrNameLst>
                                      </p:cBhvr>
                                      <p:to>
                                        <p:strVal val="visible"/>
                                      </p:to>
                                    </p:set>
                                    <p:anim calcmode="lin" valueType="num">
                                      <p:cBhvr additive="base">
                                        <p:cTn id="49" dur="500" fill="hold"/>
                                        <p:tgtEl>
                                          <p:spTgt spid="46"/>
                                        </p:tgtEl>
                                        <p:attrNameLst>
                                          <p:attrName>ppt_x</p:attrName>
                                        </p:attrNameLst>
                                      </p:cBhvr>
                                      <p:tavLst>
                                        <p:tav tm="0">
                                          <p:val>
                                            <p:strVal val="#ppt_x"/>
                                          </p:val>
                                        </p:tav>
                                        <p:tav tm="100000">
                                          <p:val>
                                            <p:strVal val="#ppt_x"/>
                                          </p:val>
                                        </p:tav>
                                      </p:tavLst>
                                    </p:anim>
                                    <p:anim calcmode="lin" valueType="num">
                                      <p:cBhvr additive="base">
                                        <p:cTn id="50" dur="500" fill="hold"/>
                                        <p:tgtEl>
                                          <p:spTgt spid="46"/>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74"/>
                                        </p:tgtEl>
                                        <p:attrNameLst>
                                          <p:attrName>style.visibility</p:attrName>
                                        </p:attrNameLst>
                                      </p:cBhvr>
                                      <p:to>
                                        <p:strVal val="visible"/>
                                      </p:to>
                                    </p:set>
                                    <p:anim calcmode="lin" valueType="num">
                                      <p:cBhvr additive="base">
                                        <p:cTn id="53" dur="500" fill="hold"/>
                                        <p:tgtEl>
                                          <p:spTgt spid="74"/>
                                        </p:tgtEl>
                                        <p:attrNameLst>
                                          <p:attrName>ppt_x</p:attrName>
                                        </p:attrNameLst>
                                      </p:cBhvr>
                                      <p:tavLst>
                                        <p:tav tm="0">
                                          <p:val>
                                            <p:strVal val="#ppt_x"/>
                                          </p:val>
                                        </p:tav>
                                        <p:tav tm="100000">
                                          <p:val>
                                            <p:strVal val="#ppt_x"/>
                                          </p:val>
                                        </p:tav>
                                      </p:tavLst>
                                    </p:anim>
                                    <p:anim calcmode="lin" valueType="num">
                                      <p:cBhvr additive="base">
                                        <p:cTn id="54" dur="500" fill="hold"/>
                                        <p:tgtEl>
                                          <p:spTgt spid="74"/>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82"/>
                                        </p:tgtEl>
                                        <p:attrNameLst>
                                          <p:attrName>style.visibility</p:attrName>
                                        </p:attrNameLst>
                                      </p:cBhvr>
                                      <p:to>
                                        <p:strVal val="visible"/>
                                      </p:to>
                                    </p:set>
                                    <p:anim calcmode="lin" valueType="num">
                                      <p:cBhvr additive="base">
                                        <p:cTn id="57" dur="500" fill="hold"/>
                                        <p:tgtEl>
                                          <p:spTgt spid="82"/>
                                        </p:tgtEl>
                                        <p:attrNameLst>
                                          <p:attrName>ppt_x</p:attrName>
                                        </p:attrNameLst>
                                      </p:cBhvr>
                                      <p:tavLst>
                                        <p:tav tm="0">
                                          <p:val>
                                            <p:strVal val="#ppt_x"/>
                                          </p:val>
                                        </p:tav>
                                        <p:tav tm="100000">
                                          <p:val>
                                            <p:strVal val="#ppt_x"/>
                                          </p:val>
                                        </p:tav>
                                      </p:tavLst>
                                    </p:anim>
                                    <p:anim calcmode="lin" valueType="num">
                                      <p:cBhvr additive="base">
                                        <p:cTn id="58"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8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67" grpId="0"/>
      <p:bldP spid="68" grpId="0"/>
      <p:bldP spid="69" grpId="0"/>
      <p:bldP spid="70" grpId="0"/>
      <p:bldP spid="71" grpId="0"/>
      <p:bldP spid="72" grpId="0"/>
      <p:bldP spid="73" grpId="0"/>
      <p:bldP spid="75" grpId="0"/>
      <p:bldP spid="76" grpId="0"/>
      <p:bldP spid="77" grpId="0"/>
      <p:bldP spid="78" grpId="0"/>
      <p:bldP spid="79" grpId="0"/>
      <p:bldP spid="80" grpId="0"/>
      <p:bldP spid="81" grpId="0"/>
      <p:bldP spid="4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5E09-7DA3-46C7-8091-2A9D6B6D8E04}"/>
              </a:ext>
            </a:extLst>
          </p:cNvPr>
          <p:cNvSpPr>
            <a:spLocks noGrp="1"/>
          </p:cNvSpPr>
          <p:nvPr>
            <p:ph type="title"/>
          </p:nvPr>
        </p:nvSpPr>
        <p:spPr>
          <a:xfrm>
            <a:off x="10923147" y="1018257"/>
            <a:ext cx="984675" cy="368031"/>
          </a:xfrm>
          <a:solidFill>
            <a:srgbClr val="85CFE1"/>
          </a:solidFill>
        </p:spPr>
        <p:txBody>
          <a:bodyPr anchor="ctr"/>
          <a:lstStyle/>
          <a:p>
            <a:pPr algn="ctr"/>
            <a:r>
              <a:rPr lang="en-GB" sz="1800" b="1" dirty="0">
                <a:solidFill>
                  <a:srgbClr val="002060"/>
                </a:solidFill>
                <a:latin typeface="Century Gothic" panose="020B0502020202020204" pitchFamily="34" charset="0"/>
              </a:rPr>
              <a:t>hablar</a:t>
            </a:r>
          </a:p>
        </p:txBody>
      </p:sp>
      <p:pic>
        <p:nvPicPr>
          <p:cNvPr id="6" name="Google Shape;319;p15" descr="Speech Icon, Voice, Talking, Audio, Speech">
            <a:extLst>
              <a:ext uri="{FF2B5EF4-FFF2-40B4-BE49-F238E27FC236}">
                <a16:creationId xmlns:a16="http://schemas.microsoft.com/office/drawing/2014/main" id="{3EA95C8F-1D25-441E-A04C-09E1ED15CEF0}"/>
              </a:ext>
            </a:extLst>
          </p:cNvPr>
          <p:cNvPicPr preferRelativeResize="0"/>
          <p:nvPr/>
        </p:nvPicPr>
        <p:blipFill rotWithShape="1">
          <a:blip r:embed="rId4">
            <a:alphaModFix/>
          </a:blip>
          <a:srcRect/>
          <a:stretch/>
        </p:blipFill>
        <p:spPr>
          <a:xfrm>
            <a:off x="11131654" y="149483"/>
            <a:ext cx="776168" cy="776168"/>
          </a:xfrm>
          <a:prstGeom prst="rect">
            <a:avLst/>
          </a:prstGeom>
          <a:noFill/>
          <a:ln>
            <a:noFill/>
          </a:ln>
        </p:spPr>
      </p:pic>
      <p:sp>
        <p:nvSpPr>
          <p:cNvPr id="31" name="Google Shape;410;p19">
            <a:extLst>
              <a:ext uri="{FF2B5EF4-FFF2-40B4-BE49-F238E27FC236}">
                <a16:creationId xmlns:a16="http://schemas.microsoft.com/office/drawing/2014/main" id="{0B95B7FE-2BBB-1C7C-8845-4CF4EFB6A707}"/>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2" name="Google Shape;387;p19">
            <a:extLst>
              <a:ext uri="{FF2B5EF4-FFF2-40B4-BE49-F238E27FC236}">
                <a16:creationId xmlns:a16="http://schemas.microsoft.com/office/drawing/2014/main" id="{04F3862A-723E-FE5C-A6E4-8102BD3B16F9}"/>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3" name="Google Shape;388;p19">
            <a:extLst>
              <a:ext uri="{FF2B5EF4-FFF2-40B4-BE49-F238E27FC236}">
                <a16:creationId xmlns:a16="http://schemas.microsoft.com/office/drawing/2014/main" id="{8552AD57-87B6-8AFB-B290-12EEA6CDA7A7}"/>
              </a:ext>
            </a:extLst>
          </p:cNvPr>
          <p:cNvSpPr/>
          <p:nvPr/>
        </p:nvSpPr>
        <p:spPr>
          <a:xfrm>
            <a:off x="11000369" y="18816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34" name="Google Shape;389;p19">
            <a:extLst>
              <a:ext uri="{FF2B5EF4-FFF2-40B4-BE49-F238E27FC236}">
                <a16:creationId xmlns:a16="http://schemas.microsoft.com/office/drawing/2014/main" id="{994505AD-9C81-1211-5958-D32D73A23380}"/>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62" name="Google Shape;390;p19">
            <a:extLst>
              <a:ext uri="{FF2B5EF4-FFF2-40B4-BE49-F238E27FC236}">
                <a16:creationId xmlns:a16="http://schemas.microsoft.com/office/drawing/2014/main" id="{19727277-7287-8533-F7A2-32A05D33C7FC}"/>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63" name="Google Shape;391;p19">
            <a:extLst>
              <a:ext uri="{FF2B5EF4-FFF2-40B4-BE49-F238E27FC236}">
                <a16:creationId xmlns:a16="http://schemas.microsoft.com/office/drawing/2014/main" id="{F3158B7A-3F64-536A-7C5E-970A6A9DA807}"/>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64" name="Google Shape;393;p19">
            <a:extLst>
              <a:ext uri="{FF2B5EF4-FFF2-40B4-BE49-F238E27FC236}">
                <a16:creationId xmlns:a16="http://schemas.microsoft.com/office/drawing/2014/main" id="{93E54170-AD6E-36C0-0A89-B0FAA5CEEC34}"/>
              </a:ext>
            </a:extLst>
          </p:cNvPr>
          <p:cNvSpPr txBox="1"/>
          <p:nvPr/>
        </p:nvSpPr>
        <p:spPr>
          <a:xfrm>
            <a:off x="11794504" y="16497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rPr>
              <a:t>15</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endParaRPr>
          </a:p>
        </p:txBody>
      </p:sp>
      <p:sp>
        <p:nvSpPr>
          <p:cNvPr id="65" name="Google Shape;394;p19">
            <a:extLst>
              <a:ext uri="{FF2B5EF4-FFF2-40B4-BE49-F238E27FC236}">
                <a16:creationId xmlns:a16="http://schemas.microsoft.com/office/drawing/2014/main" id="{BD82D689-F563-392F-6E24-5B0C04D0CF90}"/>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6" name="Google Shape;395;p19">
            <a:extLst>
              <a:ext uri="{FF2B5EF4-FFF2-40B4-BE49-F238E27FC236}">
                <a16:creationId xmlns:a16="http://schemas.microsoft.com/office/drawing/2014/main" id="{61E86FBD-8FC5-1A43-0BC7-F7D0EB805996}"/>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7" name="Speech Bubble: Oval 66">
            <a:extLst>
              <a:ext uri="{FF2B5EF4-FFF2-40B4-BE49-F238E27FC236}">
                <a16:creationId xmlns:a16="http://schemas.microsoft.com/office/drawing/2014/main" id="{D289AAFD-112C-C274-F1E5-3FF97927427D}"/>
              </a:ext>
            </a:extLst>
          </p:cNvPr>
          <p:cNvSpPr/>
          <p:nvPr/>
        </p:nvSpPr>
        <p:spPr>
          <a:xfrm>
            <a:off x="3713312" y="2331224"/>
            <a:ext cx="4765376" cy="1735330"/>
          </a:xfrm>
          <a:prstGeom prst="wedgeEllipseCallout">
            <a:avLst>
              <a:gd name="adj1" fmla="val 63032"/>
              <a:gd name="adj2" fmla="val 57690"/>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Tengo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iglesia</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8" name="TextBox 67">
            <a:extLst>
              <a:ext uri="{FF2B5EF4-FFF2-40B4-BE49-F238E27FC236}">
                <a16:creationId xmlns:a16="http://schemas.microsoft.com/office/drawing/2014/main" id="{BF9144BD-7F9B-C1D9-8806-4632319FCC36}"/>
              </a:ext>
            </a:extLst>
          </p:cNvPr>
          <p:cNvSpPr txBox="1"/>
          <p:nvPr/>
        </p:nvSpPr>
        <p:spPr>
          <a:xfrm>
            <a:off x="237012" y="778201"/>
            <a:ext cx="1073530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Say the Spanish sentence.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[1/4]</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9" name="Rectangle: Rounded Corners 68">
            <a:extLst>
              <a:ext uri="{FF2B5EF4-FFF2-40B4-BE49-F238E27FC236}">
                <a16:creationId xmlns:a16="http://schemas.microsoft.com/office/drawing/2014/main" id="{CB2FF0ED-111D-0DBD-DF03-D11889CDF3DA}"/>
              </a:ext>
            </a:extLst>
          </p:cNvPr>
          <p:cNvSpPr/>
          <p:nvPr/>
        </p:nvSpPr>
        <p:spPr>
          <a:xfrm>
            <a:off x="2944254" y="4597917"/>
            <a:ext cx="117398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p>
        </p:txBody>
      </p:sp>
      <p:sp>
        <p:nvSpPr>
          <p:cNvPr id="70" name="TextBox 69">
            <a:extLst>
              <a:ext uri="{FF2B5EF4-FFF2-40B4-BE49-F238E27FC236}">
                <a16:creationId xmlns:a16="http://schemas.microsoft.com/office/drawing/2014/main" id="{E5A03FF7-4A28-830A-9FE1-153CC4ECA571}"/>
              </a:ext>
            </a:extLst>
          </p:cNvPr>
          <p:cNvSpPr txBox="1"/>
          <p:nvPr/>
        </p:nvSpPr>
        <p:spPr>
          <a:xfrm>
            <a:off x="191719" y="1721941"/>
            <a:ext cx="3622289" cy="584775"/>
          </a:xfrm>
          <a:prstGeom prst="rect">
            <a:avLst/>
          </a:prstGeom>
          <a:solidFill>
            <a:srgbClr val="FFD1E8"/>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have a church.</a:t>
            </a:r>
          </a:p>
        </p:txBody>
      </p:sp>
      <p:sp>
        <p:nvSpPr>
          <p:cNvPr id="71" name="Rectangle: Rounded Corners 70">
            <a:extLst>
              <a:ext uri="{FF2B5EF4-FFF2-40B4-BE49-F238E27FC236}">
                <a16:creationId xmlns:a16="http://schemas.microsoft.com/office/drawing/2014/main" id="{6F5DA6A6-83EA-C13F-E2EB-72BAD822ADFA}"/>
              </a:ext>
            </a:extLst>
          </p:cNvPr>
          <p:cNvSpPr/>
          <p:nvPr/>
        </p:nvSpPr>
        <p:spPr>
          <a:xfrm>
            <a:off x="928249" y="4597918"/>
            <a:ext cx="115560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a:t>
            </a:r>
          </a:p>
        </p:txBody>
      </p:sp>
      <p:sp>
        <p:nvSpPr>
          <p:cNvPr id="72" name="Rectangle: Rounded Corners 71">
            <a:extLst>
              <a:ext uri="{FF2B5EF4-FFF2-40B4-BE49-F238E27FC236}">
                <a16:creationId xmlns:a16="http://schemas.microsoft.com/office/drawing/2014/main" id="{4AE6B953-E6C5-C9F4-9DD0-2BFEBE6CBC1A}"/>
              </a:ext>
            </a:extLst>
          </p:cNvPr>
          <p:cNvSpPr/>
          <p:nvPr/>
        </p:nvSpPr>
        <p:spPr>
          <a:xfrm>
            <a:off x="7271657" y="4597918"/>
            <a:ext cx="2436146"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iglesia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3" name="Rectangle: Rounded Corners 72">
            <a:extLst>
              <a:ext uri="{FF2B5EF4-FFF2-40B4-BE49-F238E27FC236}">
                <a16:creationId xmlns:a16="http://schemas.microsoft.com/office/drawing/2014/main" id="{4D0E021F-CB59-DDD3-C536-38DDBE8BCA6B}"/>
              </a:ext>
            </a:extLst>
          </p:cNvPr>
          <p:cNvSpPr/>
          <p:nvPr/>
        </p:nvSpPr>
        <p:spPr>
          <a:xfrm>
            <a:off x="842329" y="5688687"/>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hotel</a:t>
            </a:r>
          </a:p>
        </p:txBody>
      </p:sp>
      <p:sp>
        <p:nvSpPr>
          <p:cNvPr id="74" name="Rectangle: Rounded Corners 73">
            <a:extLst>
              <a:ext uri="{FF2B5EF4-FFF2-40B4-BE49-F238E27FC236}">
                <a16:creationId xmlns:a16="http://schemas.microsoft.com/office/drawing/2014/main" id="{1EDAEB71-50BD-7E64-2977-88308734B14C}"/>
              </a:ext>
            </a:extLst>
          </p:cNvPr>
          <p:cNvSpPr/>
          <p:nvPr/>
        </p:nvSpPr>
        <p:spPr>
          <a:xfrm>
            <a:off x="3473092" y="5704244"/>
            <a:ext cx="1550949"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tengo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5" name="Rectangle: Rounded Corners 74">
            <a:extLst>
              <a:ext uri="{FF2B5EF4-FFF2-40B4-BE49-F238E27FC236}">
                <a16:creationId xmlns:a16="http://schemas.microsoft.com/office/drawing/2014/main" id="{4631F6D1-9FAA-79EA-6C78-A61B056C0A5F}"/>
              </a:ext>
            </a:extLst>
          </p:cNvPr>
          <p:cNvSpPr/>
          <p:nvPr/>
        </p:nvSpPr>
        <p:spPr>
          <a:xfrm>
            <a:off x="5720901" y="5704244"/>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piscina</a:t>
            </a:r>
          </a:p>
        </p:txBody>
      </p:sp>
      <p:sp>
        <p:nvSpPr>
          <p:cNvPr id="76" name="Rectangle: Rounded Corners 75">
            <a:extLst>
              <a:ext uri="{FF2B5EF4-FFF2-40B4-BE49-F238E27FC236}">
                <a16:creationId xmlns:a16="http://schemas.microsoft.com/office/drawing/2014/main" id="{E9850E91-E965-CE49-BDD5-9C863F814A5C}"/>
              </a:ext>
            </a:extLst>
          </p:cNvPr>
          <p:cNvSpPr/>
          <p:nvPr/>
        </p:nvSpPr>
        <p:spPr>
          <a:xfrm>
            <a:off x="4586514" y="4587512"/>
            <a:ext cx="2036300"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7" name="TextBox 76">
            <a:extLst>
              <a:ext uri="{FF2B5EF4-FFF2-40B4-BE49-F238E27FC236}">
                <a16:creationId xmlns:a16="http://schemas.microsoft.com/office/drawing/2014/main" id="{A5AB7784-4901-9F3F-5FD1-826048747A81}"/>
              </a:ext>
            </a:extLst>
          </p:cNvPr>
          <p:cNvSpPr txBox="1"/>
          <p:nvPr/>
        </p:nvSpPr>
        <p:spPr>
          <a:xfrm>
            <a:off x="4999784" y="1195497"/>
            <a:ext cx="53367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do not need all of the words!</a:t>
            </a:r>
          </a:p>
        </p:txBody>
      </p:sp>
      <p:sp>
        <p:nvSpPr>
          <p:cNvPr id="79" name="Speech Bubble: Rectangle with Corners Rounded 78">
            <a:hlinkClick r:id="" action="ppaction://noaction">
              <a:snd r:embed="rId5" name="11_1.wav"/>
            </a:hlinkClick>
            <a:extLst>
              <a:ext uri="{FF2B5EF4-FFF2-40B4-BE49-F238E27FC236}">
                <a16:creationId xmlns:a16="http://schemas.microsoft.com/office/drawing/2014/main" id="{2456877C-24CC-1EE9-084E-12F0D005D696}"/>
              </a:ext>
            </a:extLst>
          </p:cNvPr>
          <p:cNvSpPr/>
          <p:nvPr/>
        </p:nvSpPr>
        <p:spPr>
          <a:xfrm>
            <a:off x="1250404" y="110741"/>
            <a:ext cx="1720396" cy="512606"/>
          </a:xfrm>
          <a:prstGeom prst="wedgeRoundRectCallout">
            <a:avLst>
              <a:gd name="adj1" fmla="val -62815"/>
              <a:gd name="adj2" fmla="val 1845"/>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Century Gothic" panose="020B0502020202020204" pitchFamily="34" charset="0"/>
              </a:rPr>
              <a:t>H</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rPr>
              <a:t>abla</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a:t>
            </a:r>
          </a:p>
        </p:txBody>
      </p:sp>
      <p:pic>
        <p:nvPicPr>
          <p:cNvPr id="80" name="Graphic 79" descr="Teacher">
            <a:extLst>
              <a:ext uri="{FF2B5EF4-FFF2-40B4-BE49-F238E27FC236}">
                <a16:creationId xmlns:a16="http://schemas.microsoft.com/office/drawing/2014/main" id="{1A43C48C-E63A-C62F-D4BF-F1938D6022C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8469" y="-34575"/>
            <a:ext cx="914400" cy="914400"/>
          </a:xfrm>
          <a:prstGeom prst="rect">
            <a:avLst/>
          </a:prstGeom>
        </p:spPr>
      </p:pic>
    </p:spTree>
    <p:extLst>
      <p:ext uri="{BB962C8B-B14F-4D97-AF65-F5344CB8AC3E}">
        <p14:creationId xmlns:p14="http://schemas.microsoft.com/office/powerpoint/2010/main" val="168551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69"/>
                                        </p:tgtEl>
                                      </p:cBhvr>
                                    </p:animEffect>
                                    <p:set>
                                      <p:cBhvr>
                                        <p:cTn id="19" dur="1" fill="hold">
                                          <p:stCondLst>
                                            <p:cond delay="499"/>
                                          </p:stCondLst>
                                        </p:cTn>
                                        <p:tgtEl>
                                          <p:spTgt spid="69"/>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76"/>
                                        </p:tgtEl>
                                      </p:cBhvr>
                                    </p:animEffect>
                                    <p:set>
                                      <p:cBhvr>
                                        <p:cTn id="22" dur="1" fill="hold">
                                          <p:stCondLst>
                                            <p:cond delay="499"/>
                                          </p:stCondLst>
                                        </p:cTn>
                                        <p:tgtEl>
                                          <p:spTgt spid="76"/>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75"/>
                                        </p:tgtEl>
                                      </p:cBhvr>
                                    </p:animEffect>
                                    <p:set>
                                      <p:cBhvr>
                                        <p:cTn id="25" dur="1" fill="hold">
                                          <p:stCondLst>
                                            <p:cond delay="499"/>
                                          </p:stCondLst>
                                        </p:cTn>
                                        <p:tgtEl>
                                          <p:spTgt spid="7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73"/>
                                        </p:tgtEl>
                                      </p:cBhvr>
                                    </p:animEffect>
                                    <p:set>
                                      <p:cBhvr>
                                        <p:cTn id="28" dur="1" fill="hold">
                                          <p:stCondLst>
                                            <p:cond delay="499"/>
                                          </p:stCondLst>
                                        </p:cTn>
                                        <p:tgtEl>
                                          <p:spTgt spid="7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7"/>
                                        </p:tgtEl>
                                        <p:attrNameLst>
                                          <p:attrName>style.visibility</p:attrName>
                                        </p:attrNameLst>
                                      </p:cBhvr>
                                      <p:to>
                                        <p:strVal val="visible"/>
                                      </p:to>
                                    </p:set>
                                    <p:anim calcmode="lin" valueType="num">
                                      <p:cBhvr additive="base">
                                        <p:cTn id="33" dur="500" fill="hold"/>
                                        <p:tgtEl>
                                          <p:spTgt spid="67"/>
                                        </p:tgtEl>
                                        <p:attrNameLst>
                                          <p:attrName>ppt_x</p:attrName>
                                        </p:attrNameLst>
                                      </p:cBhvr>
                                      <p:tavLst>
                                        <p:tav tm="0">
                                          <p:val>
                                            <p:strVal val="#ppt_x"/>
                                          </p:val>
                                        </p:tav>
                                        <p:tav tm="100000">
                                          <p:val>
                                            <p:strVal val="#ppt_x"/>
                                          </p:val>
                                        </p:tav>
                                      </p:tavLst>
                                    </p:anim>
                                    <p:anim calcmode="lin" valueType="num">
                                      <p:cBhvr additive="base">
                                        <p:cTn id="34" dur="500" fill="hold"/>
                                        <p:tgtEl>
                                          <p:spTgt spid="6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11_2.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6"/>
                    </p:tgtEl>
                  </p:cond>
                </p:stCondLst>
                <p:endSync evt="end" delay="0">
                  <p:rtn val="all"/>
                </p:endSync>
                <p:childTnLst>
                  <p:par>
                    <p:cTn id="36" fill="hold">
                      <p:stCondLst>
                        <p:cond delay="0"/>
                      </p:stCondLst>
                      <p:childTnLst>
                        <p:par>
                          <p:cTn id="37" fill="hold">
                            <p:stCondLst>
                              <p:cond delay="0"/>
                            </p:stCondLst>
                            <p:childTnLst>
                              <p:par>
                                <p:cTn id="38" presetID="12" presetClass="exit" presetSubtype="4" fill="remove" grpId="0" nodeType="clickEffect">
                                  <p:stCondLst>
                                    <p:cond delay="0"/>
                                  </p:stCondLst>
                                  <p:childTnLst>
                                    <p:anim calcmode="lin" valueType="num">
                                      <p:cBhvr additive="base">
                                        <p:cTn id="39" dur="15000"/>
                                        <p:tgtEl>
                                          <p:spTgt spid="33"/>
                                        </p:tgtEl>
                                        <p:attrNameLst>
                                          <p:attrName>ppt_y</p:attrName>
                                        </p:attrNameLst>
                                      </p:cBhvr>
                                      <p:tavLst>
                                        <p:tav tm="0">
                                          <p:val>
                                            <p:strVal val="#ppt_y"/>
                                          </p:val>
                                        </p:tav>
                                        <p:tav tm="100000">
                                          <p:val>
                                            <p:strVal val="#ppt_y+#ppt_h*1.125000"/>
                                          </p:val>
                                        </p:tav>
                                      </p:tavLst>
                                    </p:anim>
                                    <p:animEffect transition="out" filter="wipe(down)">
                                      <p:cBhvr>
                                        <p:cTn id="40" dur="15000"/>
                                        <p:tgtEl>
                                          <p:spTgt spid="33"/>
                                        </p:tgtEl>
                                      </p:cBhvr>
                                    </p:animEffect>
                                    <p:set>
                                      <p:cBhvr>
                                        <p:cTn id="41" dur="1" fill="hold">
                                          <p:stCondLst>
                                            <p:cond delay="14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66"/>
                  </p:tgtEl>
                </p:cond>
              </p:nextCondLst>
            </p:seq>
          </p:childTnLst>
        </p:cTn>
      </p:par>
    </p:tnLst>
    <p:bldLst>
      <p:bldP spid="33" grpId="0" animBg="1"/>
      <p:bldP spid="67" grpId="0" animBg="1"/>
      <p:bldP spid="68" grpId="0"/>
      <p:bldP spid="69" grpId="0" animBg="1"/>
      <p:bldP spid="70" grpId="0" animBg="1"/>
      <p:bldP spid="73" grpId="0" animBg="1"/>
      <p:bldP spid="75" grpId="0" animBg="1"/>
      <p:bldP spid="76" grpId="0" animBg="1"/>
      <p:bldP spid="7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5E09-7DA3-46C7-8091-2A9D6B6D8E04}"/>
              </a:ext>
            </a:extLst>
          </p:cNvPr>
          <p:cNvSpPr>
            <a:spLocks noGrp="1"/>
          </p:cNvSpPr>
          <p:nvPr>
            <p:ph type="title"/>
          </p:nvPr>
        </p:nvSpPr>
        <p:spPr>
          <a:xfrm>
            <a:off x="10923147" y="1018257"/>
            <a:ext cx="984675" cy="368031"/>
          </a:xfrm>
          <a:solidFill>
            <a:srgbClr val="85CFE1"/>
          </a:solidFill>
        </p:spPr>
        <p:txBody>
          <a:bodyPr anchor="ctr"/>
          <a:lstStyle/>
          <a:p>
            <a:pPr algn="ctr"/>
            <a:r>
              <a:rPr lang="en-GB" sz="1800" b="1" dirty="0">
                <a:solidFill>
                  <a:srgbClr val="002060"/>
                </a:solidFill>
                <a:latin typeface="Century Gothic" panose="020B0502020202020204" pitchFamily="34" charset="0"/>
              </a:rPr>
              <a:t>hablar</a:t>
            </a:r>
          </a:p>
        </p:txBody>
      </p:sp>
      <p:pic>
        <p:nvPicPr>
          <p:cNvPr id="6" name="Google Shape;319;p15" descr="Speech Icon, Voice, Talking, Audio, Speech">
            <a:extLst>
              <a:ext uri="{FF2B5EF4-FFF2-40B4-BE49-F238E27FC236}">
                <a16:creationId xmlns:a16="http://schemas.microsoft.com/office/drawing/2014/main" id="{3EA95C8F-1D25-441E-A04C-09E1ED15CEF0}"/>
              </a:ext>
            </a:extLst>
          </p:cNvPr>
          <p:cNvPicPr preferRelativeResize="0"/>
          <p:nvPr/>
        </p:nvPicPr>
        <p:blipFill rotWithShape="1">
          <a:blip r:embed="rId4">
            <a:alphaModFix/>
          </a:blip>
          <a:srcRect/>
          <a:stretch/>
        </p:blipFill>
        <p:spPr>
          <a:xfrm>
            <a:off x="11131654" y="149483"/>
            <a:ext cx="776168" cy="776168"/>
          </a:xfrm>
          <a:prstGeom prst="rect">
            <a:avLst/>
          </a:prstGeom>
          <a:noFill/>
          <a:ln>
            <a:noFill/>
          </a:ln>
        </p:spPr>
      </p:pic>
      <p:sp>
        <p:nvSpPr>
          <p:cNvPr id="31" name="Google Shape;410;p19">
            <a:extLst>
              <a:ext uri="{FF2B5EF4-FFF2-40B4-BE49-F238E27FC236}">
                <a16:creationId xmlns:a16="http://schemas.microsoft.com/office/drawing/2014/main" id="{0B95B7FE-2BBB-1C7C-8845-4CF4EFB6A707}"/>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2" name="Google Shape;387;p19">
            <a:extLst>
              <a:ext uri="{FF2B5EF4-FFF2-40B4-BE49-F238E27FC236}">
                <a16:creationId xmlns:a16="http://schemas.microsoft.com/office/drawing/2014/main" id="{04F3862A-723E-FE5C-A6E4-8102BD3B16F9}"/>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3" name="Google Shape;388;p19">
            <a:extLst>
              <a:ext uri="{FF2B5EF4-FFF2-40B4-BE49-F238E27FC236}">
                <a16:creationId xmlns:a16="http://schemas.microsoft.com/office/drawing/2014/main" id="{8552AD57-87B6-8AFB-B290-12EEA6CDA7A7}"/>
              </a:ext>
            </a:extLst>
          </p:cNvPr>
          <p:cNvSpPr/>
          <p:nvPr/>
        </p:nvSpPr>
        <p:spPr>
          <a:xfrm>
            <a:off x="11000369" y="18816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34" name="Google Shape;389;p19">
            <a:extLst>
              <a:ext uri="{FF2B5EF4-FFF2-40B4-BE49-F238E27FC236}">
                <a16:creationId xmlns:a16="http://schemas.microsoft.com/office/drawing/2014/main" id="{994505AD-9C81-1211-5958-D32D73A23380}"/>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62" name="Google Shape;390;p19">
            <a:extLst>
              <a:ext uri="{FF2B5EF4-FFF2-40B4-BE49-F238E27FC236}">
                <a16:creationId xmlns:a16="http://schemas.microsoft.com/office/drawing/2014/main" id="{19727277-7287-8533-F7A2-32A05D33C7FC}"/>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63" name="Google Shape;391;p19">
            <a:extLst>
              <a:ext uri="{FF2B5EF4-FFF2-40B4-BE49-F238E27FC236}">
                <a16:creationId xmlns:a16="http://schemas.microsoft.com/office/drawing/2014/main" id="{F3158B7A-3F64-536A-7C5E-970A6A9DA807}"/>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64" name="Google Shape;393;p19">
            <a:extLst>
              <a:ext uri="{FF2B5EF4-FFF2-40B4-BE49-F238E27FC236}">
                <a16:creationId xmlns:a16="http://schemas.microsoft.com/office/drawing/2014/main" id="{93E54170-AD6E-36C0-0A89-B0FAA5CEEC34}"/>
              </a:ext>
            </a:extLst>
          </p:cNvPr>
          <p:cNvSpPr txBox="1"/>
          <p:nvPr/>
        </p:nvSpPr>
        <p:spPr>
          <a:xfrm>
            <a:off x="11794504" y="16497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rPr>
              <a:t>15</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endParaRPr>
          </a:p>
        </p:txBody>
      </p:sp>
      <p:sp>
        <p:nvSpPr>
          <p:cNvPr id="65" name="Google Shape;394;p19">
            <a:extLst>
              <a:ext uri="{FF2B5EF4-FFF2-40B4-BE49-F238E27FC236}">
                <a16:creationId xmlns:a16="http://schemas.microsoft.com/office/drawing/2014/main" id="{BD82D689-F563-392F-6E24-5B0C04D0CF90}"/>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6" name="Google Shape;395;p19">
            <a:extLst>
              <a:ext uri="{FF2B5EF4-FFF2-40B4-BE49-F238E27FC236}">
                <a16:creationId xmlns:a16="http://schemas.microsoft.com/office/drawing/2014/main" id="{61E86FBD-8FC5-1A43-0BC7-F7D0EB805996}"/>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7" name="Speech Bubble: Oval 66">
            <a:extLst>
              <a:ext uri="{FF2B5EF4-FFF2-40B4-BE49-F238E27FC236}">
                <a16:creationId xmlns:a16="http://schemas.microsoft.com/office/drawing/2014/main" id="{D289AAFD-112C-C274-F1E5-3FF97927427D}"/>
              </a:ext>
            </a:extLst>
          </p:cNvPr>
          <p:cNvSpPr/>
          <p:nvPr/>
        </p:nvSpPr>
        <p:spPr>
          <a:xfrm>
            <a:off x="3713312" y="2331224"/>
            <a:ext cx="4765376" cy="1735330"/>
          </a:xfrm>
          <a:prstGeom prst="wedgeEllipseCallout">
            <a:avLst>
              <a:gd name="adj1" fmla="val 63032"/>
              <a:gd name="adj2" fmla="val 57690"/>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Tiene un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puente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8" name="TextBox 67">
            <a:extLst>
              <a:ext uri="{FF2B5EF4-FFF2-40B4-BE49-F238E27FC236}">
                <a16:creationId xmlns:a16="http://schemas.microsoft.com/office/drawing/2014/main" id="{BF9144BD-7F9B-C1D9-8806-4632319FCC36}"/>
              </a:ext>
            </a:extLst>
          </p:cNvPr>
          <p:cNvSpPr txBox="1"/>
          <p:nvPr/>
        </p:nvSpPr>
        <p:spPr>
          <a:xfrm>
            <a:off x="237012" y="778201"/>
            <a:ext cx="1073530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Say the Spanish sentence.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[2/4]</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9" name="Rectangle: Rounded Corners 68">
            <a:extLst>
              <a:ext uri="{FF2B5EF4-FFF2-40B4-BE49-F238E27FC236}">
                <a16:creationId xmlns:a16="http://schemas.microsoft.com/office/drawing/2014/main" id="{CB2FF0ED-111D-0DBD-DF03-D11889CDF3DA}"/>
              </a:ext>
            </a:extLst>
          </p:cNvPr>
          <p:cNvSpPr/>
          <p:nvPr/>
        </p:nvSpPr>
        <p:spPr>
          <a:xfrm>
            <a:off x="2944254" y="4597917"/>
            <a:ext cx="117398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p>
        </p:txBody>
      </p:sp>
      <p:sp>
        <p:nvSpPr>
          <p:cNvPr id="70" name="TextBox 69">
            <a:extLst>
              <a:ext uri="{FF2B5EF4-FFF2-40B4-BE49-F238E27FC236}">
                <a16:creationId xmlns:a16="http://schemas.microsoft.com/office/drawing/2014/main" id="{E5A03FF7-4A28-830A-9FE1-153CC4ECA571}"/>
              </a:ext>
            </a:extLst>
          </p:cNvPr>
          <p:cNvSpPr txBox="1"/>
          <p:nvPr/>
        </p:nvSpPr>
        <p:spPr>
          <a:xfrm>
            <a:off x="191719" y="1721941"/>
            <a:ext cx="3622289" cy="584775"/>
          </a:xfrm>
          <a:prstGeom prst="rect">
            <a:avLst/>
          </a:prstGeom>
          <a:solidFill>
            <a:srgbClr val="FFD1E8"/>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noProof="0" dirty="0">
                <a:solidFill>
                  <a:srgbClr val="002060"/>
                </a:solidFill>
                <a:latin typeface="Century Gothic" panose="020B0502020202020204" pitchFamily="34" charset="0"/>
              </a:rPr>
              <a:t>He has a bridge.</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Rectangle: Rounded Corners 70">
            <a:extLst>
              <a:ext uri="{FF2B5EF4-FFF2-40B4-BE49-F238E27FC236}">
                <a16:creationId xmlns:a16="http://schemas.microsoft.com/office/drawing/2014/main" id="{6F5DA6A6-83EA-C13F-E2EB-72BAD822ADFA}"/>
              </a:ext>
            </a:extLst>
          </p:cNvPr>
          <p:cNvSpPr/>
          <p:nvPr/>
        </p:nvSpPr>
        <p:spPr>
          <a:xfrm>
            <a:off x="928249" y="4597918"/>
            <a:ext cx="115560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a:t>
            </a:r>
          </a:p>
        </p:txBody>
      </p:sp>
      <p:sp>
        <p:nvSpPr>
          <p:cNvPr id="72" name="Rectangle: Rounded Corners 71">
            <a:extLst>
              <a:ext uri="{FF2B5EF4-FFF2-40B4-BE49-F238E27FC236}">
                <a16:creationId xmlns:a16="http://schemas.microsoft.com/office/drawing/2014/main" id="{4AE6B953-E6C5-C9F4-9DD0-2BFEBE6CBC1A}"/>
              </a:ext>
            </a:extLst>
          </p:cNvPr>
          <p:cNvSpPr/>
          <p:nvPr/>
        </p:nvSpPr>
        <p:spPr>
          <a:xfrm>
            <a:off x="7271657" y="4597918"/>
            <a:ext cx="2436146"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compañero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3" name="Rectangle: Rounded Corners 72">
            <a:extLst>
              <a:ext uri="{FF2B5EF4-FFF2-40B4-BE49-F238E27FC236}">
                <a16:creationId xmlns:a16="http://schemas.microsoft.com/office/drawing/2014/main" id="{4D0E021F-CB59-DDD3-C536-38DDBE8BCA6B}"/>
              </a:ext>
            </a:extLst>
          </p:cNvPr>
          <p:cNvSpPr/>
          <p:nvPr/>
        </p:nvSpPr>
        <p:spPr>
          <a:xfrm>
            <a:off x="842329" y="5688687"/>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puente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Rectangle: Rounded Corners 73">
            <a:extLst>
              <a:ext uri="{FF2B5EF4-FFF2-40B4-BE49-F238E27FC236}">
                <a16:creationId xmlns:a16="http://schemas.microsoft.com/office/drawing/2014/main" id="{1EDAEB71-50BD-7E64-2977-88308734B14C}"/>
              </a:ext>
            </a:extLst>
          </p:cNvPr>
          <p:cNvSpPr/>
          <p:nvPr/>
        </p:nvSpPr>
        <p:spPr>
          <a:xfrm>
            <a:off x="3473092" y="5704244"/>
            <a:ext cx="1550949"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tengo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5" name="Rectangle: Rounded Corners 74">
            <a:extLst>
              <a:ext uri="{FF2B5EF4-FFF2-40B4-BE49-F238E27FC236}">
                <a16:creationId xmlns:a16="http://schemas.microsoft.com/office/drawing/2014/main" id="{4631F6D1-9FAA-79EA-6C78-A61B056C0A5F}"/>
              </a:ext>
            </a:extLst>
          </p:cNvPr>
          <p:cNvSpPr/>
          <p:nvPr/>
        </p:nvSpPr>
        <p:spPr>
          <a:xfrm>
            <a:off x="5720901" y="5704244"/>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800" b="1" dirty="0" err="1">
                <a:solidFill>
                  <a:srgbClr val="002060"/>
                </a:solidFill>
                <a:latin typeface="Century Gothic" panose="020B0502020202020204" pitchFamily="34" charset="0"/>
              </a:rPr>
              <a:t>tiene</a:t>
            </a:r>
            <a:endParaRPr lang="en-GB" sz="2800" b="1" dirty="0">
              <a:solidFill>
                <a:srgbClr val="002060"/>
              </a:solidFill>
              <a:latin typeface="Century Gothic" panose="020B0502020202020204" pitchFamily="34" charset="0"/>
            </a:endParaRPr>
          </a:p>
        </p:txBody>
      </p:sp>
      <p:sp>
        <p:nvSpPr>
          <p:cNvPr id="76" name="Rectangle: Rounded Corners 75">
            <a:extLst>
              <a:ext uri="{FF2B5EF4-FFF2-40B4-BE49-F238E27FC236}">
                <a16:creationId xmlns:a16="http://schemas.microsoft.com/office/drawing/2014/main" id="{E9850E91-E965-CE49-BDD5-9C863F814A5C}"/>
              </a:ext>
            </a:extLst>
          </p:cNvPr>
          <p:cNvSpPr/>
          <p:nvPr/>
        </p:nvSpPr>
        <p:spPr>
          <a:xfrm>
            <a:off x="4586514" y="4587512"/>
            <a:ext cx="2036300"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piscina</a:t>
            </a:r>
          </a:p>
        </p:txBody>
      </p:sp>
      <p:sp>
        <p:nvSpPr>
          <p:cNvPr id="77" name="TextBox 76">
            <a:extLst>
              <a:ext uri="{FF2B5EF4-FFF2-40B4-BE49-F238E27FC236}">
                <a16:creationId xmlns:a16="http://schemas.microsoft.com/office/drawing/2014/main" id="{A5AB7784-4901-9F3F-5FD1-826048747A81}"/>
              </a:ext>
            </a:extLst>
          </p:cNvPr>
          <p:cNvSpPr txBox="1"/>
          <p:nvPr/>
        </p:nvSpPr>
        <p:spPr>
          <a:xfrm>
            <a:off x="4999784" y="1195497"/>
            <a:ext cx="53367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do not need all of the words!</a:t>
            </a:r>
          </a:p>
        </p:txBody>
      </p:sp>
      <p:sp>
        <p:nvSpPr>
          <p:cNvPr id="26" name="Speech Bubble: Rectangle with Corners Rounded 25">
            <a:hlinkClick r:id="" action="ppaction://noaction">
              <a:snd r:embed="rId5" name="11_1.wav"/>
            </a:hlinkClick>
            <a:extLst>
              <a:ext uri="{FF2B5EF4-FFF2-40B4-BE49-F238E27FC236}">
                <a16:creationId xmlns:a16="http://schemas.microsoft.com/office/drawing/2014/main" id="{90B5F028-0183-938A-E8CD-753790DCD1DE}"/>
              </a:ext>
            </a:extLst>
          </p:cNvPr>
          <p:cNvSpPr/>
          <p:nvPr/>
        </p:nvSpPr>
        <p:spPr>
          <a:xfrm>
            <a:off x="1250404" y="110741"/>
            <a:ext cx="1720396" cy="512606"/>
          </a:xfrm>
          <a:prstGeom prst="wedgeRoundRectCallout">
            <a:avLst>
              <a:gd name="adj1" fmla="val -62815"/>
              <a:gd name="adj2" fmla="val 1845"/>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Century Gothic" panose="020B0502020202020204" pitchFamily="34" charset="0"/>
              </a:rPr>
              <a:t>H</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rPr>
              <a:t>abla</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a:t>
            </a:r>
          </a:p>
        </p:txBody>
      </p:sp>
      <p:pic>
        <p:nvPicPr>
          <p:cNvPr id="27" name="Graphic 26" descr="Teacher">
            <a:extLst>
              <a:ext uri="{FF2B5EF4-FFF2-40B4-BE49-F238E27FC236}">
                <a16:creationId xmlns:a16="http://schemas.microsoft.com/office/drawing/2014/main" id="{FF5601D0-9997-0763-13E1-9E54B2707CA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8469" y="-34575"/>
            <a:ext cx="914400" cy="914400"/>
          </a:xfrm>
          <a:prstGeom prst="rect">
            <a:avLst/>
          </a:prstGeom>
        </p:spPr>
      </p:pic>
    </p:spTree>
    <p:extLst>
      <p:ext uri="{BB962C8B-B14F-4D97-AF65-F5344CB8AC3E}">
        <p14:creationId xmlns:p14="http://schemas.microsoft.com/office/powerpoint/2010/main" val="263585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74"/>
                                        </p:tgtEl>
                                      </p:cBhvr>
                                    </p:animEffect>
                                    <p:set>
                                      <p:cBhvr>
                                        <p:cTn id="11" dur="1" fill="hold">
                                          <p:stCondLst>
                                            <p:cond delay="499"/>
                                          </p:stCondLst>
                                        </p:cTn>
                                        <p:tgtEl>
                                          <p:spTgt spid="74"/>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500"/>
                                        <p:tgtEl>
                                          <p:spTgt spid="71"/>
                                        </p:tgtEl>
                                      </p:cBhvr>
                                    </p:animEffect>
                                    <p:set>
                                      <p:cBhvr>
                                        <p:cTn id="14" dur="1" fill="hold">
                                          <p:stCondLst>
                                            <p:cond delay="499"/>
                                          </p:stCondLst>
                                        </p:cTn>
                                        <p:tgtEl>
                                          <p:spTgt spid="71"/>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500"/>
                                        <p:tgtEl>
                                          <p:spTgt spid="76"/>
                                        </p:tgtEl>
                                      </p:cBhvr>
                                    </p:animEffect>
                                    <p:set>
                                      <p:cBhvr>
                                        <p:cTn id="17" dur="1" fill="hold">
                                          <p:stCondLst>
                                            <p:cond delay="499"/>
                                          </p:stCondLst>
                                        </p:cTn>
                                        <p:tgtEl>
                                          <p:spTgt spid="76"/>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72"/>
                                        </p:tgtEl>
                                      </p:cBhvr>
                                    </p:animEffect>
                                    <p:set>
                                      <p:cBhvr>
                                        <p:cTn id="20" dur="1" fill="hold">
                                          <p:stCondLst>
                                            <p:cond delay="499"/>
                                          </p:stCondLst>
                                        </p:cTn>
                                        <p:tgtEl>
                                          <p:spTgt spid="7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7"/>
                                        </p:tgtEl>
                                        <p:attrNameLst>
                                          <p:attrName>style.visibility</p:attrName>
                                        </p:attrNameLst>
                                      </p:cBhvr>
                                      <p:to>
                                        <p:strVal val="visible"/>
                                      </p:to>
                                    </p:set>
                                    <p:anim calcmode="lin" valueType="num">
                                      <p:cBhvr additive="base">
                                        <p:cTn id="25" dur="500" fill="hold"/>
                                        <p:tgtEl>
                                          <p:spTgt spid="67"/>
                                        </p:tgtEl>
                                        <p:attrNameLst>
                                          <p:attrName>ppt_x</p:attrName>
                                        </p:attrNameLst>
                                      </p:cBhvr>
                                      <p:tavLst>
                                        <p:tav tm="0">
                                          <p:val>
                                            <p:strVal val="#ppt_x"/>
                                          </p:val>
                                        </p:tav>
                                        <p:tav tm="100000">
                                          <p:val>
                                            <p:strVal val="#ppt_x"/>
                                          </p:val>
                                        </p:tav>
                                      </p:tavLst>
                                    </p:anim>
                                    <p:anim calcmode="lin" valueType="num">
                                      <p:cBhvr additive="base">
                                        <p:cTn id="26" dur="500" fill="hold"/>
                                        <p:tgtEl>
                                          <p:spTgt spid="6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11_3.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66"/>
                    </p:tgtEl>
                  </p:cond>
                </p:stCondLst>
                <p:endSync evt="end" delay="0">
                  <p:rtn val="all"/>
                </p:endSync>
                <p:childTnLst>
                  <p:par>
                    <p:cTn id="28" fill="hold">
                      <p:stCondLst>
                        <p:cond delay="0"/>
                      </p:stCondLst>
                      <p:childTnLst>
                        <p:par>
                          <p:cTn id="29" fill="hold">
                            <p:stCondLst>
                              <p:cond delay="0"/>
                            </p:stCondLst>
                            <p:childTnLst>
                              <p:par>
                                <p:cTn id="30" presetID="12" presetClass="exit" presetSubtype="4" fill="remove" grpId="0" nodeType="clickEffect">
                                  <p:stCondLst>
                                    <p:cond delay="0"/>
                                  </p:stCondLst>
                                  <p:childTnLst>
                                    <p:anim calcmode="lin" valueType="num">
                                      <p:cBhvr additive="base">
                                        <p:cTn id="31" dur="15000"/>
                                        <p:tgtEl>
                                          <p:spTgt spid="33"/>
                                        </p:tgtEl>
                                        <p:attrNameLst>
                                          <p:attrName>ppt_y</p:attrName>
                                        </p:attrNameLst>
                                      </p:cBhvr>
                                      <p:tavLst>
                                        <p:tav tm="0">
                                          <p:val>
                                            <p:strVal val="#ppt_y"/>
                                          </p:val>
                                        </p:tav>
                                        <p:tav tm="100000">
                                          <p:val>
                                            <p:strVal val="#ppt_y+#ppt_h*1.125000"/>
                                          </p:val>
                                        </p:tav>
                                      </p:tavLst>
                                    </p:anim>
                                    <p:animEffect transition="out" filter="wipe(down)">
                                      <p:cBhvr>
                                        <p:cTn id="32" dur="15000"/>
                                        <p:tgtEl>
                                          <p:spTgt spid="33"/>
                                        </p:tgtEl>
                                      </p:cBhvr>
                                    </p:animEffect>
                                    <p:set>
                                      <p:cBhvr>
                                        <p:cTn id="33" dur="1" fill="hold">
                                          <p:stCondLst>
                                            <p:cond delay="14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66"/>
                  </p:tgtEl>
                </p:cond>
              </p:nextCondLst>
            </p:seq>
          </p:childTnLst>
        </p:cTn>
      </p:par>
    </p:tnLst>
    <p:bldLst>
      <p:bldP spid="33" grpId="0" animBg="1"/>
      <p:bldP spid="67" grpId="0" animBg="1"/>
      <p:bldP spid="70" grpId="0" animBg="1"/>
      <p:bldP spid="71" grpId="0" animBg="1"/>
      <p:bldP spid="72" grpId="0" animBg="1"/>
      <p:bldP spid="74" grpId="0" animBg="1"/>
      <p:bldP spid="7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5E09-7DA3-46C7-8091-2A9D6B6D8E04}"/>
              </a:ext>
            </a:extLst>
          </p:cNvPr>
          <p:cNvSpPr>
            <a:spLocks noGrp="1"/>
          </p:cNvSpPr>
          <p:nvPr>
            <p:ph type="title"/>
          </p:nvPr>
        </p:nvSpPr>
        <p:spPr>
          <a:xfrm>
            <a:off x="10923147" y="1018257"/>
            <a:ext cx="984675" cy="368031"/>
          </a:xfrm>
          <a:solidFill>
            <a:srgbClr val="85CFE1"/>
          </a:solidFill>
        </p:spPr>
        <p:txBody>
          <a:bodyPr anchor="ctr"/>
          <a:lstStyle/>
          <a:p>
            <a:pPr algn="ctr"/>
            <a:r>
              <a:rPr lang="en-GB" sz="1800" b="1" dirty="0">
                <a:solidFill>
                  <a:srgbClr val="002060"/>
                </a:solidFill>
                <a:latin typeface="Century Gothic" panose="020B0502020202020204" pitchFamily="34" charset="0"/>
              </a:rPr>
              <a:t>hablar</a:t>
            </a:r>
          </a:p>
        </p:txBody>
      </p:sp>
      <p:pic>
        <p:nvPicPr>
          <p:cNvPr id="6" name="Google Shape;319;p15" descr="Speech Icon, Voice, Talking, Audio, Speech">
            <a:extLst>
              <a:ext uri="{FF2B5EF4-FFF2-40B4-BE49-F238E27FC236}">
                <a16:creationId xmlns:a16="http://schemas.microsoft.com/office/drawing/2014/main" id="{3EA95C8F-1D25-441E-A04C-09E1ED15CEF0}"/>
              </a:ext>
            </a:extLst>
          </p:cNvPr>
          <p:cNvPicPr preferRelativeResize="0"/>
          <p:nvPr/>
        </p:nvPicPr>
        <p:blipFill rotWithShape="1">
          <a:blip r:embed="rId4">
            <a:alphaModFix/>
          </a:blip>
          <a:srcRect/>
          <a:stretch/>
        </p:blipFill>
        <p:spPr>
          <a:xfrm>
            <a:off x="11131654" y="149483"/>
            <a:ext cx="776168" cy="776168"/>
          </a:xfrm>
          <a:prstGeom prst="rect">
            <a:avLst/>
          </a:prstGeom>
          <a:noFill/>
          <a:ln>
            <a:noFill/>
          </a:ln>
        </p:spPr>
      </p:pic>
      <p:sp>
        <p:nvSpPr>
          <p:cNvPr id="31" name="Google Shape;410;p19">
            <a:extLst>
              <a:ext uri="{FF2B5EF4-FFF2-40B4-BE49-F238E27FC236}">
                <a16:creationId xmlns:a16="http://schemas.microsoft.com/office/drawing/2014/main" id="{0B95B7FE-2BBB-1C7C-8845-4CF4EFB6A707}"/>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2" name="Google Shape;387;p19">
            <a:extLst>
              <a:ext uri="{FF2B5EF4-FFF2-40B4-BE49-F238E27FC236}">
                <a16:creationId xmlns:a16="http://schemas.microsoft.com/office/drawing/2014/main" id="{04F3862A-723E-FE5C-A6E4-8102BD3B16F9}"/>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3" name="Google Shape;388;p19">
            <a:extLst>
              <a:ext uri="{FF2B5EF4-FFF2-40B4-BE49-F238E27FC236}">
                <a16:creationId xmlns:a16="http://schemas.microsoft.com/office/drawing/2014/main" id="{8552AD57-87B6-8AFB-B290-12EEA6CDA7A7}"/>
              </a:ext>
            </a:extLst>
          </p:cNvPr>
          <p:cNvSpPr/>
          <p:nvPr/>
        </p:nvSpPr>
        <p:spPr>
          <a:xfrm>
            <a:off x="11000369" y="18816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34" name="Google Shape;389;p19">
            <a:extLst>
              <a:ext uri="{FF2B5EF4-FFF2-40B4-BE49-F238E27FC236}">
                <a16:creationId xmlns:a16="http://schemas.microsoft.com/office/drawing/2014/main" id="{994505AD-9C81-1211-5958-D32D73A23380}"/>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62" name="Google Shape;390;p19">
            <a:extLst>
              <a:ext uri="{FF2B5EF4-FFF2-40B4-BE49-F238E27FC236}">
                <a16:creationId xmlns:a16="http://schemas.microsoft.com/office/drawing/2014/main" id="{19727277-7287-8533-F7A2-32A05D33C7FC}"/>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63" name="Google Shape;391;p19">
            <a:extLst>
              <a:ext uri="{FF2B5EF4-FFF2-40B4-BE49-F238E27FC236}">
                <a16:creationId xmlns:a16="http://schemas.microsoft.com/office/drawing/2014/main" id="{F3158B7A-3F64-536A-7C5E-970A6A9DA807}"/>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64" name="Google Shape;393;p19">
            <a:extLst>
              <a:ext uri="{FF2B5EF4-FFF2-40B4-BE49-F238E27FC236}">
                <a16:creationId xmlns:a16="http://schemas.microsoft.com/office/drawing/2014/main" id="{93E54170-AD6E-36C0-0A89-B0FAA5CEEC34}"/>
              </a:ext>
            </a:extLst>
          </p:cNvPr>
          <p:cNvSpPr txBox="1"/>
          <p:nvPr/>
        </p:nvSpPr>
        <p:spPr>
          <a:xfrm>
            <a:off x="11794504" y="16497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rPr>
              <a:t>15</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endParaRPr>
          </a:p>
        </p:txBody>
      </p:sp>
      <p:sp>
        <p:nvSpPr>
          <p:cNvPr id="65" name="Google Shape;394;p19">
            <a:extLst>
              <a:ext uri="{FF2B5EF4-FFF2-40B4-BE49-F238E27FC236}">
                <a16:creationId xmlns:a16="http://schemas.microsoft.com/office/drawing/2014/main" id="{BD82D689-F563-392F-6E24-5B0C04D0CF90}"/>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6" name="Google Shape;395;p19">
            <a:extLst>
              <a:ext uri="{FF2B5EF4-FFF2-40B4-BE49-F238E27FC236}">
                <a16:creationId xmlns:a16="http://schemas.microsoft.com/office/drawing/2014/main" id="{61E86FBD-8FC5-1A43-0BC7-F7D0EB805996}"/>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7" name="Speech Bubble: Oval 66">
            <a:extLst>
              <a:ext uri="{FF2B5EF4-FFF2-40B4-BE49-F238E27FC236}">
                <a16:creationId xmlns:a16="http://schemas.microsoft.com/office/drawing/2014/main" id="{D289AAFD-112C-C274-F1E5-3FF97927427D}"/>
              </a:ext>
            </a:extLst>
          </p:cNvPr>
          <p:cNvSpPr/>
          <p:nvPr/>
        </p:nvSpPr>
        <p:spPr>
          <a:xfrm>
            <a:off x="3713312" y="2451541"/>
            <a:ext cx="4765376" cy="1735330"/>
          </a:xfrm>
          <a:prstGeom prst="wedgeEllipseCallout">
            <a:avLst>
              <a:gd name="adj1" fmla="val 63032"/>
              <a:gd name="adj2" fmla="val 57690"/>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Tengo </a:t>
            </a:r>
            <a:r>
              <a:rPr lang="en-GB" sz="3200" b="1" dirty="0" err="1">
                <a:solidFill>
                  <a:srgbClr val="002060"/>
                </a:solidFill>
                <a:latin typeface="Century Gothic" panose="020B0502020202020204" pitchFamily="34" charset="0"/>
              </a:rPr>
              <a:t>una</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compañera</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nueva</a:t>
            </a:r>
            <a:r>
              <a:rPr lang="en-GB" sz="3200" b="1" dirty="0">
                <a:solidFill>
                  <a:srgbClr val="002060"/>
                </a:solidFill>
                <a:latin typeface="Century Gothic" panose="020B0502020202020204" pitchFamily="34" charset="0"/>
              </a:rPr>
              <a:t>.</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TextBox 67">
            <a:extLst>
              <a:ext uri="{FF2B5EF4-FFF2-40B4-BE49-F238E27FC236}">
                <a16:creationId xmlns:a16="http://schemas.microsoft.com/office/drawing/2014/main" id="{BF9144BD-7F9B-C1D9-8806-4632319FCC36}"/>
              </a:ext>
            </a:extLst>
          </p:cNvPr>
          <p:cNvSpPr txBox="1"/>
          <p:nvPr/>
        </p:nvSpPr>
        <p:spPr>
          <a:xfrm>
            <a:off x="237012" y="778201"/>
            <a:ext cx="1073530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Say the Spanish sentence.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[3/4]</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9" name="Rectangle: Rounded Corners 68">
            <a:extLst>
              <a:ext uri="{FF2B5EF4-FFF2-40B4-BE49-F238E27FC236}">
                <a16:creationId xmlns:a16="http://schemas.microsoft.com/office/drawing/2014/main" id="{CB2FF0ED-111D-0DBD-DF03-D11889CDF3DA}"/>
              </a:ext>
            </a:extLst>
          </p:cNvPr>
          <p:cNvSpPr/>
          <p:nvPr/>
        </p:nvSpPr>
        <p:spPr>
          <a:xfrm>
            <a:off x="3635981" y="4654872"/>
            <a:ext cx="117398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p>
        </p:txBody>
      </p:sp>
      <p:sp>
        <p:nvSpPr>
          <p:cNvPr id="70" name="TextBox 69">
            <a:extLst>
              <a:ext uri="{FF2B5EF4-FFF2-40B4-BE49-F238E27FC236}">
                <a16:creationId xmlns:a16="http://schemas.microsoft.com/office/drawing/2014/main" id="{E5A03FF7-4A28-830A-9FE1-153CC4ECA571}"/>
              </a:ext>
            </a:extLst>
          </p:cNvPr>
          <p:cNvSpPr txBox="1"/>
          <p:nvPr/>
        </p:nvSpPr>
        <p:spPr>
          <a:xfrm>
            <a:off x="191718" y="1721941"/>
            <a:ext cx="6461745" cy="584775"/>
          </a:xfrm>
          <a:prstGeom prst="rect">
            <a:avLst/>
          </a:prstGeom>
          <a:solidFill>
            <a:srgbClr val="FFD1E8"/>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noProof="0" dirty="0">
                <a:solidFill>
                  <a:srgbClr val="002060"/>
                </a:solidFill>
                <a:latin typeface="Century Gothic" panose="020B0502020202020204" pitchFamily="34" charset="0"/>
              </a:rPr>
              <a:t>I have a new (female) partner.</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Rectangle: Rounded Corners 70">
            <a:extLst>
              <a:ext uri="{FF2B5EF4-FFF2-40B4-BE49-F238E27FC236}">
                <a16:creationId xmlns:a16="http://schemas.microsoft.com/office/drawing/2014/main" id="{6F5DA6A6-83EA-C13F-E2EB-72BAD822ADFA}"/>
              </a:ext>
            </a:extLst>
          </p:cNvPr>
          <p:cNvSpPr/>
          <p:nvPr/>
        </p:nvSpPr>
        <p:spPr>
          <a:xfrm>
            <a:off x="2254933" y="4657973"/>
            <a:ext cx="115560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a:t>
            </a:r>
          </a:p>
        </p:txBody>
      </p:sp>
      <p:sp>
        <p:nvSpPr>
          <p:cNvPr id="72" name="Rectangle: Rounded Corners 71">
            <a:extLst>
              <a:ext uri="{FF2B5EF4-FFF2-40B4-BE49-F238E27FC236}">
                <a16:creationId xmlns:a16="http://schemas.microsoft.com/office/drawing/2014/main" id="{4AE6B953-E6C5-C9F4-9DD0-2BFEBE6CBC1A}"/>
              </a:ext>
            </a:extLst>
          </p:cNvPr>
          <p:cNvSpPr/>
          <p:nvPr/>
        </p:nvSpPr>
        <p:spPr>
          <a:xfrm>
            <a:off x="7721222" y="4654871"/>
            <a:ext cx="2436146"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escuela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3" name="Rectangle: Rounded Corners 72">
            <a:extLst>
              <a:ext uri="{FF2B5EF4-FFF2-40B4-BE49-F238E27FC236}">
                <a16:creationId xmlns:a16="http://schemas.microsoft.com/office/drawing/2014/main" id="{4D0E021F-CB59-DDD3-C536-38DDBE8BCA6B}"/>
              </a:ext>
            </a:extLst>
          </p:cNvPr>
          <p:cNvSpPr/>
          <p:nvPr/>
        </p:nvSpPr>
        <p:spPr>
          <a:xfrm>
            <a:off x="687133" y="5688687"/>
            <a:ext cx="2429046"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compañero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Rectangle: Rounded Corners 73">
            <a:extLst>
              <a:ext uri="{FF2B5EF4-FFF2-40B4-BE49-F238E27FC236}">
                <a16:creationId xmlns:a16="http://schemas.microsoft.com/office/drawing/2014/main" id="{1EDAEB71-50BD-7E64-2977-88308734B14C}"/>
              </a:ext>
            </a:extLst>
          </p:cNvPr>
          <p:cNvSpPr/>
          <p:nvPr/>
        </p:nvSpPr>
        <p:spPr>
          <a:xfrm>
            <a:off x="3473092" y="5704244"/>
            <a:ext cx="1550949"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tengo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5" name="Rectangle: Rounded Corners 74">
            <a:extLst>
              <a:ext uri="{FF2B5EF4-FFF2-40B4-BE49-F238E27FC236}">
                <a16:creationId xmlns:a16="http://schemas.microsoft.com/office/drawing/2014/main" id="{4631F6D1-9FAA-79EA-6C78-A61B056C0A5F}"/>
              </a:ext>
            </a:extLst>
          </p:cNvPr>
          <p:cNvSpPr/>
          <p:nvPr/>
        </p:nvSpPr>
        <p:spPr>
          <a:xfrm>
            <a:off x="5222967" y="5704244"/>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800" b="1" dirty="0" err="1">
                <a:solidFill>
                  <a:srgbClr val="002060"/>
                </a:solidFill>
                <a:latin typeface="Century Gothic" panose="020B0502020202020204" pitchFamily="34" charset="0"/>
              </a:rPr>
              <a:t>tiene</a:t>
            </a:r>
            <a:endParaRPr lang="en-GB" sz="2800" b="1" dirty="0">
              <a:solidFill>
                <a:srgbClr val="002060"/>
              </a:solidFill>
              <a:latin typeface="Century Gothic" panose="020B0502020202020204" pitchFamily="34" charset="0"/>
            </a:endParaRPr>
          </a:p>
        </p:txBody>
      </p:sp>
      <p:sp>
        <p:nvSpPr>
          <p:cNvPr id="76" name="Rectangle: Rounded Corners 75">
            <a:extLst>
              <a:ext uri="{FF2B5EF4-FFF2-40B4-BE49-F238E27FC236}">
                <a16:creationId xmlns:a16="http://schemas.microsoft.com/office/drawing/2014/main" id="{E9850E91-E965-CE49-BDD5-9C863F814A5C}"/>
              </a:ext>
            </a:extLst>
          </p:cNvPr>
          <p:cNvSpPr/>
          <p:nvPr/>
        </p:nvSpPr>
        <p:spPr>
          <a:xfrm>
            <a:off x="5047521" y="4668929"/>
            <a:ext cx="2436146"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compañera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7" name="TextBox 76">
            <a:extLst>
              <a:ext uri="{FF2B5EF4-FFF2-40B4-BE49-F238E27FC236}">
                <a16:creationId xmlns:a16="http://schemas.microsoft.com/office/drawing/2014/main" id="{A5AB7784-4901-9F3F-5FD1-826048747A81}"/>
              </a:ext>
            </a:extLst>
          </p:cNvPr>
          <p:cNvSpPr txBox="1"/>
          <p:nvPr/>
        </p:nvSpPr>
        <p:spPr>
          <a:xfrm>
            <a:off x="4999784" y="1195497"/>
            <a:ext cx="53367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do not need all of the words!</a:t>
            </a:r>
          </a:p>
        </p:txBody>
      </p:sp>
      <p:sp>
        <p:nvSpPr>
          <p:cNvPr id="26" name="Rectangle: Rounded Corners 25">
            <a:extLst>
              <a:ext uri="{FF2B5EF4-FFF2-40B4-BE49-F238E27FC236}">
                <a16:creationId xmlns:a16="http://schemas.microsoft.com/office/drawing/2014/main" id="{67EFBD8A-D733-1E49-5304-079889A2D6B4}"/>
              </a:ext>
            </a:extLst>
          </p:cNvPr>
          <p:cNvSpPr/>
          <p:nvPr/>
        </p:nvSpPr>
        <p:spPr>
          <a:xfrm>
            <a:off x="7286366" y="5688686"/>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800" b="1" dirty="0">
                <a:solidFill>
                  <a:srgbClr val="002060"/>
                </a:solidFill>
                <a:latin typeface="Century Gothic" panose="020B0502020202020204" pitchFamily="34" charset="0"/>
              </a:rPr>
              <a:t>nuevo</a:t>
            </a:r>
          </a:p>
        </p:txBody>
      </p:sp>
      <p:sp>
        <p:nvSpPr>
          <p:cNvPr id="27" name="Rectangle: Rounded Corners 26">
            <a:extLst>
              <a:ext uri="{FF2B5EF4-FFF2-40B4-BE49-F238E27FC236}">
                <a16:creationId xmlns:a16="http://schemas.microsoft.com/office/drawing/2014/main" id="{1B365DEE-E421-72DF-C81A-02DA201CAF1D}"/>
              </a:ext>
            </a:extLst>
          </p:cNvPr>
          <p:cNvSpPr/>
          <p:nvPr/>
        </p:nvSpPr>
        <p:spPr>
          <a:xfrm>
            <a:off x="128469" y="4657974"/>
            <a:ext cx="1970226"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800" b="1" dirty="0" err="1">
                <a:solidFill>
                  <a:srgbClr val="002060"/>
                </a:solidFill>
                <a:latin typeface="Century Gothic" panose="020B0502020202020204" pitchFamily="34" charset="0"/>
              </a:rPr>
              <a:t>nueva</a:t>
            </a:r>
            <a:endParaRPr lang="en-GB" sz="2800" b="1" dirty="0">
              <a:solidFill>
                <a:srgbClr val="002060"/>
              </a:solidFill>
              <a:latin typeface="Century Gothic" panose="020B0502020202020204" pitchFamily="34" charset="0"/>
            </a:endParaRPr>
          </a:p>
        </p:txBody>
      </p:sp>
      <p:sp>
        <p:nvSpPr>
          <p:cNvPr id="28" name="Speech Bubble: Rectangle with Corners Rounded 27">
            <a:hlinkClick r:id="" action="ppaction://noaction">
              <a:snd r:embed="rId5" name="11_1.wav"/>
            </a:hlinkClick>
            <a:extLst>
              <a:ext uri="{FF2B5EF4-FFF2-40B4-BE49-F238E27FC236}">
                <a16:creationId xmlns:a16="http://schemas.microsoft.com/office/drawing/2014/main" id="{14165E04-6D7B-0EA7-06B5-261CC8DE3243}"/>
              </a:ext>
            </a:extLst>
          </p:cNvPr>
          <p:cNvSpPr/>
          <p:nvPr/>
        </p:nvSpPr>
        <p:spPr>
          <a:xfrm>
            <a:off x="1250404" y="110741"/>
            <a:ext cx="1720396" cy="512606"/>
          </a:xfrm>
          <a:prstGeom prst="wedgeRoundRectCallout">
            <a:avLst>
              <a:gd name="adj1" fmla="val -62815"/>
              <a:gd name="adj2" fmla="val 1845"/>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Century Gothic" panose="020B0502020202020204" pitchFamily="34" charset="0"/>
              </a:rPr>
              <a:t>H</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rPr>
              <a:t>abla</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a:t>
            </a:r>
          </a:p>
        </p:txBody>
      </p:sp>
      <p:pic>
        <p:nvPicPr>
          <p:cNvPr id="29" name="Graphic 28" descr="Teacher">
            <a:extLst>
              <a:ext uri="{FF2B5EF4-FFF2-40B4-BE49-F238E27FC236}">
                <a16:creationId xmlns:a16="http://schemas.microsoft.com/office/drawing/2014/main" id="{A5952ABE-B63E-3D02-D482-DA9779CC543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8469" y="-34575"/>
            <a:ext cx="914400" cy="914400"/>
          </a:xfrm>
          <a:prstGeom prst="rect">
            <a:avLst/>
          </a:prstGeom>
        </p:spPr>
      </p:pic>
    </p:spTree>
    <p:extLst>
      <p:ext uri="{BB962C8B-B14F-4D97-AF65-F5344CB8AC3E}">
        <p14:creationId xmlns:p14="http://schemas.microsoft.com/office/powerpoint/2010/main" val="264086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72"/>
                                        </p:tgtEl>
                                      </p:cBhvr>
                                    </p:animEffect>
                                    <p:set>
                                      <p:cBhvr>
                                        <p:cTn id="11" dur="1" fill="hold">
                                          <p:stCondLst>
                                            <p:cond delay="499"/>
                                          </p:stCondLst>
                                        </p:cTn>
                                        <p:tgtEl>
                                          <p:spTgt spid="72"/>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500"/>
                                        <p:tgtEl>
                                          <p:spTgt spid="75"/>
                                        </p:tgtEl>
                                      </p:cBhvr>
                                    </p:animEffect>
                                    <p:set>
                                      <p:cBhvr>
                                        <p:cTn id="14" dur="1" fill="hold">
                                          <p:stCondLst>
                                            <p:cond delay="499"/>
                                          </p:stCondLst>
                                        </p:cTn>
                                        <p:tgtEl>
                                          <p:spTgt spid="75"/>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500"/>
                                        <p:tgtEl>
                                          <p:spTgt spid="69"/>
                                        </p:tgtEl>
                                      </p:cBhvr>
                                    </p:animEffect>
                                    <p:set>
                                      <p:cBhvr>
                                        <p:cTn id="17" dur="1" fill="hold">
                                          <p:stCondLst>
                                            <p:cond delay="499"/>
                                          </p:stCondLst>
                                        </p:cTn>
                                        <p:tgtEl>
                                          <p:spTgt spid="69"/>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73"/>
                                        </p:tgtEl>
                                      </p:cBhvr>
                                    </p:animEffect>
                                    <p:set>
                                      <p:cBhvr>
                                        <p:cTn id="20" dur="1" fill="hold">
                                          <p:stCondLst>
                                            <p:cond delay="499"/>
                                          </p:stCondLst>
                                        </p:cTn>
                                        <p:tgtEl>
                                          <p:spTgt spid="73"/>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26"/>
                                        </p:tgtEl>
                                      </p:cBhvr>
                                    </p:animEffect>
                                    <p:set>
                                      <p:cBhvr>
                                        <p:cTn id="23" dur="1" fill="hold">
                                          <p:stCondLst>
                                            <p:cond delay="499"/>
                                          </p:stCondLst>
                                        </p:cTn>
                                        <p:tgtEl>
                                          <p:spTgt spid="2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67"/>
                                        </p:tgtEl>
                                        <p:attrNameLst>
                                          <p:attrName>style.visibility</p:attrName>
                                        </p:attrNameLst>
                                      </p:cBhvr>
                                      <p:to>
                                        <p:strVal val="visible"/>
                                      </p:to>
                                    </p:set>
                                    <p:anim calcmode="lin" valueType="num">
                                      <p:cBhvr additive="base">
                                        <p:cTn id="28" dur="500" fill="hold"/>
                                        <p:tgtEl>
                                          <p:spTgt spid="67"/>
                                        </p:tgtEl>
                                        <p:attrNameLst>
                                          <p:attrName>ppt_x</p:attrName>
                                        </p:attrNameLst>
                                      </p:cBhvr>
                                      <p:tavLst>
                                        <p:tav tm="0">
                                          <p:val>
                                            <p:strVal val="#ppt_x"/>
                                          </p:val>
                                        </p:tav>
                                        <p:tav tm="100000">
                                          <p:val>
                                            <p:strVal val="#ppt_x"/>
                                          </p:val>
                                        </p:tav>
                                      </p:tavLst>
                                    </p:anim>
                                    <p:anim calcmode="lin" valueType="num">
                                      <p:cBhvr additive="base">
                                        <p:cTn id="29" dur="500" fill="hold"/>
                                        <p:tgtEl>
                                          <p:spTgt spid="6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11_4.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6"/>
                    </p:tgtEl>
                  </p:cond>
                </p:stCondLst>
                <p:endSync evt="end" delay="0">
                  <p:rtn val="all"/>
                </p:endSync>
                <p:childTnLst>
                  <p:par>
                    <p:cTn id="31" fill="hold">
                      <p:stCondLst>
                        <p:cond delay="0"/>
                      </p:stCondLst>
                      <p:childTnLst>
                        <p:par>
                          <p:cTn id="32" fill="hold">
                            <p:stCondLst>
                              <p:cond delay="0"/>
                            </p:stCondLst>
                            <p:childTnLst>
                              <p:par>
                                <p:cTn id="33" presetID="12" presetClass="exit" presetSubtype="4" fill="remove" grpId="0" nodeType="clickEffect">
                                  <p:stCondLst>
                                    <p:cond delay="0"/>
                                  </p:stCondLst>
                                  <p:childTnLst>
                                    <p:anim calcmode="lin" valueType="num">
                                      <p:cBhvr additive="base">
                                        <p:cTn id="34" dur="15000"/>
                                        <p:tgtEl>
                                          <p:spTgt spid="33"/>
                                        </p:tgtEl>
                                        <p:attrNameLst>
                                          <p:attrName>ppt_y</p:attrName>
                                        </p:attrNameLst>
                                      </p:cBhvr>
                                      <p:tavLst>
                                        <p:tav tm="0">
                                          <p:val>
                                            <p:strVal val="#ppt_y"/>
                                          </p:val>
                                        </p:tav>
                                        <p:tav tm="100000">
                                          <p:val>
                                            <p:strVal val="#ppt_y+#ppt_h*1.125000"/>
                                          </p:val>
                                        </p:tav>
                                      </p:tavLst>
                                    </p:anim>
                                    <p:animEffect transition="out" filter="wipe(down)">
                                      <p:cBhvr>
                                        <p:cTn id="35" dur="15000"/>
                                        <p:tgtEl>
                                          <p:spTgt spid="33"/>
                                        </p:tgtEl>
                                      </p:cBhvr>
                                    </p:animEffect>
                                    <p:set>
                                      <p:cBhvr>
                                        <p:cTn id="36" dur="1" fill="hold">
                                          <p:stCondLst>
                                            <p:cond delay="14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66"/>
                  </p:tgtEl>
                </p:cond>
              </p:nextCondLst>
            </p:seq>
          </p:childTnLst>
        </p:cTn>
      </p:par>
    </p:tnLst>
    <p:bldLst>
      <p:bldP spid="33" grpId="0" animBg="1"/>
      <p:bldP spid="67" grpId="0" animBg="1"/>
      <p:bldP spid="69" grpId="0" animBg="1"/>
      <p:bldP spid="70" grpId="0" animBg="1"/>
      <p:bldP spid="72" grpId="0" animBg="1"/>
      <p:bldP spid="73" grpId="0" animBg="1"/>
      <p:bldP spid="75"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5E09-7DA3-46C7-8091-2A9D6B6D8E04}"/>
              </a:ext>
            </a:extLst>
          </p:cNvPr>
          <p:cNvSpPr>
            <a:spLocks noGrp="1"/>
          </p:cNvSpPr>
          <p:nvPr>
            <p:ph type="title"/>
          </p:nvPr>
        </p:nvSpPr>
        <p:spPr>
          <a:xfrm>
            <a:off x="10923147" y="1018257"/>
            <a:ext cx="984675" cy="368031"/>
          </a:xfrm>
          <a:solidFill>
            <a:srgbClr val="85CFE1"/>
          </a:solidFill>
        </p:spPr>
        <p:txBody>
          <a:bodyPr anchor="ctr"/>
          <a:lstStyle/>
          <a:p>
            <a:pPr algn="ctr"/>
            <a:r>
              <a:rPr lang="en-GB" sz="1800" b="1" dirty="0">
                <a:solidFill>
                  <a:srgbClr val="002060"/>
                </a:solidFill>
                <a:latin typeface="Century Gothic" panose="020B0502020202020204" pitchFamily="34" charset="0"/>
              </a:rPr>
              <a:t>hablar</a:t>
            </a:r>
          </a:p>
        </p:txBody>
      </p:sp>
      <p:pic>
        <p:nvPicPr>
          <p:cNvPr id="6" name="Google Shape;319;p15" descr="Speech Icon, Voice, Talking, Audio, Speech">
            <a:extLst>
              <a:ext uri="{FF2B5EF4-FFF2-40B4-BE49-F238E27FC236}">
                <a16:creationId xmlns:a16="http://schemas.microsoft.com/office/drawing/2014/main" id="{3EA95C8F-1D25-441E-A04C-09E1ED15CEF0}"/>
              </a:ext>
            </a:extLst>
          </p:cNvPr>
          <p:cNvPicPr preferRelativeResize="0"/>
          <p:nvPr/>
        </p:nvPicPr>
        <p:blipFill rotWithShape="1">
          <a:blip r:embed="rId4">
            <a:alphaModFix/>
          </a:blip>
          <a:srcRect/>
          <a:stretch/>
        </p:blipFill>
        <p:spPr>
          <a:xfrm>
            <a:off x="11131654" y="149483"/>
            <a:ext cx="776168" cy="776168"/>
          </a:xfrm>
          <a:prstGeom prst="rect">
            <a:avLst/>
          </a:prstGeom>
          <a:noFill/>
          <a:ln>
            <a:noFill/>
          </a:ln>
        </p:spPr>
      </p:pic>
      <p:sp>
        <p:nvSpPr>
          <p:cNvPr id="31" name="Google Shape;410;p19">
            <a:extLst>
              <a:ext uri="{FF2B5EF4-FFF2-40B4-BE49-F238E27FC236}">
                <a16:creationId xmlns:a16="http://schemas.microsoft.com/office/drawing/2014/main" id="{0B95B7FE-2BBB-1C7C-8845-4CF4EFB6A707}"/>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2" name="Google Shape;387;p19">
            <a:extLst>
              <a:ext uri="{FF2B5EF4-FFF2-40B4-BE49-F238E27FC236}">
                <a16:creationId xmlns:a16="http://schemas.microsoft.com/office/drawing/2014/main" id="{04F3862A-723E-FE5C-A6E4-8102BD3B16F9}"/>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3" name="Google Shape;388;p19">
            <a:extLst>
              <a:ext uri="{FF2B5EF4-FFF2-40B4-BE49-F238E27FC236}">
                <a16:creationId xmlns:a16="http://schemas.microsoft.com/office/drawing/2014/main" id="{8552AD57-87B6-8AFB-B290-12EEA6CDA7A7}"/>
              </a:ext>
            </a:extLst>
          </p:cNvPr>
          <p:cNvSpPr/>
          <p:nvPr/>
        </p:nvSpPr>
        <p:spPr>
          <a:xfrm>
            <a:off x="11000369" y="18816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34" name="Google Shape;389;p19">
            <a:extLst>
              <a:ext uri="{FF2B5EF4-FFF2-40B4-BE49-F238E27FC236}">
                <a16:creationId xmlns:a16="http://schemas.microsoft.com/office/drawing/2014/main" id="{994505AD-9C81-1211-5958-D32D73A23380}"/>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62" name="Google Shape;390;p19">
            <a:extLst>
              <a:ext uri="{FF2B5EF4-FFF2-40B4-BE49-F238E27FC236}">
                <a16:creationId xmlns:a16="http://schemas.microsoft.com/office/drawing/2014/main" id="{19727277-7287-8533-F7A2-32A05D33C7FC}"/>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63" name="Google Shape;391;p19">
            <a:extLst>
              <a:ext uri="{FF2B5EF4-FFF2-40B4-BE49-F238E27FC236}">
                <a16:creationId xmlns:a16="http://schemas.microsoft.com/office/drawing/2014/main" id="{F3158B7A-3F64-536A-7C5E-970A6A9DA807}"/>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64" name="Google Shape;393;p19">
            <a:extLst>
              <a:ext uri="{FF2B5EF4-FFF2-40B4-BE49-F238E27FC236}">
                <a16:creationId xmlns:a16="http://schemas.microsoft.com/office/drawing/2014/main" id="{93E54170-AD6E-36C0-0A89-B0FAA5CEEC34}"/>
              </a:ext>
            </a:extLst>
          </p:cNvPr>
          <p:cNvSpPr txBox="1"/>
          <p:nvPr/>
        </p:nvSpPr>
        <p:spPr>
          <a:xfrm>
            <a:off x="11794504" y="16497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rPr>
              <a:t>15</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endParaRPr>
          </a:p>
        </p:txBody>
      </p:sp>
      <p:sp>
        <p:nvSpPr>
          <p:cNvPr id="65" name="Google Shape;394;p19">
            <a:extLst>
              <a:ext uri="{FF2B5EF4-FFF2-40B4-BE49-F238E27FC236}">
                <a16:creationId xmlns:a16="http://schemas.microsoft.com/office/drawing/2014/main" id="{BD82D689-F563-392F-6E24-5B0C04D0CF90}"/>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6" name="Google Shape;395;p19">
            <a:extLst>
              <a:ext uri="{FF2B5EF4-FFF2-40B4-BE49-F238E27FC236}">
                <a16:creationId xmlns:a16="http://schemas.microsoft.com/office/drawing/2014/main" id="{61E86FBD-8FC5-1A43-0BC7-F7D0EB805996}"/>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7" name="Speech Bubble: Oval 66">
            <a:extLst>
              <a:ext uri="{FF2B5EF4-FFF2-40B4-BE49-F238E27FC236}">
                <a16:creationId xmlns:a16="http://schemas.microsoft.com/office/drawing/2014/main" id="{D289AAFD-112C-C274-F1E5-3FF97927427D}"/>
              </a:ext>
            </a:extLst>
          </p:cNvPr>
          <p:cNvSpPr/>
          <p:nvPr/>
        </p:nvSpPr>
        <p:spPr>
          <a:xfrm>
            <a:off x="3713312" y="2331224"/>
            <a:ext cx="4765376" cy="1735330"/>
          </a:xfrm>
          <a:prstGeom prst="wedgeEllipseCallout">
            <a:avLst>
              <a:gd name="adj1" fmla="val 63032"/>
              <a:gd name="adj2" fmla="val 57690"/>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Tiene una </a:t>
            </a:r>
            <a:r>
              <a:rPr lang="en-GB" sz="3200" b="1" dirty="0" err="1">
                <a:solidFill>
                  <a:srgbClr val="002060"/>
                </a:solidFill>
                <a:latin typeface="Century Gothic" panose="020B0502020202020204" pitchFamily="34" charset="0"/>
              </a:rPr>
              <a:t>escuela</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bastante</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vieja</a:t>
            </a:r>
            <a:r>
              <a:rPr lang="en-GB" sz="3200" b="1" dirty="0">
                <a:solidFill>
                  <a:srgbClr val="002060"/>
                </a:solidFill>
                <a:latin typeface="Century Gothic" panose="020B0502020202020204" pitchFamily="34" charset="0"/>
              </a:rPr>
              <a:t>.</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TextBox 67">
            <a:extLst>
              <a:ext uri="{FF2B5EF4-FFF2-40B4-BE49-F238E27FC236}">
                <a16:creationId xmlns:a16="http://schemas.microsoft.com/office/drawing/2014/main" id="{BF9144BD-7F9B-C1D9-8806-4632319FCC36}"/>
              </a:ext>
            </a:extLst>
          </p:cNvPr>
          <p:cNvSpPr txBox="1"/>
          <p:nvPr/>
        </p:nvSpPr>
        <p:spPr>
          <a:xfrm>
            <a:off x="237012" y="778201"/>
            <a:ext cx="1073530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Say the Spanish sentence.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[4/4]</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9" name="Rectangle: Rounded Corners 68">
            <a:extLst>
              <a:ext uri="{FF2B5EF4-FFF2-40B4-BE49-F238E27FC236}">
                <a16:creationId xmlns:a16="http://schemas.microsoft.com/office/drawing/2014/main" id="{CB2FF0ED-111D-0DBD-DF03-D11889CDF3DA}"/>
              </a:ext>
            </a:extLst>
          </p:cNvPr>
          <p:cNvSpPr/>
          <p:nvPr/>
        </p:nvSpPr>
        <p:spPr>
          <a:xfrm>
            <a:off x="2365142" y="4597916"/>
            <a:ext cx="117398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p>
        </p:txBody>
      </p:sp>
      <p:sp>
        <p:nvSpPr>
          <p:cNvPr id="70" name="TextBox 69">
            <a:extLst>
              <a:ext uri="{FF2B5EF4-FFF2-40B4-BE49-F238E27FC236}">
                <a16:creationId xmlns:a16="http://schemas.microsoft.com/office/drawing/2014/main" id="{E5A03FF7-4A28-830A-9FE1-153CC4ECA571}"/>
              </a:ext>
            </a:extLst>
          </p:cNvPr>
          <p:cNvSpPr txBox="1"/>
          <p:nvPr/>
        </p:nvSpPr>
        <p:spPr>
          <a:xfrm>
            <a:off x="190569" y="1631471"/>
            <a:ext cx="7260413" cy="584775"/>
          </a:xfrm>
          <a:prstGeom prst="rect">
            <a:avLst/>
          </a:prstGeom>
          <a:solidFill>
            <a:srgbClr val="FFD1E8"/>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noProof="0" dirty="0">
                <a:solidFill>
                  <a:srgbClr val="002060"/>
                </a:solidFill>
                <a:latin typeface="Century Gothic" panose="020B0502020202020204" pitchFamily="34" charset="0"/>
              </a:rPr>
              <a:t>He has quite an old school.</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Rectangle: Rounded Corners 70">
            <a:extLst>
              <a:ext uri="{FF2B5EF4-FFF2-40B4-BE49-F238E27FC236}">
                <a16:creationId xmlns:a16="http://schemas.microsoft.com/office/drawing/2014/main" id="{6F5DA6A6-83EA-C13F-E2EB-72BAD822ADFA}"/>
              </a:ext>
            </a:extLst>
          </p:cNvPr>
          <p:cNvSpPr/>
          <p:nvPr/>
        </p:nvSpPr>
        <p:spPr>
          <a:xfrm>
            <a:off x="234699" y="4597918"/>
            <a:ext cx="184915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escuela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2" name="Rectangle: Rounded Corners 71">
            <a:extLst>
              <a:ext uri="{FF2B5EF4-FFF2-40B4-BE49-F238E27FC236}">
                <a16:creationId xmlns:a16="http://schemas.microsoft.com/office/drawing/2014/main" id="{4AE6B953-E6C5-C9F4-9DD0-2BFEBE6CBC1A}"/>
              </a:ext>
            </a:extLst>
          </p:cNvPr>
          <p:cNvSpPr/>
          <p:nvPr/>
        </p:nvSpPr>
        <p:spPr>
          <a:xfrm>
            <a:off x="7452132" y="4597918"/>
            <a:ext cx="184915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vieja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3" name="Rectangle: Rounded Corners 72">
            <a:extLst>
              <a:ext uri="{FF2B5EF4-FFF2-40B4-BE49-F238E27FC236}">
                <a16:creationId xmlns:a16="http://schemas.microsoft.com/office/drawing/2014/main" id="{4D0E021F-CB59-DDD3-C536-38DDBE8BCA6B}"/>
              </a:ext>
            </a:extLst>
          </p:cNvPr>
          <p:cNvSpPr/>
          <p:nvPr/>
        </p:nvSpPr>
        <p:spPr>
          <a:xfrm>
            <a:off x="1565229" y="5688687"/>
            <a:ext cx="1550950"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grande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Rectangle: Rounded Corners 73">
            <a:extLst>
              <a:ext uri="{FF2B5EF4-FFF2-40B4-BE49-F238E27FC236}">
                <a16:creationId xmlns:a16="http://schemas.microsoft.com/office/drawing/2014/main" id="{1EDAEB71-50BD-7E64-2977-88308734B14C}"/>
              </a:ext>
            </a:extLst>
          </p:cNvPr>
          <p:cNvSpPr/>
          <p:nvPr/>
        </p:nvSpPr>
        <p:spPr>
          <a:xfrm>
            <a:off x="3473092" y="5704244"/>
            <a:ext cx="1550949"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tengo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5" name="Rectangle: Rounded Corners 74">
            <a:extLst>
              <a:ext uri="{FF2B5EF4-FFF2-40B4-BE49-F238E27FC236}">
                <a16:creationId xmlns:a16="http://schemas.microsoft.com/office/drawing/2014/main" id="{4631F6D1-9FAA-79EA-6C78-A61B056C0A5F}"/>
              </a:ext>
            </a:extLst>
          </p:cNvPr>
          <p:cNvSpPr/>
          <p:nvPr/>
        </p:nvSpPr>
        <p:spPr>
          <a:xfrm>
            <a:off x="5222967" y="5704244"/>
            <a:ext cx="1286117"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800" b="1" dirty="0" err="1">
                <a:solidFill>
                  <a:srgbClr val="002060"/>
                </a:solidFill>
                <a:latin typeface="Century Gothic" panose="020B0502020202020204" pitchFamily="34" charset="0"/>
              </a:rPr>
              <a:t>tiene</a:t>
            </a:r>
            <a:endParaRPr lang="en-GB" sz="2800" b="1" dirty="0">
              <a:solidFill>
                <a:srgbClr val="002060"/>
              </a:solidFill>
              <a:latin typeface="Century Gothic" panose="020B0502020202020204" pitchFamily="34" charset="0"/>
            </a:endParaRPr>
          </a:p>
        </p:txBody>
      </p:sp>
      <p:sp>
        <p:nvSpPr>
          <p:cNvPr id="76" name="Rectangle: Rounded Corners 75">
            <a:extLst>
              <a:ext uri="{FF2B5EF4-FFF2-40B4-BE49-F238E27FC236}">
                <a16:creationId xmlns:a16="http://schemas.microsoft.com/office/drawing/2014/main" id="{E9850E91-E965-CE49-BDD5-9C863F814A5C}"/>
              </a:ext>
            </a:extLst>
          </p:cNvPr>
          <p:cNvSpPr/>
          <p:nvPr/>
        </p:nvSpPr>
        <p:spPr>
          <a:xfrm>
            <a:off x="3857767" y="4597916"/>
            <a:ext cx="1550949"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piscina</a:t>
            </a:r>
          </a:p>
        </p:txBody>
      </p:sp>
      <p:sp>
        <p:nvSpPr>
          <p:cNvPr id="77" name="TextBox 76">
            <a:extLst>
              <a:ext uri="{FF2B5EF4-FFF2-40B4-BE49-F238E27FC236}">
                <a16:creationId xmlns:a16="http://schemas.microsoft.com/office/drawing/2014/main" id="{A5AB7784-4901-9F3F-5FD1-826048747A81}"/>
              </a:ext>
            </a:extLst>
          </p:cNvPr>
          <p:cNvSpPr txBox="1"/>
          <p:nvPr/>
        </p:nvSpPr>
        <p:spPr>
          <a:xfrm>
            <a:off x="4999784" y="1195497"/>
            <a:ext cx="53367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do not need all of the words!</a:t>
            </a:r>
          </a:p>
        </p:txBody>
      </p:sp>
      <p:sp>
        <p:nvSpPr>
          <p:cNvPr id="26" name="Rectangle: Rounded Corners 25">
            <a:extLst>
              <a:ext uri="{FF2B5EF4-FFF2-40B4-BE49-F238E27FC236}">
                <a16:creationId xmlns:a16="http://schemas.microsoft.com/office/drawing/2014/main" id="{4E445B3F-E9B0-D975-9DF2-D4A094D20A8E}"/>
              </a:ext>
            </a:extLst>
          </p:cNvPr>
          <p:cNvSpPr/>
          <p:nvPr/>
        </p:nvSpPr>
        <p:spPr>
          <a:xfrm>
            <a:off x="6733730" y="5688687"/>
            <a:ext cx="143450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800" b="1" dirty="0" err="1">
                <a:solidFill>
                  <a:srgbClr val="002060"/>
                </a:solidFill>
                <a:latin typeface="Century Gothic" panose="020B0502020202020204" pitchFamily="34" charset="0"/>
              </a:rPr>
              <a:t>viejo</a:t>
            </a:r>
            <a:endParaRPr lang="en-GB" sz="2800" b="1" dirty="0">
              <a:solidFill>
                <a:srgbClr val="002060"/>
              </a:solidFill>
              <a:latin typeface="Century Gothic" panose="020B0502020202020204" pitchFamily="34" charset="0"/>
            </a:endParaRPr>
          </a:p>
        </p:txBody>
      </p:sp>
      <p:sp>
        <p:nvSpPr>
          <p:cNvPr id="27" name="Rectangle: Rounded Corners 26">
            <a:extLst>
              <a:ext uri="{FF2B5EF4-FFF2-40B4-BE49-F238E27FC236}">
                <a16:creationId xmlns:a16="http://schemas.microsoft.com/office/drawing/2014/main" id="{D99AB093-8A4D-13CC-2FA3-7522CF835C8E}"/>
              </a:ext>
            </a:extLst>
          </p:cNvPr>
          <p:cNvSpPr/>
          <p:nvPr/>
        </p:nvSpPr>
        <p:spPr>
          <a:xfrm>
            <a:off x="5629602" y="4597915"/>
            <a:ext cx="1550949"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Rectangle: Rounded Corners 27">
            <a:extLst>
              <a:ext uri="{FF2B5EF4-FFF2-40B4-BE49-F238E27FC236}">
                <a16:creationId xmlns:a16="http://schemas.microsoft.com/office/drawing/2014/main" id="{76EBD024-7C42-46F8-B859-3464453D62F6}"/>
              </a:ext>
            </a:extLst>
          </p:cNvPr>
          <p:cNvSpPr/>
          <p:nvPr/>
        </p:nvSpPr>
        <p:spPr>
          <a:xfrm>
            <a:off x="8478688" y="5704244"/>
            <a:ext cx="1820688"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bastante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Speech Bubble: Rectangle with Corners Rounded 28">
            <a:hlinkClick r:id="" action="ppaction://noaction">
              <a:snd r:embed="rId5" name="11_1.wav"/>
            </a:hlinkClick>
            <a:extLst>
              <a:ext uri="{FF2B5EF4-FFF2-40B4-BE49-F238E27FC236}">
                <a16:creationId xmlns:a16="http://schemas.microsoft.com/office/drawing/2014/main" id="{709405FC-44E0-8223-A553-933991A1C939}"/>
              </a:ext>
            </a:extLst>
          </p:cNvPr>
          <p:cNvSpPr/>
          <p:nvPr/>
        </p:nvSpPr>
        <p:spPr>
          <a:xfrm>
            <a:off x="1250404" y="110741"/>
            <a:ext cx="1720396" cy="512606"/>
          </a:xfrm>
          <a:prstGeom prst="wedgeRoundRectCallout">
            <a:avLst>
              <a:gd name="adj1" fmla="val -62815"/>
              <a:gd name="adj2" fmla="val 1845"/>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Century Gothic" panose="020B0502020202020204" pitchFamily="34" charset="0"/>
              </a:rPr>
              <a:t>H</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rPr>
              <a:t>abla</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a:t>
            </a:r>
          </a:p>
        </p:txBody>
      </p:sp>
      <p:pic>
        <p:nvPicPr>
          <p:cNvPr id="30" name="Graphic 29" descr="Teacher">
            <a:extLst>
              <a:ext uri="{FF2B5EF4-FFF2-40B4-BE49-F238E27FC236}">
                <a16:creationId xmlns:a16="http://schemas.microsoft.com/office/drawing/2014/main" id="{983D0ED5-1EE2-176D-F4B2-800EDDF8772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8469" y="-34575"/>
            <a:ext cx="914400" cy="914400"/>
          </a:xfrm>
          <a:prstGeom prst="rect">
            <a:avLst/>
          </a:prstGeom>
        </p:spPr>
      </p:pic>
    </p:spTree>
    <p:extLst>
      <p:ext uri="{BB962C8B-B14F-4D97-AF65-F5344CB8AC3E}">
        <p14:creationId xmlns:p14="http://schemas.microsoft.com/office/powerpoint/2010/main" val="563529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69"/>
                                        </p:tgtEl>
                                      </p:cBhvr>
                                    </p:animEffect>
                                    <p:set>
                                      <p:cBhvr>
                                        <p:cTn id="11" dur="1" fill="hold">
                                          <p:stCondLst>
                                            <p:cond delay="499"/>
                                          </p:stCondLst>
                                        </p:cTn>
                                        <p:tgtEl>
                                          <p:spTgt spid="69"/>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500"/>
                                        <p:tgtEl>
                                          <p:spTgt spid="76"/>
                                        </p:tgtEl>
                                      </p:cBhvr>
                                    </p:animEffect>
                                    <p:set>
                                      <p:cBhvr>
                                        <p:cTn id="14" dur="1" fill="hold">
                                          <p:stCondLst>
                                            <p:cond delay="499"/>
                                          </p:stCondLst>
                                        </p:cTn>
                                        <p:tgtEl>
                                          <p:spTgt spid="76"/>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500"/>
                                        <p:tgtEl>
                                          <p:spTgt spid="26"/>
                                        </p:tgtEl>
                                      </p:cBhvr>
                                    </p:animEffect>
                                    <p:set>
                                      <p:cBhvr>
                                        <p:cTn id="17" dur="1" fill="hold">
                                          <p:stCondLst>
                                            <p:cond delay="499"/>
                                          </p:stCondLst>
                                        </p:cTn>
                                        <p:tgtEl>
                                          <p:spTgt spid="26"/>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74"/>
                                        </p:tgtEl>
                                      </p:cBhvr>
                                    </p:animEffect>
                                    <p:set>
                                      <p:cBhvr>
                                        <p:cTn id="20" dur="1" fill="hold">
                                          <p:stCondLst>
                                            <p:cond delay="499"/>
                                          </p:stCondLst>
                                        </p:cTn>
                                        <p:tgtEl>
                                          <p:spTgt spid="74"/>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73"/>
                                        </p:tgtEl>
                                      </p:cBhvr>
                                    </p:animEffect>
                                    <p:set>
                                      <p:cBhvr>
                                        <p:cTn id="23" dur="1" fill="hold">
                                          <p:stCondLst>
                                            <p:cond delay="499"/>
                                          </p:stCondLst>
                                        </p:cTn>
                                        <p:tgtEl>
                                          <p:spTgt spid="7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67"/>
                                        </p:tgtEl>
                                        <p:attrNameLst>
                                          <p:attrName>style.visibility</p:attrName>
                                        </p:attrNameLst>
                                      </p:cBhvr>
                                      <p:to>
                                        <p:strVal val="visible"/>
                                      </p:to>
                                    </p:set>
                                    <p:anim calcmode="lin" valueType="num">
                                      <p:cBhvr additive="base">
                                        <p:cTn id="28" dur="500" fill="hold"/>
                                        <p:tgtEl>
                                          <p:spTgt spid="67"/>
                                        </p:tgtEl>
                                        <p:attrNameLst>
                                          <p:attrName>ppt_x</p:attrName>
                                        </p:attrNameLst>
                                      </p:cBhvr>
                                      <p:tavLst>
                                        <p:tav tm="0">
                                          <p:val>
                                            <p:strVal val="#ppt_x"/>
                                          </p:val>
                                        </p:tav>
                                        <p:tav tm="100000">
                                          <p:val>
                                            <p:strVal val="#ppt_x"/>
                                          </p:val>
                                        </p:tav>
                                      </p:tavLst>
                                    </p:anim>
                                    <p:anim calcmode="lin" valueType="num">
                                      <p:cBhvr additive="base">
                                        <p:cTn id="29" dur="500" fill="hold"/>
                                        <p:tgtEl>
                                          <p:spTgt spid="6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11_5.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6"/>
                    </p:tgtEl>
                  </p:cond>
                </p:stCondLst>
                <p:endSync evt="end" delay="0">
                  <p:rtn val="all"/>
                </p:endSync>
                <p:childTnLst>
                  <p:par>
                    <p:cTn id="31" fill="hold">
                      <p:stCondLst>
                        <p:cond delay="0"/>
                      </p:stCondLst>
                      <p:childTnLst>
                        <p:par>
                          <p:cTn id="32" fill="hold">
                            <p:stCondLst>
                              <p:cond delay="0"/>
                            </p:stCondLst>
                            <p:childTnLst>
                              <p:par>
                                <p:cTn id="33" presetID="12" presetClass="exit" presetSubtype="4" fill="remove" grpId="0" nodeType="clickEffect">
                                  <p:stCondLst>
                                    <p:cond delay="0"/>
                                  </p:stCondLst>
                                  <p:childTnLst>
                                    <p:anim calcmode="lin" valueType="num">
                                      <p:cBhvr additive="base">
                                        <p:cTn id="34" dur="15000"/>
                                        <p:tgtEl>
                                          <p:spTgt spid="33"/>
                                        </p:tgtEl>
                                        <p:attrNameLst>
                                          <p:attrName>ppt_y</p:attrName>
                                        </p:attrNameLst>
                                      </p:cBhvr>
                                      <p:tavLst>
                                        <p:tav tm="0">
                                          <p:val>
                                            <p:strVal val="#ppt_y"/>
                                          </p:val>
                                        </p:tav>
                                        <p:tav tm="100000">
                                          <p:val>
                                            <p:strVal val="#ppt_y+#ppt_h*1.125000"/>
                                          </p:val>
                                        </p:tav>
                                      </p:tavLst>
                                    </p:anim>
                                    <p:animEffect transition="out" filter="wipe(down)">
                                      <p:cBhvr>
                                        <p:cTn id="35" dur="15000"/>
                                        <p:tgtEl>
                                          <p:spTgt spid="33"/>
                                        </p:tgtEl>
                                      </p:cBhvr>
                                    </p:animEffect>
                                    <p:set>
                                      <p:cBhvr>
                                        <p:cTn id="36" dur="1" fill="hold">
                                          <p:stCondLst>
                                            <p:cond delay="14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66"/>
                  </p:tgtEl>
                </p:cond>
              </p:nextCondLst>
            </p:seq>
          </p:childTnLst>
        </p:cTn>
      </p:par>
    </p:tnLst>
    <p:bldLst>
      <p:bldP spid="33" grpId="0" animBg="1"/>
      <p:bldP spid="67" grpId="0" animBg="1"/>
      <p:bldP spid="69" grpId="0" animBg="1"/>
      <p:bldP spid="70" grpId="0" animBg="1"/>
      <p:bldP spid="73" grpId="0" animBg="1"/>
      <p:bldP spid="74" grpId="0" animBg="1"/>
      <p:bldP spid="76"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963A7152-F457-4ACF-9F8B-E2F39C17D71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r>
              <a:rPr lang="en-GB" sz="8000" b="1" dirty="0" err="1">
                <a:solidFill>
                  <a:schemeClr val="bg1">
                    <a:lumMod val="95000"/>
                  </a:schemeClr>
                </a:solidFill>
                <a:latin typeface="Segoe Print" panose="02000600000000000000" pitchFamily="2" charset="0"/>
                <a:cs typeface="Arial" panose="020B0604020202020204" pitchFamily="34" charset="0"/>
                <a:sym typeface="Arial"/>
              </a:rPr>
              <a:t>adiós</a:t>
            </a: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endParaRPr lang="en-GB" dirty="0">
              <a:solidFill>
                <a:schemeClr val="bg1">
                  <a:lumMod val="95000"/>
                </a:schemeClr>
              </a:solidFill>
            </a:endParaRPr>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B050"/>
                </a:solidFill>
                <a:latin typeface="Modern Love" panose="04090805081005020601" pitchFamily="82" charset="0"/>
                <a:ea typeface="Arial"/>
                <a:cs typeface="Aharoni" panose="02010803020104030203" pitchFamily="2" charset="-79"/>
                <a:sym typeface="Arial"/>
              </a:rPr>
              <a:t>verde</a:t>
            </a:r>
            <a:endParaRPr dirty="0">
              <a:solidFill>
                <a:srgbClr val="00B050"/>
              </a:solidFill>
              <a:latin typeface="Modern Love" panose="04090805081005020601" pitchFamily="82" charset="0"/>
              <a:cs typeface="Aharoni" panose="02010803020104030203" pitchFamily="2" charset="-79"/>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 name="Google Shape;98;p2" descr="background rectangle">
            <a:extLst>
              <a:ext uri="{FF2B5EF4-FFF2-40B4-BE49-F238E27FC236}">
                <a16:creationId xmlns:a16="http://schemas.microsoft.com/office/drawing/2014/main" id="{15D6C632-F377-48CF-8AA5-422AF4626AFC}"/>
              </a:ext>
            </a:extLst>
          </p:cNvPr>
          <p:cNvSpPr/>
          <p:nvPr/>
        </p:nvSpPr>
        <p:spPr>
          <a:xfrm>
            <a:off x="0" y="127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1" name="Google Shape;101;p2"/>
          <p:cNvSpPr txBox="1"/>
          <p:nvPr/>
        </p:nvSpPr>
        <p:spPr>
          <a:xfrm>
            <a:off x="89095" y="4046717"/>
            <a:ext cx="4172793" cy="3108503"/>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FFFFFF"/>
              </a:buClr>
              <a:buSzPts val="2800"/>
              <a:buFontTx/>
              <a:buChar char="-"/>
            </a:pPr>
            <a:r>
              <a:rPr lang="es-ES" sz="2800" b="1" dirty="0">
                <a:solidFill>
                  <a:schemeClr val="bg2"/>
                </a:solidFill>
                <a:latin typeface="Century Gothic"/>
                <a:ea typeface="Century Gothic"/>
                <a:cs typeface="Century Gothic"/>
                <a:sym typeface="Century Gothic"/>
              </a:rPr>
              <a:t>tener </a:t>
            </a:r>
            <a:r>
              <a:rPr lang="es-ES" sz="2800" dirty="0">
                <a:solidFill>
                  <a:schemeClr val="bg2"/>
                </a:solidFill>
                <a:latin typeface="Century Gothic"/>
                <a:ea typeface="Century Gothic"/>
                <a:cs typeface="Century Gothic"/>
                <a:sym typeface="Century Gothic"/>
              </a:rPr>
              <a:t>(</a:t>
            </a:r>
            <a:r>
              <a:rPr lang="es-ES" sz="2800" dirty="0" err="1">
                <a:solidFill>
                  <a:schemeClr val="bg2"/>
                </a:solidFill>
                <a:latin typeface="Century Gothic"/>
                <a:ea typeface="Century Gothic"/>
                <a:cs typeface="Century Gothic"/>
                <a:sym typeface="Century Gothic"/>
              </a:rPr>
              <a:t>to</a:t>
            </a:r>
            <a:r>
              <a:rPr lang="es-ES" sz="2800" dirty="0">
                <a:solidFill>
                  <a:schemeClr val="bg2"/>
                </a:solidFill>
                <a:latin typeface="Century Gothic"/>
                <a:ea typeface="Century Gothic"/>
                <a:cs typeface="Century Gothic"/>
                <a:sym typeface="Century Gothic"/>
              </a:rPr>
              <a:t> </a:t>
            </a:r>
            <a:r>
              <a:rPr lang="es-ES" sz="2800" dirty="0" err="1">
                <a:solidFill>
                  <a:schemeClr val="bg2"/>
                </a:solidFill>
                <a:latin typeface="Century Gothic"/>
                <a:ea typeface="Century Gothic"/>
                <a:cs typeface="Century Gothic"/>
                <a:sym typeface="Century Gothic"/>
              </a:rPr>
              <a:t>have</a:t>
            </a:r>
            <a:r>
              <a:rPr lang="es-ES" sz="2800" dirty="0">
                <a:solidFill>
                  <a:schemeClr val="bg2"/>
                </a:solidFill>
                <a:latin typeface="Century Gothic"/>
                <a:ea typeface="Century Gothic"/>
                <a:cs typeface="Century Gothic"/>
                <a:sym typeface="Century Gothic"/>
              </a:rPr>
              <a:t>)</a:t>
            </a:r>
            <a:r>
              <a:rPr lang="es-ES" sz="2800" b="1" dirty="0">
                <a:solidFill>
                  <a:schemeClr val="bg2"/>
                </a:solidFill>
                <a:latin typeface="Century Gothic"/>
                <a:ea typeface="Century Gothic"/>
                <a:cs typeface="Century Gothic"/>
                <a:sym typeface="Century Gothic"/>
              </a:rPr>
              <a:t>:</a:t>
            </a:r>
            <a:r>
              <a:rPr lang="es-ES" sz="2800" dirty="0">
                <a:solidFill>
                  <a:schemeClr val="bg2"/>
                </a:solidFill>
                <a:latin typeface="Century Gothic"/>
                <a:ea typeface="Century Gothic"/>
                <a:cs typeface="Century Gothic"/>
                <a:sym typeface="Century Gothic"/>
              </a:rPr>
              <a:t> </a:t>
            </a:r>
            <a:r>
              <a:rPr lang="es-ES" sz="2800" b="1" dirty="0">
                <a:solidFill>
                  <a:schemeClr val="bg2"/>
                </a:solidFill>
                <a:latin typeface="Century Gothic"/>
                <a:ea typeface="Century Gothic"/>
                <a:cs typeface="Century Gothic"/>
                <a:sym typeface="Century Gothic"/>
              </a:rPr>
              <a:t>tengo </a:t>
            </a:r>
            <a:r>
              <a:rPr lang="es-ES" sz="2800" dirty="0">
                <a:solidFill>
                  <a:schemeClr val="bg2"/>
                </a:solidFill>
                <a:latin typeface="Century Gothic"/>
                <a:ea typeface="Century Gothic"/>
                <a:cs typeface="Century Gothic"/>
                <a:sym typeface="Century Gothic"/>
              </a:rPr>
              <a:t>(I </a:t>
            </a:r>
            <a:r>
              <a:rPr lang="es-ES" sz="2800" dirty="0" err="1">
                <a:solidFill>
                  <a:schemeClr val="bg2"/>
                </a:solidFill>
                <a:latin typeface="Century Gothic"/>
                <a:ea typeface="Century Gothic"/>
                <a:cs typeface="Century Gothic"/>
                <a:sym typeface="Century Gothic"/>
              </a:rPr>
              <a:t>have</a:t>
            </a:r>
            <a:r>
              <a:rPr lang="es-ES" sz="2800" dirty="0">
                <a:solidFill>
                  <a:schemeClr val="bg2"/>
                </a:solidFill>
                <a:latin typeface="Century Gothic"/>
                <a:ea typeface="Century Gothic"/>
                <a:cs typeface="Century Gothic"/>
                <a:sym typeface="Century Gothic"/>
              </a:rPr>
              <a:t>),</a:t>
            </a:r>
            <a:r>
              <a:rPr lang="es-ES" sz="2800" b="1" dirty="0">
                <a:solidFill>
                  <a:schemeClr val="bg2"/>
                </a:solidFill>
                <a:latin typeface="Century Gothic"/>
                <a:ea typeface="Century Gothic"/>
                <a:cs typeface="Century Gothic"/>
                <a:sym typeface="Century Gothic"/>
              </a:rPr>
              <a:t> </a:t>
            </a:r>
            <a:br>
              <a:rPr lang="es-ES" sz="2800" b="1" dirty="0">
                <a:solidFill>
                  <a:schemeClr val="bg2"/>
                </a:solidFill>
                <a:latin typeface="Century Gothic"/>
                <a:ea typeface="Century Gothic"/>
                <a:cs typeface="Century Gothic"/>
                <a:sym typeface="Century Gothic"/>
              </a:rPr>
            </a:br>
            <a:r>
              <a:rPr lang="es-ES" sz="2800" b="1" dirty="0">
                <a:solidFill>
                  <a:schemeClr val="bg2"/>
                </a:solidFill>
                <a:latin typeface="Century Gothic"/>
                <a:ea typeface="Century Gothic"/>
                <a:cs typeface="Century Gothic"/>
                <a:sym typeface="Century Gothic"/>
              </a:rPr>
              <a:t>tiene </a:t>
            </a:r>
            <a:r>
              <a:rPr lang="es-ES" sz="2800" dirty="0">
                <a:solidFill>
                  <a:schemeClr val="bg2"/>
                </a:solidFill>
                <a:latin typeface="Century Gothic"/>
                <a:ea typeface="Century Gothic"/>
                <a:cs typeface="Century Gothic"/>
                <a:sym typeface="Century Gothic"/>
              </a:rPr>
              <a:t>(s/he, </a:t>
            </a:r>
            <a:r>
              <a:rPr lang="es-ES" sz="2800" dirty="0" err="1">
                <a:solidFill>
                  <a:schemeClr val="bg2"/>
                </a:solidFill>
                <a:latin typeface="Century Gothic"/>
                <a:ea typeface="Century Gothic"/>
                <a:cs typeface="Century Gothic"/>
                <a:sym typeface="Century Gothic"/>
              </a:rPr>
              <a:t>it</a:t>
            </a:r>
            <a:r>
              <a:rPr lang="es-ES" sz="2800" dirty="0">
                <a:solidFill>
                  <a:schemeClr val="bg2"/>
                </a:solidFill>
                <a:latin typeface="Century Gothic"/>
                <a:ea typeface="Century Gothic"/>
                <a:cs typeface="Century Gothic"/>
                <a:sym typeface="Century Gothic"/>
              </a:rPr>
              <a:t> has)</a:t>
            </a:r>
          </a:p>
          <a:p>
            <a:pPr marL="285750" marR="0" lvl="0" indent="-285750" algn="l" rtl="0">
              <a:lnSpc>
                <a:spcPct val="100000"/>
              </a:lnSpc>
              <a:spcBef>
                <a:spcPts val="0"/>
              </a:spcBef>
              <a:spcAft>
                <a:spcPts val="0"/>
              </a:spcAft>
              <a:buClr>
                <a:srgbClr val="FFFFFF"/>
              </a:buClr>
              <a:buSzPts val="2800"/>
              <a:buFontTx/>
              <a:buChar char="-"/>
            </a:pPr>
            <a:r>
              <a:rPr lang="es-ES" sz="2800" b="1" dirty="0">
                <a:solidFill>
                  <a:schemeClr val="bg2"/>
                </a:solidFill>
                <a:latin typeface="Century Gothic"/>
                <a:sym typeface="Century Gothic"/>
              </a:rPr>
              <a:t>postnominal </a:t>
            </a:r>
            <a:r>
              <a:rPr lang="es-ES" sz="2800" b="1" dirty="0" err="1">
                <a:solidFill>
                  <a:schemeClr val="bg2"/>
                </a:solidFill>
                <a:latin typeface="Century Gothic"/>
                <a:sym typeface="Century Gothic"/>
              </a:rPr>
              <a:t>adjective</a:t>
            </a:r>
            <a:r>
              <a:rPr lang="es-ES" sz="2800" b="1" dirty="0">
                <a:solidFill>
                  <a:schemeClr val="bg2"/>
                </a:solidFill>
                <a:latin typeface="Century Gothic"/>
                <a:sym typeface="Century Gothic"/>
              </a:rPr>
              <a:t> </a:t>
            </a:r>
            <a:r>
              <a:rPr lang="es-ES" sz="2800" b="1" dirty="0" err="1">
                <a:solidFill>
                  <a:schemeClr val="bg2"/>
                </a:solidFill>
                <a:latin typeface="Century Gothic"/>
                <a:sym typeface="Century Gothic"/>
              </a:rPr>
              <a:t>agreement</a:t>
            </a:r>
            <a:endParaRPr lang="es-ES" sz="2800" dirty="0">
              <a:solidFill>
                <a:schemeClr val="bg2"/>
              </a:solidFill>
            </a:endParaRPr>
          </a:p>
          <a:p>
            <a:pPr marL="457200" marR="0" lvl="0" indent="-457200" algn="l" rtl="0">
              <a:lnSpc>
                <a:spcPct val="100000"/>
              </a:lnSpc>
              <a:spcBef>
                <a:spcPts val="0"/>
              </a:spcBef>
              <a:spcAft>
                <a:spcPts val="0"/>
              </a:spcAft>
              <a:buClr>
                <a:srgbClr val="FFFFFF"/>
              </a:buClr>
              <a:buSzPts val="2800"/>
              <a:buFontTx/>
              <a:buChar char="-"/>
            </a:pPr>
            <a:r>
              <a:rPr lang="es-ES" sz="2800" b="1" dirty="0" err="1">
                <a:solidFill>
                  <a:schemeClr val="bg2"/>
                </a:solidFill>
                <a:latin typeface="Century Gothic"/>
                <a:ea typeface="Century Gothic"/>
                <a:cs typeface="Century Gothic"/>
                <a:sym typeface="Century Gothic"/>
              </a:rPr>
              <a:t>v</a:t>
            </a:r>
            <a:r>
              <a:rPr lang="es-ES" sz="2800" b="1" i="0" u="none" strike="noStrike" cap="none" dirty="0" err="1">
                <a:solidFill>
                  <a:schemeClr val="bg2"/>
                </a:solidFill>
                <a:latin typeface="Century Gothic"/>
                <a:ea typeface="Century Gothic"/>
                <a:cs typeface="Century Gothic"/>
                <a:sym typeface="Century Gothic"/>
              </a:rPr>
              <a:t>owels</a:t>
            </a:r>
            <a:r>
              <a:rPr lang="es-ES" sz="2800" b="1" i="0" u="none" strike="noStrike" cap="none" dirty="0">
                <a:solidFill>
                  <a:schemeClr val="bg2"/>
                </a:solidFill>
                <a:latin typeface="Century Gothic"/>
                <a:ea typeface="Century Gothic"/>
                <a:cs typeface="Century Gothic"/>
                <a:sym typeface="Century Gothic"/>
              </a:rPr>
              <a:t> </a:t>
            </a:r>
            <a:r>
              <a:rPr lang="es-ES" sz="2800" b="1" dirty="0">
                <a:solidFill>
                  <a:schemeClr val="bg2"/>
                </a:solidFill>
                <a:latin typeface="Century Gothic"/>
                <a:ea typeface="Century Gothic"/>
                <a:cs typeface="Century Gothic"/>
                <a:sym typeface="Century Gothic"/>
              </a:rPr>
              <a:t>[</a:t>
            </a:r>
            <a:r>
              <a:rPr lang="es-ES" sz="2800" b="1" dirty="0" err="1">
                <a:solidFill>
                  <a:schemeClr val="bg2"/>
                </a:solidFill>
                <a:latin typeface="Century Gothic"/>
                <a:ea typeface="Century Gothic"/>
                <a:cs typeface="Century Gothic"/>
                <a:sym typeface="Century Gothic"/>
              </a:rPr>
              <a:t>revisited</a:t>
            </a:r>
            <a:r>
              <a:rPr lang="es-ES" sz="2800" b="1" dirty="0">
                <a:solidFill>
                  <a:schemeClr val="bg2"/>
                </a:solidFill>
                <a:latin typeface="Century Gothic"/>
                <a:ea typeface="Century Gothic"/>
                <a:cs typeface="Century Gothic"/>
                <a:sym typeface="Century Gothic"/>
              </a:rPr>
              <a:t>]</a:t>
            </a:r>
          </a:p>
          <a:p>
            <a:pPr marR="0" lvl="0" algn="l" rtl="0">
              <a:lnSpc>
                <a:spcPct val="100000"/>
              </a:lnSpc>
              <a:spcBef>
                <a:spcPts val="0"/>
              </a:spcBef>
              <a:spcAft>
                <a:spcPts val="0"/>
              </a:spcAft>
              <a:buClr>
                <a:srgbClr val="FFFFFF"/>
              </a:buClr>
              <a:buSzPts val="2800"/>
            </a:pPr>
            <a:endParaRPr lang="es-ES" sz="2800" b="0" i="0" u="none" strike="noStrike" cap="none" dirty="0">
              <a:solidFill>
                <a:schemeClr val="bg2"/>
              </a:solidFill>
              <a:latin typeface="Calibri"/>
              <a:ea typeface="Calibri"/>
              <a:cs typeface="Calibri"/>
              <a:sym typeface="Calibri"/>
            </a:endParaRPr>
          </a:p>
        </p:txBody>
      </p:sp>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304800"/>
            <a:ext cx="4350984" cy="1325563"/>
          </a:xfrm>
        </p:spPr>
        <p:txBody>
          <a:bodyPr>
            <a:normAutofit fontScale="90000"/>
          </a:bodyPr>
          <a:lstStyle/>
          <a:p>
            <a:pPr marL="0" marR="0" lvl="0" indent="0" algn="ctr" rtl="0">
              <a:lnSpc>
                <a:spcPct val="100000"/>
              </a:lnSpc>
              <a:spcBef>
                <a:spcPts val="0"/>
              </a:spcBef>
              <a:spcAft>
                <a:spcPts val="0"/>
              </a:spcAft>
              <a:buClr>
                <a:srgbClr val="FFFFFF"/>
              </a:buClr>
              <a:buSzPts val="3600"/>
              <a:buFont typeface="Century Gothic"/>
              <a:buNone/>
            </a:pPr>
            <a:r>
              <a:rPr lang="en-GB" sz="4400" b="1" i="0" u="none" strike="noStrike" cap="none" dirty="0">
                <a:solidFill>
                  <a:schemeClr val="lt2"/>
                </a:solidFill>
                <a:latin typeface="Century Gothic"/>
                <a:ea typeface="Century Gothic"/>
                <a:cs typeface="Century Gothic"/>
                <a:sym typeface="Century Gothic"/>
              </a:rPr>
              <a:t>Saying what I and others have</a:t>
            </a:r>
            <a:endParaRPr lang="en-GB" sz="2400" b="0" i="0" u="none" strike="noStrike" cap="none" dirty="0">
              <a:solidFill>
                <a:schemeClr val="lt2"/>
              </a:solidFill>
              <a:latin typeface="Calibri"/>
              <a:ea typeface="Calibri"/>
              <a:cs typeface="Calibri"/>
              <a:sym typeface="Calibri"/>
            </a:endParaRPr>
          </a:p>
        </p:txBody>
      </p:sp>
      <p:sp>
        <p:nvSpPr>
          <p:cNvPr id="8" name="Google Shape;100;p2">
            <a:extLst>
              <a:ext uri="{FF2B5EF4-FFF2-40B4-BE49-F238E27FC236}">
                <a16:creationId xmlns:a16="http://schemas.microsoft.com/office/drawing/2014/main" id="{AD017EE6-D313-46C9-9C36-8CE9B548176E}"/>
              </a:ext>
            </a:extLst>
          </p:cNvPr>
          <p:cNvSpPr/>
          <p:nvPr/>
        </p:nvSpPr>
        <p:spPr>
          <a:xfrm>
            <a:off x="7174296" y="4432107"/>
            <a:ext cx="5645628"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i="0" u="none" strike="noStrike" cap="none" dirty="0" err="1">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verde</a:t>
            </a:r>
            <a:endParaRPr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1026" name="Picture 2" descr="Ciudad, Mañana, Amanecer, Cielo">
            <a:extLst>
              <a:ext uri="{FF2B5EF4-FFF2-40B4-BE49-F238E27FC236}">
                <a16:creationId xmlns:a16="http://schemas.microsoft.com/office/drawing/2014/main" id="{3CE5F46E-31EE-C79C-B1C1-3FD6B5801C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0984" y="4781640"/>
            <a:ext cx="3173666" cy="20750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19">
            <a:alphaModFix/>
          </a:blip>
          <a:srcRect/>
          <a:stretch/>
        </p:blipFill>
        <p:spPr>
          <a:xfrm>
            <a:off x="10763735" y="152022"/>
            <a:ext cx="776168" cy="776168"/>
          </a:xfrm>
          <a:prstGeom prst="rect">
            <a:avLst/>
          </a:prstGeom>
          <a:noFill/>
          <a:ln>
            <a:noFill/>
          </a:ln>
        </p:spPr>
      </p:pic>
      <p:sp>
        <p:nvSpPr>
          <p:cNvPr id="12" name="TextBox 11">
            <a:extLst>
              <a:ext uri="{FF2B5EF4-FFF2-40B4-BE49-F238E27FC236}">
                <a16:creationId xmlns:a16="http://schemas.microsoft.com/office/drawing/2014/main" id="{3056A7A0-1A2E-4E47-9BA7-5D1AF8B7B743}"/>
              </a:ext>
            </a:extLst>
          </p:cNvPr>
          <p:cNvSpPr txBox="1"/>
          <p:nvPr/>
        </p:nvSpPr>
        <p:spPr>
          <a:xfrm>
            <a:off x="9706629" y="-4542"/>
            <a:ext cx="561371" cy="1200329"/>
          </a:xfrm>
          <a:prstGeom prst="rect">
            <a:avLst/>
          </a:prstGeom>
          <a:noFill/>
        </p:spPr>
        <p:txBody>
          <a:bodyPr wrap="none" rtlCol="0" anchor="ctr">
            <a:spAutoFit/>
          </a:bodyPr>
          <a:lstStyle/>
          <a:p>
            <a:pPr algn="ctr"/>
            <a:r>
              <a:rPr lang="en-GB" sz="2400" b="1" dirty="0">
                <a:solidFill>
                  <a:srgbClr val="002060"/>
                </a:solidFill>
                <a:latin typeface="Century Gothic" panose="020B0502020202020204" pitchFamily="34" charset="0"/>
              </a:rPr>
              <a:t> a </a:t>
            </a:r>
          </a:p>
          <a:p>
            <a:pPr algn="ctr"/>
            <a:r>
              <a:rPr lang="en-GB" sz="2400" b="1" dirty="0">
                <a:solidFill>
                  <a:srgbClr val="002060"/>
                </a:solidFill>
                <a:latin typeface="Century Gothic" panose="020B0502020202020204" pitchFamily="34" charset="0"/>
                <a:sym typeface="Wingdings" panose="05000000000000000000" pitchFamily="2" charset="2"/>
              </a:rPr>
              <a:t></a:t>
            </a:r>
          </a:p>
          <a:p>
            <a:pPr algn="ctr"/>
            <a:r>
              <a:rPr lang="en-GB" sz="2400" b="1" dirty="0">
                <a:solidFill>
                  <a:srgbClr val="002060"/>
                </a:solidFill>
                <a:latin typeface="Century Gothic" panose="020B0502020202020204" pitchFamily="34" charset="0"/>
                <a:sym typeface="Wingdings" panose="05000000000000000000" pitchFamily="2" charset="2"/>
              </a:rPr>
              <a:t>z</a:t>
            </a:r>
            <a:endParaRPr lang="en-GB" sz="2400" b="1" dirty="0">
              <a:solidFill>
                <a:srgbClr val="002060"/>
              </a:solidFill>
              <a:latin typeface="Century Gothic" panose="020B0502020202020204" pitchFamily="34" charset="0"/>
            </a:endParaRPr>
          </a:p>
        </p:txBody>
      </p:sp>
      <p:sp>
        <p:nvSpPr>
          <p:cNvPr id="13" name="Google Shape;129;p5">
            <a:extLst>
              <a:ext uri="{FF2B5EF4-FFF2-40B4-BE49-F238E27FC236}">
                <a16:creationId xmlns:a16="http://schemas.microsoft.com/office/drawing/2014/main" id="{B3FB001C-B569-4F96-98EF-281FD0D16631}"/>
              </a:ext>
            </a:extLst>
          </p:cNvPr>
          <p:cNvSpPr txBox="1"/>
          <p:nvPr/>
        </p:nvSpPr>
        <p:spPr>
          <a:xfrm>
            <a:off x="203581" y="1024169"/>
            <a:ext cx="2374136" cy="1077178"/>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3200" b="1" dirty="0" err="1">
                <a:solidFill>
                  <a:srgbClr val="FF0066"/>
                </a:solidFill>
                <a:latin typeface="Century Gothic" panose="020B0502020202020204" pitchFamily="34" charset="0"/>
                <a:ea typeface="Century Gothic"/>
                <a:cs typeface="Century Gothic"/>
                <a:sym typeface="Century Gothic"/>
              </a:rPr>
              <a:t>e</a:t>
            </a:r>
            <a:r>
              <a:rPr lang="en-GB" sz="3200" dirty="0" err="1">
                <a:solidFill>
                  <a:srgbClr val="002060"/>
                </a:solidFill>
                <a:latin typeface="Century Gothic" panose="020B0502020202020204" pitchFamily="34" charset="0"/>
                <a:ea typeface="Century Gothic"/>
                <a:cs typeface="Century Gothic"/>
                <a:sym typeface="Century Gothic"/>
              </a:rPr>
              <a:t>l</a:t>
            </a:r>
            <a:r>
              <a:rPr lang="en-GB" sz="3200" b="1" dirty="0" err="1">
                <a:solidFill>
                  <a:srgbClr val="FF0066"/>
                </a:solidFill>
                <a:latin typeface="Century Gothic" panose="020B0502020202020204" pitchFamily="34" charset="0"/>
                <a:ea typeface="Century Gothic"/>
                <a:cs typeface="Century Gothic"/>
                <a:sym typeface="Century Gothic"/>
              </a:rPr>
              <a:t>e</a:t>
            </a:r>
            <a:r>
              <a:rPr lang="en-GB" sz="3200" dirty="0" err="1">
                <a:solidFill>
                  <a:srgbClr val="002060"/>
                </a:solidFill>
                <a:latin typeface="Century Gothic" panose="020B0502020202020204" pitchFamily="34" charset="0"/>
                <a:ea typeface="Century Gothic"/>
                <a:cs typeface="Century Gothic"/>
                <a:sym typeface="Century Gothic"/>
              </a:rPr>
              <a:t>fant</a:t>
            </a:r>
            <a:r>
              <a:rPr lang="en-GB" sz="3200" b="1" dirty="0" err="1">
                <a:solidFill>
                  <a:srgbClr val="FF0066"/>
                </a:solidFill>
                <a:latin typeface="Century Gothic" panose="020B0502020202020204" pitchFamily="34" charset="0"/>
                <a:ea typeface="Century Gothic"/>
                <a:cs typeface="Century Gothic"/>
                <a:sym typeface="Century Gothic"/>
              </a:rPr>
              <a:t>e</a:t>
            </a:r>
            <a:endParaRPr lang="en-GB" sz="3200" b="1" dirty="0">
              <a:solidFill>
                <a:srgbClr val="FF0066"/>
              </a:solidFill>
              <a:latin typeface="Century Gothic" panose="020B0502020202020204" pitchFamily="34" charset="0"/>
              <a:ea typeface="Century Gothic"/>
              <a:cs typeface="Century Gothic"/>
              <a:sym typeface="Century Gothic"/>
            </a:endParaRPr>
          </a:p>
          <a:p>
            <a:pPr lvl="0">
              <a:buClr>
                <a:srgbClr val="002060"/>
              </a:buClr>
              <a:buSzPts val="11500"/>
            </a:pPr>
            <a:endParaRPr sz="3200" b="1" i="0" u="none" strike="noStrike" cap="none" dirty="0">
              <a:solidFill>
                <a:srgbClr val="FF0066"/>
              </a:solidFill>
              <a:latin typeface="Century Gothic" panose="020B0502020202020204" pitchFamily="34" charset="0"/>
              <a:ea typeface="Calibri"/>
              <a:cs typeface="Calibri"/>
              <a:sym typeface="Calibri"/>
            </a:endParaRPr>
          </a:p>
        </p:txBody>
      </p:sp>
      <p:sp>
        <p:nvSpPr>
          <p:cNvPr id="14" name="TextBox 13">
            <a:extLst>
              <a:ext uri="{FF2B5EF4-FFF2-40B4-BE49-F238E27FC236}">
                <a16:creationId xmlns:a16="http://schemas.microsoft.com/office/drawing/2014/main" id="{49C1D9A4-7CE4-4DDD-851D-9BC813409CAA}"/>
              </a:ext>
            </a:extLst>
          </p:cNvPr>
          <p:cNvSpPr txBox="1"/>
          <p:nvPr/>
        </p:nvSpPr>
        <p:spPr>
          <a:xfrm>
            <a:off x="200245" y="1727569"/>
            <a:ext cx="2333864" cy="584775"/>
          </a:xfrm>
          <a:prstGeom prst="rect">
            <a:avLst/>
          </a:prstGeom>
          <a:noFill/>
        </p:spPr>
        <p:txBody>
          <a:bodyPr wrap="square">
            <a:spAutoFit/>
          </a:bodyPr>
          <a:lstStyle/>
          <a:p>
            <a:pPr>
              <a:buClr>
                <a:srgbClr val="002060"/>
              </a:buClr>
              <a:buSzPts val="11500"/>
            </a:pPr>
            <a:r>
              <a:rPr lang="en-GB" sz="3200" b="1" dirty="0" err="1">
                <a:solidFill>
                  <a:srgbClr val="FF0066"/>
                </a:solidFill>
                <a:latin typeface="Century Gothic" panose="020B0502020202020204" pitchFamily="34" charset="0"/>
                <a:ea typeface="Century Gothic"/>
                <a:cs typeface="Century Gothic"/>
                <a:sym typeface="Century Gothic"/>
              </a:rPr>
              <a:t>u</a:t>
            </a:r>
            <a:r>
              <a:rPr lang="en-GB" sz="3200" dirty="0" err="1">
                <a:solidFill>
                  <a:srgbClr val="002060"/>
                </a:solidFill>
                <a:latin typeface="Century Gothic" panose="020B0502020202020204" pitchFamily="34" charset="0"/>
                <a:ea typeface="Century Gothic"/>
                <a:cs typeface="Century Gothic"/>
                <a:sym typeface="Century Gothic"/>
              </a:rPr>
              <a:t>niverso</a:t>
            </a:r>
            <a:endParaRPr lang="en-GB" sz="3200" dirty="0">
              <a:solidFill>
                <a:srgbClr val="002060"/>
              </a:solidFill>
              <a:latin typeface="Century Gothic" panose="020B0502020202020204" pitchFamily="34" charset="0"/>
              <a:ea typeface="Century Gothic"/>
              <a:cs typeface="Century Gothic"/>
              <a:sym typeface="Century Gothic"/>
            </a:endParaRPr>
          </a:p>
        </p:txBody>
      </p:sp>
      <p:sp>
        <p:nvSpPr>
          <p:cNvPr id="15" name="TextBox 14">
            <a:extLst>
              <a:ext uri="{FF2B5EF4-FFF2-40B4-BE49-F238E27FC236}">
                <a16:creationId xmlns:a16="http://schemas.microsoft.com/office/drawing/2014/main" id="{06AC93FF-CD8E-49FD-B6AC-B4F7443F2D9D}"/>
              </a:ext>
            </a:extLst>
          </p:cNvPr>
          <p:cNvSpPr txBox="1"/>
          <p:nvPr/>
        </p:nvSpPr>
        <p:spPr>
          <a:xfrm>
            <a:off x="200245" y="2376292"/>
            <a:ext cx="1774512" cy="584775"/>
          </a:xfrm>
          <a:prstGeom prst="rect">
            <a:avLst/>
          </a:prstGeom>
          <a:noFill/>
        </p:spPr>
        <p:txBody>
          <a:bodyPr wrap="square">
            <a:spAutoFit/>
          </a:bodyPr>
          <a:lstStyle/>
          <a:p>
            <a:pPr>
              <a:buClr>
                <a:srgbClr val="002060"/>
              </a:buClr>
              <a:buSzPts val="11500"/>
            </a:pPr>
            <a:r>
              <a:rPr lang="en-GB" sz="3200" dirty="0">
                <a:solidFill>
                  <a:srgbClr val="002060"/>
                </a:solidFill>
                <a:latin typeface="Century Gothic" panose="020B0502020202020204" pitchFamily="34" charset="0"/>
                <a:ea typeface="Century Gothic"/>
                <a:cs typeface="Century Gothic"/>
                <a:sym typeface="Century Gothic"/>
              </a:rPr>
              <a:t>c</a:t>
            </a:r>
            <a:r>
              <a:rPr lang="en-GB" sz="3200" b="1" dirty="0">
                <a:solidFill>
                  <a:srgbClr val="FF0066"/>
                </a:solidFill>
                <a:latin typeface="Century Gothic" panose="020B0502020202020204" pitchFamily="34" charset="0"/>
                <a:ea typeface="Century Gothic"/>
                <a:cs typeface="Century Gothic"/>
                <a:sym typeface="Century Gothic"/>
              </a:rPr>
              <a:t>a</a:t>
            </a:r>
            <a:r>
              <a:rPr lang="en-GB" sz="3200" dirty="0">
                <a:solidFill>
                  <a:srgbClr val="002060"/>
                </a:solidFill>
                <a:latin typeface="Century Gothic" panose="020B0502020202020204" pitchFamily="34" charset="0"/>
                <a:ea typeface="Century Gothic"/>
                <a:cs typeface="Century Gothic"/>
                <a:sym typeface="Century Gothic"/>
              </a:rPr>
              <a:t>s</a:t>
            </a:r>
            <a:r>
              <a:rPr lang="en-GB" sz="3200" b="1" dirty="0">
                <a:solidFill>
                  <a:srgbClr val="FF0066"/>
                </a:solidFill>
                <a:latin typeface="Century Gothic" panose="020B0502020202020204" pitchFamily="34" charset="0"/>
                <a:ea typeface="Century Gothic"/>
                <a:cs typeface="Century Gothic"/>
                <a:sym typeface="Century Gothic"/>
              </a:rPr>
              <a:t>a</a:t>
            </a:r>
          </a:p>
        </p:txBody>
      </p:sp>
      <p:sp>
        <p:nvSpPr>
          <p:cNvPr id="16" name="TextBox 15">
            <a:extLst>
              <a:ext uri="{FF2B5EF4-FFF2-40B4-BE49-F238E27FC236}">
                <a16:creationId xmlns:a16="http://schemas.microsoft.com/office/drawing/2014/main" id="{1C63324E-9C9D-4219-ABE7-BE377894E2A5}"/>
              </a:ext>
            </a:extLst>
          </p:cNvPr>
          <p:cNvSpPr txBox="1"/>
          <p:nvPr/>
        </p:nvSpPr>
        <p:spPr>
          <a:xfrm>
            <a:off x="200245" y="3120675"/>
            <a:ext cx="2333864" cy="584775"/>
          </a:xfrm>
          <a:prstGeom prst="rect">
            <a:avLst/>
          </a:prstGeom>
          <a:noFill/>
        </p:spPr>
        <p:txBody>
          <a:bodyPr wrap="square">
            <a:spAutoFit/>
          </a:bodyPr>
          <a:lstStyle/>
          <a:p>
            <a:pPr>
              <a:buClr>
                <a:srgbClr val="002060"/>
              </a:buClr>
              <a:buSzPts val="11500"/>
            </a:pPr>
            <a:r>
              <a:rPr lang="en-GB" sz="3200" u="sng" dirty="0">
                <a:solidFill>
                  <a:srgbClr val="002060"/>
                </a:solidFill>
                <a:latin typeface="Century Gothic" panose="020B0502020202020204" pitchFamily="34" charset="0"/>
                <a:ea typeface="Century Gothic"/>
                <a:cs typeface="Century Gothic"/>
                <a:sym typeface="Century Gothic"/>
              </a:rPr>
              <a:t>ch</a:t>
            </a:r>
            <a:r>
              <a:rPr lang="en-GB" sz="3200" b="1" u="sng" dirty="0">
                <a:solidFill>
                  <a:srgbClr val="FF0066"/>
                </a:solidFill>
                <a:latin typeface="Century Gothic" panose="020B0502020202020204" pitchFamily="34" charset="0"/>
                <a:ea typeface="Century Gothic"/>
                <a:cs typeface="Century Gothic"/>
                <a:sym typeface="Century Gothic"/>
              </a:rPr>
              <a:t>o</a:t>
            </a:r>
            <a:r>
              <a:rPr lang="en-GB" sz="3200" dirty="0">
                <a:solidFill>
                  <a:srgbClr val="002060"/>
                </a:solidFill>
                <a:latin typeface="Century Gothic" panose="020B0502020202020204" pitchFamily="34" charset="0"/>
                <a:ea typeface="Century Gothic"/>
                <a:cs typeface="Century Gothic"/>
                <a:sym typeface="Century Gothic"/>
              </a:rPr>
              <a:t>c</a:t>
            </a:r>
            <a:r>
              <a:rPr lang="en-GB" sz="3200" b="1" dirty="0">
                <a:solidFill>
                  <a:srgbClr val="FF0066"/>
                </a:solidFill>
                <a:latin typeface="Century Gothic" panose="020B0502020202020204" pitchFamily="34" charset="0"/>
                <a:ea typeface="Century Gothic"/>
                <a:cs typeface="Century Gothic"/>
                <a:sym typeface="Century Gothic"/>
              </a:rPr>
              <a:t>o</a:t>
            </a:r>
            <a:r>
              <a:rPr lang="en-GB" sz="3200" u="sng" dirty="0">
                <a:solidFill>
                  <a:srgbClr val="002060"/>
                </a:solidFill>
                <a:latin typeface="Century Gothic" panose="020B0502020202020204" pitchFamily="34" charset="0"/>
                <a:ea typeface="Century Gothic"/>
                <a:cs typeface="Century Gothic"/>
                <a:sym typeface="Century Gothic"/>
              </a:rPr>
              <a:t>l</a:t>
            </a:r>
            <a:r>
              <a:rPr lang="en-GB" sz="3200" b="1" u="sng" dirty="0">
                <a:solidFill>
                  <a:srgbClr val="FF0066"/>
                </a:solidFill>
                <a:latin typeface="Century Gothic" panose="020B0502020202020204" pitchFamily="34" charset="0"/>
                <a:ea typeface="Century Gothic"/>
                <a:cs typeface="Century Gothic"/>
                <a:sym typeface="Century Gothic"/>
              </a:rPr>
              <a:t>a</a:t>
            </a:r>
            <a:r>
              <a:rPr lang="en-GB" sz="3200" dirty="0">
                <a:solidFill>
                  <a:srgbClr val="002060"/>
                </a:solidFill>
                <a:latin typeface="Century Gothic" panose="020B0502020202020204" pitchFamily="34" charset="0"/>
                <a:ea typeface="Century Gothic"/>
                <a:cs typeface="Century Gothic"/>
                <a:sym typeface="Century Gothic"/>
              </a:rPr>
              <a:t>t</a:t>
            </a:r>
            <a:r>
              <a:rPr lang="en-GB" sz="3200" b="1" dirty="0">
                <a:solidFill>
                  <a:srgbClr val="FF0066"/>
                </a:solidFill>
                <a:latin typeface="Century Gothic" panose="020B0502020202020204" pitchFamily="34" charset="0"/>
                <a:ea typeface="Century Gothic"/>
                <a:cs typeface="Century Gothic"/>
                <a:sym typeface="Century Gothic"/>
              </a:rPr>
              <a:t>e</a:t>
            </a:r>
          </a:p>
        </p:txBody>
      </p:sp>
      <p:sp>
        <p:nvSpPr>
          <p:cNvPr id="17" name="TextBox 16">
            <a:extLst>
              <a:ext uri="{FF2B5EF4-FFF2-40B4-BE49-F238E27FC236}">
                <a16:creationId xmlns:a16="http://schemas.microsoft.com/office/drawing/2014/main" id="{D25012F2-540E-48DA-B2D9-7A49F57C282F}"/>
              </a:ext>
            </a:extLst>
          </p:cNvPr>
          <p:cNvSpPr txBox="1"/>
          <p:nvPr/>
        </p:nvSpPr>
        <p:spPr>
          <a:xfrm>
            <a:off x="243853" y="3896667"/>
            <a:ext cx="2333864" cy="584775"/>
          </a:xfrm>
          <a:prstGeom prst="rect">
            <a:avLst/>
          </a:prstGeom>
          <a:noFill/>
        </p:spPr>
        <p:txBody>
          <a:bodyPr wrap="square">
            <a:spAutoFit/>
          </a:bodyPr>
          <a:lstStyle/>
          <a:p>
            <a:pPr>
              <a:buClr>
                <a:srgbClr val="002060"/>
              </a:buClr>
              <a:buSzPts val="11500"/>
            </a:pPr>
            <a:r>
              <a:rPr lang="en-GB" sz="3200" b="1" dirty="0">
                <a:solidFill>
                  <a:srgbClr val="FF0066"/>
                </a:solidFill>
                <a:latin typeface="Century Gothic" panose="020B0502020202020204" pitchFamily="34" charset="0"/>
                <a:ea typeface="Century Gothic"/>
                <a:cs typeface="Century Gothic"/>
                <a:sym typeface="Century Gothic"/>
              </a:rPr>
              <a:t>i</a:t>
            </a:r>
            <a:r>
              <a:rPr lang="en-GB" sz="3200" dirty="0">
                <a:solidFill>
                  <a:srgbClr val="002060"/>
                </a:solidFill>
                <a:latin typeface="Century Gothic" panose="020B0502020202020204" pitchFamily="34" charset="0"/>
                <a:ea typeface="Century Gothic"/>
                <a:cs typeface="Century Gothic"/>
                <a:sym typeface="Century Gothic"/>
              </a:rPr>
              <a:t>dea</a:t>
            </a:r>
            <a:endParaRPr lang="en-GB" sz="3200" b="1" dirty="0">
              <a:solidFill>
                <a:srgbClr val="FF0066"/>
              </a:solidFill>
              <a:latin typeface="Century Gothic" panose="020B0502020202020204" pitchFamily="34" charset="0"/>
              <a:ea typeface="Century Gothic"/>
              <a:cs typeface="Century Gothic"/>
              <a:sym typeface="Century Gothic"/>
            </a:endParaRPr>
          </a:p>
        </p:txBody>
      </p:sp>
      <p:sp>
        <p:nvSpPr>
          <p:cNvPr id="18" name="TextBox 17">
            <a:extLst>
              <a:ext uri="{FF2B5EF4-FFF2-40B4-BE49-F238E27FC236}">
                <a16:creationId xmlns:a16="http://schemas.microsoft.com/office/drawing/2014/main" id="{258D1057-9708-40ED-83D9-9D113A2C3645}"/>
              </a:ext>
            </a:extLst>
          </p:cNvPr>
          <p:cNvSpPr txBox="1"/>
          <p:nvPr/>
        </p:nvSpPr>
        <p:spPr>
          <a:xfrm>
            <a:off x="206531" y="4602528"/>
            <a:ext cx="2333864" cy="584775"/>
          </a:xfrm>
          <a:prstGeom prst="rect">
            <a:avLst/>
          </a:prstGeom>
          <a:noFill/>
        </p:spPr>
        <p:txBody>
          <a:bodyPr wrap="square">
            <a:spAutoFit/>
          </a:bodyPr>
          <a:lstStyle/>
          <a:p>
            <a:pPr>
              <a:buClr>
                <a:srgbClr val="002060"/>
              </a:buClr>
              <a:buSzPts val="11500"/>
            </a:pPr>
            <a:r>
              <a:rPr lang="en-GB" sz="3200" dirty="0">
                <a:solidFill>
                  <a:srgbClr val="002060"/>
                </a:solidFill>
                <a:latin typeface="Century Gothic" panose="020B0502020202020204" pitchFamily="34" charset="0"/>
                <a:ea typeface="Century Gothic"/>
                <a:cs typeface="Century Gothic"/>
                <a:sym typeface="Century Gothic"/>
              </a:rPr>
              <a:t>d</a:t>
            </a:r>
            <a:r>
              <a:rPr lang="en-GB" sz="3200" b="1" dirty="0">
                <a:solidFill>
                  <a:srgbClr val="FF0066"/>
                </a:solidFill>
                <a:latin typeface="Century Gothic" panose="020B0502020202020204" pitchFamily="34" charset="0"/>
                <a:ea typeface="Century Gothic"/>
                <a:cs typeface="Century Gothic"/>
                <a:sym typeface="Century Gothic"/>
              </a:rPr>
              <a:t>o</a:t>
            </a:r>
            <a:r>
              <a:rPr lang="en-GB" sz="3200" dirty="0">
                <a:solidFill>
                  <a:srgbClr val="002060"/>
                </a:solidFill>
                <a:latin typeface="Century Gothic" panose="020B0502020202020204" pitchFamily="34" charset="0"/>
                <a:ea typeface="Century Gothic"/>
                <a:cs typeface="Century Gothic"/>
                <a:sym typeface="Century Gothic"/>
              </a:rPr>
              <a:t>s</a:t>
            </a:r>
            <a:endParaRPr lang="en-GB" sz="3200" b="1" dirty="0">
              <a:solidFill>
                <a:srgbClr val="FF0066"/>
              </a:solidFill>
              <a:latin typeface="Century Gothic" panose="020B0502020202020204" pitchFamily="34" charset="0"/>
              <a:ea typeface="Calibri"/>
              <a:cs typeface="Calibri"/>
              <a:sym typeface="Calibri"/>
            </a:endParaRPr>
          </a:p>
        </p:txBody>
      </p:sp>
      <p:sp>
        <p:nvSpPr>
          <p:cNvPr id="19" name="TextBox 18">
            <a:extLst>
              <a:ext uri="{FF2B5EF4-FFF2-40B4-BE49-F238E27FC236}">
                <a16:creationId xmlns:a16="http://schemas.microsoft.com/office/drawing/2014/main" id="{44BA34EA-8652-4CAC-B8F2-7554D88739F8}"/>
              </a:ext>
            </a:extLst>
          </p:cNvPr>
          <p:cNvSpPr txBox="1"/>
          <p:nvPr/>
        </p:nvSpPr>
        <p:spPr>
          <a:xfrm>
            <a:off x="200245" y="5308389"/>
            <a:ext cx="3099459" cy="584775"/>
          </a:xfrm>
          <a:prstGeom prst="rect">
            <a:avLst/>
          </a:prstGeom>
          <a:noFill/>
        </p:spPr>
        <p:txBody>
          <a:bodyPr wrap="square">
            <a:spAutoFit/>
          </a:bodyPr>
          <a:lstStyle/>
          <a:p>
            <a:pPr>
              <a:buClr>
                <a:srgbClr val="002060"/>
              </a:buClr>
              <a:buSzPts val="11500"/>
            </a:pPr>
            <a:r>
              <a:rPr lang="en-GB" sz="3200" b="1" u="sng" dirty="0" err="1">
                <a:solidFill>
                  <a:srgbClr val="FF0066"/>
                </a:solidFill>
                <a:latin typeface="Century Gothic" panose="020B0502020202020204" pitchFamily="34" charset="0"/>
                <a:ea typeface="Calibri"/>
                <a:cs typeface="Calibri"/>
                <a:sym typeface="Calibri"/>
              </a:rPr>
              <a:t>i</a:t>
            </a:r>
            <a:r>
              <a:rPr lang="en-GB" sz="3200" u="sng" dirty="0" err="1">
                <a:solidFill>
                  <a:srgbClr val="002060"/>
                </a:solidFill>
                <a:latin typeface="Century Gothic" panose="020B0502020202020204" pitchFamily="34" charset="0"/>
                <a:ea typeface="Calibri"/>
                <a:cs typeface="Calibri"/>
                <a:sym typeface="Calibri"/>
              </a:rPr>
              <a:t>n</a:t>
            </a:r>
            <a:r>
              <a:rPr lang="en-GB" sz="3200" dirty="0" err="1">
                <a:solidFill>
                  <a:srgbClr val="002060"/>
                </a:solidFill>
                <a:latin typeface="Century Gothic" panose="020B0502020202020204" pitchFamily="34" charset="0"/>
                <a:ea typeface="Calibri"/>
                <a:cs typeface="Calibri"/>
                <a:sym typeface="Calibri"/>
              </a:rPr>
              <a:t>t</a:t>
            </a:r>
            <a:r>
              <a:rPr lang="en-GB" sz="3200" b="1" dirty="0" err="1">
                <a:solidFill>
                  <a:srgbClr val="FF0066"/>
                </a:solidFill>
                <a:latin typeface="Century Gothic" panose="020B0502020202020204" pitchFamily="34" charset="0"/>
                <a:ea typeface="Calibri"/>
                <a:cs typeface="Calibri"/>
                <a:sym typeface="Calibri"/>
              </a:rPr>
              <a:t>e</a:t>
            </a:r>
            <a:r>
              <a:rPr lang="en-GB" sz="3200" u="sng" dirty="0" err="1">
                <a:solidFill>
                  <a:srgbClr val="002060"/>
                </a:solidFill>
                <a:latin typeface="Century Gothic" panose="020B0502020202020204" pitchFamily="34" charset="0"/>
                <a:ea typeface="Calibri"/>
                <a:cs typeface="Calibri"/>
                <a:sym typeface="Calibri"/>
              </a:rPr>
              <a:t>r</a:t>
            </a:r>
            <a:r>
              <a:rPr lang="en-GB" sz="3200" b="1" u="sng" dirty="0" err="1">
                <a:solidFill>
                  <a:srgbClr val="FF0066"/>
                </a:solidFill>
                <a:latin typeface="Century Gothic" panose="020B0502020202020204" pitchFamily="34" charset="0"/>
                <a:ea typeface="Calibri"/>
                <a:cs typeface="Calibri"/>
                <a:sym typeface="Calibri"/>
              </a:rPr>
              <a:t>e</a:t>
            </a:r>
            <a:r>
              <a:rPr lang="en-GB" sz="3200" dirty="0" err="1">
                <a:solidFill>
                  <a:srgbClr val="002060"/>
                </a:solidFill>
                <a:latin typeface="Century Gothic" panose="020B0502020202020204" pitchFamily="34" charset="0"/>
                <a:ea typeface="Calibri"/>
                <a:cs typeface="Calibri"/>
                <a:sym typeface="Calibri"/>
              </a:rPr>
              <a:t>s</a:t>
            </a:r>
            <a:r>
              <a:rPr lang="en-GB" sz="3200" b="1" dirty="0" err="1">
                <a:solidFill>
                  <a:srgbClr val="FF0066"/>
                </a:solidFill>
                <a:latin typeface="Century Gothic" panose="020B0502020202020204" pitchFamily="34" charset="0"/>
                <a:ea typeface="Calibri"/>
                <a:cs typeface="Calibri"/>
                <a:sym typeface="Calibri"/>
              </a:rPr>
              <a:t>a</a:t>
            </a:r>
            <a:r>
              <a:rPr lang="en-GB" sz="3200" dirty="0" err="1">
                <a:solidFill>
                  <a:srgbClr val="002060"/>
                </a:solidFill>
                <a:latin typeface="Century Gothic" panose="020B0502020202020204" pitchFamily="34" charset="0"/>
                <a:ea typeface="Calibri"/>
                <a:cs typeface="Calibri"/>
                <a:sym typeface="Calibri"/>
              </a:rPr>
              <a:t>n</a:t>
            </a:r>
            <a:r>
              <a:rPr lang="en-GB" sz="3200" u="sng" dirty="0" err="1">
                <a:solidFill>
                  <a:srgbClr val="002060"/>
                </a:solidFill>
                <a:latin typeface="Century Gothic" panose="020B0502020202020204" pitchFamily="34" charset="0"/>
                <a:ea typeface="Calibri"/>
                <a:cs typeface="Calibri"/>
                <a:sym typeface="Calibri"/>
              </a:rPr>
              <a:t>t</a:t>
            </a:r>
            <a:r>
              <a:rPr lang="en-GB" sz="3200" b="1" u="sng" dirty="0" err="1">
                <a:solidFill>
                  <a:srgbClr val="FF0066"/>
                </a:solidFill>
                <a:latin typeface="Century Gothic" panose="020B0502020202020204" pitchFamily="34" charset="0"/>
                <a:ea typeface="Calibri"/>
                <a:cs typeface="Calibri"/>
                <a:sym typeface="Calibri"/>
              </a:rPr>
              <a:t>e</a:t>
            </a:r>
            <a:endParaRPr lang="en-GB" sz="3200" b="1" u="sng" dirty="0">
              <a:solidFill>
                <a:srgbClr val="FF0066"/>
              </a:solidFill>
              <a:latin typeface="Century Gothic" panose="020B0502020202020204" pitchFamily="34" charset="0"/>
              <a:ea typeface="Calibri"/>
              <a:cs typeface="Calibri"/>
              <a:sym typeface="Calibri"/>
            </a:endParaRPr>
          </a:p>
        </p:txBody>
      </p:sp>
      <p:sp>
        <p:nvSpPr>
          <p:cNvPr id="20" name="TextBox 19">
            <a:extLst>
              <a:ext uri="{FF2B5EF4-FFF2-40B4-BE49-F238E27FC236}">
                <a16:creationId xmlns:a16="http://schemas.microsoft.com/office/drawing/2014/main" id="{496E21DC-8023-49CA-9AD1-A6F15A5B3902}"/>
              </a:ext>
            </a:extLst>
          </p:cNvPr>
          <p:cNvSpPr txBox="1"/>
          <p:nvPr/>
        </p:nvSpPr>
        <p:spPr>
          <a:xfrm>
            <a:off x="200245" y="5970110"/>
            <a:ext cx="2333864" cy="584775"/>
          </a:xfrm>
          <a:prstGeom prst="rect">
            <a:avLst/>
          </a:prstGeom>
          <a:noFill/>
        </p:spPr>
        <p:txBody>
          <a:bodyPr wrap="square">
            <a:spAutoFit/>
          </a:bodyPr>
          <a:lstStyle/>
          <a:p>
            <a:pPr>
              <a:buClr>
                <a:srgbClr val="002060"/>
              </a:buClr>
              <a:buSzPts val="11500"/>
            </a:pPr>
            <a:r>
              <a:rPr lang="en-GB" sz="3200" b="1" dirty="0" err="1">
                <a:solidFill>
                  <a:srgbClr val="FF0066"/>
                </a:solidFill>
                <a:latin typeface="Century Gothic" panose="020B0502020202020204" pitchFamily="34" charset="0"/>
                <a:ea typeface="Calibri"/>
                <a:cs typeface="Calibri"/>
                <a:sym typeface="Calibri"/>
              </a:rPr>
              <a:t>oe</a:t>
            </a:r>
            <a:r>
              <a:rPr lang="en-GB" sz="3200" dirty="0" err="1">
                <a:solidFill>
                  <a:srgbClr val="002060"/>
                </a:solidFill>
                <a:latin typeface="Century Gothic" panose="020B0502020202020204" pitchFamily="34" charset="0"/>
                <a:ea typeface="Calibri"/>
                <a:cs typeface="Calibri"/>
                <a:sym typeface="Calibri"/>
              </a:rPr>
              <a:t>ste</a:t>
            </a:r>
            <a:endParaRPr lang="en-GB" sz="3200" dirty="0">
              <a:solidFill>
                <a:srgbClr val="002060"/>
              </a:solidFill>
              <a:latin typeface="Century Gothic" panose="020B0502020202020204" pitchFamily="34" charset="0"/>
              <a:ea typeface="Calibri"/>
              <a:cs typeface="Calibri"/>
              <a:sym typeface="Calibri"/>
            </a:endParaRPr>
          </a:p>
        </p:txBody>
      </p:sp>
      <p:sp>
        <p:nvSpPr>
          <p:cNvPr id="21" name="TextBox 20">
            <a:extLst>
              <a:ext uri="{FF2B5EF4-FFF2-40B4-BE49-F238E27FC236}">
                <a16:creationId xmlns:a16="http://schemas.microsoft.com/office/drawing/2014/main" id="{4436463F-553D-454C-98A2-26C086177F00}"/>
              </a:ext>
            </a:extLst>
          </p:cNvPr>
          <p:cNvSpPr txBox="1"/>
          <p:nvPr/>
        </p:nvSpPr>
        <p:spPr>
          <a:xfrm>
            <a:off x="2746609" y="6078952"/>
            <a:ext cx="2333864" cy="584775"/>
          </a:xfrm>
          <a:prstGeom prst="rect">
            <a:avLst/>
          </a:prstGeom>
          <a:noFill/>
        </p:spPr>
        <p:txBody>
          <a:bodyPr wrap="square">
            <a:spAutoFit/>
          </a:bodyPr>
          <a:lstStyle/>
          <a:p>
            <a:pPr>
              <a:buClr>
                <a:srgbClr val="002060"/>
              </a:buClr>
              <a:buSzPts val="11500"/>
            </a:pPr>
            <a:r>
              <a:rPr lang="en-GB" sz="3200" dirty="0">
                <a:solidFill>
                  <a:srgbClr val="002060"/>
                </a:solidFill>
                <a:latin typeface="Century Gothic" panose="020B0502020202020204" pitchFamily="34" charset="0"/>
                <a:ea typeface="Calibri"/>
                <a:cs typeface="Calibri"/>
                <a:sym typeface="Calibri"/>
              </a:rPr>
              <a:t>l</a:t>
            </a:r>
            <a:r>
              <a:rPr lang="en-GB" sz="3200" b="1" dirty="0">
                <a:solidFill>
                  <a:srgbClr val="FF0066"/>
                </a:solidFill>
                <a:latin typeface="Century Gothic" panose="020B0502020202020204" pitchFamily="34" charset="0"/>
                <a:ea typeface="Calibri"/>
                <a:cs typeface="Calibri"/>
                <a:sym typeface="Calibri"/>
              </a:rPr>
              <a:t>ee</a:t>
            </a:r>
            <a:r>
              <a:rPr lang="en-GB" sz="3200" dirty="0">
                <a:solidFill>
                  <a:srgbClr val="002060"/>
                </a:solidFill>
                <a:latin typeface="Century Gothic" panose="020B0502020202020204" pitchFamily="34" charset="0"/>
                <a:ea typeface="Calibri"/>
                <a:cs typeface="Calibri"/>
                <a:sym typeface="Calibri"/>
              </a:rPr>
              <a:t>r</a:t>
            </a:r>
          </a:p>
        </p:txBody>
      </p:sp>
      <p:sp>
        <p:nvSpPr>
          <p:cNvPr id="22" name="TextBox 21">
            <a:extLst>
              <a:ext uri="{FF2B5EF4-FFF2-40B4-BE49-F238E27FC236}">
                <a16:creationId xmlns:a16="http://schemas.microsoft.com/office/drawing/2014/main" id="{FB9B89D6-B1E2-4AD4-A264-5897F0BB0142}"/>
              </a:ext>
            </a:extLst>
          </p:cNvPr>
          <p:cNvSpPr txBox="1"/>
          <p:nvPr/>
        </p:nvSpPr>
        <p:spPr>
          <a:xfrm>
            <a:off x="2790217" y="921878"/>
            <a:ext cx="2333864" cy="1077218"/>
          </a:xfrm>
          <a:prstGeom prst="rect">
            <a:avLst/>
          </a:prstGeom>
          <a:noFill/>
        </p:spPr>
        <p:txBody>
          <a:bodyPr wrap="square">
            <a:spAutoFit/>
          </a:bodyPr>
          <a:lstStyle/>
          <a:p>
            <a:pPr>
              <a:buClr>
                <a:srgbClr val="002060"/>
              </a:buClr>
              <a:buSzPts val="11500"/>
            </a:pPr>
            <a:r>
              <a:rPr lang="en-GB" sz="3200" dirty="0" err="1">
                <a:solidFill>
                  <a:srgbClr val="002060"/>
                </a:solidFill>
                <a:latin typeface="Century Gothic" panose="020B0502020202020204" pitchFamily="34" charset="0"/>
                <a:ea typeface="Calibri"/>
                <a:cs typeface="Calibri"/>
                <a:sym typeface="Calibri"/>
              </a:rPr>
              <a:t>f</a:t>
            </a:r>
            <a:r>
              <a:rPr lang="en-GB" sz="3200" b="1" dirty="0" err="1">
                <a:solidFill>
                  <a:srgbClr val="FF0066"/>
                </a:solidFill>
                <a:latin typeface="Century Gothic" panose="020B0502020202020204" pitchFamily="34" charset="0"/>
                <a:ea typeface="Calibri"/>
                <a:cs typeface="Calibri"/>
                <a:sym typeface="Calibri"/>
              </a:rPr>
              <a:t>eo</a:t>
            </a:r>
            <a:endParaRPr lang="en-GB" sz="3200" b="1" dirty="0">
              <a:solidFill>
                <a:srgbClr val="FF0066"/>
              </a:solidFill>
              <a:latin typeface="Century Gothic" panose="020B0502020202020204" pitchFamily="34" charset="0"/>
              <a:ea typeface="Calibri"/>
              <a:cs typeface="Calibri"/>
              <a:sym typeface="Calibri"/>
            </a:endParaRPr>
          </a:p>
          <a:p>
            <a:pPr lvl="0">
              <a:buClr>
                <a:srgbClr val="002060"/>
              </a:buClr>
              <a:buSzPts val="11500"/>
            </a:pPr>
            <a:endParaRPr lang="en-GB" sz="3200" b="1" dirty="0">
              <a:solidFill>
                <a:srgbClr val="FF0066"/>
              </a:solidFill>
              <a:latin typeface="Century Gothic" panose="020B0502020202020204" pitchFamily="34" charset="0"/>
              <a:ea typeface="Century Gothic"/>
              <a:cs typeface="Century Gothic"/>
              <a:sym typeface="Century Gothic"/>
            </a:endParaRPr>
          </a:p>
        </p:txBody>
      </p:sp>
      <p:sp>
        <p:nvSpPr>
          <p:cNvPr id="23" name="TextBox 22">
            <a:extLst>
              <a:ext uri="{FF2B5EF4-FFF2-40B4-BE49-F238E27FC236}">
                <a16:creationId xmlns:a16="http://schemas.microsoft.com/office/drawing/2014/main" id="{CE9641FE-BD42-4C2C-8051-7279321608A7}"/>
              </a:ext>
            </a:extLst>
          </p:cNvPr>
          <p:cNvSpPr txBox="1"/>
          <p:nvPr/>
        </p:nvSpPr>
        <p:spPr>
          <a:xfrm>
            <a:off x="2746609" y="1676180"/>
            <a:ext cx="2333864" cy="584775"/>
          </a:xfrm>
          <a:prstGeom prst="rect">
            <a:avLst/>
          </a:prstGeom>
          <a:noFill/>
        </p:spPr>
        <p:txBody>
          <a:bodyPr wrap="square">
            <a:spAutoFit/>
          </a:bodyPr>
          <a:lstStyle/>
          <a:p>
            <a:pPr>
              <a:buClr>
                <a:srgbClr val="002060"/>
              </a:buClr>
              <a:buSzPts val="11500"/>
            </a:pPr>
            <a:r>
              <a:rPr lang="en-GB" sz="3200" dirty="0" err="1">
                <a:solidFill>
                  <a:srgbClr val="002060"/>
                </a:solidFill>
                <a:latin typeface="Century Gothic" panose="020B0502020202020204" pitchFamily="34" charset="0"/>
                <a:ea typeface="Calibri"/>
                <a:cs typeface="Calibri"/>
                <a:sym typeface="Calibri"/>
              </a:rPr>
              <a:t>c</a:t>
            </a:r>
            <a:r>
              <a:rPr lang="en-GB" sz="3200" b="1" dirty="0" err="1">
                <a:solidFill>
                  <a:srgbClr val="FF0066"/>
                </a:solidFill>
                <a:latin typeface="Century Gothic" panose="020B0502020202020204" pitchFamily="34" charset="0"/>
                <a:ea typeface="Calibri"/>
                <a:cs typeface="Calibri"/>
                <a:sym typeface="Calibri"/>
              </a:rPr>
              <a:t>uá</a:t>
            </a:r>
            <a:r>
              <a:rPr lang="en-GB" sz="3200" dirty="0" err="1">
                <a:solidFill>
                  <a:srgbClr val="002060"/>
                </a:solidFill>
                <a:latin typeface="Century Gothic" panose="020B0502020202020204" pitchFamily="34" charset="0"/>
                <a:ea typeface="Calibri"/>
                <a:cs typeface="Calibri"/>
                <a:sym typeface="Calibri"/>
              </a:rPr>
              <a:t>ndo</a:t>
            </a:r>
            <a:endParaRPr lang="en-GB" sz="3200" dirty="0">
              <a:solidFill>
                <a:srgbClr val="002060"/>
              </a:solidFill>
              <a:latin typeface="Century Gothic" panose="020B0502020202020204" pitchFamily="34" charset="0"/>
              <a:ea typeface="Calibri"/>
              <a:cs typeface="Calibri"/>
              <a:sym typeface="Calibri"/>
            </a:endParaRPr>
          </a:p>
        </p:txBody>
      </p:sp>
      <p:sp>
        <p:nvSpPr>
          <p:cNvPr id="25" name="TextBox 24">
            <a:extLst>
              <a:ext uri="{FF2B5EF4-FFF2-40B4-BE49-F238E27FC236}">
                <a16:creationId xmlns:a16="http://schemas.microsoft.com/office/drawing/2014/main" id="{F19BBE4B-D6B5-46D2-B65A-41F4570A50B4}"/>
              </a:ext>
            </a:extLst>
          </p:cNvPr>
          <p:cNvSpPr txBox="1"/>
          <p:nvPr/>
        </p:nvSpPr>
        <p:spPr>
          <a:xfrm>
            <a:off x="2790217" y="2378316"/>
            <a:ext cx="2333864" cy="584775"/>
          </a:xfrm>
          <a:prstGeom prst="rect">
            <a:avLst/>
          </a:prstGeom>
          <a:noFill/>
        </p:spPr>
        <p:txBody>
          <a:bodyPr wrap="square">
            <a:spAutoFit/>
          </a:bodyPr>
          <a:lstStyle/>
          <a:p>
            <a:pPr>
              <a:buClr>
                <a:srgbClr val="002060"/>
              </a:buClr>
              <a:buSzPts val="11500"/>
            </a:pPr>
            <a:r>
              <a:rPr lang="en-GB" sz="3200" dirty="0" err="1">
                <a:solidFill>
                  <a:srgbClr val="002060"/>
                </a:solidFill>
                <a:latin typeface="Century Gothic" panose="020B0502020202020204" pitchFamily="34" charset="0"/>
                <a:ea typeface="Calibri"/>
                <a:cs typeface="Calibri"/>
                <a:sym typeface="Calibri"/>
              </a:rPr>
              <a:t>p</a:t>
            </a:r>
            <a:r>
              <a:rPr lang="en-GB" sz="3200" b="1" dirty="0" err="1">
                <a:solidFill>
                  <a:srgbClr val="FF0066"/>
                </a:solidFill>
                <a:latin typeface="Century Gothic" panose="020B0502020202020204" pitchFamily="34" charset="0"/>
                <a:ea typeface="Calibri"/>
                <a:cs typeface="Calibri"/>
                <a:sym typeface="Calibri"/>
              </a:rPr>
              <a:t>ue</a:t>
            </a:r>
            <a:r>
              <a:rPr lang="en-GB" sz="3200" dirty="0" err="1">
                <a:solidFill>
                  <a:srgbClr val="002060"/>
                </a:solidFill>
                <a:latin typeface="Century Gothic" panose="020B0502020202020204" pitchFamily="34" charset="0"/>
                <a:ea typeface="Calibri"/>
                <a:cs typeface="Calibri"/>
                <a:sym typeface="Calibri"/>
              </a:rPr>
              <a:t>nte</a:t>
            </a:r>
            <a:endParaRPr lang="en-GB" sz="3200" dirty="0">
              <a:solidFill>
                <a:srgbClr val="002060"/>
              </a:solidFill>
              <a:latin typeface="Century Gothic" panose="020B0502020202020204" pitchFamily="34" charset="0"/>
              <a:ea typeface="Calibri"/>
              <a:cs typeface="Calibri"/>
              <a:sym typeface="Calibri"/>
            </a:endParaRPr>
          </a:p>
        </p:txBody>
      </p:sp>
      <p:sp>
        <p:nvSpPr>
          <p:cNvPr id="26" name="TextBox 25">
            <a:extLst>
              <a:ext uri="{FF2B5EF4-FFF2-40B4-BE49-F238E27FC236}">
                <a16:creationId xmlns:a16="http://schemas.microsoft.com/office/drawing/2014/main" id="{F42BEA7A-A781-466C-B925-27FD6480A685}"/>
              </a:ext>
            </a:extLst>
          </p:cNvPr>
          <p:cNvSpPr txBox="1"/>
          <p:nvPr/>
        </p:nvSpPr>
        <p:spPr>
          <a:xfrm>
            <a:off x="2746609" y="3084047"/>
            <a:ext cx="2333864" cy="584775"/>
          </a:xfrm>
          <a:prstGeom prst="rect">
            <a:avLst/>
          </a:prstGeom>
          <a:noFill/>
        </p:spPr>
        <p:txBody>
          <a:bodyPr wrap="square">
            <a:spAutoFit/>
          </a:bodyPr>
          <a:lstStyle/>
          <a:p>
            <a:pPr>
              <a:buClr>
                <a:srgbClr val="002060"/>
              </a:buClr>
              <a:buSzPts val="11500"/>
            </a:pPr>
            <a:r>
              <a:rPr lang="en-GB" sz="3200" dirty="0" err="1">
                <a:solidFill>
                  <a:srgbClr val="002060"/>
                </a:solidFill>
                <a:latin typeface="Century Gothic" panose="020B0502020202020204" pitchFamily="34" charset="0"/>
                <a:ea typeface="Calibri"/>
                <a:cs typeface="Calibri"/>
                <a:sym typeface="Calibri"/>
              </a:rPr>
              <a:t>antig</a:t>
            </a:r>
            <a:r>
              <a:rPr lang="en-GB" sz="3200" b="1" dirty="0" err="1">
                <a:solidFill>
                  <a:srgbClr val="FF0066"/>
                </a:solidFill>
                <a:latin typeface="Century Gothic" panose="020B0502020202020204" pitchFamily="34" charset="0"/>
                <a:ea typeface="Calibri"/>
                <a:cs typeface="Calibri"/>
                <a:sym typeface="Calibri"/>
              </a:rPr>
              <a:t>uo</a:t>
            </a:r>
            <a:endParaRPr lang="en-GB" sz="3200" b="1" dirty="0">
              <a:solidFill>
                <a:srgbClr val="FF0066"/>
              </a:solidFill>
              <a:latin typeface="Century Gothic" panose="020B0502020202020204" pitchFamily="34" charset="0"/>
              <a:ea typeface="Calibri"/>
              <a:cs typeface="Calibri"/>
              <a:sym typeface="Calibri"/>
            </a:endParaRPr>
          </a:p>
        </p:txBody>
      </p:sp>
      <p:sp>
        <p:nvSpPr>
          <p:cNvPr id="31" name="TextBox 30">
            <a:extLst>
              <a:ext uri="{FF2B5EF4-FFF2-40B4-BE49-F238E27FC236}">
                <a16:creationId xmlns:a16="http://schemas.microsoft.com/office/drawing/2014/main" id="{FBFD6612-CE5B-4C6F-B6F5-02F530170788}"/>
              </a:ext>
            </a:extLst>
          </p:cNvPr>
          <p:cNvSpPr txBox="1"/>
          <p:nvPr/>
        </p:nvSpPr>
        <p:spPr>
          <a:xfrm>
            <a:off x="2746609" y="3794784"/>
            <a:ext cx="2333864" cy="584775"/>
          </a:xfrm>
          <a:prstGeom prst="rect">
            <a:avLst/>
          </a:prstGeom>
          <a:noFill/>
        </p:spPr>
        <p:txBody>
          <a:bodyPr wrap="square">
            <a:spAutoFit/>
          </a:bodyPr>
          <a:lstStyle/>
          <a:p>
            <a:pPr>
              <a:buClr>
                <a:srgbClr val="002060"/>
              </a:buClr>
              <a:buSzPts val="11500"/>
            </a:pPr>
            <a:r>
              <a:rPr lang="en-GB" sz="3200" dirty="0" err="1">
                <a:solidFill>
                  <a:srgbClr val="002060"/>
                </a:solidFill>
                <a:latin typeface="Century Gothic" panose="020B0502020202020204" pitchFamily="34" charset="0"/>
                <a:ea typeface="Calibri"/>
                <a:cs typeface="Calibri"/>
                <a:sym typeface="Calibri"/>
              </a:rPr>
              <a:t>ac</a:t>
            </a:r>
            <a:r>
              <a:rPr lang="en-GB" sz="3200" b="1" dirty="0" err="1">
                <a:solidFill>
                  <a:srgbClr val="FF0066"/>
                </a:solidFill>
                <a:latin typeface="Century Gothic" panose="020B0502020202020204" pitchFamily="34" charset="0"/>
                <a:ea typeface="Calibri"/>
                <a:cs typeface="Calibri"/>
                <a:sym typeface="Calibri"/>
              </a:rPr>
              <a:t>ei</a:t>
            </a:r>
            <a:r>
              <a:rPr lang="en-GB" sz="3200" dirty="0" err="1">
                <a:solidFill>
                  <a:srgbClr val="002060"/>
                </a:solidFill>
                <a:latin typeface="Century Gothic" panose="020B0502020202020204" pitchFamily="34" charset="0"/>
                <a:ea typeface="Calibri"/>
                <a:cs typeface="Calibri"/>
                <a:sym typeface="Calibri"/>
              </a:rPr>
              <a:t>te</a:t>
            </a:r>
            <a:endParaRPr lang="en-GB" sz="3200" dirty="0">
              <a:solidFill>
                <a:srgbClr val="002060"/>
              </a:solidFill>
              <a:latin typeface="Century Gothic" panose="020B0502020202020204" pitchFamily="34" charset="0"/>
              <a:ea typeface="Calibri"/>
              <a:cs typeface="Calibri"/>
              <a:sym typeface="Calibri"/>
            </a:endParaRPr>
          </a:p>
        </p:txBody>
      </p:sp>
      <p:sp>
        <p:nvSpPr>
          <p:cNvPr id="32" name="TextBox 31">
            <a:extLst>
              <a:ext uri="{FF2B5EF4-FFF2-40B4-BE49-F238E27FC236}">
                <a16:creationId xmlns:a16="http://schemas.microsoft.com/office/drawing/2014/main" id="{5DF76E99-E53E-4667-966E-0A5E303144DD}"/>
              </a:ext>
            </a:extLst>
          </p:cNvPr>
          <p:cNvSpPr txBox="1"/>
          <p:nvPr/>
        </p:nvSpPr>
        <p:spPr>
          <a:xfrm>
            <a:off x="2746609" y="4481442"/>
            <a:ext cx="2333864" cy="584775"/>
          </a:xfrm>
          <a:prstGeom prst="rect">
            <a:avLst/>
          </a:prstGeom>
          <a:noFill/>
        </p:spPr>
        <p:txBody>
          <a:bodyPr wrap="square">
            <a:spAutoFit/>
          </a:bodyPr>
          <a:lstStyle/>
          <a:p>
            <a:pPr>
              <a:buClr>
                <a:srgbClr val="002060"/>
              </a:buClr>
              <a:buSzPts val="11500"/>
            </a:pPr>
            <a:r>
              <a:rPr lang="en-GB" sz="3200" b="1" dirty="0" err="1">
                <a:solidFill>
                  <a:srgbClr val="FF0066"/>
                </a:solidFill>
                <a:latin typeface="Century Gothic" panose="020B0502020202020204" pitchFamily="34" charset="0"/>
                <a:ea typeface="Calibri"/>
                <a:cs typeface="Calibri"/>
                <a:sym typeface="Calibri"/>
              </a:rPr>
              <a:t>ai</a:t>
            </a:r>
            <a:r>
              <a:rPr lang="en-GB" sz="3200" dirty="0" err="1">
                <a:solidFill>
                  <a:srgbClr val="002060"/>
                </a:solidFill>
                <a:latin typeface="Century Gothic" panose="020B0502020202020204" pitchFamily="34" charset="0"/>
                <a:ea typeface="Calibri"/>
                <a:cs typeface="Calibri"/>
                <a:sym typeface="Calibri"/>
              </a:rPr>
              <a:t>re</a:t>
            </a:r>
            <a:endParaRPr lang="en-GB" sz="3200" dirty="0">
              <a:solidFill>
                <a:srgbClr val="002060"/>
              </a:solidFill>
              <a:latin typeface="Century Gothic" panose="020B0502020202020204" pitchFamily="34" charset="0"/>
              <a:ea typeface="Calibri"/>
              <a:cs typeface="Calibri"/>
              <a:sym typeface="Calibri"/>
            </a:endParaRPr>
          </a:p>
        </p:txBody>
      </p:sp>
      <p:sp>
        <p:nvSpPr>
          <p:cNvPr id="33" name="TextBox 32">
            <a:extLst>
              <a:ext uri="{FF2B5EF4-FFF2-40B4-BE49-F238E27FC236}">
                <a16:creationId xmlns:a16="http://schemas.microsoft.com/office/drawing/2014/main" id="{882F2F9A-CCA2-4BFA-829E-9C1F6F6FF068}"/>
              </a:ext>
            </a:extLst>
          </p:cNvPr>
          <p:cNvSpPr txBox="1"/>
          <p:nvPr/>
        </p:nvSpPr>
        <p:spPr>
          <a:xfrm>
            <a:off x="2746609" y="5247540"/>
            <a:ext cx="2333864" cy="584775"/>
          </a:xfrm>
          <a:prstGeom prst="rect">
            <a:avLst/>
          </a:prstGeom>
          <a:noFill/>
        </p:spPr>
        <p:txBody>
          <a:bodyPr wrap="square">
            <a:spAutoFit/>
          </a:bodyPr>
          <a:lstStyle/>
          <a:p>
            <a:r>
              <a:rPr lang="en-GB" sz="3200" dirty="0" err="1">
                <a:solidFill>
                  <a:srgbClr val="002060"/>
                </a:solidFill>
                <a:latin typeface="Century Gothic" panose="020B0502020202020204" pitchFamily="34" charset="0"/>
                <a:ea typeface="Calibri"/>
                <a:cs typeface="Calibri"/>
                <a:sym typeface="Calibri"/>
              </a:rPr>
              <a:t>b</a:t>
            </a:r>
            <a:r>
              <a:rPr lang="en-GB" sz="3200" b="1" dirty="0" err="1">
                <a:solidFill>
                  <a:srgbClr val="FF0066"/>
                </a:solidFill>
                <a:latin typeface="Century Gothic" panose="020B0502020202020204" pitchFamily="34" charset="0"/>
                <a:ea typeface="Calibri"/>
                <a:cs typeface="Calibri"/>
                <a:sym typeface="Calibri"/>
              </a:rPr>
              <a:t>o</a:t>
            </a:r>
            <a:r>
              <a:rPr lang="en-GB" sz="3200" dirty="0" err="1">
                <a:solidFill>
                  <a:srgbClr val="002060"/>
                </a:solidFill>
                <a:latin typeface="Century Gothic" panose="020B0502020202020204" pitchFamily="34" charset="0"/>
                <a:ea typeface="Calibri"/>
                <a:cs typeface="Calibri"/>
                <a:sym typeface="Calibri"/>
              </a:rPr>
              <a:t>ina</a:t>
            </a:r>
            <a:endParaRPr lang="en-GB" sz="3200" dirty="0"/>
          </a:p>
        </p:txBody>
      </p:sp>
      <p:sp>
        <p:nvSpPr>
          <p:cNvPr id="34" name="TextBox 33">
            <a:hlinkClick r:id="" action="ppaction://noaction">
              <a:snd r:embed="rId20" name="s3_lee las palabras.wav"/>
            </a:hlinkClick>
            <a:extLst>
              <a:ext uri="{FF2B5EF4-FFF2-40B4-BE49-F238E27FC236}">
                <a16:creationId xmlns:a16="http://schemas.microsoft.com/office/drawing/2014/main" id="{73DC1232-98A2-4DA2-ADE3-ED034980D8F9}"/>
              </a:ext>
            </a:extLst>
          </p:cNvPr>
          <p:cNvSpPr txBox="1"/>
          <p:nvPr/>
        </p:nvSpPr>
        <p:spPr>
          <a:xfrm>
            <a:off x="374308" y="87184"/>
            <a:ext cx="9329798" cy="707886"/>
          </a:xfrm>
          <a:prstGeom prst="rect">
            <a:avLst/>
          </a:prstGeom>
          <a:noFill/>
        </p:spPr>
        <p:txBody>
          <a:bodyPr wrap="none" rtlCol="0" anchor="ctr">
            <a:spAutoFit/>
          </a:bodyPr>
          <a:lstStyle/>
          <a:p>
            <a:pPr algn="ctr"/>
            <a:r>
              <a:rPr lang="en-GB" sz="4000" b="1" dirty="0">
                <a:solidFill>
                  <a:srgbClr val="002060"/>
                </a:solidFill>
                <a:latin typeface="Century Gothic" panose="020B0502020202020204" pitchFamily="34" charset="0"/>
              </a:rPr>
              <a:t>Lee las palabras en </a:t>
            </a:r>
            <a:r>
              <a:rPr lang="en-GB" sz="4000" b="1" dirty="0" err="1">
                <a:solidFill>
                  <a:srgbClr val="002060"/>
                </a:solidFill>
                <a:latin typeface="Century Gothic" panose="020B0502020202020204" pitchFamily="34" charset="0"/>
              </a:rPr>
              <a:t>orden</a:t>
            </a:r>
            <a:r>
              <a:rPr lang="en-GB" sz="4000" b="1" dirty="0">
                <a:solidFill>
                  <a:srgbClr val="002060"/>
                </a:solidFill>
                <a:latin typeface="Century Gothic" panose="020B0502020202020204" pitchFamily="34" charset="0"/>
              </a:rPr>
              <a:t> </a:t>
            </a:r>
            <a:r>
              <a:rPr lang="en-GB" sz="4000" b="1" dirty="0" err="1">
                <a:solidFill>
                  <a:srgbClr val="002060"/>
                </a:solidFill>
                <a:latin typeface="Century Gothic" panose="020B0502020202020204" pitchFamily="34" charset="0"/>
              </a:rPr>
              <a:t>alfabético</a:t>
            </a:r>
            <a:endParaRPr lang="en-GB" sz="4000" b="1" dirty="0">
              <a:solidFill>
                <a:srgbClr val="002060"/>
              </a:solidFill>
              <a:latin typeface="Century Gothic" panose="020B0502020202020204" pitchFamily="34" charset="0"/>
            </a:endParaRPr>
          </a:p>
        </p:txBody>
      </p:sp>
      <p:sp>
        <p:nvSpPr>
          <p:cNvPr id="35" name="Google Shape;387;p19">
            <a:extLst>
              <a:ext uri="{FF2B5EF4-FFF2-40B4-BE49-F238E27FC236}">
                <a16:creationId xmlns:a16="http://schemas.microsoft.com/office/drawing/2014/main" id="{34828511-7491-4A9E-B1BF-F5D08BE08B05}"/>
              </a:ext>
            </a:extLst>
          </p:cNvPr>
          <p:cNvSpPr/>
          <p:nvPr/>
        </p:nvSpPr>
        <p:spPr>
          <a:xfrm>
            <a:off x="10958510" y="1790099"/>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36" name="Google Shape;388;p19">
            <a:extLst>
              <a:ext uri="{FF2B5EF4-FFF2-40B4-BE49-F238E27FC236}">
                <a16:creationId xmlns:a16="http://schemas.microsoft.com/office/drawing/2014/main" id="{5F4F4686-DC1B-4A77-9C6A-71D7CD22AA67}"/>
              </a:ext>
            </a:extLst>
          </p:cNvPr>
          <p:cNvSpPr/>
          <p:nvPr/>
        </p:nvSpPr>
        <p:spPr>
          <a:xfrm>
            <a:off x="10956143" y="1790097"/>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37" name="Google Shape;389;p19">
            <a:extLst>
              <a:ext uri="{FF2B5EF4-FFF2-40B4-BE49-F238E27FC236}">
                <a16:creationId xmlns:a16="http://schemas.microsoft.com/office/drawing/2014/main" id="{FA1AF649-01A0-4A6A-A4FA-719C7E5140E3}"/>
              </a:ext>
            </a:extLst>
          </p:cNvPr>
          <p:cNvCxnSpPr/>
          <p:nvPr/>
        </p:nvCxnSpPr>
        <p:spPr>
          <a:xfrm>
            <a:off x="11641882" y="1778671"/>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8" name="Google Shape;390;p19">
            <a:extLst>
              <a:ext uri="{FF2B5EF4-FFF2-40B4-BE49-F238E27FC236}">
                <a16:creationId xmlns:a16="http://schemas.microsoft.com/office/drawing/2014/main" id="{7788000D-4629-4D0F-8B9A-FB93A0ED5C22}"/>
              </a:ext>
            </a:extLst>
          </p:cNvPr>
          <p:cNvCxnSpPr/>
          <p:nvPr/>
        </p:nvCxnSpPr>
        <p:spPr>
          <a:xfrm>
            <a:off x="11619273" y="1778670"/>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9" name="Google Shape;391;p19">
            <a:extLst>
              <a:ext uri="{FF2B5EF4-FFF2-40B4-BE49-F238E27FC236}">
                <a16:creationId xmlns:a16="http://schemas.microsoft.com/office/drawing/2014/main" id="{9C4E9400-F3BA-4125-97D8-C17543EEE0E6}"/>
              </a:ext>
            </a:extLst>
          </p:cNvPr>
          <p:cNvCxnSpPr/>
          <p:nvPr/>
        </p:nvCxnSpPr>
        <p:spPr>
          <a:xfrm>
            <a:off x="11641883" y="5934929"/>
            <a:ext cx="216791" cy="0"/>
          </a:xfrm>
          <a:prstGeom prst="straightConnector1">
            <a:avLst/>
          </a:prstGeom>
          <a:noFill/>
          <a:ln w="28575" cap="flat" cmpd="sng">
            <a:solidFill>
              <a:srgbClr val="1E4E79"/>
            </a:solidFill>
            <a:prstDash val="solid"/>
            <a:round/>
            <a:headEnd type="none" w="med" len="med"/>
            <a:tailEnd type="none" w="med" len="med"/>
          </a:ln>
        </p:spPr>
      </p:cxnSp>
      <p:sp>
        <p:nvSpPr>
          <p:cNvPr id="40" name="Google Shape;393;p19">
            <a:extLst>
              <a:ext uri="{FF2B5EF4-FFF2-40B4-BE49-F238E27FC236}">
                <a16:creationId xmlns:a16="http://schemas.microsoft.com/office/drawing/2014/main" id="{6AD3F382-E10E-4891-92FF-6733D399F01E}"/>
              </a:ext>
            </a:extLst>
          </p:cNvPr>
          <p:cNvSpPr txBox="1"/>
          <p:nvPr/>
        </p:nvSpPr>
        <p:spPr>
          <a:xfrm>
            <a:off x="11642028" y="1812998"/>
            <a:ext cx="95738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800" b="1" i="0" u="none" strike="noStrike" cap="none">
                <a:solidFill>
                  <a:srgbClr val="1E4E79"/>
                </a:solidFill>
                <a:latin typeface="Century Gothic"/>
                <a:ea typeface="Century Gothic"/>
                <a:cs typeface="Century Gothic"/>
                <a:sym typeface="Century Gothic"/>
              </a:rPr>
              <a:t>60</a:t>
            </a:r>
            <a:endParaRPr/>
          </a:p>
        </p:txBody>
      </p:sp>
      <p:sp>
        <p:nvSpPr>
          <p:cNvPr id="41" name="Google Shape;394;p19">
            <a:extLst>
              <a:ext uri="{FF2B5EF4-FFF2-40B4-BE49-F238E27FC236}">
                <a16:creationId xmlns:a16="http://schemas.microsoft.com/office/drawing/2014/main" id="{768F786B-6AC5-4B4A-963D-337D5DB795C3}"/>
              </a:ext>
            </a:extLst>
          </p:cNvPr>
          <p:cNvSpPr txBox="1"/>
          <p:nvPr/>
        </p:nvSpPr>
        <p:spPr>
          <a:xfrm>
            <a:off x="11724847" y="5528660"/>
            <a:ext cx="87261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800" b="1" i="0" u="none" strike="noStrike" cap="none" dirty="0">
                <a:solidFill>
                  <a:srgbClr val="1E4E79"/>
                </a:solidFill>
                <a:latin typeface="Century Gothic"/>
                <a:ea typeface="Century Gothic"/>
                <a:cs typeface="Century Gothic"/>
                <a:sym typeface="Century Gothic"/>
              </a:rPr>
              <a:t>0</a:t>
            </a:r>
            <a:endParaRPr dirty="0"/>
          </a:p>
        </p:txBody>
      </p:sp>
      <p:sp>
        <p:nvSpPr>
          <p:cNvPr id="42" name="Google Shape;395;p19">
            <a:extLst>
              <a:ext uri="{FF2B5EF4-FFF2-40B4-BE49-F238E27FC236}">
                <a16:creationId xmlns:a16="http://schemas.microsoft.com/office/drawing/2014/main" id="{B664C2D5-7885-4EBC-A759-989FF7B8F9E7}"/>
              </a:ext>
            </a:extLst>
          </p:cNvPr>
          <p:cNvSpPr/>
          <p:nvPr/>
        </p:nvSpPr>
        <p:spPr>
          <a:xfrm>
            <a:off x="10815560" y="6165349"/>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43" name="TextBox 42">
            <a:extLst>
              <a:ext uri="{FF2B5EF4-FFF2-40B4-BE49-F238E27FC236}">
                <a16:creationId xmlns:a16="http://schemas.microsoft.com/office/drawing/2014/main" id="{4F7C592F-DF50-43F3-B351-A747AD854D92}"/>
              </a:ext>
            </a:extLst>
          </p:cNvPr>
          <p:cNvSpPr txBox="1"/>
          <p:nvPr/>
        </p:nvSpPr>
        <p:spPr>
          <a:xfrm>
            <a:off x="5963609" y="943237"/>
            <a:ext cx="2333864" cy="584775"/>
          </a:xfrm>
          <a:prstGeom prst="rect">
            <a:avLst/>
          </a:prstGeom>
          <a:noFill/>
        </p:spPr>
        <p:txBody>
          <a:bodyPr wrap="square">
            <a:spAutoFit/>
          </a:bodyPr>
          <a:lstStyle/>
          <a:p>
            <a:pPr>
              <a:buClr>
                <a:srgbClr val="002060"/>
              </a:buClr>
              <a:buSzPts val="11500"/>
            </a:pPr>
            <a:r>
              <a:rPr lang="en-GB" sz="3200" dirty="0" err="1">
                <a:solidFill>
                  <a:srgbClr val="002060"/>
                </a:solidFill>
                <a:latin typeface="Century Gothic" panose="020B0502020202020204" pitchFamily="34" charset="0"/>
                <a:ea typeface="Calibri"/>
                <a:cs typeface="Calibri"/>
                <a:sym typeface="Calibri"/>
              </a:rPr>
              <a:t>ac</a:t>
            </a:r>
            <a:r>
              <a:rPr lang="en-GB" sz="3200" b="1" dirty="0" err="1">
                <a:solidFill>
                  <a:srgbClr val="FF0066"/>
                </a:solidFill>
                <a:latin typeface="Century Gothic" panose="020B0502020202020204" pitchFamily="34" charset="0"/>
                <a:ea typeface="Calibri"/>
                <a:cs typeface="Calibri"/>
                <a:sym typeface="Calibri"/>
              </a:rPr>
              <a:t>ei</a:t>
            </a:r>
            <a:r>
              <a:rPr lang="en-GB" sz="3200" dirty="0" err="1">
                <a:solidFill>
                  <a:srgbClr val="002060"/>
                </a:solidFill>
                <a:latin typeface="Century Gothic" panose="020B0502020202020204" pitchFamily="34" charset="0"/>
                <a:ea typeface="Calibri"/>
                <a:cs typeface="Calibri"/>
                <a:sym typeface="Calibri"/>
              </a:rPr>
              <a:t>te</a:t>
            </a:r>
            <a:endParaRPr lang="en-GB" sz="3200" dirty="0">
              <a:solidFill>
                <a:srgbClr val="002060"/>
              </a:solidFill>
              <a:latin typeface="Century Gothic" panose="020B0502020202020204" pitchFamily="34" charset="0"/>
              <a:ea typeface="Calibri"/>
              <a:cs typeface="Calibri"/>
              <a:sym typeface="Calibri"/>
            </a:endParaRPr>
          </a:p>
        </p:txBody>
      </p:sp>
      <p:sp>
        <p:nvSpPr>
          <p:cNvPr id="44" name="TextBox 43">
            <a:extLst>
              <a:ext uri="{FF2B5EF4-FFF2-40B4-BE49-F238E27FC236}">
                <a16:creationId xmlns:a16="http://schemas.microsoft.com/office/drawing/2014/main" id="{7D9D8BFA-BF20-4D0D-8F09-3CB34CED8A18}"/>
              </a:ext>
            </a:extLst>
          </p:cNvPr>
          <p:cNvSpPr txBox="1"/>
          <p:nvPr/>
        </p:nvSpPr>
        <p:spPr>
          <a:xfrm>
            <a:off x="5996136" y="1561335"/>
            <a:ext cx="2333864" cy="584775"/>
          </a:xfrm>
          <a:prstGeom prst="rect">
            <a:avLst/>
          </a:prstGeom>
          <a:noFill/>
        </p:spPr>
        <p:txBody>
          <a:bodyPr wrap="square">
            <a:spAutoFit/>
          </a:bodyPr>
          <a:lstStyle/>
          <a:p>
            <a:pPr>
              <a:buClr>
                <a:srgbClr val="002060"/>
              </a:buClr>
              <a:buSzPts val="11500"/>
            </a:pPr>
            <a:r>
              <a:rPr lang="en-GB" sz="3200" b="1" dirty="0" err="1">
                <a:solidFill>
                  <a:srgbClr val="FF0066"/>
                </a:solidFill>
                <a:latin typeface="Century Gothic" panose="020B0502020202020204" pitchFamily="34" charset="0"/>
                <a:ea typeface="Calibri"/>
                <a:cs typeface="Calibri"/>
                <a:sym typeface="Calibri"/>
              </a:rPr>
              <a:t>ai</a:t>
            </a:r>
            <a:r>
              <a:rPr lang="en-GB" sz="3200" dirty="0" err="1">
                <a:solidFill>
                  <a:srgbClr val="002060"/>
                </a:solidFill>
                <a:latin typeface="Century Gothic" panose="020B0502020202020204" pitchFamily="34" charset="0"/>
                <a:ea typeface="Calibri"/>
                <a:cs typeface="Calibri"/>
                <a:sym typeface="Calibri"/>
              </a:rPr>
              <a:t>re</a:t>
            </a:r>
            <a:endParaRPr lang="en-GB" sz="3200" dirty="0">
              <a:solidFill>
                <a:srgbClr val="002060"/>
              </a:solidFill>
              <a:latin typeface="Century Gothic" panose="020B0502020202020204" pitchFamily="34" charset="0"/>
              <a:ea typeface="Calibri"/>
              <a:cs typeface="Calibri"/>
              <a:sym typeface="Calibri"/>
            </a:endParaRPr>
          </a:p>
        </p:txBody>
      </p:sp>
      <p:sp>
        <p:nvSpPr>
          <p:cNvPr id="47" name="TextBox 46">
            <a:extLst>
              <a:ext uri="{FF2B5EF4-FFF2-40B4-BE49-F238E27FC236}">
                <a16:creationId xmlns:a16="http://schemas.microsoft.com/office/drawing/2014/main" id="{1C5306AD-FF89-4B0F-8946-FB48D62E9CF4}"/>
              </a:ext>
            </a:extLst>
          </p:cNvPr>
          <p:cNvSpPr txBox="1"/>
          <p:nvPr/>
        </p:nvSpPr>
        <p:spPr>
          <a:xfrm>
            <a:off x="5965775" y="2168623"/>
            <a:ext cx="2333864" cy="584775"/>
          </a:xfrm>
          <a:prstGeom prst="rect">
            <a:avLst/>
          </a:prstGeom>
          <a:noFill/>
        </p:spPr>
        <p:txBody>
          <a:bodyPr wrap="square">
            <a:spAutoFit/>
          </a:bodyPr>
          <a:lstStyle/>
          <a:p>
            <a:pPr>
              <a:buClr>
                <a:srgbClr val="002060"/>
              </a:buClr>
              <a:buSzPts val="11500"/>
            </a:pPr>
            <a:r>
              <a:rPr lang="en-GB" sz="3200" dirty="0" err="1">
                <a:solidFill>
                  <a:srgbClr val="002060"/>
                </a:solidFill>
                <a:latin typeface="Century Gothic" panose="020B0502020202020204" pitchFamily="34" charset="0"/>
                <a:ea typeface="Calibri"/>
                <a:cs typeface="Calibri"/>
                <a:sym typeface="Calibri"/>
              </a:rPr>
              <a:t>antig</a:t>
            </a:r>
            <a:r>
              <a:rPr lang="en-GB" sz="3200" b="1" dirty="0" err="1">
                <a:solidFill>
                  <a:srgbClr val="FF0066"/>
                </a:solidFill>
                <a:latin typeface="Century Gothic" panose="020B0502020202020204" pitchFamily="34" charset="0"/>
                <a:ea typeface="Calibri"/>
                <a:cs typeface="Calibri"/>
                <a:sym typeface="Calibri"/>
              </a:rPr>
              <a:t>uo</a:t>
            </a:r>
            <a:endParaRPr lang="en-GB" sz="3200" b="1" dirty="0">
              <a:solidFill>
                <a:srgbClr val="FF0066"/>
              </a:solidFill>
              <a:latin typeface="Century Gothic" panose="020B0502020202020204" pitchFamily="34" charset="0"/>
              <a:ea typeface="Calibri"/>
              <a:cs typeface="Calibri"/>
              <a:sym typeface="Calibri"/>
            </a:endParaRPr>
          </a:p>
        </p:txBody>
      </p:sp>
      <p:sp>
        <p:nvSpPr>
          <p:cNvPr id="48" name="TextBox 47">
            <a:extLst>
              <a:ext uri="{FF2B5EF4-FFF2-40B4-BE49-F238E27FC236}">
                <a16:creationId xmlns:a16="http://schemas.microsoft.com/office/drawing/2014/main" id="{F1F94991-FAB2-41EA-8868-155CA185C60E}"/>
              </a:ext>
            </a:extLst>
          </p:cNvPr>
          <p:cNvSpPr txBox="1"/>
          <p:nvPr/>
        </p:nvSpPr>
        <p:spPr>
          <a:xfrm>
            <a:off x="5963609" y="2844225"/>
            <a:ext cx="2333864" cy="584775"/>
          </a:xfrm>
          <a:prstGeom prst="rect">
            <a:avLst/>
          </a:prstGeom>
          <a:noFill/>
        </p:spPr>
        <p:txBody>
          <a:bodyPr wrap="square">
            <a:spAutoFit/>
          </a:bodyPr>
          <a:lstStyle/>
          <a:p>
            <a:r>
              <a:rPr lang="en-GB" sz="3200" dirty="0" err="1">
                <a:solidFill>
                  <a:srgbClr val="002060"/>
                </a:solidFill>
                <a:latin typeface="Century Gothic" panose="020B0502020202020204" pitchFamily="34" charset="0"/>
                <a:ea typeface="Calibri"/>
                <a:cs typeface="Calibri"/>
                <a:sym typeface="Calibri"/>
              </a:rPr>
              <a:t>b</a:t>
            </a:r>
            <a:r>
              <a:rPr lang="en-GB" sz="3200" b="1" dirty="0" err="1">
                <a:solidFill>
                  <a:srgbClr val="FF0066"/>
                </a:solidFill>
                <a:latin typeface="Century Gothic" panose="020B0502020202020204" pitchFamily="34" charset="0"/>
                <a:ea typeface="Calibri"/>
                <a:cs typeface="Calibri"/>
                <a:sym typeface="Calibri"/>
              </a:rPr>
              <a:t>o</a:t>
            </a:r>
            <a:r>
              <a:rPr lang="en-GB" sz="3200" dirty="0" err="1">
                <a:solidFill>
                  <a:srgbClr val="002060"/>
                </a:solidFill>
                <a:latin typeface="Century Gothic" panose="020B0502020202020204" pitchFamily="34" charset="0"/>
                <a:ea typeface="Calibri"/>
                <a:cs typeface="Calibri"/>
                <a:sym typeface="Calibri"/>
              </a:rPr>
              <a:t>ina</a:t>
            </a:r>
            <a:endParaRPr lang="en-GB" sz="3200" dirty="0"/>
          </a:p>
        </p:txBody>
      </p:sp>
      <p:sp>
        <p:nvSpPr>
          <p:cNvPr id="49" name="TextBox 48">
            <a:extLst>
              <a:ext uri="{FF2B5EF4-FFF2-40B4-BE49-F238E27FC236}">
                <a16:creationId xmlns:a16="http://schemas.microsoft.com/office/drawing/2014/main" id="{48813405-C4C6-4362-8BD6-07FB8D6217AD}"/>
              </a:ext>
            </a:extLst>
          </p:cNvPr>
          <p:cNvSpPr txBox="1"/>
          <p:nvPr/>
        </p:nvSpPr>
        <p:spPr>
          <a:xfrm>
            <a:off x="5959979" y="3484836"/>
            <a:ext cx="1774512" cy="584775"/>
          </a:xfrm>
          <a:prstGeom prst="rect">
            <a:avLst/>
          </a:prstGeom>
          <a:noFill/>
        </p:spPr>
        <p:txBody>
          <a:bodyPr wrap="square">
            <a:spAutoFit/>
          </a:bodyPr>
          <a:lstStyle/>
          <a:p>
            <a:pPr>
              <a:buClr>
                <a:srgbClr val="002060"/>
              </a:buClr>
              <a:buSzPts val="11500"/>
            </a:pPr>
            <a:r>
              <a:rPr lang="en-GB" sz="3200" dirty="0">
                <a:solidFill>
                  <a:srgbClr val="002060"/>
                </a:solidFill>
                <a:latin typeface="Century Gothic" panose="020B0502020202020204" pitchFamily="34" charset="0"/>
                <a:ea typeface="Century Gothic"/>
                <a:cs typeface="Century Gothic"/>
                <a:sym typeface="Century Gothic"/>
              </a:rPr>
              <a:t>c</a:t>
            </a:r>
            <a:r>
              <a:rPr lang="en-GB" sz="3200" b="1" dirty="0">
                <a:solidFill>
                  <a:srgbClr val="FF0066"/>
                </a:solidFill>
                <a:latin typeface="Century Gothic" panose="020B0502020202020204" pitchFamily="34" charset="0"/>
                <a:ea typeface="Century Gothic"/>
                <a:cs typeface="Century Gothic"/>
                <a:sym typeface="Century Gothic"/>
              </a:rPr>
              <a:t>a</a:t>
            </a:r>
            <a:r>
              <a:rPr lang="en-GB" sz="3200" dirty="0">
                <a:solidFill>
                  <a:srgbClr val="002060"/>
                </a:solidFill>
                <a:latin typeface="Century Gothic" panose="020B0502020202020204" pitchFamily="34" charset="0"/>
                <a:ea typeface="Century Gothic"/>
                <a:cs typeface="Century Gothic"/>
                <a:sym typeface="Century Gothic"/>
              </a:rPr>
              <a:t>s</a:t>
            </a:r>
            <a:r>
              <a:rPr lang="en-GB" sz="3200" b="1" dirty="0">
                <a:solidFill>
                  <a:srgbClr val="FF0066"/>
                </a:solidFill>
                <a:latin typeface="Century Gothic" panose="020B0502020202020204" pitchFamily="34" charset="0"/>
                <a:ea typeface="Century Gothic"/>
                <a:cs typeface="Century Gothic"/>
                <a:sym typeface="Century Gothic"/>
              </a:rPr>
              <a:t>a</a:t>
            </a:r>
          </a:p>
        </p:txBody>
      </p:sp>
      <p:sp>
        <p:nvSpPr>
          <p:cNvPr id="50" name="TextBox 49">
            <a:extLst>
              <a:ext uri="{FF2B5EF4-FFF2-40B4-BE49-F238E27FC236}">
                <a16:creationId xmlns:a16="http://schemas.microsoft.com/office/drawing/2014/main" id="{CDB16B45-D320-435F-AAA9-D3A9E6C4BBBA}"/>
              </a:ext>
            </a:extLst>
          </p:cNvPr>
          <p:cNvSpPr txBox="1"/>
          <p:nvPr/>
        </p:nvSpPr>
        <p:spPr>
          <a:xfrm>
            <a:off x="5908377" y="4019267"/>
            <a:ext cx="2333864" cy="584775"/>
          </a:xfrm>
          <a:prstGeom prst="rect">
            <a:avLst/>
          </a:prstGeom>
          <a:noFill/>
        </p:spPr>
        <p:txBody>
          <a:bodyPr wrap="square">
            <a:spAutoFit/>
          </a:bodyPr>
          <a:lstStyle/>
          <a:p>
            <a:pPr>
              <a:buClr>
                <a:srgbClr val="002060"/>
              </a:buClr>
              <a:buSzPts val="11500"/>
            </a:pPr>
            <a:r>
              <a:rPr lang="en-GB" sz="3200" u="sng" dirty="0">
                <a:solidFill>
                  <a:srgbClr val="002060"/>
                </a:solidFill>
                <a:latin typeface="Century Gothic" panose="020B0502020202020204" pitchFamily="34" charset="0"/>
                <a:ea typeface="Century Gothic"/>
                <a:cs typeface="Century Gothic"/>
                <a:sym typeface="Century Gothic"/>
              </a:rPr>
              <a:t>ch</a:t>
            </a:r>
            <a:r>
              <a:rPr lang="en-GB" sz="3200" b="1" u="sng" dirty="0">
                <a:solidFill>
                  <a:srgbClr val="FF0066"/>
                </a:solidFill>
                <a:latin typeface="Century Gothic" panose="020B0502020202020204" pitchFamily="34" charset="0"/>
                <a:ea typeface="Century Gothic"/>
                <a:cs typeface="Century Gothic"/>
                <a:sym typeface="Century Gothic"/>
              </a:rPr>
              <a:t>o</a:t>
            </a:r>
            <a:r>
              <a:rPr lang="en-GB" sz="3200" dirty="0">
                <a:solidFill>
                  <a:srgbClr val="002060"/>
                </a:solidFill>
                <a:latin typeface="Century Gothic" panose="020B0502020202020204" pitchFamily="34" charset="0"/>
                <a:ea typeface="Century Gothic"/>
                <a:cs typeface="Century Gothic"/>
                <a:sym typeface="Century Gothic"/>
              </a:rPr>
              <a:t>c</a:t>
            </a:r>
            <a:r>
              <a:rPr lang="en-GB" sz="3200" b="1" dirty="0">
                <a:solidFill>
                  <a:srgbClr val="FF0066"/>
                </a:solidFill>
                <a:latin typeface="Century Gothic" panose="020B0502020202020204" pitchFamily="34" charset="0"/>
                <a:ea typeface="Century Gothic"/>
                <a:cs typeface="Century Gothic"/>
                <a:sym typeface="Century Gothic"/>
              </a:rPr>
              <a:t>o</a:t>
            </a:r>
            <a:r>
              <a:rPr lang="en-GB" sz="3200" u="sng" dirty="0">
                <a:solidFill>
                  <a:srgbClr val="002060"/>
                </a:solidFill>
                <a:latin typeface="Century Gothic" panose="020B0502020202020204" pitchFamily="34" charset="0"/>
                <a:ea typeface="Century Gothic"/>
                <a:cs typeface="Century Gothic"/>
                <a:sym typeface="Century Gothic"/>
              </a:rPr>
              <a:t>l</a:t>
            </a:r>
            <a:r>
              <a:rPr lang="en-GB" sz="3200" b="1" u="sng" dirty="0">
                <a:solidFill>
                  <a:srgbClr val="FF0066"/>
                </a:solidFill>
                <a:latin typeface="Century Gothic" panose="020B0502020202020204" pitchFamily="34" charset="0"/>
                <a:ea typeface="Century Gothic"/>
                <a:cs typeface="Century Gothic"/>
                <a:sym typeface="Century Gothic"/>
              </a:rPr>
              <a:t>a</a:t>
            </a:r>
            <a:r>
              <a:rPr lang="en-GB" sz="3200" dirty="0">
                <a:solidFill>
                  <a:srgbClr val="002060"/>
                </a:solidFill>
                <a:latin typeface="Century Gothic" panose="020B0502020202020204" pitchFamily="34" charset="0"/>
                <a:ea typeface="Century Gothic"/>
                <a:cs typeface="Century Gothic"/>
                <a:sym typeface="Century Gothic"/>
              </a:rPr>
              <a:t>t</a:t>
            </a:r>
            <a:r>
              <a:rPr lang="en-GB" sz="3200" b="1" dirty="0">
                <a:solidFill>
                  <a:srgbClr val="FF0066"/>
                </a:solidFill>
                <a:latin typeface="Century Gothic" panose="020B0502020202020204" pitchFamily="34" charset="0"/>
                <a:ea typeface="Century Gothic"/>
                <a:cs typeface="Century Gothic"/>
                <a:sym typeface="Century Gothic"/>
              </a:rPr>
              <a:t>e</a:t>
            </a:r>
          </a:p>
        </p:txBody>
      </p:sp>
      <p:sp>
        <p:nvSpPr>
          <p:cNvPr id="52" name="TextBox 51">
            <a:extLst>
              <a:ext uri="{FF2B5EF4-FFF2-40B4-BE49-F238E27FC236}">
                <a16:creationId xmlns:a16="http://schemas.microsoft.com/office/drawing/2014/main" id="{C47CF656-13C1-4B2B-B662-3526E4AC44DF}"/>
              </a:ext>
            </a:extLst>
          </p:cNvPr>
          <p:cNvSpPr txBox="1"/>
          <p:nvPr/>
        </p:nvSpPr>
        <p:spPr>
          <a:xfrm>
            <a:off x="5908377" y="4648694"/>
            <a:ext cx="2333864" cy="584775"/>
          </a:xfrm>
          <a:prstGeom prst="rect">
            <a:avLst/>
          </a:prstGeom>
          <a:noFill/>
        </p:spPr>
        <p:txBody>
          <a:bodyPr wrap="square">
            <a:spAutoFit/>
          </a:bodyPr>
          <a:lstStyle/>
          <a:p>
            <a:pPr>
              <a:buClr>
                <a:srgbClr val="002060"/>
              </a:buClr>
              <a:buSzPts val="11500"/>
            </a:pPr>
            <a:r>
              <a:rPr lang="en-GB" sz="3200" dirty="0" err="1">
                <a:solidFill>
                  <a:srgbClr val="002060"/>
                </a:solidFill>
                <a:latin typeface="Century Gothic" panose="020B0502020202020204" pitchFamily="34" charset="0"/>
                <a:ea typeface="Calibri"/>
                <a:cs typeface="Calibri"/>
                <a:sym typeface="Calibri"/>
              </a:rPr>
              <a:t>c</a:t>
            </a:r>
            <a:r>
              <a:rPr lang="en-GB" sz="3200" b="1" dirty="0" err="1">
                <a:solidFill>
                  <a:srgbClr val="FF0066"/>
                </a:solidFill>
                <a:latin typeface="Century Gothic" panose="020B0502020202020204" pitchFamily="34" charset="0"/>
                <a:ea typeface="Calibri"/>
                <a:cs typeface="Calibri"/>
                <a:sym typeface="Calibri"/>
              </a:rPr>
              <a:t>uá</a:t>
            </a:r>
            <a:r>
              <a:rPr lang="en-GB" sz="3200" dirty="0" err="1">
                <a:solidFill>
                  <a:srgbClr val="002060"/>
                </a:solidFill>
                <a:latin typeface="Century Gothic" panose="020B0502020202020204" pitchFamily="34" charset="0"/>
                <a:ea typeface="Calibri"/>
                <a:cs typeface="Calibri"/>
                <a:sym typeface="Calibri"/>
              </a:rPr>
              <a:t>ndo</a:t>
            </a:r>
            <a:endParaRPr lang="en-GB" sz="3200" dirty="0">
              <a:solidFill>
                <a:srgbClr val="002060"/>
              </a:solidFill>
              <a:latin typeface="Century Gothic" panose="020B0502020202020204" pitchFamily="34" charset="0"/>
              <a:ea typeface="Calibri"/>
              <a:cs typeface="Calibri"/>
              <a:sym typeface="Calibri"/>
            </a:endParaRPr>
          </a:p>
        </p:txBody>
      </p:sp>
      <p:sp>
        <p:nvSpPr>
          <p:cNvPr id="53" name="TextBox 52">
            <a:extLst>
              <a:ext uri="{FF2B5EF4-FFF2-40B4-BE49-F238E27FC236}">
                <a16:creationId xmlns:a16="http://schemas.microsoft.com/office/drawing/2014/main" id="{B61FED6D-4E44-4B5A-AF1C-60ADF5AC3DCB}"/>
              </a:ext>
            </a:extLst>
          </p:cNvPr>
          <p:cNvSpPr txBox="1"/>
          <p:nvPr/>
        </p:nvSpPr>
        <p:spPr>
          <a:xfrm>
            <a:off x="5902778" y="5296665"/>
            <a:ext cx="2333864" cy="584775"/>
          </a:xfrm>
          <a:prstGeom prst="rect">
            <a:avLst/>
          </a:prstGeom>
          <a:noFill/>
        </p:spPr>
        <p:txBody>
          <a:bodyPr wrap="square">
            <a:spAutoFit/>
          </a:bodyPr>
          <a:lstStyle/>
          <a:p>
            <a:pPr>
              <a:buClr>
                <a:srgbClr val="002060"/>
              </a:buClr>
              <a:buSzPts val="11500"/>
            </a:pPr>
            <a:r>
              <a:rPr lang="en-GB" sz="3200" dirty="0">
                <a:solidFill>
                  <a:srgbClr val="002060"/>
                </a:solidFill>
                <a:latin typeface="Century Gothic" panose="020B0502020202020204" pitchFamily="34" charset="0"/>
                <a:ea typeface="Century Gothic"/>
                <a:cs typeface="Century Gothic"/>
                <a:sym typeface="Century Gothic"/>
              </a:rPr>
              <a:t>d</a:t>
            </a:r>
            <a:r>
              <a:rPr lang="en-GB" sz="3200" b="1" dirty="0">
                <a:solidFill>
                  <a:srgbClr val="FF0066"/>
                </a:solidFill>
                <a:latin typeface="Century Gothic" panose="020B0502020202020204" pitchFamily="34" charset="0"/>
                <a:ea typeface="Century Gothic"/>
                <a:cs typeface="Century Gothic"/>
                <a:sym typeface="Century Gothic"/>
              </a:rPr>
              <a:t>o</a:t>
            </a:r>
            <a:r>
              <a:rPr lang="en-GB" sz="3200" dirty="0">
                <a:solidFill>
                  <a:srgbClr val="002060"/>
                </a:solidFill>
                <a:latin typeface="Century Gothic" panose="020B0502020202020204" pitchFamily="34" charset="0"/>
                <a:ea typeface="Century Gothic"/>
                <a:cs typeface="Century Gothic"/>
                <a:sym typeface="Century Gothic"/>
              </a:rPr>
              <a:t>s</a:t>
            </a:r>
            <a:endParaRPr lang="en-GB" sz="3200" b="1" dirty="0">
              <a:solidFill>
                <a:srgbClr val="FF0066"/>
              </a:solidFill>
              <a:latin typeface="Century Gothic" panose="020B0502020202020204" pitchFamily="34" charset="0"/>
              <a:ea typeface="Calibri"/>
              <a:cs typeface="Calibri"/>
              <a:sym typeface="Calibri"/>
            </a:endParaRPr>
          </a:p>
        </p:txBody>
      </p:sp>
      <p:sp>
        <p:nvSpPr>
          <p:cNvPr id="54" name="Google Shape;129;p5">
            <a:extLst>
              <a:ext uri="{FF2B5EF4-FFF2-40B4-BE49-F238E27FC236}">
                <a16:creationId xmlns:a16="http://schemas.microsoft.com/office/drawing/2014/main" id="{D1BB606B-0FDA-483F-9AA6-7272153055CF}"/>
              </a:ext>
            </a:extLst>
          </p:cNvPr>
          <p:cNvSpPr txBox="1"/>
          <p:nvPr/>
        </p:nvSpPr>
        <p:spPr>
          <a:xfrm>
            <a:off x="5903988" y="5911528"/>
            <a:ext cx="2374136" cy="1077178"/>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3200" b="1" dirty="0" err="1">
                <a:solidFill>
                  <a:srgbClr val="FF0066"/>
                </a:solidFill>
                <a:latin typeface="Century Gothic" panose="020B0502020202020204" pitchFamily="34" charset="0"/>
                <a:ea typeface="Century Gothic"/>
                <a:cs typeface="Century Gothic"/>
                <a:sym typeface="Century Gothic"/>
              </a:rPr>
              <a:t>e</a:t>
            </a:r>
            <a:r>
              <a:rPr lang="en-GB" sz="3200" dirty="0" err="1">
                <a:solidFill>
                  <a:srgbClr val="002060"/>
                </a:solidFill>
                <a:latin typeface="Century Gothic" panose="020B0502020202020204" pitchFamily="34" charset="0"/>
                <a:ea typeface="Century Gothic"/>
                <a:cs typeface="Century Gothic"/>
                <a:sym typeface="Century Gothic"/>
              </a:rPr>
              <a:t>l</a:t>
            </a:r>
            <a:r>
              <a:rPr lang="en-GB" sz="3200" b="1" dirty="0" err="1">
                <a:solidFill>
                  <a:srgbClr val="FF0066"/>
                </a:solidFill>
                <a:latin typeface="Century Gothic" panose="020B0502020202020204" pitchFamily="34" charset="0"/>
                <a:ea typeface="Century Gothic"/>
                <a:cs typeface="Century Gothic"/>
                <a:sym typeface="Century Gothic"/>
              </a:rPr>
              <a:t>e</a:t>
            </a:r>
            <a:r>
              <a:rPr lang="en-GB" sz="3200" dirty="0" err="1">
                <a:solidFill>
                  <a:srgbClr val="002060"/>
                </a:solidFill>
                <a:latin typeface="Century Gothic" panose="020B0502020202020204" pitchFamily="34" charset="0"/>
                <a:ea typeface="Century Gothic"/>
                <a:cs typeface="Century Gothic"/>
                <a:sym typeface="Century Gothic"/>
              </a:rPr>
              <a:t>fant</a:t>
            </a:r>
            <a:r>
              <a:rPr lang="en-GB" sz="3200" b="1" dirty="0" err="1">
                <a:solidFill>
                  <a:srgbClr val="FF0066"/>
                </a:solidFill>
                <a:latin typeface="Century Gothic" panose="020B0502020202020204" pitchFamily="34" charset="0"/>
                <a:ea typeface="Century Gothic"/>
                <a:cs typeface="Century Gothic"/>
                <a:sym typeface="Century Gothic"/>
              </a:rPr>
              <a:t>e</a:t>
            </a:r>
            <a:endParaRPr lang="en-GB" sz="3200" b="1" dirty="0">
              <a:solidFill>
                <a:srgbClr val="FF0066"/>
              </a:solidFill>
              <a:latin typeface="Century Gothic" panose="020B0502020202020204" pitchFamily="34" charset="0"/>
              <a:ea typeface="Century Gothic"/>
              <a:cs typeface="Century Gothic"/>
              <a:sym typeface="Century Gothic"/>
            </a:endParaRPr>
          </a:p>
          <a:p>
            <a:pPr lvl="0">
              <a:buClr>
                <a:srgbClr val="002060"/>
              </a:buClr>
              <a:buSzPts val="11500"/>
            </a:pPr>
            <a:endParaRPr sz="3200" b="1" i="0" u="none" strike="noStrike" cap="none" dirty="0">
              <a:solidFill>
                <a:srgbClr val="FF0066"/>
              </a:solidFill>
              <a:latin typeface="Century Gothic" panose="020B0502020202020204" pitchFamily="34" charset="0"/>
              <a:ea typeface="Calibri"/>
              <a:cs typeface="Calibri"/>
              <a:sym typeface="Calibri"/>
            </a:endParaRPr>
          </a:p>
        </p:txBody>
      </p:sp>
      <p:sp>
        <p:nvSpPr>
          <p:cNvPr id="55" name="TextBox 54">
            <a:extLst>
              <a:ext uri="{FF2B5EF4-FFF2-40B4-BE49-F238E27FC236}">
                <a16:creationId xmlns:a16="http://schemas.microsoft.com/office/drawing/2014/main" id="{0A05ACF9-2AA8-4765-95B9-0E29FDAAD272}"/>
              </a:ext>
            </a:extLst>
          </p:cNvPr>
          <p:cNvSpPr txBox="1"/>
          <p:nvPr/>
        </p:nvSpPr>
        <p:spPr>
          <a:xfrm>
            <a:off x="8184843" y="1000213"/>
            <a:ext cx="2333864" cy="584775"/>
          </a:xfrm>
          <a:prstGeom prst="rect">
            <a:avLst/>
          </a:prstGeom>
          <a:noFill/>
        </p:spPr>
        <p:txBody>
          <a:bodyPr wrap="square">
            <a:spAutoFit/>
          </a:bodyPr>
          <a:lstStyle/>
          <a:p>
            <a:pPr>
              <a:buClr>
                <a:srgbClr val="002060"/>
              </a:buClr>
              <a:buSzPts val="11500"/>
            </a:pPr>
            <a:r>
              <a:rPr lang="en-GB" sz="3200" dirty="0" err="1">
                <a:solidFill>
                  <a:srgbClr val="002060"/>
                </a:solidFill>
                <a:latin typeface="Century Gothic" panose="020B0502020202020204" pitchFamily="34" charset="0"/>
                <a:ea typeface="Calibri"/>
                <a:cs typeface="Calibri"/>
                <a:sym typeface="Calibri"/>
              </a:rPr>
              <a:t>f</a:t>
            </a:r>
            <a:r>
              <a:rPr lang="en-GB" sz="3200" b="1" dirty="0" err="1">
                <a:solidFill>
                  <a:srgbClr val="FF0066"/>
                </a:solidFill>
                <a:latin typeface="Century Gothic" panose="020B0502020202020204" pitchFamily="34" charset="0"/>
                <a:ea typeface="Calibri"/>
                <a:cs typeface="Calibri"/>
                <a:sym typeface="Calibri"/>
              </a:rPr>
              <a:t>eo</a:t>
            </a:r>
            <a:endParaRPr lang="en-GB" sz="3200" b="1" dirty="0">
              <a:solidFill>
                <a:srgbClr val="FF0066"/>
              </a:solidFill>
              <a:latin typeface="Century Gothic" panose="020B0502020202020204" pitchFamily="34" charset="0"/>
              <a:ea typeface="Calibri"/>
              <a:cs typeface="Calibri"/>
              <a:sym typeface="Calibri"/>
            </a:endParaRPr>
          </a:p>
        </p:txBody>
      </p:sp>
      <p:sp>
        <p:nvSpPr>
          <p:cNvPr id="56" name="TextBox 55">
            <a:extLst>
              <a:ext uri="{FF2B5EF4-FFF2-40B4-BE49-F238E27FC236}">
                <a16:creationId xmlns:a16="http://schemas.microsoft.com/office/drawing/2014/main" id="{3405F9C3-DDC3-481F-9A59-962BFADF43F6}"/>
              </a:ext>
            </a:extLst>
          </p:cNvPr>
          <p:cNvSpPr txBox="1"/>
          <p:nvPr/>
        </p:nvSpPr>
        <p:spPr>
          <a:xfrm>
            <a:off x="8178385" y="1624531"/>
            <a:ext cx="2333864" cy="584775"/>
          </a:xfrm>
          <a:prstGeom prst="rect">
            <a:avLst/>
          </a:prstGeom>
          <a:noFill/>
        </p:spPr>
        <p:txBody>
          <a:bodyPr wrap="square">
            <a:spAutoFit/>
          </a:bodyPr>
          <a:lstStyle/>
          <a:p>
            <a:pPr>
              <a:buClr>
                <a:srgbClr val="002060"/>
              </a:buClr>
              <a:buSzPts val="11500"/>
            </a:pPr>
            <a:r>
              <a:rPr lang="en-GB" sz="3200" b="1" dirty="0">
                <a:solidFill>
                  <a:srgbClr val="FF0066"/>
                </a:solidFill>
                <a:latin typeface="Century Gothic" panose="020B0502020202020204" pitchFamily="34" charset="0"/>
                <a:ea typeface="Century Gothic"/>
                <a:cs typeface="Century Gothic"/>
                <a:sym typeface="Century Gothic"/>
              </a:rPr>
              <a:t>i</a:t>
            </a:r>
            <a:r>
              <a:rPr lang="en-GB" sz="3200" dirty="0">
                <a:solidFill>
                  <a:srgbClr val="002060"/>
                </a:solidFill>
                <a:latin typeface="Century Gothic" panose="020B0502020202020204" pitchFamily="34" charset="0"/>
                <a:ea typeface="Century Gothic"/>
                <a:cs typeface="Century Gothic"/>
                <a:sym typeface="Century Gothic"/>
              </a:rPr>
              <a:t>dea</a:t>
            </a:r>
            <a:endParaRPr lang="en-GB" sz="3200" b="1" dirty="0">
              <a:solidFill>
                <a:srgbClr val="FF0066"/>
              </a:solidFill>
              <a:latin typeface="Century Gothic" panose="020B0502020202020204" pitchFamily="34" charset="0"/>
              <a:ea typeface="Century Gothic"/>
              <a:cs typeface="Century Gothic"/>
              <a:sym typeface="Century Gothic"/>
            </a:endParaRPr>
          </a:p>
        </p:txBody>
      </p:sp>
      <p:sp>
        <p:nvSpPr>
          <p:cNvPr id="57" name="TextBox 56">
            <a:extLst>
              <a:ext uri="{FF2B5EF4-FFF2-40B4-BE49-F238E27FC236}">
                <a16:creationId xmlns:a16="http://schemas.microsoft.com/office/drawing/2014/main" id="{AD56D472-C969-4DE7-8F85-DEFFC0AD1F69}"/>
              </a:ext>
            </a:extLst>
          </p:cNvPr>
          <p:cNvSpPr txBox="1"/>
          <p:nvPr/>
        </p:nvSpPr>
        <p:spPr>
          <a:xfrm>
            <a:off x="8177415" y="2214036"/>
            <a:ext cx="3099459" cy="584775"/>
          </a:xfrm>
          <a:prstGeom prst="rect">
            <a:avLst/>
          </a:prstGeom>
          <a:noFill/>
        </p:spPr>
        <p:txBody>
          <a:bodyPr wrap="square">
            <a:spAutoFit/>
          </a:bodyPr>
          <a:lstStyle/>
          <a:p>
            <a:pPr>
              <a:buClr>
                <a:srgbClr val="002060"/>
              </a:buClr>
              <a:buSzPts val="11500"/>
            </a:pPr>
            <a:r>
              <a:rPr lang="en-GB" sz="3200" b="1" u="sng" dirty="0" err="1">
                <a:solidFill>
                  <a:srgbClr val="FF0066"/>
                </a:solidFill>
                <a:latin typeface="Century Gothic" panose="020B0502020202020204" pitchFamily="34" charset="0"/>
                <a:ea typeface="Calibri"/>
                <a:cs typeface="Calibri"/>
                <a:sym typeface="Calibri"/>
              </a:rPr>
              <a:t>i</a:t>
            </a:r>
            <a:r>
              <a:rPr lang="en-GB" sz="3200" u="sng" dirty="0" err="1">
                <a:solidFill>
                  <a:srgbClr val="002060"/>
                </a:solidFill>
                <a:latin typeface="Century Gothic" panose="020B0502020202020204" pitchFamily="34" charset="0"/>
                <a:ea typeface="Calibri"/>
                <a:cs typeface="Calibri"/>
                <a:sym typeface="Calibri"/>
              </a:rPr>
              <a:t>n</a:t>
            </a:r>
            <a:r>
              <a:rPr lang="en-GB" sz="3200" dirty="0" err="1">
                <a:solidFill>
                  <a:srgbClr val="002060"/>
                </a:solidFill>
                <a:latin typeface="Century Gothic" panose="020B0502020202020204" pitchFamily="34" charset="0"/>
                <a:ea typeface="Calibri"/>
                <a:cs typeface="Calibri"/>
                <a:sym typeface="Calibri"/>
              </a:rPr>
              <a:t>t</a:t>
            </a:r>
            <a:r>
              <a:rPr lang="en-GB" sz="3200" b="1" dirty="0" err="1">
                <a:solidFill>
                  <a:srgbClr val="FF0066"/>
                </a:solidFill>
                <a:latin typeface="Century Gothic" panose="020B0502020202020204" pitchFamily="34" charset="0"/>
                <a:ea typeface="Calibri"/>
                <a:cs typeface="Calibri"/>
                <a:sym typeface="Calibri"/>
              </a:rPr>
              <a:t>e</a:t>
            </a:r>
            <a:r>
              <a:rPr lang="en-GB" sz="3200" u="sng" dirty="0" err="1">
                <a:solidFill>
                  <a:srgbClr val="002060"/>
                </a:solidFill>
                <a:latin typeface="Century Gothic" panose="020B0502020202020204" pitchFamily="34" charset="0"/>
                <a:ea typeface="Calibri"/>
                <a:cs typeface="Calibri"/>
                <a:sym typeface="Calibri"/>
              </a:rPr>
              <a:t>r</a:t>
            </a:r>
            <a:r>
              <a:rPr lang="en-GB" sz="3200" b="1" u="sng" dirty="0" err="1">
                <a:solidFill>
                  <a:srgbClr val="FF0066"/>
                </a:solidFill>
                <a:latin typeface="Century Gothic" panose="020B0502020202020204" pitchFamily="34" charset="0"/>
                <a:ea typeface="Calibri"/>
                <a:cs typeface="Calibri"/>
                <a:sym typeface="Calibri"/>
              </a:rPr>
              <a:t>e</a:t>
            </a:r>
            <a:r>
              <a:rPr lang="en-GB" sz="3200" dirty="0" err="1">
                <a:solidFill>
                  <a:srgbClr val="002060"/>
                </a:solidFill>
                <a:latin typeface="Century Gothic" panose="020B0502020202020204" pitchFamily="34" charset="0"/>
                <a:ea typeface="Calibri"/>
                <a:cs typeface="Calibri"/>
                <a:sym typeface="Calibri"/>
              </a:rPr>
              <a:t>s</a:t>
            </a:r>
            <a:r>
              <a:rPr lang="en-GB" sz="3200" b="1" dirty="0" err="1">
                <a:solidFill>
                  <a:srgbClr val="FF0066"/>
                </a:solidFill>
                <a:latin typeface="Century Gothic" panose="020B0502020202020204" pitchFamily="34" charset="0"/>
                <a:ea typeface="Calibri"/>
                <a:cs typeface="Calibri"/>
                <a:sym typeface="Calibri"/>
              </a:rPr>
              <a:t>a</a:t>
            </a:r>
            <a:r>
              <a:rPr lang="en-GB" sz="3200" dirty="0" err="1">
                <a:solidFill>
                  <a:srgbClr val="002060"/>
                </a:solidFill>
                <a:latin typeface="Century Gothic" panose="020B0502020202020204" pitchFamily="34" charset="0"/>
                <a:ea typeface="Calibri"/>
                <a:cs typeface="Calibri"/>
                <a:sym typeface="Calibri"/>
              </a:rPr>
              <a:t>n</a:t>
            </a:r>
            <a:r>
              <a:rPr lang="en-GB" sz="3200" u="sng" dirty="0" err="1">
                <a:solidFill>
                  <a:srgbClr val="002060"/>
                </a:solidFill>
                <a:latin typeface="Century Gothic" panose="020B0502020202020204" pitchFamily="34" charset="0"/>
                <a:ea typeface="Calibri"/>
                <a:cs typeface="Calibri"/>
                <a:sym typeface="Calibri"/>
              </a:rPr>
              <a:t>t</a:t>
            </a:r>
            <a:r>
              <a:rPr lang="en-GB" sz="3200" b="1" u="sng" dirty="0" err="1">
                <a:solidFill>
                  <a:srgbClr val="FF0066"/>
                </a:solidFill>
                <a:latin typeface="Century Gothic" panose="020B0502020202020204" pitchFamily="34" charset="0"/>
                <a:ea typeface="Calibri"/>
                <a:cs typeface="Calibri"/>
                <a:sym typeface="Calibri"/>
              </a:rPr>
              <a:t>e</a:t>
            </a:r>
            <a:endParaRPr lang="en-GB" sz="3200" b="1" u="sng" dirty="0">
              <a:solidFill>
                <a:srgbClr val="FF0066"/>
              </a:solidFill>
              <a:latin typeface="Century Gothic" panose="020B0502020202020204" pitchFamily="34" charset="0"/>
              <a:ea typeface="Calibri"/>
              <a:cs typeface="Calibri"/>
              <a:sym typeface="Calibri"/>
            </a:endParaRPr>
          </a:p>
        </p:txBody>
      </p:sp>
      <p:sp>
        <p:nvSpPr>
          <p:cNvPr id="58" name="TextBox 57">
            <a:extLst>
              <a:ext uri="{FF2B5EF4-FFF2-40B4-BE49-F238E27FC236}">
                <a16:creationId xmlns:a16="http://schemas.microsoft.com/office/drawing/2014/main" id="{8B083E5F-E4E3-4870-A11E-A9F757FD90B7}"/>
              </a:ext>
            </a:extLst>
          </p:cNvPr>
          <p:cNvSpPr txBox="1"/>
          <p:nvPr/>
        </p:nvSpPr>
        <p:spPr>
          <a:xfrm>
            <a:off x="8206358" y="2888877"/>
            <a:ext cx="2333864" cy="584775"/>
          </a:xfrm>
          <a:prstGeom prst="rect">
            <a:avLst/>
          </a:prstGeom>
          <a:noFill/>
        </p:spPr>
        <p:txBody>
          <a:bodyPr wrap="square">
            <a:spAutoFit/>
          </a:bodyPr>
          <a:lstStyle/>
          <a:p>
            <a:pPr>
              <a:buClr>
                <a:srgbClr val="002060"/>
              </a:buClr>
              <a:buSzPts val="11500"/>
            </a:pPr>
            <a:r>
              <a:rPr lang="en-GB" sz="3200" dirty="0">
                <a:solidFill>
                  <a:srgbClr val="002060"/>
                </a:solidFill>
                <a:latin typeface="Century Gothic" panose="020B0502020202020204" pitchFamily="34" charset="0"/>
                <a:ea typeface="Calibri"/>
                <a:cs typeface="Calibri"/>
                <a:sym typeface="Calibri"/>
              </a:rPr>
              <a:t>l</a:t>
            </a:r>
            <a:r>
              <a:rPr lang="en-GB" sz="3200" b="1" dirty="0">
                <a:solidFill>
                  <a:srgbClr val="FF0066"/>
                </a:solidFill>
                <a:latin typeface="Century Gothic" panose="020B0502020202020204" pitchFamily="34" charset="0"/>
                <a:ea typeface="Calibri"/>
                <a:cs typeface="Calibri"/>
                <a:sym typeface="Calibri"/>
              </a:rPr>
              <a:t>ee</a:t>
            </a:r>
            <a:r>
              <a:rPr lang="en-GB" sz="3200" dirty="0">
                <a:solidFill>
                  <a:srgbClr val="002060"/>
                </a:solidFill>
                <a:latin typeface="Century Gothic" panose="020B0502020202020204" pitchFamily="34" charset="0"/>
                <a:ea typeface="Calibri"/>
                <a:cs typeface="Calibri"/>
                <a:sym typeface="Calibri"/>
              </a:rPr>
              <a:t>r</a:t>
            </a:r>
          </a:p>
        </p:txBody>
      </p:sp>
      <p:sp>
        <p:nvSpPr>
          <p:cNvPr id="59" name="TextBox 58">
            <a:extLst>
              <a:ext uri="{FF2B5EF4-FFF2-40B4-BE49-F238E27FC236}">
                <a16:creationId xmlns:a16="http://schemas.microsoft.com/office/drawing/2014/main" id="{94560C3E-6575-45CE-BA6B-D1352CF8F9C1}"/>
              </a:ext>
            </a:extLst>
          </p:cNvPr>
          <p:cNvSpPr txBox="1"/>
          <p:nvPr/>
        </p:nvSpPr>
        <p:spPr>
          <a:xfrm>
            <a:off x="8177415" y="3471756"/>
            <a:ext cx="2333864" cy="584775"/>
          </a:xfrm>
          <a:prstGeom prst="rect">
            <a:avLst/>
          </a:prstGeom>
          <a:noFill/>
        </p:spPr>
        <p:txBody>
          <a:bodyPr wrap="square">
            <a:spAutoFit/>
          </a:bodyPr>
          <a:lstStyle/>
          <a:p>
            <a:pPr>
              <a:buClr>
                <a:srgbClr val="002060"/>
              </a:buClr>
              <a:buSzPts val="11500"/>
            </a:pPr>
            <a:r>
              <a:rPr lang="en-GB" sz="3200" b="1" dirty="0" err="1">
                <a:solidFill>
                  <a:srgbClr val="FF0066"/>
                </a:solidFill>
                <a:latin typeface="Century Gothic" panose="020B0502020202020204" pitchFamily="34" charset="0"/>
                <a:ea typeface="Calibri"/>
                <a:cs typeface="Calibri"/>
                <a:sym typeface="Calibri"/>
              </a:rPr>
              <a:t>oe</a:t>
            </a:r>
            <a:r>
              <a:rPr lang="en-GB" sz="3200" dirty="0" err="1">
                <a:solidFill>
                  <a:srgbClr val="002060"/>
                </a:solidFill>
                <a:latin typeface="Century Gothic" panose="020B0502020202020204" pitchFamily="34" charset="0"/>
                <a:ea typeface="Calibri"/>
                <a:cs typeface="Calibri"/>
                <a:sym typeface="Calibri"/>
              </a:rPr>
              <a:t>ste</a:t>
            </a:r>
            <a:endParaRPr lang="en-GB" sz="3200" dirty="0">
              <a:solidFill>
                <a:srgbClr val="002060"/>
              </a:solidFill>
              <a:latin typeface="Century Gothic" panose="020B0502020202020204" pitchFamily="34" charset="0"/>
              <a:ea typeface="Calibri"/>
              <a:cs typeface="Calibri"/>
              <a:sym typeface="Calibri"/>
            </a:endParaRPr>
          </a:p>
        </p:txBody>
      </p:sp>
      <p:sp>
        <p:nvSpPr>
          <p:cNvPr id="60" name="TextBox 59">
            <a:extLst>
              <a:ext uri="{FF2B5EF4-FFF2-40B4-BE49-F238E27FC236}">
                <a16:creationId xmlns:a16="http://schemas.microsoft.com/office/drawing/2014/main" id="{5C192733-2C2C-4956-B67B-EA4CF5B1606C}"/>
              </a:ext>
            </a:extLst>
          </p:cNvPr>
          <p:cNvSpPr txBox="1"/>
          <p:nvPr/>
        </p:nvSpPr>
        <p:spPr>
          <a:xfrm>
            <a:off x="8459876" y="4019267"/>
            <a:ext cx="2333864" cy="584775"/>
          </a:xfrm>
          <a:prstGeom prst="rect">
            <a:avLst/>
          </a:prstGeom>
          <a:noFill/>
        </p:spPr>
        <p:txBody>
          <a:bodyPr wrap="square">
            <a:spAutoFit/>
          </a:bodyPr>
          <a:lstStyle/>
          <a:p>
            <a:pPr>
              <a:buClr>
                <a:srgbClr val="002060"/>
              </a:buClr>
              <a:buSzPts val="11500"/>
            </a:pPr>
            <a:r>
              <a:rPr lang="en-GB" sz="3200" dirty="0" err="1">
                <a:solidFill>
                  <a:srgbClr val="002060"/>
                </a:solidFill>
                <a:latin typeface="Century Gothic" panose="020B0502020202020204" pitchFamily="34" charset="0"/>
                <a:ea typeface="Calibri"/>
                <a:cs typeface="Calibri"/>
                <a:sym typeface="Calibri"/>
              </a:rPr>
              <a:t>p</a:t>
            </a:r>
            <a:r>
              <a:rPr lang="en-GB" sz="3200" b="1" dirty="0" err="1">
                <a:solidFill>
                  <a:srgbClr val="FF0066"/>
                </a:solidFill>
                <a:latin typeface="Century Gothic" panose="020B0502020202020204" pitchFamily="34" charset="0"/>
                <a:ea typeface="Calibri"/>
                <a:cs typeface="Calibri"/>
                <a:sym typeface="Calibri"/>
              </a:rPr>
              <a:t>ue</a:t>
            </a:r>
            <a:r>
              <a:rPr lang="en-GB" sz="3200" dirty="0" err="1">
                <a:solidFill>
                  <a:srgbClr val="002060"/>
                </a:solidFill>
                <a:latin typeface="Century Gothic" panose="020B0502020202020204" pitchFamily="34" charset="0"/>
                <a:ea typeface="Calibri"/>
                <a:cs typeface="Calibri"/>
                <a:sym typeface="Calibri"/>
              </a:rPr>
              <a:t>nte</a:t>
            </a:r>
            <a:endParaRPr lang="en-GB" sz="3200" dirty="0">
              <a:solidFill>
                <a:srgbClr val="002060"/>
              </a:solidFill>
              <a:latin typeface="Century Gothic" panose="020B0502020202020204" pitchFamily="34" charset="0"/>
              <a:ea typeface="Calibri"/>
              <a:cs typeface="Calibri"/>
              <a:sym typeface="Calibri"/>
            </a:endParaRPr>
          </a:p>
        </p:txBody>
      </p:sp>
      <p:sp>
        <p:nvSpPr>
          <p:cNvPr id="61" name="TextBox 60">
            <a:extLst>
              <a:ext uri="{FF2B5EF4-FFF2-40B4-BE49-F238E27FC236}">
                <a16:creationId xmlns:a16="http://schemas.microsoft.com/office/drawing/2014/main" id="{182C8EE2-202B-4796-A8D6-3D5D0C614759}"/>
              </a:ext>
            </a:extLst>
          </p:cNvPr>
          <p:cNvSpPr txBox="1"/>
          <p:nvPr/>
        </p:nvSpPr>
        <p:spPr>
          <a:xfrm>
            <a:off x="8227865" y="4600555"/>
            <a:ext cx="2333864" cy="584775"/>
          </a:xfrm>
          <a:prstGeom prst="rect">
            <a:avLst/>
          </a:prstGeom>
          <a:noFill/>
        </p:spPr>
        <p:txBody>
          <a:bodyPr wrap="square">
            <a:spAutoFit/>
          </a:bodyPr>
          <a:lstStyle/>
          <a:p>
            <a:pPr>
              <a:buClr>
                <a:srgbClr val="002060"/>
              </a:buClr>
              <a:buSzPts val="11500"/>
            </a:pPr>
            <a:r>
              <a:rPr lang="en-GB" sz="3200" b="1" dirty="0" err="1">
                <a:solidFill>
                  <a:srgbClr val="FF0066"/>
                </a:solidFill>
                <a:latin typeface="Century Gothic" panose="020B0502020202020204" pitchFamily="34" charset="0"/>
                <a:ea typeface="Century Gothic"/>
                <a:cs typeface="Century Gothic"/>
                <a:sym typeface="Century Gothic"/>
              </a:rPr>
              <a:t>u</a:t>
            </a:r>
            <a:r>
              <a:rPr lang="en-GB" sz="3200" dirty="0" err="1">
                <a:solidFill>
                  <a:srgbClr val="002060"/>
                </a:solidFill>
                <a:latin typeface="Century Gothic" panose="020B0502020202020204" pitchFamily="34" charset="0"/>
                <a:ea typeface="Century Gothic"/>
                <a:cs typeface="Century Gothic"/>
                <a:sym typeface="Century Gothic"/>
              </a:rPr>
              <a:t>niverso</a:t>
            </a:r>
            <a:endParaRPr lang="en-GB" sz="3200" dirty="0">
              <a:solidFill>
                <a:srgbClr val="002060"/>
              </a:solidFill>
              <a:latin typeface="Century Gothic" panose="020B0502020202020204" pitchFamily="34" charset="0"/>
              <a:ea typeface="Century Gothic"/>
              <a:cs typeface="Century Gothic"/>
              <a:sym typeface="Century Gothic"/>
            </a:endParaRPr>
          </a:p>
        </p:txBody>
      </p:sp>
      <p:sp>
        <p:nvSpPr>
          <p:cNvPr id="62" name="TextBox 61">
            <a:extLst>
              <a:ext uri="{FF2B5EF4-FFF2-40B4-BE49-F238E27FC236}">
                <a16:creationId xmlns:a16="http://schemas.microsoft.com/office/drawing/2014/main" id="{D67360B8-5B4B-4623-AFE0-9FA758DCE55C}"/>
              </a:ext>
            </a:extLst>
          </p:cNvPr>
          <p:cNvSpPr txBox="1"/>
          <p:nvPr/>
        </p:nvSpPr>
        <p:spPr>
          <a:xfrm>
            <a:off x="4958959" y="2232325"/>
            <a:ext cx="811440" cy="1938992"/>
          </a:xfrm>
          <a:prstGeom prst="rect">
            <a:avLst/>
          </a:prstGeom>
          <a:noFill/>
        </p:spPr>
        <p:txBody>
          <a:bodyPr wrap="none" rtlCol="0" anchor="ctr">
            <a:spAutoFit/>
          </a:bodyPr>
          <a:lstStyle/>
          <a:p>
            <a:pPr algn="ctr"/>
            <a:r>
              <a:rPr lang="en-GB" sz="4000" b="1" dirty="0">
                <a:solidFill>
                  <a:srgbClr val="002060"/>
                </a:solidFill>
                <a:latin typeface="Century Gothic" panose="020B0502020202020204" pitchFamily="34" charset="0"/>
              </a:rPr>
              <a:t> a </a:t>
            </a:r>
          </a:p>
          <a:p>
            <a:pPr algn="ctr"/>
            <a:r>
              <a:rPr lang="en-GB" sz="4000" b="1" dirty="0">
                <a:solidFill>
                  <a:srgbClr val="002060"/>
                </a:solidFill>
                <a:latin typeface="Century Gothic" panose="020B0502020202020204" pitchFamily="34" charset="0"/>
                <a:sym typeface="Wingdings" panose="05000000000000000000" pitchFamily="2" charset="2"/>
              </a:rPr>
              <a:t></a:t>
            </a:r>
          </a:p>
          <a:p>
            <a:pPr algn="ctr"/>
            <a:r>
              <a:rPr lang="en-GB" sz="4000" b="1" dirty="0">
                <a:solidFill>
                  <a:srgbClr val="002060"/>
                </a:solidFill>
                <a:latin typeface="Century Gothic" panose="020B0502020202020204" pitchFamily="34" charset="0"/>
                <a:sym typeface="Wingdings" panose="05000000000000000000" pitchFamily="2" charset="2"/>
              </a:rPr>
              <a:t>z</a:t>
            </a:r>
            <a:endParaRPr lang="en-GB" sz="4000" b="1" dirty="0">
              <a:solidFill>
                <a:srgbClr val="002060"/>
              </a:solidFill>
              <a:latin typeface="Century Gothic" panose="020B0502020202020204" pitchFamily="34" charset="0"/>
            </a:endParaRPr>
          </a:p>
        </p:txBody>
      </p:sp>
      <p:cxnSp>
        <p:nvCxnSpPr>
          <p:cNvPr id="63" name="Straight Connector 62">
            <a:extLst>
              <a:ext uri="{FF2B5EF4-FFF2-40B4-BE49-F238E27FC236}">
                <a16:creationId xmlns:a16="http://schemas.microsoft.com/office/drawing/2014/main" id="{D6F41367-15F9-4E42-AE5B-9277140CD64F}"/>
              </a:ext>
            </a:extLst>
          </p:cNvPr>
          <p:cNvCxnSpPr/>
          <p:nvPr/>
        </p:nvCxnSpPr>
        <p:spPr>
          <a:xfrm>
            <a:off x="5021081" y="977015"/>
            <a:ext cx="0" cy="552908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915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1"/>
                                        </p:tgtEl>
                                        <p:attrNameLst>
                                          <p:attrName>ppt_x</p:attrName>
                                        </p:attrNameLst>
                                      </p:cBhvr>
                                      <p:tavLst>
                                        <p:tav tm="0">
                                          <p:val>
                                            <p:strVal val="ppt_x"/>
                                          </p:val>
                                        </p:tav>
                                        <p:tav tm="100000">
                                          <p:val>
                                            <p:strVal val="ppt_x"/>
                                          </p:val>
                                        </p:tav>
                                      </p:tavLst>
                                    </p:anim>
                                    <p:anim calcmode="lin" valueType="num">
                                      <p:cBhvr additive="base">
                                        <p:cTn id="7" dur="500"/>
                                        <p:tgtEl>
                                          <p:spTgt spid="31"/>
                                        </p:tgtEl>
                                        <p:attrNameLst>
                                          <p:attrName>ppt_y</p:attrName>
                                        </p:attrNameLst>
                                      </p:cBhvr>
                                      <p:tavLst>
                                        <p:tav tm="0">
                                          <p:val>
                                            <p:strVal val="ppt_y"/>
                                          </p:val>
                                        </p:tav>
                                        <p:tav tm="100000">
                                          <p:val>
                                            <p:strVal val="1+ppt_h/2"/>
                                          </p:val>
                                        </p:tav>
                                      </p:tavLst>
                                    </p:anim>
                                    <p:set>
                                      <p:cBhvr>
                                        <p:cTn id="8" dur="1" fill="hold">
                                          <p:stCondLst>
                                            <p:cond delay="499"/>
                                          </p:stCondLst>
                                        </p:cTn>
                                        <p:tgtEl>
                                          <p:spTgt spid="3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s3_aceite.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32"/>
                                        </p:tgtEl>
                                        <p:attrNameLst>
                                          <p:attrName>ppt_x</p:attrName>
                                        </p:attrNameLst>
                                      </p:cBhvr>
                                      <p:tavLst>
                                        <p:tav tm="0">
                                          <p:val>
                                            <p:strVal val="ppt_x"/>
                                          </p:val>
                                        </p:tav>
                                        <p:tav tm="100000">
                                          <p:val>
                                            <p:strVal val="ppt_x"/>
                                          </p:val>
                                        </p:tav>
                                      </p:tavLst>
                                    </p:anim>
                                    <p:anim calcmode="lin" valueType="num">
                                      <p:cBhvr additive="base">
                                        <p:cTn id="19" dur="500"/>
                                        <p:tgtEl>
                                          <p:spTgt spid="32"/>
                                        </p:tgtEl>
                                        <p:attrNameLst>
                                          <p:attrName>ppt_y</p:attrName>
                                        </p:attrNameLst>
                                      </p:cBhvr>
                                      <p:tavLst>
                                        <p:tav tm="0">
                                          <p:val>
                                            <p:strVal val="ppt_y"/>
                                          </p:val>
                                        </p:tav>
                                        <p:tav tm="100000">
                                          <p:val>
                                            <p:strVal val="1+ppt_h/2"/>
                                          </p:val>
                                        </p:tav>
                                      </p:tavLst>
                                    </p:anim>
                                    <p:set>
                                      <p:cBhvr>
                                        <p:cTn id="20" dur="1" fill="hold">
                                          <p:stCondLst>
                                            <p:cond delay="499"/>
                                          </p:stCondLst>
                                        </p:cTn>
                                        <p:tgtEl>
                                          <p:spTgt spid="3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500" fill="hold"/>
                                        <p:tgtEl>
                                          <p:spTgt spid="44"/>
                                        </p:tgtEl>
                                        <p:attrNameLst>
                                          <p:attrName>ppt_x</p:attrName>
                                        </p:attrNameLst>
                                      </p:cBhvr>
                                      <p:tavLst>
                                        <p:tav tm="0">
                                          <p:val>
                                            <p:strVal val="#ppt_x"/>
                                          </p:val>
                                        </p:tav>
                                        <p:tav tm="100000">
                                          <p:val>
                                            <p:strVal val="#ppt_x"/>
                                          </p:val>
                                        </p:tav>
                                      </p:tavLst>
                                    </p:anim>
                                    <p:anim calcmode="lin" valueType="num">
                                      <p:cBhvr additive="base">
                                        <p:cTn id="26" dur="500" fill="hold"/>
                                        <p:tgtEl>
                                          <p:spTgt spid="4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s3_aire.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26"/>
                                        </p:tgtEl>
                                        <p:attrNameLst>
                                          <p:attrName>ppt_x</p:attrName>
                                        </p:attrNameLst>
                                      </p:cBhvr>
                                      <p:tavLst>
                                        <p:tav tm="0">
                                          <p:val>
                                            <p:strVal val="ppt_x"/>
                                          </p:val>
                                        </p:tav>
                                        <p:tav tm="100000">
                                          <p:val>
                                            <p:strVal val="ppt_x"/>
                                          </p:val>
                                        </p:tav>
                                      </p:tavLst>
                                    </p:anim>
                                    <p:anim calcmode="lin" valueType="num">
                                      <p:cBhvr additive="base">
                                        <p:cTn id="31" dur="500"/>
                                        <p:tgtEl>
                                          <p:spTgt spid="26"/>
                                        </p:tgtEl>
                                        <p:attrNameLst>
                                          <p:attrName>ppt_y</p:attrName>
                                        </p:attrNameLst>
                                      </p:cBhvr>
                                      <p:tavLst>
                                        <p:tav tm="0">
                                          <p:val>
                                            <p:strVal val="ppt_y"/>
                                          </p:val>
                                        </p:tav>
                                        <p:tav tm="100000">
                                          <p:val>
                                            <p:strVal val="1+ppt_h/2"/>
                                          </p:val>
                                        </p:tav>
                                      </p:tavLst>
                                    </p:anim>
                                    <p:set>
                                      <p:cBhvr>
                                        <p:cTn id="32" dur="1" fill="hold">
                                          <p:stCondLst>
                                            <p:cond delay="499"/>
                                          </p:stCondLst>
                                        </p:cTn>
                                        <p:tgtEl>
                                          <p:spTgt spid="2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additive="base">
                                        <p:cTn id="37" dur="500" fill="hold"/>
                                        <p:tgtEl>
                                          <p:spTgt spid="47"/>
                                        </p:tgtEl>
                                        <p:attrNameLst>
                                          <p:attrName>ppt_x</p:attrName>
                                        </p:attrNameLst>
                                      </p:cBhvr>
                                      <p:tavLst>
                                        <p:tav tm="0">
                                          <p:val>
                                            <p:strVal val="#ppt_x"/>
                                          </p:val>
                                        </p:tav>
                                        <p:tav tm="100000">
                                          <p:val>
                                            <p:strVal val="#ppt_x"/>
                                          </p:val>
                                        </p:tav>
                                      </p:tavLst>
                                    </p:anim>
                                    <p:anim calcmode="lin" valueType="num">
                                      <p:cBhvr additive="base">
                                        <p:cTn id="3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5" name="s3_antiguo.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0" nodeType="clickEffect">
                                  <p:stCondLst>
                                    <p:cond delay="0"/>
                                  </p:stCondLst>
                                  <p:childTnLst>
                                    <p:anim calcmode="lin" valueType="num">
                                      <p:cBhvr additive="base">
                                        <p:cTn id="42" dur="500"/>
                                        <p:tgtEl>
                                          <p:spTgt spid="33"/>
                                        </p:tgtEl>
                                        <p:attrNameLst>
                                          <p:attrName>ppt_x</p:attrName>
                                        </p:attrNameLst>
                                      </p:cBhvr>
                                      <p:tavLst>
                                        <p:tav tm="0">
                                          <p:val>
                                            <p:strVal val="ppt_x"/>
                                          </p:val>
                                        </p:tav>
                                        <p:tav tm="100000">
                                          <p:val>
                                            <p:strVal val="ppt_x"/>
                                          </p:val>
                                        </p:tav>
                                      </p:tavLst>
                                    </p:anim>
                                    <p:anim calcmode="lin" valueType="num">
                                      <p:cBhvr additive="base">
                                        <p:cTn id="43" dur="500"/>
                                        <p:tgtEl>
                                          <p:spTgt spid="33"/>
                                        </p:tgtEl>
                                        <p:attrNameLst>
                                          <p:attrName>ppt_y</p:attrName>
                                        </p:attrNameLst>
                                      </p:cBhvr>
                                      <p:tavLst>
                                        <p:tav tm="0">
                                          <p:val>
                                            <p:strVal val="ppt_y"/>
                                          </p:val>
                                        </p:tav>
                                        <p:tav tm="100000">
                                          <p:val>
                                            <p:strVal val="1+ppt_h/2"/>
                                          </p:val>
                                        </p:tav>
                                      </p:tavLst>
                                    </p:anim>
                                    <p:set>
                                      <p:cBhvr>
                                        <p:cTn id="44" dur="1" fill="hold">
                                          <p:stCondLst>
                                            <p:cond delay="499"/>
                                          </p:stCondLst>
                                        </p:cTn>
                                        <p:tgtEl>
                                          <p:spTgt spid="3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8"/>
                                        </p:tgtEl>
                                        <p:attrNameLst>
                                          <p:attrName>style.visibility</p:attrName>
                                        </p:attrNameLst>
                                      </p:cBhvr>
                                      <p:to>
                                        <p:strVal val="visible"/>
                                      </p:to>
                                    </p:set>
                                    <p:anim calcmode="lin" valueType="num">
                                      <p:cBhvr additive="base">
                                        <p:cTn id="49" dur="500" fill="hold"/>
                                        <p:tgtEl>
                                          <p:spTgt spid="48"/>
                                        </p:tgtEl>
                                        <p:attrNameLst>
                                          <p:attrName>ppt_x</p:attrName>
                                        </p:attrNameLst>
                                      </p:cBhvr>
                                      <p:tavLst>
                                        <p:tav tm="0">
                                          <p:val>
                                            <p:strVal val="#ppt_x"/>
                                          </p:val>
                                        </p:tav>
                                        <p:tav tm="100000">
                                          <p:val>
                                            <p:strVal val="#ppt_x"/>
                                          </p:val>
                                        </p:tav>
                                      </p:tavLst>
                                    </p:anim>
                                    <p:anim calcmode="lin" valueType="num">
                                      <p:cBhvr additive="base">
                                        <p:cTn id="50" dur="500" fill="hold"/>
                                        <p:tgtEl>
                                          <p:spTgt spid="4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6" name="s3_boina.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0" nodeType="clickEffect">
                                  <p:stCondLst>
                                    <p:cond delay="0"/>
                                  </p:stCondLst>
                                  <p:childTnLst>
                                    <p:anim calcmode="lin" valueType="num">
                                      <p:cBhvr additive="base">
                                        <p:cTn id="54" dur="500"/>
                                        <p:tgtEl>
                                          <p:spTgt spid="15"/>
                                        </p:tgtEl>
                                        <p:attrNameLst>
                                          <p:attrName>ppt_x</p:attrName>
                                        </p:attrNameLst>
                                      </p:cBhvr>
                                      <p:tavLst>
                                        <p:tav tm="0">
                                          <p:val>
                                            <p:strVal val="ppt_x"/>
                                          </p:val>
                                        </p:tav>
                                        <p:tav tm="100000">
                                          <p:val>
                                            <p:strVal val="ppt_x"/>
                                          </p:val>
                                        </p:tav>
                                      </p:tavLst>
                                    </p:anim>
                                    <p:anim calcmode="lin" valueType="num">
                                      <p:cBhvr additive="base">
                                        <p:cTn id="55" dur="500"/>
                                        <p:tgtEl>
                                          <p:spTgt spid="15"/>
                                        </p:tgtEl>
                                        <p:attrNameLst>
                                          <p:attrName>ppt_y</p:attrName>
                                        </p:attrNameLst>
                                      </p:cBhvr>
                                      <p:tavLst>
                                        <p:tav tm="0">
                                          <p:val>
                                            <p:strVal val="ppt_y"/>
                                          </p:val>
                                        </p:tav>
                                        <p:tav tm="100000">
                                          <p:val>
                                            <p:strVal val="1+ppt_h/2"/>
                                          </p:val>
                                        </p:tav>
                                      </p:tavLst>
                                    </p:anim>
                                    <p:set>
                                      <p:cBhvr>
                                        <p:cTn id="56" dur="1" fill="hold">
                                          <p:stCondLst>
                                            <p:cond delay="499"/>
                                          </p:stCondLst>
                                        </p:cTn>
                                        <p:tgtEl>
                                          <p:spTgt spid="1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9"/>
                                        </p:tgtEl>
                                        <p:attrNameLst>
                                          <p:attrName>style.visibility</p:attrName>
                                        </p:attrNameLst>
                                      </p:cBhvr>
                                      <p:to>
                                        <p:strVal val="visible"/>
                                      </p:to>
                                    </p:set>
                                    <p:anim calcmode="lin" valueType="num">
                                      <p:cBhvr additive="base">
                                        <p:cTn id="61" dur="500" fill="hold"/>
                                        <p:tgtEl>
                                          <p:spTgt spid="49"/>
                                        </p:tgtEl>
                                        <p:attrNameLst>
                                          <p:attrName>ppt_x</p:attrName>
                                        </p:attrNameLst>
                                      </p:cBhvr>
                                      <p:tavLst>
                                        <p:tav tm="0">
                                          <p:val>
                                            <p:strVal val="#ppt_x"/>
                                          </p:val>
                                        </p:tav>
                                        <p:tav tm="100000">
                                          <p:val>
                                            <p:strVal val="#ppt_x"/>
                                          </p:val>
                                        </p:tav>
                                      </p:tavLst>
                                    </p:anim>
                                    <p:anim calcmode="lin" valueType="num">
                                      <p:cBhvr additive="base">
                                        <p:cTn id="62" dur="500" fill="hold"/>
                                        <p:tgtEl>
                                          <p:spTgt spid="4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7" name="s3_casa.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grpId="0" nodeType="clickEffect">
                                  <p:stCondLst>
                                    <p:cond delay="0"/>
                                  </p:stCondLst>
                                  <p:childTnLst>
                                    <p:anim calcmode="lin" valueType="num">
                                      <p:cBhvr additive="base">
                                        <p:cTn id="66" dur="500"/>
                                        <p:tgtEl>
                                          <p:spTgt spid="16"/>
                                        </p:tgtEl>
                                        <p:attrNameLst>
                                          <p:attrName>ppt_x</p:attrName>
                                        </p:attrNameLst>
                                      </p:cBhvr>
                                      <p:tavLst>
                                        <p:tav tm="0">
                                          <p:val>
                                            <p:strVal val="ppt_x"/>
                                          </p:val>
                                        </p:tav>
                                        <p:tav tm="100000">
                                          <p:val>
                                            <p:strVal val="ppt_x"/>
                                          </p:val>
                                        </p:tav>
                                      </p:tavLst>
                                    </p:anim>
                                    <p:anim calcmode="lin" valueType="num">
                                      <p:cBhvr additive="base">
                                        <p:cTn id="67" dur="500"/>
                                        <p:tgtEl>
                                          <p:spTgt spid="16"/>
                                        </p:tgtEl>
                                        <p:attrNameLst>
                                          <p:attrName>ppt_y</p:attrName>
                                        </p:attrNameLst>
                                      </p:cBhvr>
                                      <p:tavLst>
                                        <p:tav tm="0">
                                          <p:val>
                                            <p:strVal val="ppt_y"/>
                                          </p:val>
                                        </p:tav>
                                        <p:tav tm="100000">
                                          <p:val>
                                            <p:strVal val="1+ppt_h/2"/>
                                          </p:val>
                                        </p:tav>
                                      </p:tavLst>
                                    </p:anim>
                                    <p:set>
                                      <p:cBhvr>
                                        <p:cTn id="68" dur="1" fill="hold">
                                          <p:stCondLst>
                                            <p:cond delay="499"/>
                                          </p:stCondLst>
                                        </p:cTn>
                                        <p:tgtEl>
                                          <p:spTgt spid="16"/>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50"/>
                                        </p:tgtEl>
                                        <p:attrNameLst>
                                          <p:attrName>style.visibility</p:attrName>
                                        </p:attrNameLst>
                                      </p:cBhvr>
                                      <p:to>
                                        <p:strVal val="visible"/>
                                      </p:to>
                                    </p:set>
                                    <p:anim calcmode="lin" valueType="num">
                                      <p:cBhvr additive="base">
                                        <p:cTn id="73" dur="500" fill="hold"/>
                                        <p:tgtEl>
                                          <p:spTgt spid="50"/>
                                        </p:tgtEl>
                                        <p:attrNameLst>
                                          <p:attrName>ppt_x</p:attrName>
                                        </p:attrNameLst>
                                      </p:cBhvr>
                                      <p:tavLst>
                                        <p:tav tm="0">
                                          <p:val>
                                            <p:strVal val="#ppt_x"/>
                                          </p:val>
                                        </p:tav>
                                        <p:tav tm="100000">
                                          <p:val>
                                            <p:strVal val="#ppt_x"/>
                                          </p:val>
                                        </p:tav>
                                      </p:tavLst>
                                    </p:anim>
                                    <p:anim calcmode="lin" valueType="num">
                                      <p:cBhvr additive="base">
                                        <p:cTn id="74" dur="500" fill="hold"/>
                                        <p:tgtEl>
                                          <p:spTgt spid="5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1"/>
                                            </p:cond>
                                          </p:stCondLst>
                                          <p:endCondLst>
                                            <p:cond evt="onStopAudio" delay="0">
                                              <p:tgtEl>
                                                <p:sldTgt/>
                                              </p:tgtEl>
                                            </p:cond>
                                          </p:endCondLst>
                                        </p:cTn>
                                        <p:tgtEl>
                                          <p:sndTgt r:embed="rId8" name="s3_chocolate.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grpId="0" nodeType="clickEffect">
                                  <p:stCondLst>
                                    <p:cond delay="0"/>
                                  </p:stCondLst>
                                  <p:childTnLst>
                                    <p:anim calcmode="lin" valueType="num">
                                      <p:cBhvr additive="base">
                                        <p:cTn id="78" dur="500"/>
                                        <p:tgtEl>
                                          <p:spTgt spid="23"/>
                                        </p:tgtEl>
                                        <p:attrNameLst>
                                          <p:attrName>ppt_x</p:attrName>
                                        </p:attrNameLst>
                                      </p:cBhvr>
                                      <p:tavLst>
                                        <p:tav tm="0">
                                          <p:val>
                                            <p:strVal val="ppt_x"/>
                                          </p:val>
                                        </p:tav>
                                        <p:tav tm="100000">
                                          <p:val>
                                            <p:strVal val="ppt_x"/>
                                          </p:val>
                                        </p:tav>
                                      </p:tavLst>
                                    </p:anim>
                                    <p:anim calcmode="lin" valueType="num">
                                      <p:cBhvr additive="base">
                                        <p:cTn id="79" dur="500"/>
                                        <p:tgtEl>
                                          <p:spTgt spid="23"/>
                                        </p:tgtEl>
                                        <p:attrNameLst>
                                          <p:attrName>ppt_y</p:attrName>
                                        </p:attrNameLst>
                                      </p:cBhvr>
                                      <p:tavLst>
                                        <p:tav tm="0">
                                          <p:val>
                                            <p:strVal val="ppt_y"/>
                                          </p:val>
                                        </p:tav>
                                        <p:tav tm="100000">
                                          <p:val>
                                            <p:strVal val="1+ppt_h/2"/>
                                          </p:val>
                                        </p:tav>
                                      </p:tavLst>
                                    </p:anim>
                                    <p:set>
                                      <p:cBhvr>
                                        <p:cTn id="80" dur="1" fill="hold">
                                          <p:stCondLst>
                                            <p:cond delay="499"/>
                                          </p:stCondLst>
                                        </p:cTn>
                                        <p:tgtEl>
                                          <p:spTgt spid="23"/>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52"/>
                                        </p:tgtEl>
                                        <p:attrNameLst>
                                          <p:attrName>style.visibility</p:attrName>
                                        </p:attrNameLst>
                                      </p:cBhvr>
                                      <p:to>
                                        <p:strVal val="visible"/>
                                      </p:to>
                                    </p:set>
                                    <p:anim calcmode="lin" valueType="num">
                                      <p:cBhvr additive="base">
                                        <p:cTn id="85" dur="500" fill="hold"/>
                                        <p:tgtEl>
                                          <p:spTgt spid="52"/>
                                        </p:tgtEl>
                                        <p:attrNameLst>
                                          <p:attrName>ppt_x</p:attrName>
                                        </p:attrNameLst>
                                      </p:cBhvr>
                                      <p:tavLst>
                                        <p:tav tm="0">
                                          <p:val>
                                            <p:strVal val="#ppt_x"/>
                                          </p:val>
                                        </p:tav>
                                        <p:tav tm="100000">
                                          <p:val>
                                            <p:strVal val="#ppt_x"/>
                                          </p:val>
                                        </p:tav>
                                      </p:tavLst>
                                    </p:anim>
                                    <p:anim calcmode="lin" valueType="num">
                                      <p:cBhvr additive="base">
                                        <p:cTn id="86" dur="50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3"/>
                                            </p:cond>
                                          </p:stCondLst>
                                          <p:endCondLst>
                                            <p:cond evt="onStopAudio" delay="0">
                                              <p:tgtEl>
                                                <p:sldTgt/>
                                              </p:tgtEl>
                                            </p:cond>
                                          </p:endCondLst>
                                        </p:cTn>
                                        <p:tgtEl>
                                          <p:sndTgt r:embed="rId9" name="s3_cuando.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grpId="0" nodeType="clickEffect">
                                  <p:stCondLst>
                                    <p:cond delay="0"/>
                                  </p:stCondLst>
                                  <p:childTnLst>
                                    <p:anim calcmode="lin" valueType="num">
                                      <p:cBhvr additive="base">
                                        <p:cTn id="90" dur="500"/>
                                        <p:tgtEl>
                                          <p:spTgt spid="18"/>
                                        </p:tgtEl>
                                        <p:attrNameLst>
                                          <p:attrName>ppt_x</p:attrName>
                                        </p:attrNameLst>
                                      </p:cBhvr>
                                      <p:tavLst>
                                        <p:tav tm="0">
                                          <p:val>
                                            <p:strVal val="ppt_x"/>
                                          </p:val>
                                        </p:tav>
                                        <p:tav tm="100000">
                                          <p:val>
                                            <p:strVal val="ppt_x"/>
                                          </p:val>
                                        </p:tav>
                                      </p:tavLst>
                                    </p:anim>
                                    <p:anim calcmode="lin" valueType="num">
                                      <p:cBhvr additive="base">
                                        <p:cTn id="91" dur="500"/>
                                        <p:tgtEl>
                                          <p:spTgt spid="18"/>
                                        </p:tgtEl>
                                        <p:attrNameLst>
                                          <p:attrName>ppt_y</p:attrName>
                                        </p:attrNameLst>
                                      </p:cBhvr>
                                      <p:tavLst>
                                        <p:tav tm="0">
                                          <p:val>
                                            <p:strVal val="ppt_y"/>
                                          </p:val>
                                        </p:tav>
                                        <p:tav tm="100000">
                                          <p:val>
                                            <p:strVal val="1+ppt_h/2"/>
                                          </p:val>
                                        </p:tav>
                                      </p:tavLst>
                                    </p:anim>
                                    <p:set>
                                      <p:cBhvr>
                                        <p:cTn id="92" dur="1" fill="hold">
                                          <p:stCondLst>
                                            <p:cond delay="499"/>
                                          </p:stCondLst>
                                        </p:cTn>
                                        <p:tgtEl>
                                          <p:spTgt spid="18"/>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53"/>
                                        </p:tgtEl>
                                        <p:attrNameLst>
                                          <p:attrName>style.visibility</p:attrName>
                                        </p:attrNameLst>
                                      </p:cBhvr>
                                      <p:to>
                                        <p:strVal val="visible"/>
                                      </p:to>
                                    </p:set>
                                    <p:anim calcmode="lin" valueType="num">
                                      <p:cBhvr additive="base">
                                        <p:cTn id="97" dur="500" fill="hold"/>
                                        <p:tgtEl>
                                          <p:spTgt spid="53"/>
                                        </p:tgtEl>
                                        <p:attrNameLst>
                                          <p:attrName>ppt_x</p:attrName>
                                        </p:attrNameLst>
                                      </p:cBhvr>
                                      <p:tavLst>
                                        <p:tav tm="0">
                                          <p:val>
                                            <p:strVal val="#ppt_x"/>
                                          </p:val>
                                        </p:tav>
                                        <p:tav tm="100000">
                                          <p:val>
                                            <p:strVal val="#ppt_x"/>
                                          </p:val>
                                        </p:tav>
                                      </p:tavLst>
                                    </p:anim>
                                    <p:anim calcmode="lin" valueType="num">
                                      <p:cBhvr additive="base">
                                        <p:cTn id="98" dur="500" fill="hold"/>
                                        <p:tgtEl>
                                          <p:spTgt spid="5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5"/>
                                            </p:cond>
                                          </p:stCondLst>
                                          <p:endCondLst>
                                            <p:cond evt="onStopAudio" delay="0">
                                              <p:tgtEl>
                                                <p:sldTgt/>
                                              </p:tgtEl>
                                            </p:cond>
                                          </p:endCondLst>
                                        </p:cTn>
                                        <p:tgtEl>
                                          <p:sndTgt r:embed="rId10" name="s3_dos.wav"/>
                                        </p:tgtEl>
                                      </p:cMediaNode>
                                    </p:audio>
                                  </p:subTnLst>
                                </p:cTn>
                              </p:par>
                            </p:childTnLst>
                          </p:cTn>
                        </p:par>
                      </p:childTnLst>
                    </p:cTn>
                  </p:par>
                  <p:par>
                    <p:cTn id="99" fill="hold">
                      <p:stCondLst>
                        <p:cond delay="indefinite"/>
                      </p:stCondLst>
                      <p:childTnLst>
                        <p:par>
                          <p:cTn id="100" fill="hold">
                            <p:stCondLst>
                              <p:cond delay="0"/>
                            </p:stCondLst>
                            <p:childTnLst>
                              <p:par>
                                <p:cTn id="101" presetID="2" presetClass="exit" presetSubtype="4" fill="hold" grpId="0" nodeType="clickEffect">
                                  <p:stCondLst>
                                    <p:cond delay="0"/>
                                  </p:stCondLst>
                                  <p:childTnLst>
                                    <p:anim calcmode="lin" valueType="num">
                                      <p:cBhvr additive="base">
                                        <p:cTn id="102" dur="500"/>
                                        <p:tgtEl>
                                          <p:spTgt spid="13"/>
                                        </p:tgtEl>
                                        <p:attrNameLst>
                                          <p:attrName>ppt_x</p:attrName>
                                        </p:attrNameLst>
                                      </p:cBhvr>
                                      <p:tavLst>
                                        <p:tav tm="0">
                                          <p:val>
                                            <p:strVal val="ppt_x"/>
                                          </p:val>
                                        </p:tav>
                                        <p:tav tm="100000">
                                          <p:val>
                                            <p:strVal val="ppt_x"/>
                                          </p:val>
                                        </p:tav>
                                      </p:tavLst>
                                    </p:anim>
                                    <p:anim calcmode="lin" valueType="num">
                                      <p:cBhvr additive="base">
                                        <p:cTn id="103" dur="500"/>
                                        <p:tgtEl>
                                          <p:spTgt spid="13"/>
                                        </p:tgtEl>
                                        <p:attrNameLst>
                                          <p:attrName>ppt_y</p:attrName>
                                        </p:attrNameLst>
                                      </p:cBhvr>
                                      <p:tavLst>
                                        <p:tav tm="0">
                                          <p:val>
                                            <p:strVal val="ppt_y"/>
                                          </p:val>
                                        </p:tav>
                                        <p:tav tm="100000">
                                          <p:val>
                                            <p:strVal val="1+ppt_h/2"/>
                                          </p:val>
                                        </p:tav>
                                      </p:tavLst>
                                    </p:anim>
                                    <p:set>
                                      <p:cBhvr>
                                        <p:cTn id="104" dur="1" fill="hold">
                                          <p:stCondLst>
                                            <p:cond delay="499"/>
                                          </p:stCondLst>
                                        </p:cTn>
                                        <p:tgtEl>
                                          <p:spTgt spid="13"/>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54"/>
                                        </p:tgtEl>
                                        <p:attrNameLst>
                                          <p:attrName>style.visibility</p:attrName>
                                        </p:attrNameLst>
                                      </p:cBhvr>
                                      <p:to>
                                        <p:strVal val="visible"/>
                                      </p:to>
                                    </p:set>
                                    <p:anim calcmode="lin" valueType="num">
                                      <p:cBhvr additive="base">
                                        <p:cTn id="109" dur="500" fill="hold"/>
                                        <p:tgtEl>
                                          <p:spTgt spid="54"/>
                                        </p:tgtEl>
                                        <p:attrNameLst>
                                          <p:attrName>ppt_x</p:attrName>
                                        </p:attrNameLst>
                                      </p:cBhvr>
                                      <p:tavLst>
                                        <p:tav tm="0">
                                          <p:val>
                                            <p:strVal val="#ppt_x"/>
                                          </p:val>
                                        </p:tav>
                                        <p:tav tm="100000">
                                          <p:val>
                                            <p:strVal val="#ppt_x"/>
                                          </p:val>
                                        </p:tav>
                                      </p:tavLst>
                                    </p:anim>
                                    <p:anim calcmode="lin" valueType="num">
                                      <p:cBhvr additive="base">
                                        <p:cTn id="110" dur="500" fill="hold"/>
                                        <p:tgtEl>
                                          <p:spTgt spid="5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7"/>
                                            </p:cond>
                                          </p:stCondLst>
                                          <p:endCondLst>
                                            <p:cond evt="onStopAudio" delay="0">
                                              <p:tgtEl>
                                                <p:sldTgt/>
                                              </p:tgtEl>
                                            </p:cond>
                                          </p:endCondLst>
                                        </p:cTn>
                                        <p:tgtEl>
                                          <p:sndTgt r:embed="rId11" name="s3_elefante.wav"/>
                                        </p:tgtEl>
                                      </p:cMediaNode>
                                    </p:audio>
                                  </p:subTnLst>
                                </p:cTn>
                              </p:par>
                            </p:childTnLst>
                          </p:cTn>
                        </p:par>
                      </p:childTnLst>
                    </p:cTn>
                  </p:par>
                  <p:par>
                    <p:cTn id="111" fill="hold">
                      <p:stCondLst>
                        <p:cond delay="indefinite"/>
                      </p:stCondLst>
                      <p:childTnLst>
                        <p:par>
                          <p:cTn id="112" fill="hold">
                            <p:stCondLst>
                              <p:cond delay="0"/>
                            </p:stCondLst>
                            <p:childTnLst>
                              <p:par>
                                <p:cTn id="113" presetID="2" presetClass="exit" presetSubtype="4" fill="hold" grpId="0" nodeType="clickEffect">
                                  <p:stCondLst>
                                    <p:cond delay="0"/>
                                  </p:stCondLst>
                                  <p:childTnLst>
                                    <p:anim calcmode="lin" valueType="num">
                                      <p:cBhvr additive="base">
                                        <p:cTn id="114" dur="500"/>
                                        <p:tgtEl>
                                          <p:spTgt spid="22"/>
                                        </p:tgtEl>
                                        <p:attrNameLst>
                                          <p:attrName>ppt_x</p:attrName>
                                        </p:attrNameLst>
                                      </p:cBhvr>
                                      <p:tavLst>
                                        <p:tav tm="0">
                                          <p:val>
                                            <p:strVal val="ppt_x"/>
                                          </p:val>
                                        </p:tav>
                                        <p:tav tm="100000">
                                          <p:val>
                                            <p:strVal val="ppt_x"/>
                                          </p:val>
                                        </p:tav>
                                      </p:tavLst>
                                    </p:anim>
                                    <p:anim calcmode="lin" valueType="num">
                                      <p:cBhvr additive="base">
                                        <p:cTn id="115" dur="500"/>
                                        <p:tgtEl>
                                          <p:spTgt spid="22"/>
                                        </p:tgtEl>
                                        <p:attrNameLst>
                                          <p:attrName>ppt_y</p:attrName>
                                        </p:attrNameLst>
                                      </p:cBhvr>
                                      <p:tavLst>
                                        <p:tav tm="0">
                                          <p:val>
                                            <p:strVal val="ppt_y"/>
                                          </p:val>
                                        </p:tav>
                                        <p:tav tm="100000">
                                          <p:val>
                                            <p:strVal val="1+ppt_h/2"/>
                                          </p:val>
                                        </p:tav>
                                      </p:tavLst>
                                    </p:anim>
                                    <p:set>
                                      <p:cBhvr>
                                        <p:cTn id="116" dur="1" fill="hold">
                                          <p:stCondLst>
                                            <p:cond delay="499"/>
                                          </p:stCondLst>
                                        </p:cTn>
                                        <p:tgtEl>
                                          <p:spTgt spid="22"/>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55"/>
                                        </p:tgtEl>
                                        <p:attrNameLst>
                                          <p:attrName>style.visibility</p:attrName>
                                        </p:attrNameLst>
                                      </p:cBhvr>
                                      <p:to>
                                        <p:strVal val="visible"/>
                                      </p:to>
                                    </p:set>
                                    <p:anim calcmode="lin" valueType="num">
                                      <p:cBhvr additive="base">
                                        <p:cTn id="121" dur="500" fill="hold"/>
                                        <p:tgtEl>
                                          <p:spTgt spid="55"/>
                                        </p:tgtEl>
                                        <p:attrNameLst>
                                          <p:attrName>ppt_x</p:attrName>
                                        </p:attrNameLst>
                                      </p:cBhvr>
                                      <p:tavLst>
                                        <p:tav tm="0">
                                          <p:val>
                                            <p:strVal val="#ppt_x"/>
                                          </p:val>
                                        </p:tav>
                                        <p:tav tm="100000">
                                          <p:val>
                                            <p:strVal val="#ppt_x"/>
                                          </p:val>
                                        </p:tav>
                                      </p:tavLst>
                                    </p:anim>
                                    <p:anim calcmode="lin" valueType="num">
                                      <p:cBhvr additive="base">
                                        <p:cTn id="122" dur="500" fill="hold"/>
                                        <p:tgtEl>
                                          <p:spTgt spid="5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9"/>
                                            </p:cond>
                                          </p:stCondLst>
                                          <p:endCondLst>
                                            <p:cond evt="onStopAudio" delay="0">
                                              <p:tgtEl>
                                                <p:sldTgt/>
                                              </p:tgtEl>
                                            </p:cond>
                                          </p:endCondLst>
                                        </p:cTn>
                                        <p:tgtEl>
                                          <p:sndTgt r:embed="rId12" name="s3_feo.wav"/>
                                        </p:tgtEl>
                                      </p:cMediaNode>
                                    </p:audio>
                                  </p:subTnLst>
                                </p:cTn>
                              </p:par>
                            </p:childTnLst>
                          </p:cTn>
                        </p:par>
                      </p:childTnLst>
                    </p:cTn>
                  </p:par>
                  <p:par>
                    <p:cTn id="123" fill="hold">
                      <p:stCondLst>
                        <p:cond delay="indefinite"/>
                      </p:stCondLst>
                      <p:childTnLst>
                        <p:par>
                          <p:cTn id="124" fill="hold">
                            <p:stCondLst>
                              <p:cond delay="0"/>
                            </p:stCondLst>
                            <p:childTnLst>
                              <p:par>
                                <p:cTn id="125" presetID="2" presetClass="exit" presetSubtype="4" fill="hold" grpId="0" nodeType="clickEffect">
                                  <p:stCondLst>
                                    <p:cond delay="0"/>
                                  </p:stCondLst>
                                  <p:childTnLst>
                                    <p:anim calcmode="lin" valueType="num">
                                      <p:cBhvr additive="base">
                                        <p:cTn id="126" dur="500"/>
                                        <p:tgtEl>
                                          <p:spTgt spid="17"/>
                                        </p:tgtEl>
                                        <p:attrNameLst>
                                          <p:attrName>ppt_x</p:attrName>
                                        </p:attrNameLst>
                                      </p:cBhvr>
                                      <p:tavLst>
                                        <p:tav tm="0">
                                          <p:val>
                                            <p:strVal val="ppt_x"/>
                                          </p:val>
                                        </p:tav>
                                        <p:tav tm="100000">
                                          <p:val>
                                            <p:strVal val="ppt_x"/>
                                          </p:val>
                                        </p:tav>
                                      </p:tavLst>
                                    </p:anim>
                                    <p:anim calcmode="lin" valueType="num">
                                      <p:cBhvr additive="base">
                                        <p:cTn id="127" dur="500"/>
                                        <p:tgtEl>
                                          <p:spTgt spid="17"/>
                                        </p:tgtEl>
                                        <p:attrNameLst>
                                          <p:attrName>ppt_y</p:attrName>
                                        </p:attrNameLst>
                                      </p:cBhvr>
                                      <p:tavLst>
                                        <p:tav tm="0">
                                          <p:val>
                                            <p:strVal val="ppt_y"/>
                                          </p:val>
                                        </p:tav>
                                        <p:tav tm="100000">
                                          <p:val>
                                            <p:strVal val="1+ppt_h/2"/>
                                          </p:val>
                                        </p:tav>
                                      </p:tavLst>
                                    </p:anim>
                                    <p:set>
                                      <p:cBhvr>
                                        <p:cTn id="128" dur="1" fill="hold">
                                          <p:stCondLst>
                                            <p:cond delay="499"/>
                                          </p:stCondLst>
                                        </p:cTn>
                                        <p:tgtEl>
                                          <p:spTgt spid="17"/>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56"/>
                                        </p:tgtEl>
                                        <p:attrNameLst>
                                          <p:attrName>style.visibility</p:attrName>
                                        </p:attrNameLst>
                                      </p:cBhvr>
                                      <p:to>
                                        <p:strVal val="visible"/>
                                      </p:to>
                                    </p:set>
                                    <p:anim calcmode="lin" valueType="num">
                                      <p:cBhvr additive="base">
                                        <p:cTn id="133" dur="500" fill="hold"/>
                                        <p:tgtEl>
                                          <p:spTgt spid="56"/>
                                        </p:tgtEl>
                                        <p:attrNameLst>
                                          <p:attrName>ppt_x</p:attrName>
                                        </p:attrNameLst>
                                      </p:cBhvr>
                                      <p:tavLst>
                                        <p:tav tm="0">
                                          <p:val>
                                            <p:strVal val="#ppt_x"/>
                                          </p:val>
                                        </p:tav>
                                        <p:tav tm="100000">
                                          <p:val>
                                            <p:strVal val="#ppt_x"/>
                                          </p:val>
                                        </p:tav>
                                      </p:tavLst>
                                    </p:anim>
                                    <p:anim calcmode="lin" valueType="num">
                                      <p:cBhvr additive="base">
                                        <p:cTn id="134" dur="500" fill="hold"/>
                                        <p:tgtEl>
                                          <p:spTgt spid="5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1"/>
                                            </p:cond>
                                          </p:stCondLst>
                                          <p:endCondLst>
                                            <p:cond evt="onStopAudio" delay="0">
                                              <p:tgtEl>
                                                <p:sldTgt/>
                                              </p:tgtEl>
                                            </p:cond>
                                          </p:endCondLst>
                                        </p:cTn>
                                        <p:tgtEl>
                                          <p:sndTgt r:embed="rId13" name="s3_idea.wav"/>
                                        </p:tgtEl>
                                      </p:cMediaNode>
                                    </p:audio>
                                  </p:subTnLst>
                                </p:cTn>
                              </p:par>
                            </p:childTnLst>
                          </p:cTn>
                        </p:par>
                      </p:childTnLst>
                    </p:cTn>
                  </p:par>
                  <p:par>
                    <p:cTn id="135" fill="hold">
                      <p:stCondLst>
                        <p:cond delay="indefinite"/>
                      </p:stCondLst>
                      <p:childTnLst>
                        <p:par>
                          <p:cTn id="136" fill="hold">
                            <p:stCondLst>
                              <p:cond delay="0"/>
                            </p:stCondLst>
                            <p:childTnLst>
                              <p:par>
                                <p:cTn id="137" presetID="2" presetClass="exit" presetSubtype="4" fill="hold" grpId="0" nodeType="clickEffect">
                                  <p:stCondLst>
                                    <p:cond delay="0"/>
                                  </p:stCondLst>
                                  <p:childTnLst>
                                    <p:anim calcmode="lin" valueType="num">
                                      <p:cBhvr additive="base">
                                        <p:cTn id="138" dur="500"/>
                                        <p:tgtEl>
                                          <p:spTgt spid="19"/>
                                        </p:tgtEl>
                                        <p:attrNameLst>
                                          <p:attrName>ppt_x</p:attrName>
                                        </p:attrNameLst>
                                      </p:cBhvr>
                                      <p:tavLst>
                                        <p:tav tm="0">
                                          <p:val>
                                            <p:strVal val="ppt_x"/>
                                          </p:val>
                                        </p:tav>
                                        <p:tav tm="100000">
                                          <p:val>
                                            <p:strVal val="ppt_x"/>
                                          </p:val>
                                        </p:tav>
                                      </p:tavLst>
                                    </p:anim>
                                    <p:anim calcmode="lin" valueType="num">
                                      <p:cBhvr additive="base">
                                        <p:cTn id="139" dur="500"/>
                                        <p:tgtEl>
                                          <p:spTgt spid="19"/>
                                        </p:tgtEl>
                                        <p:attrNameLst>
                                          <p:attrName>ppt_y</p:attrName>
                                        </p:attrNameLst>
                                      </p:cBhvr>
                                      <p:tavLst>
                                        <p:tav tm="0">
                                          <p:val>
                                            <p:strVal val="ppt_y"/>
                                          </p:val>
                                        </p:tav>
                                        <p:tav tm="100000">
                                          <p:val>
                                            <p:strVal val="1+ppt_h/2"/>
                                          </p:val>
                                        </p:tav>
                                      </p:tavLst>
                                    </p:anim>
                                    <p:set>
                                      <p:cBhvr>
                                        <p:cTn id="140" dur="1" fill="hold">
                                          <p:stCondLst>
                                            <p:cond delay="499"/>
                                          </p:stCondLst>
                                        </p:cTn>
                                        <p:tgtEl>
                                          <p:spTgt spid="19"/>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grpId="0" nodeType="clickEffect">
                                  <p:stCondLst>
                                    <p:cond delay="0"/>
                                  </p:stCondLst>
                                  <p:childTnLst>
                                    <p:set>
                                      <p:cBhvr>
                                        <p:cTn id="144" dur="1" fill="hold">
                                          <p:stCondLst>
                                            <p:cond delay="0"/>
                                          </p:stCondLst>
                                        </p:cTn>
                                        <p:tgtEl>
                                          <p:spTgt spid="57"/>
                                        </p:tgtEl>
                                        <p:attrNameLst>
                                          <p:attrName>style.visibility</p:attrName>
                                        </p:attrNameLst>
                                      </p:cBhvr>
                                      <p:to>
                                        <p:strVal val="visible"/>
                                      </p:to>
                                    </p:set>
                                    <p:anim calcmode="lin" valueType="num">
                                      <p:cBhvr additive="base">
                                        <p:cTn id="145" dur="500" fill="hold"/>
                                        <p:tgtEl>
                                          <p:spTgt spid="57"/>
                                        </p:tgtEl>
                                        <p:attrNameLst>
                                          <p:attrName>ppt_x</p:attrName>
                                        </p:attrNameLst>
                                      </p:cBhvr>
                                      <p:tavLst>
                                        <p:tav tm="0">
                                          <p:val>
                                            <p:strVal val="#ppt_x"/>
                                          </p:val>
                                        </p:tav>
                                        <p:tav tm="100000">
                                          <p:val>
                                            <p:strVal val="#ppt_x"/>
                                          </p:val>
                                        </p:tav>
                                      </p:tavLst>
                                    </p:anim>
                                    <p:anim calcmode="lin" valueType="num">
                                      <p:cBhvr additive="base">
                                        <p:cTn id="146" dur="500" fill="hold"/>
                                        <p:tgtEl>
                                          <p:spTgt spid="5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3"/>
                                            </p:cond>
                                          </p:stCondLst>
                                          <p:endCondLst>
                                            <p:cond evt="onStopAudio" delay="0">
                                              <p:tgtEl>
                                                <p:sldTgt/>
                                              </p:tgtEl>
                                            </p:cond>
                                          </p:endCondLst>
                                        </p:cTn>
                                        <p:tgtEl>
                                          <p:sndTgt r:embed="rId14" name="s3_interesante.wav"/>
                                        </p:tgtEl>
                                      </p:cMediaNode>
                                    </p:audio>
                                  </p:subTnLst>
                                </p:cTn>
                              </p:par>
                            </p:childTnLst>
                          </p:cTn>
                        </p:par>
                      </p:childTnLst>
                    </p:cTn>
                  </p:par>
                  <p:par>
                    <p:cTn id="147" fill="hold">
                      <p:stCondLst>
                        <p:cond delay="indefinite"/>
                      </p:stCondLst>
                      <p:childTnLst>
                        <p:par>
                          <p:cTn id="148" fill="hold">
                            <p:stCondLst>
                              <p:cond delay="0"/>
                            </p:stCondLst>
                            <p:childTnLst>
                              <p:par>
                                <p:cTn id="149" presetID="2" presetClass="exit" presetSubtype="4" fill="hold" grpId="0" nodeType="clickEffect">
                                  <p:stCondLst>
                                    <p:cond delay="0"/>
                                  </p:stCondLst>
                                  <p:childTnLst>
                                    <p:anim calcmode="lin" valueType="num">
                                      <p:cBhvr additive="base">
                                        <p:cTn id="150" dur="500"/>
                                        <p:tgtEl>
                                          <p:spTgt spid="21"/>
                                        </p:tgtEl>
                                        <p:attrNameLst>
                                          <p:attrName>ppt_x</p:attrName>
                                        </p:attrNameLst>
                                      </p:cBhvr>
                                      <p:tavLst>
                                        <p:tav tm="0">
                                          <p:val>
                                            <p:strVal val="ppt_x"/>
                                          </p:val>
                                        </p:tav>
                                        <p:tav tm="100000">
                                          <p:val>
                                            <p:strVal val="ppt_x"/>
                                          </p:val>
                                        </p:tav>
                                      </p:tavLst>
                                    </p:anim>
                                    <p:anim calcmode="lin" valueType="num">
                                      <p:cBhvr additive="base">
                                        <p:cTn id="151" dur="500"/>
                                        <p:tgtEl>
                                          <p:spTgt spid="21"/>
                                        </p:tgtEl>
                                        <p:attrNameLst>
                                          <p:attrName>ppt_y</p:attrName>
                                        </p:attrNameLst>
                                      </p:cBhvr>
                                      <p:tavLst>
                                        <p:tav tm="0">
                                          <p:val>
                                            <p:strVal val="ppt_y"/>
                                          </p:val>
                                        </p:tav>
                                        <p:tav tm="100000">
                                          <p:val>
                                            <p:strVal val="1+ppt_h/2"/>
                                          </p:val>
                                        </p:tav>
                                      </p:tavLst>
                                    </p:anim>
                                    <p:set>
                                      <p:cBhvr>
                                        <p:cTn id="152" dur="1" fill="hold">
                                          <p:stCondLst>
                                            <p:cond delay="499"/>
                                          </p:stCondLst>
                                        </p:cTn>
                                        <p:tgtEl>
                                          <p:spTgt spid="21"/>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2" presetClass="entr" presetSubtype="4" fill="hold" grpId="0" nodeType="clickEffect">
                                  <p:stCondLst>
                                    <p:cond delay="0"/>
                                  </p:stCondLst>
                                  <p:childTnLst>
                                    <p:set>
                                      <p:cBhvr>
                                        <p:cTn id="156" dur="1" fill="hold">
                                          <p:stCondLst>
                                            <p:cond delay="0"/>
                                          </p:stCondLst>
                                        </p:cTn>
                                        <p:tgtEl>
                                          <p:spTgt spid="58"/>
                                        </p:tgtEl>
                                        <p:attrNameLst>
                                          <p:attrName>style.visibility</p:attrName>
                                        </p:attrNameLst>
                                      </p:cBhvr>
                                      <p:to>
                                        <p:strVal val="visible"/>
                                      </p:to>
                                    </p:set>
                                    <p:anim calcmode="lin" valueType="num">
                                      <p:cBhvr additive="base">
                                        <p:cTn id="157" dur="500" fill="hold"/>
                                        <p:tgtEl>
                                          <p:spTgt spid="58"/>
                                        </p:tgtEl>
                                        <p:attrNameLst>
                                          <p:attrName>ppt_x</p:attrName>
                                        </p:attrNameLst>
                                      </p:cBhvr>
                                      <p:tavLst>
                                        <p:tav tm="0">
                                          <p:val>
                                            <p:strVal val="#ppt_x"/>
                                          </p:val>
                                        </p:tav>
                                        <p:tav tm="100000">
                                          <p:val>
                                            <p:strVal val="#ppt_x"/>
                                          </p:val>
                                        </p:tav>
                                      </p:tavLst>
                                    </p:anim>
                                    <p:anim calcmode="lin" valueType="num">
                                      <p:cBhvr additive="base">
                                        <p:cTn id="158" dur="500" fill="hold"/>
                                        <p:tgtEl>
                                          <p:spTgt spid="5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5"/>
                                            </p:cond>
                                          </p:stCondLst>
                                          <p:endCondLst>
                                            <p:cond evt="onStopAudio" delay="0">
                                              <p:tgtEl>
                                                <p:sldTgt/>
                                              </p:tgtEl>
                                            </p:cond>
                                          </p:endCondLst>
                                        </p:cTn>
                                        <p:tgtEl>
                                          <p:sndTgt r:embed="rId15" name="s3_leer.wav"/>
                                        </p:tgtEl>
                                      </p:cMediaNode>
                                    </p:audio>
                                  </p:subTnLst>
                                </p:cTn>
                              </p:par>
                            </p:childTnLst>
                          </p:cTn>
                        </p:par>
                      </p:childTnLst>
                    </p:cTn>
                  </p:par>
                  <p:par>
                    <p:cTn id="159" fill="hold">
                      <p:stCondLst>
                        <p:cond delay="indefinite"/>
                      </p:stCondLst>
                      <p:childTnLst>
                        <p:par>
                          <p:cTn id="160" fill="hold">
                            <p:stCondLst>
                              <p:cond delay="0"/>
                            </p:stCondLst>
                            <p:childTnLst>
                              <p:par>
                                <p:cTn id="161" presetID="2" presetClass="exit" presetSubtype="4" fill="hold" grpId="0" nodeType="clickEffect">
                                  <p:stCondLst>
                                    <p:cond delay="0"/>
                                  </p:stCondLst>
                                  <p:childTnLst>
                                    <p:anim calcmode="lin" valueType="num">
                                      <p:cBhvr additive="base">
                                        <p:cTn id="162" dur="500"/>
                                        <p:tgtEl>
                                          <p:spTgt spid="20"/>
                                        </p:tgtEl>
                                        <p:attrNameLst>
                                          <p:attrName>ppt_x</p:attrName>
                                        </p:attrNameLst>
                                      </p:cBhvr>
                                      <p:tavLst>
                                        <p:tav tm="0">
                                          <p:val>
                                            <p:strVal val="ppt_x"/>
                                          </p:val>
                                        </p:tav>
                                        <p:tav tm="100000">
                                          <p:val>
                                            <p:strVal val="ppt_x"/>
                                          </p:val>
                                        </p:tav>
                                      </p:tavLst>
                                    </p:anim>
                                    <p:anim calcmode="lin" valueType="num">
                                      <p:cBhvr additive="base">
                                        <p:cTn id="163" dur="500"/>
                                        <p:tgtEl>
                                          <p:spTgt spid="20"/>
                                        </p:tgtEl>
                                        <p:attrNameLst>
                                          <p:attrName>ppt_y</p:attrName>
                                        </p:attrNameLst>
                                      </p:cBhvr>
                                      <p:tavLst>
                                        <p:tav tm="0">
                                          <p:val>
                                            <p:strVal val="ppt_y"/>
                                          </p:val>
                                        </p:tav>
                                        <p:tav tm="100000">
                                          <p:val>
                                            <p:strVal val="1+ppt_h/2"/>
                                          </p:val>
                                        </p:tav>
                                      </p:tavLst>
                                    </p:anim>
                                    <p:set>
                                      <p:cBhvr>
                                        <p:cTn id="164" dur="1" fill="hold">
                                          <p:stCondLst>
                                            <p:cond delay="499"/>
                                          </p:stCondLst>
                                        </p:cTn>
                                        <p:tgtEl>
                                          <p:spTgt spid="20"/>
                                        </p:tgtEl>
                                        <p:attrNameLst>
                                          <p:attrName>style.visibility</p:attrName>
                                        </p:attrNameLst>
                                      </p:cBhvr>
                                      <p:to>
                                        <p:strVal val="hidden"/>
                                      </p:to>
                                    </p:set>
                                  </p:childTnLst>
                                </p:cTn>
                              </p:par>
                            </p:childTnLst>
                          </p:cTn>
                        </p:par>
                      </p:childTnLst>
                    </p:cTn>
                  </p:par>
                  <p:par>
                    <p:cTn id="165" fill="hold">
                      <p:stCondLst>
                        <p:cond delay="indefinite"/>
                      </p:stCondLst>
                      <p:childTnLst>
                        <p:par>
                          <p:cTn id="166" fill="hold">
                            <p:stCondLst>
                              <p:cond delay="0"/>
                            </p:stCondLst>
                            <p:childTnLst>
                              <p:par>
                                <p:cTn id="167" presetID="2" presetClass="entr" presetSubtype="4" fill="hold" grpId="0" nodeType="clickEffect">
                                  <p:stCondLst>
                                    <p:cond delay="0"/>
                                  </p:stCondLst>
                                  <p:childTnLst>
                                    <p:set>
                                      <p:cBhvr>
                                        <p:cTn id="168" dur="1" fill="hold">
                                          <p:stCondLst>
                                            <p:cond delay="0"/>
                                          </p:stCondLst>
                                        </p:cTn>
                                        <p:tgtEl>
                                          <p:spTgt spid="59"/>
                                        </p:tgtEl>
                                        <p:attrNameLst>
                                          <p:attrName>style.visibility</p:attrName>
                                        </p:attrNameLst>
                                      </p:cBhvr>
                                      <p:to>
                                        <p:strVal val="visible"/>
                                      </p:to>
                                    </p:set>
                                    <p:anim calcmode="lin" valueType="num">
                                      <p:cBhvr additive="base">
                                        <p:cTn id="169" dur="500" fill="hold"/>
                                        <p:tgtEl>
                                          <p:spTgt spid="59"/>
                                        </p:tgtEl>
                                        <p:attrNameLst>
                                          <p:attrName>ppt_x</p:attrName>
                                        </p:attrNameLst>
                                      </p:cBhvr>
                                      <p:tavLst>
                                        <p:tav tm="0">
                                          <p:val>
                                            <p:strVal val="#ppt_x"/>
                                          </p:val>
                                        </p:tav>
                                        <p:tav tm="100000">
                                          <p:val>
                                            <p:strVal val="#ppt_x"/>
                                          </p:val>
                                        </p:tav>
                                      </p:tavLst>
                                    </p:anim>
                                    <p:anim calcmode="lin" valueType="num">
                                      <p:cBhvr additive="base">
                                        <p:cTn id="170" dur="500" fill="hold"/>
                                        <p:tgtEl>
                                          <p:spTgt spid="5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7"/>
                                            </p:cond>
                                          </p:stCondLst>
                                          <p:endCondLst>
                                            <p:cond evt="onStopAudio" delay="0">
                                              <p:tgtEl>
                                                <p:sldTgt/>
                                              </p:tgtEl>
                                            </p:cond>
                                          </p:endCondLst>
                                        </p:cTn>
                                        <p:tgtEl>
                                          <p:sndTgt r:embed="rId16" name="s3_oeste.wav"/>
                                        </p:tgtEl>
                                      </p:cMediaNode>
                                    </p:audio>
                                  </p:subTnLst>
                                </p:cTn>
                              </p:par>
                            </p:childTnLst>
                          </p:cTn>
                        </p:par>
                      </p:childTnLst>
                    </p:cTn>
                  </p:par>
                  <p:par>
                    <p:cTn id="171" fill="hold">
                      <p:stCondLst>
                        <p:cond delay="indefinite"/>
                      </p:stCondLst>
                      <p:childTnLst>
                        <p:par>
                          <p:cTn id="172" fill="hold">
                            <p:stCondLst>
                              <p:cond delay="0"/>
                            </p:stCondLst>
                            <p:childTnLst>
                              <p:par>
                                <p:cTn id="173" presetID="2" presetClass="exit" presetSubtype="4" fill="hold" grpId="0" nodeType="clickEffect">
                                  <p:stCondLst>
                                    <p:cond delay="0"/>
                                  </p:stCondLst>
                                  <p:childTnLst>
                                    <p:anim calcmode="lin" valueType="num">
                                      <p:cBhvr additive="base">
                                        <p:cTn id="174" dur="500"/>
                                        <p:tgtEl>
                                          <p:spTgt spid="25"/>
                                        </p:tgtEl>
                                        <p:attrNameLst>
                                          <p:attrName>ppt_x</p:attrName>
                                        </p:attrNameLst>
                                      </p:cBhvr>
                                      <p:tavLst>
                                        <p:tav tm="0">
                                          <p:val>
                                            <p:strVal val="ppt_x"/>
                                          </p:val>
                                        </p:tav>
                                        <p:tav tm="100000">
                                          <p:val>
                                            <p:strVal val="ppt_x"/>
                                          </p:val>
                                        </p:tav>
                                      </p:tavLst>
                                    </p:anim>
                                    <p:anim calcmode="lin" valueType="num">
                                      <p:cBhvr additive="base">
                                        <p:cTn id="175" dur="500"/>
                                        <p:tgtEl>
                                          <p:spTgt spid="25"/>
                                        </p:tgtEl>
                                        <p:attrNameLst>
                                          <p:attrName>ppt_y</p:attrName>
                                        </p:attrNameLst>
                                      </p:cBhvr>
                                      <p:tavLst>
                                        <p:tav tm="0">
                                          <p:val>
                                            <p:strVal val="ppt_y"/>
                                          </p:val>
                                        </p:tav>
                                        <p:tav tm="100000">
                                          <p:val>
                                            <p:strVal val="1+ppt_h/2"/>
                                          </p:val>
                                        </p:tav>
                                      </p:tavLst>
                                    </p:anim>
                                    <p:set>
                                      <p:cBhvr>
                                        <p:cTn id="176" dur="1" fill="hold">
                                          <p:stCondLst>
                                            <p:cond delay="499"/>
                                          </p:stCondLst>
                                        </p:cTn>
                                        <p:tgtEl>
                                          <p:spTgt spid="25"/>
                                        </p:tgtEl>
                                        <p:attrNameLst>
                                          <p:attrName>style.visibility</p:attrName>
                                        </p:attrNameLst>
                                      </p:cBhvr>
                                      <p:to>
                                        <p:strVal val="hidden"/>
                                      </p:to>
                                    </p:set>
                                  </p:childTnLst>
                                </p:cTn>
                              </p:par>
                            </p:childTnLst>
                          </p:cTn>
                        </p:par>
                      </p:childTnLst>
                    </p:cTn>
                  </p:par>
                  <p:par>
                    <p:cTn id="177" fill="hold">
                      <p:stCondLst>
                        <p:cond delay="indefinite"/>
                      </p:stCondLst>
                      <p:childTnLst>
                        <p:par>
                          <p:cTn id="178" fill="hold">
                            <p:stCondLst>
                              <p:cond delay="0"/>
                            </p:stCondLst>
                            <p:childTnLst>
                              <p:par>
                                <p:cTn id="179" presetID="2" presetClass="entr" presetSubtype="4" fill="hold" grpId="0" nodeType="clickEffect">
                                  <p:stCondLst>
                                    <p:cond delay="0"/>
                                  </p:stCondLst>
                                  <p:childTnLst>
                                    <p:set>
                                      <p:cBhvr>
                                        <p:cTn id="180" dur="1" fill="hold">
                                          <p:stCondLst>
                                            <p:cond delay="0"/>
                                          </p:stCondLst>
                                        </p:cTn>
                                        <p:tgtEl>
                                          <p:spTgt spid="60"/>
                                        </p:tgtEl>
                                        <p:attrNameLst>
                                          <p:attrName>style.visibility</p:attrName>
                                        </p:attrNameLst>
                                      </p:cBhvr>
                                      <p:to>
                                        <p:strVal val="visible"/>
                                      </p:to>
                                    </p:set>
                                    <p:anim calcmode="lin" valueType="num">
                                      <p:cBhvr additive="base">
                                        <p:cTn id="181" dur="500" fill="hold"/>
                                        <p:tgtEl>
                                          <p:spTgt spid="60"/>
                                        </p:tgtEl>
                                        <p:attrNameLst>
                                          <p:attrName>ppt_x</p:attrName>
                                        </p:attrNameLst>
                                      </p:cBhvr>
                                      <p:tavLst>
                                        <p:tav tm="0">
                                          <p:val>
                                            <p:strVal val="#ppt_x"/>
                                          </p:val>
                                        </p:tav>
                                        <p:tav tm="100000">
                                          <p:val>
                                            <p:strVal val="#ppt_x"/>
                                          </p:val>
                                        </p:tav>
                                      </p:tavLst>
                                    </p:anim>
                                    <p:anim calcmode="lin" valueType="num">
                                      <p:cBhvr additive="base">
                                        <p:cTn id="182" dur="500" fill="hold"/>
                                        <p:tgtEl>
                                          <p:spTgt spid="6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9"/>
                                            </p:cond>
                                          </p:stCondLst>
                                          <p:endCondLst>
                                            <p:cond evt="onStopAudio" delay="0">
                                              <p:tgtEl>
                                                <p:sldTgt/>
                                              </p:tgtEl>
                                            </p:cond>
                                          </p:endCondLst>
                                        </p:cTn>
                                        <p:tgtEl>
                                          <p:sndTgt r:embed="rId17" name="s3_puente.wav"/>
                                        </p:tgtEl>
                                      </p:cMediaNode>
                                    </p:audio>
                                  </p:subTnLst>
                                </p:cTn>
                              </p:par>
                            </p:childTnLst>
                          </p:cTn>
                        </p:par>
                      </p:childTnLst>
                    </p:cTn>
                  </p:par>
                  <p:par>
                    <p:cTn id="183" fill="hold">
                      <p:stCondLst>
                        <p:cond delay="indefinite"/>
                      </p:stCondLst>
                      <p:childTnLst>
                        <p:par>
                          <p:cTn id="184" fill="hold">
                            <p:stCondLst>
                              <p:cond delay="0"/>
                            </p:stCondLst>
                            <p:childTnLst>
                              <p:par>
                                <p:cTn id="185" presetID="2" presetClass="exit" presetSubtype="4" fill="hold" grpId="0" nodeType="clickEffect">
                                  <p:stCondLst>
                                    <p:cond delay="0"/>
                                  </p:stCondLst>
                                  <p:childTnLst>
                                    <p:anim calcmode="lin" valueType="num">
                                      <p:cBhvr additive="base">
                                        <p:cTn id="186" dur="500"/>
                                        <p:tgtEl>
                                          <p:spTgt spid="14"/>
                                        </p:tgtEl>
                                        <p:attrNameLst>
                                          <p:attrName>ppt_x</p:attrName>
                                        </p:attrNameLst>
                                      </p:cBhvr>
                                      <p:tavLst>
                                        <p:tav tm="0">
                                          <p:val>
                                            <p:strVal val="ppt_x"/>
                                          </p:val>
                                        </p:tav>
                                        <p:tav tm="100000">
                                          <p:val>
                                            <p:strVal val="ppt_x"/>
                                          </p:val>
                                        </p:tav>
                                      </p:tavLst>
                                    </p:anim>
                                    <p:anim calcmode="lin" valueType="num">
                                      <p:cBhvr additive="base">
                                        <p:cTn id="187" dur="500"/>
                                        <p:tgtEl>
                                          <p:spTgt spid="14"/>
                                        </p:tgtEl>
                                        <p:attrNameLst>
                                          <p:attrName>ppt_y</p:attrName>
                                        </p:attrNameLst>
                                      </p:cBhvr>
                                      <p:tavLst>
                                        <p:tav tm="0">
                                          <p:val>
                                            <p:strVal val="ppt_y"/>
                                          </p:val>
                                        </p:tav>
                                        <p:tav tm="100000">
                                          <p:val>
                                            <p:strVal val="1+ppt_h/2"/>
                                          </p:val>
                                        </p:tav>
                                      </p:tavLst>
                                    </p:anim>
                                    <p:set>
                                      <p:cBhvr>
                                        <p:cTn id="188" dur="1" fill="hold">
                                          <p:stCondLst>
                                            <p:cond delay="499"/>
                                          </p:stCondLst>
                                        </p:cTn>
                                        <p:tgtEl>
                                          <p:spTgt spid="14"/>
                                        </p:tgtEl>
                                        <p:attrNameLst>
                                          <p:attrName>style.visibility</p:attrName>
                                        </p:attrNameLst>
                                      </p:cBhvr>
                                      <p:to>
                                        <p:strVal val="hidden"/>
                                      </p:to>
                                    </p:set>
                                  </p:childTnLst>
                                </p:cTn>
                              </p:par>
                            </p:childTnLst>
                          </p:cTn>
                        </p:par>
                      </p:childTnLst>
                    </p:cTn>
                  </p:par>
                  <p:par>
                    <p:cTn id="189" fill="hold">
                      <p:stCondLst>
                        <p:cond delay="indefinite"/>
                      </p:stCondLst>
                      <p:childTnLst>
                        <p:par>
                          <p:cTn id="190" fill="hold">
                            <p:stCondLst>
                              <p:cond delay="0"/>
                            </p:stCondLst>
                            <p:childTnLst>
                              <p:par>
                                <p:cTn id="191" presetID="2" presetClass="entr" presetSubtype="4" fill="hold" grpId="0" nodeType="clickEffect">
                                  <p:stCondLst>
                                    <p:cond delay="0"/>
                                  </p:stCondLst>
                                  <p:childTnLst>
                                    <p:set>
                                      <p:cBhvr>
                                        <p:cTn id="192" dur="1" fill="hold">
                                          <p:stCondLst>
                                            <p:cond delay="0"/>
                                          </p:stCondLst>
                                        </p:cTn>
                                        <p:tgtEl>
                                          <p:spTgt spid="61"/>
                                        </p:tgtEl>
                                        <p:attrNameLst>
                                          <p:attrName>style.visibility</p:attrName>
                                        </p:attrNameLst>
                                      </p:cBhvr>
                                      <p:to>
                                        <p:strVal val="visible"/>
                                      </p:to>
                                    </p:set>
                                    <p:anim calcmode="lin" valueType="num">
                                      <p:cBhvr additive="base">
                                        <p:cTn id="193" dur="500" fill="hold"/>
                                        <p:tgtEl>
                                          <p:spTgt spid="61"/>
                                        </p:tgtEl>
                                        <p:attrNameLst>
                                          <p:attrName>ppt_x</p:attrName>
                                        </p:attrNameLst>
                                      </p:cBhvr>
                                      <p:tavLst>
                                        <p:tav tm="0">
                                          <p:val>
                                            <p:strVal val="#ppt_x"/>
                                          </p:val>
                                        </p:tav>
                                        <p:tav tm="100000">
                                          <p:val>
                                            <p:strVal val="#ppt_x"/>
                                          </p:val>
                                        </p:tav>
                                      </p:tavLst>
                                    </p:anim>
                                    <p:anim calcmode="lin" valueType="num">
                                      <p:cBhvr additive="base">
                                        <p:cTn id="194" dur="500" fill="hold"/>
                                        <p:tgtEl>
                                          <p:spTgt spid="6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1"/>
                                            </p:cond>
                                          </p:stCondLst>
                                          <p:endCondLst>
                                            <p:cond evt="onStopAudio" delay="0">
                                              <p:tgtEl>
                                                <p:sldTgt/>
                                              </p:tgtEl>
                                            </p:cond>
                                          </p:endCondLst>
                                        </p:cTn>
                                        <p:tgtEl>
                                          <p:sndTgt r:embed="rId18" name="s3_universo.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95" restart="whenNotActive" fill="hold" evtFilter="cancelBubble" nodeType="interactiveSeq">
                <p:stCondLst>
                  <p:cond evt="onClick" delay="0">
                    <p:tgtEl>
                      <p:spTgt spid="42"/>
                    </p:tgtEl>
                  </p:cond>
                </p:stCondLst>
                <p:endSync evt="end" delay="0">
                  <p:rtn val="all"/>
                </p:endSync>
                <p:childTnLst>
                  <p:par>
                    <p:cTn id="196" fill="hold">
                      <p:stCondLst>
                        <p:cond delay="0"/>
                      </p:stCondLst>
                      <p:childTnLst>
                        <p:par>
                          <p:cTn id="197" fill="hold">
                            <p:stCondLst>
                              <p:cond delay="0"/>
                            </p:stCondLst>
                            <p:childTnLst>
                              <p:par>
                                <p:cTn id="198" presetID="12" presetClass="exit" presetSubtype="4" fill="remove" grpId="0" nodeType="clickEffect">
                                  <p:stCondLst>
                                    <p:cond delay="0"/>
                                  </p:stCondLst>
                                  <p:childTnLst>
                                    <p:anim calcmode="lin" valueType="num">
                                      <p:cBhvr additive="base">
                                        <p:cTn id="199" dur="52500"/>
                                        <p:tgtEl>
                                          <p:spTgt spid="36"/>
                                        </p:tgtEl>
                                        <p:attrNameLst>
                                          <p:attrName>ppt_y</p:attrName>
                                        </p:attrNameLst>
                                      </p:cBhvr>
                                      <p:tavLst>
                                        <p:tav tm="0">
                                          <p:val>
                                            <p:strVal val="#ppt_y"/>
                                          </p:val>
                                        </p:tav>
                                        <p:tav tm="100000">
                                          <p:val>
                                            <p:strVal val="#ppt_y+#ppt_h*1.125000"/>
                                          </p:val>
                                        </p:tav>
                                      </p:tavLst>
                                    </p:anim>
                                    <p:animEffect transition="out" filter="wipe(down)">
                                      <p:cBhvr>
                                        <p:cTn id="200" dur="52500"/>
                                        <p:tgtEl>
                                          <p:spTgt spid="36"/>
                                        </p:tgtEl>
                                      </p:cBhvr>
                                    </p:animEffect>
                                    <p:set>
                                      <p:cBhvr>
                                        <p:cTn id="201" dur="1" fill="hold">
                                          <p:stCondLst>
                                            <p:cond delay="52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42"/>
                  </p:tgtEl>
                </p:cond>
              </p:nextCondLst>
            </p:seq>
          </p:childTnLst>
        </p:cTn>
      </p:par>
    </p:tnLst>
    <p:bldLst>
      <p:bldP spid="13" grpId="0"/>
      <p:bldP spid="14" grpId="0"/>
      <p:bldP spid="15" grpId="0"/>
      <p:bldP spid="16" grpId="0"/>
      <p:bldP spid="17" grpId="0"/>
      <p:bldP spid="18" grpId="0"/>
      <p:bldP spid="19" grpId="0"/>
      <p:bldP spid="20" grpId="0"/>
      <p:bldP spid="21" grpId="0"/>
      <p:bldP spid="22" grpId="0"/>
      <p:bldP spid="23" grpId="0"/>
      <p:bldP spid="25" grpId="0"/>
      <p:bldP spid="26" grpId="0"/>
      <p:bldP spid="31" grpId="0"/>
      <p:bldP spid="32" grpId="0"/>
      <p:bldP spid="33" grpId="0"/>
      <p:bldP spid="36" grpId="0" animBg="1"/>
      <p:bldP spid="43" grpId="0"/>
      <p:bldP spid="44" grpId="0"/>
      <p:bldP spid="47" grpId="0"/>
      <p:bldP spid="48" grpId="0"/>
      <p:bldP spid="49" grpId="0"/>
      <p:bldP spid="50" grpId="0"/>
      <p:bldP spid="52" grpId="0"/>
      <p:bldP spid="53" grpId="0"/>
      <p:bldP spid="54" grpId="0"/>
      <p:bldP spid="55" grpId="0"/>
      <p:bldP spid="56" grpId="0"/>
      <p:bldP spid="57" grpId="0"/>
      <p:bldP spid="58" grpId="0"/>
      <p:bldP spid="59" grpId="0"/>
      <p:bldP spid="60" grpId="0"/>
      <p:bldP spid="6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TextBox 138">
            <a:extLst>
              <a:ext uri="{FF2B5EF4-FFF2-40B4-BE49-F238E27FC236}">
                <a16:creationId xmlns:a16="http://schemas.microsoft.com/office/drawing/2014/main" id="{70A97570-6340-4817-9B95-367E49AC0E6C}"/>
              </a:ext>
            </a:extLst>
          </p:cNvPr>
          <p:cNvSpPr txBox="1"/>
          <p:nvPr/>
        </p:nvSpPr>
        <p:spPr>
          <a:xfrm>
            <a:off x="8835833" y="128731"/>
            <a:ext cx="2295821" cy="707886"/>
          </a:xfrm>
          <a:prstGeom prst="rect">
            <a:avLst/>
          </a:prstGeom>
          <a:solidFill>
            <a:schemeClr val="accent6">
              <a:lumMod val="20000"/>
              <a:lumOff val="80000"/>
            </a:schemeClr>
          </a:solidFill>
        </p:spPr>
        <p:txBody>
          <a:bodyPr wrap="none" rtlCol="0">
            <a:spAutoFit/>
          </a:bodyPr>
          <a:lstStyle/>
          <a:p>
            <a:r>
              <a:rPr lang="en-GB" sz="2000" dirty="0">
                <a:solidFill>
                  <a:srgbClr val="002060"/>
                </a:solidFill>
                <a:latin typeface="Century Gothic" panose="020B0502020202020204" pitchFamily="34" charset="0"/>
              </a:rPr>
              <a:t>(</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té</a:t>
            </a:r>
            <a:r>
              <a:rPr lang="en-GB" sz="2000" dirty="0">
                <a:solidFill>
                  <a:srgbClr val="002060"/>
                </a:solidFill>
                <a:latin typeface="Century Gothic" panose="020B0502020202020204" pitchFamily="34" charset="0"/>
              </a:rPr>
              <a:t> = tea</a:t>
            </a:r>
          </a:p>
          <a:p>
            <a:r>
              <a:rPr lang="en-GB" sz="2000" b="1" dirty="0">
                <a:solidFill>
                  <a:srgbClr val="002060"/>
                </a:solidFill>
                <a:latin typeface="Century Gothic" panose="020B0502020202020204" pitchFamily="34" charset="0"/>
              </a:rPr>
              <a:t>escribir</a:t>
            </a:r>
            <a:r>
              <a:rPr lang="en-GB" sz="2000" dirty="0">
                <a:solidFill>
                  <a:srgbClr val="002060"/>
                </a:solidFill>
                <a:latin typeface="Century Gothic" panose="020B0502020202020204" pitchFamily="34" charset="0"/>
              </a:rPr>
              <a:t> = to write</a:t>
            </a:r>
          </a:p>
        </p:txBody>
      </p:sp>
      <p:sp>
        <p:nvSpPr>
          <p:cNvPr id="2" name="Title 1">
            <a:extLst>
              <a:ext uri="{FF2B5EF4-FFF2-40B4-BE49-F238E27FC236}">
                <a16:creationId xmlns:a16="http://schemas.microsoft.com/office/drawing/2014/main" id="{69275E09-7DA3-46C7-8091-2A9D6B6D8E04}"/>
              </a:ext>
            </a:extLst>
          </p:cNvPr>
          <p:cNvSpPr>
            <a:spLocks noGrp="1"/>
          </p:cNvSpPr>
          <p:nvPr>
            <p:ph type="title"/>
          </p:nvPr>
        </p:nvSpPr>
        <p:spPr>
          <a:xfrm>
            <a:off x="11005160" y="1019917"/>
            <a:ext cx="984675" cy="368031"/>
          </a:xfrm>
          <a:solidFill>
            <a:srgbClr val="85CFE1"/>
          </a:solidFill>
        </p:spPr>
        <p:txBody>
          <a:bodyPr anchor="ctr"/>
          <a:lstStyle/>
          <a:p>
            <a:pPr algn="ctr"/>
            <a:r>
              <a:rPr lang="en-GB" sz="1800" b="1" dirty="0">
                <a:solidFill>
                  <a:srgbClr val="002060"/>
                </a:solidFill>
                <a:latin typeface="Century Gothic" panose="020B0502020202020204" pitchFamily="34" charset="0"/>
              </a:rPr>
              <a:t>hablar</a:t>
            </a:r>
          </a:p>
        </p:txBody>
      </p:sp>
      <p:pic>
        <p:nvPicPr>
          <p:cNvPr id="6" name="Google Shape;319;p15" descr="Speech Icon, Voice, Talking, Audio, Speech">
            <a:extLst>
              <a:ext uri="{FF2B5EF4-FFF2-40B4-BE49-F238E27FC236}">
                <a16:creationId xmlns:a16="http://schemas.microsoft.com/office/drawing/2014/main" id="{3EA95C8F-1D25-441E-A04C-09E1ED15CEF0}"/>
              </a:ext>
            </a:extLst>
          </p:cNvPr>
          <p:cNvPicPr preferRelativeResize="0"/>
          <p:nvPr/>
        </p:nvPicPr>
        <p:blipFill rotWithShape="1">
          <a:blip r:embed="rId17">
            <a:alphaModFix/>
          </a:blip>
          <a:srcRect/>
          <a:stretch/>
        </p:blipFill>
        <p:spPr>
          <a:xfrm>
            <a:off x="11131654" y="149483"/>
            <a:ext cx="776168" cy="776168"/>
          </a:xfrm>
          <a:prstGeom prst="rect">
            <a:avLst/>
          </a:prstGeom>
          <a:noFill/>
          <a:ln>
            <a:noFill/>
          </a:ln>
        </p:spPr>
      </p:pic>
      <p:sp>
        <p:nvSpPr>
          <p:cNvPr id="48" name="Title 1">
            <a:hlinkClick r:id="" action="ppaction://noaction">
              <a:snd r:embed="rId18" name="4_1.wav"/>
            </a:hlinkClick>
            <a:extLst>
              <a:ext uri="{FF2B5EF4-FFF2-40B4-BE49-F238E27FC236}">
                <a16:creationId xmlns:a16="http://schemas.microsoft.com/office/drawing/2014/main" id="{81F630EB-74C0-4EA4-891A-37240FDC961F}"/>
              </a:ext>
            </a:extLst>
          </p:cNvPr>
          <p:cNvSpPr txBox="1">
            <a:spLocks/>
          </p:cNvSpPr>
          <p:nvPr/>
        </p:nvSpPr>
        <p:spPr>
          <a:xfrm>
            <a:off x="201125" y="186829"/>
            <a:ext cx="8128116" cy="1325563"/>
          </a:xfrm>
          <a:prstGeom prst="rect">
            <a:avLst/>
          </a:prstGeom>
        </p:spPr>
        <p:txBody>
          <a:bodyPr spcFirstLastPara="1" vert="horz" wrap="square" lIns="0" tIns="0" rIns="0" bIns="0" rtlCol="0" anchor="t" anchorCtr="0">
            <a:norm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r>
              <a:rPr lang="en-GB" sz="3200" b="1" dirty="0" err="1">
                <a:solidFill>
                  <a:srgbClr val="002060"/>
                </a:solidFill>
                <a:latin typeface="Century Gothic" panose="020B0502020202020204" pitchFamily="34" charset="0"/>
              </a:rPr>
              <a:t>Tabú</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inverso</a:t>
            </a:r>
            <a:r>
              <a:rPr lang="en-GB" sz="3200" b="1" dirty="0">
                <a:solidFill>
                  <a:srgbClr val="002060"/>
                </a:solidFill>
                <a:latin typeface="Century Gothic" panose="020B0502020202020204" pitchFamily="34" charset="0"/>
              </a:rPr>
              <a:t>: </a:t>
            </a:r>
            <a:r>
              <a:rPr lang="en-GB" sz="3200" dirty="0">
                <a:solidFill>
                  <a:srgbClr val="002060"/>
                </a:solidFill>
                <a:latin typeface="Century Gothic" panose="020B0502020202020204" pitchFamily="34" charset="0"/>
              </a:rPr>
              <a:t>¿</a:t>
            </a:r>
            <a:r>
              <a:rPr lang="en-GB" sz="3200" dirty="0" err="1">
                <a:solidFill>
                  <a:srgbClr val="002060"/>
                </a:solidFill>
                <a:latin typeface="Century Gothic" panose="020B0502020202020204" pitchFamily="34" charset="0"/>
              </a:rPr>
              <a:t>Qué</a:t>
            </a:r>
            <a:r>
              <a:rPr lang="en-GB" sz="3200" dirty="0">
                <a:solidFill>
                  <a:srgbClr val="002060"/>
                </a:solidFill>
                <a:latin typeface="Century Gothic" panose="020B0502020202020204" pitchFamily="34" charset="0"/>
              </a:rPr>
              <a:t> palabra es?</a:t>
            </a:r>
          </a:p>
        </p:txBody>
      </p:sp>
      <p:sp>
        <p:nvSpPr>
          <p:cNvPr id="49" name="TextBox 48">
            <a:extLst>
              <a:ext uri="{FF2B5EF4-FFF2-40B4-BE49-F238E27FC236}">
                <a16:creationId xmlns:a16="http://schemas.microsoft.com/office/drawing/2014/main" id="{C4D9EA33-35E3-411A-8621-520E2A373603}"/>
              </a:ext>
            </a:extLst>
          </p:cNvPr>
          <p:cNvSpPr txBox="1"/>
          <p:nvPr/>
        </p:nvSpPr>
        <p:spPr>
          <a:xfrm>
            <a:off x="375437" y="2308016"/>
            <a:ext cx="1992853" cy="584775"/>
          </a:xfrm>
          <a:prstGeom prst="rect">
            <a:avLst/>
          </a:prstGeom>
          <a:noFill/>
        </p:spPr>
        <p:txBody>
          <a:bodyPr wrap="none" rtlCol="0">
            <a:spAutoFit/>
          </a:bodyPr>
          <a:lstStyle/>
          <a:p>
            <a:r>
              <a:rPr lang="en-GB" sz="3200" b="1" dirty="0" err="1">
                <a:solidFill>
                  <a:srgbClr val="92D050"/>
                </a:solidFill>
                <a:latin typeface="Century Gothic" panose="020B0502020202020204" pitchFamily="34" charset="0"/>
              </a:rPr>
              <a:t>hermano</a:t>
            </a:r>
            <a:endParaRPr lang="en-GB" sz="3200" b="1" dirty="0">
              <a:solidFill>
                <a:srgbClr val="92D050"/>
              </a:solidFill>
              <a:latin typeface="Century Gothic" panose="020B0502020202020204" pitchFamily="34" charset="0"/>
            </a:endParaRPr>
          </a:p>
        </p:txBody>
      </p:sp>
      <p:sp>
        <p:nvSpPr>
          <p:cNvPr id="50" name="TextBox 49">
            <a:extLst>
              <a:ext uri="{FF2B5EF4-FFF2-40B4-BE49-F238E27FC236}">
                <a16:creationId xmlns:a16="http://schemas.microsoft.com/office/drawing/2014/main" id="{7ACFA05F-CB18-4168-820D-BFB260D071F4}"/>
              </a:ext>
            </a:extLst>
          </p:cNvPr>
          <p:cNvSpPr txBox="1"/>
          <p:nvPr/>
        </p:nvSpPr>
        <p:spPr>
          <a:xfrm>
            <a:off x="2728343" y="2242614"/>
            <a:ext cx="1866217"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Inglaterra</a:t>
            </a:r>
            <a:endParaRPr lang="en-GB" sz="2800" b="1" dirty="0">
              <a:solidFill>
                <a:srgbClr val="92D050"/>
              </a:solidFill>
              <a:latin typeface="Century Gothic" panose="020B0502020202020204" pitchFamily="34" charset="0"/>
            </a:endParaRPr>
          </a:p>
        </p:txBody>
      </p:sp>
      <p:sp>
        <p:nvSpPr>
          <p:cNvPr id="51" name="TextBox 50">
            <a:extLst>
              <a:ext uri="{FF2B5EF4-FFF2-40B4-BE49-F238E27FC236}">
                <a16:creationId xmlns:a16="http://schemas.microsoft.com/office/drawing/2014/main" id="{70E3CBA4-0009-43D2-8726-D39E39967F78}"/>
              </a:ext>
            </a:extLst>
          </p:cNvPr>
          <p:cNvSpPr txBox="1"/>
          <p:nvPr/>
        </p:nvSpPr>
        <p:spPr>
          <a:xfrm>
            <a:off x="7529349" y="2339289"/>
            <a:ext cx="1244251"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carta</a:t>
            </a:r>
          </a:p>
        </p:txBody>
      </p:sp>
      <p:sp>
        <p:nvSpPr>
          <p:cNvPr id="52" name="TextBox 51">
            <a:extLst>
              <a:ext uri="{FF2B5EF4-FFF2-40B4-BE49-F238E27FC236}">
                <a16:creationId xmlns:a16="http://schemas.microsoft.com/office/drawing/2014/main" id="{CDF35D2B-0750-4303-A813-E0EB345CBA25}"/>
              </a:ext>
            </a:extLst>
          </p:cNvPr>
          <p:cNvSpPr txBox="1"/>
          <p:nvPr/>
        </p:nvSpPr>
        <p:spPr>
          <a:xfrm>
            <a:off x="10136593" y="2367246"/>
            <a:ext cx="1255472"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piscina</a:t>
            </a:r>
          </a:p>
        </p:txBody>
      </p:sp>
      <p:sp>
        <p:nvSpPr>
          <p:cNvPr id="53" name="TextBox 52">
            <a:extLst>
              <a:ext uri="{FF2B5EF4-FFF2-40B4-BE49-F238E27FC236}">
                <a16:creationId xmlns:a16="http://schemas.microsoft.com/office/drawing/2014/main" id="{C3A2521D-7BEB-4433-9FD7-3AB2D5D08321}"/>
              </a:ext>
            </a:extLst>
          </p:cNvPr>
          <p:cNvSpPr txBox="1"/>
          <p:nvPr/>
        </p:nvSpPr>
        <p:spPr>
          <a:xfrm>
            <a:off x="5252857" y="2310106"/>
            <a:ext cx="1672253" cy="553998"/>
          </a:xfrm>
          <a:prstGeom prst="rect">
            <a:avLst/>
          </a:prstGeom>
          <a:noFill/>
        </p:spPr>
        <p:txBody>
          <a:bodyPr wrap="none" rtlCol="0">
            <a:spAutoFit/>
          </a:bodyPr>
          <a:lstStyle/>
          <a:p>
            <a:r>
              <a:rPr lang="en-GB" sz="3000" b="1" dirty="0" err="1">
                <a:solidFill>
                  <a:srgbClr val="92D050"/>
                </a:solidFill>
                <a:latin typeface="Century Gothic" panose="020B0502020202020204" pitchFamily="34" charset="0"/>
              </a:rPr>
              <a:t>escuela</a:t>
            </a:r>
            <a:endParaRPr lang="en-GB" sz="3000" b="1" dirty="0">
              <a:solidFill>
                <a:srgbClr val="92D050"/>
              </a:solidFill>
              <a:latin typeface="Century Gothic" panose="020B0502020202020204" pitchFamily="34" charset="0"/>
            </a:endParaRPr>
          </a:p>
        </p:txBody>
      </p:sp>
      <p:sp>
        <p:nvSpPr>
          <p:cNvPr id="54" name="Rectangle: Rounded Corners 53">
            <a:extLst>
              <a:ext uri="{FF2B5EF4-FFF2-40B4-BE49-F238E27FC236}">
                <a16:creationId xmlns:a16="http://schemas.microsoft.com/office/drawing/2014/main" id="{4BFF67A4-ADFB-4F05-BC70-3AA84360C59A}"/>
              </a:ext>
            </a:extLst>
          </p:cNvPr>
          <p:cNvSpPr/>
          <p:nvPr/>
        </p:nvSpPr>
        <p:spPr>
          <a:xfrm>
            <a:off x="260344" y="983517"/>
            <a:ext cx="2014500" cy="2877766"/>
          </a:xfrm>
          <a:prstGeom prst="roundRect">
            <a:avLst/>
          </a:prstGeom>
          <a:solidFill>
            <a:schemeClr val="bg1"/>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familia</a:t>
            </a:r>
            <a:endParaRPr lang="en-GB" sz="3200" dirty="0">
              <a:solidFill>
                <a:srgbClr val="002060"/>
              </a:solidFill>
              <a:latin typeface="Century Gothic" panose="020B0502020202020204" pitchFamily="34" charset="0"/>
            </a:endParaRPr>
          </a:p>
          <a:p>
            <a:pPr algn="ctr"/>
            <a:r>
              <a:rPr lang="en-GB" sz="3200" dirty="0">
                <a:solidFill>
                  <a:srgbClr val="002060"/>
                </a:solidFill>
                <a:latin typeface="Century Gothic" panose="020B0502020202020204" pitchFamily="34" charset="0"/>
              </a:rPr>
              <a:t>chico</a:t>
            </a:r>
          </a:p>
          <a:p>
            <a:pPr algn="ctr"/>
            <a:r>
              <a:rPr lang="en-GB" sz="2800" dirty="0" err="1">
                <a:solidFill>
                  <a:srgbClr val="002060"/>
                </a:solidFill>
                <a:latin typeface="Century Gothic" panose="020B0502020202020204" pitchFamily="34" charset="0"/>
              </a:rPr>
              <a:t>grande</a:t>
            </a:r>
            <a:endParaRPr lang="en-GB" sz="2800" dirty="0">
              <a:solidFill>
                <a:srgbClr val="002060"/>
              </a:solidFill>
              <a:latin typeface="Century Gothic" panose="020B0502020202020204" pitchFamily="34" charset="0"/>
            </a:endParaRPr>
          </a:p>
          <a:p>
            <a:pPr algn="ctr"/>
            <a:r>
              <a:rPr lang="en-GB" sz="2800" dirty="0" err="1">
                <a:solidFill>
                  <a:srgbClr val="002060"/>
                </a:solidFill>
                <a:latin typeface="Century Gothic" panose="020B0502020202020204" pitchFamily="34" charset="0"/>
              </a:rPr>
              <a:t>pequeño</a:t>
            </a:r>
            <a:endParaRPr lang="en-GB" sz="2800" dirty="0">
              <a:solidFill>
                <a:srgbClr val="002060"/>
              </a:solidFill>
              <a:latin typeface="Century Gothic" panose="020B0502020202020204" pitchFamily="34" charset="0"/>
            </a:endParaRPr>
          </a:p>
          <a:p>
            <a:pPr algn="ctr"/>
            <a:endParaRPr lang="en-GB" sz="3200" dirty="0">
              <a:solidFill>
                <a:srgbClr val="002060"/>
              </a:solidFill>
              <a:latin typeface="Century Gothic" panose="020B0502020202020204" pitchFamily="34" charset="0"/>
            </a:endParaRPr>
          </a:p>
        </p:txBody>
      </p:sp>
      <p:sp>
        <p:nvSpPr>
          <p:cNvPr id="55" name="Rectangle: Rounded Corners 54">
            <a:extLst>
              <a:ext uri="{FF2B5EF4-FFF2-40B4-BE49-F238E27FC236}">
                <a16:creationId xmlns:a16="http://schemas.microsoft.com/office/drawing/2014/main" id="{FC8318F1-9D1E-4CB2-8196-8A19DB2A58D0}"/>
              </a:ext>
            </a:extLst>
          </p:cNvPr>
          <p:cNvSpPr/>
          <p:nvPr/>
        </p:nvSpPr>
        <p:spPr>
          <a:xfrm>
            <a:off x="2426052" y="1461069"/>
            <a:ext cx="2390747" cy="2381603"/>
          </a:xfrm>
          <a:prstGeom prst="roundRect">
            <a:avLst/>
          </a:prstGeom>
          <a:solidFill>
            <a:schemeClr val="bg1"/>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país</a:t>
            </a:r>
            <a:endParaRPr lang="en-GB" sz="3200" dirty="0">
              <a:solidFill>
                <a:srgbClr val="002060"/>
              </a:solidFill>
              <a:latin typeface="Century Gothic" panose="020B0502020202020204" pitchFamily="34" charset="0"/>
            </a:endParaRPr>
          </a:p>
          <a:p>
            <a:pPr algn="ctr"/>
            <a:r>
              <a:rPr lang="en-GB" sz="2800" dirty="0" err="1">
                <a:solidFill>
                  <a:srgbClr val="002060"/>
                </a:solidFill>
                <a:latin typeface="Century Gothic" panose="020B0502020202020204" pitchFamily="34" charset="0"/>
              </a:rPr>
              <a:t>inglés</a:t>
            </a:r>
            <a:endParaRPr lang="en-GB" sz="2800" dirty="0">
              <a:solidFill>
                <a:srgbClr val="002060"/>
              </a:solidFill>
              <a:latin typeface="Century Gothic" panose="020B0502020202020204" pitchFamily="34" charset="0"/>
            </a:endParaRPr>
          </a:p>
          <a:p>
            <a:pPr algn="ctr"/>
            <a:r>
              <a:rPr lang="en-GB" sz="3200" dirty="0" err="1">
                <a:solidFill>
                  <a:srgbClr val="002060"/>
                </a:solidFill>
                <a:latin typeface="Century Gothic" panose="020B0502020202020204" pitchFamily="34" charset="0"/>
              </a:rPr>
              <a:t>té</a:t>
            </a:r>
            <a:endParaRPr lang="en-GB" sz="3200" dirty="0">
              <a:solidFill>
                <a:srgbClr val="002060"/>
              </a:solidFill>
              <a:latin typeface="Century Gothic" panose="020B0502020202020204" pitchFamily="34" charset="0"/>
            </a:endParaRPr>
          </a:p>
          <a:p>
            <a:pPr algn="ctr"/>
            <a:endParaRPr lang="en-GB" sz="3200" dirty="0">
              <a:solidFill>
                <a:srgbClr val="002060"/>
              </a:solidFill>
              <a:latin typeface="Century Gothic" panose="020B0502020202020204" pitchFamily="34" charset="0"/>
            </a:endParaRPr>
          </a:p>
        </p:txBody>
      </p:sp>
      <p:sp>
        <p:nvSpPr>
          <p:cNvPr id="56" name="Rectangle: Rounded Corners 55">
            <a:extLst>
              <a:ext uri="{FF2B5EF4-FFF2-40B4-BE49-F238E27FC236}">
                <a16:creationId xmlns:a16="http://schemas.microsoft.com/office/drawing/2014/main" id="{8EF310FD-1231-44D6-BFA6-AB18A328FEA1}"/>
              </a:ext>
            </a:extLst>
          </p:cNvPr>
          <p:cNvSpPr/>
          <p:nvPr/>
        </p:nvSpPr>
        <p:spPr>
          <a:xfrm>
            <a:off x="7212599" y="1512811"/>
            <a:ext cx="2014500" cy="2381603"/>
          </a:xfrm>
          <a:prstGeom prst="roundRect">
            <a:avLst/>
          </a:prstGeom>
          <a:solidFill>
            <a:schemeClr val="bg1"/>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escribir</a:t>
            </a:r>
            <a:endParaRPr lang="en-GB" sz="3200" dirty="0">
              <a:solidFill>
                <a:srgbClr val="002060"/>
              </a:solidFill>
              <a:latin typeface="Century Gothic" panose="020B0502020202020204" pitchFamily="34" charset="0"/>
            </a:endParaRPr>
          </a:p>
          <a:p>
            <a:pPr algn="ctr"/>
            <a:r>
              <a:rPr lang="en-GB" sz="3200" dirty="0" err="1">
                <a:solidFill>
                  <a:srgbClr val="002060"/>
                </a:solidFill>
                <a:latin typeface="Century Gothic" panose="020B0502020202020204" pitchFamily="34" charset="0"/>
              </a:rPr>
              <a:t>papel</a:t>
            </a:r>
            <a:endParaRPr lang="en-GB" sz="3200" dirty="0">
              <a:solidFill>
                <a:srgbClr val="002060"/>
              </a:solidFill>
              <a:latin typeface="Century Gothic" panose="020B0502020202020204" pitchFamily="34" charset="0"/>
            </a:endParaRPr>
          </a:p>
          <a:p>
            <a:pPr algn="ctr"/>
            <a:r>
              <a:rPr lang="en-GB" sz="2800" dirty="0">
                <a:solidFill>
                  <a:srgbClr val="002060"/>
                </a:solidFill>
                <a:latin typeface="Century Gothic" panose="020B0502020202020204" pitchFamily="34" charset="0"/>
              </a:rPr>
              <a:t>mandar</a:t>
            </a:r>
          </a:p>
          <a:p>
            <a:pPr algn="ctr"/>
            <a:endParaRPr lang="en-GB" sz="3200" dirty="0">
              <a:solidFill>
                <a:srgbClr val="002060"/>
              </a:solidFill>
              <a:latin typeface="Century Gothic" panose="020B0502020202020204" pitchFamily="34" charset="0"/>
            </a:endParaRPr>
          </a:p>
        </p:txBody>
      </p:sp>
      <p:sp>
        <p:nvSpPr>
          <p:cNvPr id="57" name="Rectangle: Rounded Corners 56">
            <a:extLst>
              <a:ext uri="{FF2B5EF4-FFF2-40B4-BE49-F238E27FC236}">
                <a16:creationId xmlns:a16="http://schemas.microsoft.com/office/drawing/2014/main" id="{BF82E6BD-8AC6-474D-85C4-AE8543EEA632}"/>
              </a:ext>
            </a:extLst>
          </p:cNvPr>
          <p:cNvSpPr/>
          <p:nvPr/>
        </p:nvSpPr>
        <p:spPr>
          <a:xfrm>
            <a:off x="9413534" y="1472609"/>
            <a:ext cx="2640746" cy="2381603"/>
          </a:xfrm>
          <a:prstGeom prst="roundRect">
            <a:avLst/>
          </a:prstGeom>
          <a:solidFill>
            <a:schemeClr val="bg1"/>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verano</a:t>
            </a:r>
            <a:endParaRPr lang="en-GB" sz="3200" dirty="0">
              <a:solidFill>
                <a:srgbClr val="002060"/>
              </a:solidFill>
              <a:latin typeface="Century Gothic" panose="020B0502020202020204" pitchFamily="34" charset="0"/>
            </a:endParaRPr>
          </a:p>
          <a:p>
            <a:pPr algn="ctr"/>
            <a:r>
              <a:rPr lang="en-GB" sz="3200" dirty="0" err="1">
                <a:solidFill>
                  <a:srgbClr val="002060"/>
                </a:solidFill>
                <a:latin typeface="Century Gothic" panose="020B0502020202020204" pitchFamily="34" charset="0"/>
              </a:rPr>
              <a:t>agua</a:t>
            </a:r>
            <a:endParaRPr lang="en-GB" sz="3200" dirty="0">
              <a:solidFill>
                <a:srgbClr val="002060"/>
              </a:solidFill>
              <a:latin typeface="Century Gothic" panose="020B0502020202020204" pitchFamily="34" charset="0"/>
            </a:endParaRPr>
          </a:p>
          <a:p>
            <a:pPr algn="ctr"/>
            <a:r>
              <a:rPr lang="en-GB" sz="2400" dirty="0" err="1">
                <a:solidFill>
                  <a:srgbClr val="002060"/>
                </a:solidFill>
                <a:latin typeface="Century Gothic" panose="020B0502020202020204" pitchFamily="34" charset="0"/>
              </a:rPr>
              <a:t>divertido</a:t>
            </a:r>
            <a:endParaRPr lang="en-GB" sz="2400" dirty="0">
              <a:solidFill>
                <a:srgbClr val="002060"/>
              </a:solidFill>
              <a:latin typeface="Century Gothic" panose="020B0502020202020204" pitchFamily="34" charset="0"/>
            </a:endParaRPr>
          </a:p>
        </p:txBody>
      </p:sp>
      <p:sp>
        <p:nvSpPr>
          <p:cNvPr id="58" name="Rectangle: Rounded Corners 57">
            <a:extLst>
              <a:ext uri="{FF2B5EF4-FFF2-40B4-BE49-F238E27FC236}">
                <a16:creationId xmlns:a16="http://schemas.microsoft.com/office/drawing/2014/main" id="{B9A36667-A7E4-49C4-9599-3AC057227D80}"/>
              </a:ext>
            </a:extLst>
          </p:cNvPr>
          <p:cNvSpPr/>
          <p:nvPr/>
        </p:nvSpPr>
        <p:spPr>
          <a:xfrm>
            <a:off x="5009165" y="1459013"/>
            <a:ext cx="2014500" cy="2381603"/>
          </a:xfrm>
          <a:prstGeom prst="roundRect">
            <a:avLst/>
          </a:prstGeom>
          <a:solidFill>
            <a:schemeClr val="bg1"/>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clases</a:t>
            </a:r>
            <a:endParaRPr lang="en-GB" sz="3200" dirty="0">
              <a:solidFill>
                <a:srgbClr val="002060"/>
              </a:solidFill>
              <a:latin typeface="Century Gothic" panose="020B0502020202020204" pitchFamily="34" charset="0"/>
            </a:endParaRPr>
          </a:p>
          <a:p>
            <a:pPr algn="ctr"/>
            <a:r>
              <a:rPr lang="en-GB" sz="2800" dirty="0" err="1">
                <a:solidFill>
                  <a:srgbClr val="002060"/>
                </a:solidFill>
                <a:latin typeface="Century Gothic" panose="020B0502020202020204" pitchFamily="34" charset="0"/>
              </a:rPr>
              <a:t>aprender</a:t>
            </a:r>
            <a:endParaRPr lang="en-GB" sz="2800" dirty="0">
              <a:solidFill>
                <a:srgbClr val="002060"/>
              </a:solidFill>
              <a:latin typeface="Century Gothic" panose="020B0502020202020204" pitchFamily="34" charset="0"/>
            </a:endParaRPr>
          </a:p>
          <a:p>
            <a:pPr algn="ctr"/>
            <a:r>
              <a:rPr lang="en-GB" sz="3200" dirty="0" err="1">
                <a:solidFill>
                  <a:srgbClr val="002060"/>
                </a:solidFill>
                <a:latin typeface="Century Gothic" panose="020B0502020202020204" pitchFamily="34" charset="0"/>
              </a:rPr>
              <a:t>profesor</a:t>
            </a:r>
            <a:endParaRPr lang="en-GB" sz="3200" dirty="0">
              <a:solidFill>
                <a:srgbClr val="002060"/>
              </a:solidFill>
              <a:latin typeface="Century Gothic" panose="020B0502020202020204" pitchFamily="34" charset="0"/>
            </a:endParaRPr>
          </a:p>
          <a:p>
            <a:pPr algn="ctr"/>
            <a:endParaRPr lang="en-GB" sz="3200" dirty="0">
              <a:solidFill>
                <a:srgbClr val="002060"/>
              </a:solidFill>
              <a:latin typeface="Century Gothic" panose="020B0502020202020204" pitchFamily="34" charset="0"/>
            </a:endParaRPr>
          </a:p>
        </p:txBody>
      </p:sp>
      <p:sp>
        <p:nvSpPr>
          <p:cNvPr id="59" name="TextBox 58">
            <a:extLst>
              <a:ext uri="{FF2B5EF4-FFF2-40B4-BE49-F238E27FC236}">
                <a16:creationId xmlns:a16="http://schemas.microsoft.com/office/drawing/2014/main" id="{3F11B2B6-9FFF-4525-88CE-0713AF162CA2}"/>
              </a:ext>
            </a:extLst>
          </p:cNvPr>
          <p:cNvSpPr txBox="1"/>
          <p:nvPr/>
        </p:nvSpPr>
        <p:spPr>
          <a:xfrm>
            <a:off x="55983" y="5515013"/>
            <a:ext cx="11933852" cy="1077218"/>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casa		</a:t>
            </a:r>
            <a:r>
              <a:rPr lang="en-GB" sz="3200" b="1" dirty="0" err="1">
                <a:solidFill>
                  <a:srgbClr val="002060"/>
                </a:solidFill>
                <a:latin typeface="Century Gothic" panose="020B0502020202020204" pitchFamily="34" charset="0"/>
              </a:rPr>
              <a:t>España</a:t>
            </a:r>
            <a:r>
              <a:rPr lang="en-GB" sz="3200" b="1" dirty="0">
                <a:solidFill>
                  <a:srgbClr val="002060"/>
                </a:solidFill>
                <a:latin typeface="Century Gothic" panose="020B0502020202020204" pitchFamily="34" charset="0"/>
              </a:rPr>
              <a:t>		piscina	         	</a:t>
            </a:r>
            <a:r>
              <a:rPr lang="en-GB" sz="3200" b="1" dirty="0" err="1">
                <a:solidFill>
                  <a:srgbClr val="002060"/>
                </a:solidFill>
                <a:latin typeface="Century Gothic" panose="020B0502020202020204" pitchFamily="34" charset="0"/>
              </a:rPr>
              <a:t>hermano</a:t>
            </a:r>
            <a:endParaRPr lang="en-GB" sz="3200" b="1" dirty="0">
              <a:solidFill>
                <a:srgbClr val="002060"/>
              </a:solidFill>
              <a:latin typeface="Century Gothic" panose="020B0502020202020204" pitchFamily="34" charset="0"/>
            </a:endParaRPr>
          </a:p>
          <a:p>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hermana</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Inglaterra</a:t>
            </a:r>
            <a:r>
              <a:rPr lang="en-GB" sz="3200" b="1" dirty="0">
                <a:solidFill>
                  <a:srgbClr val="002060"/>
                </a:solidFill>
                <a:latin typeface="Century Gothic" panose="020B0502020202020204" pitchFamily="34" charset="0"/>
              </a:rPr>
              <a:t>		carta		</a:t>
            </a:r>
            <a:r>
              <a:rPr lang="en-GB" sz="3200" b="1" dirty="0" err="1">
                <a:solidFill>
                  <a:srgbClr val="002060"/>
                </a:solidFill>
                <a:latin typeface="Century Gothic" panose="020B0502020202020204" pitchFamily="34" charset="0"/>
              </a:rPr>
              <a:t>escuela</a:t>
            </a:r>
            <a:endParaRPr lang="en-GB" sz="3200" b="1" dirty="0">
              <a:solidFill>
                <a:srgbClr val="002060"/>
              </a:solidFill>
              <a:latin typeface="Century Gothic" panose="020B0502020202020204" pitchFamily="34" charset="0"/>
            </a:endParaRPr>
          </a:p>
        </p:txBody>
      </p:sp>
      <p:cxnSp>
        <p:nvCxnSpPr>
          <p:cNvPr id="60" name="Straight Connector 59">
            <a:extLst>
              <a:ext uri="{FF2B5EF4-FFF2-40B4-BE49-F238E27FC236}">
                <a16:creationId xmlns:a16="http://schemas.microsoft.com/office/drawing/2014/main" id="{416C1833-4F40-4C4A-B976-56FA3A31160B}"/>
              </a:ext>
            </a:extLst>
          </p:cNvPr>
          <p:cNvCxnSpPr>
            <a:cxnSpLocks/>
          </p:cNvCxnSpPr>
          <p:nvPr/>
        </p:nvCxnSpPr>
        <p:spPr>
          <a:xfrm>
            <a:off x="503453" y="3242390"/>
            <a:ext cx="1452865"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C148AEC-10DC-414C-8B68-7014D451CF67}"/>
              </a:ext>
            </a:extLst>
          </p:cNvPr>
          <p:cNvCxnSpPr>
            <a:cxnSpLocks/>
          </p:cNvCxnSpPr>
          <p:nvPr/>
        </p:nvCxnSpPr>
        <p:spPr>
          <a:xfrm>
            <a:off x="2937371" y="3267037"/>
            <a:ext cx="1452865"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829328A-A649-4ABA-9001-7A09E04F9110}"/>
              </a:ext>
            </a:extLst>
          </p:cNvPr>
          <p:cNvCxnSpPr>
            <a:cxnSpLocks/>
          </p:cNvCxnSpPr>
          <p:nvPr/>
        </p:nvCxnSpPr>
        <p:spPr>
          <a:xfrm>
            <a:off x="5289983" y="3292582"/>
            <a:ext cx="1452865"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2041795-D9C5-40A0-A860-9750F79EF48D}"/>
              </a:ext>
            </a:extLst>
          </p:cNvPr>
          <p:cNvCxnSpPr>
            <a:cxnSpLocks/>
          </p:cNvCxnSpPr>
          <p:nvPr/>
        </p:nvCxnSpPr>
        <p:spPr>
          <a:xfrm>
            <a:off x="7481129" y="3258156"/>
            <a:ext cx="1452865"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AB3EA046-645E-4D8F-A019-0ACAA350D582}"/>
              </a:ext>
            </a:extLst>
          </p:cNvPr>
          <p:cNvCxnSpPr>
            <a:cxnSpLocks/>
          </p:cNvCxnSpPr>
          <p:nvPr/>
        </p:nvCxnSpPr>
        <p:spPr>
          <a:xfrm>
            <a:off x="9970899" y="3391309"/>
            <a:ext cx="1452865"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B815CFEF-7AA7-43CC-AD6B-F00B4170EEC4}"/>
              </a:ext>
            </a:extLst>
          </p:cNvPr>
          <p:cNvSpPr txBox="1"/>
          <p:nvPr/>
        </p:nvSpPr>
        <p:spPr>
          <a:xfrm>
            <a:off x="214273" y="5541287"/>
            <a:ext cx="2783953" cy="923330"/>
          </a:xfrm>
          <a:prstGeom prst="rect">
            <a:avLst/>
          </a:prstGeom>
          <a:solidFill>
            <a:schemeClr val="bg1"/>
          </a:solidFill>
          <a:ln w="57150">
            <a:solidFill>
              <a:srgbClr val="92D050"/>
            </a:solidFill>
          </a:ln>
        </p:spPr>
        <p:txBody>
          <a:bodyPr wrap="square" rtlCol="0">
            <a:spAutoFit/>
          </a:bodyPr>
          <a:lstStyle/>
          <a:p>
            <a:pPr algn="ctr"/>
            <a:r>
              <a:rPr lang="en-GB" sz="5400" b="1" dirty="0">
                <a:solidFill>
                  <a:srgbClr val="002060"/>
                </a:solidFill>
                <a:latin typeface="Century Gothic" panose="020B0502020202020204" pitchFamily="34" charset="0"/>
              </a:rPr>
              <a:t>country</a:t>
            </a:r>
          </a:p>
        </p:txBody>
      </p:sp>
      <p:sp>
        <p:nvSpPr>
          <p:cNvPr id="66" name="TextBox 65">
            <a:extLst>
              <a:ext uri="{FF2B5EF4-FFF2-40B4-BE49-F238E27FC236}">
                <a16:creationId xmlns:a16="http://schemas.microsoft.com/office/drawing/2014/main" id="{9C7A4AB7-1D9F-48A0-ABBA-88E17C17E4B8}"/>
              </a:ext>
            </a:extLst>
          </p:cNvPr>
          <p:cNvSpPr txBox="1"/>
          <p:nvPr/>
        </p:nvSpPr>
        <p:spPr>
          <a:xfrm>
            <a:off x="1682482" y="3995887"/>
            <a:ext cx="7539243" cy="646331"/>
          </a:xfrm>
          <a:prstGeom prst="rect">
            <a:avLst/>
          </a:prstGeom>
          <a:solidFill>
            <a:schemeClr val="bg1"/>
          </a:solidFill>
        </p:spPr>
        <p:txBody>
          <a:bodyPr wrap="none" rtlCol="0">
            <a:spAutoFit/>
          </a:bodyPr>
          <a:lstStyle/>
          <a:p>
            <a:r>
              <a:rPr lang="en-GB" sz="3600" dirty="0">
                <a:solidFill>
                  <a:srgbClr val="002060"/>
                </a:solidFill>
                <a:latin typeface="Century Gothic" panose="020B0502020202020204" pitchFamily="34" charset="0"/>
              </a:rPr>
              <a:t>¿</a:t>
            </a:r>
            <a:r>
              <a:rPr lang="en-GB" sz="3600" dirty="0" err="1">
                <a:solidFill>
                  <a:srgbClr val="002060"/>
                </a:solidFill>
                <a:latin typeface="Century Gothic" panose="020B0502020202020204" pitchFamily="34" charset="0"/>
              </a:rPr>
              <a:t>Cuántos</a:t>
            </a:r>
            <a:r>
              <a:rPr lang="en-GB" sz="3600" dirty="0">
                <a:solidFill>
                  <a:srgbClr val="002060"/>
                </a:solidFill>
                <a:latin typeface="Century Gothic" panose="020B0502020202020204" pitchFamily="34" charset="0"/>
              </a:rPr>
              <a:t> </a:t>
            </a:r>
            <a:r>
              <a:rPr lang="en-GB" sz="3600" b="1" dirty="0" err="1">
                <a:solidFill>
                  <a:srgbClr val="002060"/>
                </a:solidFill>
                <a:latin typeface="Century Gothic" panose="020B0502020202020204" pitchFamily="34" charset="0"/>
              </a:rPr>
              <a:t>nombres</a:t>
            </a:r>
            <a:r>
              <a:rPr lang="en-GB" sz="3600" dirty="0">
                <a:solidFill>
                  <a:srgbClr val="002060"/>
                </a:solidFill>
                <a:latin typeface="Century Gothic" panose="020B0502020202020204" pitchFamily="34" charset="0"/>
              </a:rPr>
              <a:t> hay en total?</a:t>
            </a:r>
          </a:p>
        </p:txBody>
      </p:sp>
      <p:sp>
        <p:nvSpPr>
          <p:cNvPr id="67" name="TextBox 66">
            <a:extLst>
              <a:ext uri="{FF2B5EF4-FFF2-40B4-BE49-F238E27FC236}">
                <a16:creationId xmlns:a16="http://schemas.microsoft.com/office/drawing/2014/main" id="{75FCD985-038B-44D1-999A-DCE13AE4D69C}"/>
              </a:ext>
            </a:extLst>
          </p:cNvPr>
          <p:cNvSpPr txBox="1"/>
          <p:nvPr/>
        </p:nvSpPr>
        <p:spPr>
          <a:xfrm>
            <a:off x="1719545" y="4632542"/>
            <a:ext cx="8032968" cy="646331"/>
          </a:xfrm>
          <a:prstGeom prst="rect">
            <a:avLst/>
          </a:prstGeom>
          <a:solidFill>
            <a:schemeClr val="bg1"/>
          </a:solidFill>
        </p:spPr>
        <p:txBody>
          <a:bodyPr wrap="none" rtlCol="0">
            <a:spAutoFit/>
          </a:bodyPr>
          <a:lstStyle/>
          <a:p>
            <a:r>
              <a:rPr lang="en-GB" sz="3600" dirty="0">
                <a:solidFill>
                  <a:srgbClr val="002060"/>
                </a:solidFill>
                <a:latin typeface="Century Gothic" panose="020B0502020202020204" pitchFamily="34" charset="0"/>
              </a:rPr>
              <a:t>Hay ____________ </a:t>
            </a:r>
            <a:r>
              <a:rPr lang="en-GB" sz="3600" b="1" dirty="0" err="1">
                <a:solidFill>
                  <a:srgbClr val="002060"/>
                </a:solidFill>
                <a:latin typeface="Century Gothic" panose="020B0502020202020204" pitchFamily="34" charset="0"/>
              </a:rPr>
              <a:t>nombres</a:t>
            </a:r>
            <a:r>
              <a:rPr lang="en-GB" sz="3600" dirty="0">
                <a:solidFill>
                  <a:srgbClr val="002060"/>
                </a:solidFill>
                <a:latin typeface="Century Gothic" panose="020B0502020202020204" pitchFamily="34" charset="0"/>
              </a:rPr>
              <a:t> en total.</a:t>
            </a:r>
          </a:p>
        </p:txBody>
      </p:sp>
      <p:sp>
        <p:nvSpPr>
          <p:cNvPr id="68" name="TextBox 67">
            <a:extLst>
              <a:ext uri="{FF2B5EF4-FFF2-40B4-BE49-F238E27FC236}">
                <a16:creationId xmlns:a16="http://schemas.microsoft.com/office/drawing/2014/main" id="{30A2AD6E-B721-476E-B92C-5F64BC7937C2}"/>
              </a:ext>
            </a:extLst>
          </p:cNvPr>
          <p:cNvSpPr txBox="1"/>
          <p:nvPr/>
        </p:nvSpPr>
        <p:spPr>
          <a:xfrm>
            <a:off x="3513544" y="4636708"/>
            <a:ext cx="1396536"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quince</a:t>
            </a:r>
          </a:p>
        </p:txBody>
      </p:sp>
      <p:pic>
        <p:nvPicPr>
          <p:cNvPr id="69" name="Picture 2" descr="Pool, Water, Swimming, Green, Grass">
            <a:extLst>
              <a:ext uri="{FF2B5EF4-FFF2-40B4-BE49-F238E27FC236}">
                <a16:creationId xmlns:a16="http://schemas.microsoft.com/office/drawing/2014/main" id="{9E8D5AFB-3653-419E-8E8B-47E941648AE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141590" y="5362282"/>
            <a:ext cx="1586768" cy="793384"/>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a:extLst>
              <a:ext uri="{FF2B5EF4-FFF2-40B4-BE49-F238E27FC236}">
                <a16:creationId xmlns:a16="http://schemas.microsoft.com/office/drawing/2014/main" id="{5239D874-03C3-458C-9B09-387C11129B85}"/>
              </a:ext>
            </a:extLst>
          </p:cNvPr>
          <p:cNvSpPr txBox="1"/>
          <p:nvPr/>
        </p:nvSpPr>
        <p:spPr>
          <a:xfrm>
            <a:off x="208386" y="5570364"/>
            <a:ext cx="2783953" cy="923330"/>
          </a:xfrm>
          <a:prstGeom prst="rect">
            <a:avLst/>
          </a:prstGeom>
          <a:solidFill>
            <a:schemeClr val="bg1"/>
          </a:solidFill>
          <a:ln w="57150">
            <a:solidFill>
              <a:srgbClr val="92D050"/>
            </a:solidFill>
          </a:ln>
        </p:spPr>
        <p:txBody>
          <a:bodyPr wrap="square" rtlCol="0">
            <a:spAutoFit/>
          </a:bodyPr>
          <a:lstStyle/>
          <a:p>
            <a:pPr algn="ctr"/>
            <a:r>
              <a:rPr lang="en-GB" sz="5400" b="1" dirty="0">
                <a:solidFill>
                  <a:srgbClr val="002060"/>
                </a:solidFill>
                <a:latin typeface="Century Gothic" panose="020B0502020202020204" pitchFamily="34" charset="0"/>
              </a:rPr>
              <a:t>paper</a:t>
            </a:r>
          </a:p>
        </p:txBody>
      </p:sp>
      <p:sp>
        <p:nvSpPr>
          <p:cNvPr id="71" name="TextBox 70">
            <a:extLst>
              <a:ext uri="{FF2B5EF4-FFF2-40B4-BE49-F238E27FC236}">
                <a16:creationId xmlns:a16="http://schemas.microsoft.com/office/drawing/2014/main" id="{5A888056-AC86-4541-86B6-0DEBA5002721}"/>
              </a:ext>
            </a:extLst>
          </p:cNvPr>
          <p:cNvSpPr txBox="1"/>
          <p:nvPr/>
        </p:nvSpPr>
        <p:spPr>
          <a:xfrm>
            <a:off x="208385" y="5594495"/>
            <a:ext cx="2783953" cy="877163"/>
          </a:xfrm>
          <a:prstGeom prst="rect">
            <a:avLst/>
          </a:prstGeom>
          <a:solidFill>
            <a:schemeClr val="bg1"/>
          </a:solidFill>
          <a:ln w="57150">
            <a:solidFill>
              <a:srgbClr val="92D050"/>
            </a:solidFill>
          </a:ln>
        </p:spPr>
        <p:txBody>
          <a:bodyPr wrap="square" rtlCol="0">
            <a:spAutoFit/>
          </a:bodyPr>
          <a:lstStyle/>
          <a:p>
            <a:pPr algn="ctr"/>
            <a:r>
              <a:rPr lang="en-GB" sz="5100" b="1" dirty="0">
                <a:solidFill>
                  <a:srgbClr val="002060"/>
                </a:solidFill>
                <a:latin typeface="Century Gothic" panose="020B0502020202020204" pitchFamily="34" charset="0"/>
              </a:rPr>
              <a:t>summer</a:t>
            </a:r>
          </a:p>
        </p:txBody>
      </p:sp>
      <p:sp>
        <p:nvSpPr>
          <p:cNvPr id="72" name="TextBox 71">
            <a:extLst>
              <a:ext uri="{FF2B5EF4-FFF2-40B4-BE49-F238E27FC236}">
                <a16:creationId xmlns:a16="http://schemas.microsoft.com/office/drawing/2014/main" id="{8E4603E7-81AE-43EA-8E57-E23CC4F7ACBD}"/>
              </a:ext>
            </a:extLst>
          </p:cNvPr>
          <p:cNvSpPr txBox="1"/>
          <p:nvPr/>
        </p:nvSpPr>
        <p:spPr>
          <a:xfrm>
            <a:off x="208384" y="5578927"/>
            <a:ext cx="2783953" cy="877163"/>
          </a:xfrm>
          <a:prstGeom prst="rect">
            <a:avLst/>
          </a:prstGeom>
          <a:solidFill>
            <a:schemeClr val="bg1"/>
          </a:solidFill>
          <a:ln w="57150">
            <a:solidFill>
              <a:srgbClr val="92D050"/>
            </a:solidFill>
          </a:ln>
        </p:spPr>
        <p:txBody>
          <a:bodyPr wrap="square" rtlCol="0">
            <a:spAutoFit/>
          </a:bodyPr>
          <a:lstStyle/>
          <a:p>
            <a:pPr algn="ctr"/>
            <a:r>
              <a:rPr lang="en-GB" sz="5100" b="1" dirty="0">
                <a:solidFill>
                  <a:srgbClr val="002060"/>
                </a:solidFill>
                <a:latin typeface="Century Gothic" panose="020B0502020202020204" pitchFamily="34" charset="0"/>
              </a:rPr>
              <a:t>to learn</a:t>
            </a:r>
          </a:p>
        </p:txBody>
      </p:sp>
      <p:sp>
        <p:nvSpPr>
          <p:cNvPr id="73" name="TextBox 72">
            <a:extLst>
              <a:ext uri="{FF2B5EF4-FFF2-40B4-BE49-F238E27FC236}">
                <a16:creationId xmlns:a16="http://schemas.microsoft.com/office/drawing/2014/main" id="{27D961E6-AE8C-45F3-B0AA-33E1F64F7B55}"/>
              </a:ext>
            </a:extLst>
          </p:cNvPr>
          <p:cNvSpPr txBox="1"/>
          <p:nvPr/>
        </p:nvSpPr>
        <p:spPr>
          <a:xfrm>
            <a:off x="220893" y="5556891"/>
            <a:ext cx="2783953" cy="877163"/>
          </a:xfrm>
          <a:prstGeom prst="rect">
            <a:avLst/>
          </a:prstGeom>
          <a:solidFill>
            <a:schemeClr val="bg1"/>
          </a:solidFill>
          <a:ln w="57150">
            <a:solidFill>
              <a:srgbClr val="92D050"/>
            </a:solidFill>
          </a:ln>
        </p:spPr>
        <p:txBody>
          <a:bodyPr wrap="square" rtlCol="0">
            <a:spAutoFit/>
          </a:bodyPr>
          <a:lstStyle/>
          <a:p>
            <a:pPr algn="ctr"/>
            <a:r>
              <a:rPr lang="en-GB" sz="5100" b="1" dirty="0">
                <a:solidFill>
                  <a:srgbClr val="002060"/>
                </a:solidFill>
                <a:latin typeface="Century Gothic" panose="020B0502020202020204" pitchFamily="34" charset="0"/>
              </a:rPr>
              <a:t>to send</a:t>
            </a:r>
          </a:p>
        </p:txBody>
      </p:sp>
      <p:sp>
        <p:nvSpPr>
          <p:cNvPr id="74" name="TextBox 73">
            <a:extLst>
              <a:ext uri="{FF2B5EF4-FFF2-40B4-BE49-F238E27FC236}">
                <a16:creationId xmlns:a16="http://schemas.microsoft.com/office/drawing/2014/main" id="{E7265594-6089-40F1-B106-71EA5D698D93}"/>
              </a:ext>
            </a:extLst>
          </p:cNvPr>
          <p:cNvSpPr txBox="1"/>
          <p:nvPr/>
        </p:nvSpPr>
        <p:spPr>
          <a:xfrm>
            <a:off x="201125" y="5538145"/>
            <a:ext cx="2783953" cy="877163"/>
          </a:xfrm>
          <a:prstGeom prst="rect">
            <a:avLst/>
          </a:prstGeom>
          <a:solidFill>
            <a:schemeClr val="bg1"/>
          </a:solidFill>
          <a:ln w="57150">
            <a:solidFill>
              <a:srgbClr val="92D050"/>
            </a:solidFill>
          </a:ln>
        </p:spPr>
        <p:txBody>
          <a:bodyPr wrap="square" rtlCol="0">
            <a:spAutoFit/>
          </a:bodyPr>
          <a:lstStyle/>
          <a:p>
            <a:pPr algn="ctr"/>
            <a:r>
              <a:rPr lang="en-GB" sz="5100" b="1" dirty="0">
                <a:solidFill>
                  <a:srgbClr val="002060"/>
                </a:solidFill>
                <a:latin typeface="Century Gothic" panose="020B0502020202020204" pitchFamily="34" charset="0"/>
              </a:rPr>
              <a:t>tea</a:t>
            </a:r>
          </a:p>
        </p:txBody>
      </p:sp>
      <p:sp>
        <p:nvSpPr>
          <p:cNvPr id="75" name="TextBox 74">
            <a:extLst>
              <a:ext uri="{FF2B5EF4-FFF2-40B4-BE49-F238E27FC236}">
                <a16:creationId xmlns:a16="http://schemas.microsoft.com/office/drawing/2014/main" id="{CE8B727D-6AF4-4BAC-AFA2-88247D42A927}"/>
              </a:ext>
            </a:extLst>
          </p:cNvPr>
          <p:cNvSpPr txBox="1"/>
          <p:nvPr/>
        </p:nvSpPr>
        <p:spPr>
          <a:xfrm>
            <a:off x="197548" y="5585968"/>
            <a:ext cx="2783953" cy="877163"/>
          </a:xfrm>
          <a:prstGeom prst="rect">
            <a:avLst/>
          </a:prstGeom>
          <a:solidFill>
            <a:schemeClr val="bg1"/>
          </a:solidFill>
          <a:ln w="57150">
            <a:solidFill>
              <a:srgbClr val="92D050"/>
            </a:solidFill>
          </a:ln>
        </p:spPr>
        <p:txBody>
          <a:bodyPr wrap="square" rtlCol="0">
            <a:spAutoFit/>
          </a:bodyPr>
          <a:lstStyle/>
          <a:p>
            <a:pPr algn="ctr"/>
            <a:r>
              <a:rPr lang="en-GB" sz="5100" b="1" dirty="0">
                <a:solidFill>
                  <a:srgbClr val="002060"/>
                </a:solidFill>
                <a:latin typeface="Century Gothic" panose="020B0502020202020204" pitchFamily="34" charset="0"/>
              </a:rPr>
              <a:t>fun</a:t>
            </a:r>
          </a:p>
        </p:txBody>
      </p:sp>
      <p:sp>
        <p:nvSpPr>
          <p:cNvPr id="76" name="TextBox 75">
            <a:extLst>
              <a:ext uri="{FF2B5EF4-FFF2-40B4-BE49-F238E27FC236}">
                <a16:creationId xmlns:a16="http://schemas.microsoft.com/office/drawing/2014/main" id="{0ED78657-2535-46B0-A092-5B5A2D1DB919}"/>
              </a:ext>
            </a:extLst>
          </p:cNvPr>
          <p:cNvSpPr txBox="1"/>
          <p:nvPr/>
        </p:nvSpPr>
        <p:spPr>
          <a:xfrm>
            <a:off x="1603934" y="4022453"/>
            <a:ext cx="7617791" cy="646331"/>
          </a:xfrm>
          <a:prstGeom prst="rect">
            <a:avLst/>
          </a:prstGeom>
          <a:solidFill>
            <a:schemeClr val="bg1"/>
          </a:solidFill>
        </p:spPr>
        <p:txBody>
          <a:bodyPr wrap="none" rtlCol="0">
            <a:spAutoFit/>
          </a:bodyPr>
          <a:lstStyle/>
          <a:p>
            <a:r>
              <a:rPr lang="en-GB" sz="3600" dirty="0">
                <a:solidFill>
                  <a:srgbClr val="002060"/>
                </a:solidFill>
                <a:latin typeface="Century Gothic" panose="020B0502020202020204" pitchFamily="34" charset="0"/>
              </a:rPr>
              <a:t>¿</a:t>
            </a:r>
            <a:r>
              <a:rPr lang="en-GB" sz="3600" dirty="0" err="1">
                <a:solidFill>
                  <a:srgbClr val="002060"/>
                </a:solidFill>
                <a:latin typeface="Century Gothic" panose="020B0502020202020204" pitchFamily="34" charset="0"/>
              </a:rPr>
              <a:t>Cuántos</a:t>
            </a:r>
            <a:r>
              <a:rPr lang="en-GB" sz="3600" dirty="0">
                <a:solidFill>
                  <a:srgbClr val="002060"/>
                </a:solidFill>
                <a:latin typeface="Century Gothic" panose="020B0502020202020204" pitchFamily="34" charset="0"/>
              </a:rPr>
              <a:t> </a:t>
            </a:r>
            <a:r>
              <a:rPr lang="en-GB" sz="3600" b="1" dirty="0" err="1">
                <a:solidFill>
                  <a:srgbClr val="002060"/>
                </a:solidFill>
                <a:latin typeface="Century Gothic" panose="020B0502020202020204" pitchFamily="34" charset="0"/>
              </a:rPr>
              <a:t>adjetivos</a:t>
            </a:r>
            <a:r>
              <a:rPr lang="en-GB" sz="3600" dirty="0">
                <a:solidFill>
                  <a:srgbClr val="002060"/>
                </a:solidFill>
                <a:latin typeface="Century Gothic" panose="020B0502020202020204" pitchFamily="34" charset="0"/>
              </a:rPr>
              <a:t> hay en total?</a:t>
            </a:r>
          </a:p>
        </p:txBody>
      </p:sp>
      <p:sp>
        <p:nvSpPr>
          <p:cNvPr id="77" name="TextBox 76">
            <a:extLst>
              <a:ext uri="{FF2B5EF4-FFF2-40B4-BE49-F238E27FC236}">
                <a16:creationId xmlns:a16="http://schemas.microsoft.com/office/drawing/2014/main" id="{4D3B343A-CA5C-4900-A120-D72C5BFD6466}"/>
              </a:ext>
            </a:extLst>
          </p:cNvPr>
          <p:cNvSpPr txBox="1"/>
          <p:nvPr/>
        </p:nvSpPr>
        <p:spPr>
          <a:xfrm>
            <a:off x="1640997" y="4659108"/>
            <a:ext cx="8111516" cy="646331"/>
          </a:xfrm>
          <a:prstGeom prst="rect">
            <a:avLst/>
          </a:prstGeom>
          <a:solidFill>
            <a:schemeClr val="bg1"/>
          </a:solidFill>
        </p:spPr>
        <p:txBody>
          <a:bodyPr wrap="none" rtlCol="0">
            <a:spAutoFit/>
          </a:bodyPr>
          <a:lstStyle/>
          <a:p>
            <a:r>
              <a:rPr lang="en-GB" sz="3600" dirty="0">
                <a:solidFill>
                  <a:srgbClr val="002060"/>
                </a:solidFill>
                <a:latin typeface="Century Gothic" panose="020B0502020202020204" pitchFamily="34" charset="0"/>
              </a:rPr>
              <a:t>Hay ____________ </a:t>
            </a:r>
            <a:r>
              <a:rPr lang="en-GB" sz="3600" b="1" dirty="0" err="1">
                <a:solidFill>
                  <a:srgbClr val="002060"/>
                </a:solidFill>
                <a:latin typeface="Century Gothic" panose="020B0502020202020204" pitchFamily="34" charset="0"/>
              </a:rPr>
              <a:t>adjetivos</a:t>
            </a:r>
            <a:r>
              <a:rPr lang="en-GB" sz="3600" dirty="0">
                <a:solidFill>
                  <a:srgbClr val="002060"/>
                </a:solidFill>
                <a:latin typeface="Century Gothic" panose="020B0502020202020204" pitchFamily="34" charset="0"/>
              </a:rPr>
              <a:t> en total.</a:t>
            </a:r>
          </a:p>
        </p:txBody>
      </p:sp>
      <p:sp>
        <p:nvSpPr>
          <p:cNvPr id="78" name="TextBox 77">
            <a:extLst>
              <a:ext uri="{FF2B5EF4-FFF2-40B4-BE49-F238E27FC236}">
                <a16:creationId xmlns:a16="http://schemas.microsoft.com/office/drawing/2014/main" id="{4B998961-E642-49FD-BD72-72BBB592C788}"/>
              </a:ext>
            </a:extLst>
          </p:cNvPr>
          <p:cNvSpPr txBox="1"/>
          <p:nvPr/>
        </p:nvSpPr>
        <p:spPr>
          <a:xfrm>
            <a:off x="3434996" y="4663274"/>
            <a:ext cx="795411"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tres</a:t>
            </a:r>
            <a:endParaRPr lang="en-GB" sz="2800" b="1" dirty="0">
              <a:solidFill>
                <a:srgbClr val="92D050"/>
              </a:solidFill>
              <a:latin typeface="Century Gothic" panose="020B0502020202020204" pitchFamily="34" charset="0"/>
            </a:endParaRPr>
          </a:p>
        </p:txBody>
      </p:sp>
      <p:pic>
        <p:nvPicPr>
          <p:cNvPr id="79" name="Picture 16" descr="United, Flag, Kingdom, British, Great, Britain">
            <a:extLst>
              <a:ext uri="{FF2B5EF4-FFF2-40B4-BE49-F238E27FC236}">
                <a16:creationId xmlns:a16="http://schemas.microsoft.com/office/drawing/2014/main" id="{D3C6F1D0-DA7C-475F-A760-1B0CBB999AC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190218" y="2306185"/>
            <a:ext cx="491064" cy="245532"/>
          </a:xfrm>
          <a:prstGeom prst="roundRect">
            <a:avLst/>
          </a:prstGeom>
          <a:noFill/>
          <a:extLst>
            <a:ext uri="{909E8E84-426E-40DD-AFC4-6F175D3DCCD1}">
              <a14:hiddenFill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375A4364-DAE8-4F92-A7FF-21EEB8D806F9}"/>
              </a:ext>
            </a:extLst>
          </p:cNvPr>
          <p:cNvSpPr txBox="1"/>
          <p:nvPr/>
        </p:nvSpPr>
        <p:spPr>
          <a:xfrm>
            <a:off x="427685" y="3993281"/>
            <a:ext cx="9948557" cy="646331"/>
          </a:xfrm>
          <a:prstGeom prst="rect">
            <a:avLst/>
          </a:prstGeom>
          <a:solidFill>
            <a:schemeClr val="bg1"/>
          </a:solidFill>
        </p:spPr>
        <p:txBody>
          <a:bodyPr wrap="none" rtlCol="0">
            <a:spAutoFit/>
          </a:bodyPr>
          <a:lstStyle/>
          <a:p>
            <a:pPr algn="ct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Cuáles</a:t>
            </a:r>
            <a:r>
              <a:rPr lang="en-GB" sz="3600" dirty="0">
                <a:solidFill>
                  <a:srgbClr val="002060"/>
                </a:solidFill>
                <a:latin typeface="Century Gothic" panose="020B0502020202020204" pitchFamily="34" charset="0"/>
              </a:rPr>
              <a:t> son </a:t>
            </a:r>
            <a:r>
              <a:rPr lang="en-GB" sz="3600" b="1" dirty="0">
                <a:solidFill>
                  <a:srgbClr val="002060"/>
                </a:solidFill>
                <a:latin typeface="Century Gothic" panose="020B0502020202020204" pitchFamily="34" charset="0"/>
              </a:rPr>
              <a:t>los </a:t>
            </a:r>
            <a:r>
              <a:rPr lang="en-GB" sz="3600" b="1" dirty="0" err="1">
                <a:solidFill>
                  <a:srgbClr val="002060"/>
                </a:solidFill>
                <a:latin typeface="Century Gothic" panose="020B0502020202020204" pitchFamily="34" charset="0"/>
              </a:rPr>
              <a:t>verbos</a:t>
            </a:r>
            <a:r>
              <a:rPr lang="en-GB" sz="3600" dirty="0">
                <a:solidFill>
                  <a:srgbClr val="002060"/>
                </a:solidFill>
                <a:latin typeface="Century Gothic" panose="020B0502020202020204" pitchFamily="34" charset="0"/>
              </a:rPr>
              <a:t>?                    </a:t>
            </a:r>
          </a:p>
        </p:txBody>
      </p:sp>
      <p:sp>
        <p:nvSpPr>
          <p:cNvPr id="81" name="TextBox 80">
            <a:extLst>
              <a:ext uri="{FF2B5EF4-FFF2-40B4-BE49-F238E27FC236}">
                <a16:creationId xmlns:a16="http://schemas.microsoft.com/office/drawing/2014/main" id="{BAECC364-FF95-453E-BAA8-492FCD17D4AF}"/>
              </a:ext>
            </a:extLst>
          </p:cNvPr>
          <p:cNvSpPr txBox="1"/>
          <p:nvPr/>
        </p:nvSpPr>
        <p:spPr>
          <a:xfrm>
            <a:off x="1656400" y="4685382"/>
            <a:ext cx="10438570" cy="646331"/>
          </a:xfrm>
          <a:prstGeom prst="rect">
            <a:avLst/>
          </a:prstGeom>
          <a:solidFill>
            <a:schemeClr val="bg1"/>
          </a:solidFill>
        </p:spPr>
        <p:txBody>
          <a:bodyPr wrap="square" rtlCol="0">
            <a:spAutoFit/>
          </a:bodyPr>
          <a:lstStyle/>
          <a:p>
            <a:r>
              <a:rPr lang="en-GB" sz="3600" dirty="0">
                <a:solidFill>
                  <a:srgbClr val="002060"/>
                </a:solidFill>
                <a:latin typeface="Century Gothic" panose="020B0502020202020204" pitchFamily="34" charset="0"/>
              </a:rPr>
              <a:t>Los </a:t>
            </a:r>
            <a:r>
              <a:rPr lang="en-GB" sz="3600" dirty="0" err="1">
                <a:solidFill>
                  <a:srgbClr val="002060"/>
                </a:solidFill>
                <a:latin typeface="Century Gothic" panose="020B0502020202020204" pitchFamily="34" charset="0"/>
              </a:rPr>
              <a:t>verbos</a:t>
            </a:r>
            <a:r>
              <a:rPr lang="en-GB" sz="3600" dirty="0">
                <a:solidFill>
                  <a:srgbClr val="002060"/>
                </a:solidFill>
                <a:latin typeface="Century Gothic" panose="020B0502020202020204" pitchFamily="34" charset="0"/>
              </a:rPr>
              <a:t> son ___________________________.               </a:t>
            </a:r>
          </a:p>
        </p:txBody>
      </p:sp>
      <p:sp>
        <p:nvSpPr>
          <p:cNvPr id="82" name="TextBox 81">
            <a:extLst>
              <a:ext uri="{FF2B5EF4-FFF2-40B4-BE49-F238E27FC236}">
                <a16:creationId xmlns:a16="http://schemas.microsoft.com/office/drawing/2014/main" id="{093D5630-AC04-4220-B2FC-6CD7514A4D49}"/>
              </a:ext>
            </a:extLst>
          </p:cNvPr>
          <p:cNvSpPr txBox="1"/>
          <p:nvPr/>
        </p:nvSpPr>
        <p:spPr>
          <a:xfrm>
            <a:off x="5030714" y="4653311"/>
            <a:ext cx="2148345" cy="584775"/>
          </a:xfrm>
          <a:prstGeom prst="rect">
            <a:avLst/>
          </a:prstGeom>
          <a:noFill/>
        </p:spPr>
        <p:txBody>
          <a:bodyPr wrap="none" rtlCol="0">
            <a:spAutoFit/>
          </a:bodyPr>
          <a:lstStyle/>
          <a:p>
            <a:r>
              <a:rPr lang="en-GB" sz="3200" b="1" dirty="0" err="1">
                <a:solidFill>
                  <a:srgbClr val="92D050"/>
                </a:solidFill>
                <a:latin typeface="Century Gothic" panose="020B0502020202020204" pitchFamily="34" charset="0"/>
              </a:rPr>
              <a:t>aprender</a:t>
            </a:r>
            <a:r>
              <a:rPr lang="en-GB" sz="3200" b="1" dirty="0">
                <a:solidFill>
                  <a:srgbClr val="92D050"/>
                </a:solidFill>
                <a:latin typeface="Century Gothic" panose="020B0502020202020204" pitchFamily="34" charset="0"/>
              </a:rPr>
              <a:t>,</a:t>
            </a:r>
          </a:p>
        </p:txBody>
      </p:sp>
      <p:sp>
        <p:nvSpPr>
          <p:cNvPr id="83" name="TextBox 82">
            <a:extLst>
              <a:ext uri="{FF2B5EF4-FFF2-40B4-BE49-F238E27FC236}">
                <a16:creationId xmlns:a16="http://schemas.microsoft.com/office/drawing/2014/main" id="{626A3C70-648B-430F-9BC3-4CDB1050F2DA}"/>
              </a:ext>
            </a:extLst>
          </p:cNvPr>
          <p:cNvSpPr txBox="1"/>
          <p:nvPr/>
        </p:nvSpPr>
        <p:spPr>
          <a:xfrm>
            <a:off x="7088587" y="4653222"/>
            <a:ext cx="1736373" cy="584775"/>
          </a:xfrm>
          <a:prstGeom prst="rect">
            <a:avLst/>
          </a:prstGeom>
          <a:noFill/>
        </p:spPr>
        <p:txBody>
          <a:bodyPr wrap="none" rtlCol="0">
            <a:spAutoFit/>
          </a:bodyPr>
          <a:lstStyle/>
          <a:p>
            <a:r>
              <a:rPr lang="en-GB" sz="3200" b="1" dirty="0" err="1">
                <a:solidFill>
                  <a:srgbClr val="92D050"/>
                </a:solidFill>
                <a:latin typeface="Century Gothic" panose="020B0502020202020204" pitchFamily="34" charset="0"/>
              </a:rPr>
              <a:t>escribir</a:t>
            </a:r>
            <a:r>
              <a:rPr lang="en-GB" sz="3200" b="1" dirty="0">
                <a:solidFill>
                  <a:srgbClr val="92D050"/>
                </a:solidFill>
                <a:latin typeface="Century Gothic" panose="020B0502020202020204" pitchFamily="34" charset="0"/>
              </a:rPr>
              <a:t>,</a:t>
            </a:r>
          </a:p>
        </p:txBody>
      </p:sp>
      <p:sp>
        <p:nvSpPr>
          <p:cNvPr id="85" name="TextBox 84">
            <a:extLst>
              <a:ext uri="{FF2B5EF4-FFF2-40B4-BE49-F238E27FC236}">
                <a16:creationId xmlns:a16="http://schemas.microsoft.com/office/drawing/2014/main" id="{AF1BCF8D-9141-4FC3-A1D0-AFC46FAECF0C}"/>
              </a:ext>
            </a:extLst>
          </p:cNvPr>
          <p:cNvSpPr txBox="1"/>
          <p:nvPr/>
        </p:nvSpPr>
        <p:spPr>
          <a:xfrm>
            <a:off x="8595018" y="4646559"/>
            <a:ext cx="1877437"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 mandar</a:t>
            </a:r>
          </a:p>
        </p:txBody>
      </p:sp>
      <p:sp>
        <p:nvSpPr>
          <p:cNvPr id="137" name="Speech Bubble: Rectangle with Corners Rounded 136">
            <a:extLst>
              <a:ext uri="{FF2B5EF4-FFF2-40B4-BE49-F238E27FC236}">
                <a16:creationId xmlns:a16="http://schemas.microsoft.com/office/drawing/2014/main" id="{7AA4F63C-7FC1-4B6E-BA1A-C006CAB2376E}"/>
              </a:ext>
            </a:extLst>
          </p:cNvPr>
          <p:cNvSpPr/>
          <p:nvPr/>
        </p:nvSpPr>
        <p:spPr>
          <a:xfrm>
            <a:off x="2907992" y="102669"/>
            <a:ext cx="5813622" cy="1317020"/>
          </a:xfrm>
          <a:prstGeom prst="wedgeRoundRectCallout">
            <a:avLst>
              <a:gd name="adj1" fmla="val -20748"/>
              <a:gd name="adj2" fmla="val 9556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        can be a noun if it refers to the language, or an adjective if it refers to the nationality. </a:t>
            </a:r>
            <a:endParaRPr lang="en-GB" sz="2400" dirty="0">
              <a:solidFill>
                <a:srgbClr val="0070C0"/>
              </a:solidFill>
              <a:latin typeface="Century Gothic" panose="020B0502020202020204" pitchFamily="34" charset="0"/>
            </a:endParaRPr>
          </a:p>
        </p:txBody>
      </p:sp>
      <p:pic>
        <p:nvPicPr>
          <p:cNvPr id="138" name="Picture 16" descr="United, Flag, Kingdom, British, Great, Britain">
            <a:extLst>
              <a:ext uri="{FF2B5EF4-FFF2-40B4-BE49-F238E27FC236}">
                <a16:creationId xmlns:a16="http://schemas.microsoft.com/office/drawing/2014/main" id="{4F12CBBD-3C51-481C-9A28-65D7966EE78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314803" y="285993"/>
            <a:ext cx="491064" cy="245532"/>
          </a:xfrm>
          <a:prstGeom prst="round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A4493B93-A8A1-BEDC-324C-FC1498229D3E}"/>
              </a:ext>
            </a:extLst>
          </p:cNvPr>
          <p:cNvGrpSpPr/>
          <p:nvPr/>
        </p:nvGrpSpPr>
        <p:grpSpPr>
          <a:xfrm>
            <a:off x="220893" y="975921"/>
            <a:ext cx="11857748" cy="3066554"/>
            <a:chOff x="-726094" y="2025345"/>
            <a:chExt cx="11857748" cy="3066554"/>
          </a:xfrm>
        </p:grpSpPr>
        <p:pic>
          <p:nvPicPr>
            <p:cNvPr id="84" name="Picture 83">
              <a:extLst>
                <a:ext uri="{FF2B5EF4-FFF2-40B4-BE49-F238E27FC236}">
                  <a16:creationId xmlns:a16="http://schemas.microsoft.com/office/drawing/2014/main" id="{D1CD8FA8-88A2-476B-87EA-43DA964D3F34}"/>
                </a:ext>
              </a:extLst>
            </p:cNvPr>
            <p:cNvPicPr>
              <a:picLocks noChangeAspect="1"/>
            </p:cNvPicPr>
            <p:nvPr/>
          </p:nvPicPr>
          <p:blipFill>
            <a:blip r:embed="rId21"/>
            <a:stretch>
              <a:fillRect/>
            </a:stretch>
          </p:blipFill>
          <p:spPr>
            <a:xfrm>
              <a:off x="-726094" y="2025345"/>
              <a:ext cx="11857748" cy="3066554"/>
            </a:xfrm>
            <a:prstGeom prst="rect">
              <a:avLst/>
            </a:prstGeom>
          </p:spPr>
        </p:pic>
        <p:sp>
          <p:nvSpPr>
            <p:cNvPr id="7" name="TextBox 6">
              <a:extLst>
                <a:ext uri="{FF2B5EF4-FFF2-40B4-BE49-F238E27FC236}">
                  <a16:creationId xmlns:a16="http://schemas.microsoft.com/office/drawing/2014/main" id="{E0ED8009-0939-5884-374C-14EB25A5E4F9}"/>
                </a:ext>
              </a:extLst>
            </p:cNvPr>
            <p:cNvSpPr txBox="1"/>
            <p:nvPr/>
          </p:nvSpPr>
          <p:spPr>
            <a:xfrm>
              <a:off x="6508456" y="3723184"/>
              <a:ext cx="1643018" cy="523220"/>
            </a:xfrm>
            <a:prstGeom prst="rect">
              <a:avLst/>
            </a:prstGeom>
            <a:solidFill>
              <a:schemeClr val="bg1"/>
            </a:solidFill>
          </p:spPr>
          <p:txBody>
            <a:bodyPr wrap="square" rtlCol="0">
              <a:spAutoFit/>
            </a:bodyPr>
            <a:lstStyle/>
            <a:p>
              <a:r>
                <a:rPr lang="en-GB" sz="2800" dirty="0">
                  <a:solidFill>
                    <a:srgbClr val="002060"/>
                  </a:solidFill>
                  <a:latin typeface="Century Gothic" panose="020B0502020202020204" pitchFamily="34" charset="0"/>
                </a:rPr>
                <a:t>mandar</a:t>
              </a:r>
            </a:p>
          </p:txBody>
        </p:sp>
      </p:grpSp>
      <p:pic>
        <p:nvPicPr>
          <p:cNvPr id="136" name="Picture 135">
            <a:extLst>
              <a:ext uri="{FF2B5EF4-FFF2-40B4-BE49-F238E27FC236}">
                <a16:creationId xmlns:a16="http://schemas.microsoft.com/office/drawing/2014/main" id="{48A87BD1-38AD-47AD-A355-ECF69B9405A9}"/>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080809" y="1629263"/>
            <a:ext cx="386209" cy="402301"/>
          </a:xfrm>
          <a:prstGeom prst="rect">
            <a:avLst/>
          </a:prstGeom>
        </p:spPr>
      </p:pic>
      <p:pic>
        <p:nvPicPr>
          <p:cNvPr id="86" name="Picture 85">
            <a:extLst>
              <a:ext uri="{FF2B5EF4-FFF2-40B4-BE49-F238E27FC236}">
                <a16:creationId xmlns:a16="http://schemas.microsoft.com/office/drawing/2014/main" id="{E4EDB531-3EAB-412E-AE86-2AEE4EA23ACB}"/>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835833" y="2159773"/>
            <a:ext cx="386209" cy="402301"/>
          </a:xfrm>
          <a:prstGeom prst="rect">
            <a:avLst/>
          </a:prstGeom>
        </p:spPr>
      </p:pic>
      <p:pic>
        <p:nvPicPr>
          <p:cNvPr id="87" name="Picture 86">
            <a:extLst>
              <a:ext uri="{FF2B5EF4-FFF2-40B4-BE49-F238E27FC236}">
                <a16:creationId xmlns:a16="http://schemas.microsoft.com/office/drawing/2014/main" id="{FCB3D61E-9382-4BFF-9B66-13ACE69C5BCA}"/>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1505283" y="1952186"/>
            <a:ext cx="386209" cy="402301"/>
          </a:xfrm>
          <a:prstGeom prst="rect">
            <a:avLst/>
          </a:prstGeom>
        </p:spPr>
      </p:pic>
      <p:pic>
        <p:nvPicPr>
          <p:cNvPr id="88" name="Picture 87">
            <a:extLst>
              <a:ext uri="{FF2B5EF4-FFF2-40B4-BE49-F238E27FC236}">
                <a16:creationId xmlns:a16="http://schemas.microsoft.com/office/drawing/2014/main" id="{ACF8E043-B86F-4CAD-94D8-A201CA9971CD}"/>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833089" y="2195777"/>
            <a:ext cx="386209" cy="402301"/>
          </a:xfrm>
          <a:prstGeom prst="rect">
            <a:avLst/>
          </a:prstGeom>
        </p:spPr>
      </p:pic>
      <p:pic>
        <p:nvPicPr>
          <p:cNvPr id="89" name="Picture 88">
            <a:extLst>
              <a:ext uri="{FF2B5EF4-FFF2-40B4-BE49-F238E27FC236}">
                <a16:creationId xmlns:a16="http://schemas.microsoft.com/office/drawing/2014/main" id="{62A9E18E-1C55-4B9A-988C-8B41770D163E}"/>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017441" y="2669512"/>
            <a:ext cx="386209" cy="402301"/>
          </a:xfrm>
          <a:prstGeom prst="rect">
            <a:avLst/>
          </a:prstGeom>
        </p:spPr>
      </p:pic>
      <p:pic>
        <p:nvPicPr>
          <p:cNvPr id="134" name="Picture 133">
            <a:extLst>
              <a:ext uri="{FF2B5EF4-FFF2-40B4-BE49-F238E27FC236}">
                <a16:creationId xmlns:a16="http://schemas.microsoft.com/office/drawing/2014/main" id="{973E0C42-F18B-41A0-835A-34BD31BBEED2}"/>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955302" y="2651349"/>
            <a:ext cx="386209" cy="402301"/>
          </a:xfrm>
          <a:prstGeom prst="rect">
            <a:avLst/>
          </a:prstGeom>
        </p:spPr>
      </p:pic>
      <p:pic>
        <p:nvPicPr>
          <p:cNvPr id="135" name="Picture 134">
            <a:extLst>
              <a:ext uri="{FF2B5EF4-FFF2-40B4-BE49-F238E27FC236}">
                <a16:creationId xmlns:a16="http://schemas.microsoft.com/office/drawing/2014/main" id="{C03FE337-B3AD-4D27-A86A-005B5B7E904E}"/>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1478743" y="2903199"/>
            <a:ext cx="386209" cy="402301"/>
          </a:xfrm>
          <a:prstGeom prst="rect">
            <a:avLst/>
          </a:prstGeom>
        </p:spPr>
      </p:pic>
    </p:spTree>
    <p:extLst>
      <p:ext uri="{BB962C8B-B14F-4D97-AF65-F5344CB8AC3E}">
        <p14:creationId xmlns:p14="http://schemas.microsoft.com/office/powerpoint/2010/main" val="1292631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9"/>
                                        </p:tgtEl>
                                        <p:attrNameLst>
                                          <p:attrName>ppt_x</p:attrName>
                                        </p:attrNameLst>
                                      </p:cBhvr>
                                      <p:tavLst>
                                        <p:tav tm="0">
                                          <p:val>
                                            <p:strVal val="ppt_x"/>
                                          </p:val>
                                        </p:tav>
                                        <p:tav tm="100000">
                                          <p:val>
                                            <p:strVal val="ppt_x"/>
                                          </p:val>
                                        </p:tav>
                                      </p:tavLst>
                                    </p:anim>
                                    <p:anim calcmode="lin" valueType="num">
                                      <p:cBhvr additive="base">
                                        <p:cTn id="7" dur="500"/>
                                        <p:tgtEl>
                                          <p:spTgt spid="59"/>
                                        </p:tgtEl>
                                        <p:attrNameLst>
                                          <p:attrName>ppt_y</p:attrName>
                                        </p:attrNameLst>
                                      </p:cBhvr>
                                      <p:tavLst>
                                        <p:tav tm="0">
                                          <p:val>
                                            <p:strVal val="ppt_y"/>
                                          </p:val>
                                        </p:tav>
                                        <p:tav tm="100000">
                                          <p:val>
                                            <p:strVal val="1+ppt_h/2"/>
                                          </p:val>
                                        </p:tav>
                                      </p:tavLst>
                                    </p:anim>
                                    <p:set>
                                      <p:cBhvr>
                                        <p:cTn id="8" dur="1" fill="hold">
                                          <p:stCondLst>
                                            <p:cond delay="499"/>
                                          </p:stCondLst>
                                        </p:cTn>
                                        <p:tgtEl>
                                          <p:spTgt spid="59"/>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69"/>
                                        </p:tgtEl>
                                        <p:attrNameLst>
                                          <p:attrName>ppt_x</p:attrName>
                                        </p:attrNameLst>
                                      </p:cBhvr>
                                      <p:tavLst>
                                        <p:tav tm="0">
                                          <p:val>
                                            <p:strVal val="ppt_x"/>
                                          </p:val>
                                        </p:tav>
                                        <p:tav tm="100000">
                                          <p:val>
                                            <p:strVal val="ppt_x"/>
                                          </p:val>
                                        </p:tav>
                                      </p:tavLst>
                                    </p:anim>
                                    <p:anim calcmode="lin" valueType="num">
                                      <p:cBhvr additive="base">
                                        <p:cTn id="11" dur="500"/>
                                        <p:tgtEl>
                                          <p:spTgt spid="69"/>
                                        </p:tgtEl>
                                        <p:attrNameLst>
                                          <p:attrName>ppt_y</p:attrName>
                                        </p:attrNameLst>
                                      </p:cBhvr>
                                      <p:tavLst>
                                        <p:tav tm="0">
                                          <p:val>
                                            <p:strVal val="ppt_y"/>
                                          </p:val>
                                        </p:tav>
                                        <p:tav tm="100000">
                                          <p:val>
                                            <p:strVal val="1+ppt_h/2"/>
                                          </p:val>
                                        </p:tav>
                                      </p:tavLst>
                                    </p:anim>
                                    <p:set>
                                      <p:cBhvr>
                                        <p:cTn id="12" dur="1" fill="hold">
                                          <p:stCondLst>
                                            <p:cond delay="499"/>
                                          </p:stCondLst>
                                        </p:cTn>
                                        <p:tgtEl>
                                          <p:spTgt spid="6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 calcmode="lin" valueType="num">
                                      <p:cBhvr additive="base">
                                        <p:cTn id="22" dur="500" fill="hold"/>
                                        <p:tgtEl>
                                          <p:spTgt spid="65"/>
                                        </p:tgtEl>
                                        <p:attrNameLst>
                                          <p:attrName>ppt_x</p:attrName>
                                        </p:attrNameLst>
                                      </p:cBhvr>
                                      <p:tavLst>
                                        <p:tav tm="0">
                                          <p:val>
                                            <p:strVal val="#ppt_x"/>
                                          </p:val>
                                        </p:tav>
                                        <p:tav tm="100000">
                                          <p:val>
                                            <p:strVal val="#ppt_x"/>
                                          </p:val>
                                        </p:tav>
                                      </p:tavLst>
                                    </p:anim>
                                    <p:anim calcmode="lin" valueType="num">
                                      <p:cBhvr additive="base">
                                        <p:cTn id="23"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3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70"/>
                                        </p:tgtEl>
                                        <p:attrNameLst>
                                          <p:attrName>style.visibility</p:attrName>
                                        </p:attrNameLst>
                                      </p:cBhvr>
                                      <p:to>
                                        <p:strVal val="visible"/>
                                      </p:to>
                                    </p:set>
                                    <p:anim calcmode="lin" valueType="num">
                                      <p:cBhvr additive="base">
                                        <p:cTn id="32" dur="500" fill="hold"/>
                                        <p:tgtEl>
                                          <p:spTgt spid="70"/>
                                        </p:tgtEl>
                                        <p:attrNameLst>
                                          <p:attrName>ppt_x</p:attrName>
                                        </p:attrNameLst>
                                      </p:cBhvr>
                                      <p:tavLst>
                                        <p:tav tm="0">
                                          <p:val>
                                            <p:strVal val="#ppt_x"/>
                                          </p:val>
                                        </p:tav>
                                        <p:tav tm="100000">
                                          <p:val>
                                            <p:strVal val="#ppt_x"/>
                                          </p:val>
                                        </p:tav>
                                      </p:tavLst>
                                    </p:anim>
                                    <p:anim calcmode="lin" valueType="num">
                                      <p:cBhvr additive="base">
                                        <p:cTn id="33"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8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71"/>
                                        </p:tgtEl>
                                        <p:attrNameLst>
                                          <p:attrName>style.visibility</p:attrName>
                                        </p:attrNameLst>
                                      </p:cBhvr>
                                      <p:to>
                                        <p:strVal val="visible"/>
                                      </p:to>
                                    </p:set>
                                    <p:anim calcmode="lin" valueType="num">
                                      <p:cBhvr additive="base">
                                        <p:cTn id="42" dur="500" fill="hold"/>
                                        <p:tgtEl>
                                          <p:spTgt spid="71"/>
                                        </p:tgtEl>
                                        <p:attrNameLst>
                                          <p:attrName>ppt_x</p:attrName>
                                        </p:attrNameLst>
                                      </p:cBhvr>
                                      <p:tavLst>
                                        <p:tav tm="0">
                                          <p:val>
                                            <p:strVal val="#ppt_x"/>
                                          </p:val>
                                        </p:tav>
                                        <p:tav tm="100000">
                                          <p:val>
                                            <p:strVal val="#ppt_x"/>
                                          </p:val>
                                        </p:tav>
                                      </p:tavLst>
                                    </p:anim>
                                    <p:anim calcmode="lin" valueType="num">
                                      <p:cBhvr additive="base">
                                        <p:cTn id="43"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8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72"/>
                                        </p:tgtEl>
                                        <p:attrNameLst>
                                          <p:attrName>style.visibility</p:attrName>
                                        </p:attrNameLst>
                                      </p:cBhvr>
                                      <p:to>
                                        <p:strVal val="visible"/>
                                      </p:to>
                                    </p:set>
                                    <p:anim calcmode="lin" valueType="num">
                                      <p:cBhvr additive="base">
                                        <p:cTn id="52" dur="500" fill="hold"/>
                                        <p:tgtEl>
                                          <p:spTgt spid="72"/>
                                        </p:tgtEl>
                                        <p:attrNameLst>
                                          <p:attrName>ppt_x</p:attrName>
                                        </p:attrNameLst>
                                      </p:cBhvr>
                                      <p:tavLst>
                                        <p:tav tm="0">
                                          <p:val>
                                            <p:strVal val="#ppt_x"/>
                                          </p:val>
                                        </p:tav>
                                        <p:tav tm="100000">
                                          <p:val>
                                            <p:strVal val="#ppt_x"/>
                                          </p:val>
                                        </p:tav>
                                      </p:tavLst>
                                    </p:anim>
                                    <p:anim calcmode="lin" valueType="num">
                                      <p:cBhvr additive="base">
                                        <p:cTn id="53"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88"/>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73"/>
                                        </p:tgtEl>
                                        <p:attrNameLst>
                                          <p:attrName>style.visibility</p:attrName>
                                        </p:attrNameLst>
                                      </p:cBhvr>
                                      <p:to>
                                        <p:strVal val="visible"/>
                                      </p:to>
                                    </p:set>
                                    <p:anim calcmode="lin" valueType="num">
                                      <p:cBhvr additive="base">
                                        <p:cTn id="62" dur="500" fill="hold"/>
                                        <p:tgtEl>
                                          <p:spTgt spid="73"/>
                                        </p:tgtEl>
                                        <p:attrNameLst>
                                          <p:attrName>ppt_x</p:attrName>
                                        </p:attrNameLst>
                                      </p:cBhvr>
                                      <p:tavLst>
                                        <p:tav tm="0">
                                          <p:val>
                                            <p:strVal val="#ppt_x"/>
                                          </p:val>
                                        </p:tav>
                                        <p:tav tm="100000">
                                          <p:val>
                                            <p:strVal val="#ppt_x"/>
                                          </p:val>
                                        </p:tav>
                                      </p:tavLst>
                                    </p:anim>
                                    <p:anim calcmode="lin" valueType="num">
                                      <p:cBhvr additive="base">
                                        <p:cTn id="63"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89"/>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74"/>
                                        </p:tgtEl>
                                        <p:attrNameLst>
                                          <p:attrName>style.visibility</p:attrName>
                                        </p:attrNameLst>
                                      </p:cBhvr>
                                      <p:to>
                                        <p:strVal val="visible"/>
                                      </p:to>
                                    </p:set>
                                    <p:anim calcmode="lin" valueType="num">
                                      <p:cBhvr additive="base">
                                        <p:cTn id="72" dur="500" fill="hold"/>
                                        <p:tgtEl>
                                          <p:spTgt spid="74"/>
                                        </p:tgtEl>
                                        <p:attrNameLst>
                                          <p:attrName>ppt_x</p:attrName>
                                        </p:attrNameLst>
                                      </p:cBhvr>
                                      <p:tavLst>
                                        <p:tav tm="0">
                                          <p:val>
                                            <p:strVal val="#ppt_x"/>
                                          </p:val>
                                        </p:tav>
                                        <p:tav tm="100000">
                                          <p:val>
                                            <p:strVal val="#ppt_x"/>
                                          </p:val>
                                        </p:tav>
                                      </p:tavLst>
                                    </p:anim>
                                    <p:anim calcmode="lin" valueType="num">
                                      <p:cBhvr additive="base">
                                        <p:cTn id="73"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134"/>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75"/>
                                        </p:tgtEl>
                                        <p:attrNameLst>
                                          <p:attrName>style.visibility</p:attrName>
                                        </p:attrNameLst>
                                      </p:cBhvr>
                                      <p:to>
                                        <p:strVal val="visible"/>
                                      </p:to>
                                    </p:set>
                                    <p:anim calcmode="lin" valueType="num">
                                      <p:cBhvr additive="base">
                                        <p:cTn id="82" dur="500" fill="hold"/>
                                        <p:tgtEl>
                                          <p:spTgt spid="75"/>
                                        </p:tgtEl>
                                        <p:attrNameLst>
                                          <p:attrName>ppt_x</p:attrName>
                                        </p:attrNameLst>
                                      </p:cBhvr>
                                      <p:tavLst>
                                        <p:tav tm="0">
                                          <p:val>
                                            <p:strVal val="#ppt_x"/>
                                          </p:val>
                                        </p:tav>
                                        <p:tav tm="100000">
                                          <p:val>
                                            <p:strVal val="#ppt_x"/>
                                          </p:val>
                                        </p:tav>
                                      </p:tavLst>
                                    </p:anim>
                                    <p:anim calcmode="lin" valueType="num">
                                      <p:cBhvr additive="base">
                                        <p:cTn id="83"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135"/>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66"/>
                                        </p:tgtEl>
                                        <p:attrNameLst>
                                          <p:attrName>style.visibility</p:attrName>
                                        </p:attrNameLst>
                                      </p:cBhvr>
                                      <p:to>
                                        <p:strVal val="visible"/>
                                      </p:to>
                                    </p:set>
                                    <p:anim calcmode="lin" valueType="num">
                                      <p:cBhvr additive="base">
                                        <p:cTn id="92" dur="500" fill="hold"/>
                                        <p:tgtEl>
                                          <p:spTgt spid="66"/>
                                        </p:tgtEl>
                                        <p:attrNameLst>
                                          <p:attrName>ppt_x</p:attrName>
                                        </p:attrNameLst>
                                      </p:cBhvr>
                                      <p:tavLst>
                                        <p:tav tm="0">
                                          <p:val>
                                            <p:strVal val="#ppt_x"/>
                                          </p:val>
                                        </p:tav>
                                        <p:tav tm="100000">
                                          <p:val>
                                            <p:strVal val="#ppt_x"/>
                                          </p:val>
                                        </p:tav>
                                      </p:tavLst>
                                    </p:anim>
                                    <p:anim calcmode="lin" valueType="num">
                                      <p:cBhvr additive="base">
                                        <p:cTn id="93" dur="500" fill="hold"/>
                                        <p:tgtEl>
                                          <p:spTgt spid="6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0"/>
                                            </p:cond>
                                          </p:stCondLst>
                                          <p:endCondLst>
                                            <p:cond evt="onStopAudio" delay="0">
                                              <p:tgtEl>
                                                <p:sldTgt/>
                                              </p:tgtEl>
                                            </p:cond>
                                          </p:endCondLst>
                                        </p:cTn>
                                        <p:tgtEl>
                                          <p:sndTgt r:embed="rId3" name="4_7.wav"/>
                                        </p:tgtEl>
                                      </p:cMediaNode>
                                    </p:audio>
                                  </p:subTnLst>
                                </p:cTn>
                              </p:par>
                              <p:par>
                                <p:cTn id="94" presetID="2" presetClass="entr" presetSubtype="4" fill="hold" grpId="0" nodeType="withEffect">
                                  <p:stCondLst>
                                    <p:cond delay="0"/>
                                  </p:stCondLst>
                                  <p:childTnLst>
                                    <p:set>
                                      <p:cBhvr>
                                        <p:cTn id="95" dur="1" fill="hold">
                                          <p:stCondLst>
                                            <p:cond delay="0"/>
                                          </p:stCondLst>
                                        </p:cTn>
                                        <p:tgtEl>
                                          <p:spTgt spid="67"/>
                                        </p:tgtEl>
                                        <p:attrNameLst>
                                          <p:attrName>style.visibility</p:attrName>
                                        </p:attrNameLst>
                                      </p:cBhvr>
                                      <p:to>
                                        <p:strVal val="visible"/>
                                      </p:to>
                                    </p:set>
                                    <p:anim calcmode="lin" valueType="num">
                                      <p:cBhvr additive="base">
                                        <p:cTn id="96" dur="500" fill="hold"/>
                                        <p:tgtEl>
                                          <p:spTgt spid="67"/>
                                        </p:tgtEl>
                                        <p:attrNameLst>
                                          <p:attrName>ppt_x</p:attrName>
                                        </p:attrNameLst>
                                      </p:cBhvr>
                                      <p:tavLst>
                                        <p:tav tm="0">
                                          <p:val>
                                            <p:strVal val="#ppt_x"/>
                                          </p:val>
                                        </p:tav>
                                        <p:tav tm="100000">
                                          <p:val>
                                            <p:strVal val="#ppt_x"/>
                                          </p:val>
                                        </p:tav>
                                      </p:tavLst>
                                    </p:anim>
                                    <p:anim calcmode="lin" valueType="num">
                                      <p:cBhvr additive="base">
                                        <p:cTn id="97"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68"/>
                                        </p:tgtEl>
                                        <p:attrNameLst>
                                          <p:attrName>style.visibility</p:attrName>
                                        </p:attrNameLst>
                                      </p:cBhvr>
                                      <p:to>
                                        <p:strVal val="visible"/>
                                      </p:to>
                                    </p:set>
                                    <p:anim calcmode="lin" valueType="num">
                                      <p:cBhvr additive="base">
                                        <p:cTn id="102" dur="500" fill="hold"/>
                                        <p:tgtEl>
                                          <p:spTgt spid="68"/>
                                        </p:tgtEl>
                                        <p:attrNameLst>
                                          <p:attrName>ppt_x</p:attrName>
                                        </p:attrNameLst>
                                      </p:cBhvr>
                                      <p:tavLst>
                                        <p:tav tm="0">
                                          <p:val>
                                            <p:strVal val="#ppt_x"/>
                                          </p:val>
                                        </p:tav>
                                        <p:tav tm="100000">
                                          <p:val>
                                            <p:strVal val="#ppt_x"/>
                                          </p:val>
                                        </p:tav>
                                      </p:tavLst>
                                    </p:anim>
                                    <p:anim calcmode="lin" valueType="num">
                                      <p:cBhvr additive="base">
                                        <p:cTn id="103" dur="500" fill="hold"/>
                                        <p:tgtEl>
                                          <p:spTgt spid="6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0"/>
                                            </p:cond>
                                          </p:stCondLst>
                                          <p:endCondLst>
                                            <p:cond evt="onStopAudio" delay="0">
                                              <p:tgtEl>
                                                <p:sldTgt/>
                                              </p:tgtEl>
                                            </p:cond>
                                          </p:endCondLst>
                                        </p:cTn>
                                        <p:tgtEl>
                                          <p:sndTgt r:embed="rId4" name="4_8.wav"/>
                                        </p:tgtEl>
                                      </p:cMediaNode>
                                    </p:audio>
                                  </p:subTnLst>
                                </p:cTn>
                              </p:par>
                            </p:childTnLst>
                          </p:cTn>
                        </p:par>
                      </p:childTnLst>
                    </p:cTn>
                  </p:par>
                  <p:par>
                    <p:cTn id="104" fill="hold">
                      <p:stCondLst>
                        <p:cond delay="indefinite"/>
                      </p:stCondLst>
                      <p:childTnLst>
                        <p:par>
                          <p:cTn id="105" fill="hold">
                            <p:stCondLst>
                              <p:cond delay="0"/>
                            </p:stCondLst>
                            <p:childTnLst>
                              <p:par>
                                <p:cTn id="106" presetID="2" presetClass="entr" presetSubtype="4" fill="hold" grpId="0" nodeType="clickEffect">
                                  <p:stCondLst>
                                    <p:cond delay="0"/>
                                  </p:stCondLst>
                                  <p:childTnLst>
                                    <p:set>
                                      <p:cBhvr>
                                        <p:cTn id="107" dur="1" fill="hold">
                                          <p:stCondLst>
                                            <p:cond delay="0"/>
                                          </p:stCondLst>
                                        </p:cTn>
                                        <p:tgtEl>
                                          <p:spTgt spid="76"/>
                                        </p:tgtEl>
                                        <p:attrNameLst>
                                          <p:attrName>style.visibility</p:attrName>
                                        </p:attrNameLst>
                                      </p:cBhvr>
                                      <p:to>
                                        <p:strVal val="visible"/>
                                      </p:to>
                                    </p:set>
                                    <p:anim calcmode="lin" valueType="num">
                                      <p:cBhvr additive="base">
                                        <p:cTn id="108" dur="500" fill="hold"/>
                                        <p:tgtEl>
                                          <p:spTgt spid="76"/>
                                        </p:tgtEl>
                                        <p:attrNameLst>
                                          <p:attrName>ppt_x</p:attrName>
                                        </p:attrNameLst>
                                      </p:cBhvr>
                                      <p:tavLst>
                                        <p:tav tm="0">
                                          <p:val>
                                            <p:strVal val="#ppt_x"/>
                                          </p:val>
                                        </p:tav>
                                        <p:tav tm="100000">
                                          <p:val>
                                            <p:strVal val="#ppt_x"/>
                                          </p:val>
                                        </p:tav>
                                      </p:tavLst>
                                    </p:anim>
                                    <p:anim calcmode="lin" valueType="num">
                                      <p:cBhvr additive="base">
                                        <p:cTn id="109" dur="500" fill="hold"/>
                                        <p:tgtEl>
                                          <p:spTgt spid="7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6"/>
                                            </p:cond>
                                          </p:stCondLst>
                                          <p:endCondLst>
                                            <p:cond evt="onStopAudio" delay="0">
                                              <p:tgtEl>
                                                <p:sldTgt/>
                                              </p:tgtEl>
                                            </p:cond>
                                          </p:endCondLst>
                                        </p:cTn>
                                        <p:tgtEl>
                                          <p:sndTgt r:embed="rId5" name="4_9.wav"/>
                                        </p:tgtEl>
                                      </p:cMediaNode>
                                    </p:audio>
                                  </p:subTnLst>
                                </p:cTn>
                              </p:par>
                              <p:par>
                                <p:cTn id="110" presetID="2" presetClass="entr" presetSubtype="4" fill="hold" grpId="0" nodeType="withEffect">
                                  <p:stCondLst>
                                    <p:cond delay="0"/>
                                  </p:stCondLst>
                                  <p:childTnLst>
                                    <p:set>
                                      <p:cBhvr>
                                        <p:cTn id="111" dur="1" fill="hold">
                                          <p:stCondLst>
                                            <p:cond delay="0"/>
                                          </p:stCondLst>
                                        </p:cTn>
                                        <p:tgtEl>
                                          <p:spTgt spid="77"/>
                                        </p:tgtEl>
                                        <p:attrNameLst>
                                          <p:attrName>style.visibility</p:attrName>
                                        </p:attrNameLst>
                                      </p:cBhvr>
                                      <p:to>
                                        <p:strVal val="visible"/>
                                      </p:to>
                                    </p:set>
                                    <p:anim calcmode="lin" valueType="num">
                                      <p:cBhvr additive="base">
                                        <p:cTn id="112" dur="500" fill="hold"/>
                                        <p:tgtEl>
                                          <p:spTgt spid="77"/>
                                        </p:tgtEl>
                                        <p:attrNameLst>
                                          <p:attrName>ppt_x</p:attrName>
                                        </p:attrNameLst>
                                      </p:cBhvr>
                                      <p:tavLst>
                                        <p:tav tm="0">
                                          <p:val>
                                            <p:strVal val="#ppt_x"/>
                                          </p:val>
                                        </p:tav>
                                        <p:tav tm="100000">
                                          <p:val>
                                            <p:strVal val="#ppt_x"/>
                                          </p:val>
                                        </p:tav>
                                      </p:tavLst>
                                    </p:anim>
                                    <p:anim calcmode="lin" valueType="num">
                                      <p:cBhvr additive="base">
                                        <p:cTn id="113"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2" presetClass="entr" presetSubtype="4" fill="hold" grpId="0" nodeType="clickEffect">
                                  <p:stCondLst>
                                    <p:cond delay="0"/>
                                  </p:stCondLst>
                                  <p:childTnLst>
                                    <p:set>
                                      <p:cBhvr>
                                        <p:cTn id="117" dur="1" fill="hold">
                                          <p:stCondLst>
                                            <p:cond delay="0"/>
                                          </p:stCondLst>
                                        </p:cTn>
                                        <p:tgtEl>
                                          <p:spTgt spid="78"/>
                                        </p:tgtEl>
                                        <p:attrNameLst>
                                          <p:attrName>style.visibility</p:attrName>
                                        </p:attrNameLst>
                                      </p:cBhvr>
                                      <p:to>
                                        <p:strVal val="visible"/>
                                      </p:to>
                                    </p:set>
                                    <p:anim calcmode="lin" valueType="num">
                                      <p:cBhvr additive="base">
                                        <p:cTn id="118" dur="500" fill="hold"/>
                                        <p:tgtEl>
                                          <p:spTgt spid="78"/>
                                        </p:tgtEl>
                                        <p:attrNameLst>
                                          <p:attrName>ppt_x</p:attrName>
                                        </p:attrNameLst>
                                      </p:cBhvr>
                                      <p:tavLst>
                                        <p:tav tm="0">
                                          <p:val>
                                            <p:strVal val="#ppt_x"/>
                                          </p:val>
                                        </p:tav>
                                        <p:tav tm="100000">
                                          <p:val>
                                            <p:strVal val="#ppt_x"/>
                                          </p:val>
                                        </p:tav>
                                      </p:tavLst>
                                    </p:anim>
                                    <p:anim calcmode="lin" valueType="num">
                                      <p:cBhvr additive="base">
                                        <p:cTn id="119" dur="500" fill="hold"/>
                                        <p:tgtEl>
                                          <p:spTgt spid="7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6"/>
                                            </p:cond>
                                          </p:stCondLst>
                                          <p:endCondLst>
                                            <p:cond evt="onStopAudio" delay="0">
                                              <p:tgtEl>
                                                <p:sldTgt/>
                                              </p:tgtEl>
                                            </p:cond>
                                          </p:endCondLst>
                                        </p:cTn>
                                        <p:tgtEl>
                                          <p:sndTgt r:embed="rId6" name="4_10.wav"/>
                                        </p:tgtEl>
                                      </p:cMediaNode>
                                    </p:audio>
                                  </p:subTnLst>
                                </p:cTn>
                              </p:par>
                            </p:childTnLst>
                          </p:cTn>
                        </p:par>
                      </p:childTnLst>
                    </p:cTn>
                  </p:par>
                  <p:par>
                    <p:cTn id="120" fill="hold">
                      <p:stCondLst>
                        <p:cond delay="indefinite"/>
                      </p:stCondLst>
                      <p:childTnLst>
                        <p:par>
                          <p:cTn id="121" fill="hold">
                            <p:stCondLst>
                              <p:cond delay="0"/>
                            </p:stCondLst>
                            <p:childTnLst>
                              <p:par>
                                <p:cTn id="122" presetID="2" presetClass="entr" presetSubtype="4" fill="hold" grpId="0" nodeType="clickEffect">
                                  <p:stCondLst>
                                    <p:cond delay="0"/>
                                  </p:stCondLst>
                                  <p:childTnLst>
                                    <p:set>
                                      <p:cBhvr>
                                        <p:cTn id="123" dur="1" fill="hold">
                                          <p:stCondLst>
                                            <p:cond delay="0"/>
                                          </p:stCondLst>
                                        </p:cTn>
                                        <p:tgtEl>
                                          <p:spTgt spid="137"/>
                                        </p:tgtEl>
                                        <p:attrNameLst>
                                          <p:attrName>style.visibility</p:attrName>
                                        </p:attrNameLst>
                                      </p:cBhvr>
                                      <p:to>
                                        <p:strVal val="visible"/>
                                      </p:to>
                                    </p:set>
                                    <p:anim calcmode="lin" valueType="num">
                                      <p:cBhvr additive="base">
                                        <p:cTn id="124" dur="500" fill="hold"/>
                                        <p:tgtEl>
                                          <p:spTgt spid="137"/>
                                        </p:tgtEl>
                                        <p:attrNameLst>
                                          <p:attrName>ppt_x</p:attrName>
                                        </p:attrNameLst>
                                      </p:cBhvr>
                                      <p:tavLst>
                                        <p:tav tm="0">
                                          <p:val>
                                            <p:strVal val="#ppt_x"/>
                                          </p:val>
                                        </p:tav>
                                        <p:tav tm="100000">
                                          <p:val>
                                            <p:strVal val="#ppt_x"/>
                                          </p:val>
                                        </p:tav>
                                      </p:tavLst>
                                    </p:anim>
                                    <p:anim calcmode="lin" valueType="num">
                                      <p:cBhvr additive="base">
                                        <p:cTn id="125" dur="500" fill="hold"/>
                                        <p:tgtEl>
                                          <p:spTgt spid="137"/>
                                        </p:tgtEl>
                                        <p:attrNameLst>
                                          <p:attrName>ppt_y</p:attrName>
                                        </p:attrNameLst>
                                      </p:cBhvr>
                                      <p:tavLst>
                                        <p:tav tm="0">
                                          <p:val>
                                            <p:strVal val="1+#ppt_h/2"/>
                                          </p:val>
                                        </p:tav>
                                        <p:tav tm="100000">
                                          <p:val>
                                            <p:strVal val="#ppt_y"/>
                                          </p:val>
                                        </p:tav>
                                      </p:tavLst>
                                    </p:anim>
                                  </p:childTnLst>
                                </p:cTn>
                              </p:par>
                              <p:par>
                                <p:cTn id="126" presetID="2" presetClass="entr" presetSubtype="4" fill="hold" nodeType="withEffect">
                                  <p:stCondLst>
                                    <p:cond delay="0"/>
                                  </p:stCondLst>
                                  <p:childTnLst>
                                    <p:set>
                                      <p:cBhvr>
                                        <p:cTn id="127" dur="1" fill="hold">
                                          <p:stCondLst>
                                            <p:cond delay="0"/>
                                          </p:stCondLst>
                                        </p:cTn>
                                        <p:tgtEl>
                                          <p:spTgt spid="138"/>
                                        </p:tgtEl>
                                        <p:attrNameLst>
                                          <p:attrName>style.visibility</p:attrName>
                                        </p:attrNameLst>
                                      </p:cBhvr>
                                      <p:to>
                                        <p:strVal val="visible"/>
                                      </p:to>
                                    </p:set>
                                    <p:anim calcmode="lin" valueType="num">
                                      <p:cBhvr additive="base">
                                        <p:cTn id="128" dur="500" fill="hold"/>
                                        <p:tgtEl>
                                          <p:spTgt spid="138"/>
                                        </p:tgtEl>
                                        <p:attrNameLst>
                                          <p:attrName>ppt_x</p:attrName>
                                        </p:attrNameLst>
                                      </p:cBhvr>
                                      <p:tavLst>
                                        <p:tav tm="0">
                                          <p:val>
                                            <p:strVal val="#ppt_x"/>
                                          </p:val>
                                        </p:tav>
                                        <p:tav tm="100000">
                                          <p:val>
                                            <p:strVal val="#ppt_x"/>
                                          </p:val>
                                        </p:tav>
                                      </p:tavLst>
                                    </p:anim>
                                    <p:anim calcmode="lin" valueType="num">
                                      <p:cBhvr additive="base">
                                        <p:cTn id="129" dur="500" fill="hold"/>
                                        <p:tgtEl>
                                          <p:spTgt spid="138"/>
                                        </p:tgtEl>
                                        <p:attrNameLst>
                                          <p:attrName>ppt_y</p:attrName>
                                        </p:attrNameLst>
                                      </p:cBhvr>
                                      <p:tavLst>
                                        <p:tav tm="0">
                                          <p:val>
                                            <p:strVal val="1+#ppt_h/2"/>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1" nodeType="clickEffect">
                                  <p:stCondLst>
                                    <p:cond delay="0"/>
                                  </p:stCondLst>
                                  <p:childTnLst>
                                    <p:animEffect transition="out" filter="fade">
                                      <p:cBhvr>
                                        <p:cTn id="133" dur="500"/>
                                        <p:tgtEl>
                                          <p:spTgt spid="137"/>
                                        </p:tgtEl>
                                      </p:cBhvr>
                                    </p:animEffect>
                                    <p:set>
                                      <p:cBhvr>
                                        <p:cTn id="134" dur="1" fill="hold">
                                          <p:stCondLst>
                                            <p:cond delay="499"/>
                                          </p:stCondLst>
                                        </p:cTn>
                                        <p:tgtEl>
                                          <p:spTgt spid="137"/>
                                        </p:tgtEl>
                                        <p:attrNameLst>
                                          <p:attrName>style.visibility</p:attrName>
                                        </p:attrNameLst>
                                      </p:cBhvr>
                                      <p:to>
                                        <p:strVal val="hidden"/>
                                      </p:to>
                                    </p:set>
                                  </p:childTnLst>
                                </p:cTn>
                              </p:par>
                              <p:par>
                                <p:cTn id="135" presetID="10" presetClass="exit" presetSubtype="0" fill="hold" nodeType="withEffect">
                                  <p:stCondLst>
                                    <p:cond delay="0"/>
                                  </p:stCondLst>
                                  <p:childTnLst>
                                    <p:animEffect transition="out" filter="fade">
                                      <p:cBhvr>
                                        <p:cTn id="136" dur="500"/>
                                        <p:tgtEl>
                                          <p:spTgt spid="138"/>
                                        </p:tgtEl>
                                      </p:cBhvr>
                                    </p:animEffect>
                                    <p:set>
                                      <p:cBhvr>
                                        <p:cTn id="137" dur="1" fill="hold">
                                          <p:stCondLst>
                                            <p:cond delay="499"/>
                                          </p:stCondLst>
                                        </p:cTn>
                                        <p:tgtEl>
                                          <p:spTgt spid="138"/>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2" presetClass="entr" presetSubtype="4" fill="hold" grpId="0" nodeType="clickEffect">
                                  <p:stCondLst>
                                    <p:cond delay="0"/>
                                  </p:stCondLst>
                                  <p:childTnLst>
                                    <p:set>
                                      <p:cBhvr>
                                        <p:cTn id="141" dur="1" fill="hold">
                                          <p:stCondLst>
                                            <p:cond delay="0"/>
                                          </p:stCondLst>
                                        </p:cTn>
                                        <p:tgtEl>
                                          <p:spTgt spid="80"/>
                                        </p:tgtEl>
                                        <p:attrNameLst>
                                          <p:attrName>style.visibility</p:attrName>
                                        </p:attrNameLst>
                                      </p:cBhvr>
                                      <p:to>
                                        <p:strVal val="visible"/>
                                      </p:to>
                                    </p:set>
                                    <p:anim calcmode="lin" valueType="num">
                                      <p:cBhvr additive="base">
                                        <p:cTn id="142" dur="500" fill="hold"/>
                                        <p:tgtEl>
                                          <p:spTgt spid="80"/>
                                        </p:tgtEl>
                                        <p:attrNameLst>
                                          <p:attrName>ppt_x</p:attrName>
                                        </p:attrNameLst>
                                      </p:cBhvr>
                                      <p:tavLst>
                                        <p:tav tm="0">
                                          <p:val>
                                            <p:strVal val="#ppt_x"/>
                                          </p:val>
                                        </p:tav>
                                        <p:tav tm="100000">
                                          <p:val>
                                            <p:strVal val="#ppt_x"/>
                                          </p:val>
                                        </p:tav>
                                      </p:tavLst>
                                    </p:anim>
                                    <p:anim calcmode="lin" valueType="num">
                                      <p:cBhvr additive="base">
                                        <p:cTn id="143" dur="500" fill="hold"/>
                                        <p:tgtEl>
                                          <p:spTgt spid="8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0"/>
                                            </p:cond>
                                          </p:stCondLst>
                                          <p:endCondLst>
                                            <p:cond evt="onStopAudio" delay="0">
                                              <p:tgtEl>
                                                <p:sldTgt/>
                                              </p:tgtEl>
                                            </p:cond>
                                          </p:endCondLst>
                                        </p:cTn>
                                        <p:tgtEl>
                                          <p:sndTgt r:embed="rId7" name="4_11.wav"/>
                                        </p:tgtEl>
                                      </p:cMediaNode>
                                    </p:audio>
                                  </p:subTnLst>
                                </p:cTn>
                              </p:par>
                            </p:childTnLst>
                          </p:cTn>
                        </p:par>
                      </p:childTnLst>
                    </p:cTn>
                  </p:par>
                  <p:par>
                    <p:cTn id="144" fill="hold">
                      <p:stCondLst>
                        <p:cond delay="indefinite"/>
                      </p:stCondLst>
                      <p:childTnLst>
                        <p:par>
                          <p:cTn id="145" fill="hold">
                            <p:stCondLst>
                              <p:cond delay="0"/>
                            </p:stCondLst>
                            <p:childTnLst>
                              <p:par>
                                <p:cTn id="146" presetID="2" presetClass="entr" presetSubtype="4" fill="hold" grpId="0" nodeType="clickEffect">
                                  <p:stCondLst>
                                    <p:cond delay="0"/>
                                  </p:stCondLst>
                                  <p:childTnLst>
                                    <p:set>
                                      <p:cBhvr>
                                        <p:cTn id="147" dur="1" fill="hold">
                                          <p:stCondLst>
                                            <p:cond delay="0"/>
                                          </p:stCondLst>
                                        </p:cTn>
                                        <p:tgtEl>
                                          <p:spTgt spid="81"/>
                                        </p:tgtEl>
                                        <p:attrNameLst>
                                          <p:attrName>style.visibility</p:attrName>
                                        </p:attrNameLst>
                                      </p:cBhvr>
                                      <p:to>
                                        <p:strVal val="visible"/>
                                      </p:to>
                                    </p:set>
                                    <p:anim calcmode="lin" valueType="num">
                                      <p:cBhvr additive="base">
                                        <p:cTn id="148" dur="500" fill="hold"/>
                                        <p:tgtEl>
                                          <p:spTgt spid="81"/>
                                        </p:tgtEl>
                                        <p:attrNameLst>
                                          <p:attrName>ppt_x</p:attrName>
                                        </p:attrNameLst>
                                      </p:cBhvr>
                                      <p:tavLst>
                                        <p:tav tm="0">
                                          <p:val>
                                            <p:strVal val="#ppt_x"/>
                                          </p:val>
                                        </p:tav>
                                        <p:tav tm="100000">
                                          <p:val>
                                            <p:strVal val="#ppt_x"/>
                                          </p:val>
                                        </p:tav>
                                      </p:tavLst>
                                    </p:anim>
                                    <p:anim calcmode="lin" valueType="num">
                                      <p:cBhvr additive="base">
                                        <p:cTn id="149"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6"/>
                                            </p:cond>
                                          </p:stCondLst>
                                          <p:endCondLst>
                                            <p:cond evt="onStopAudio" delay="0">
                                              <p:tgtEl>
                                                <p:sldTgt/>
                                              </p:tgtEl>
                                            </p:cond>
                                          </p:endCondLst>
                                        </p:cTn>
                                        <p:tgtEl>
                                          <p:sndTgt r:embed="rId8" name="4_12.wav"/>
                                        </p:tgtEl>
                                      </p:cMediaNode>
                                    </p:audio>
                                  </p:subTnLst>
                                </p:cTn>
                              </p:par>
                            </p:childTnLst>
                          </p:cTn>
                        </p:par>
                      </p:childTnLst>
                    </p:cTn>
                  </p:par>
                  <p:par>
                    <p:cTn id="150" fill="hold">
                      <p:stCondLst>
                        <p:cond delay="indefinite"/>
                      </p:stCondLst>
                      <p:childTnLst>
                        <p:par>
                          <p:cTn id="151" fill="hold">
                            <p:stCondLst>
                              <p:cond delay="0"/>
                            </p:stCondLst>
                            <p:childTnLst>
                              <p:par>
                                <p:cTn id="152" presetID="2" presetClass="entr" presetSubtype="4" fill="hold" grpId="0" nodeType="clickEffect">
                                  <p:stCondLst>
                                    <p:cond delay="0"/>
                                  </p:stCondLst>
                                  <p:childTnLst>
                                    <p:set>
                                      <p:cBhvr>
                                        <p:cTn id="153" dur="1" fill="hold">
                                          <p:stCondLst>
                                            <p:cond delay="0"/>
                                          </p:stCondLst>
                                        </p:cTn>
                                        <p:tgtEl>
                                          <p:spTgt spid="82"/>
                                        </p:tgtEl>
                                        <p:attrNameLst>
                                          <p:attrName>style.visibility</p:attrName>
                                        </p:attrNameLst>
                                      </p:cBhvr>
                                      <p:to>
                                        <p:strVal val="visible"/>
                                      </p:to>
                                    </p:set>
                                    <p:anim calcmode="lin" valueType="num">
                                      <p:cBhvr additive="base">
                                        <p:cTn id="154" dur="500" fill="hold"/>
                                        <p:tgtEl>
                                          <p:spTgt spid="82"/>
                                        </p:tgtEl>
                                        <p:attrNameLst>
                                          <p:attrName>ppt_x</p:attrName>
                                        </p:attrNameLst>
                                      </p:cBhvr>
                                      <p:tavLst>
                                        <p:tav tm="0">
                                          <p:val>
                                            <p:strVal val="#ppt_x"/>
                                          </p:val>
                                        </p:tav>
                                        <p:tav tm="100000">
                                          <p:val>
                                            <p:strVal val="#ppt_x"/>
                                          </p:val>
                                        </p:tav>
                                      </p:tavLst>
                                    </p:anim>
                                    <p:anim calcmode="lin" valueType="num">
                                      <p:cBhvr additive="base">
                                        <p:cTn id="155" dur="500" fill="hold"/>
                                        <p:tgtEl>
                                          <p:spTgt spid="8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2"/>
                                            </p:cond>
                                          </p:stCondLst>
                                          <p:endCondLst>
                                            <p:cond evt="onStopAudio" delay="0">
                                              <p:tgtEl>
                                                <p:sldTgt/>
                                              </p:tgtEl>
                                            </p:cond>
                                          </p:endCondLst>
                                        </p:cTn>
                                        <p:tgtEl>
                                          <p:sndTgt r:embed="rId9" name="4_13.wav"/>
                                        </p:tgtEl>
                                      </p:cMediaNode>
                                    </p:audio>
                                  </p:subTnLst>
                                </p:cTn>
                              </p:par>
                            </p:childTnLst>
                          </p:cTn>
                        </p:par>
                      </p:childTnLst>
                    </p:cTn>
                  </p:par>
                  <p:par>
                    <p:cTn id="156" fill="hold">
                      <p:stCondLst>
                        <p:cond delay="indefinite"/>
                      </p:stCondLst>
                      <p:childTnLst>
                        <p:par>
                          <p:cTn id="157" fill="hold">
                            <p:stCondLst>
                              <p:cond delay="0"/>
                            </p:stCondLst>
                            <p:childTnLst>
                              <p:par>
                                <p:cTn id="158" presetID="2" presetClass="entr" presetSubtype="4" fill="hold" grpId="0" nodeType="clickEffect">
                                  <p:stCondLst>
                                    <p:cond delay="0"/>
                                  </p:stCondLst>
                                  <p:childTnLst>
                                    <p:set>
                                      <p:cBhvr>
                                        <p:cTn id="159" dur="1" fill="hold">
                                          <p:stCondLst>
                                            <p:cond delay="0"/>
                                          </p:stCondLst>
                                        </p:cTn>
                                        <p:tgtEl>
                                          <p:spTgt spid="83"/>
                                        </p:tgtEl>
                                        <p:attrNameLst>
                                          <p:attrName>style.visibility</p:attrName>
                                        </p:attrNameLst>
                                      </p:cBhvr>
                                      <p:to>
                                        <p:strVal val="visible"/>
                                      </p:to>
                                    </p:set>
                                    <p:anim calcmode="lin" valueType="num">
                                      <p:cBhvr additive="base">
                                        <p:cTn id="160" dur="500" fill="hold"/>
                                        <p:tgtEl>
                                          <p:spTgt spid="83"/>
                                        </p:tgtEl>
                                        <p:attrNameLst>
                                          <p:attrName>ppt_x</p:attrName>
                                        </p:attrNameLst>
                                      </p:cBhvr>
                                      <p:tavLst>
                                        <p:tav tm="0">
                                          <p:val>
                                            <p:strVal val="#ppt_x"/>
                                          </p:val>
                                        </p:tav>
                                        <p:tav tm="100000">
                                          <p:val>
                                            <p:strVal val="#ppt_x"/>
                                          </p:val>
                                        </p:tav>
                                      </p:tavLst>
                                    </p:anim>
                                    <p:anim calcmode="lin" valueType="num">
                                      <p:cBhvr additive="base">
                                        <p:cTn id="161"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8"/>
                                            </p:cond>
                                          </p:stCondLst>
                                          <p:endCondLst>
                                            <p:cond evt="onStopAudio" delay="0">
                                              <p:tgtEl>
                                                <p:sldTgt/>
                                              </p:tgtEl>
                                            </p:cond>
                                          </p:endCondLst>
                                        </p:cTn>
                                        <p:tgtEl>
                                          <p:sndTgt r:embed="rId10" name="4_14.wav"/>
                                        </p:tgtEl>
                                      </p:cMediaNode>
                                    </p:audio>
                                  </p:subTnLst>
                                </p:cTn>
                              </p:par>
                            </p:childTnLst>
                          </p:cTn>
                        </p:par>
                      </p:childTnLst>
                    </p:cTn>
                  </p:par>
                  <p:par>
                    <p:cTn id="162" fill="hold">
                      <p:stCondLst>
                        <p:cond delay="indefinite"/>
                      </p:stCondLst>
                      <p:childTnLst>
                        <p:par>
                          <p:cTn id="163" fill="hold">
                            <p:stCondLst>
                              <p:cond delay="0"/>
                            </p:stCondLst>
                            <p:childTnLst>
                              <p:par>
                                <p:cTn id="164" presetID="2" presetClass="entr" presetSubtype="4" fill="hold" grpId="0" nodeType="clickEffect">
                                  <p:stCondLst>
                                    <p:cond delay="0"/>
                                  </p:stCondLst>
                                  <p:childTnLst>
                                    <p:set>
                                      <p:cBhvr>
                                        <p:cTn id="165" dur="1" fill="hold">
                                          <p:stCondLst>
                                            <p:cond delay="0"/>
                                          </p:stCondLst>
                                        </p:cTn>
                                        <p:tgtEl>
                                          <p:spTgt spid="85"/>
                                        </p:tgtEl>
                                        <p:attrNameLst>
                                          <p:attrName>style.visibility</p:attrName>
                                        </p:attrNameLst>
                                      </p:cBhvr>
                                      <p:to>
                                        <p:strVal val="visible"/>
                                      </p:to>
                                    </p:set>
                                    <p:anim calcmode="lin" valueType="num">
                                      <p:cBhvr additive="base">
                                        <p:cTn id="166" dur="500" fill="hold"/>
                                        <p:tgtEl>
                                          <p:spTgt spid="85"/>
                                        </p:tgtEl>
                                        <p:attrNameLst>
                                          <p:attrName>ppt_x</p:attrName>
                                        </p:attrNameLst>
                                      </p:cBhvr>
                                      <p:tavLst>
                                        <p:tav tm="0">
                                          <p:val>
                                            <p:strVal val="#ppt_x"/>
                                          </p:val>
                                        </p:tav>
                                        <p:tav tm="100000">
                                          <p:val>
                                            <p:strVal val="#ppt_x"/>
                                          </p:val>
                                        </p:tav>
                                      </p:tavLst>
                                    </p:anim>
                                    <p:anim calcmode="lin" valueType="num">
                                      <p:cBhvr additive="base">
                                        <p:cTn id="167" dur="500" fill="hold"/>
                                        <p:tgtEl>
                                          <p:spTgt spid="8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4"/>
                                            </p:cond>
                                          </p:stCondLst>
                                          <p:endCondLst>
                                            <p:cond evt="onStopAudio" delay="0">
                                              <p:tgtEl>
                                                <p:sldTgt/>
                                              </p:tgtEl>
                                            </p:cond>
                                          </p:endCondLst>
                                        </p:cTn>
                                        <p:tgtEl>
                                          <p:sndTgt r:embed="rId11" name="4_15.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68" restart="whenNotActive" fill="hold" evtFilter="cancelBubble" nodeType="interactiveSeq">
                <p:stCondLst>
                  <p:cond evt="onClick" delay="0">
                    <p:tgtEl>
                      <p:spTgt spid="54"/>
                    </p:tgtEl>
                  </p:cond>
                </p:stCondLst>
                <p:endSync evt="end" delay="0">
                  <p:rtn val="all"/>
                </p:endSync>
                <p:childTnLst>
                  <p:par>
                    <p:cTn id="169" fill="hold">
                      <p:stCondLst>
                        <p:cond delay="0"/>
                      </p:stCondLst>
                      <p:childTnLst>
                        <p:par>
                          <p:cTn id="170" fill="hold">
                            <p:stCondLst>
                              <p:cond delay="0"/>
                            </p:stCondLst>
                            <p:childTnLst>
                              <p:par>
                                <p:cTn id="171" presetID="45" presetClass="exit" presetSubtype="0" fill="hold" grpId="0" nodeType="clickEffect">
                                  <p:stCondLst>
                                    <p:cond delay="0"/>
                                  </p:stCondLst>
                                  <p:childTnLst>
                                    <p:animEffect transition="out" filter="fade">
                                      <p:cBhvr>
                                        <p:cTn id="172" dur="2000"/>
                                        <p:tgtEl>
                                          <p:spTgt spid="54"/>
                                        </p:tgtEl>
                                      </p:cBhvr>
                                    </p:animEffect>
                                    <p:anim calcmode="lin" valueType="num">
                                      <p:cBhvr>
                                        <p:cTn id="173" dur="2000"/>
                                        <p:tgtEl>
                                          <p:spTgt spid="5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74" dur="2000"/>
                                        <p:tgtEl>
                                          <p:spTgt spid="54"/>
                                        </p:tgtEl>
                                        <p:attrNameLst>
                                          <p:attrName>ppt_h</p:attrName>
                                        </p:attrNameLst>
                                      </p:cBhvr>
                                      <p:tavLst>
                                        <p:tav tm="0">
                                          <p:val>
                                            <p:strVal val="ppt_h"/>
                                          </p:val>
                                        </p:tav>
                                        <p:tav tm="100000">
                                          <p:val>
                                            <p:strVal val="ppt_h"/>
                                          </p:val>
                                        </p:tav>
                                      </p:tavLst>
                                    </p:anim>
                                    <p:set>
                                      <p:cBhvr>
                                        <p:cTn id="175"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171"/>
                                            </p:cond>
                                          </p:stCondLst>
                                          <p:endCondLst>
                                            <p:cond evt="onStopAudio" delay="0">
                                              <p:tgtEl>
                                                <p:sldTgt/>
                                              </p:tgtEl>
                                            </p:cond>
                                          </p:endCondLst>
                                        </p:cTn>
                                        <p:tgtEl>
                                          <p:sndTgt r:embed="rId12" name="4_2.wav"/>
                                        </p:tgtEl>
                                      </p:cMediaNode>
                                    </p:audio>
                                  </p:subTnLst>
                                </p:cTn>
                              </p:par>
                            </p:childTnLst>
                          </p:cTn>
                        </p:par>
                      </p:childTnLst>
                    </p:cTn>
                  </p:par>
                </p:childTnLst>
              </p:cTn>
              <p:nextCondLst>
                <p:cond evt="onClick" delay="0">
                  <p:tgtEl>
                    <p:spTgt spid="54"/>
                  </p:tgtEl>
                </p:cond>
              </p:nextCondLst>
            </p:seq>
            <p:seq concurrent="1" nextAc="seek">
              <p:cTn id="176" restart="whenNotActive" fill="hold" evtFilter="cancelBubble" nodeType="interactiveSeq">
                <p:stCondLst>
                  <p:cond evt="onClick" delay="0">
                    <p:tgtEl>
                      <p:spTgt spid="56"/>
                    </p:tgtEl>
                  </p:cond>
                </p:stCondLst>
                <p:endSync evt="end" delay="0">
                  <p:rtn val="all"/>
                </p:endSync>
                <p:childTnLst>
                  <p:par>
                    <p:cTn id="177" fill="hold">
                      <p:stCondLst>
                        <p:cond delay="0"/>
                      </p:stCondLst>
                      <p:childTnLst>
                        <p:par>
                          <p:cTn id="178" fill="hold">
                            <p:stCondLst>
                              <p:cond delay="0"/>
                            </p:stCondLst>
                            <p:childTnLst>
                              <p:par>
                                <p:cTn id="179" presetID="45" presetClass="exit" presetSubtype="0" fill="hold" grpId="0" nodeType="clickEffect">
                                  <p:stCondLst>
                                    <p:cond delay="0"/>
                                  </p:stCondLst>
                                  <p:childTnLst>
                                    <p:animEffect transition="out" filter="fade">
                                      <p:cBhvr>
                                        <p:cTn id="180" dur="2000"/>
                                        <p:tgtEl>
                                          <p:spTgt spid="56"/>
                                        </p:tgtEl>
                                      </p:cBhvr>
                                    </p:animEffect>
                                    <p:anim calcmode="lin" valueType="num">
                                      <p:cBhvr>
                                        <p:cTn id="181" dur="2000"/>
                                        <p:tgtEl>
                                          <p:spTgt spid="5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82" dur="2000"/>
                                        <p:tgtEl>
                                          <p:spTgt spid="56"/>
                                        </p:tgtEl>
                                        <p:attrNameLst>
                                          <p:attrName>ppt_h</p:attrName>
                                        </p:attrNameLst>
                                      </p:cBhvr>
                                      <p:tavLst>
                                        <p:tav tm="0">
                                          <p:val>
                                            <p:strVal val="ppt_h"/>
                                          </p:val>
                                        </p:tav>
                                        <p:tav tm="100000">
                                          <p:val>
                                            <p:strVal val="ppt_h"/>
                                          </p:val>
                                        </p:tav>
                                      </p:tavLst>
                                    </p:anim>
                                    <p:set>
                                      <p:cBhvr>
                                        <p:cTn id="183" dur="1" fill="hold">
                                          <p:stCondLst>
                                            <p:cond delay="1999"/>
                                          </p:stCondLst>
                                        </p:cTn>
                                        <p:tgtEl>
                                          <p:spTgt spid="56"/>
                                        </p:tgtEl>
                                        <p:attrNameLst>
                                          <p:attrName>style.visibility</p:attrName>
                                        </p:attrNameLst>
                                      </p:cBhvr>
                                      <p:to>
                                        <p:strVal val="hidden"/>
                                      </p:to>
                                    </p:set>
                                  </p:childTnLst>
                                  <p:subTnLst>
                                    <p:audio>
                                      <p:cMediaNode>
                                        <p:cTn display="0" masterRel="sameClick">
                                          <p:stCondLst>
                                            <p:cond evt="begin" delay="0">
                                              <p:tn val="179"/>
                                            </p:cond>
                                          </p:stCondLst>
                                          <p:endCondLst>
                                            <p:cond evt="onStopAudio" delay="0">
                                              <p:tgtEl>
                                                <p:sldTgt/>
                                              </p:tgtEl>
                                            </p:cond>
                                          </p:endCondLst>
                                        </p:cTn>
                                        <p:tgtEl>
                                          <p:sndTgt r:embed="rId13" name="4_5.wav"/>
                                        </p:tgtEl>
                                      </p:cMediaNode>
                                    </p:audio>
                                  </p:subTnLst>
                                </p:cTn>
                              </p:par>
                            </p:childTnLst>
                          </p:cTn>
                        </p:par>
                      </p:childTnLst>
                    </p:cTn>
                  </p:par>
                </p:childTnLst>
              </p:cTn>
              <p:nextCondLst>
                <p:cond evt="onClick" delay="0">
                  <p:tgtEl>
                    <p:spTgt spid="56"/>
                  </p:tgtEl>
                </p:cond>
              </p:nextCondLst>
            </p:seq>
            <p:seq concurrent="1" nextAc="seek">
              <p:cTn id="184" restart="whenNotActive" fill="hold" evtFilter="cancelBubble" nodeType="interactiveSeq">
                <p:stCondLst>
                  <p:cond evt="onClick" delay="0">
                    <p:tgtEl>
                      <p:spTgt spid="58"/>
                    </p:tgtEl>
                  </p:cond>
                </p:stCondLst>
                <p:endSync evt="end" delay="0">
                  <p:rtn val="all"/>
                </p:endSync>
                <p:childTnLst>
                  <p:par>
                    <p:cTn id="185" fill="hold">
                      <p:stCondLst>
                        <p:cond delay="0"/>
                      </p:stCondLst>
                      <p:childTnLst>
                        <p:par>
                          <p:cTn id="186" fill="hold">
                            <p:stCondLst>
                              <p:cond delay="0"/>
                            </p:stCondLst>
                            <p:childTnLst>
                              <p:par>
                                <p:cTn id="187" presetID="45" presetClass="exit" presetSubtype="0" fill="hold" grpId="0" nodeType="clickEffect">
                                  <p:stCondLst>
                                    <p:cond delay="0"/>
                                  </p:stCondLst>
                                  <p:childTnLst>
                                    <p:animEffect transition="out" filter="fade">
                                      <p:cBhvr>
                                        <p:cTn id="188" dur="2000"/>
                                        <p:tgtEl>
                                          <p:spTgt spid="58"/>
                                        </p:tgtEl>
                                      </p:cBhvr>
                                    </p:animEffect>
                                    <p:anim calcmode="lin" valueType="num">
                                      <p:cBhvr>
                                        <p:cTn id="189" dur="2000"/>
                                        <p:tgtEl>
                                          <p:spTgt spid="5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90" dur="2000"/>
                                        <p:tgtEl>
                                          <p:spTgt spid="58"/>
                                        </p:tgtEl>
                                        <p:attrNameLst>
                                          <p:attrName>ppt_h</p:attrName>
                                        </p:attrNameLst>
                                      </p:cBhvr>
                                      <p:tavLst>
                                        <p:tav tm="0">
                                          <p:val>
                                            <p:strVal val="ppt_h"/>
                                          </p:val>
                                        </p:tav>
                                        <p:tav tm="100000">
                                          <p:val>
                                            <p:strVal val="ppt_h"/>
                                          </p:val>
                                        </p:tav>
                                      </p:tavLst>
                                    </p:anim>
                                    <p:set>
                                      <p:cBhvr>
                                        <p:cTn id="191" dur="1" fill="hold">
                                          <p:stCondLst>
                                            <p:cond delay="1999"/>
                                          </p:stCondLst>
                                        </p:cTn>
                                        <p:tgtEl>
                                          <p:spTgt spid="58"/>
                                        </p:tgtEl>
                                        <p:attrNameLst>
                                          <p:attrName>style.visibility</p:attrName>
                                        </p:attrNameLst>
                                      </p:cBhvr>
                                      <p:to>
                                        <p:strVal val="hidden"/>
                                      </p:to>
                                    </p:set>
                                  </p:childTnLst>
                                  <p:subTnLst>
                                    <p:audio>
                                      <p:cMediaNode>
                                        <p:cTn display="0" masterRel="sameClick">
                                          <p:stCondLst>
                                            <p:cond evt="begin" delay="0">
                                              <p:tn val="187"/>
                                            </p:cond>
                                          </p:stCondLst>
                                          <p:endCondLst>
                                            <p:cond evt="onStopAudio" delay="0">
                                              <p:tgtEl>
                                                <p:sldTgt/>
                                              </p:tgtEl>
                                            </p:cond>
                                          </p:endCondLst>
                                        </p:cTn>
                                        <p:tgtEl>
                                          <p:sndTgt r:embed="rId14" name="4_4.wav"/>
                                        </p:tgtEl>
                                      </p:cMediaNode>
                                    </p:audio>
                                  </p:subTnLst>
                                </p:cTn>
                              </p:par>
                            </p:childTnLst>
                          </p:cTn>
                        </p:par>
                      </p:childTnLst>
                    </p:cTn>
                  </p:par>
                </p:childTnLst>
              </p:cTn>
              <p:nextCondLst>
                <p:cond evt="onClick" delay="0">
                  <p:tgtEl>
                    <p:spTgt spid="58"/>
                  </p:tgtEl>
                </p:cond>
              </p:nextCondLst>
            </p:seq>
            <p:seq concurrent="1" nextAc="seek">
              <p:cTn id="192" restart="whenNotActive" fill="hold" evtFilter="cancelBubble" nodeType="interactiveSeq">
                <p:stCondLst>
                  <p:cond evt="onClick" delay="0">
                    <p:tgtEl>
                      <p:spTgt spid="57"/>
                    </p:tgtEl>
                  </p:cond>
                </p:stCondLst>
                <p:endSync evt="end" delay="0">
                  <p:rtn val="all"/>
                </p:endSync>
                <p:childTnLst>
                  <p:par>
                    <p:cTn id="193" fill="hold">
                      <p:stCondLst>
                        <p:cond delay="0"/>
                      </p:stCondLst>
                      <p:childTnLst>
                        <p:par>
                          <p:cTn id="194" fill="hold">
                            <p:stCondLst>
                              <p:cond delay="0"/>
                            </p:stCondLst>
                            <p:childTnLst>
                              <p:par>
                                <p:cTn id="195" presetID="45" presetClass="exit" presetSubtype="0" fill="hold" grpId="0" nodeType="clickEffect">
                                  <p:stCondLst>
                                    <p:cond delay="0"/>
                                  </p:stCondLst>
                                  <p:childTnLst>
                                    <p:animEffect transition="out" filter="fade">
                                      <p:cBhvr>
                                        <p:cTn id="196" dur="2000"/>
                                        <p:tgtEl>
                                          <p:spTgt spid="57"/>
                                        </p:tgtEl>
                                      </p:cBhvr>
                                    </p:animEffect>
                                    <p:anim calcmode="lin" valueType="num">
                                      <p:cBhvr>
                                        <p:cTn id="197" dur="2000"/>
                                        <p:tgtEl>
                                          <p:spTgt spid="5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98" dur="2000"/>
                                        <p:tgtEl>
                                          <p:spTgt spid="57"/>
                                        </p:tgtEl>
                                        <p:attrNameLst>
                                          <p:attrName>ppt_h</p:attrName>
                                        </p:attrNameLst>
                                      </p:cBhvr>
                                      <p:tavLst>
                                        <p:tav tm="0">
                                          <p:val>
                                            <p:strVal val="ppt_h"/>
                                          </p:val>
                                        </p:tav>
                                        <p:tav tm="100000">
                                          <p:val>
                                            <p:strVal val="ppt_h"/>
                                          </p:val>
                                        </p:tav>
                                      </p:tavLst>
                                    </p:anim>
                                    <p:set>
                                      <p:cBhvr>
                                        <p:cTn id="199" dur="1" fill="hold">
                                          <p:stCondLst>
                                            <p:cond delay="1999"/>
                                          </p:stCondLst>
                                        </p:cTn>
                                        <p:tgtEl>
                                          <p:spTgt spid="57"/>
                                        </p:tgtEl>
                                        <p:attrNameLst>
                                          <p:attrName>style.visibility</p:attrName>
                                        </p:attrNameLst>
                                      </p:cBhvr>
                                      <p:to>
                                        <p:strVal val="hidden"/>
                                      </p:to>
                                    </p:set>
                                  </p:childTnLst>
                                  <p:subTnLst>
                                    <p:audio>
                                      <p:cMediaNode>
                                        <p:cTn display="0" masterRel="sameClick">
                                          <p:stCondLst>
                                            <p:cond evt="begin" delay="0">
                                              <p:tn val="195"/>
                                            </p:cond>
                                          </p:stCondLst>
                                          <p:endCondLst>
                                            <p:cond evt="onStopAudio" delay="0">
                                              <p:tgtEl>
                                                <p:sldTgt/>
                                              </p:tgtEl>
                                            </p:cond>
                                          </p:endCondLst>
                                        </p:cTn>
                                        <p:tgtEl>
                                          <p:sndTgt r:embed="rId15" name="4_6.wav"/>
                                        </p:tgtEl>
                                      </p:cMediaNode>
                                    </p:audio>
                                  </p:subTnLst>
                                </p:cTn>
                              </p:par>
                            </p:childTnLst>
                          </p:cTn>
                        </p:par>
                      </p:childTnLst>
                    </p:cTn>
                  </p:par>
                </p:childTnLst>
              </p:cTn>
              <p:nextCondLst>
                <p:cond evt="onClick" delay="0">
                  <p:tgtEl>
                    <p:spTgt spid="57"/>
                  </p:tgtEl>
                </p:cond>
              </p:nextCondLst>
            </p:seq>
            <p:seq concurrent="1" nextAc="seek">
              <p:cTn id="200" restart="whenNotActive" fill="hold" evtFilter="cancelBubble" nodeType="interactiveSeq">
                <p:stCondLst>
                  <p:cond evt="onClick" delay="0">
                    <p:tgtEl>
                      <p:spTgt spid="55"/>
                    </p:tgtEl>
                  </p:cond>
                </p:stCondLst>
                <p:endSync evt="end" delay="0">
                  <p:rtn val="all"/>
                </p:endSync>
                <p:childTnLst>
                  <p:par>
                    <p:cTn id="201" fill="hold">
                      <p:stCondLst>
                        <p:cond delay="0"/>
                      </p:stCondLst>
                      <p:childTnLst>
                        <p:par>
                          <p:cTn id="202" fill="hold">
                            <p:stCondLst>
                              <p:cond delay="0"/>
                            </p:stCondLst>
                            <p:childTnLst>
                              <p:par>
                                <p:cTn id="203" presetID="45" presetClass="exit" presetSubtype="0" fill="hold" grpId="0" nodeType="clickEffect">
                                  <p:stCondLst>
                                    <p:cond delay="0"/>
                                  </p:stCondLst>
                                  <p:childTnLst>
                                    <p:animEffect transition="out" filter="fade">
                                      <p:cBhvr>
                                        <p:cTn id="204" dur="2000"/>
                                        <p:tgtEl>
                                          <p:spTgt spid="55"/>
                                        </p:tgtEl>
                                      </p:cBhvr>
                                    </p:animEffect>
                                    <p:anim calcmode="lin" valueType="num">
                                      <p:cBhvr>
                                        <p:cTn id="205" dur="2000"/>
                                        <p:tgtEl>
                                          <p:spTgt spid="5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06" dur="2000"/>
                                        <p:tgtEl>
                                          <p:spTgt spid="55"/>
                                        </p:tgtEl>
                                        <p:attrNameLst>
                                          <p:attrName>ppt_h</p:attrName>
                                        </p:attrNameLst>
                                      </p:cBhvr>
                                      <p:tavLst>
                                        <p:tav tm="0">
                                          <p:val>
                                            <p:strVal val="ppt_h"/>
                                          </p:val>
                                        </p:tav>
                                        <p:tav tm="100000">
                                          <p:val>
                                            <p:strVal val="ppt_h"/>
                                          </p:val>
                                        </p:tav>
                                      </p:tavLst>
                                    </p:anim>
                                    <p:set>
                                      <p:cBhvr>
                                        <p:cTn id="207" dur="1" fill="hold">
                                          <p:stCondLst>
                                            <p:cond delay="1999"/>
                                          </p:stCondLst>
                                        </p:cTn>
                                        <p:tgtEl>
                                          <p:spTgt spid="55"/>
                                        </p:tgtEl>
                                        <p:attrNameLst>
                                          <p:attrName>style.visibility</p:attrName>
                                        </p:attrNameLst>
                                      </p:cBhvr>
                                      <p:to>
                                        <p:strVal val="hidden"/>
                                      </p:to>
                                    </p:set>
                                  </p:childTnLst>
                                  <p:subTnLst>
                                    <p:audio>
                                      <p:cMediaNode>
                                        <p:cTn display="0" masterRel="sameClick">
                                          <p:stCondLst>
                                            <p:cond evt="begin" delay="0">
                                              <p:tn val="203"/>
                                            </p:cond>
                                          </p:stCondLst>
                                          <p:endCondLst>
                                            <p:cond evt="onStopAudio" delay="0">
                                              <p:tgtEl>
                                                <p:sldTgt/>
                                              </p:tgtEl>
                                            </p:cond>
                                          </p:endCondLst>
                                        </p:cTn>
                                        <p:tgtEl>
                                          <p:sndTgt r:embed="rId16" name="4_3.wav"/>
                                        </p:tgtEl>
                                      </p:cMediaNode>
                                    </p:audio>
                                  </p:subTnLst>
                                </p:cTn>
                              </p:par>
                              <p:par>
                                <p:cTn id="208" presetID="45" presetClass="exit" presetSubtype="0" fill="hold" nodeType="withEffect">
                                  <p:stCondLst>
                                    <p:cond delay="0"/>
                                  </p:stCondLst>
                                  <p:childTnLst>
                                    <p:animEffect transition="out" filter="fade">
                                      <p:cBhvr>
                                        <p:cTn id="209" dur="2000"/>
                                        <p:tgtEl>
                                          <p:spTgt spid="79"/>
                                        </p:tgtEl>
                                      </p:cBhvr>
                                    </p:animEffect>
                                    <p:anim calcmode="lin" valueType="num">
                                      <p:cBhvr>
                                        <p:cTn id="210" dur="2000"/>
                                        <p:tgtEl>
                                          <p:spTgt spid="7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11" dur="2000"/>
                                        <p:tgtEl>
                                          <p:spTgt spid="79"/>
                                        </p:tgtEl>
                                        <p:attrNameLst>
                                          <p:attrName>ppt_h</p:attrName>
                                        </p:attrNameLst>
                                      </p:cBhvr>
                                      <p:tavLst>
                                        <p:tav tm="0">
                                          <p:val>
                                            <p:strVal val="ppt_h"/>
                                          </p:val>
                                        </p:tav>
                                        <p:tav tm="100000">
                                          <p:val>
                                            <p:strVal val="ppt_h"/>
                                          </p:val>
                                        </p:tav>
                                      </p:tavLst>
                                    </p:anim>
                                    <p:set>
                                      <p:cBhvr>
                                        <p:cTn id="212" dur="1" fill="hold">
                                          <p:stCondLst>
                                            <p:cond delay="19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55"/>
                  </p:tgtEl>
                </p:cond>
              </p:nextCondLst>
            </p:seq>
          </p:childTnLst>
        </p:cTn>
      </p:par>
    </p:tnLst>
    <p:bldLst>
      <p:bldP spid="54" grpId="0" animBg="1"/>
      <p:bldP spid="55" grpId="0" animBg="1"/>
      <p:bldP spid="56" grpId="0" animBg="1"/>
      <p:bldP spid="57" grpId="0" animBg="1"/>
      <p:bldP spid="58" grpId="0" animBg="1"/>
      <p:bldP spid="59" grpId="0"/>
      <p:bldP spid="65" grpId="0" animBg="1"/>
      <p:bldP spid="66" grpId="0" animBg="1"/>
      <p:bldP spid="67" grpId="0" animBg="1"/>
      <p:bldP spid="68" grpId="0"/>
      <p:bldP spid="70" grpId="0" animBg="1"/>
      <p:bldP spid="71" grpId="0" animBg="1"/>
      <p:bldP spid="72" grpId="0" animBg="1"/>
      <p:bldP spid="73" grpId="0" animBg="1"/>
      <p:bldP spid="74" grpId="0" animBg="1"/>
      <p:bldP spid="75" grpId="0" animBg="1"/>
      <p:bldP spid="76" grpId="0" animBg="1"/>
      <p:bldP spid="77" grpId="0" animBg="1"/>
      <p:bldP spid="78" grpId="0"/>
      <p:bldP spid="80" grpId="0" animBg="1"/>
      <p:bldP spid="81" grpId="0" animBg="1"/>
      <p:bldP spid="82" grpId="0"/>
      <p:bldP spid="83" grpId="0"/>
      <p:bldP spid="85" grpId="0"/>
      <p:bldP spid="137" grpId="0" animBg="1"/>
      <p:bldP spid="13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5">
            <a:alphaModFix/>
          </a:blip>
          <a:srcRect/>
          <a:stretch/>
        </p:blipFill>
        <p:spPr>
          <a:xfrm>
            <a:off x="10657369" y="76217"/>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282562" y="924457"/>
            <a:ext cx="547483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2800" b="0" i="0" u="none" strike="noStrike" cap="none" dirty="0">
                <a:solidFill>
                  <a:srgbClr val="002060"/>
                </a:solidFill>
                <a:latin typeface="Century Gothic"/>
                <a:ea typeface="Century Gothic"/>
                <a:cs typeface="Century Gothic"/>
                <a:sym typeface="Century Gothic"/>
              </a:rPr>
              <a:t>[to have | having]</a:t>
            </a:r>
            <a:endParaRPr sz="2800" b="0" i="0" u="none" strike="noStrike" cap="none" dirty="0">
              <a:solidFill>
                <a:srgbClr val="002060"/>
              </a:solidFill>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363956" y="1691501"/>
            <a:ext cx="1146408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b="0" i="0" u="none" strike="noStrike" cap="none" dirty="0">
                <a:solidFill>
                  <a:srgbClr val="002060"/>
                </a:solidFill>
                <a:latin typeface="Century Gothic"/>
                <a:ea typeface="Century Gothic"/>
                <a:cs typeface="Century Gothic"/>
                <a:sym typeface="Century Gothic"/>
              </a:rPr>
              <a:t>In Spanish the verb </a:t>
            </a:r>
            <a:r>
              <a:rPr lang="en-GB" sz="2800" b="1" i="0" u="none" strike="noStrike" cap="none" dirty="0" err="1">
                <a:solidFill>
                  <a:srgbClr val="002060"/>
                </a:solidFill>
                <a:latin typeface="Century Gothic"/>
                <a:ea typeface="Century Gothic"/>
                <a:cs typeface="Century Gothic"/>
                <a:sym typeface="Century Gothic"/>
              </a:rPr>
              <a:t>tener</a:t>
            </a:r>
            <a:r>
              <a:rPr lang="en-GB" sz="2800" b="0" i="0" u="none" strike="noStrike" cap="none" dirty="0">
                <a:solidFill>
                  <a:srgbClr val="002060"/>
                </a:solidFill>
                <a:latin typeface="Century Gothic"/>
                <a:ea typeface="Century Gothic"/>
                <a:cs typeface="Century Gothic"/>
                <a:sym typeface="Century Gothic"/>
              </a:rPr>
              <a:t> means ‘</a:t>
            </a:r>
            <a:r>
              <a:rPr lang="en-GB" sz="2800" b="1" i="1" u="none" strike="noStrike" cap="none" dirty="0">
                <a:solidFill>
                  <a:srgbClr val="002060"/>
                </a:solidFill>
                <a:latin typeface="Century Gothic"/>
                <a:ea typeface="Century Gothic"/>
                <a:cs typeface="Century Gothic"/>
                <a:sym typeface="Century Gothic"/>
              </a:rPr>
              <a:t>to have’.</a:t>
            </a:r>
            <a:endParaRPr dirty="0"/>
          </a:p>
        </p:txBody>
      </p:sp>
      <p:sp>
        <p:nvSpPr>
          <p:cNvPr id="18" name="Google Shape;172;p8">
            <a:extLst>
              <a:ext uri="{FF2B5EF4-FFF2-40B4-BE49-F238E27FC236}">
                <a16:creationId xmlns:a16="http://schemas.microsoft.com/office/drawing/2014/main" id="{2C1556CA-9677-45AC-BD8D-77DEB937E4F8}"/>
              </a:ext>
            </a:extLst>
          </p:cNvPr>
          <p:cNvSpPr txBox="1"/>
          <p:nvPr/>
        </p:nvSpPr>
        <p:spPr>
          <a:xfrm>
            <a:off x="1141560" y="3198592"/>
            <a:ext cx="477497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i="0" u="none" strike="noStrike" cap="none" dirty="0">
                <a:solidFill>
                  <a:srgbClr val="92D050"/>
                </a:solidFill>
                <a:latin typeface="Century Gothic"/>
                <a:ea typeface="Century Gothic"/>
                <a:cs typeface="Century Gothic"/>
                <a:sym typeface="Century Gothic"/>
              </a:rPr>
              <a:t>Tengo </a:t>
            </a:r>
            <a:r>
              <a:rPr lang="en-GB" sz="2800" i="0" u="none" strike="noStrike" cap="none" dirty="0">
                <a:solidFill>
                  <a:srgbClr val="002060"/>
                </a:solidFill>
                <a:latin typeface="Century Gothic"/>
                <a:ea typeface="Century Gothic"/>
                <a:cs typeface="Century Gothic"/>
                <a:sym typeface="Century Gothic"/>
              </a:rPr>
              <a:t> un </a:t>
            </a:r>
            <a:r>
              <a:rPr lang="en-GB" sz="2800" i="0" u="none" strike="noStrike" cap="none" dirty="0" err="1">
                <a:solidFill>
                  <a:srgbClr val="002060"/>
                </a:solidFill>
                <a:latin typeface="Century Gothic"/>
                <a:ea typeface="Century Gothic"/>
                <a:cs typeface="Century Gothic"/>
                <a:sym typeface="Century Gothic"/>
              </a:rPr>
              <a:t>compañero</a:t>
            </a:r>
            <a:r>
              <a:rPr lang="en-GB" sz="2800" i="0" u="none" strike="noStrike" cap="none" dirty="0">
                <a:solidFill>
                  <a:srgbClr val="002060"/>
                </a:solidFill>
                <a:latin typeface="Century Gothic"/>
                <a:ea typeface="Century Gothic"/>
                <a:cs typeface="Century Gothic"/>
                <a:sym typeface="Century Gothic"/>
              </a:rPr>
              <a:t>.</a:t>
            </a:r>
            <a:endParaRPr dirty="0">
              <a:solidFill>
                <a:srgbClr val="002060"/>
              </a:solidFill>
            </a:endParaRPr>
          </a:p>
        </p:txBody>
      </p:sp>
      <p:sp>
        <p:nvSpPr>
          <p:cNvPr id="19" name="Google Shape;174;p8">
            <a:extLst>
              <a:ext uri="{FF2B5EF4-FFF2-40B4-BE49-F238E27FC236}">
                <a16:creationId xmlns:a16="http://schemas.microsoft.com/office/drawing/2014/main" id="{541993BB-DCE2-49BE-AB57-5D9B3C76A930}"/>
              </a:ext>
            </a:extLst>
          </p:cNvPr>
          <p:cNvSpPr txBox="1"/>
          <p:nvPr/>
        </p:nvSpPr>
        <p:spPr>
          <a:xfrm>
            <a:off x="6095999" y="2925001"/>
            <a:ext cx="5283717" cy="954067"/>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800" i="0" u="none" strike="noStrike" cap="none" dirty="0">
                <a:solidFill>
                  <a:srgbClr val="002060"/>
                </a:solidFill>
                <a:latin typeface="Century Gothic"/>
                <a:ea typeface="Century Gothic"/>
                <a:cs typeface="Century Gothic"/>
                <a:sym typeface="Century Gothic"/>
              </a:rPr>
              <a:t>Sofía </a:t>
            </a:r>
            <a:r>
              <a:rPr lang="en-GB" sz="2800" b="1" dirty="0" err="1">
                <a:solidFill>
                  <a:srgbClr val="92D050"/>
                </a:solidFill>
                <a:latin typeface="Century Gothic"/>
                <a:ea typeface="Century Gothic"/>
                <a:cs typeface="Century Gothic"/>
                <a:sym typeface="Century Gothic"/>
              </a:rPr>
              <a:t>t</a:t>
            </a:r>
            <a:r>
              <a:rPr lang="en-GB" sz="2800" b="1" i="0" u="none" strike="noStrike" cap="none" dirty="0" err="1">
                <a:solidFill>
                  <a:srgbClr val="92D050"/>
                </a:solidFill>
                <a:latin typeface="Century Gothic"/>
                <a:ea typeface="Century Gothic"/>
                <a:cs typeface="Century Gothic"/>
                <a:sym typeface="Century Gothic"/>
              </a:rPr>
              <a:t>iene</a:t>
            </a:r>
            <a:r>
              <a:rPr lang="en-GB" sz="2800" b="1" i="0" u="none" strike="noStrike" cap="none" dirty="0">
                <a:solidFill>
                  <a:srgbClr val="92D050"/>
                </a:solidFill>
                <a:latin typeface="Century Gothic"/>
                <a:ea typeface="Century Gothic"/>
                <a:cs typeface="Century Gothic"/>
                <a:sym typeface="Century Gothic"/>
              </a:rPr>
              <a:t> </a:t>
            </a:r>
            <a:r>
              <a:rPr lang="en-GB" sz="2800" dirty="0">
                <a:solidFill>
                  <a:srgbClr val="002060"/>
                </a:solidFill>
                <a:latin typeface="Century Gothic"/>
                <a:ea typeface="Century Gothic"/>
                <a:cs typeface="Century Gothic"/>
                <a:sym typeface="Century Gothic"/>
              </a:rPr>
              <a:t>un </a:t>
            </a:r>
            <a:r>
              <a:rPr lang="en-GB" sz="2800" dirty="0" err="1">
                <a:solidFill>
                  <a:srgbClr val="002060"/>
                </a:solidFill>
                <a:latin typeface="Century Gothic"/>
                <a:ea typeface="Century Gothic"/>
                <a:cs typeface="Century Gothic"/>
                <a:sym typeface="Century Gothic"/>
              </a:rPr>
              <a:t>compañero</a:t>
            </a:r>
            <a:r>
              <a:rPr lang="en-GB" sz="2800" dirty="0">
                <a:solidFill>
                  <a:srgbClr val="002060"/>
                </a:solidFill>
                <a:latin typeface="Century Gothic"/>
                <a:ea typeface="Century Gothic"/>
                <a:cs typeface="Century Gothic"/>
                <a:sym typeface="Century Gothic"/>
              </a:rPr>
              <a:t> en </a:t>
            </a:r>
            <a:r>
              <a:rPr lang="en-GB" sz="2800" dirty="0" err="1">
                <a:solidFill>
                  <a:srgbClr val="002060"/>
                </a:solidFill>
                <a:latin typeface="Century Gothic"/>
                <a:ea typeface="Century Gothic"/>
                <a:cs typeface="Century Gothic"/>
                <a:sym typeface="Century Gothic"/>
              </a:rPr>
              <a:t>Inglaterra</a:t>
            </a:r>
            <a:r>
              <a:rPr lang="en-GB" sz="2800" dirty="0">
                <a:solidFill>
                  <a:srgbClr val="002060"/>
                </a:solidFill>
                <a:latin typeface="Century Gothic"/>
                <a:ea typeface="Century Gothic"/>
                <a:cs typeface="Century Gothic"/>
                <a:sym typeface="Century Gothic"/>
              </a:rPr>
              <a:t>.</a:t>
            </a:r>
            <a:endParaRPr dirty="0">
              <a:solidFill>
                <a:srgbClr val="002060"/>
              </a:solidFill>
            </a:endParaRPr>
          </a:p>
        </p:txBody>
      </p:sp>
      <p:pic>
        <p:nvPicPr>
          <p:cNvPr id="20" name="Google Shape;183;p8">
            <a:extLst>
              <a:ext uri="{FF2B5EF4-FFF2-40B4-BE49-F238E27FC236}">
                <a16:creationId xmlns:a16="http://schemas.microsoft.com/office/drawing/2014/main" id="{9C6773CA-773F-4918-BDD9-85D198E94D16}"/>
              </a:ext>
            </a:extLst>
          </p:cNvPr>
          <p:cNvPicPr preferRelativeResize="0"/>
          <p:nvPr/>
        </p:nvPicPr>
        <p:blipFill rotWithShape="1">
          <a:blip r:embed="rId6">
            <a:alphaModFix/>
          </a:blip>
          <a:srcRect/>
          <a:stretch/>
        </p:blipFill>
        <p:spPr>
          <a:xfrm>
            <a:off x="355659" y="3891401"/>
            <a:ext cx="634523" cy="671647"/>
          </a:xfrm>
          <a:prstGeom prst="rect">
            <a:avLst/>
          </a:prstGeom>
          <a:noFill/>
          <a:ln>
            <a:noFill/>
          </a:ln>
        </p:spPr>
      </p:pic>
      <p:sp>
        <p:nvSpPr>
          <p:cNvPr id="21" name="Google Shape;172;p8">
            <a:extLst>
              <a:ext uri="{FF2B5EF4-FFF2-40B4-BE49-F238E27FC236}">
                <a16:creationId xmlns:a16="http://schemas.microsoft.com/office/drawing/2014/main" id="{4263359B-22E2-4EE4-84ED-D82204034A92}"/>
              </a:ext>
            </a:extLst>
          </p:cNvPr>
          <p:cNvSpPr txBox="1"/>
          <p:nvPr/>
        </p:nvSpPr>
        <p:spPr>
          <a:xfrm>
            <a:off x="1169649" y="3965636"/>
            <a:ext cx="327373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dirty="0">
                <a:solidFill>
                  <a:srgbClr val="92D050"/>
                </a:solidFill>
                <a:latin typeface="Century Gothic"/>
                <a:ea typeface="Century Gothic"/>
                <a:cs typeface="Century Gothic"/>
                <a:sym typeface="Century Gothic"/>
              </a:rPr>
              <a:t>I have </a:t>
            </a:r>
            <a:r>
              <a:rPr lang="en-GB" sz="2800" i="0" u="none" strike="noStrike" cap="none" dirty="0">
                <a:solidFill>
                  <a:srgbClr val="002060"/>
                </a:solidFill>
                <a:latin typeface="Century Gothic"/>
                <a:ea typeface="Century Gothic"/>
                <a:cs typeface="Century Gothic"/>
                <a:sym typeface="Century Gothic"/>
              </a:rPr>
              <a:t>a partner.</a:t>
            </a:r>
            <a:endParaRPr dirty="0"/>
          </a:p>
        </p:txBody>
      </p:sp>
      <p:pic>
        <p:nvPicPr>
          <p:cNvPr id="23" name="Google Shape;183;p8">
            <a:extLst>
              <a:ext uri="{FF2B5EF4-FFF2-40B4-BE49-F238E27FC236}">
                <a16:creationId xmlns:a16="http://schemas.microsoft.com/office/drawing/2014/main" id="{82C533B4-0D74-4970-857E-6792EA438B48}"/>
              </a:ext>
            </a:extLst>
          </p:cNvPr>
          <p:cNvPicPr preferRelativeResize="0"/>
          <p:nvPr/>
        </p:nvPicPr>
        <p:blipFill rotWithShape="1">
          <a:blip r:embed="rId6">
            <a:alphaModFix/>
          </a:blip>
          <a:srcRect/>
          <a:stretch/>
        </p:blipFill>
        <p:spPr>
          <a:xfrm>
            <a:off x="5282009" y="3891402"/>
            <a:ext cx="634523" cy="671647"/>
          </a:xfrm>
          <a:prstGeom prst="rect">
            <a:avLst/>
          </a:prstGeom>
          <a:noFill/>
          <a:ln>
            <a:noFill/>
          </a:ln>
        </p:spPr>
      </p:pic>
      <p:sp>
        <p:nvSpPr>
          <p:cNvPr id="24" name="Google Shape;172;p8">
            <a:extLst>
              <a:ext uri="{FF2B5EF4-FFF2-40B4-BE49-F238E27FC236}">
                <a16:creationId xmlns:a16="http://schemas.microsoft.com/office/drawing/2014/main" id="{6F9F7B5F-A492-43C6-B9DE-1AA20510DD47}"/>
              </a:ext>
            </a:extLst>
          </p:cNvPr>
          <p:cNvSpPr txBox="1"/>
          <p:nvPr/>
        </p:nvSpPr>
        <p:spPr>
          <a:xfrm>
            <a:off x="6095999" y="4066208"/>
            <a:ext cx="6402371"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dirty="0">
                <a:solidFill>
                  <a:srgbClr val="002060"/>
                </a:solidFill>
                <a:latin typeface="Century Gothic"/>
                <a:ea typeface="Century Gothic"/>
                <a:cs typeface="Century Gothic"/>
                <a:sym typeface="Century Gothic"/>
              </a:rPr>
              <a:t>Sofía </a:t>
            </a:r>
            <a:r>
              <a:rPr lang="en-GB" sz="2800" b="1" i="0" u="none" strike="noStrike" cap="none" dirty="0">
                <a:solidFill>
                  <a:srgbClr val="92D050"/>
                </a:solidFill>
                <a:latin typeface="Century Gothic"/>
                <a:ea typeface="Century Gothic"/>
                <a:cs typeface="Century Gothic"/>
                <a:sym typeface="Century Gothic"/>
              </a:rPr>
              <a:t>has</a:t>
            </a:r>
            <a:r>
              <a:rPr lang="en-GB" sz="2800" i="0" u="none" strike="noStrike" cap="none" dirty="0">
                <a:solidFill>
                  <a:srgbClr val="002060"/>
                </a:solidFill>
                <a:latin typeface="Century Gothic"/>
                <a:ea typeface="Century Gothic"/>
                <a:cs typeface="Century Gothic"/>
                <a:sym typeface="Century Gothic"/>
              </a:rPr>
              <a:t> a partner in England.</a:t>
            </a:r>
            <a:endParaRPr dirty="0"/>
          </a:p>
        </p:txBody>
      </p:sp>
      <p:pic>
        <p:nvPicPr>
          <p:cNvPr id="25" name="Picture 24">
            <a:extLst>
              <a:ext uri="{FF2B5EF4-FFF2-40B4-BE49-F238E27FC236}">
                <a16:creationId xmlns:a16="http://schemas.microsoft.com/office/drawing/2014/main" id="{6E60EF59-6C85-4606-8394-B9BEDD85100B}"/>
              </a:ext>
            </a:extLst>
          </p:cNvPr>
          <p:cNvPicPr>
            <a:picLocks noChangeAspect="1"/>
          </p:cNvPicPr>
          <p:nvPr/>
        </p:nvPicPr>
        <p:blipFill rotWithShape="1">
          <a:blip r:embed="rId7"/>
          <a:srcRect r="44516" b="68995"/>
          <a:stretch/>
        </p:blipFill>
        <p:spPr>
          <a:xfrm>
            <a:off x="10506483" y="1550899"/>
            <a:ext cx="757860" cy="610884"/>
          </a:xfrm>
          <a:prstGeom prst="rect">
            <a:avLst/>
          </a:prstGeom>
        </p:spPr>
      </p:pic>
      <p:sp>
        <p:nvSpPr>
          <p:cNvPr id="32" name="Google Shape;172;p8">
            <a:extLst>
              <a:ext uri="{FF2B5EF4-FFF2-40B4-BE49-F238E27FC236}">
                <a16:creationId xmlns:a16="http://schemas.microsoft.com/office/drawing/2014/main" id="{BDDDCE25-0F3A-4B35-AF47-E3834948DDF8}"/>
              </a:ext>
            </a:extLst>
          </p:cNvPr>
          <p:cNvSpPr txBox="1"/>
          <p:nvPr/>
        </p:nvSpPr>
        <p:spPr>
          <a:xfrm>
            <a:off x="6095999" y="4652842"/>
            <a:ext cx="548065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dirty="0">
                <a:solidFill>
                  <a:srgbClr val="92D050"/>
                </a:solidFill>
                <a:latin typeface="Century Gothic"/>
                <a:ea typeface="Century Gothic"/>
                <a:cs typeface="Century Gothic"/>
                <a:sym typeface="Century Gothic"/>
              </a:rPr>
              <a:t>She</a:t>
            </a:r>
            <a:r>
              <a:rPr lang="en-GB" sz="2800" dirty="0">
                <a:solidFill>
                  <a:srgbClr val="002060"/>
                </a:solidFill>
                <a:latin typeface="Century Gothic"/>
                <a:ea typeface="Century Gothic"/>
                <a:cs typeface="Century Gothic"/>
                <a:sym typeface="Century Gothic"/>
              </a:rPr>
              <a:t> </a:t>
            </a:r>
            <a:r>
              <a:rPr lang="en-GB" sz="2800" b="1" i="0" u="none" strike="noStrike" cap="none" dirty="0">
                <a:solidFill>
                  <a:srgbClr val="92D050"/>
                </a:solidFill>
                <a:latin typeface="Century Gothic"/>
                <a:ea typeface="Century Gothic"/>
                <a:cs typeface="Century Gothic"/>
                <a:sym typeface="Century Gothic"/>
              </a:rPr>
              <a:t>has</a:t>
            </a:r>
            <a:r>
              <a:rPr lang="en-GB" sz="2800" i="0" u="none" strike="noStrike" cap="none" dirty="0">
                <a:solidFill>
                  <a:srgbClr val="002060"/>
                </a:solidFill>
                <a:latin typeface="Century Gothic"/>
                <a:ea typeface="Century Gothic"/>
                <a:cs typeface="Century Gothic"/>
                <a:sym typeface="Century Gothic"/>
              </a:rPr>
              <a:t> a </a:t>
            </a:r>
            <a:r>
              <a:rPr lang="en-GB" sz="2800" dirty="0">
                <a:solidFill>
                  <a:srgbClr val="002060"/>
                </a:solidFill>
                <a:latin typeface="Century Gothic"/>
                <a:ea typeface="Century Gothic"/>
                <a:cs typeface="Century Gothic"/>
                <a:sym typeface="Century Gothic"/>
              </a:rPr>
              <a:t>partner in England.</a:t>
            </a:r>
            <a:endParaRPr dirty="0"/>
          </a:p>
        </p:txBody>
      </p:sp>
      <p:pic>
        <p:nvPicPr>
          <p:cNvPr id="38" name="Picture 37">
            <a:extLst>
              <a:ext uri="{FF2B5EF4-FFF2-40B4-BE49-F238E27FC236}">
                <a16:creationId xmlns:a16="http://schemas.microsoft.com/office/drawing/2014/main" id="{003118CD-C9BF-4E94-B921-774D917C1147}"/>
              </a:ext>
            </a:extLst>
          </p:cNvPr>
          <p:cNvPicPr>
            <a:picLocks noChangeAspect="1"/>
          </p:cNvPicPr>
          <p:nvPr/>
        </p:nvPicPr>
        <p:blipFill rotWithShape="1">
          <a:blip r:embed="rId8"/>
          <a:srcRect l="49254"/>
          <a:stretch/>
        </p:blipFill>
        <p:spPr>
          <a:xfrm>
            <a:off x="11229905" y="1753170"/>
            <a:ext cx="757860" cy="1749245"/>
          </a:xfrm>
          <a:prstGeom prst="rect">
            <a:avLst/>
          </a:prstGeom>
        </p:spPr>
      </p:pic>
      <p:sp>
        <p:nvSpPr>
          <p:cNvPr id="15" name="Title 1">
            <a:hlinkClick r:id="" action="ppaction://noaction">
              <a:snd r:embed="rId9" name="5_1.wav"/>
            </a:hlinkClick>
            <a:extLst>
              <a:ext uri="{FF2B5EF4-FFF2-40B4-BE49-F238E27FC236}">
                <a16:creationId xmlns:a16="http://schemas.microsoft.com/office/drawing/2014/main" id="{AD70BEDC-6132-7524-AEB5-3E433A8B3E2F}"/>
              </a:ext>
            </a:extLst>
          </p:cNvPr>
          <p:cNvSpPr txBox="1">
            <a:spLocks/>
          </p:cNvSpPr>
          <p:nvPr/>
        </p:nvSpPr>
        <p:spPr>
          <a:xfrm>
            <a:off x="282562" y="90587"/>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8625"/>
              <a:buFont typeface="Century Gothic"/>
              <a:buNone/>
            </a:pPr>
            <a:r>
              <a:rPr lang="en-GB" b="1">
                <a:solidFill>
                  <a:srgbClr val="002060"/>
                </a:solidFill>
                <a:latin typeface="Century Gothic"/>
                <a:ea typeface="Century Gothic"/>
                <a:cs typeface="Century Gothic"/>
                <a:sym typeface="Century Gothic"/>
              </a:rPr>
              <a:t>Tener</a:t>
            </a:r>
            <a:r>
              <a:rPr lang="en-GB">
                <a:solidFill>
                  <a:srgbClr val="002060"/>
                </a:solidFill>
                <a:latin typeface="Century Gothic"/>
                <a:ea typeface="Century Gothic"/>
                <a:cs typeface="Century Gothic"/>
                <a:sym typeface="Century Gothic"/>
              </a:rPr>
              <a:t>:</a:t>
            </a:r>
            <a:r>
              <a:rPr lang="en-GB" sz="4800">
                <a:solidFill>
                  <a:srgbClr val="002060"/>
                </a:solidFill>
                <a:latin typeface="Century Gothic"/>
                <a:ea typeface="Century Gothic"/>
                <a:cs typeface="Century Gothic"/>
                <a:sym typeface="Century Gothic"/>
              </a:rPr>
              <a:t> </a:t>
            </a:r>
            <a:r>
              <a:rPr lang="en-GB" sz="3600">
                <a:solidFill>
                  <a:srgbClr val="002060"/>
                </a:solidFill>
                <a:latin typeface="Century Gothic"/>
                <a:ea typeface="Century Gothic"/>
                <a:cs typeface="Century Gothic"/>
                <a:sym typeface="Century Gothic"/>
              </a:rPr>
              <a:t>I have &amp; s/he, it has</a:t>
            </a:r>
            <a:endParaRPr lang="en-GB" dirty="0">
              <a:solidFill>
                <a:srgbClr val="00206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36877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5_2.wav"/>
                                        </p:tgtEl>
                                      </p:cMediaNode>
                                    </p:audio>
                                  </p:sub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ppt_x"/>
                                          </p:val>
                                        </p:tav>
                                        <p:tav tm="100000">
                                          <p:val>
                                            <p:strVal val="#ppt_x"/>
                                          </p:val>
                                        </p:tav>
                                      </p:tavLst>
                                    </p:anim>
                                    <p:anim calcmode="lin" valueType="num">
                                      <p:cBhvr additive="base">
                                        <p:cTn id="1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5_3.wav"/>
                                        </p:tgtEl>
                                      </p:cMediaNode>
                                    </p:audio>
                                  </p:subTnLst>
                                </p:cTn>
                              </p:par>
                              <p:par>
                                <p:cTn id="28" presetID="2" presetClass="entr" presetSubtype="4"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additive="base">
                                        <p:cTn id="30" dur="500" fill="hold"/>
                                        <p:tgtEl>
                                          <p:spTgt spid="25"/>
                                        </p:tgtEl>
                                        <p:attrNameLst>
                                          <p:attrName>ppt_x</p:attrName>
                                        </p:attrNameLst>
                                      </p:cBhvr>
                                      <p:tavLst>
                                        <p:tav tm="0">
                                          <p:val>
                                            <p:strVal val="#ppt_x"/>
                                          </p:val>
                                        </p:tav>
                                        <p:tav tm="100000">
                                          <p:val>
                                            <p:strVal val="#ppt_x"/>
                                          </p:val>
                                        </p:tav>
                                      </p:tavLst>
                                    </p:anim>
                                    <p:anim calcmode="lin" valueType="num">
                                      <p:cBhvr additive="base">
                                        <p:cTn id="31" dur="500" fill="hold"/>
                                        <p:tgtEl>
                                          <p:spTgt spid="25"/>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additive="base">
                                        <p:cTn id="40" dur="500" fill="hold"/>
                                        <p:tgtEl>
                                          <p:spTgt spid="23"/>
                                        </p:tgtEl>
                                        <p:attrNameLst>
                                          <p:attrName>ppt_x</p:attrName>
                                        </p:attrNameLst>
                                      </p:cBhvr>
                                      <p:tavLst>
                                        <p:tav tm="0">
                                          <p:val>
                                            <p:strVal val="#ppt_x"/>
                                          </p:val>
                                        </p:tav>
                                        <p:tav tm="100000">
                                          <p:val>
                                            <p:strVal val="#ppt_x"/>
                                          </p:val>
                                        </p:tav>
                                      </p:tavLst>
                                    </p:anim>
                                    <p:anim calcmode="lin" valueType="num">
                                      <p:cBhvr additive="base">
                                        <p:cTn id="4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59" name="Picture 58">
            <a:extLst>
              <a:ext uri="{FF2B5EF4-FFF2-40B4-BE49-F238E27FC236}">
                <a16:creationId xmlns:a16="http://schemas.microsoft.com/office/drawing/2014/main" id="{51DD80AB-2464-4A49-A47B-3DBA7ACF538F}"/>
              </a:ext>
            </a:extLst>
          </p:cNvPr>
          <p:cNvPicPr>
            <a:picLocks noChangeAspect="1"/>
          </p:cNvPicPr>
          <p:nvPr/>
        </p:nvPicPr>
        <p:blipFill rotWithShape="1">
          <a:blip r:embed="rId6"/>
          <a:srcRect l="49254"/>
          <a:stretch/>
        </p:blipFill>
        <p:spPr>
          <a:xfrm>
            <a:off x="9868776" y="3194261"/>
            <a:ext cx="1639806" cy="3784894"/>
          </a:xfrm>
          <a:prstGeom prst="rect">
            <a:avLst/>
          </a:prstGeom>
        </p:spPr>
      </p:pic>
      <p:pic>
        <p:nvPicPr>
          <p:cNvPr id="60" name="Picture 2" descr="Envelope, Mail, Postage, Post Office">
            <a:extLst>
              <a:ext uri="{FF2B5EF4-FFF2-40B4-BE49-F238E27FC236}">
                <a16:creationId xmlns:a16="http://schemas.microsoft.com/office/drawing/2014/main" id="{1560EB75-4367-4183-8228-84EE5A9368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8293" y="2518337"/>
            <a:ext cx="821751" cy="755122"/>
          </a:xfrm>
          <a:prstGeom prst="rect">
            <a:avLst/>
          </a:prstGeom>
          <a:noFill/>
          <a:extLst>
            <a:ext uri="{909E8E84-426E-40DD-AFC4-6F175D3DCCD1}">
              <a14:hiddenFill xmlns:a14="http://schemas.microsoft.com/office/drawing/2010/main">
                <a:solidFill>
                  <a:srgbClr val="FFFFFF"/>
                </a:solidFill>
              </a14:hiddenFill>
            </a:ext>
          </a:extLst>
        </p:spPr>
      </p:pic>
      <p:pic>
        <p:nvPicPr>
          <p:cNvPr id="61" name="Google Shape;174;p39" descr="Map&#10;&#10;Description automatically generated">
            <a:extLst>
              <a:ext uri="{FF2B5EF4-FFF2-40B4-BE49-F238E27FC236}">
                <a16:creationId xmlns:a16="http://schemas.microsoft.com/office/drawing/2014/main" id="{CE1E2AB8-76C6-4EC4-8AD8-0479708DB1B9}"/>
              </a:ext>
            </a:extLst>
          </p:cNvPr>
          <p:cNvPicPr preferRelativeResize="0"/>
          <p:nvPr/>
        </p:nvPicPr>
        <p:blipFill rotWithShape="1">
          <a:blip r:embed="rId8">
            <a:alphaModFix/>
          </a:blip>
          <a:srcRect/>
          <a:stretch/>
        </p:blipFill>
        <p:spPr>
          <a:xfrm>
            <a:off x="398622" y="4097232"/>
            <a:ext cx="3255264" cy="2596896"/>
          </a:xfrm>
          <a:prstGeom prst="rect">
            <a:avLst/>
          </a:prstGeom>
          <a:noFill/>
          <a:ln>
            <a:noFill/>
          </a:ln>
        </p:spPr>
      </p:pic>
      <p:grpSp>
        <p:nvGrpSpPr>
          <p:cNvPr id="62" name="Google Shape;177;p39">
            <a:extLst>
              <a:ext uri="{FF2B5EF4-FFF2-40B4-BE49-F238E27FC236}">
                <a16:creationId xmlns:a16="http://schemas.microsoft.com/office/drawing/2014/main" id="{7F4C9123-48BE-4E7E-B6EE-10E62E1F5341}"/>
              </a:ext>
            </a:extLst>
          </p:cNvPr>
          <p:cNvGrpSpPr/>
          <p:nvPr/>
        </p:nvGrpSpPr>
        <p:grpSpPr>
          <a:xfrm>
            <a:off x="3177710" y="1600679"/>
            <a:ext cx="1743340" cy="1941943"/>
            <a:chOff x="10264329" y="1395151"/>
            <a:chExt cx="1285333" cy="1883211"/>
          </a:xfrm>
        </p:grpSpPr>
        <p:pic>
          <p:nvPicPr>
            <p:cNvPr id="63" name="Google Shape;178;p39">
              <a:extLst>
                <a:ext uri="{FF2B5EF4-FFF2-40B4-BE49-F238E27FC236}">
                  <a16:creationId xmlns:a16="http://schemas.microsoft.com/office/drawing/2014/main" id="{3E25322D-4B11-45BB-AE8F-4723C417911B}"/>
                </a:ext>
              </a:extLst>
            </p:cNvPr>
            <p:cNvPicPr preferRelativeResize="0"/>
            <p:nvPr/>
          </p:nvPicPr>
          <p:blipFill rotWithShape="1">
            <a:blip r:embed="rId9">
              <a:alphaModFix/>
            </a:blip>
            <a:srcRect/>
            <a:stretch/>
          </p:blipFill>
          <p:spPr>
            <a:xfrm>
              <a:off x="10264329" y="1395151"/>
              <a:ext cx="1077873" cy="1676400"/>
            </a:xfrm>
            <a:prstGeom prst="rect">
              <a:avLst/>
            </a:prstGeom>
            <a:noFill/>
            <a:ln>
              <a:noFill/>
            </a:ln>
          </p:spPr>
        </p:pic>
        <p:pic>
          <p:nvPicPr>
            <p:cNvPr id="64" name="Google Shape;179;p39">
              <a:extLst>
                <a:ext uri="{FF2B5EF4-FFF2-40B4-BE49-F238E27FC236}">
                  <a16:creationId xmlns:a16="http://schemas.microsoft.com/office/drawing/2014/main" id="{C10BA89C-7301-4294-A744-D52DFBFFEE58}"/>
                </a:ext>
              </a:extLst>
            </p:cNvPr>
            <p:cNvPicPr preferRelativeResize="0"/>
            <p:nvPr/>
          </p:nvPicPr>
          <p:blipFill rotWithShape="1">
            <a:blip r:embed="rId10">
              <a:alphaModFix/>
            </a:blip>
            <a:srcRect l="59258" t="52222"/>
            <a:stretch/>
          </p:blipFill>
          <p:spPr>
            <a:xfrm rot="705979">
              <a:off x="10394549" y="1963582"/>
              <a:ext cx="1041520" cy="1221419"/>
            </a:xfrm>
            <a:prstGeom prst="rect">
              <a:avLst/>
            </a:prstGeom>
            <a:noFill/>
            <a:ln>
              <a:noFill/>
            </a:ln>
          </p:spPr>
        </p:pic>
      </p:grpSp>
      <p:sp>
        <p:nvSpPr>
          <p:cNvPr id="65" name="TextBox 64">
            <a:hlinkClick r:id="" action="ppaction://noaction">
              <a:snd r:embed="rId11" name="5_3.wav"/>
            </a:hlinkClick>
            <a:extLst>
              <a:ext uri="{FF2B5EF4-FFF2-40B4-BE49-F238E27FC236}">
                <a16:creationId xmlns:a16="http://schemas.microsoft.com/office/drawing/2014/main" id="{56C610A8-B7CE-4488-AB8E-9F70B37D2C43}"/>
              </a:ext>
            </a:extLst>
          </p:cNvPr>
          <p:cNvSpPr txBox="1"/>
          <p:nvPr/>
        </p:nvSpPr>
        <p:spPr>
          <a:xfrm>
            <a:off x="166499" y="266745"/>
            <a:ext cx="8114722"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Sofía </a:t>
            </a:r>
            <a:r>
              <a:rPr lang="en-GB" sz="3200" b="1" dirty="0" err="1">
                <a:solidFill>
                  <a:srgbClr val="002060"/>
                </a:solidFill>
                <a:latin typeface="Century Gothic" panose="020B0502020202020204" pitchFamily="34" charset="0"/>
              </a:rPr>
              <a:t>tiene</a:t>
            </a:r>
            <a:r>
              <a:rPr lang="en-GB" sz="3200" b="1" dirty="0">
                <a:solidFill>
                  <a:srgbClr val="002060"/>
                </a:solidFill>
                <a:latin typeface="Century Gothic" panose="020B0502020202020204" pitchFamily="34" charset="0"/>
              </a:rPr>
              <a:t> un </a:t>
            </a:r>
            <a:r>
              <a:rPr lang="en-GB" sz="3200" b="1" dirty="0" err="1">
                <a:solidFill>
                  <a:srgbClr val="002060"/>
                </a:solidFill>
                <a:latin typeface="Century Gothic" panose="020B0502020202020204" pitchFamily="34" charset="0"/>
              </a:rPr>
              <a:t>compañero</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en</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Inglaterra</a:t>
            </a:r>
            <a:r>
              <a:rPr lang="en-GB" sz="3200" b="1" dirty="0">
                <a:solidFill>
                  <a:srgbClr val="002060"/>
                </a:solidFill>
                <a:latin typeface="Century Gothic" panose="020B0502020202020204" pitchFamily="34" charset="0"/>
              </a:rPr>
              <a:t>.</a:t>
            </a:r>
          </a:p>
        </p:txBody>
      </p:sp>
      <p:cxnSp>
        <p:nvCxnSpPr>
          <p:cNvPr id="66" name="Straight Arrow Connector 65">
            <a:extLst>
              <a:ext uri="{FF2B5EF4-FFF2-40B4-BE49-F238E27FC236}">
                <a16:creationId xmlns:a16="http://schemas.microsoft.com/office/drawing/2014/main" id="{F6064262-2422-4C3F-8EF3-8DF2AAF1349D}"/>
              </a:ext>
            </a:extLst>
          </p:cNvPr>
          <p:cNvCxnSpPr>
            <a:cxnSpLocks/>
          </p:cNvCxnSpPr>
          <p:nvPr/>
        </p:nvCxnSpPr>
        <p:spPr>
          <a:xfrm flipV="1">
            <a:off x="1750018" y="2724912"/>
            <a:ext cx="1229010" cy="1248132"/>
          </a:xfrm>
          <a:prstGeom prst="straightConnector1">
            <a:avLst/>
          </a:prstGeom>
          <a:ln w="57150">
            <a:solidFill>
              <a:schemeClr val="tx1">
                <a:lumMod val="75000"/>
                <a:lumOff val="25000"/>
              </a:schemeClr>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67" name="Google Shape;256;p7">
            <a:extLst>
              <a:ext uri="{FF2B5EF4-FFF2-40B4-BE49-F238E27FC236}">
                <a16:creationId xmlns:a16="http://schemas.microsoft.com/office/drawing/2014/main" id="{E90D635B-6669-4917-8F29-214F59FD70CC}"/>
              </a:ext>
            </a:extLst>
          </p:cNvPr>
          <p:cNvSpPr/>
          <p:nvPr/>
        </p:nvSpPr>
        <p:spPr>
          <a:xfrm>
            <a:off x="5943600" y="1600679"/>
            <a:ext cx="3684282" cy="2372365"/>
          </a:xfrm>
          <a:prstGeom prst="wedgeRoundRectCallout">
            <a:avLst>
              <a:gd name="adj1" fmla="val 53264"/>
              <a:gd name="adj2" fmla="val 87629"/>
              <a:gd name="adj3" fmla="val 16667"/>
            </a:avLst>
          </a:prstGeom>
          <a:solidFill>
            <a:srgbClr val="92D050"/>
          </a:solidFill>
          <a:ln w="127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entury Gothic"/>
              <a:buNone/>
            </a:pPr>
            <a:r>
              <a:rPr lang="en-GB" sz="3600" b="1" dirty="0">
                <a:solidFill>
                  <a:srgbClr val="002060"/>
                </a:solidFill>
                <a:latin typeface="Segoe Print" panose="02000600000000000000" pitchFamily="2" charset="0"/>
                <a:ea typeface="Century Gothic"/>
                <a:cs typeface="Century Gothic"/>
                <a:sym typeface="Century Gothic"/>
              </a:rPr>
              <a:t>Tengo un </a:t>
            </a:r>
            <a:r>
              <a:rPr lang="en-GB" sz="3600" b="1" dirty="0" err="1">
                <a:solidFill>
                  <a:srgbClr val="002060"/>
                </a:solidFill>
                <a:latin typeface="Segoe Print" panose="02000600000000000000" pitchFamily="2" charset="0"/>
                <a:ea typeface="Century Gothic"/>
                <a:cs typeface="Century Gothic"/>
                <a:sym typeface="Century Gothic"/>
              </a:rPr>
              <a:t>compañero</a:t>
            </a:r>
            <a:r>
              <a:rPr lang="en-GB" sz="3600" b="1" dirty="0">
                <a:solidFill>
                  <a:srgbClr val="002060"/>
                </a:solidFill>
                <a:latin typeface="Segoe Print" panose="02000600000000000000" pitchFamily="2" charset="0"/>
                <a:ea typeface="Century Gothic"/>
                <a:cs typeface="Century Gothic"/>
                <a:sym typeface="Century Gothic"/>
              </a:rPr>
              <a:t> en </a:t>
            </a:r>
            <a:r>
              <a:rPr lang="en-GB" sz="3600" b="1" dirty="0" err="1">
                <a:solidFill>
                  <a:srgbClr val="002060"/>
                </a:solidFill>
                <a:latin typeface="Segoe Print" panose="02000600000000000000" pitchFamily="2" charset="0"/>
                <a:ea typeface="Century Gothic"/>
                <a:cs typeface="Century Gothic"/>
                <a:sym typeface="Century Gothic"/>
              </a:rPr>
              <a:t>Inglaterra</a:t>
            </a:r>
            <a:r>
              <a:rPr lang="en-GB" sz="3600" b="1" dirty="0">
                <a:solidFill>
                  <a:srgbClr val="002060"/>
                </a:solidFill>
                <a:latin typeface="Segoe Print" panose="02000600000000000000" pitchFamily="2" charset="0"/>
                <a:ea typeface="Century Gothic"/>
                <a:cs typeface="Century Gothic"/>
                <a:sym typeface="Century Gothic"/>
              </a:rPr>
              <a:t>, Max. </a:t>
            </a:r>
            <a:endParaRPr sz="3600" b="1" i="0" u="none" strike="noStrike" cap="none" dirty="0">
              <a:solidFill>
                <a:srgbClr val="002060"/>
              </a:solidFill>
              <a:latin typeface="Segoe Print" panose="02000600000000000000" pitchFamily="2" charset="0"/>
              <a:ea typeface="Century Gothic"/>
              <a:cs typeface="Century Gothic"/>
              <a:sym typeface="Century Gothic"/>
            </a:endParaRPr>
          </a:p>
        </p:txBody>
      </p:sp>
      <p:pic>
        <p:nvPicPr>
          <p:cNvPr id="68" name="Picture 2" descr="Lugo, Galicia, Spain, City, Sunset, Dusk, Light, Golden">
            <a:extLst>
              <a:ext uri="{FF2B5EF4-FFF2-40B4-BE49-F238E27FC236}">
                <a16:creationId xmlns:a16="http://schemas.microsoft.com/office/drawing/2014/main" id="{19137B60-4C9C-433C-BC26-73B567A2B23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91669" y="4117061"/>
            <a:ext cx="3467343" cy="25968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DB47F384-46F2-CA85-5B99-CD65C61F79B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4235882" y="1717997"/>
            <a:ext cx="812444" cy="1600679"/>
          </a:xfrm>
          <a:prstGeom prst="rect">
            <a:avLst/>
          </a:prstGeom>
        </p:spPr>
      </p:pic>
    </p:spTree>
    <p:extLst>
      <p:ext uri="{BB962C8B-B14F-4D97-AF65-F5344CB8AC3E}">
        <p14:creationId xmlns:p14="http://schemas.microsoft.com/office/powerpoint/2010/main" val="404907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6_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14" name="Google Shape;174;p39" descr="Map&#10;&#10;Description automatically generated">
            <a:extLst>
              <a:ext uri="{FF2B5EF4-FFF2-40B4-BE49-F238E27FC236}">
                <a16:creationId xmlns:a16="http://schemas.microsoft.com/office/drawing/2014/main" id="{698351E8-BEC3-45E4-AFC9-78C3A8509161}"/>
              </a:ext>
            </a:extLst>
          </p:cNvPr>
          <p:cNvPicPr preferRelativeResize="0"/>
          <p:nvPr/>
        </p:nvPicPr>
        <p:blipFill rotWithShape="1">
          <a:blip r:embed="rId7">
            <a:alphaModFix/>
          </a:blip>
          <a:srcRect/>
          <a:stretch/>
        </p:blipFill>
        <p:spPr>
          <a:xfrm>
            <a:off x="9093358" y="132125"/>
            <a:ext cx="1786322" cy="1330066"/>
          </a:xfrm>
          <a:prstGeom prst="rect">
            <a:avLst/>
          </a:prstGeom>
          <a:noFill/>
          <a:ln>
            <a:noFill/>
          </a:ln>
        </p:spPr>
      </p:pic>
      <p:pic>
        <p:nvPicPr>
          <p:cNvPr id="15" name="Picture 14">
            <a:extLst>
              <a:ext uri="{FF2B5EF4-FFF2-40B4-BE49-F238E27FC236}">
                <a16:creationId xmlns:a16="http://schemas.microsoft.com/office/drawing/2014/main" id="{1DE70EFD-D9DC-4D8E-9D3F-CB3C43446AA3}"/>
              </a:ext>
            </a:extLst>
          </p:cNvPr>
          <p:cNvPicPr>
            <a:picLocks noChangeAspect="1"/>
          </p:cNvPicPr>
          <p:nvPr/>
        </p:nvPicPr>
        <p:blipFill rotWithShape="1">
          <a:blip r:embed="rId8"/>
          <a:srcRect l="49254"/>
          <a:stretch/>
        </p:blipFill>
        <p:spPr>
          <a:xfrm>
            <a:off x="8264032" y="-83917"/>
            <a:ext cx="654346" cy="1510319"/>
          </a:xfrm>
          <a:prstGeom prst="rect">
            <a:avLst/>
          </a:prstGeom>
        </p:spPr>
      </p:pic>
      <p:pic>
        <p:nvPicPr>
          <p:cNvPr id="16" name="Picture 2" descr="Envelope, Mail, Postage, Post Office">
            <a:extLst>
              <a:ext uri="{FF2B5EF4-FFF2-40B4-BE49-F238E27FC236}">
                <a16:creationId xmlns:a16="http://schemas.microsoft.com/office/drawing/2014/main" id="{E985951C-86EE-4484-91B8-1C4B7290429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67301" y="96398"/>
            <a:ext cx="821751" cy="75512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hlinkClick r:id="" action="ppaction://noaction">
              <a:snd r:embed="rId10" name="7_1.wav"/>
            </a:hlinkClick>
            <a:extLst>
              <a:ext uri="{FF2B5EF4-FFF2-40B4-BE49-F238E27FC236}">
                <a16:creationId xmlns:a16="http://schemas.microsoft.com/office/drawing/2014/main" id="{E2A30A88-595C-4DED-8AC8-5E5E3C2C416E}"/>
              </a:ext>
            </a:extLst>
          </p:cNvPr>
          <p:cNvSpPr txBox="1"/>
          <p:nvPr/>
        </p:nvSpPr>
        <p:spPr>
          <a:xfrm>
            <a:off x="166499" y="266745"/>
            <a:ext cx="429957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Una carta para Max</a:t>
            </a:r>
          </a:p>
        </p:txBody>
      </p:sp>
      <p:sp>
        <p:nvSpPr>
          <p:cNvPr id="18" name="TextBox 17">
            <a:extLst>
              <a:ext uri="{FF2B5EF4-FFF2-40B4-BE49-F238E27FC236}">
                <a16:creationId xmlns:a16="http://schemas.microsoft.com/office/drawing/2014/main" id="{3284931C-B411-4C29-AA0F-E1535AE7573B}"/>
              </a:ext>
            </a:extLst>
          </p:cNvPr>
          <p:cNvSpPr txBox="1"/>
          <p:nvPr/>
        </p:nvSpPr>
        <p:spPr>
          <a:xfrm>
            <a:off x="166498" y="924356"/>
            <a:ext cx="788549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Sofía describe Lugo. ¿</a:t>
            </a:r>
            <a:r>
              <a:rPr lang="en-GB" sz="3200" dirty="0" err="1">
                <a:solidFill>
                  <a:srgbClr val="002060"/>
                </a:solidFill>
                <a:latin typeface="Century Gothic" panose="020B0502020202020204" pitchFamily="34" charset="0"/>
              </a:rPr>
              <a:t>Qué</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tiene</a:t>
            </a:r>
            <a:r>
              <a:rPr lang="en-GB" sz="3200" dirty="0">
                <a:solidFill>
                  <a:srgbClr val="002060"/>
                </a:solidFill>
                <a:latin typeface="Century Gothic" panose="020B0502020202020204" pitchFamily="34" charset="0"/>
              </a:rPr>
              <a:t> Lugo?</a:t>
            </a:r>
          </a:p>
        </p:txBody>
      </p:sp>
      <p:pic>
        <p:nvPicPr>
          <p:cNvPr id="19" name="Picture 2" descr="Paper, Write, Texture, Lines, Pattern, Writing Paper">
            <a:extLst>
              <a:ext uri="{FF2B5EF4-FFF2-40B4-BE49-F238E27FC236}">
                <a16:creationId xmlns:a16="http://schemas.microsoft.com/office/drawing/2014/main" id="{AD2BB249-0DE9-4B8F-98D5-D3AD9B8897C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5419" r="2001" b="34909"/>
          <a:stretch/>
        </p:blipFill>
        <p:spPr bwMode="auto">
          <a:xfrm>
            <a:off x="587121" y="1509131"/>
            <a:ext cx="5521071" cy="5286559"/>
          </a:xfrm>
          <a:custGeom>
            <a:avLst/>
            <a:gdLst>
              <a:gd name="connsiteX0" fmla="*/ 0 w 5521071"/>
              <a:gd name="connsiteY0" fmla="*/ 0 h 5286559"/>
              <a:gd name="connsiteX1" fmla="*/ 386475 w 5521071"/>
              <a:gd name="connsiteY1" fmla="*/ 0 h 5286559"/>
              <a:gd name="connsiteX2" fmla="*/ 938582 w 5521071"/>
              <a:gd name="connsiteY2" fmla="*/ 0 h 5286559"/>
              <a:gd name="connsiteX3" fmla="*/ 1325057 w 5521071"/>
              <a:gd name="connsiteY3" fmla="*/ 0 h 5286559"/>
              <a:gd name="connsiteX4" fmla="*/ 1987586 w 5521071"/>
              <a:gd name="connsiteY4" fmla="*/ 0 h 5286559"/>
              <a:gd name="connsiteX5" fmla="*/ 2594903 w 5521071"/>
              <a:gd name="connsiteY5" fmla="*/ 0 h 5286559"/>
              <a:gd name="connsiteX6" fmla="*/ 3147010 w 5521071"/>
              <a:gd name="connsiteY6" fmla="*/ 0 h 5286559"/>
              <a:gd name="connsiteX7" fmla="*/ 3643907 w 5521071"/>
              <a:gd name="connsiteY7" fmla="*/ 0 h 5286559"/>
              <a:gd name="connsiteX8" fmla="*/ 4085593 w 5521071"/>
              <a:gd name="connsiteY8" fmla="*/ 0 h 5286559"/>
              <a:gd name="connsiteX9" fmla="*/ 4527278 w 5521071"/>
              <a:gd name="connsiteY9" fmla="*/ 0 h 5286559"/>
              <a:gd name="connsiteX10" fmla="*/ 5521071 w 5521071"/>
              <a:gd name="connsiteY10" fmla="*/ 0 h 5286559"/>
              <a:gd name="connsiteX11" fmla="*/ 5521071 w 5521071"/>
              <a:gd name="connsiteY11" fmla="*/ 693127 h 5286559"/>
              <a:gd name="connsiteX12" fmla="*/ 5521071 w 5521071"/>
              <a:gd name="connsiteY12" fmla="*/ 1333388 h 5286559"/>
              <a:gd name="connsiteX13" fmla="*/ 5521071 w 5521071"/>
              <a:gd name="connsiteY13" fmla="*/ 1867918 h 5286559"/>
              <a:gd name="connsiteX14" fmla="*/ 5521071 w 5521071"/>
              <a:gd name="connsiteY14" fmla="*/ 2508179 h 5286559"/>
              <a:gd name="connsiteX15" fmla="*/ 5521071 w 5521071"/>
              <a:gd name="connsiteY15" fmla="*/ 3148440 h 5286559"/>
              <a:gd name="connsiteX16" fmla="*/ 5521071 w 5521071"/>
              <a:gd name="connsiteY16" fmla="*/ 3630104 h 5286559"/>
              <a:gd name="connsiteX17" fmla="*/ 5521071 w 5521071"/>
              <a:gd name="connsiteY17" fmla="*/ 4111768 h 5286559"/>
              <a:gd name="connsiteX18" fmla="*/ 5521071 w 5521071"/>
              <a:gd name="connsiteY18" fmla="*/ 4699164 h 5286559"/>
              <a:gd name="connsiteX19" fmla="*/ 5521071 w 5521071"/>
              <a:gd name="connsiteY19" fmla="*/ 5286559 h 5286559"/>
              <a:gd name="connsiteX20" fmla="*/ 5079385 w 5521071"/>
              <a:gd name="connsiteY20" fmla="*/ 5286559 h 5286559"/>
              <a:gd name="connsiteX21" fmla="*/ 4472068 w 5521071"/>
              <a:gd name="connsiteY21" fmla="*/ 5286559 h 5286559"/>
              <a:gd name="connsiteX22" fmla="*/ 4030382 w 5521071"/>
              <a:gd name="connsiteY22" fmla="*/ 5286559 h 5286559"/>
              <a:gd name="connsiteX23" fmla="*/ 3533485 w 5521071"/>
              <a:gd name="connsiteY23" fmla="*/ 5286559 h 5286559"/>
              <a:gd name="connsiteX24" fmla="*/ 2981378 w 5521071"/>
              <a:gd name="connsiteY24" fmla="*/ 5286559 h 5286559"/>
              <a:gd name="connsiteX25" fmla="*/ 2594903 w 5521071"/>
              <a:gd name="connsiteY25" fmla="*/ 5286559 h 5286559"/>
              <a:gd name="connsiteX26" fmla="*/ 2153218 w 5521071"/>
              <a:gd name="connsiteY26" fmla="*/ 5286559 h 5286559"/>
              <a:gd name="connsiteX27" fmla="*/ 1656321 w 5521071"/>
              <a:gd name="connsiteY27" fmla="*/ 5286559 h 5286559"/>
              <a:gd name="connsiteX28" fmla="*/ 1104214 w 5521071"/>
              <a:gd name="connsiteY28" fmla="*/ 5286559 h 5286559"/>
              <a:gd name="connsiteX29" fmla="*/ 496896 w 5521071"/>
              <a:gd name="connsiteY29" fmla="*/ 5286559 h 5286559"/>
              <a:gd name="connsiteX30" fmla="*/ 0 w 5521071"/>
              <a:gd name="connsiteY30" fmla="*/ 5286559 h 5286559"/>
              <a:gd name="connsiteX31" fmla="*/ 0 w 5521071"/>
              <a:gd name="connsiteY31" fmla="*/ 4804895 h 5286559"/>
              <a:gd name="connsiteX32" fmla="*/ 0 w 5521071"/>
              <a:gd name="connsiteY32" fmla="*/ 4270365 h 5286559"/>
              <a:gd name="connsiteX33" fmla="*/ 0 w 5521071"/>
              <a:gd name="connsiteY33" fmla="*/ 3735835 h 5286559"/>
              <a:gd name="connsiteX34" fmla="*/ 0 w 5521071"/>
              <a:gd name="connsiteY34" fmla="*/ 3201305 h 5286559"/>
              <a:gd name="connsiteX35" fmla="*/ 0 w 5521071"/>
              <a:gd name="connsiteY35" fmla="*/ 2719641 h 5286559"/>
              <a:gd name="connsiteX36" fmla="*/ 0 w 5521071"/>
              <a:gd name="connsiteY36" fmla="*/ 2185111 h 5286559"/>
              <a:gd name="connsiteX37" fmla="*/ 0 w 5521071"/>
              <a:gd name="connsiteY37" fmla="*/ 1703447 h 5286559"/>
              <a:gd name="connsiteX38" fmla="*/ 0 w 5521071"/>
              <a:gd name="connsiteY38" fmla="*/ 1063186 h 5286559"/>
              <a:gd name="connsiteX39" fmla="*/ 0 w 5521071"/>
              <a:gd name="connsiteY39" fmla="*/ 528656 h 5286559"/>
              <a:gd name="connsiteX40" fmla="*/ 0 w 5521071"/>
              <a:gd name="connsiteY40" fmla="*/ 0 h 5286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521071" h="5286559" extrusionOk="0">
                <a:moveTo>
                  <a:pt x="0" y="0"/>
                </a:moveTo>
                <a:cubicBezTo>
                  <a:pt x="124886" y="-32750"/>
                  <a:pt x="202338" y="28925"/>
                  <a:pt x="386475" y="0"/>
                </a:cubicBezTo>
                <a:cubicBezTo>
                  <a:pt x="570612" y="-28925"/>
                  <a:pt x="674338" y="59497"/>
                  <a:pt x="938582" y="0"/>
                </a:cubicBezTo>
                <a:cubicBezTo>
                  <a:pt x="1202826" y="-59497"/>
                  <a:pt x="1225617" y="32430"/>
                  <a:pt x="1325057" y="0"/>
                </a:cubicBezTo>
                <a:cubicBezTo>
                  <a:pt x="1424498" y="-32430"/>
                  <a:pt x="1761525" y="66128"/>
                  <a:pt x="1987586" y="0"/>
                </a:cubicBezTo>
                <a:cubicBezTo>
                  <a:pt x="2213647" y="-66128"/>
                  <a:pt x="2340806" y="32562"/>
                  <a:pt x="2594903" y="0"/>
                </a:cubicBezTo>
                <a:cubicBezTo>
                  <a:pt x="2849000" y="-32562"/>
                  <a:pt x="3009541" y="6347"/>
                  <a:pt x="3147010" y="0"/>
                </a:cubicBezTo>
                <a:cubicBezTo>
                  <a:pt x="3284479" y="-6347"/>
                  <a:pt x="3433611" y="29321"/>
                  <a:pt x="3643907" y="0"/>
                </a:cubicBezTo>
                <a:cubicBezTo>
                  <a:pt x="3854203" y="-29321"/>
                  <a:pt x="3996771" y="2951"/>
                  <a:pt x="4085593" y="0"/>
                </a:cubicBezTo>
                <a:cubicBezTo>
                  <a:pt x="4174415" y="-2951"/>
                  <a:pt x="4354646" y="37688"/>
                  <a:pt x="4527278" y="0"/>
                </a:cubicBezTo>
                <a:cubicBezTo>
                  <a:pt x="4699910" y="-37688"/>
                  <a:pt x="5244984" y="88853"/>
                  <a:pt x="5521071" y="0"/>
                </a:cubicBezTo>
                <a:cubicBezTo>
                  <a:pt x="5559265" y="145770"/>
                  <a:pt x="5445464" y="547980"/>
                  <a:pt x="5521071" y="693127"/>
                </a:cubicBezTo>
                <a:cubicBezTo>
                  <a:pt x="5596678" y="838274"/>
                  <a:pt x="5493096" y="1092693"/>
                  <a:pt x="5521071" y="1333388"/>
                </a:cubicBezTo>
                <a:cubicBezTo>
                  <a:pt x="5549046" y="1574083"/>
                  <a:pt x="5476398" y="1657076"/>
                  <a:pt x="5521071" y="1867918"/>
                </a:cubicBezTo>
                <a:cubicBezTo>
                  <a:pt x="5565744" y="2078760"/>
                  <a:pt x="5474851" y="2209964"/>
                  <a:pt x="5521071" y="2508179"/>
                </a:cubicBezTo>
                <a:cubicBezTo>
                  <a:pt x="5567291" y="2806394"/>
                  <a:pt x="5472159" y="2865538"/>
                  <a:pt x="5521071" y="3148440"/>
                </a:cubicBezTo>
                <a:cubicBezTo>
                  <a:pt x="5569983" y="3431342"/>
                  <a:pt x="5469155" y="3411782"/>
                  <a:pt x="5521071" y="3630104"/>
                </a:cubicBezTo>
                <a:cubicBezTo>
                  <a:pt x="5572987" y="3848426"/>
                  <a:pt x="5473626" y="3903425"/>
                  <a:pt x="5521071" y="4111768"/>
                </a:cubicBezTo>
                <a:cubicBezTo>
                  <a:pt x="5568516" y="4320111"/>
                  <a:pt x="5518300" y="4417947"/>
                  <a:pt x="5521071" y="4699164"/>
                </a:cubicBezTo>
                <a:cubicBezTo>
                  <a:pt x="5523842" y="4980381"/>
                  <a:pt x="5501249" y="5106139"/>
                  <a:pt x="5521071" y="5286559"/>
                </a:cubicBezTo>
                <a:cubicBezTo>
                  <a:pt x="5329855" y="5310344"/>
                  <a:pt x="5256217" y="5257023"/>
                  <a:pt x="5079385" y="5286559"/>
                </a:cubicBezTo>
                <a:cubicBezTo>
                  <a:pt x="4902553" y="5316095"/>
                  <a:pt x="4647806" y="5260227"/>
                  <a:pt x="4472068" y="5286559"/>
                </a:cubicBezTo>
                <a:cubicBezTo>
                  <a:pt x="4296330" y="5312891"/>
                  <a:pt x="4127065" y="5254847"/>
                  <a:pt x="4030382" y="5286559"/>
                </a:cubicBezTo>
                <a:cubicBezTo>
                  <a:pt x="3933699" y="5318271"/>
                  <a:pt x="3640171" y="5236410"/>
                  <a:pt x="3533485" y="5286559"/>
                </a:cubicBezTo>
                <a:cubicBezTo>
                  <a:pt x="3426799" y="5336708"/>
                  <a:pt x="3170917" y="5257609"/>
                  <a:pt x="2981378" y="5286559"/>
                </a:cubicBezTo>
                <a:cubicBezTo>
                  <a:pt x="2791839" y="5315509"/>
                  <a:pt x="2729565" y="5278612"/>
                  <a:pt x="2594903" y="5286559"/>
                </a:cubicBezTo>
                <a:cubicBezTo>
                  <a:pt x="2460242" y="5294506"/>
                  <a:pt x="2302633" y="5263959"/>
                  <a:pt x="2153218" y="5286559"/>
                </a:cubicBezTo>
                <a:cubicBezTo>
                  <a:pt x="2003803" y="5309159"/>
                  <a:pt x="1790983" y="5282910"/>
                  <a:pt x="1656321" y="5286559"/>
                </a:cubicBezTo>
                <a:cubicBezTo>
                  <a:pt x="1521659" y="5290208"/>
                  <a:pt x="1349177" y="5220853"/>
                  <a:pt x="1104214" y="5286559"/>
                </a:cubicBezTo>
                <a:cubicBezTo>
                  <a:pt x="859251" y="5352265"/>
                  <a:pt x="633874" y="5263380"/>
                  <a:pt x="496896" y="5286559"/>
                </a:cubicBezTo>
                <a:cubicBezTo>
                  <a:pt x="359918" y="5309738"/>
                  <a:pt x="175560" y="5248116"/>
                  <a:pt x="0" y="5286559"/>
                </a:cubicBezTo>
                <a:cubicBezTo>
                  <a:pt x="-47895" y="5064641"/>
                  <a:pt x="37490" y="4956290"/>
                  <a:pt x="0" y="4804895"/>
                </a:cubicBezTo>
                <a:cubicBezTo>
                  <a:pt x="-37490" y="4653500"/>
                  <a:pt x="17203" y="4481978"/>
                  <a:pt x="0" y="4270365"/>
                </a:cubicBezTo>
                <a:cubicBezTo>
                  <a:pt x="-17203" y="4058752"/>
                  <a:pt x="548" y="3942914"/>
                  <a:pt x="0" y="3735835"/>
                </a:cubicBezTo>
                <a:cubicBezTo>
                  <a:pt x="-548" y="3528756"/>
                  <a:pt x="45046" y="3456159"/>
                  <a:pt x="0" y="3201305"/>
                </a:cubicBezTo>
                <a:cubicBezTo>
                  <a:pt x="-45046" y="2946451"/>
                  <a:pt x="42139" y="2885611"/>
                  <a:pt x="0" y="2719641"/>
                </a:cubicBezTo>
                <a:cubicBezTo>
                  <a:pt x="-42139" y="2553671"/>
                  <a:pt x="36284" y="2292832"/>
                  <a:pt x="0" y="2185111"/>
                </a:cubicBezTo>
                <a:cubicBezTo>
                  <a:pt x="-36284" y="2077390"/>
                  <a:pt x="44131" y="1896632"/>
                  <a:pt x="0" y="1703447"/>
                </a:cubicBezTo>
                <a:cubicBezTo>
                  <a:pt x="-44131" y="1510262"/>
                  <a:pt x="27242" y="1372766"/>
                  <a:pt x="0" y="1063186"/>
                </a:cubicBezTo>
                <a:cubicBezTo>
                  <a:pt x="-27242" y="753606"/>
                  <a:pt x="59724" y="788613"/>
                  <a:pt x="0" y="528656"/>
                </a:cubicBezTo>
                <a:cubicBezTo>
                  <a:pt x="-59724" y="268699"/>
                  <a:pt x="56310" y="181762"/>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8CE7B5F-9C8C-45A7-ADEF-415FD2F50F87}"/>
              </a:ext>
            </a:extLst>
          </p:cNvPr>
          <p:cNvSpPr txBox="1"/>
          <p:nvPr/>
        </p:nvSpPr>
        <p:spPr>
          <a:xfrm>
            <a:off x="883386" y="2340864"/>
            <a:ext cx="4003019" cy="646331"/>
          </a:xfrm>
          <a:prstGeom prst="rect">
            <a:avLst/>
          </a:prstGeom>
          <a:noFill/>
        </p:spPr>
        <p:txBody>
          <a:bodyPr wrap="none" rtlCol="0">
            <a:spAutoFit/>
          </a:bodyPr>
          <a:lstStyle/>
          <a:p>
            <a:r>
              <a:rPr lang="en-GB" sz="3600" dirty="0">
                <a:solidFill>
                  <a:srgbClr val="002060"/>
                </a:solidFill>
                <a:latin typeface="Segoe Script" panose="030B0504020000000003" pitchFamily="66" charset="0"/>
              </a:rPr>
              <a:t>Tiene un hotel.</a:t>
            </a:r>
          </a:p>
        </p:txBody>
      </p:sp>
      <p:sp>
        <p:nvSpPr>
          <p:cNvPr id="21" name="TextBox 20">
            <a:extLst>
              <a:ext uri="{FF2B5EF4-FFF2-40B4-BE49-F238E27FC236}">
                <a16:creationId xmlns:a16="http://schemas.microsoft.com/office/drawing/2014/main" id="{0C0F239C-CE9A-4297-BC7F-FDCCB95483A6}"/>
              </a:ext>
            </a:extLst>
          </p:cNvPr>
          <p:cNvSpPr txBox="1"/>
          <p:nvPr/>
        </p:nvSpPr>
        <p:spPr>
          <a:xfrm>
            <a:off x="877883" y="3105834"/>
            <a:ext cx="4876656" cy="646331"/>
          </a:xfrm>
          <a:prstGeom prst="rect">
            <a:avLst/>
          </a:prstGeom>
          <a:noFill/>
        </p:spPr>
        <p:txBody>
          <a:bodyPr wrap="none" rtlCol="0">
            <a:spAutoFit/>
          </a:bodyPr>
          <a:lstStyle/>
          <a:p>
            <a:r>
              <a:rPr lang="en-GB" sz="3600" dirty="0">
                <a:solidFill>
                  <a:srgbClr val="002060"/>
                </a:solidFill>
                <a:latin typeface="Segoe Script" panose="030B0504020000000003" pitchFamily="66" charset="0"/>
              </a:rPr>
              <a:t>Tiene una piscina.</a:t>
            </a:r>
          </a:p>
        </p:txBody>
      </p:sp>
      <p:sp>
        <p:nvSpPr>
          <p:cNvPr id="22" name="TextBox 21">
            <a:extLst>
              <a:ext uri="{FF2B5EF4-FFF2-40B4-BE49-F238E27FC236}">
                <a16:creationId xmlns:a16="http://schemas.microsoft.com/office/drawing/2014/main" id="{651D904A-1503-4FA8-A760-54326545CC28}"/>
              </a:ext>
            </a:extLst>
          </p:cNvPr>
          <p:cNvSpPr txBox="1"/>
          <p:nvPr/>
        </p:nvSpPr>
        <p:spPr>
          <a:xfrm>
            <a:off x="877883" y="3827976"/>
            <a:ext cx="4491935" cy="646331"/>
          </a:xfrm>
          <a:prstGeom prst="rect">
            <a:avLst/>
          </a:prstGeom>
          <a:noFill/>
        </p:spPr>
        <p:txBody>
          <a:bodyPr wrap="none" rtlCol="0">
            <a:spAutoFit/>
          </a:bodyPr>
          <a:lstStyle/>
          <a:p>
            <a:r>
              <a:rPr lang="en-GB" sz="3600" dirty="0">
                <a:solidFill>
                  <a:srgbClr val="002060"/>
                </a:solidFill>
                <a:latin typeface="Segoe Script" panose="030B0504020000000003" pitchFamily="66" charset="0"/>
              </a:rPr>
              <a:t>Tiene un </a:t>
            </a:r>
            <a:r>
              <a:rPr lang="en-GB" sz="3600" dirty="0" err="1">
                <a:solidFill>
                  <a:srgbClr val="002060"/>
                </a:solidFill>
                <a:latin typeface="Segoe Script" panose="030B0504020000000003" pitchFamily="66" charset="0"/>
              </a:rPr>
              <a:t>parque</a:t>
            </a:r>
            <a:r>
              <a:rPr lang="en-GB" sz="3600" dirty="0">
                <a:solidFill>
                  <a:srgbClr val="002060"/>
                </a:solidFill>
                <a:latin typeface="Segoe Script" panose="030B0504020000000003" pitchFamily="66" charset="0"/>
              </a:rPr>
              <a:t>.</a:t>
            </a:r>
          </a:p>
        </p:txBody>
      </p:sp>
      <p:sp>
        <p:nvSpPr>
          <p:cNvPr id="23" name="TextBox 22">
            <a:extLst>
              <a:ext uri="{FF2B5EF4-FFF2-40B4-BE49-F238E27FC236}">
                <a16:creationId xmlns:a16="http://schemas.microsoft.com/office/drawing/2014/main" id="{12D3B4ED-F6F2-4AEB-9B0E-B08FA868042E}"/>
              </a:ext>
            </a:extLst>
          </p:cNvPr>
          <p:cNvSpPr txBox="1"/>
          <p:nvPr/>
        </p:nvSpPr>
        <p:spPr>
          <a:xfrm>
            <a:off x="877882" y="4583898"/>
            <a:ext cx="4831772" cy="646331"/>
          </a:xfrm>
          <a:prstGeom prst="rect">
            <a:avLst/>
          </a:prstGeom>
          <a:noFill/>
        </p:spPr>
        <p:txBody>
          <a:bodyPr wrap="none" rtlCol="0">
            <a:spAutoFit/>
          </a:bodyPr>
          <a:lstStyle/>
          <a:p>
            <a:r>
              <a:rPr lang="en-GB" sz="3600" dirty="0">
                <a:solidFill>
                  <a:srgbClr val="002060"/>
                </a:solidFill>
                <a:latin typeface="Segoe Script" panose="030B0504020000000003" pitchFamily="66" charset="0"/>
              </a:rPr>
              <a:t>Tiene una </a:t>
            </a:r>
            <a:r>
              <a:rPr lang="en-GB" sz="3600" dirty="0" err="1">
                <a:solidFill>
                  <a:srgbClr val="002060"/>
                </a:solidFill>
                <a:latin typeface="Segoe Script" panose="030B0504020000000003" pitchFamily="66" charset="0"/>
              </a:rPr>
              <a:t>escuela</a:t>
            </a:r>
            <a:r>
              <a:rPr lang="en-GB" sz="3600" dirty="0">
                <a:solidFill>
                  <a:srgbClr val="002060"/>
                </a:solidFill>
                <a:latin typeface="Segoe Script" panose="030B0504020000000003" pitchFamily="66" charset="0"/>
              </a:rPr>
              <a:t>.</a:t>
            </a:r>
          </a:p>
        </p:txBody>
      </p:sp>
      <p:pic>
        <p:nvPicPr>
          <p:cNvPr id="26" name="Picture 2" descr="Stream, Water, Nature, Flowing, Blue">
            <a:extLst>
              <a:ext uri="{FF2B5EF4-FFF2-40B4-BE49-F238E27FC236}">
                <a16:creationId xmlns:a16="http://schemas.microsoft.com/office/drawing/2014/main" id="{88772F7A-D9D9-4A2F-900A-501A0D81513F}"/>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 r="1917" b="63642"/>
          <a:stretch/>
        </p:blipFill>
        <p:spPr bwMode="auto">
          <a:xfrm>
            <a:off x="6563958" y="6020256"/>
            <a:ext cx="2354420" cy="873761"/>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07DD16AF-DA3D-4334-9CD3-E284C62C0C59}"/>
              </a:ext>
            </a:extLst>
          </p:cNvPr>
          <p:cNvSpPr txBox="1"/>
          <p:nvPr/>
        </p:nvSpPr>
        <p:spPr>
          <a:xfrm>
            <a:off x="877882" y="5348868"/>
            <a:ext cx="4647426" cy="646331"/>
          </a:xfrm>
          <a:prstGeom prst="rect">
            <a:avLst/>
          </a:prstGeom>
          <a:noFill/>
        </p:spPr>
        <p:txBody>
          <a:bodyPr wrap="none" rtlCol="0">
            <a:spAutoFit/>
          </a:bodyPr>
          <a:lstStyle/>
          <a:p>
            <a:r>
              <a:rPr lang="en-GB" sz="3600" dirty="0">
                <a:solidFill>
                  <a:srgbClr val="002060"/>
                </a:solidFill>
                <a:latin typeface="Segoe Script" panose="030B0504020000000003" pitchFamily="66" charset="0"/>
              </a:rPr>
              <a:t>Tiene una </a:t>
            </a:r>
            <a:r>
              <a:rPr lang="en-GB" sz="3600" dirty="0" err="1">
                <a:solidFill>
                  <a:srgbClr val="002060"/>
                </a:solidFill>
                <a:latin typeface="Segoe Script" panose="030B0504020000000003" pitchFamily="66" charset="0"/>
              </a:rPr>
              <a:t>iglesia</a:t>
            </a:r>
            <a:r>
              <a:rPr lang="en-GB" sz="3600" dirty="0">
                <a:solidFill>
                  <a:srgbClr val="002060"/>
                </a:solidFill>
                <a:latin typeface="Segoe Script" panose="030B0504020000000003" pitchFamily="66" charset="0"/>
              </a:rPr>
              <a:t>.</a:t>
            </a:r>
          </a:p>
        </p:txBody>
      </p:sp>
      <p:sp>
        <p:nvSpPr>
          <p:cNvPr id="28" name="TextBox 27">
            <a:extLst>
              <a:ext uri="{FF2B5EF4-FFF2-40B4-BE49-F238E27FC236}">
                <a16:creationId xmlns:a16="http://schemas.microsoft.com/office/drawing/2014/main" id="{A98BDF12-1287-4B4D-B886-31AA6F59CE17}"/>
              </a:ext>
            </a:extLst>
          </p:cNvPr>
          <p:cNvSpPr txBox="1"/>
          <p:nvPr/>
        </p:nvSpPr>
        <p:spPr>
          <a:xfrm>
            <a:off x="877882" y="6180601"/>
            <a:ext cx="4418197" cy="646331"/>
          </a:xfrm>
          <a:prstGeom prst="rect">
            <a:avLst/>
          </a:prstGeom>
          <a:noFill/>
        </p:spPr>
        <p:txBody>
          <a:bodyPr wrap="none" rtlCol="0">
            <a:spAutoFit/>
          </a:bodyPr>
          <a:lstStyle/>
          <a:p>
            <a:r>
              <a:rPr lang="en-GB" sz="3600" dirty="0">
                <a:solidFill>
                  <a:srgbClr val="002060"/>
                </a:solidFill>
                <a:latin typeface="Segoe Script" panose="030B0504020000000003" pitchFamily="66" charset="0"/>
              </a:rPr>
              <a:t>Tiene un </a:t>
            </a:r>
            <a:r>
              <a:rPr lang="en-GB" sz="3600" dirty="0" err="1">
                <a:solidFill>
                  <a:srgbClr val="002060"/>
                </a:solidFill>
                <a:latin typeface="Segoe Script" panose="030B0504020000000003" pitchFamily="66" charset="0"/>
              </a:rPr>
              <a:t>puente</a:t>
            </a:r>
            <a:r>
              <a:rPr lang="en-GB" sz="3600" dirty="0">
                <a:solidFill>
                  <a:srgbClr val="002060"/>
                </a:solidFill>
                <a:latin typeface="Segoe Script" panose="030B0504020000000003" pitchFamily="66" charset="0"/>
              </a:rPr>
              <a:t>.</a:t>
            </a:r>
          </a:p>
        </p:txBody>
      </p:sp>
      <p:sp>
        <p:nvSpPr>
          <p:cNvPr id="29" name="Action Button: Blank 28">
            <a:hlinkClick r:id="" action="ppaction://noaction" highlightClick="1">
              <a:snd r:embed="rId13" name="7_4.wav"/>
            </a:hlinkClick>
            <a:extLst>
              <a:ext uri="{FF2B5EF4-FFF2-40B4-BE49-F238E27FC236}">
                <a16:creationId xmlns:a16="http://schemas.microsoft.com/office/drawing/2014/main" id="{D57FC29A-A3B7-4039-9665-052EFB7C6203}"/>
              </a:ext>
            </a:extLst>
          </p:cNvPr>
          <p:cNvSpPr/>
          <p:nvPr/>
        </p:nvSpPr>
        <p:spPr>
          <a:xfrm>
            <a:off x="249929" y="2340133"/>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1</a:t>
            </a:r>
          </a:p>
        </p:txBody>
      </p:sp>
      <p:sp>
        <p:nvSpPr>
          <p:cNvPr id="30" name="Action Button: Blank 29">
            <a:hlinkClick r:id="" action="ppaction://noaction" highlightClick="1">
              <a:snd r:embed="rId14" name="7_5.wav"/>
            </a:hlinkClick>
            <a:extLst>
              <a:ext uri="{FF2B5EF4-FFF2-40B4-BE49-F238E27FC236}">
                <a16:creationId xmlns:a16="http://schemas.microsoft.com/office/drawing/2014/main" id="{648D0B17-5281-4CC5-8D96-3DF194BA89D2}"/>
              </a:ext>
            </a:extLst>
          </p:cNvPr>
          <p:cNvSpPr/>
          <p:nvPr/>
        </p:nvSpPr>
        <p:spPr>
          <a:xfrm>
            <a:off x="249929" y="3131783"/>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2</a:t>
            </a:r>
          </a:p>
        </p:txBody>
      </p:sp>
      <p:sp>
        <p:nvSpPr>
          <p:cNvPr id="31" name="Action Button: Blank 30">
            <a:hlinkClick r:id="" action="ppaction://noaction" highlightClick="1">
              <a:snd r:embed="rId15" name="7_6.wav"/>
            </a:hlinkClick>
            <a:extLst>
              <a:ext uri="{FF2B5EF4-FFF2-40B4-BE49-F238E27FC236}">
                <a16:creationId xmlns:a16="http://schemas.microsoft.com/office/drawing/2014/main" id="{8316F890-8215-400B-A7B3-DB1A715985EB}"/>
              </a:ext>
            </a:extLst>
          </p:cNvPr>
          <p:cNvSpPr/>
          <p:nvPr/>
        </p:nvSpPr>
        <p:spPr>
          <a:xfrm>
            <a:off x="249929" y="3863565"/>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3</a:t>
            </a:r>
          </a:p>
        </p:txBody>
      </p:sp>
      <p:sp>
        <p:nvSpPr>
          <p:cNvPr id="32" name="Action Button: Blank 31">
            <a:hlinkClick r:id="" action="ppaction://noaction" highlightClick="1">
              <a:snd r:embed="rId16" name="7_7.wav"/>
            </a:hlinkClick>
            <a:extLst>
              <a:ext uri="{FF2B5EF4-FFF2-40B4-BE49-F238E27FC236}">
                <a16:creationId xmlns:a16="http://schemas.microsoft.com/office/drawing/2014/main" id="{756746C9-551D-4FD3-9F95-85696890D741}"/>
              </a:ext>
            </a:extLst>
          </p:cNvPr>
          <p:cNvSpPr/>
          <p:nvPr/>
        </p:nvSpPr>
        <p:spPr>
          <a:xfrm>
            <a:off x="249929" y="4567804"/>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4</a:t>
            </a:r>
          </a:p>
        </p:txBody>
      </p:sp>
      <p:sp>
        <p:nvSpPr>
          <p:cNvPr id="33" name="Action Button: Blank 32">
            <a:hlinkClick r:id="" action="ppaction://noaction" highlightClick="1">
              <a:snd r:embed="rId17" name="7_8.wav"/>
            </a:hlinkClick>
            <a:extLst>
              <a:ext uri="{FF2B5EF4-FFF2-40B4-BE49-F238E27FC236}">
                <a16:creationId xmlns:a16="http://schemas.microsoft.com/office/drawing/2014/main" id="{7662EC9D-779D-4773-BEEF-2A0275BFD1F9}"/>
              </a:ext>
            </a:extLst>
          </p:cNvPr>
          <p:cNvSpPr/>
          <p:nvPr/>
        </p:nvSpPr>
        <p:spPr>
          <a:xfrm>
            <a:off x="249929" y="5421673"/>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5</a:t>
            </a:r>
          </a:p>
        </p:txBody>
      </p:sp>
      <p:sp>
        <p:nvSpPr>
          <p:cNvPr id="34" name="Action Button: Blank 33">
            <a:hlinkClick r:id="" action="ppaction://noaction" highlightClick="1">
              <a:snd r:embed="rId18" name="7_9.wav"/>
            </a:hlinkClick>
            <a:extLst>
              <a:ext uri="{FF2B5EF4-FFF2-40B4-BE49-F238E27FC236}">
                <a16:creationId xmlns:a16="http://schemas.microsoft.com/office/drawing/2014/main" id="{A24053B5-C96C-40A7-902B-E7EA707BAFC0}"/>
              </a:ext>
            </a:extLst>
          </p:cNvPr>
          <p:cNvSpPr/>
          <p:nvPr/>
        </p:nvSpPr>
        <p:spPr>
          <a:xfrm>
            <a:off x="254230" y="6179960"/>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6</a:t>
            </a:r>
          </a:p>
        </p:txBody>
      </p:sp>
      <p:pic>
        <p:nvPicPr>
          <p:cNvPr id="35" name="Picture 8" descr="Burma, Myanmar, Classroom, Boy, Girl">
            <a:extLst>
              <a:ext uri="{FF2B5EF4-FFF2-40B4-BE49-F238E27FC236}">
                <a16:creationId xmlns:a16="http://schemas.microsoft.com/office/drawing/2014/main" id="{8722DA80-0CB9-45E4-9B4A-34835B6262C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672562" y="4924790"/>
            <a:ext cx="1896615" cy="134905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Church, Religion, Building, Architecture, Facade, Faith">
            <a:extLst>
              <a:ext uri="{FF2B5EF4-FFF2-40B4-BE49-F238E27FC236}">
                <a16:creationId xmlns:a16="http://schemas.microsoft.com/office/drawing/2014/main" id="{E8AEF950-4D4A-4F11-A323-F206AC5ABC2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851489" y="1378401"/>
            <a:ext cx="1923434" cy="224452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Landscape, Park, Trees, Trail, Nature">
            <a:extLst>
              <a:ext uri="{FF2B5EF4-FFF2-40B4-BE49-F238E27FC236}">
                <a16:creationId xmlns:a16="http://schemas.microsoft.com/office/drawing/2014/main" id="{89C8C40A-A860-42A2-AFE0-1AB9A591027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410263" y="2171645"/>
            <a:ext cx="2589753" cy="151031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4" descr="Hostel, 3D, Isometric, Palazzo, Hotel">
            <a:extLst>
              <a:ext uri="{FF2B5EF4-FFF2-40B4-BE49-F238E27FC236}">
                <a16:creationId xmlns:a16="http://schemas.microsoft.com/office/drawing/2014/main" id="{EF3AB6AD-9956-41C6-BEBB-A3A5A49468CB}"/>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917240" y="4046845"/>
            <a:ext cx="1505878" cy="151032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Pool, Water, Swimming, Green, Grass">
            <a:extLst>
              <a:ext uri="{FF2B5EF4-FFF2-40B4-BE49-F238E27FC236}">
                <a16:creationId xmlns:a16="http://schemas.microsoft.com/office/drawing/2014/main" id="{B039D044-B2C7-4B84-A570-5AD478BA575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232167" y="3665784"/>
            <a:ext cx="2709904" cy="1354952"/>
          </a:xfrm>
          <a:prstGeom prst="rect">
            <a:avLst/>
          </a:prstGeom>
          <a:noFill/>
          <a:extLst>
            <a:ext uri="{909E8E84-426E-40DD-AFC4-6F175D3DCCD1}">
              <a14:hiddenFill xmlns:a14="http://schemas.microsoft.com/office/drawing/2010/main">
                <a:solidFill>
                  <a:srgbClr val="FFFFFF"/>
                </a:solidFill>
              </a14:hiddenFill>
            </a:ext>
          </a:extLst>
        </p:spPr>
      </p:pic>
      <p:sp>
        <p:nvSpPr>
          <p:cNvPr id="40" name="Action Button: Blank 39">
            <a:hlinkClick r:id="" action="ppaction://noaction" highlightClick="1"/>
            <a:extLst>
              <a:ext uri="{FF2B5EF4-FFF2-40B4-BE49-F238E27FC236}">
                <a16:creationId xmlns:a16="http://schemas.microsoft.com/office/drawing/2014/main" id="{C787DF61-31F1-4891-A5E1-413E4AFFDA8C}"/>
              </a:ext>
            </a:extLst>
          </p:cNvPr>
          <p:cNvSpPr/>
          <p:nvPr/>
        </p:nvSpPr>
        <p:spPr>
          <a:xfrm>
            <a:off x="6305548" y="2128426"/>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A</a:t>
            </a:r>
          </a:p>
        </p:txBody>
      </p:sp>
      <p:sp>
        <p:nvSpPr>
          <p:cNvPr id="41" name="Action Button: Blank 40">
            <a:hlinkClick r:id="" action="ppaction://noaction" highlightClick="1"/>
            <a:extLst>
              <a:ext uri="{FF2B5EF4-FFF2-40B4-BE49-F238E27FC236}">
                <a16:creationId xmlns:a16="http://schemas.microsoft.com/office/drawing/2014/main" id="{0A3CB671-1A90-4A48-AFD3-C4123872D3AD}"/>
              </a:ext>
            </a:extLst>
          </p:cNvPr>
          <p:cNvSpPr/>
          <p:nvPr/>
        </p:nvSpPr>
        <p:spPr>
          <a:xfrm>
            <a:off x="6331201" y="3832203"/>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B</a:t>
            </a:r>
          </a:p>
        </p:txBody>
      </p:sp>
      <p:sp>
        <p:nvSpPr>
          <p:cNvPr id="42" name="Action Button: Blank 41">
            <a:hlinkClick r:id="" action="ppaction://noaction" highlightClick="1"/>
            <a:extLst>
              <a:ext uri="{FF2B5EF4-FFF2-40B4-BE49-F238E27FC236}">
                <a16:creationId xmlns:a16="http://schemas.microsoft.com/office/drawing/2014/main" id="{ADD48999-86DA-45FF-98FA-C49045562F65}"/>
              </a:ext>
            </a:extLst>
          </p:cNvPr>
          <p:cNvSpPr/>
          <p:nvPr/>
        </p:nvSpPr>
        <p:spPr>
          <a:xfrm>
            <a:off x="6381821" y="5943956"/>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C</a:t>
            </a:r>
          </a:p>
        </p:txBody>
      </p:sp>
      <p:sp>
        <p:nvSpPr>
          <p:cNvPr id="43" name="Action Button: Blank 42">
            <a:hlinkClick r:id="" action="ppaction://noaction" highlightClick="1"/>
            <a:extLst>
              <a:ext uri="{FF2B5EF4-FFF2-40B4-BE49-F238E27FC236}">
                <a16:creationId xmlns:a16="http://schemas.microsoft.com/office/drawing/2014/main" id="{F312BAD4-E379-49A6-BAA2-610238379682}"/>
              </a:ext>
            </a:extLst>
          </p:cNvPr>
          <p:cNvSpPr/>
          <p:nvPr/>
        </p:nvSpPr>
        <p:spPr>
          <a:xfrm>
            <a:off x="9236542" y="1887788"/>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D</a:t>
            </a:r>
          </a:p>
        </p:txBody>
      </p:sp>
      <p:sp>
        <p:nvSpPr>
          <p:cNvPr id="44" name="Action Button: Blank 43">
            <a:hlinkClick r:id="" action="ppaction://noaction" highlightClick="1"/>
            <a:extLst>
              <a:ext uri="{FF2B5EF4-FFF2-40B4-BE49-F238E27FC236}">
                <a16:creationId xmlns:a16="http://schemas.microsoft.com/office/drawing/2014/main" id="{B1E7D3B3-69F1-4174-B6C8-AB59DD2A9B92}"/>
              </a:ext>
            </a:extLst>
          </p:cNvPr>
          <p:cNvSpPr/>
          <p:nvPr/>
        </p:nvSpPr>
        <p:spPr>
          <a:xfrm>
            <a:off x="9262195" y="3591565"/>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E</a:t>
            </a:r>
          </a:p>
        </p:txBody>
      </p:sp>
      <p:sp>
        <p:nvSpPr>
          <p:cNvPr id="45" name="Action Button: Blank 44">
            <a:hlinkClick r:id="" action="ppaction://noaction" highlightClick="1"/>
            <a:extLst>
              <a:ext uri="{FF2B5EF4-FFF2-40B4-BE49-F238E27FC236}">
                <a16:creationId xmlns:a16="http://schemas.microsoft.com/office/drawing/2014/main" id="{5DDD0D46-7BC7-473C-913F-3CD9FC45A046}"/>
              </a:ext>
            </a:extLst>
          </p:cNvPr>
          <p:cNvSpPr/>
          <p:nvPr/>
        </p:nvSpPr>
        <p:spPr>
          <a:xfrm>
            <a:off x="9385976" y="4918895"/>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66"/>
                </a:solidFill>
                <a:latin typeface="Century Gothic" panose="020B0502020202020204" pitchFamily="34" charset="0"/>
              </a:rPr>
              <a:t>F</a:t>
            </a:r>
          </a:p>
        </p:txBody>
      </p:sp>
      <p:sp>
        <p:nvSpPr>
          <p:cNvPr id="46" name="Action Button: Blank 45">
            <a:hlinkClick r:id="" action="ppaction://noaction" highlightClick="1"/>
            <a:extLst>
              <a:ext uri="{FF2B5EF4-FFF2-40B4-BE49-F238E27FC236}">
                <a16:creationId xmlns:a16="http://schemas.microsoft.com/office/drawing/2014/main" id="{07734088-FCD6-452C-B31F-DC9CF53938FA}"/>
              </a:ext>
            </a:extLst>
          </p:cNvPr>
          <p:cNvSpPr/>
          <p:nvPr/>
        </p:nvSpPr>
        <p:spPr>
          <a:xfrm>
            <a:off x="4944766" y="2357006"/>
            <a:ext cx="465513" cy="397632"/>
          </a:xfrm>
          <a:prstGeom prst="actionButtonBlank">
            <a:avLst/>
          </a:prstGeom>
          <a:solidFill>
            <a:schemeClr val="bg1"/>
          </a:solidFill>
          <a:ln w="19050">
            <a:solidFill>
              <a:srgbClr val="92D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92D050"/>
                </a:solidFill>
                <a:latin typeface="Century Gothic" panose="020B0502020202020204" pitchFamily="34" charset="0"/>
              </a:rPr>
              <a:t>B</a:t>
            </a:r>
          </a:p>
        </p:txBody>
      </p:sp>
      <p:sp>
        <p:nvSpPr>
          <p:cNvPr id="47" name="Action Button: Blank 46">
            <a:hlinkClick r:id="" action="ppaction://noaction" highlightClick="1"/>
            <a:extLst>
              <a:ext uri="{FF2B5EF4-FFF2-40B4-BE49-F238E27FC236}">
                <a16:creationId xmlns:a16="http://schemas.microsoft.com/office/drawing/2014/main" id="{093153D5-AD4A-4958-8A45-6967D4898D35}"/>
              </a:ext>
            </a:extLst>
          </p:cNvPr>
          <p:cNvSpPr/>
          <p:nvPr/>
        </p:nvSpPr>
        <p:spPr>
          <a:xfrm>
            <a:off x="5714762" y="3189099"/>
            <a:ext cx="465513" cy="397632"/>
          </a:xfrm>
          <a:prstGeom prst="actionButtonBlank">
            <a:avLst/>
          </a:prstGeom>
          <a:solidFill>
            <a:schemeClr val="bg1"/>
          </a:solidFill>
          <a:ln w="19050">
            <a:solidFill>
              <a:srgbClr val="92D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92D050"/>
                </a:solidFill>
                <a:latin typeface="Century Gothic" panose="020B0502020202020204" pitchFamily="34" charset="0"/>
              </a:rPr>
              <a:t>E</a:t>
            </a:r>
          </a:p>
        </p:txBody>
      </p:sp>
      <p:sp>
        <p:nvSpPr>
          <p:cNvPr id="48" name="Action Button: Blank 47">
            <a:hlinkClick r:id="" action="ppaction://noaction" highlightClick="1"/>
            <a:extLst>
              <a:ext uri="{FF2B5EF4-FFF2-40B4-BE49-F238E27FC236}">
                <a16:creationId xmlns:a16="http://schemas.microsoft.com/office/drawing/2014/main" id="{3BF7A45A-1C5E-49C5-988B-D2E287AE5DB7}"/>
              </a:ext>
            </a:extLst>
          </p:cNvPr>
          <p:cNvSpPr/>
          <p:nvPr/>
        </p:nvSpPr>
        <p:spPr>
          <a:xfrm>
            <a:off x="5356757" y="3945817"/>
            <a:ext cx="465513" cy="397632"/>
          </a:xfrm>
          <a:prstGeom prst="actionButtonBlank">
            <a:avLst/>
          </a:prstGeom>
          <a:solidFill>
            <a:schemeClr val="bg1"/>
          </a:solidFill>
          <a:ln w="19050">
            <a:solidFill>
              <a:srgbClr val="92D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92D050"/>
                </a:solidFill>
                <a:latin typeface="Century Gothic" panose="020B0502020202020204" pitchFamily="34" charset="0"/>
              </a:rPr>
              <a:t>A</a:t>
            </a:r>
          </a:p>
        </p:txBody>
      </p:sp>
      <p:sp>
        <p:nvSpPr>
          <p:cNvPr id="49" name="Action Button: Blank 48">
            <a:hlinkClick r:id="" action="ppaction://noaction" highlightClick="1"/>
            <a:extLst>
              <a:ext uri="{FF2B5EF4-FFF2-40B4-BE49-F238E27FC236}">
                <a16:creationId xmlns:a16="http://schemas.microsoft.com/office/drawing/2014/main" id="{493F7675-8BF0-42E1-BE2E-B2701276128E}"/>
              </a:ext>
            </a:extLst>
          </p:cNvPr>
          <p:cNvSpPr/>
          <p:nvPr/>
        </p:nvSpPr>
        <p:spPr>
          <a:xfrm>
            <a:off x="5686554" y="4674544"/>
            <a:ext cx="465513" cy="397632"/>
          </a:xfrm>
          <a:prstGeom prst="actionButtonBlank">
            <a:avLst/>
          </a:prstGeom>
          <a:solidFill>
            <a:schemeClr val="bg1"/>
          </a:solidFill>
          <a:ln w="19050">
            <a:solidFill>
              <a:srgbClr val="92D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92D050"/>
                </a:solidFill>
                <a:latin typeface="Century Gothic" panose="020B0502020202020204" pitchFamily="34" charset="0"/>
              </a:rPr>
              <a:t>F</a:t>
            </a:r>
          </a:p>
        </p:txBody>
      </p:sp>
      <p:sp>
        <p:nvSpPr>
          <p:cNvPr id="50" name="Action Button: Blank 49">
            <a:hlinkClick r:id="" action="ppaction://noaction" highlightClick="1"/>
            <a:extLst>
              <a:ext uri="{FF2B5EF4-FFF2-40B4-BE49-F238E27FC236}">
                <a16:creationId xmlns:a16="http://schemas.microsoft.com/office/drawing/2014/main" id="{178745DB-70B6-412D-9D9C-22A99B1A6985}"/>
              </a:ext>
            </a:extLst>
          </p:cNvPr>
          <p:cNvSpPr/>
          <p:nvPr/>
        </p:nvSpPr>
        <p:spPr>
          <a:xfrm>
            <a:off x="5531260" y="5416697"/>
            <a:ext cx="465513" cy="397632"/>
          </a:xfrm>
          <a:prstGeom prst="actionButtonBlank">
            <a:avLst/>
          </a:prstGeom>
          <a:solidFill>
            <a:schemeClr val="bg1"/>
          </a:solidFill>
          <a:ln w="19050">
            <a:solidFill>
              <a:srgbClr val="92D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92D050"/>
                </a:solidFill>
                <a:latin typeface="Century Gothic" panose="020B0502020202020204" pitchFamily="34" charset="0"/>
              </a:rPr>
              <a:t>D</a:t>
            </a:r>
          </a:p>
        </p:txBody>
      </p:sp>
      <p:sp>
        <p:nvSpPr>
          <p:cNvPr id="51" name="Action Button: Blank 50">
            <a:hlinkClick r:id="" action="ppaction://noaction" highlightClick="1"/>
            <a:extLst>
              <a:ext uri="{FF2B5EF4-FFF2-40B4-BE49-F238E27FC236}">
                <a16:creationId xmlns:a16="http://schemas.microsoft.com/office/drawing/2014/main" id="{D78D968F-1647-4DCF-8C5B-F708963A3200}"/>
              </a:ext>
            </a:extLst>
          </p:cNvPr>
          <p:cNvSpPr/>
          <p:nvPr/>
        </p:nvSpPr>
        <p:spPr>
          <a:xfrm>
            <a:off x="5228631" y="6246567"/>
            <a:ext cx="465513" cy="397632"/>
          </a:xfrm>
          <a:prstGeom prst="actionButtonBlank">
            <a:avLst/>
          </a:prstGeom>
          <a:solidFill>
            <a:schemeClr val="bg1"/>
          </a:solidFill>
          <a:ln w="19050">
            <a:solidFill>
              <a:srgbClr val="92D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92D050"/>
                </a:solidFill>
                <a:latin typeface="Century Gothic" panose="020B0502020202020204" pitchFamily="34" charset="0"/>
              </a:rPr>
              <a:t>C</a:t>
            </a:r>
          </a:p>
        </p:txBody>
      </p:sp>
      <p:sp>
        <p:nvSpPr>
          <p:cNvPr id="52" name="TextBox 51">
            <a:extLst>
              <a:ext uri="{FF2B5EF4-FFF2-40B4-BE49-F238E27FC236}">
                <a16:creationId xmlns:a16="http://schemas.microsoft.com/office/drawing/2014/main" id="{91D3DC15-CEDB-CF26-B2FE-914F52CB6824}"/>
              </a:ext>
            </a:extLst>
          </p:cNvPr>
          <p:cNvSpPr txBox="1"/>
          <p:nvPr/>
        </p:nvSpPr>
        <p:spPr>
          <a:xfrm>
            <a:off x="9374144" y="6457136"/>
            <a:ext cx="6196262" cy="338554"/>
          </a:xfrm>
          <a:prstGeom prst="rect">
            <a:avLst/>
          </a:prstGeom>
          <a:solidFill>
            <a:schemeClr val="accent6">
              <a:lumMod val="20000"/>
              <a:lumOff val="80000"/>
            </a:schemeClr>
          </a:solidFill>
        </p:spPr>
        <p:txBody>
          <a:bodyPr wrap="square">
            <a:spAutoFit/>
          </a:bodyPr>
          <a:lstStyle/>
          <a:p>
            <a:r>
              <a:rPr lang="en-GB" sz="1600" b="1" dirty="0">
                <a:solidFill>
                  <a:srgbClr val="002060"/>
                </a:solidFill>
                <a:latin typeface="Century Gothic" panose="020B0502020202020204" pitchFamily="34" charset="0"/>
              </a:rPr>
              <a:t>describe = </a:t>
            </a:r>
            <a:r>
              <a:rPr lang="en-GB" sz="1600" dirty="0">
                <a:solidFill>
                  <a:srgbClr val="002060"/>
                </a:solidFill>
                <a:latin typeface="Century Gothic" panose="020B0502020202020204" pitchFamily="34" charset="0"/>
              </a:rPr>
              <a:t>s/he describes</a:t>
            </a:r>
            <a:endParaRPr lang="en-GB" sz="1600" dirty="0"/>
          </a:p>
        </p:txBody>
      </p:sp>
      <p:pic>
        <p:nvPicPr>
          <p:cNvPr id="53" name="Graphic 52" descr="Teacher">
            <a:extLst>
              <a:ext uri="{FF2B5EF4-FFF2-40B4-BE49-F238E27FC236}">
                <a16:creationId xmlns:a16="http://schemas.microsoft.com/office/drawing/2014/main" id="{EADE950C-112B-7B3B-668B-4A28A7CAE2E2}"/>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0906" y="741113"/>
            <a:ext cx="914400" cy="914400"/>
          </a:xfrm>
          <a:prstGeom prst="rect">
            <a:avLst/>
          </a:prstGeom>
        </p:spPr>
      </p:pic>
      <p:sp>
        <p:nvSpPr>
          <p:cNvPr id="54" name="Speech Bubble: Rectangle with Corners Rounded 53">
            <a:extLst>
              <a:ext uri="{FF2B5EF4-FFF2-40B4-BE49-F238E27FC236}">
                <a16:creationId xmlns:a16="http://schemas.microsoft.com/office/drawing/2014/main" id="{753E0CA2-7DF5-57CB-773F-BE898A59005E}"/>
              </a:ext>
            </a:extLst>
          </p:cNvPr>
          <p:cNvSpPr/>
          <p:nvPr/>
        </p:nvSpPr>
        <p:spPr>
          <a:xfrm>
            <a:off x="965307" y="1025655"/>
            <a:ext cx="5679100" cy="487075"/>
          </a:xfrm>
          <a:prstGeom prst="wedgeRoundRectCallout">
            <a:avLst>
              <a:gd name="adj1" fmla="val -53482"/>
              <a:gd name="adj2" fmla="val -32389"/>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b="1" kern="0" dirty="0">
                <a:solidFill>
                  <a:schemeClr val="bg1"/>
                </a:solidFill>
                <a:latin typeface="Century Gothic"/>
                <a:ea typeface="Century Gothic"/>
                <a:cs typeface="Century Gothic"/>
                <a:sym typeface="Century Gothic"/>
              </a:rPr>
              <a:t>Lee las frases y escribe la letra.</a:t>
            </a:r>
            <a:endParaRPr kumimoji="0" lang="es-AR" sz="28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55436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7_2.wav"/>
                                        </p:tgtEl>
                                      </p:cMediaNode>
                                    </p:audio>
                                  </p:sub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18"/>
                                        </p:tgtEl>
                                      </p:cBhvr>
                                    </p:animEffect>
                                    <p:set>
                                      <p:cBhvr>
                                        <p:cTn id="14" dur="1" fill="hold">
                                          <p:stCondLst>
                                            <p:cond delay="499"/>
                                          </p:stCondLst>
                                        </p:cTn>
                                        <p:tgtEl>
                                          <p:spTgt spid="18"/>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subTnLst>
                                    <p:audio>
                                      <p:cMediaNode>
                                        <p:cTn display="0" masterRel="sameClick">
                                          <p:stCondLst>
                                            <p:cond evt="begin" delay="0">
                                              <p:tn val="15"/>
                                            </p:cond>
                                          </p:stCondLst>
                                          <p:endCondLst>
                                            <p:cond evt="onStopAudio" delay="0">
                                              <p:tgtEl>
                                                <p:sldTgt/>
                                              </p:tgtEl>
                                            </p:cond>
                                          </p:endCondLst>
                                        </p:cTn>
                                        <p:tgtEl>
                                          <p:sndTgt r:embed="rId4" name="7_3.wav"/>
                                        </p:tgtEl>
                                      </p:cMediaNode>
                                    </p:audio>
                                  </p:subTnLst>
                                </p:cTn>
                              </p:par>
                              <p:par>
                                <p:cTn id="18" presetID="10" presetClass="entr" presetSubtype="0" fill="hold" nodeType="with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fade">
                                      <p:cBhvr>
                                        <p:cTn id="20" dur="500"/>
                                        <p:tgtEl>
                                          <p:spTgt spid="5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additive="base">
                                        <p:cTn id="29" dur="500" fill="hold"/>
                                        <p:tgtEl>
                                          <p:spTgt spid="37"/>
                                        </p:tgtEl>
                                        <p:attrNameLst>
                                          <p:attrName>ppt_x</p:attrName>
                                        </p:attrNameLst>
                                      </p:cBhvr>
                                      <p:tavLst>
                                        <p:tav tm="0">
                                          <p:val>
                                            <p:strVal val="#ppt_x"/>
                                          </p:val>
                                        </p:tav>
                                        <p:tav tm="100000">
                                          <p:val>
                                            <p:strVal val="#ppt_x"/>
                                          </p:val>
                                        </p:tav>
                                      </p:tavLst>
                                    </p:anim>
                                    <p:anim calcmode="lin" valueType="num">
                                      <p:cBhvr additive="base">
                                        <p:cTn id="30" dur="500" fill="hold"/>
                                        <p:tgtEl>
                                          <p:spTgt spid="37"/>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anim calcmode="lin" valueType="num">
                                      <p:cBhvr additive="base">
                                        <p:cTn id="33" dur="500" fill="hold"/>
                                        <p:tgtEl>
                                          <p:spTgt spid="38"/>
                                        </p:tgtEl>
                                        <p:attrNameLst>
                                          <p:attrName>ppt_x</p:attrName>
                                        </p:attrNameLst>
                                      </p:cBhvr>
                                      <p:tavLst>
                                        <p:tav tm="0">
                                          <p:val>
                                            <p:strVal val="#ppt_x"/>
                                          </p:val>
                                        </p:tav>
                                        <p:tav tm="100000">
                                          <p:val>
                                            <p:strVal val="#ppt_x"/>
                                          </p:val>
                                        </p:tav>
                                      </p:tavLst>
                                    </p:anim>
                                    <p:anim calcmode="lin" valueType="num">
                                      <p:cBhvr additive="base">
                                        <p:cTn id="34" dur="500" fill="hold"/>
                                        <p:tgtEl>
                                          <p:spTgt spid="38"/>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ppt_x"/>
                                          </p:val>
                                        </p:tav>
                                        <p:tav tm="100000">
                                          <p:val>
                                            <p:strVal val="#ppt_x"/>
                                          </p:val>
                                        </p:tav>
                                      </p:tavLst>
                                    </p:anim>
                                    <p:anim calcmode="lin" valueType="num">
                                      <p:cBhvr additive="base">
                                        <p:cTn id="38" dur="500" fill="hold"/>
                                        <p:tgtEl>
                                          <p:spTgt spid="3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anim calcmode="lin" valueType="num">
                                      <p:cBhvr additive="base">
                                        <p:cTn id="41" dur="500" fill="hold"/>
                                        <p:tgtEl>
                                          <p:spTgt spid="35"/>
                                        </p:tgtEl>
                                        <p:attrNameLst>
                                          <p:attrName>ppt_x</p:attrName>
                                        </p:attrNameLst>
                                      </p:cBhvr>
                                      <p:tavLst>
                                        <p:tav tm="0">
                                          <p:val>
                                            <p:strVal val="#ppt_x"/>
                                          </p:val>
                                        </p:tav>
                                        <p:tav tm="100000">
                                          <p:val>
                                            <p:strVal val="#ppt_x"/>
                                          </p:val>
                                        </p:tav>
                                      </p:tavLst>
                                    </p:anim>
                                    <p:anim calcmode="lin" valueType="num">
                                      <p:cBhvr additive="base">
                                        <p:cTn id="42" dur="500" fill="hold"/>
                                        <p:tgtEl>
                                          <p:spTgt spid="3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ppt_x"/>
                                          </p:val>
                                        </p:tav>
                                        <p:tav tm="100000">
                                          <p:val>
                                            <p:strVal val="#ppt_x"/>
                                          </p:val>
                                        </p:tav>
                                      </p:tavLst>
                                    </p:anim>
                                    <p:anim calcmode="lin" valueType="num">
                                      <p:cBhvr additive="base">
                                        <p:cTn id="46" dur="500" fill="hold"/>
                                        <p:tgtEl>
                                          <p:spTgt spid="26"/>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 calcmode="lin" valueType="num">
                                      <p:cBhvr additive="base">
                                        <p:cTn id="49" dur="500" fill="hold"/>
                                        <p:tgtEl>
                                          <p:spTgt spid="40"/>
                                        </p:tgtEl>
                                        <p:attrNameLst>
                                          <p:attrName>ppt_x</p:attrName>
                                        </p:attrNameLst>
                                      </p:cBhvr>
                                      <p:tavLst>
                                        <p:tav tm="0">
                                          <p:val>
                                            <p:strVal val="#ppt_x"/>
                                          </p:val>
                                        </p:tav>
                                        <p:tav tm="100000">
                                          <p:val>
                                            <p:strVal val="#ppt_x"/>
                                          </p:val>
                                        </p:tav>
                                      </p:tavLst>
                                    </p:anim>
                                    <p:anim calcmode="lin" valueType="num">
                                      <p:cBhvr additive="base">
                                        <p:cTn id="50" dur="500" fill="hold"/>
                                        <p:tgtEl>
                                          <p:spTgt spid="40"/>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anim calcmode="lin" valueType="num">
                                      <p:cBhvr additive="base">
                                        <p:cTn id="53" dur="500" fill="hold"/>
                                        <p:tgtEl>
                                          <p:spTgt spid="41"/>
                                        </p:tgtEl>
                                        <p:attrNameLst>
                                          <p:attrName>ppt_x</p:attrName>
                                        </p:attrNameLst>
                                      </p:cBhvr>
                                      <p:tavLst>
                                        <p:tav tm="0">
                                          <p:val>
                                            <p:strVal val="#ppt_x"/>
                                          </p:val>
                                        </p:tav>
                                        <p:tav tm="100000">
                                          <p:val>
                                            <p:strVal val="#ppt_x"/>
                                          </p:val>
                                        </p:tav>
                                      </p:tavLst>
                                    </p:anim>
                                    <p:anim calcmode="lin" valueType="num">
                                      <p:cBhvr additive="base">
                                        <p:cTn id="54" dur="500" fill="hold"/>
                                        <p:tgtEl>
                                          <p:spTgt spid="41"/>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anim calcmode="lin" valueType="num">
                                      <p:cBhvr additive="base">
                                        <p:cTn id="57" dur="500" fill="hold"/>
                                        <p:tgtEl>
                                          <p:spTgt spid="42"/>
                                        </p:tgtEl>
                                        <p:attrNameLst>
                                          <p:attrName>ppt_x</p:attrName>
                                        </p:attrNameLst>
                                      </p:cBhvr>
                                      <p:tavLst>
                                        <p:tav tm="0">
                                          <p:val>
                                            <p:strVal val="#ppt_x"/>
                                          </p:val>
                                        </p:tav>
                                        <p:tav tm="100000">
                                          <p:val>
                                            <p:strVal val="#ppt_x"/>
                                          </p:val>
                                        </p:tav>
                                      </p:tavLst>
                                    </p:anim>
                                    <p:anim calcmode="lin" valueType="num">
                                      <p:cBhvr additive="base">
                                        <p:cTn id="58" dur="500" fill="hold"/>
                                        <p:tgtEl>
                                          <p:spTgt spid="42"/>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cBhvr additive="base">
                                        <p:cTn id="61" dur="500" fill="hold"/>
                                        <p:tgtEl>
                                          <p:spTgt spid="43"/>
                                        </p:tgtEl>
                                        <p:attrNameLst>
                                          <p:attrName>ppt_x</p:attrName>
                                        </p:attrNameLst>
                                      </p:cBhvr>
                                      <p:tavLst>
                                        <p:tav tm="0">
                                          <p:val>
                                            <p:strVal val="#ppt_x"/>
                                          </p:val>
                                        </p:tav>
                                        <p:tav tm="100000">
                                          <p:val>
                                            <p:strVal val="#ppt_x"/>
                                          </p:val>
                                        </p:tav>
                                      </p:tavLst>
                                    </p:anim>
                                    <p:anim calcmode="lin" valueType="num">
                                      <p:cBhvr additive="base">
                                        <p:cTn id="62" dur="500" fill="hold"/>
                                        <p:tgtEl>
                                          <p:spTgt spid="43"/>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44"/>
                                        </p:tgtEl>
                                        <p:attrNameLst>
                                          <p:attrName>style.visibility</p:attrName>
                                        </p:attrNameLst>
                                      </p:cBhvr>
                                      <p:to>
                                        <p:strVal val="visible"/>
                                      </p:to>
                                    </p:set>
                                    <p:anim calcmode="lin" valueType="num">
                                      <p:cBhvr additive="base">
                                        <p:cTn id="65" dur="500" fill="hold"/>
                                        <p:tgtEl>
                                          <p:spTgt spid="44"/>
                                        </p:tgtEl>
                                        <p:attrNameLst>
                                          <p:attrName>ppt_x</p:attrName>
                                        </p:attrNameLst>
                                      </p:cBhvr>
                                      <p:tavLst>
                                        <p:tav tm="0">
                                          <p:val>
                                            <p:strVal val="#ppt_x"/>
                                          </p:val>
                                        </p:tav>
                                        <p:tav tm="100000">
                                          <p:val>
                                            <p:strVal val="#ppt_x"/>
                                          </p:val>
                                        </p:tav>
                                      </p:tavLst>
                                    </p:anim>
                                    <p:anim calcmode="lin" valueType="num">
                                      <p:cBhvr additive="base">
                                        <p:cTn id="66" dur="500" fill="hold"/>
                                        <p:tgtEl>
                                          <p:spTgt spid="44"/>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45"/>
                                        </p:tgtEl>
                                        <p:attrNameLst>
                                          <p:attrName>style.visibility</p:attrName>
                                        </p:attrNameLst>
                                      </p:cBhvr>
                                      <p:to>
                                        <p:strVal val="visible"/>
                                      </p:to>
                                    </p:set>
                                    <p:anim calcmode="lin" valueType="num">
                                      <p:cBhvr additive="base">
                                        <p:cTn id="69" dur="500" fill="hold"/>
                                        <p:tgtEl>
                                          <p:spTgt spid="45"/>
                                        </p:tgtEl>
                                        <p:attrNameLst>
                                          <p:attrName>ppt_x</p:attrName>
                                        </p:attrNameLst>
                                      </p:cBhvr>
                                      <p:tavLst>
                                        <p:tav tm="0">
                                          <p:val>
                                            <p:strVal val="#ppt_x"/>
                                          </p:val>
                                        </p:tav>
                                        <p:tav tm="100000">
                                          <p:val>
                                            <p:strVal val="#ppt_x"/>
                                          </p:val>
                                        </p:tav>
                                      </p:tavLst>
                                    </p:anim>
                                    <p:anim calcmode="lin" valueType="num">
                                      <p:cBhvr additive="base">
                                        <p:cTn id="7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anim calcmode="lin" valueType="num">
                                      <p:cBhvr additive="base">
                                        <p:cTn id="75" dur="500" fill="hold"/>
                                        <p:tgtEl>
                                          <p:spTgt spid="46"/>
                                        </p:tgtEl>
                                        <p:attrNameLst>
                                          <p:attrName>ppt_x</p:attrName>
                                        </p:attrNameLst>
                                      </p:cBhvr>
                                      <p:tavLst>
                                        <p:tav tm="0">
                                          <p:val>
                                            <p:strVal val="#ppt_x"/>
                                          </p:val>
                                        </p:tav>
                                        <p:tav tm="100000">
                                          <p:val>
                                            <p:strVal val="#ppt_x"/>
                                          </p:val>
                                        </p:tav>
                                      </p:tavLst>
                                    </p:anim>
                                    <p:anim calcmode="lin" valueType="num">
                                      <p:cBhvr additive="base">
                                        <p:cTn id="76"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47"/>
                                        </p:tgtEl>
                                        <p:attrNameLst>
                                          <p:attrName>style.visibility</p:attrName>
                                        </p:attrNameLst>
                                      </p:cBhvr>
                                      <p:to>
                                        <p:strVal val="visible"/>
                                      </p:to>
                                    </p:set>
                                    <p:anim calcmode="lin" valueType="num">
                                      <p:cBhvr additive="base">
                                        <p:cTn id="81" dur="500" fill="hold"/>
                                        <p:tgtEl>
                                          <p:spTgt spid="47"/>
                                        </p:tgtEl>
                                        <p:attrNameLst>
                                          <p:attrName>ppt_x</p:attrName>
                                        </p:attrNameLst>
                                      </p:cBhvr>
                                      <p:tavLst>
                                        <p:tav tm="0">
                                          <p:val>
                                            <p:strVal val="#ppt_x"/>
                                          </p:val>
                                        </p:tav>
                                        <p:tav tm="100000">
                                          <p:val>
                                            <p:strVal val="#ppt_x"/>
                                          </p:val>
                                        </p:tav>
                                      </p:tavLst>
                                    </p:anim>
                                    <p:anim calcmode="lin" valueType="num">
                                      <p:cBhvr additive="base">
                                        <p:cTn id="8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anim calcmode="lin" valueType="num">
                                      <p:cBhvr additive="base">
                                        <p:cTn id="87" dur="500" fill="hold"/>
                                        <p:tgtEl>
                                          <p:spTgt spid="48"/>
                                        </p:tgtEl>
                                        <p:attrNameLst>
                                          <p:attrName>ppt_x</p:attrName>
                                        </p:attrNameLst>
                                      </p:cBhvr>
                                      <p:tavLst>
                                        <p:tav tm="0">
                                          <p:val>
                                            <p:strVal val="#ppt_x"/>
                                          </p:val>
                                        </p:tav>
                                        <p:tav tm="100000">
                                          <p:val>
                                            <p:strVal val="#ppt_x"/>
                                          </p:val>
                                        </p:tav>
                                      </p:tavLst>
                                    </p:anim>
                                    <p:anim calcmode="lin" valueType="num">
                                      <p:cBhvr additive="base">
                                        <p:cTn id="8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49"/>
                                        </p:tgtEl>
                                        <p:attrNameLst>
                                          <p:attrName>style.visibility</p:attrName>
                                        </p:attrNameLst>
                                      </p:cBhvr>
                                      <p:to>
                                        <p:strVal val="visible"/>
                                      </p:to>
                                    </p:set>
                                    <p:anim calcmode="lin" valueType="num">
                                      <p:cBhvr additive="base">
                                        <p:cTn id="93" dur="500" fill="hold"/>
                                        <p:tgtEl>
                                          <p:spTgt spid="49"/>
                                        </p:tgtEl>
                                        <p:attrNameLst>
                                          <p:attrName>ppt_x</p:attrName>
                                        </p:attrNameLst>
                                      </p:cBhvr>
                                      <p:tavLst>
                                        <p:tav tm="0">
                                          <p:val>
                                            <p:strVal val="#ppt_x"/>
                                          </p:val>
                                        </p:tav>
                                        <p:tav tm="100000">
                                          <p:val>
                                            <p:strVal val="#ppt_x"/>
                                          </p:val>
                                        </p:tav>
                                      </p:tavLst>
                                    </p:anim>
                                    <p:anim calcmode="lin" valueType="num">
                                      <p:cBhvr additive="base">
                                        <p:cTn id="9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50"/>
                                        </p:tgtEl>
                                        <p:attrNameLst>
                                          <p:attrName>style.visibility</p:attrName>
                                        </p:attrNameLst>
                                      </p:cBhvr>
                                      <p:to>
                                        <p:strVal val="visible"/>
                                      </p:to>
                                    </p:set>
                                    <p:anim calcmode="lin" valueType="num">
                                      <p:cBhvr additive="base">
                                        <p:cTn id="99" dur="500" fill="hold"/>
                                        <p:tgtEl>
                                          <p:spTgt spid="50"/>
                                        </p:tgtEl>
                                        <p:attrNameLst>
                                          <p:attrName>ppt_x</p:attrName>
                                        </p:attrNameLst>
                                      </p:cBhvr>
                                      <p:tavLst>
                                        <p:tav tm="0">
                                          <p:val>
                                            <p:strVal val="#ppt_x"/>
                                          </p:val>
                                        </p:tav>
                                        <p:tav tm="100000">
                                          <p:val>
                                            <p:strVal val="#ppt_x"/>
                                          </p:val>
                                        </p:tav>
                                      </p:tavLst>
                                    </p:anim>
                                    <p:anim calcmode="lin" valueType="num">
                                      <p:cBhvr additive="base">
                                        <p:cTn id="100"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51"/>
                                        </p:tgtEl>
                                        <p:attrNameLst>
                                          <p:attrName>style.visibility</p:attrName>
                                        </p:attrNameLst>
                                      </p:cBhvr>
                                      <p:to>
                                        <p:strVal val="visible"/>
                                      </p:to>
                                    </p:set>
                                    <p:anim calcmode="lin" valueType="num">
                                      <p:cBhvr additive="base">
                                        <p:cTn id="105" dur="500" fill="hold"/>
                                        <p:tgtEl>
                                          <p:spTgt spid="51"/>
                                        </p:tgtEl>
                                        <p:attrNameLst>
                                          <p:attrName>ppt_x</p:attrName>
                                        </p:attrNameLst>
                                      </p:cBhvr>
                                      <p:tavLst>
                                        <p:tav tm="0">
                                          <p:val>
                                            <p:strVal val="#ppt_x"/>
                                          </p:val>
                                        </p:tav>
                                        <p:tav tm="100000">
                                          <p:val>
                                            <p:strVal val="#ppt_x"/>
                                          </p:val>
                                        </p:tav>
                                      </p:tavLst>
                                    </p:anim>
                                    <p:anim calcmode="lin" valueType="num">
                                      <p:cBhvr additive="base">
                                        <p:cTn id="106"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59" name="Picture 2" descr="Paper, Write, Texture, Lines, Pattern, Writing Paper">
            <a:hlinkClick r:id="" action="ppaction://noaction">
              <a:snd r:embed="rId6" name="8_3.wav"/>
            </a:hlinkClick>
            <a:extLst>
              <a:ext uri="{FF2B5EF4-FFF2-40B4-BE49-F238E27FC236}">
                <a16:creationId xmlns:a16="http://schemas.microsoft.com/office/drawing/2014/main" id="{8E60F647-5798-4950-B25A-E468DFF5B65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208" r="705" b="71614"/>
          <a:stretch/>
        </p:blipFill>
        <p:spPr bwMode="auto">
          <a:xfrm>
            <a:off x="165619" y="1612328"/>
            <a:ext cx="3630826" cy="800287"/>
          </a:xfrm>
          <a:custGeom>
            <a:avLst/>
            <a:gdLst>
              <a:gd name="connsiteX0" fmla="*/ 0 w 3630826"/>
              <a:gd name="connsiteY0" fmla="*/ 0 h 800287"/>
              <a:gd name="connsiteX1" fmla="*/ 409765 w 3630826"/>
              <a:gd name="connsiteY1" fmla="*/ 0 h 800287"/>
              <a:gd name="connsiteX2" fmla="*/ 928454 w 3630826"/>
              <a:gd name="connsiteY2" fmla="*/ 0 h 800287"/>
              <a:gd name="connsiteX3" fmla="*/ 1338219 w 3630826"/>
              <a:gd name="connsiteY3" fmla="*/ 0 h 800287"/>
              <a:gd name="connsiteX4" fmla="*/ 1929525 w 3630826"/>
              <a:gd name="connsiteY4" fmla="*/ 0 h 800287"/>
              <a:gd name="connsiteX5" fmla="*/ 2484522 w 3630826"/>
              <a:gd name="connsiteY5" fmla="*/ 0 h 800287"/>
              <a:gd name="connsiteX6" fmla="*/ 3003212 w 3630826"/>
              <a:gd name="connsiteY6" fmla="*/ 0 h 800287"/>
              <a:gd name="connsiteX7" fmla="*/ 3630826 w 3630826"/>
              <a:gd name="connsiteY7" fmla="*/ 0 h 800287"/>
              <a:gd name="connsiteX8" fmla="*/ 3630826 w 3630826"/>
              <a:gd name="connsiteY8" fmla="*/ 384138 h 800287"/>
              <a:gd name="connsiteX9" fmla="*/ 3630826 w 3630826"/>
              <a:gd name="connsiteY9" fmla="*/ 800287 h 800287"/>
              <a:gd name="connsiteX10" fmla="*/ 3221061 w 3630826"/>
              <a:gd name="connsiteY10" fmla="*/ 800287 h 800287"/>
              <a:gd name="connsiteX11" fmla="*/ 2629755 w 3630826"/>
              <a:gd name="connsiteY11" fmla="*/ 800287 h 800287"/>
              <a:gd name="connsiteX12" fmla="*/ 2183682 w 3630826"/>
              <a:gd name="connsiteY12" fmla="*/ 800287 h 800287"/>
              <a:gd name="connsiteX13" fmla="*/ 1592377 w 3630826"/>
              <a:gd name="connsiteY13" fmla="*/ 800287 h 800287"/>
              <a:gd name="connsiteX14" fmla="*/ 1001071 w 3630826"/>
              <a:gd name="connsiteY14" fmla="*/ 800287 h 800287"/>
              <a:gd name="connsiteX15" fmla="*/ 554998 w 3630826"/>
              <a:gd name="connsiteY15" fmla="*/ 800287 h 800287"/>
              <a:gd name="connsiteX16" fmla="*/ 0 w 3630826"/>
              <a:gd name="connsiteY16" fmla="*/ 800287 h 800287"/>
              <a:gd name="connsiteX17" fmla="*/ 0 w 3630826"/>
              <a:gd name="connsiteY17" fmla="*/ 384138 h 800287"/>
              <a:gd name="connsiteX18" fmla="*/ 0 w 3630826"/>
              <a:gd name="connsiteY18" fmla="*/ 0 h 80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30826" h="800287" extrusionOk="0">
                <a:moveTo>
                  <a:pt x="0" y="0"/>
                </a:moveTo>
                <a:cubicBezTo>
                  <a:pt x="158252" y="-48812"/>
                  <a:pt x="220306" y="20530"/>
                  <a:pt x="409765" y="0"/>
                </a:cubicBezTo>
                <a:cubicBezTo>
                  <a:pt x="599225" y="-20530"/>
                  <a:pt x="814967" y="6254"/>
                  <a:pt x="928454" y="0"/>
                </a:cubicBezTo>
                <a:cubicBezTo>
                  <a:pt x="1041941" y="-6254"/>
                  <a:pt x="1181768" y="46545"/>
                  <a:pt x="1338219" y="0"/>
                </a:cubicBezTo>
                <a:cubicBezTo>
                  <a:pt x="1494671" y="-46545"/>
                  <a:pt x="1757537" y="60899"/>
                  <a:pt x="1929525" y="0"/>
                </a:cubicBezTo>
                <a:cubicBezTo>
                  <a:pt x="2101513" y="-60899"/>
                  <a:pt x="2297405" y="65248"/>
                  <a:pt x="2484522" y="0"/>
                </a:cubicBezTo>
                <a:cubicBezTo>
                  <a:pt x="2671639" y="-65248"/>
                  <a:pt x="2841335" y="14715"/>
                  <a:pt x="3003212" y="0"/>
                </a:cubicBezTo>
                <a:cubicBezTo>
                  <a:pt x="3165089" y="-14715"/>
                  <a:pt x="3348775" y="64644"/>
                  <a:pt x="3630826" y="0"/>
                </a:cubicBezTo>
                <a:cubicBezTo>
                  <a:pt x="3646105" y="176528"/>
                  <a:pt x="3626435" y="250911"/>
                  <a:pt x="3630826" y="384138"/>
                </a:cubicBezTo>
                <a:cubicBezTo>
                  <a:pt x="3635217" y="517365"/>
                  <a:pt x="3593427" y="634242"/>
                  <a:pt x="3630826" y="800287"/>
                </a:cubicBezTo>
                <a:cubicBezTo>
                  <a:pt x="3462312" y="807886"/>
                  <a:pt x="3404624" y="764822"/>
                  <a:pt x="3221061" y="800287"/>
                </a:cubicBezTo>
                <a:cubicBezTo>
                  <a:pt x="3037499" y="835752"/>
                  <a:pt x="2883348" y="765083"/>
                  <a:pt x="2629755" y="800287"/>
                </a:cubicBezTo>
                <a:cubicBezTo>
                  <a:pt x="2376162" y="835491"/>
                  <a:pt x="2335767" y="756195"/>
                  <a:pt x="2183682" y="800287"/>
                </a:cubicBezTo>
                <a:cubicBezTo>
                  <a:pt x="2031597" y="844379"/>
                  <a:pt x="1737868" y="772101"/>
                  <a:pt x="1592377" y="800287"/>
                </a:cubicBezTo>
                <a:cubicBezTo>
                  <a:pt x="1446886" y="828473"/>
                  <a:pt x="1196014" y="763406"/>
                  <a:pt x="1001071" y="800287"/>
                </a:cubicBezTo>
                <a:cubicBezTo>
                  <a:pt x="806128" y="837168"/>
                  <a:pt x="732941" y="790301"/>
                  <a:pt x="554998" y="800287"/>
                </a:cubicBezTo>
                <a:cubicBezTo>
                  <a:pt x="377055" y="810273"/>
                  <a:pt x="154050" y="738214"/>
                  <a:pt x="0" y="800287"/>
                </a:cubicBezTo>
                <a:cubicBezTo>
                  <a:pt x="-42082" y="626834"/>
                  <a:pt x="4347" y="517765"/>
                  <a:pt x="0" y="384138"/>
                </a:cubicBezTo>
                <a:cubicBezTo>
                  <a:pt x="-4347" y="250511"/>
                  <a:pt x="29029" y="104506"/>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60" name="TextBox 59">
            <a:hlinkClick r:id="" action="ppaction://noaction">
              <a:snd r:embed="rId8" name="8_1.wav"/>
            </a:hlinkClick>
            <a:extLst>
              <a:ext uri="{FF2B5EF4-FFF2-40B4-BE49-F238E27FC236}">
                <a16:creationId xmlns:a16="http://schemas.microsoft.com/office/drawing/2014/main" id="{3F59DA00-41FC-492F-9785-2E4724742A23}"/>
              </a:ext>
            </a:extLst>
          </p:cNvPr>
          <p:cNvSpPr txBox="1"/>
          <p:nvPr/>
        </p:nvSpPr>
        <p:spPr>
          <a:xfrm>
            <a:off x="167951" y="55613"/>
            <a:ext cx="6420347"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rPr>
              <a:t>Pancho</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destroza</a:t>
            </a:r>
            <a:r>
              <a:rPr lang="en-GB" sz="2800" dirty="0">
                <a:solidFill>
                  <a:srgbClr val="002060"/>
                </a:solidFill>
                <a:latin typeface="Century Gothic" panose="020B0502020202020204" pitchFamily="34" charset="0"/>
              </a:rPr>
              <a:t> la carta de Sofía...</a:t>
            </a:r>
          </a:p>
        </p:txBody>
      </p:sp>
      <p:sp>
        <p:nvSpPr>
          <p:cNvPr id="61" name="TextBox 60">
            <a:hlinkClick r:id="" action="ppaction://noaction">
              <a:snd r:embed="rId6" name="8_3.wav"/>
            </a:hlinkClick>
            <a:extLst>
              <a:ext uri="{FF2B5EF4-FFF2-40B4-BE49-F238E27FC236}">
                <a16:creationId xmlns:a16="http://schemas.microsoft.com/office/drawing/2014/main" id="{CF19987E-5844-4D37-8146-546F85B4E4F5}"/>
              </a:ext>
            </a:extLst>
          </p:cNvPr>
          <p:cNvSpPr txBox="1"/>
          <p:nvPr/>
        </p:nvSpPr>
        <p:spPr>
          <a:xfrm>
            <a:off x="320888" y="1821149"/>
            <a:ext cx="3076483" cy="523220"/>
          </a:xfrm>
          <a:prstGeom prst="rect">
            <a:avLst/>
          </a:prstGeom>
          <a:noFill/>
        </p:spPr>
        <p:txBody>
          <a:bodyPr wrap="none" rtlCol="0">
            <a:spAutoFit/>
          </a:bodyPr>
          <a:lstStyle/>
          <a:p>
            <a:r>
              <a:rPr lang="en-GB" sz="2800" dirty="0">
                <a:solidFill>
                  <a:srgbClr val="002060"/>
                </a:solidFill>
                <a:latin typeface="Segoe Script" panose="030B0504020000000003" pitchFamily="66" charset="0"/>
              </a:rPr>
              <a:t>Tiene un </a:t>
            </a:r>
            <a:r>
              <a:rPr lang="en-GB" sz="2800" dirty="0" err="1">
                <a:solidFill>
                  <a:srgbClr val="002060"/>
                </a:solidFill>
                <a:latin typeface="Segoe Script" panose="030B0504020000000003" pitchFamily="66" charset="0"/>
              </a:rPr>
              <a:t>gato</a:t>
            </a:r>
            <a:r>
              <a:rPr lang="en-GB" sz="2800" dirty="0">
                <a:solidFill>
                  <a:srgbClr val="002060"/>
                </a:solidFill>
                <a:latin typeface="Segoe Script" panose="030B0504020000000003" pitchFamily="66" charset="0"/>
              </a:rPr>
              <a:t>. </a:t>
            </a:r>
          </a:p>
        </p:txBody>
      </p:sp>
      <p:pic>
        <p:nvPicPr>
          <p:cNvPr id="62" name="Picture 2" descr="Paper, Write, Texture, Lines, Pattern, Writing Paper">
            <a:hlinkClick r:id="" action="ppaction://noaction">
              <a:snd r:embed="rId9" name="8_4.wav"/>
            </a:hlinkClick>
            <a:extLst>
              <a:ext uri="{FF2B5EF4-FFF2-40B4-BE49-F238E27FC236}">
                <a16:creationId xmlns:a16="http://schemas.microsoft.com/office/drawing/2014/main" id="{D9A597C2-C952-4E78-8938-7153DFE117B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208" r="705" b="71614"/>
          <a:stretch/>
        </p:blipFill>
        <p:spPr bwMode="auto">
          <a:xfrm>
            <a:off x="165619" y="2480054"/>
            <a:ext cx="3565860" cy="800287"/>
          </a:xfrm>
          <a:custGeom>
            <a:avLst/>
            <a:gdLst>
              <a:gd name="connsiteX0" fmla="*/ 0 w 3565860"/>
              <a:gd name="connsiteY0" fmla="*/ 0 h 800287"/>
              <a:gd name="connsiteX1" fmla="*/ 487334 w 3565860"/>
              <a:gd name="connsiteY1" fmla="*/ 0 h 800287"/>
              <a:gd name="connsiteX2" fmla="*/ 1081644 w 3565860"/>
              <a:gd name="connsiteY2" fmla="*/ 0 h 800287"/>
              <a:gd name="connsiteX3" fmla="*/ 1568978 w 3565860"/>
              <a:gd name="connsiteY3" fmla="*/ 0 h 800287"/>
              <a:gd name="connsiteX4" fmla="*/ 2234606 w 3565860"/>
              <a:gd name="connsiteY4" fmla="*/ 0 h 800287"/>
              <a:gd name="connsiteX5" fmla="*/ 2864574 w 3565860"/>
              <a:gd name="connsiteY5" fmla="*/ 0 h 800287"/>
              <a:gd name="connsiteX6" fmla="*/ 3565860 w 3565860"/>
              <a:gd name="connsiteY6" fmla="*/ 0 h 800287"/>
              <a:gd name="connsiteX7" fmla="*/ 3565860 w 3565860"/>
              <a:gd name="connsiteY7" fmla="*/ 392141 h 800287"/>
              <a:gd name="connsiteX8" fmla="*/ 3565860 w 3565860"/>
              <a:gd name="connsiteY8" fmla="*/ 800287 h 800287"/>
              <a:gd name="connsiteX9" fmla="*/ 3078526 w 3565860"/>
              <a:gd name="connsiteY9" fmla="*/ 800287 h 800287"/>
              <a:gd name="connsiteX10" fmla="*/ 2519874 w 3565860"/>
              <a:gd name="connsiteY10" fmla="*/ 800287 h 800287"/>
              <a:gd name="connsiteX11" fmla="*/ 1854247 w 3565860"/>
              <a:gd name="connsiteY11" fmla="*/ 800287 h 800287"/>
              <a:gd name="connsiteX12" fmla="*/ 1331254 w 3565860"/>
              <a:gd name="connsiteY12" fmla="*/ 800287 h 800287"/>
              <a:gd name="connsiteX13" fmla="*/ 665627 w 3565860"/>
              <a:gd name="connsiteY13" fmla="*/ 800287 h 800287"/>
              <a:gd name="connsiteX14" fmla="*/ 0 w 3565860"/>
              <a:gd name="connsiteY14" fmla="*/ 800287 h 800287"/>
              <a:gd name="connsiteX15" fmla="*/ 0 w 3565860"/>
              <a:gd name="connsiteY15" fmla="*/ 416149 h 800287"/>
              <a:gd name="connsiteX16" fmla="*/ 0 w 3565860"/>
              <a:gd name="connsiteY16" fmla="*/ 0 h 80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65860" h="800287" extrusionOk="0">
                <a:moveTo>
                  <a:pt x="0" y="0"/>
                </a:moveTo>
                <a:cubicBezTo>
                  <a:pt x="207156" y="-13604"/>
                  <a:pt x="336873" y="45633"/>
                  <a:pt x="487334" y="0"/>
                </a:cubicBezTo>
                <a:cubicBezTo>
                  <a:pt x="637795" y="-45633"/>
                  <a:pt x="918167" y="68312"/>
                  <a:pt x="1081644" y="0"/>
                </a:cubicBezTo>
                <a:cubicBezTo>
                  <a:pt x="1245121" y="-68312"/>
                  <a:pt x="1325884" y="26782"/>
                  <a:pt x="1568978" y="0"/>
                </a:cubicBezTo>
                <a:cubicBezTo>
                  <a:pt x="1812072" y="-26782"/>
                  <a:pt x="2045390" y="67791"/>
                  <a:pt x="2234606" y="0"/>
                </a:cubicBezTo>
                <a:cubicBezTo>
                  <a:pt x="2423822" y="-67791"/>
                  <a:pt x="2637895" y="63644"/>
                  <a:pt x="2864574" y="0"/>
                </a:cubicBezTo>
                <a:cubicBezTo>
                  <a:pt x="3091253" y="-63644"/>
                  <a:pt x="3356683" y="10929"/>
                  <a:pt x="3565860" y="0"/>
                </a:cubicBezTo>
                <a:cubicBezTo>
                  <a:pt x="3565920" y="139780"/>
                  <a:pt x="3544441" y="284279"/>
                  <a:pt x="3565860" y="392141"/>
                </a:cubicBezTo>
                <a:cubicBezTo>
                  <a:pt x="3587279" y="500003"/>
                  <a:pt x="3561769" y="610091"/>
                  <a:pt x="3565860" y="800287"/>
                </a:cubicBezTo>
                <a:cubicBezTo>
                  <a:pt x="3463484" y="844565"/>
                  <a:pt x="3237244" y="743259"/>
                  <a:pt x="3078526" y="800287"/>
                </a:cubicBezTo>
                <a:cubicBezTo>
                  <a:pt x="2919808" y="857315"/>
                  <a:pt x="2722764" y="741202"/>
                  <a:pt x="2519874" y="800287"/>
                </a:cubicBezTo>
                <a:cubicBezTo>
                  <a:pt x="2316984" y="859372"/>
                  <a:pt x="2063614" y="756879"/>
                  <a:pt x="1854247" y="800287"/>
                </a:cubicBezTo>
                <a:cubicBezTo>
                  <a:pt x="1644880" y="843695"/>
                  <a:pt x="1576537" y="769795"/>
                  <a:pt x="1331254" y="800287"/>
                </a:cubicBezTo>
                <a:cubicBezTo>
                  <a:pt x="1085971" y="830779"/>
                  <a:pt x="880921" y="790848"/>
                  <a:pt x="665627" y="800287"/>
                </a:cubicBezTo>
                <a:cubicBezTo>
                  <a:pt x="450333" y="809726"/>
                  <a:pt x="287604" y="733524"/>
                  <a:pt x="0" y="800287"/>
                </a:cubicBezTo>
                <a:cubicBezTo>
                  <a:pt x="-4161" y="639566"/>
                  <a:pt x="30788" y="519558"/>
                  <a:pt x="0" y="416149"/>
                </a:cubicBezTo>
                <a:cubicBezTo>
                  <a:pt x="-30788" y="312740"/>
                  <a:pt x="23513" y="125421"/>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63" name="TextBox 62">
            <a:hlinkClick r:id="" action="ppaction://noaction">
              <a:snd r:embed="rId9" name="8_4.wav"/>
            </a:hlinkClick>
            <a:extLst>
              <a:ext uri="{FF2B5EF4-FFF2-40B4-BE49-F238E27FC236}">
                <a16:creationId xmlns:a16="http://schemas.microsoft.com/office/drawing/2014/main" id="{B7A070A0-3B71-4651-AB88-D1EF15BD5160}"/>
              </a:ext>
            </a:extLst>
          </p:cNvPr>
          <p:cNvSpPr txBox="1"/>
          <p:nvPr/>
        </p:nvSpPr>
        <p:spPr>
          <a:xfrm>
            <a:off x="320888" y="2634011"/>
            <a:ext cx="3183885" cy="523220"/>
          </a:xfrm>
          <a:prstGeom prst="rect">
            <a:avLst/>
          </a:prstGeom>
          <a:noFill/>
        </p:spPr>
        <p:txBody>
          <a:bodyPr wrap="none" rtlCol="0">
            <a:spAutoFit/>
          </a:bodyPr>
          <a:lstStyle/>
          <a:p>
            <a:r>
              <a:rPr lang="en-GB" sz="2800" dirty="0">
                <a:solidFill>
                  <a:srgbClr val="002060"/>
                </a:solidFill>
                <a:latin typeface="Segoe Script" panose="030B0504020000000003" pitchFamily="66" charset="0"/>
              </a:rPr>
              <a:t>Tengo un hotel.</a:t>
            </a:r>
          </a:p>
        </p:txBody>
      </p:sp>
      <p:pic>
        <p:nvPicPr>
          <p:cNvPr id="64" name="Picture 2" descr="Paper, Write, Texture, Lines, Pattern, Writing Paper">
            <a:hlinkClick r:id="" action="ppaction://noaction">
              <a:snd r:embed="rId10" name="8_5.wav"/>
            </a:hlinkClick>
            <a:extLst>
              <a:ext uri="{FF2B5EF4-FFF2-40B4-BE49-F238E27FC236}">
                <a16:creationId xmlns:a16="http://schemas.microsoft.com/office/drawing/2014/main" id="{BEA5D92B-21BE-4950-9A0B-157985C1A2F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208" r="705" b="71614"/>
          <a:stretch/>
        </p:blipFill>
        <p:spPr bwMode="auto">
          <a:xfrm>
            <a:off x="165618" y="3346047"/>
            <a:ext cx="4081415" cy="800287"/>
          </a:xfrm>
          <a:custGeom>
            <a:avLst/>
            <a:gdLst>
              <a:gd name="connsiteX0" fmla="*/ 0 w 4081415"/>
              <a:gd name="connsiteY0" fmla="*/ 0 h 800287"/>
              <a:gd name="connsiteX1" fmla="*/ 460617 w 4081415"/>
              <a:gd name="connsiteY1" fmla="*/ 0 h 800287"/>
              <a:gd name="connsiteX2" fmla="*/ 1043676 w 4081415"/>
              <a:gd name="connsiteY2" fmla="*/ 0 h 800287"/>
              <a:gd name="connsiteX3" fmla="*/ 1504293 w 4081415"/>
              <a:gd name="connsiteY3" fmla="*/ 0 h 800287"/>
              <a:gd name="connsiteX4" fmla="*/ 2168981 w 4081415"/>
              <a:gd name="connsiteY4" fmla="*/ 0 h 800287"/>
              <a:gd name="connsiteX5" fmla="*/ 2792854 w 4081415"/>
              <a:gd name="connsiteY5" fmla="*/ 0 h 800287"/>
              <a:gd name="connsiteX6" fmla="*/ 3375913 w 4081415"/>
              <a:gd name="connsiteY6" fmla="*/ 0 h 800287"/>
              <a:gd name="connsiteX7" fmla="*/ 4081415 w 4081415"/>
              <a:gd name="connsiteY7" fmla="*/ 0 h 800287"/>
              <a:gd name="connsiteX8" fmla="*/ 4081415 w 4081415"/>
              <a:gd name="connsiteY8" fmla="*/ 384138 h 800287"/>
              <a:gd name="connsiteX9" fmla="*/ 4081415 w 4081415"/>
              <a:gd name="connsiteY9" fmla="*/ 800287 h 800287"/>
              <a:gd name="connsiteX10" fmla="*/ 3620798 w 4081415"/>
              <a:gd name="connsiteY10" fmla="*/ 800287 h 800287"/>
              <a:gd name="connsiteX11" fmla="*/ 2956111 w 4081415"/>
              <a:gd name="connsiteY11" fmla="*/ 800287 h 800287"/>
              <a:gd name="connsiteX12" fmla="*/ 2454680 w 4081415"/>
              <a:gd name="connsiteY12" fmla="*/ 800287 h 800287"/>
              <a:gd name="connsiteX13" fmla="*/ 1789992 w 4081415"/>
              <a:gd name="connsiteY13" fmla="*/ 800287 h 800287"/>
              <a:gd name="connsiteX14" fmla="*/ 1125304 w 4081415"/>
              <a:gd name="connsiteY14" fmla="*/ 800287 h 800287"/>
              <a:gd name="connsiteX15" fmla="*/ 623873 w 4081415"/>
              <a:gd name="connsiteY15" fmla="*/ 800287 h 800287"/>
              <a:gd name="connsiteX16" fmla="*/ 0 w 4081415"/>
              <a:gd name="connsiteY16" fmla="*/ 800287 h 800287"/>
              <a:gd name="connsiteX17" fmla="*/ 0 w 4081415"/>
              <a:gd name="connsiteY17" fmla="*/ 384138 h 800287"/>
              <a:gd name="connsiteX18" fmla="*/ 0 w 4081415"/>
              <a:gd name="connsiteY18" fmla="*/ 0 h 80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1415" h="800287" extrusionOk="0">
                <a:moveTo>
                  <a:pt x="0" y="0"/>
                </a:moveTo>
                <a:cubicBezTo>
                  <a:pt x="168072" y="-30945"/>
                  <a:pt x="244886" y="53337"/>
                  <a:pt x="460617" y="0"/>
                </a:cubicBezTo>
                <a:cubicBezTo>
                  <a:pt x="676348" y="-53337"/>
                  <a:pt x="816664" y="10286"/>
                  <a:pt x="1043676" y="0"/>
                </a:cubicBezTo>
                <a:cubicBezTo>
                  <a:pt x="1270688" y="-10286"/>
                  <a:pt x="1335386" y="25645"/>
                  <a:pt x="1504293" y="0"/>
                </a:cubicBezTo>
                <a:cubicBezTo>
                  <a:pt x="1673200" y="-25645"/>
                  <a:pt x="1950157" y="30335"/>
                  <a:pt x="2168981" y="0"/>
                </a:cubicBezTo>
                <a:cubicBezTo>
                  <a:pt x="2387805" y="-30335"/>
                  <a:pt x="2635044" y="67031"/>
                  <a:pt x="2792854" y="0"/>
                </a:cubicBezTo>
                <a:cubicBezTo>
                  <a:pt x="2950664" y="-67031"/>
                  <a:pt x="3085217" y="36254"/>
                  <a:pt x="3375913" y="0"/>
                </a:cubicBezTo>
                <a:cubicBezTo>
                  <a:pt x="3666609" y="-36254"/>
                  <a:pt x="3888289" y="76088"/>
                  <a:pt x="4081415" y="0"/>
                </a:cubicBezTo>
                <a:cubicBezTo>
                  <a:pt x="4096694" y="176528"/>
                  <a:pt x="4077024" y="250911"/>
                  <a:pt x="4081415" y="384138"/>
                </a:cubicBezTo>
                <a:cubicBezTo>
                  <a:pt x="4085806" y="517365"/>
                  <a:pt x="4044016" y="634242"/>
                  <a:pt x="4081415" y="800287"/>
                </a:cubicBezTo>
                <a:cubicBezTo>
                  <a:pt x="3969441" y="807770"/>
                  <a:pt x="3799973" y="754102"/>
                  <a:pt x="3620798" y="800287"/>
                </a:cubicBezTo>
                <a:cubicBezTo>
                  <a:pt x="3441623" y="846472"/>
                  <a:pt x="3157095" y="725293"/>
                  <a:pt x="2956111" y="800287"/>
                </a:cubicBezTo>
                <a:cubicBezTo>
                  <a:pt x="2755127" y="875281"/>
                  <a:pt x="2704126" y="754215"/>
                  <a:pt x="2454680" y="800287"/>
                </a:cubicBezTo>
                <a:cubicBezTo>
                  <a:pt x="2205234" y="846359"/>
                  <a:pt x="2069217" y="784893"/>
                  <a:pt x="1789992" y="800287"/>
                </a:cubicBezTo>
                <a:cubicBezTo>
                  <a:pt x="1510767" y="815681"/>
                  <a:pt x="1279439" y="782140"/>
                  <a:pt x="1125304" y="800287"/>
                </a:cubicBezTo>
                <a:cubicBezTo>
                  <a:pt x="971169" y="818434"/>
                  <a:pt x="755931" y="756921"/>
                  <a:pt x="623873" y="800287"/>
                </a:cubicBezTo>
                <a:cubicBezTo>
                  <a:pt x="491815" y="843653"/>
                  <a:pt x="278268" y="769600"/>
                  <a:pt x="0" y="800287"/>
                </a:cubicBezTo>
                <a:cubicBezTo>
                  <a:pt x="-42082" y="626834"/>
                  <a:pt x="4347" y="517765"/>
                  <a:pt x="0" y="384138"/>
                </a:cubicBezTo>
                <a:cubicBezTo>
                  <a:pt x="-4347" y="250511"/>
                  <a:pt x="29029" y="104506"/>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65" name="TextBox 64">
            <a:hlinkClick r:id="" action="ppaction://noaction">
              <a:snd r:embed="rId10" name="8_5.wav"/>
            </a:hlinkClick>
            <a:extLst>
              <a:ext uri="{FF2B5EF4-FFF2-40B4-BE49-F238E27FC236}">
                <a16:creationId xmlns:a16="http://schemas.microsoft.com/office/drawing/2014/main" id="{393E31ED-1406-453C-BAD4-046FD4F77C01}"/>
              </a:ext>
            </a:extLst>
          </p:cNvPr>
          <p:cNvSpPr txBox="1"/>
          <p:nvPr/>
        </p:nvSpPr>
        <p:spPr>
          <a:xfrm>
            <a:off x="320888" y="3500004"/>
            <a:ext cx="3863558" cy="523220"/>
          </a:xfrm>
          <a:prstGeom prst="rect">
            <a:avLst/>
          </a:prstGeom>
          <a:noFill/>
        </p:spPr>
        <p:txBody>
          <a:bodyPr wrap="none" rtlCol="0">
            <a:spAutoFit/>
          </a:bodyPr>
          <a:lstStyle/>
          <a:p>
            <a:r>
              <a:rPr lang="en-GB" sz="2800" dirty="0">
                <a:solidFill>
                  <a:srgbClr val="002060"/>
                </a:solidFill>
                <a:latin typeface="Segoe Script" panose="030B0504020000000003" pitchFamily="66" charset="0"/>
              </a:rPr>
              <a:t>Tengo una piscina.</a:t>
            </a:r>
          </a:p>
        </p:txBody>
      </p:sp>
      <p:pic>
        <p:nvPicPr>
          <p:cNvPr id="66" name="Picture 2" descr="Paper, Write, Texture, Lines, Pattern, Writing Paper">
            <a:hlinkClick r:id="" action="ppaction://noaction">
              <a:snd r:embed="rId11" name="8_6.wav"/>
            </a:hlinkClick>
            <a:extLst>
              <a:ext uri="{FF2B5EF4-FFF2-40B4-BE49-F238E27FC236}">
                <a16:creationId xmlns:a16="http://schemas.microsoft.com/office/drawing/2014/main" id="{0A7FE99A-8075-46EA-B9F4-DCE3BF18472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208" r="705" b="71614"/>
          <a:stretch/>
        </p:blipFill>
        <p:spPr bwMode="auto">
          <a:xfrm>
            <a:off x="165619" y="4230328"/>
            <a:ext cx="4149196" cy="800287"/>
          </a:xfrm>
          <a:custGeom>
            <a:avLst/>
            <a:gdLst>
              <a:gd name="connsiteX0" fmla="*/ 0 w 4149196"/>
              <a:gd name="connsiteY0" fmla="*/ 0 h 800287"/>
              <a:gd name="connsiteX1" fmla="*/ 468266 w 4149196"/>
              <a:gd name="connsiteY1" fmla="*/ 0 h 800287"/>
              <a:gd name="connsiteX2" fmla="*/ 1061009 w 4149196"/>
              <a:gd name="connsiteY2" fmla="*/ 0 h 800287"/>
              <a:gd name="connsiteX3" fmla="*/ 1529275 w 4149196"/>
              <a:gd name="connsiteY3" fmla="*/ 0 h 800287"/>
              <a:gd name="connsiteX4" fmla="*/ 2205001 w 4149196"/>
              <a:gd name="connsiteY4" fmla="*/ 0 h 800287"/>
              <a:gd name="connsiteX5" fmla="*/ 2839236 w 4149196"/>
              <a:gd name="connsiteY5" fmla="*/ 0 h 800287"/>
              <a:gd name="connsiteX6" fmla="*/ 3431978 w 4149196"/>
              <a:gd name="connsiteY6" fmla="*/ 0 h 800287"/>
              <a:gd name="connsiteX7" fmla="*/ 4149196 w 4149196"/>
              <a:gd name="connsiteY7" fmla="*/ 0 h 800287"/>
              <a:gd name="connsiteX8" fmla="*/ 4149196 w 4149196"/>
              <a:gd name="connsiteY8" fmla="*/ 384138 h 800287"/>
              <a:gd name="connsiteX9" fmla="*/ 4149196 w 4149196"/>
              <a:gd name="connsiteY9" fmla="*/ 800287 h 800287"/>
              <a:gd name="connsiteX10" fmla="*/ 3680930 w 4149196"/>
              <a:gd name="connsiteY10" fmla="*/ 800287 h 800287"/>
              <a:gd name="connsiteX11" fmla="*/ 3005203 w 4149196"/>
              <a:gd name="connsiteY11" fmla="*/ 800287 h 800287"/>
              <a:gd name="connsiteX12" fmla="*/ 2495445 w 4149196"/>
              <a:gd name="connsiteY12" fmla="*/ 800287 h 800287"/>
              <a:gd name="connsiteX13" fmla="*/ 1819719 w 4149196"/>
              <a:gd name="connsiteY13" fmla="*/ 800287 h 800287"/>
              <a:gd name="connsiteX14" fmla="*/ 1143993 w 4149196"/>
              <a:gd name="connsiteY14" fmla="*/ 800287 h 800287"/>
              <a:gd name="connsiteX15" fmla="*/ 634234 w 4149196"/>
              <a:gd name="connsiteY15" fmla="*/ 800287 h 800287"/>
              <a:gd name="connsiteX16" fmla="*/ 0 w 4149196"/>
              <a:gd name="connsiteY16" fmla="*/ 800287 h 800287"/>
              <a:gd name="connsiteX17" fmla="*/ 0 w 4149196"/>
              <a:gd name="connsiteY17" fmla="*/ 384138 h 800287"/>
              <a:gd name="connsiteX18" fmla="*/ 0 w 4149196"/>
              <a:gd name="connsiteY18" fmla="*/ 0 h 80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196" h="800287" extrusionOk="0">
                <a:moveTo>
                  <a:pt x="0" y="0"/>
                </a:moveTo>
                <a:cubicBezTo>
                  <a:pt x="189934" y="-52797"/>
                  <a:pt x="367111" y="22017"/>
                  <a:pt x="468266" y="0"/>
                </a:cubicBezTo>
                <a:cubicBezTo>
                  <a:pt x="569421" y="-22017"/>
                  <a:pt x="894246" y="32376"/>
                  <a:pt x="1061009" y="0"/>
                </a:cubicBezTo>
                <a:cubicBezTo>
                  <a:pt x="1227772" y="-32376"/>
                  <a:pt x="1400280" y="9936"/>
                  <a:pt x="1529275" y="0"/>
                </a:cubicBezTo>
                <a:cubicBezTo>
                  <a:pt x="1658270" y="-9936"/>
                  <a:pt x="1940766" y="68681"/>
                  <a:pt x="2205001" y="0"/>
                </a:cubicBezTo>
                <a:cubicBezTo>
                  <a:pt x="2469236" y="-68681"/>
                  <a:pt x="2619417" y="76062"/>
                  <a:pt x="2839236" y="0"/>
                </a:cubicBezTo>
                <a:cubicBezTo>
                  <a:pt x="3059055" y="-76062"/>
                  <a:pt x="3306455" y="59258"/>
                  <a:pt x="3431978" y="0"/>
                </a:cubicBezTo>
                <a:cubicBezTo>
                  <a:pt x="3557501" y="-59258"/>
                  <a:pt x="3846015" y="7979"/>
                  <a:pt x="4149196" y="0"/>
                </a:cubicBezTo>
                <a:cubicBezTo>
                  <a:pt x="4164475" y="176528"/>
                  <a:pt x="4144805" y="250911"/>
                  <a:pt x="4149196" y="384138"/>
                </a:cubicBezTo>
                <a:cubicBezTo>
                  <a:pt x="4153587" y="517365"/>
                  <a:pt x="4111797" y="634242"/>
                  <a:pt x="4149196" y="800287"/>
                </a:cubicBezTo>
                <a:cubicBezTo>
                  <a:pt x="3957971" y="818188"/>
                  <a:pt x="3876920" y="764070"/>
                  <a:pt x="3680930" y="800287"/>
                </a:cubicBezTo>
                <a:cubicBezTo>
                  <a:pt x="3484940" y="836504"/>
                  <a:pt x="3214047" y="765399"/>
                  <a:pt x="3005203" y="800287"/>
                </a:cubicBezTo>
                <a:cubicBezTo>
                  <a:pt x="2796359" y="835175"/>
                  <a:pt x="2647425" y="743612"/>
                  <a:pt x="2495445" y="800287"/>
                </a:cubicBezTo>
                <a:cubicBezTo>
                  <a:pt x="2343465" y="856962"/>
                  <a:pt x="2105218" y="782828"/>
                  <a:pt x="1819719" y="800287"/>
                </a:cubicBezTo>
                <a:cubicBezTo>
                  <a:pt x="1534220" y="817746"/>
                  <a:pt x="1362754" y="724237"/>
                  <a:pt x="1143993" y="800287"/>
                </a:cubicBezTo>
                <a:cubicBezTo>
                  <a:pt x="925232" y="876337"/>
                  <a:pt x="764073" y="768806"/>
                  <a:pt x="634234" y="800287"/>
                </a:cubicBezTo>
                <a:cubicBezTo>
                  <a:pt x="504395" y="831768"/>
                  <a:pt x="221776" y="763710"/>
                  <a:pt x="0" y="800287"/>
                </a:cubicBezTo>
                <a:cubicBezTo>
                  <a:pt x="-42082" y="626834"/>
                  <a:pt x="4347" y="517765"/>
                  <a:pt x="0" y="384138"/>
                </a:cubicBezTo>
                <a:cubicBezTo>
                  <a:pt x="-4347" y="250511"/>
                  <a:pt x="29029" y="104506"/>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67" name="TextBox 66">
            <a:hlinkClick r:id="" action="ppaction://noaction">
              <a:snd r:embed="rId11" name="8_6.wav"/>
            </a:hlinkClick>
            <a:extLst>
              <a:ext uri="{FF2B5EF4-FFF2-40B4-BE49-F238E27FC236}">
                <a16:creationId xmlns:a16="http://schemas.microsoft.com/office/drawing/2014/main" id="{98ADD9AC-D9AD-4C98-B888-835957AFC917}"/>
              </a:ext>
            </a:extLst>
          </p:cNvPr>
          <p:cNvSpPr txBox="1"/>
          <p:nvPr/>
        </p:nvSpPr>
        <p:spPr>
          <a:xfrm>
            <a:off x="320888" y="4384285"/>
            <a:ext cx="3948517" cy="523220"/>
          </a:xfrm>
          <a:prstGeom prst="rect">
            <a:avLst/>
          </a:prstGeom>
          <a:noFill/>
        </p:spPr>
        <p:txBody>
          <a:bodyPr wrap="none" rtlCol="0">
            <a:spAutoFit/>
          </a:bodyPr>
          <a:lstStyle/>
          <a:p>
            <a:r>
              <a:rPr lang="en-GB" sz="2800" dirty="0">
                <a:solidFill>
                  <a:srgbClr val="002060"/>
                </a:solidFill>
                <a:latin typeface="Segoe Script" panose="030B0504020000000003" pitchFamily="66" charset="0"/>
              </a:rPr>
              <a:t>Tengo un </a:t>
            </a:r>
            <a:r>
              <a:rPr lang="en-GB" sz="2800" dirty="0" err="1">
                <a:solidFill>
                  <a:srgbClr val="002060"/>
                </a:solidFill>
                <a:latin typeface="Segoe Script" panose="030B0504020000000003" pitchFamily="66" charset="0"/>
              </a:rPr>
              <a:t>hermano</a:t>
            </a:r>
            <a:r>
              <a:rPr lang="en-GB" sz="2800" dirty="0">
                <a:solidFill>
                  <a:srgbClr val="002060"/>
                </a:solidFill>
                <a:latin typeface="Segoe Script" panose="030B0504020000000003" pitchFamily="66" charset="0"/>
              </a:rPr>
              <a:t>.</a:t>
            </a:r>
          </a:p>
        </p:txBody>
      </p:sp>
      <p:pic>
        <p:nvPicPr>
          <p:cNvPr id="68" name="Picture 2" descr="Paper, Write, Texture, Lines, Pattern, Writing Paper">
            <a:extLst>
              <a:ext uri="{FF2B5EF4-FFF2-40B4-BE49-F238E27FC236}">
                <a16:creationId xmlns:a16="http://schemas.microsoft.com/office/drawing/2014/main" id="{7D2BA010-F6C6-448D-9198-14D4CE66A3E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208" r="705" b="71614"/>
          <a:stretch/>
        </p:blipFill>
        <p:spPr bwMode="auto">
          <a:xfrm>
            <a:off x="205272" y="5111420"/>
            <a:ext cx="3764077" cy="800287"/>
          </a:xfrm>
          <a:custGeom>
            <a:avLst/>
            <a:gdLst>
              <a:gd name="connsiteX0" fmla="*/ 0 w 3764077"/>
              <a:gd name="connsiteY0" fmla="*/ 0 h 800287"/>
              <a:gd name="connsiteX1" fmla="*/ 424803 w 3764077"/>
              <a:gd name="connsiteY1" fmla="*/ 0 h 800287"/>
              <a:gd name="connsiteX2" fmla="*/ 962528 w 3764077"/>
              <a:gd name="connsiteY2" fmla="*/ 0 h 800287"/>
              <a:gd name="connsiteX3" fmla="*/ 1387331 w 3764077"/>
              <a:gd name="connsiteY3" fmla="*/ 0 h 800287"/>
              <a:gd name="connsiteX4" fmla="*/ 2000338 w 3764077"/>
              <a:gd name="connsiteY4" fmla="*/ 0 h 800287"/>
              <a:gd name="connsiteX5" fmla="*/ 2575704 w 3764077"/>
              <a:gd name="connsiteY5" fmla="*/ 0 h 800287"/>
              <a:gd name="connsiteX6" fmla="*/ 3113429 w 3764077"/>
              <a:gd name="connsiteY6" fmla="*/ 0 h 800287"/>
              <a:gd name="connsiteX7" fmla="*/ 3764077 w 3764077"/>
              <a:gd name="connsiteY7" fmla="*/ 0 h 800287"/>
              <a:gd name="connsiteX8" fmla="*/ 3764077 w 3764077"/>
              <a:gd name="connsiteY8" fmla="*/ 384138 h 800287"/>
              <a:gd name="connsiteX9" fmla="*/ 3764077 w 3764077"/>
              <a:gd name="connsiteY9" fmla="*/ 800287 h 800287"/>
              <a:gd name="connsiteX10" fmla="*/ 3339274 w 3764077"/>
              <a:gd name="connsiteY10" fmla="*/ 800287 h 800287"/>
              <a:gd name="connsiteX11" fmla="*/ 2726267 w 3764077"/>
              <a:gd name="connsiteY11" fmla="*/ 800287 h 800287"/>
              <a:gd name="connsiteX12" fmla="*/ 2263823 w 3764077"/>
              <a:gd name="connsiteY12" fmla="*/ 800287 h 800287"/>
              <a:gd name="connsiteX13" fmla="*/ 1650817 w 3764077"/>
              <a:gd name="connsiteY13" fmla="*/ 800287 h 800287"/>
              <a:gd name="connsiteX14" fmla="*/ 1037810 w 3764077"/>
              <a:gd name="connsiteY14" fmla="*/ 800287 h 800287"/>
              <a:gd name="connsiteX15" fmla="*/ 575366 w 3764077"/>
              <a:gd name="connsiteY15" fmla="*/ 800287 h 800287"/>
              <a:gd name="connsiteX16" fmla="*/ 0 w 3764077"/>
              <a:gd name="connsiteY16" fmla="*/ 800287 h 800287"/>
              <a:gd name="connsiteX17" fmla="*/ 0 w 3764077"/>
              <a:gd name="connsiteY17" fmla="*/ 384138 h 800287"/>
              <a:gd name="connsiteX18" fmla="*/ 0 w 3764077"/>
              <a:gd name="connsiteY18" fmla="*/ 0 h 80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64077" h="800287" extrusionOk="0">
                <a:moveTo>
                  <a:pt x="0" y="0"/>
                </a:moveTo>
                <a:cubicBezTo>
                  <a:pt x="191634" y="-39140"/>
                  <a:pt x="239350" y="40161"/>
                  <a:pt x="424803" y="0"/>
                </a:cubicBezTo>
                <a:cubicBezTo>
                  <a:pt x="610256" y="-40161"/>
                  <a:pt x="838831" y="39883"/>
                  <a:pt x="962528" y="0"/>
                </a:cubicBezTo>
                <a:cubicBezTo>
                  <a:pt x="1086225" y="-39883"/>
                  <a:pt x="1257680" y="14299"/>
                  <a:pt x="1387331" y="0"/>
                </a:cubicBezTo>
                <a:cubicBezTo>
                  <a:pt x="1516982" y="-14299"/>
                  <a:pt x="1770161" y="13731"/>
                  <a:pt x="2000338" y="0"/>
                </a:cubicBezTo>
                <a:cubicBezTo>
                  <a:pt x="2230515" y="-13731"/>
                  <a:pt x="2332305" y="68132"/>
                  <a:pt x="2575704" y="0"/>
                </a:cubicBezTo>
                <a:cubicBezTo>
                  <a:pt x="2819103" y="-68132"/>
                  <a:pt x="2957479" y="15179"/>
                  <a:pt x="3113429" y="0"/>
                </a:cubicBezTo>
                <a:cubicBezTo>
                  <a:pt x="3269379" y="-15179"/>
                  <a:pt x="3598992" y="39508"/>
                  <a:pt x="3764077" y="0"/>
                </a:cubicBezTo>
                <a:cubicBezTo>
                  <a:pt x="3779356" y="176528"/>
                  <a:pt x="3759686" y="250911"/>
                  <a:pt x="3764077" y="384138"/>
                </a:cubicBezTo>
                <a:cubicBezTo>
                  <a:pt x="3768468" y="517365"/>
                  <a:pt x="3726678" y="634242"/>
                  <a:pt x="3764077" y="800287"/>
                </a:cubicBezTo>
                <a:cubicBezTo>
                  <a:pt x="3600506" y="809258"/>
                  <a:pt x="3465435" y="771948"/>
                  <a:pt x="3339274" y="800287"/>
                </a:cubicBezTo>
                <a:cubicBezTo>
                  <a:pt x="3213113" y="828626"/>
                  <a:pt x="2910627" y="796007"/>
                  <a:pt x="2726267" y="800287"/>
                </a:cubicBezTo>
                <a:cubicBezTo>
                  <a:pt x="2541907" y="804567"/>
                  <a:pt x="2393363" y="749701"/>
                  <a:pt x="2263823" y="800287"/>
                </a:cubicBezTo>
                <a:cubicBezTo>
                  <a:pt x="2134283" y="850873"/>
                  <a:pt x="1900918" y="773701"/>
                  <a:pt x="1650817" y="800287"/>
                </a:cubicBezTo>
                <a:cubicBezTo>
                  <a:pt x="1400716" y="826873"/>
                  <a:pt x="1245837" y="733431"/>
                  <a:pt x="1037810" y="800287"/>
                </a:cubicBezTo>
                <a:cubicBezTo>
                  <a:pt x="829783" y="867143"/>
                  <a:pt x="793900" y="765782"/>
                  <a:pt x="575366" y="800287"/>
                </a:cubicBezTo>
                <a:cubicBezTo>
                  <a:pt x="356832" y="834792"/>
                  <a:pt x="121414" y="784006"/>
                  <a:pt x="0" y="800287"/>
                </a:cubicBezTo>
                <a:cubicBezTo>
                  <a:pt x="-42082" y="626834"/>
                  <a:pt x="4347" y="517765"/>
                  <a:pt x="0" y="384138"/>
                </a:cubicBezTo>
                <a:cubicBezTo>
                  <a:pt x="-4347" y="250511"/>
                  <a:pt x="29029" y="104506"/>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69" name="TextBox 68">
            <a:hlinkClick r:id="" action="ppaction://noaction">
              <a:snd r:embed="rId12" name="8_7.wav"/>
            </a:hlinkClick>
            <a:extLst>
              <a:ext uri="{FF2B5EF4-FFF2-40B4-BE49-F238E27FC236}">
                <a16:creationId xmlns:a16="http://schemas.microsoft.com/office/drawing/2014/main" id="{51CEF319-0350-4917-85A7-9389217BB4D5}"/>
              </a:ext>
            </a:extLst>
          </p:cNvPr>
          <p:cNvSpPr txBox="1"/>
          <p:nvPr/>
        </p:nvSpPr>
        <p:spPr>
          <a:xfrm>
            <a:off x="360542" y="5265377"/>
            <a:ext cx="3480440" cy="523220"/>
          </a:xfrm>
          <a:prstGeom prst="rect">
            <a:avLst/>
          </a:prstGeom>
          <a:noFill/>
        </p:spPr>
        <p:txBody>
          <a:bodyPr wrap="none" rtlCol="0">
            <a:spAutoFit/>
          </a:bodyPr>
          <a:lstStyle/>
          <a:p>
            <a:r>
              <a:rPr lang="en-GB" sz="2800" dirty="0">
                <a:solidFill>
                  <a:srgbClr val="002060"/>
                </a:solidFill>
                <a:latin typeface="Segoe Script" panose="030B0504020000000003" pitchFamily="66" charset="0"/>
              </a:rPr>
              <a:t>Tiene un </a:t>
            </a:r>
            <a:r>
              <a:rPr lang="en-GB" sz="2800" dirty="0" err="1">
                <a:solidFill>
                  <a:srgbClr val="002060"/>
                </a:solidFill>
                <a:latin typeface="Segoe Script" panose="030B0504020000000003" pitchFamily="66" charset="0"/>
              </a:rPr>
              <a:t>puente</a:t>
            </a:r>
            <a:r>
              <a:rPr lang="en-GB" sz="2800" dirty="0">
                <a:solidFill>
                  <a:srgbClr val="002060"/>
                </a:solidFill>
                <a:latin typeface="Segoe Script" panose="030B0504020000000003" pitchFamily="66" charset="0"/>
              </a:rPr>
              <a:t>.</a:t>
            </a:r>
          </a:p>
        </p:txBody>
      </p:sp>
      <p:pic>
        <p:nvPicPr>
          <p:cNvPr id="70" name="Picture 2" descr="Paper, Write, Texture, Lines, Pattern, Writing Paper">
            <a:extLst>
              <a:ext uri="{FF2B5EF4-FFF2-40B4-BE49-F238E27FC236}">
                <a16:creationId xmlns:a16="http://schemas.microsoft.com/office/drawing/2014/main" id="{27CE1587-1C1A-4754-BA98-A2222DAA15C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208" r="705" b="71614"/>
          <a:stretch/>
        </p:blipFill>
        <p:spPr bwMode="auto">
          <a:xfrm>
            <a:off x="165619" y="5972664"/>
            <a:ext cx="4303256" cy="800287"/>
          </a:xfrm>
          <a:custGeom>
            <a:avLst/>
            <a:gdLst>
              <a:gd name="connsiteX0" fmla="*/ 0 w 4303256"/>
              <a:gd name="connsiteY0" fmla="*/ 0 h 800287"/>
              <a:gd name="connsiteX1" fmla="*/ 408809 w 4303256"/>
              <a:gd name="connsiteY1" fmla="*/ 0 h 800287"/>
              <a:gd name="connsiteX2" fmla="*/ 946716 w 4303256"/>
              <a:gd name="connsiteY2" fmla="*/ 0 h 800287"/>
              <a:gd name="connsiteX3" fmla="*/ 1355526 w 4303256"/>
              <a:gd name="connsiteY3" fmla="*/ 0 h 800287"/>
              <a:gd name="connsiteX4" fmla="*/ 1979498 w 4303256"/>
              <a:gd name="connsiteY4" fmla="*/ 0 h 800287"/>
              <a:gd name="connsiteX5" fmla="*/ 2560437 w 4303256"/>
              <a:gd name="connsiteY5" fmla="*/ 0 h 800287"/>
              <a:gd name="connsiteX6" fmla="*/ 3098344 w 4303256"/>
              <a:gd name="connsiteY6" fmla="*/ 0 h 800287"/>
              <a:gd name="connsiteX7" fmla="*/ 3593219 w 4303256"/>
              <a:gd name="connsiteY7" fmla="*/ 0 h 800287"/>
              <a:gd name="connsiteX8" fmla="*/ 4303256 w 4303256"/>
              <a:gd name="connsiteY8" fmla="*/ 0 h 800287"/>
              <a:gd name="connsiteX9" fmla="*/ 4303256 w 4303256"/>
              <a:gd name="connsiteY9" fmla="*/ 384138 h 800287"/>
              <a:gd name="connsiteX10" fmla="*/ 4303256 w 4303256"/>
              <a:gd name="connsiteY10" fmla="*/ 800287 h 800287"/>
              <a:gd name="connsiteX11" fmla="*/ 3894447 w 4303256"/>
              <a:gd name="connsiteY11" fmla="*/ 800287 h 800287"/>
              <a:gd name="connsiteX12" fmla="*/ 3442605 w 4303256"/>
              <a:gd name="connsiteY12" fmla="*/ 800287 h 800287"/>
              <a:gd name="connsiteX13" fmla="*/ 2818633 w 4303256"/>
              <a:gd name="connsiteY13" fmla="*/ 800287 h 800287"/>
              <a:gd name="connsiteX14" fmla="*/ 2194661 w 4303256"/>
              <a:gd name="connsiteY14" fmla="*/ 800287 h 800287"/>
              <a:gd name="connsiteX15" fmla="*/ 1742819 w 4303256"/>
              <a:gd name="connsiteY15" fmla="*/ 800287 h 800287"/>
              <a:gd name="connsiteX16" fmla="*/ 1334009 w 4303256"/>
              <a:gd name="connsiteY16" fmla="*/ 800287 h 800287"/>
              <a:gd name="connsiteX17" fmla="*/ 710037 w 4303256"/>
              <a:gd name="connsiteY17" fmla="*/ 800287 h 800287"/>
              <a:gd name="connsiteX18" fmla="*/ 0 w 4303256"/>
              <a:gd name="connsiteY18" fmla="*/ 800287 h 800287"/>
              <a:gd name="connsiteX19" fmla="*/ 0 w 4303256"/>
              <a:gd name="connsiteY19" fmla="*/ 400144 h 800287"/>
              <a:gd name="connsiteX20" fmla="*/ 0 w 4303256"/>
              <a:gd name="connsiteY20" fmla="*/ 0 h 80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03256" h="800287" extrusionOk="0">
                <a:moveTo>
                  <a:pt x="0" y="0"/>
                </a:moveTo>
                <a:cubicBezTo>
                  <a:pt x="146922" y="-14433"/>
                  <a:pt x="255417" y="8906"/>
                  <a:pt x="408809" y="0"/>
                </a:cubicBezTo>
                <a:cubicBezTo>
                  <a:pt x="562201" y="-8906"/>
                  <a:pt x="808555" y="12402"/>
                  <a:pt x="946716" y="0"/>
                </a:cubicBezTo>
                <a:cubicBezTo>
                  <a:pt x="1084877" y="-12402"/>
                  <a:pt x="1259676" y="8265"/>
                  <a:pt x="1355526" y="0"/>
                </a:cubicBezTo>
                <a:cubicBezTo>
                  <a:pt x="1451376" y="-8265"/>
                  <a:pt x="1768312" y="61896"/>
                  <a:pt x="1979498" y="0"/>
                </a:cubicBezTo>
                <a:cubicBezTo>
                  <a:pt x="2190684" y="-61896"/>
                  <a:pt x="2279100" y="38644"/>
                  <a:pt x="2560437" y="0"/>
                </a:cubicBezTo>
                <a:cubicBezTo>
                  <a:pt x="2841774" y="-38644"/>
                  <a:pt x="2980335" y="41049"/>
                  <a:pt x="3098344" y="0"/>
                </a:cubicBezTo>
                <a:cubicBezTo>
                  <a:pt x="3216353" y="-41049"/>
                  <a:pt x="3373492" y="52241"/>
                  <a:pt x="3593219" y="0"/>
                </a:cubicBezTo>
                <a:cubicBezTo>
                  <a:pt x="3812946" y="-52241"/>
                  <a:pt x="4011451" y="74129"/>
                  <a:pt x="4303256" y="0"/>
                </a:cubicBezTo>
                <a:cubicBezTo>
                  <a:pt x="4316576" y="89640"/>
                  <a:pt x="4294245" y="200153"/>
                  <a:pt x="4303256" y="384138"/>
                </a:cubicBezTo>
                <a:cubicBezTo>
                  <a:pt x="4312267" y="568123"/>
                  <a:pt x="4267211" y="716459"/>
                  <a:pt x="4303256" y="800287"/>
                </a:cubicBezTo>
                <a:cubicBezTo>
                  <a:pt x="4176674" y="831517"/>
                  <a:pt x="4055602" y="782678"/>
                  <a:pt x="3894447" y="800287"/>
                </a:cubicBezTo>
                <a:cubicBezTo>
                  <a:pt x="3733292" y="817896"/>
                  <a:pt x="3624726" y="784653"/>
                  <a:pt x="3442605" y="800287"/>
                </a:cubicBezTo>
                <a:cubicBezTo>
                  <a:pt x="3260484" y="815921"/>
                  <a:pt x="3105692" y="782762"/>
                  <a:pt x="2818633" y="800287"/>
                </a:cubicBezTo>
                <a:cubicBezTo>
                  <a:pt x="2531574" y="817812"/>
                  <a:pt x="2503782" y="738250"/>
                  <a:pt x="2194661" y="800287"/>
                </a:cubicBezTo>
                <a:cubicBezTo>
                  <a:pt x="1885540" y="862324"/>
                  <a:pt x="1939811" y="767542"/>
                  <a:pt x="1742819" y="800287"/>
                </a:cubicBezTo>
                <a:cubicBezTo>
                  <a:pt x="1545827" y="833032"/>
                  <a:pt x="1533545" y="757564"/>
                  <a:pt x="1334009" y="800287"/>
                </a:cubicBezTo>
                <a:cubicBezTo>
                  <a:pt x="1134473" y="843010"/>
                  <a:pt x="999626" y="792341"/>
                  <a:pt x="710037" y="800287"/>
                </a:cubicBezTo>
                <a:cubicBezTo>
                  <a:pt x="420448" y="808233"/>
                  <a:pt x="230805" y="760895"/>
                  <a:pt x="0" y="800287"/>
                </a:cubicBezTo>
                <a:cubicBezTo>
                  <a:pt x="-13513" y="601737"/>
                  <a:pt x="26060" y="575271"/>
                  <a:pt x="0" y="400144"/>
                </a:cubicBezTo>
                <a:cubicBezTo>
                  <a:pt x="-26060" y="225017"/>
                  <a:pt x="23848" y="116341"/>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71" name="TextBox 70">
            <a:hlinkClick r:id="" action="ppaction://noaction">
              <a:snd r:embed="rId13" name="8_8.wav"/>
            </a:hlinkClick>
            <a:extLst>
              <a:ext uri="{FF2B5EF4-FFF2-40B4-BE49-F238E27FC236}">
                <a16:creationId xmlns:a16="http://schemas.microsoft.com/office/drawing/2014/main" id="{A2350B1F-E464-465F-98FC-1DF0B75B784A}"/>
              </a:ext>
            </a:extLst>
          </p:cNvPr>
          <p:cNvSpPr txBox="1"/>
          <p:nvPr/>
        </p:nvSpPr>
        <p:spPr>
          <a:xfrm>
            <a:off x="320888" y="6126621"/>
            <a:ext cx="3687228" cy="523220"/>
          </a:xfrm>
          <a:prstGeom prst="rect">
            <a:avLst/>
          </a:prstGeom>
          <a:noFill/>
        </p:spPr>
        <p:txBody>
          <a:bodyPr wrap="none" rtlCol="0">
            <a:spAutoFit/>
          </a:bodyPr>
          <a:lstStyle/>
          <a:p>
            <a:r>
              <a:rPr lang="en-GB" sz="2800" dirty="0">
                <a:solidFill>
                  <a:srgbClr val="002060"/>
                </a:solidFill>
                <a:latin typeface="Segoe Script" panose="030B0504020000000003" pitchFamily="66" charset="0"/>
              </a:rPr>
              <a:t>Tiene un </a:t>
            </a:r>
            <a:r>
              <a:rPr lang="en-GB" sz="2800" dirty="0" err="1">
                <a:solidFill>
                  <a:srgbClr val="002060"/>
                </a:solidFill>
                <a:latin typeface="Segoe Script" panose="030B0504020000000003" pitchFamily="66" charset="0"/>
              </a:rPr>
              <a:t>profesor</a:t>
            </a:r>
            <a:r>
              <a:rPr lang="en-GB" sz="2800" dirty="0">
                <a:solidFill>
                  <a:srgbClr val="002060"/>
                </a:solidFill>
                <a:latin typeface="Segoe Script" panose="030B0504020000000003" pitchFamily="66" charset="0"/>
              </a:rPr>
              <a:t>.</a:t>
            </a:r>
          </a:p>
        </p:txBody>
      </p:sp>
      <p:pic>
        <p:nvPicPr>
          <p:cNvPr id="72" name="Picture 2" descr="Paper, Write, Texture, Lines, Pattern, Writing Paper">
            <a:extLst>
              <a:ext uri="{FF2B5EF4-FFF2-40B4-BE49-F238E27FC236}">
                <a16:creationId xmlns:a16="http://schemas.microsoft.com/office/drawing/2014/main" id="{DE933C79-C68C-4024-95B6-E5F4688E0E7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208" r="705" b="71614"/>
          <a:stretch/>
        </p:blipFill>
        <p:spPr bwMode="auto">
          <a:xfrm>
            <a:off x="3814081" y="1608879"/>
            <a:ext cx="4303256" cy="800287"/>
          </a:xfrm>
          <a:custGeom>
            <a:avLst/>
            <a:gdLst>
              <a:gd name="connsiteX0" fmla="*/ 0 w 4303256"/>
              <a:gd name="connsiteY0" fmla="*/ 0 h 800287"/>
              <a:gd name="connsiteX1" fmla="*/ 408809 w 4303256"/>
              <a:gd name="connsiteY1" fmla="*/ 0 h 800287"/>
              <a:gd name="connsiteX2" fmla="*/ 946716 w 4303256"/>
              <a:gd name="connsiteY2" fmla="*/ 0 h 800287"/>
              <a:gd name="connsiteX3" fmla="*/ 1355526 w 4303256"/>
              <a:gd name="connsiteY3" fmla="*/ 0 h 800287"/>
              <a:gd name="connsiteX4" fmla="*/ 1979498 w 4303256"/>
              <a:gd name="connsiteY4" fmla="*/ 0 h 800287"/>
              <a:gd name="connsiteX5" fmla="*/ 2560437 w 4303256"/>
              <a:gd name="connsiteY5" fmla="*/ 0 h 800287"/>
              <a:gd name="connsiteX6" fmla="*/ 3098344 w 4303256"/>
              <a:gd name="connsiteY6" fmla="*/ 0 h 800287"/>
              <a:gd name="connsiteX7" fmla="*/ 3593219 w 4303256"/>
              <a:gd name="connsiteY7" fmla="*/ 0 h 800287"/>
              <a:gd name="connsiteX8" fmla="*/ 4303256 w 4303256"/>
              <a:gd name="connsiteY8" fmla="*/ 0 h 800287"/>
              <a:gd name="connsiteX9" fmla="*/ 4303256 w 4303256"/>
              <a:gd name="connsiteY9" fmla="*/ 384138 h 800287"/>
              <a:gd name="connsiteX10" fmla="*/ 4303256 w 4303256"/>
              <a:gd name="connsiteY10" fmla="*/ 800287 h 800287"/>
              <a:gd name="connsiteX11" fmla="*/ 3894447 w 4303256"/>
              <a:gd name="connsiteY11" fmla="*/ 800287 h 800287"/>
              <a:gd name="connsiteX12" fmla="*/ 3442605 w 4303256"/>
              <a:gd name="connsiteY12" fmla="*/ 800287 h 800287"/>
              <a:gd name="connsiteX13" fmla="*/ 2818633 w 4303256"/>
              <a:gd name="connsiteY13" fmla="*/ 800287 h 800287"/>
              <a:gd name="connsiteX14" fmla="*/ 2194661 w 4303256"/>
              <a:gd name="connsiteY14" fmla="*/ 800287 h 800287"/>
              <a:gd name="connsiteX15" fmla="*/ 1742819 w 4303256"/>
              <a:gd name="connsiteY15" fmla="*/ 800287 h 800287"/>
              <a:gd name="connsiteX16" fmla="*/ 1334009 w 4303256"/>
              <a:gd name="connsiteY16" fmla="*/ 800287 h 800287"/>
              <a:gd name="connsiteX17" fmla="*/ 710037 w 4303256"/>
              <a:gd name="connsiteY17" fmla="*/ 800287 h 800287"/>
              <a:gd name="connsiteX18" fmla="*/ 0 w 4303256"/>
              <a:gd name="connsiteY18" fmla="*/ 800287 h 800287"/>
              <a:gd name="connsiteX19" fmla="*/ 0 w 4303256"/>
              <a:gd name="connsiteY19" fmla="*/ 400144 h 800287"/>
              <a:gd name="connsiteX20" fmla="*/ 0 w 4303256"/>
              <a:gd name="connsiteY20" fmla="*/ 0 h 80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03256" h="800287" extrusionOk="0">
                <a:moveTo>
                  <a:pt x="0" y="0"/>
                </a:moveTo>
                <a:cubicBezTo>
                  <a:pt x="146922" y="-14433"/>
                  <a:pt x="255417" y="8906"/>
                  <a:pt x="408809" y="0"/>
                </a:cubicBezTo>
                <a:cubicBezTo>
                  <a:pt x="562201" y="-8906"/>
                  <a:pt x="808555" y="12402"/>
                  <a:pt x="946716" y="0"/>
                </a:cubicBezTo>
                <a:cubicBezTo>
                  <a:pt x="1084877" y="-12402"/>
                  <a:pt x="1259676" y="8265"/>
                  <a:pt x="1355526" y="0"/>
                </a:cubicBezTo>
                <a:cubicBezTo>
                  <a:pt x="1451376" y="-8265"/>
                  <a:pt x="1768312" y="61896"/>
                  <a:pt x="1979498" y="0"/>
                </a:cubicBezTo>
                <a:cubicBezTo>
                  <a:pt x="2190684" y="-61896"/>
                  <a:pt x="2279100" y="38644"/>
                  <a:pt x="2560437" y="0"/>
                </a:cubicBezTo>
                <a:cubicBezTo>
                  <a:pt x="2841774" y="-38644"/>
                  <a:pt x="2980335" y="41049"/>
                  <a:pt x="3098344" y="0"/>
                </a:cubicBezTo>
                <a:cubicBezTo>
                  <a:pt x="3216353" y="-41049"/>
                  <a:pt x="3373492" y="52241"/>
                  <a:pt x="3593219" y="0"/>
                </a:cubicBezTo>
                <a:cubicBezTo>
                  <a:pt x="3812946" y="-52241"/>
                  <a:pt x="4011451" y="74129"/>
                  <a:pt x="4303256" y="0"/>
                </a:cubicBezTo>
                <a:cubicBezTo>
                  <a:pt x="4316576" y="89640"/>
                  <a:pt x="4294245" y="200153"/>
                  <a:pt x="4303256" y="384138"/>
                </a:cubicBezTo>
                <a:cubicBezTo>
                  <a:pt x="4312267" y="568123"/>
                  <a:pt x="4267211" y="716459"/>
                  <a:pt x="4303256" y="800287"/>
                </a:cubicBezTo>
                <a:cubicBezTo>
                  <a:pt x="4176674" y="831517"/>
                  <a:pt x="4055602" y="782678"/>
                  <a:pt x="3894447" y="800287"/>
                </a:cubicBezTo>
                <a:cubicBezTo>
                  <a:pt x="3733292" y="817896"/>
                  <a:pt x="3624726" y="784653"/>
                  <a:pt x="3442605" y="800287"/>
                </a:cubicBezTo>
                <a:cubicBezTo>
                  <a:pt x="3260484" y="815921"/>
                  <a:pt x="3105692" y="782762"/>
                  <a:pt x="2818633" y="800287"/>
                </a:cubicBezTo>
                <a:cubicBezTo>
                  <a:pt x="2531574" y="817812"/>
                  <a:pt x="2503782" y="738250"/>
                  <a:pt x="2194661" y="800287"/>
                </a:cubicBezTo>
                <a:cubicBezTo>
                  <a:pt x="1885540" y="862324"/>
                  <a:pt x="1939811" y="767542"/>
                  <a:pt x="1742819" y="800287"/>
                </a:cubicBezTo>
                <a:cubicBezTo>
                  <a:pt x="1545827" y="833032"/>
                  <a:pt x="1533545" y="757564"/>
                  <a:pt x="1334009" y="800287"/>
                </a:cubicBezTo>
                <a:cubicBezTo>
                  <a:pt x="1134473" y="843010"/>
                  <a:pt x="999626" y="792341"/>
                  <a:pt x="710037" y="800287"/>
                </a:cubicBezTo>
                <a:cubicBezTo>
                  <a:pt x="420448" y="808233"/>
                  <a:pt x="230805" y="760895"/>
                  <a:pt x="0" y="800287"/>
                </a:cubicBezTo>
                <a:cubicBezTo>
                  <a:pt x="-13513" y="601737"/>
                  <a:pt x="26060" y="575271"/>
                  <a:pt x="0" y="400144"/>
                </a:cubicBezTo>
                <a:cubicBezTo>
                  <a:pt x="-26060" y="225017"/>
                  <a:pt x="23848" y="116341"/>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73" name="TextBox 72">
            <a:hlinkClick r:id="" action="ppaction://noaction">
              <a:snd r:embed="rId14" name="8_10.wav"/>
            </a:hlinkClick>
            <a:extLst>
              <a:ext uri="{FF2B5EF4-FFF2-40B4-BE49-F238E27FC236}">
                <a16:creationId xmlns:a16="http://schemas.microsoft.com/office/drawing/2014/main" id="{D091306D-C992-464D-9CD8-E8443E09DDD7}"/>
              </a:ext>
            </a:extLst>
          </p:cNvPr>
          <p:cNvSpPr txBox="1"/>
          <p:nvPr/>
        </p:nvSpPr>
        <p:spPr>
          <a:xfrm>
            <a:off x="3969350" y="1762836"/>
            <a:ext cx="3714478" cy="523220"/>
          </a:xfrm>
          <a:prstGeom prst="rect">
            <a:avLst/>
          </a:prstGeom>
          <a:noFill/>
        </p:spPr>
        <p:txBody>
          <a:bodyPr wrap="none" rtlCol="0">
            <a:spAutoFit/>
          </a:bodyPr>
          <a:lstStyle/>
          <a:p>
            <a:r>
              <a:rPr lang="en-GB" sz="2800" dirty="0">
                <a:solidFill>
                  <a:srgbClr val="002060"/>
                </a:solidFill>
                <a:latin typeface="Segoe Script" panose="030B0504020000000003" pitchFamily="66" charset="0"/>
              </a:rPr>
              <a:t>Tengo un </a:t>
            </a:r>
            <a:r>
              <a:rPr lang="en-GB" sz="2800" dirty="0" err="1">
                <a:solidFill>
                  <a:srgbClr val="002060"/>
                </a:solidFill>
                <a:latin typeface="Segoe Script" panose="030B0504020000000003" pitchFamily="66" charset="0"/>
              </a:rPr>
              <a:t>profesor</a:t>
            </a:r>
            <a:r>
              <a:rPr lang="en-GB" sz="2800" dirty="0">
                <a:solidFill>
                  <a:srgbClr val="002060"/>
                </a:solidFill>
                <a:latin typeface="Segoe Script" panose="030B0504020000000003" pitchFamily="66" charset="0"/>
              </a:rPr>
              <a:t>.</a:t>
            </a:r>
          </a:p>
        </p:txBody>
      </p:sp>
      <p:pic>
        <p:nvPicPr>
          <p:cNvPr id="74" name="Picture 2" descr="Paper, Write, Texture, Lines, Pattern, Writing Paper">
            <a:extLst>
              <a:ext uri="{FF2B5EF4-FFF2-40B4-BE49-F238E27FC236}">
                <a16:creationId xmlns:a16="http://schemas.microsoft.com/office/drawing/2014/main" id="{668A0B7D-D888-4320-A759-52FBD4CD5CD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208" r="705" b="71614"/>
          <a:stretch/>
        </p:blipFill>
        <p:spPr bwMode="auto">
          <a:xfrm>
            <a:off x="3796445" y="2478211"/>
            <a:ext cx="4000100" cy="800287"/>
          </a:xfrm>
          <a:custGeom>
            <a:avLst/>
            <a:gdLst>
              <a:gd name="connsiteX0" fmla="*/ 0 w 4000100"/>
              <a:gd name="connsiteY0" fmla="*/ 0 h 800287"/>
              <a:gd name="connsiteX1" fmla="*/ 451440 w 4000100"/>
              <a:gd name="connsiteY1" fmla="*/ 0 h 800287"/>
              <a:gd name="connsiteX2" fmla="*/ 1022883 w 4000100"/>
              <a:gd name="connsiteY2" fmla="*/ 0 h 800287"/>
              <a:gd name="connsiteX3" fmla="*/ 1474323 w 4000100"/>
              <a:gd name="connsiteY3" fmla="*/ 0 h 800287"/>
              <a:gd name="connsiteX4" fmla="*/ 2125767 w 4000100"/>
              <a:gd name="connsiteY4" fmla="*/ 0 h 800287"/>
              <a:gd name="connsiteX5" fmla="*/ 2737211 w 4000100"/>
              <a:gd name="connsiteY5" fmla="*/ 0 h 800287"/>
              <a:gd name="connsiteX6" fmla="*/ 3308654 w 4000100"/>
              <a:gd name="connsiteY6" fmla="*/ 0 h 800287"/>
              <a:gd name="connsiteX7" fmla="*/ 4000100 w 4000100"/>
              <a:gd name="connsiteY7" fmla="*/ 0 h 800287"/>
              <a:gd name="connsiteX8" fmla="*/ 4000100 w 4000100"/>
              <a:gd name="connsiteY8" fmla="*/ 384138 h 800287"/>
              <a:gd name="connsiteX9" fmla="*/ 4000100 w 4000100"/>
              <a:gd name="connsiteY9" fmla="*/ 800287 h 800287"/>
              <a:gd name="connsiteX10" fmla="*/ 3548660 w 4000100"/>
              <a:gd name="connsiteY10" fmla="*/ 800287 h 800287"/>
              <a:gd name="connsiteX11" fmla="*/ 2897215 w 4000100"/>
              <a:gd name="connsiteY11" fmla="*/ 800287 h 800287"/>
              <a:gd name="connsiteX12" fmla="*/ 2405774 w 4000100"/>
              <a:gd name="connsiteY12" fmla="*/ 800287 h 800287"/>
              <a:gd name="connsiteX13" fmla="*/ 1754330 w 4000100"/>
              <a:gd name="connsiteY13" fmla="*/ 800287 h 800287"/>
              <a:gd name="connsiteX14" fmla="*/ 1102885 w 4000100"/>
              <a:gd name="connsiteY14" fmla="*/ 800287 h 800287"/>
              <a:gd name="connsiteX15" fmla="*/ 611444 w 4000100"/>
              <a:gd name="connsiteY15" fmla="*/ 800287 h 800287"/>
              <a:gd name="connsiteX16" fmla="*/ 0 w 4000100"/>
              <a:gd name="connsiteY16" fmla="*/ 800287 h 800287"/>
              <a:gd name="connsiteX17" fmla="*/ 0 w 4000100"/>
              <a:gd name="connsiteY17" fmla="*/ 384138 h 800287"/>
              <a:gd name="connsiteX18" fmla="*/ 0 w 4000100"/>
              <a:gd name="connsiteY18" fmla="*/ 0 h 80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00100" h="800287" extrusionOk="0">
                <a:moveTo>
                  <a:pt x="0" y="0"/>
                </a:moveTo>
                <a:cubicBezTo>
                  <a:pt x="205985" y="-34714"/>
                  <a:pt x="282191" y="35635"/>
                  <a:pt x="451440" y="0"/>
                </a:cubicBezTo>
                <a:cubicBezTo>
                  <a:pt x="620689" y="-35635"/>
                  <a:pt x="798465" y="41052"/>
                  <a:pt x="1022883" y="0"/>
                </a:cubicBezTo>
                <a:cubicBezTo>
                  <a:pt x="1247301" y="-41052"/>
                  <a:pt x="1323267" y="11473"/>
                  <a:pt x="1474323" y="0"/>
                </a:cubicBezTo>
                <a:cubicBezTo>
                  <a:pt x="1625379" y="-11473"/>
                  <a:pt x="1987332" y="5244"/>
                  <a:pt x="2125767" y="0"/>
                </a:cubicBezTo>
                <a:cubicBezTo>
                  <a:pt x="2264202" y="-5244"/>
                  <a:pt x="2459796" y="39257"/>
                  <a:pt x="2737211" y="0"/>
                </a:cubicBezTo>
                <a:cubicBezTo>
                  <a:pt x="3014626" y="-39257"/>
                  <a:pt x="3085865" y="49611"/>
                  <a:pt x="3308654" y="0"/>
                </a:cubicBezTo>
                <a:cubicBezTo>
                  <a:pt x="3531443" y="-49611"/>
                  <a:pt x="3842162" y="78509"/>
                  <a:pt x="4000100" y="0"/>
                </a:cubicBezTo>
                <a:cubicBezTo>
                  <a:pt x="4015379" y="176528"/>
                  <a:pt x="3995709" y="250911"/>
                  <a:pt x="4000100" y="384138"/>
                </a:cubicBezTo>
                <a:cubicBezTo>
                  <a:pt x="4004491" y="517365"/>
                  <a:pt x="3962701" y="634242"/>
                  <a:pt x="4000100" y="800287"/>
                </a:cubicBezTo>
                <a:cubicBezTo>
                  <a:pt x="3817198" y="831970"/>
                  <a:pt x="3770210" y="750422"/>
                  <a:pt x="3548660" y="800287"/>
                </a:cubicBezTo>
                <a:cubicBezTo>
                  <a:pt x="3327110" y="850152"/>
                  <a:pt x="3145968" y="766029"/>
                  <a:pt x="2897215" y="800287"/>
                </a:cubicBezTo>
                <a:cubicBezTo>
                  <a:pt x="2648462" y="834545"/>
                  <a:pt x="2526812" y="754782"/>
                  <a:pt x="2405774" y="800287"/>
                </a:cubicBezTo>
                <a:cubicBezTo>
                  <a:pt x="2284736" y="845792"/>
                  <a:pt x="1912299" y="797822"/>
                  <a:pt x="1754330" y="800287"/>
                </a:cubicBezTo>
                <a:cubicBezTo>
                  <a:pt x="1596361" y="802752"/>
                  <a:pt x="1248832" y="745943"/>
                  <a:pt x="1102885" y="800287"/>
                </a:cubicBezTo>
                <a:cubicBezTo>
                  <a:pt x="956938" y="854631"/>
                  <a:pt x="748239" y="775915"/>
                  <a:pt x="611444" y="800287"/>
                </a:cubicBezTo>
                <a:cubicBezTo>
                  <a:pt x="474649" y="824659"/>
                  <a:pt x="176663" y="763145"/>
                  <a:pt x="0" y="800287"/>
                </a:cubicBezTo>
                <a:cubicBezTo>
                  <a:pt x="-42082" y="626834"/>
                  <a:pt x="4347" y="517765"/>
                  <a:pt x="0" y="384138"/>
                </a:cubicBezTo>
                <a:cubicBezTo>
                  <a:pt x="-4347" y="250511"/>
                  <a:pt x="29029" y="104506"/>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75" name="TextBox 74">
            <a:hlinkClick r:id="" action="ppaction://noaction">
              <a:snd r:embed="rId15" name="8_9.wav"/>
            </a:hlinkClick>
            <a:extLst>
              <a:ext uri="{FF2B5EF4-FFF2-40B4-BE49-F238E27FC236}">
                <a16:creationId xmlns:a16="http://schemas.microsoft.com/office/drawing/2014/main" id="{07443EB1-AB16-4E45-8998-DF9B9EE7D1C3}"/>
              </a:ext>
            </a:extLst>
          </p:cNvPr>
          <p:cNvSpPr txBox="1"/>
          <p:nvPr/>
        </p:nvSpPr>
        <p:spPr>
          <a:xfrm>
            <a:off x="3951714" y="2632168"/>
            <a:ext cx="3239990" cy="523220"/>
          </a:xfrm>
          <a:prstGeom prst="rect">
            <a:avLst/>
          </a:prstGeom>
          <a:noFill/>
        </p:spPr>
        <p:txBody>
          <a:bodyPr wrap="none" rtlCol="0">
            <a:spAutoFit/>
          </a:bodyPr>
          <a:lstStyle/>
          <a:p>
            <a:r>
              <a:rPr lang="en-GB" sz="2800" dirty="0">
                <a:solidFill>
                  <a:srgbClr val="002060"/>
                </a:solidFill>
                <a:latin typeface="Segoe Script" panose="030B0504020000000003" pitchFamily="66" charset="0"/>
              </a:rPr>
              <a:t>Tiene un </a:t>
            </a:r>
            <a:r>
              <a:rPr lang="en-GB" sz="2800" dirty="0" err="1">
                <a:solidFill>
                  <a:srgbClr val="002060"/>
                </a:solidFill>
                <a:latin typeface="Segoe Script" panose="030B0504020000000003" pitchFamily="66" charset="0"/>
              </a:rPr>
              <a:t>barco</a:t>
            </a:r>
            <a:r>
              <a:rPr lang="en-GB" sz="2800" dirty="0">
                <a:solidFill>
                  <a:srgbClr val="002060"/>
                </a:solidFill>
                <a:latin typeface="Segoe Script" panose="030B0504020000000003" pitchFamily="66" charset="0"/>
              </a:rPr>
              <a:t>.</a:t>
            </a:r>
          </a:p>
        </p:txBody>
      </p:sp>
      <p:sp>
        <p:nvSpPr>
          <p:cNvPr id="76" name="Oval 75">
            <a:extLst>
              <a:ext uri="{FF2B5EF4-FFF2-40B4-BE49-F238E27FC236}">
                <a16:creationId xmlns:a16="http://schemas.microsoft.com/office/drawing/2014/main" id="{CF946DD2-2EB5-461D-B1AA-8A48860DBBFD}"/>
              </a:ext>
            </a:extLst>
          </p:cNvPr>
          <p:cNvSpPr/>
          <p:nvPr/>
        </p:nvSpPr>
        <p:spPr>
          <a:xfrm>
            <a:off x="5369914" y="3461235"/>
            <a:ext cx="4081415" cy="3227209"/>
          </a:xfrm>
          <a:prstGeom prst="ellipse">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Oval 76">
            <a:extLst>
              <a:ext uri="{FF2B5EF4-FFF2-40B4-BE49-F238E27FC236}">
                <a16:creationId xmlns:a16="http://schemas.microsoft.com/office/drawing/2014/main" id="{42A8FE9A-E993-4223-95A0-3B7131C89C8E}"/>
              </a:ext>
            </a:extLst>
          </p:cNvPr>
          <p:cNvSpPr/>
          <p:nvPr/>
        </p:nvSpPr>
        <p:spPr>
          <a:xfrm>
            <a:off x="7629283" y="3430817"/>
            <a:ext cx="4303256" cy="3361168"/>
          </a:xfrm>
          <a:prstGeom prst="ellipse">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Box 77">
            <a:extLst>
              <a:ext uri="{FF2B5EF4-FFF2-40B4-BE49-F238E27FC236}">
                <a16:creationId xmlns:a16="http://schemas.microsoft.com/office/drawing/2014/main" id="{60197A7F-F688-439E-A188-402B411062F3}"/>
              </a:ext>
            </a:extLst>
          </p:cNvPr>
          <p:cNvSpPr txBox="1"/>
          <p:nvPr/>
        </p:nvSpPr>
        <p:spPr>
          <a:xfrm rot="19210701">
            <a:off x="4798697" y="3505372"/>
            <a:ext cx="1865718" cy="523220"/>
          </a:xfrm>
          <a:prstGeom prst="rect">
            <a:avLst/>
          </a:prstGeom>
          <a:noFill/>
        </p:spPr>
        <p:txBody>
          <a:bodyPr wrap="square" rtlCol="0">
            <a:spAutoFit/>
          </a:bodyPr>
          <a:lstStyle/>
          <a:p>
            <a:r>
              <a:rPr lang="en-GB" sz="2800" b="1" dirty="0">
                <a:solidFill>
                  <a:srgbClr val="FF0066"/>
                </a:solidFill>
                <a:latin typeface="Century Gothic" panose="020B0502020202020204" pitchFamily="34" charset="0"/>
              </a:rPr>
              <a:t>Max (he)</a:t>
            </a:r>
          </a:p>
        </p:txBody>
      </p:sp>
      <p:sp>
        <p:nvSpPr>
          <p:cNvPr id="79" name="TextBox 78">
            <a:extLst>
              <a:ext uri="{FF2B5EF4-FFF2-40B4-BE49-F238E27FC236}">
                <a16:creationId xmlns:a16="http://schemas.microsoft.com/office/drawing/2014/main" id="{0EF66800-B9F7-449A-AAE3-20C7A82AD517}"/>
              </a:ext>
            </a:extLst>
          </p:cNvPr>
          <p:cNvSpPr txBox="1"/>
          <p:nvPr/>
        </p:nvSpPr>
        <p:spPr>
          <a:xfrm rot="1618285">
            <a:off x="10405557" y="3222926"/>
            <a:ext cx="1576918" cy="523220"/>
          </a:xfrm>
          <a:prstGeom prst="rect">
            <a:avLst/>
          </a:prstGeom>
          <a:noFill/>
        </p:spPr>
        <p:txBody>
          <a:bodyPr wrap="square" rtlCol="0">
            <a:spAutoFit/>
          </a:bodyPr>
          <a:lstStyle/>
          <a:p>
            <a:r>
              <a:rPr lang="en-GB" sz="2800" b="1" dirty="0">
                <a:solidFill>
                  <a:srgbClr val="FF0066"/>
                </a:solidFill>
                <a:latin typeface="Century Gothic" panose="020B0502020202020204" pitchFamily="34" charset="0"/>
              </a:rPr>
              <a:t>Sofía (I)</a:t>
            </a:r>
          </a:p>
        </p:txBody>
      </p:sp>
      <p:sp>
        <p:nvSpPr>
          <p:cNvPr id="80" name="TextBox 79">
            <a:extLst>
              <a:ext uri="{FF2B5EF4-FFF2-40B4-BE49-F238E27FC236}">
                <a16:creationId xmlns:a16="http://schemas.microsoft.com/office/drawing/2014/main" id="{1F199D02-277A-4757-91A0-F1ED5A1D4EDA}"/>
              </a:ext>
            </a:extLst>
          </p:cNvPr>
          <p:cNvSpPr txBox="1"/>
          <p:nvPr/>
        </p:nvSpPr>
        <p:spPr>
          <a:xfrm>
            <a:off x="7926170" y="3019427"/>
            <a:ext cx="1457450" cy="523220"/>
          </a:xfrm>
          <a:prstGeom prst="rect">
            <a:avLst/>
          </a:prstGeom>
          <a:noFill/>
        </p:spPr>
        <p:txBody>
          <a:bodyPr wrap="none" rtlCol="0">
            <a:spAutoFit/>
          </a:bodyPr>
          <a:lstStyle/>
          <a:p>
            <a:r>
              <a:rPr lang="en-GB" sz="2800" b="1" dirty="0">
                <a:solidFill>
                  <a:srgbClr val="FF0066"/>
                </a:solidFill>
                <a:latin typeface="Century Gothic" panose="020B0502020202020204" pitchFamily="34" charset="0"/>
              </a:rPr>
              <a:t>Los dos</a:t>
            </a:r>
          </a:p>
        </p:txBody>
      </p:sp>
      <p:sp>
        <p:nvSpPr>
          <p:cNvPr id="81" name="Speech Bubble: Oval 80">
            <a:extLst>
              <a:ext uri="{FF2B5EF4-FFF2-40B4-BE49-F238E27FC236}">
                <a16:creationId xmlns:a16="http://schemas.microsoft.com/office/drawing/2014/main" id="{E3E78582-6D19-45FB-82C0-71A8FD5ADB96}"/>
              </a:ext>
            </a:extLst>
          </p:cNvPr>
          <p:cNvSpPr/>
          <p:nvPr/>
        </p:nvSpPr>
        <p:spPr>
          <a:xfrm>
            <a:off x="7241591" y="183122"/>
            <a:ext cx="1369157" cy="1153695"/>
          </a:xfrm>
          <a:prstGeom prst="wedgeEllipseCallout">
            <a:avLst>
              <a:gd name="adj1" fmla="val -71804"/>
              <a:gd name="adj2" fmla="val 12357"/>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Century Gothic" panose="020B0502020202020204" pitchFamily="34" charset="0"/>
              </a:rPr>
              <a:t>¡</a:t>
            </a:r>
            <a:r>
              <a:rPr lang="en-GB" sz="2400" dirty="0" err="1">
                <a:solidFill>
                  <a:schemeClr val="bg1"/>
                </a:solidFill>
                <a:latin typeface="Century Gothic" panose="020B0502020202020204" pitchFamily="34" charset="0"/>
              </a:rPr>
              <a:t>ñam</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ñam</a:t>
            </a:r>
            <a:r>
              <a:rPr lang="en-GB" sz="2400" dirty="0">
                <a:solidFill>
                  <a:schemeClr val="bg1"/>
                </a:solidFill>
                <a:latin typeface="Century Gothic" panose="020B0502020202020204" pitchFamily="34" charset="0"/>
              </a:rPr>
              <a:t>!</a:t>
            </a:r>
          </a:p>
        </p:txBody>
      </p:sp>
      <p:sp>
        <p:nvSpPr>
          <p:cNvPr id="87" name="TextBox 86">
            <a:extLst>
              <a:ext uri="{FF2B5EF4-FFF2-40B4-BE49-F238E27FC236}">
                <a16:creationId xmlns:a16="http://schemas.microsoft.com/office/drawing/2014/main" id="{1D0AEAD4-C6BE-4A23-A17C-928825201D92}"/>
              </a:ext>
            </a:extLst>
          </p:cNvPr>
          <p:cNvSpPr txBox="1"/>
          <p:nvPr/>
        </p:nvSpPr>
        <p:spPr>
          <a:xfrm>
            <a:off x="220786" y="688880"/>
            <a:ext cx="5150769"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Lee:</a:t>
            </a:r>
            <a:r>
              <a:rPr lang="en-GB" sz="2800" dirty="0">
                <a:solidFill>
                  <a:srgbClr val="002060"/>
                </a:solidFill>
                <a:latin typeface="Century Gothic" panose="020B0502020202020204" pitchFamily="34" charset="0"/>
              </a:rPr>
              <a:t>¿Es Sofía, Max o los dos?</a:t>
            </a:r>
          </a:p>
        </p:txBody>
      </p:sp>
      <p:sp>
        <p:nvSpPr>
          <p:cNvPr id="88" name="TextBox 87">
            <a:extLst>
              <a:ext uri="{FF2B5EF4-FFF2-40B4-BE49-F238E27FC236}">
                <a16:creationId xmlns:a16="http://schemas.microsoft.com/office/drawing/2014/main" id="{1B9F3D0C-3C26-46BE-9239-6483237143D2}"/>
              </a:ext>
            </a:extLst>
          </p:cNvPr>
          <p:cNvSpPr txBox="1"/>
          <p:nvPr/>
        </p:nvSpPr>
        <p:spPr>
          <a:xfrm>
            <a:off x="8401539" y="2066620"/>
            <a:ext cx="3569675" cy="830997"/>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Completa</a:t>
            </a:r>
            <a:r>
              <a:rPr lang="en-GB" sz="2400" b="1" dirty="0">
                <a:solidFill>
                  <a:srgbClr val="002060"/>
                </a:solidFill>
                <a:latin typeface="Century Gothic" panose="020B0502020202020204" pitchFamily="34" charset="0"/>
              </a:rPr>
              <a:t> el </a:t>
            </a:r>
            <a:r>
              <a:rPr lang="en-GB" sz="2400" b="1" dirty="0" err="1">
                <a:solidFill>
                  <a:srgbClr val="002060"/>
                </a:solidFill>
                <a:latin typeface="Century Gothic" panose="020B0502020202020204" pitchFamily="34" charset="0"/>
              </a:rPr>
              <a:t>diagrama</a:t>
            </a:r>
            <a:r>
              <a:rPr lang="en-GB" sz="2400" b="1" dirty="0">
                <a:solidFill>
                  <a:srgbClr val="002060"/>
                </a:solidFill>
                <a:latin typeface="Century Gothic" panose="020B0502020202020204" pitchFamily="34" charset="0"/>
              </a:rPr>
              <a:t> en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a:t>
            </a:r>
            <a:endParaRPr lang="en-GB" sz="2400" dirty="0">
              <a:solidFill>
                <a:srgbClr val="002060"/>
              </a:solidFill>
              <a:latin typeface="Century Gothic" panose="020B0502020202020204" pitchFamily="34" charset="0"/>
            </a:endParaRPr>
          </a:p>
        </p:txBody>
      </p:sp>
      <p:pic>
        <p:nvPicPr>
          <p:cNvPr id="89" name="Picture 16" descr="United, Flag, Kingdom, British, Great, Britain">
            <a:extLst>
              <a:ext uri="{FF2B5EF4-FFF2-40B4-BE49-F238E27FC236}">
                <a16:creationId xmlns:a16="http://schemas.microsoft.com/office/drawing/2014/main" id="{3C1633AC-E0F9-4B96-BD53-53454C03C0E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986153" y="2563165"/>
            <a:ext cx="491064" cy="245532"/>
          </a:xfrm>
          <a:prstGeom prst="round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id="{33FA6FA5-88D5-41D7-B690-7BFDC970EFB7}"/>
              </a:ext>
            </a:extLst>
          </p:cNvPr>
          <p:cNvSpPr txBox="1"/>
          <p:nvPr/>
        </p:nvSpPr>
        <p:spPr>
          <a:xfrm>
            <a:off x="9883272" y="3861065"/>
            <a:ext cx="1051891"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hotel</a:t>
            </a:r>
          </a:p>
        </p:txBody>
      </p:sp>
      <p:sp>
        <p:nvSpPr>
          <p:cNvPr id="91" name="TextBox 90">
            <a:extLst>
              <a:ext uri="{FF2B5EF4-FFF2-40B4-BE49-F238E27FC236}">
                <a16:creationId xmlns:a16="http://schemas.microsoft.com/office/drawing/2014/main" id="{0904A6F0-EDF3-4E98-95A9-44E37BFD75F7}"/>
              </a:ext>
            </a:extLst>
          </p:cNvPr>
          <p:cNvSpPr txBox="1"/>
          <p:nvPr/>
        </p:nvSpPr>
        <p:spPr>
          <a:xfrm>
            <a:off x="9851896" y="5268674"/>
            <a:ext cx="1433406"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brother</a:t>
            </a:r>
          </a:p>
        </p:txBody>
      </p:sp>
      <p:sp>
        <p:nvSpPr>
          <p:cNvPr id="92" name="TextBox 91">
            <a:extLst>
              <a:ext uri="{FF2B5EF4-FFF2-40B4-BE49-F238E27FC236}">
                <a16:creationId xmlns:a16="http://schemas.microsoft.com/office/drawing/2014/main" id="{3589393E-4845-4206-BCAA-3181AC8B2850}"/>
              </a:ext>
            </a:extLst>
          </p:cNvPr>
          <p:cNvSpPr txBox="1"/>
          <p:nvPr/>
        </p:nvSpPr>
        <p:spPr>
          <a:xfrm>
            <a:off x="6036473" y="3861065"/>
            <a:ext cx="758541"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cat</a:t>
            </a:r>
          </a:p>
        </p:txBody>
      </p:sp>
      <p:sp>
        <p:nvSpPr>
          <p:cNvPr id="93" name="TextBox 92">
            <a:extLst>
              <a:ext uri="{FF2B5EF4-FFF2-40B4-BE49-F238E27FC236}">
                <a16:creationId xmlns:a16="http://schemas.microsoft.com/office/drawing/2014/main" id="{51D16CA8-4D4D-464D-A584-A770E429F28D}"/>
              </a:ext>
            </a:extLst>
          </p:cNvPr>
          <p:cNvSpPr txBox="1"/>
          <p:nvPr/>
        </p:nvSpPr>
        <p:spPr>
          <a:xfrm>
            <a:off x="5669970" y="4588181"/>
            <a:ext cx="1327608"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bridge</a:t>
            </a:r>
          </a:p>
        </p:txBody>
      </p:sp>
      <p:sp>
        <p:nvSpPr>
          <p:cNvPr id="94" name="TextBox 93">
            <a:extLst>
              <a:ext uri="{FF2B5EF4-FFF2-40B4-BE49-F238E27FC236}">
                <a16:creationId xmlns:a16="http://schemas.microsoft.com/office/drawing/2014/main" id="{6928FF62-160F-4BAC-9E98-51ADD258C592}"/>
              </a:ext>
            </a:extLst>
          </p:cNvPr>
          <p:cNvSpPr txBox="1"/>
          <p:nvPr/>
        </p:nvSpPr>
        <p:spPr>
          <a:xfrm>
            <a:off x="7730450" y="4544609"/>
            <a:ext cx="1547218"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teacher</a:t>
            </a:r>
          </a:p>
        </p:txBody>
      </p:sp>
      <p:pic>
        <p:nvPicPr>
          <p:cNvPr id="95" name="Picture 94">
            <a:extLst>
              <a:ext uri="{FF2B5EF4-FFF2-40B4-BE49-F238E27FC236}">
                <a16:creationId xmlns:a16="http://schemas.microsoft.com/office/drawing/2014/main" id="{352E55CB-DC30-4B14-90E1-FA8813CC53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975098" y="330905"/>
            <a:ext cx="819667" cy="1137506"/>
          </a:xfrm>
          <a:prstGeom prst="rect">
            <a:avLst/>
          </a:prstGeom>
        </p:spPr>
      </p:pic>
      <p:sp>
        <p:nvSpPr>
          <p:cNvPr id="96" name="TextBox 95">
            <a:extLst>
              <a:ext uri="{FF2B5EF4-FFF2-40B4-BE49-F238E27FC236}">
                <a16:creationId xmlns:a16="http://schemas.microsoft.com/office/drawing/2014/main" id="{B838B7BC-EAE5-41CD-B338-4678ECEA869D}"/>
              </a:ext>
            </a:extLst>
          </p:cNvPr>
          <p:cNvSpPr txBox="1"/>
          <p:nvPr/>
        </p:nvSpPr>
        <p:spPr>
          <a:xfrm>
            <a:off x="10179829" y="4565312"/>
            <a:ext cx="1344130"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pool</a:t>
            </a:r>
          </a:p>
        </p:txBody>
      </p:sp>
      <p:sp>
        <p:nvSpPr>
          <p:cNvPr id="97" name="TextBox 96">
            <a:extLst>
              <a:ext uri="{FF2B5EF4-FFF2-40B4-BE49-F238E27FC236}">
                <a16:creationId xmlns:a16="http://schemas.microsoft.com/office/drawing/2014/main" id="{1B185EF7-5339-4C58-8CFB-84F32B4C9BB6}"/>
              </a:ext>
            </a:extLst>
          </p:cNvPr>
          <p:cNvSpPr txBox="1"/>
          <p:nvPr/>
        </p:nvSpPr>
        <p:spPr>
          <a:xfrm>
            <a:off x="5826247" y="5334211"/>
            <a:ext cx="995785"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boat</a:t>
            </a:r>
          </a:p>
        </p:txBody>
      </p:sp>
      <p:sp>
        <p:nvSpPr>
          <p:cNvPr id="98" name="TextBox 97">
            <a:extLst>
              <a:ext uri="{FF2B5EF4-FFF2-40B4-BE49-F238E27FC236}">
                <a16:creationId xmlns:a16="http://schemas.microsoft.com/office/drawing/2014/main" id="{DF0665F1-B87D-42C0-82F4-FD0CE6EE20ED}"/>
              </a:ext>
            </a:extLst>
          </p:cNvPr>
          <p:cNvSpPr txBox="1"/>
          <p:nvPr/>
        </p:nvSpPr>
        <p:spPr>
          <a:xfrm>
            <a:off x="224773" y="1501985"/>
            <a:ext cx="8057013" cy="830997"/>
          </a:xfrm>
          <a:prstGeom prst="rect">
            <a:avLst/>
          </a:prstGeom>
          <a:solidFill>
            <a:schemeClr val="bg1"/>
          </a:solidFill>
          <a:ln w="57150">
            <a:solidFill>
              <a:srgbClr val="92D050"/>
            </a:solidFill>
          </a:ln>
        </p:spPr>
        <p:txBody>
          <a:bodyPr wrap="square" rtlCol="0">
            <a:spAutoFit/>
          </a:bodyPr>
          <a:lstStyle/>
          <a:p>
            <a:pPr algn="ctr"/>
            <a:r>
              <a:rPr lang="en-GB" sz="4800" dirty="0">
                <a:latin typeface="Century Gothic" panose="020B0502020202020204" pitchFamily="34" charset="0"/>
              </a:rPr>
              <a:t>¿</a:t>
            </a:r>
            <a:r>
              <a:rPr lang="en-GB" sz="4800" dirty="0" err="1">
                <a:latin typeface="Century Gothic" panose="020B0502020202020204" pitchFamily="34" charset="0"/>
              </a:rPr>
              <a:t>Qué</a:t>
            </a:r>
            <a:r>
              <a:rPr lang="en-GB" sz="4800" dirty="0">
                <a:latin typeface="Century Gothic" panose="020B0502020202020204" pitchFamily="34" charset="0"/>
              </a:rPr>
              <a:t> es ‘brother’?</a:t>
            </a:r>
          </a:p>
        </p:txBody>
      </p:sp>
      <p:sp>
        <p:nvSpPr>
          <p:cNvPr id="99" name="TextBox 98">
            <a:extLst>
              <a:ext uri="{FF2B5EF4-FFF2-40B4-BE49-F238E27FC236}">
                <a16:creationId xmlns:a16="http://schemas.microsoft.com/office/drawing/2014/main" id="{16229826-4FD6-478E-B1FF-35D2ABCE3FCC}"/>
              </a:ext>
            </a:extLst>
          </p:cNvPr>
          <p:cNvSpPr txBox="1"/>
          <p:nvPr/>
        </p:nvSpPr>
        <p:spPr>
          <a:xfrm>
            <a:off x="218526" y="1490095"/>
            <a:ext cx="8057013" cy="830997"/>
          </a:xfrm>
          <a:prstGeom prst="rect">
            <a:avLst/>
          </a:prstGeom>
          <a:solidFill>
            <a:schemeClr val="bg1"/>
          </a:solidFill>
          <a:ln w="57150">
            <a:solidFill>
              <a:srgbClr val="92D050"/>
            </a:solidFill>
          </a:ln>
        </p:spPr>
        <p:txBody>
          <a:bodyPr wrap="square" rtlCol="0">
            <a:spAutoFit/>
          </a:bodyPr>
          <a:lstStyle/>
          <a:p>
            <a:pPr algn="ctr"/>
            <a:r>
              <a:rPr lang="en-GB" sz="4800" dirty="0">
                <a:latin typeface="Century Gothic" panose="020B0502020202020204" pitchFamily="34" charset="0"/>
              </a:rPr>
              <a:t>¿</a:t>
            </a:r>
            <a:r>
              <a:rPr lang="en-GB" sz="4800" dirty="0" err="1">
                <a:latin typeface="Century Gothic" panose="020B0502020202020204" pitchFamily="34" charset="0"/>
              </a:rPr>
              <a:t>Qué</a:t>
            </a:r>
            <a:r>
              <a:rPr lang="en-GB" sz="4800" dirty="0">
                <a:latin typeface="Century Gothic" panose="020B0502020202020204" pitchFamily="34" charset="0"/>
              </a:rPr>
              <a:t> es ‘pool’?</a:t>
            </a:r>
          </a:p>
        </p:txBody>
      </p:sp>
      <p:sp>
        <p:nvSpPr>
          <p:cNvPr id="100" name="TextBox 99">
            <a:extLst>
              <a:ext uri="{FF2B5EF4-FFF2-40B4-BE49-F238E27FC236}">
                <a16:creationId xmlns:a16="http://schemas.microsoft.com/office/drawing/2014/main" id="{393C453B-4708-4FAA-A2EA-41E8FA70DFB2}"/>
              </a:ext>
            </a:extLst>
          </p:cNvPr>
          <p:cNvSpPr txBox="1"/>
          <p:nvPr/>
        </p:nvSpPr>
        <p:spPr>
          <a:xfrm>
            <a:off x="205272" y="1482951"/>
            <a:ext cx="8057013" cy="830997"/>
          </a:xfrm>
          <a:prstGeom prst="rect">
            <a:avLst/>
          </a:prstGeom>
          <a:solidFill>
            <a:schemeClr val="bg1"/>
          </a:solidFill>
          <a:ln w="57150">
            <a:solidFill>
              <a:srgbClr val="92D050"/>
            </a:solidFill>
          </a:ln>
        </p:spPr>
        <p:txBody>
          <a:bodyPr wrap="square" rtlCol="0">
            <a:spAutoFit/>
          </a:bodyPr>
          <a:lstStyle/>
          <a:p>
            <a:pPr algn="ctr"/>
            <a:r>
              <a:rPr lang="en-GB" sz="4800" dirty="0">
                <a:latin typeface="Century Gothic" panose="020B0502020202020204" pitchFamily="34" charset="0"/>
              </a:rPr>
              <a:t>¿</a:t>
            </a:r>
            <a:r>
              <a:rPr lang="en-GB" sz="4800" dirty="0" err="1">
                <a:latin typeface="Century Gothic" panose="020B0502020202020204" pitchFamily="34" charset="0"/>
              </a:rPr>
              <a:t>Qué</a:t>
            </a:r>
            <a:r>
              <a:rPr lang="en-GB" sz="4800" dirty="0">
                <a:latin typeface="Century Gothic" panose="020B0502020202020204" pitchFamily="34" charset="0"/>
              </a:rPr>
              <a:t> es ‘boat’?</a:t>
            </a:r>
          </a:p>
        </p:txBody>
      </p:sp>
      <p:sp>
        <p:nvSpPr>
          <p:cNvPr id="101" name="TextBox 100">
            <a:extLst>
              <a:ext uri="{FF2B5EF4-FFF2-40B4-BE49-F238E27FC236}">
                <a16:creationId xmlns:a16="http://schemas.microsoft.com/office/drawing/2014/main" id="{0DEAFC7F-354E-4FF2-B009-D2664386AF5C}"/>
              </a:ext>
            </a:extLst>
          </p:cNvPr>
          <p:cNvSpPr txBox="1"/>
          <p:nvPr/>
        </p:nvSpPr>
        <p:spPr>
          <a:xfrm>
            <a:off x="205272" y="1486523"/>
            <a:ext cx="8057013" cy="830997"/>
          </a:xfrm>
          <a:prstGeom prst="rect">
            <a:avLst/>
          </a:prstGeom>
          <a:solidFill>
            <a:schemeClr val="bg1"/>
          </a:solidFill>
          <a:ln w="57150">
            <a:solidFill>
              <a:srgbClr val="92D050"/>
            </a:solidFill>
          </a:ln>
        </p:spPr>
        <p:txBody>
          <a:bodyPr wrap="square" rtlCol="0">
            <a:spAutoFit/>
          </a:bodyPr>
          <a:lstStyle/>
          <a:p>
            <a:pPr algn="ctr"/>
            <a:r>
              <a:rPr lang="en-GB" sz="4800" dirty="0">
                <a:solidFill>
                  <a:srgbClr val="002060"/>
                </a:solidFill>
                <a:latin typeface="Century Gothic" panose="020B0502020202020204" pitchFamily="34" charset="0"/>
              </a:rPr>
              <a:t>¿</a:t>
            </a:r>
            <a:r>
              <a:rPr lang="en-GB" sz="4800" dirty="0" err="1">
                <a:solidFill>
                  <a:srgbClr val="002060"/>
                </a:solidFill>
                <a:latin typeface="Century Gothic" panose="020B0502020202020204" pitchFamily="34" charset="0"/>
              </a:rPr>
              <a:t>Qué</a:t>
            </a:r>
            <a:r>
              <a:rPr lang="en-GB" sz="4800" dirty="0">
                <a:solidFill>
                  <a:srgbClr val="002060"/>
                </a:solidFill>
                <a:latin typeface="Century Gothic" panose="020B0502020202020204" pitchFamily="34" charset="0"/>
              </a:rPr>
              <a:t> es ‘teacher’?</a:t>
            </a:r>
          </a:p>
        </p:txBody>
      </p:sp>
      <p:sp>
        <p:nvSpPr>
          <p:cNvPr id="43" name="TextBox 42">
            <a:extLst>
              <a:ext uri="{FF2B5EF4-FFF2-40B4-BE49-F238E27FC236}">
                <a16:creationId xmlns:a16="http://schemas.microsoft.com/office/drawing/2014/main" id="{C9E0B8CD-497A-A77B-B3A2-BDE7F7E5125B}"/>
              </a:ext>
            </a:extLst>
          </p:cNvPr>
          <p:cNvSpPr txBox="1"/>
          <p:nvPr/>
        </p:nvSpPr>
        <p:spPr>
          <a:xfrm>
            <a:off x="9057574" y="193083"/>
            <a:ext cx="2015239" cy="707886"/>
          </a:xfrm>
          <a:prstGeom prst="rect">
            <a:avLst/>
          </a:prstGeom>
          <a:solidFill>
            <a:schemeClr val="accent6">
              <a:lumMod val="20000"/>
              <a:lumOff val="80000"/>
            </a:schemeClr>
          </a:solidFill>
        </p:spPr>
        <p:txBody>
          <a:bodyPr wrap="square">
            <a:spAutoFit/>
          </a:bodyPr>
          <a:lstStyle/>
          <a:p>
            <a:pPr algn="ctr"/>
            <a:r>
              <a:rPr lang="en-GB" sz="2000" b="1" dirty="0" err="1">
                <a:solidFill>
                  <a:srgbClr val="002060"/>
                </a:solidFill>
                <a:latin typeface="Century Gothic" panose="020B0502020202020204" pitchFamily="34" charset="0"/>
              </a:rPr>
              <a:t>destroza</a:t>
            </a:r>
            <a:r>
              <a:rPr lang="en-GB" sz="2000" dirty="0">
                <a:solidFill>
                  <a:srgbClr val="002060"/>
                </a:solidFill>
                <a:latin typeface="Century Gothic" panose="020B0502020202020204" pitchFamily="34" charset="0"/>
              </a:rPr>
              <a:t> = s/he destroys</a:t>
            </a:r>
            <a:endParaRPr lang="en-GB" sz="2000" dirty="0"/>
          </a:p>
        </p:txBody>
      </p:sp>
    </p:spTree>
    <p:extLst>
      <p:ext uri="{BB962C8B-B14F-4D97-AF65-F5344CB8AC3E}">
        <p14:creationId xmlns:p14="http://schemas.microsoft.com/office/powerpoint/2010/main" val="61285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additive="base">
                                        <p:cTn id="7" dur="500" fill="hold"/>
                                        <p:tgtEl>
                                          <p:spTgt spid="87"/>
                                        </p:tgtEl>
                                        <p:attrNameLst>
                                          <p:attrName>ppt_x</p:attrName>
                                        </p:attrNameLst>
                                      </p:cBhvr>
                                      <p:tavLst>
                                        <p:tav tm="0">
                                          <p:val>
                                            <p:strVal val="#ppt_x"/>
                                          </p:val>
                                        </p:tav>
                                        <p:tav tm="100000">
                                          <p:val>
                                            <p:strVal val="#ppt_x"/>
                                          </p:val>
                                        </p:tav>
                                      </p:tavLst>
                                    </p:anim>
                                    <p:anim calcmode="lin" valueType="num">
                                      <p:cBhvr additive="base">
                                        <p:cTn id="8" dur="500" fill="hold"/>
                                        <p:tgtEl>
                                          <p:spTgt spid="8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8_2.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8"/>
                                        </p:tgtEl>
                                        <p:attrNameLst>
                                          <p:attrName>style.visibility</p:attrName>
                                        </p:attrNameLst>
                                      </p:cBhvr>
                                      <p:to>
                                        <p:strVal val="visible"/>
                                      </p:to>
                                    </p:set>
                                    <p:anim calcmode="lin" valueType="num">
                                      <p:cBhvr additive="base">
                                        <p:cTn id="13" dur="500" fill="hold"/>
                                        <p:tgtEl>
                                          <p:spTgt spid="78"/>
                                        </p:tgtEl>
                                        <p:attrNameLst>
                                          <p:attrName>ppt_x</p:attrName>
                                        </p:attrNameLst>
                                      </p:cBhvr>
                                      <p:tavLst>
                                        <p:tav tm="0">
                                          <p:val>
                                            <p:strVal val="#ppt_x"/>
                                          </p:val>
                                        </p:tav>
                                        <p:tav tm="100000">
                                          <p:val>
                                            <p:strVal val="#ppt_x"/>
                                          </p:val>
                                        </p:tav>
                                      </p:tavLst>
                                    </p:anim>
                                    <p:anim calcmode="lin" valueType="num">
                                      <p:cBhvr additive="base">
                                        <p:cTn id="14" dur="500" fill="hold"/>
                                        <p:tgtEl>
                                          <p:spTgt spid="7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0"/>
                                        </p:tgtEl>
                                        <p:attrNameLst>
                                          <p:attrName>style.visibility</p:attrName>
                                        </p:attrNameLst>
                                      </p:cBhvr>
                                      <p:to>
                                        <p:strVal val="visible"/>
                                      </p:to>
                                    </p:set>
                                    <p:anim calcmode="lin" valueType="num">
                                      <p:cBhvr additive="base">
                                        <p:cTn id="17" dur="500" fill="hold"/>
                                        <p:tgtEl>
                                          <p:spTgt spid="80"/>
                                        </p:tgtEl>
                                        <p:attrNameLst>
                                          <p:attrName>ppt_x</p:attrName>
                                        </p:attrNameLst>
                                      </p:cBhvr>
                                      <p:tavLst>
                                        <p:tav tm="0">
                                          <p:val>
                                            <p:strVal val="#ppt_x"/>
                                          </p:val>
                                        </p:tav>
                                        <p:tav tm="100000">
                                          <p:val>
                                            <p:strVal val="#ppt_x"/>
                                          </p:val>
                                        </p:tav>
                                      </p:tavLst>
                                    </p:anim>
                                    <p:anim calcmode="lin" valueType="num">
                                      <p:cBhvr additive="base">
                                        <p:cTn id="18" dur="500" fill="hold"/>
                                        <p:tgtEl>
                                          <p:spTgt spid="8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9"/>
                                        </p:tgtEl>
                                        <p:attrNameLst>
                                          <p:attrName>style.visibility</p:attrName>
                                        </p:attrNameLst>
                                      </p:cBhvr>
                                      <p:to>
                                        <p:strVal val="visible"/>
                                      </p:to>
                                    </p:set>
                                    <p:anim calcmode="lin" valueType="num">
                                      <p:cBhvr additive="base">
                                        <p:cTn id="21" dur="500" fill="hold"/>
                                        <p:tgtEl>
                                          <p:spTgt spid="79"/>
                                        </p:tgtEl>
                                        <p:attrNameLst>
                                          <p:attrName>ppt_x</p:attrName>
                                        </p:attrNameLst>
                                      </p:cBhvr>
                                      <p:tavLst>
                                        <p:tav tm="0">
                                          <p:val>
                                            <p:strVal val="#ppt_x"/>
                                          </p:val>
                                        </p:tav>
                                        <p:tav tm="100000">
                                          <p:val>
                                            <p:strVal val="#ppt_x"/>
                                          </p:val>
                                        </p:tav>
                                      </p:tavLst>
                                    </p:anim>
                                    <p:anim calcmode="lin" valueType="num">
                                      <p:cBhvr additive="base">
                                        <p:cTn id="22" dur="500" fill="hold"/>
                                        <p:tgtEl>
                                          <p:spTgt spid="7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6"/>
                                        </p:tgtEl>
                                        <p:attrNameLst>
                                          <p:attrName>style.visibility</p:attrName>
                                        </p:attrNameLst>
                                      </p:cBhvr>
                                      <p:to>
                                        <p:strVal val="visible"/>
                                      </p:to>
                                    </p:set>
                                    <p:anim calcmode="lin" valueType="num">
                                      <p:cBhvr additive="base">
                                        <p:cTn id="25" dur="500" fill="hold"/>
                                        <p:tgtEl>
                                          <p:spTgt spid="76"/>
                                        </p:tgtEl>
                                        <p:attrNameLst>
                                          <p:attrName>ppt_x</p:attrName>
                                        </p:attrNameLst>
                                      </p:cBhvr>
                                      <p:tavLst>
                                        <p:tav tm="0">
                                          <p:val>
                                            <p:strVal val="#ppt_x"/>
                                          </p:val>
                                        </p:tav>
                                        <p:tav tm="100000">
                                          <p:val>
                                            <p:strVal val="#ppt_x"/>
                                          </p:val>
                                        </p:tav>
                                      </p:tavLst>
                                    </p:anim>
                                    <p:anim calcmode="lin" valueType="num">
                                      <p:cBhvr additive="base">
                                        <p:cTn id="26" dur="500" fill="hold"/>
                                        <p:tgtEl>
                                          <p:spTgt spid="7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7"/>
                                        </p:tgtEl>
                                        <p:attrNameLst>
                                          <p:attrName>style.visibility</p:attrName>
                                        </p:attrNameLst>
                                      </p:cBhvr>
                                      <p:to>
                                        <p:strVal val="visible"/>
                                      </p:to>
                                    </p:set>
                                    <p:anim calcmode="lin" valueType="num">
                                      <p:cBhvr additive="base">
                                        <p:cTn id="29" dur="500" fill="hold"/>
                                        <p:tgtEl>
                                          <p:spTgt spid="77"/>
                                        </p:tgtEl>
                                        <p:attrNameLst>
                                          <p:attrName>ppt_x</p:attrName>
                                        </p:attrNameLst>
                                      </p:cBhvr>
                                      <p:tavLst>
                                        <p:tav tm="0">
                                          <p:val>
                                            <p:strVal val="#ppt_x"/>
                                          </p:val>
                                        </p:tav>
                                        <p:tav tm="100000">
                                          <p:val>
                                            <p:strVal val="#ppt_x"/>
                                          </p:val>
                                        </p:tav>
                                      </p:tavLst>
                                    </p:anim>
                                    <p:anim calcmode="lin" valueType="num">
                                      <p:cBhvr additive="base">
                                        <p:cTn id="30"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8"/>
                                        </p:tgtEl>
                                        <p:attrNameLst>
                                          <p:attrName>style.visibility</p:attrName>
                                        </p:attrNameLst>
                                      </p:cBhvr>
                                      <p:to>
                                        <p:strVal val="visible"/>
                                      </p:to>
                                    </p:set>
                                    <p:anim calcmode="lin" valueType="num">
                                      <p:cBhvr additive="base">
                                        <p:cTn id="35" dur="500" fill="hold"/>
                                        <p:tgtEl>
                                          <p:spTgt spid="88"/>
                                        </p:tgtEl>
                                        <p:attrNameLst>
                                          <p:attrName>ppt_x</p:attrName>
                                        </p:attrNameLst>
                                      </p:cBhvr>
                                      <p:tavLst>
                                        <p:tav tm="0">
                                          <p:val>
                                            <p:strVal val="#ppt_x"/>
                                          </p:val>
                                        </p:tav>
                                        <p:tav tm="100000">
                                          <p:val>
                                            <p:strVal val="#ppt_x"/>
                                          </p:val>
                                        </p:tav>
                                      </p:tavLst>
                                    </p:anim>
                                    <p:anim calcmode="lin" valueType="num">
                                      <p:cBhvr additive="base">
                                        <p:cTn id="36" dur="500" fill="hold"/>
                                        <p:tgtEl>
                                          <p:spTgt spid="8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9"/>
                                        </p:tgtEl>
                                        <p:attrNameLst>
                                          <p:attrName>style.visibility</p:attrName>
                                        </p:attrNameLst>
                                      </p:cBhvr>
                                      <p:to>
                                        <p:strVal val="visible"/>
                                      </p:to>
                                    </p:set>
                                    <p:anim calcmode="lin" valueType="num">
                                      <p:cBhvr additive="base">
                                        <p:cTn id="39" dur="500" fill="hold"/>
                                        <p:tgtEl>
                                          <p:spTgt spid="89"/>
                                        </p:tgtEl>
                                        <p:attrNameLst>
                                          <p:attrName>ppt_x</p:attrName>
                                        </p:attrNameLst>
                                      </p:cBhvr>
                                      <p:tavLst>
                                        <p:tav tm="0">
                                          <p:val>
                                            <p:strVal val="#ppt_x"/>
                                          </p:val>
                                        </p:tav>
                                        <p:tav tm="100000">
                                          <p:val>
                                            <p:strVal val="#ppt_x"/>
                                          </p:val>
                                        </p:tav>
                                      </p:tavLst>
                                    </p:anim>
                                    <p:anim calcmode="lin" valueType="num">
                                      <p:cBhvr additive="base">
                                        <p:cTn id="40"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92"/>
                                        </p:tgtEl>
                                        <p:attrNameLst>
                                          <p:attrName>style.visibility</p:attrName>
                                        </p:attrNameLst>
                                      </p:cBhvr>
                                      <p:to>
                                        <p:strVal val="visible"/>
                                      </p:to>
                                    </p:set>
                                    <p:anim calcmode="lin" valueType="num">
                                      <p:cBhvr additive="base">
                                        <p:cTn id="45" dur="500" fill="hold"/>
                                        <p:tgtEl>
                                          <p:spTgt spid="92"/>
                                        </p:tgtEl>
                                        <p:attrNameLst>
                                          <p:attrName>ppt_x</p:attrName>
                                        </p:attrNameLst>
                                      </p:cBhvr>
                                      <p:tavLst>
                                        <p:tav tm="0">
                                          <p:val>
                                            <p:strVal val="#ppt_x"/>
                                          </p:val>
                                        </p:tav>
                                        <p:tav tm="100000">
                                          <p:val>
                                            <p:strVal val="#ppt_x"/>
                                          </p:val>
                                        </p:tav>
                                      </p:tavLst>
                                    </p:anim>
                                    <p:anim calcmode="lin" valueType="num">
                                      <p:cBhvr additive="base">
                                        <p:cTn id="46"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90"/>
                                        </p:tgtEl>
                                        <p:attrNameLst>
                                          <p:attrName>style.visibility</p:attrName>
                                        </p:attrNameLst>
                                      </p:cBhvr>
                                      <p:to>
                                        <p:strVal val="visible"/>
                                      </p:to>
                                    </p:set>
                                    <p:anim calcmode="lin" valueType="num">
                                      <p:cBhvr additive="base">
                                        <p:cTn id="51" dur="500" fill="hold"/>
                                        <p:tgtEl>
                                          <p:spTgt spid="90"/>
                                        </p:tgtEl>
                                        <p:attrNameLst>
                                          <p:attrName>ppt_x</p:attrName>
                                        </p:attrNameLst>
                                      </p:cBhvr>
                                      <p:tavLst>
                                        <p:tav tm="0">
                                          <p:val>
                                            <p:strVal val="#ppt_x"/>
                                          </p:val>
                                        </p:tav>
                                        <p:tav tm="100000">
                                          <p:val>
                                            <p:strVal val="#ppt_x"/>
                                          </p:val>
                                        </p:tav>
                                      </p:tavLst>
                                    </p:anim>
                                    <p:anim calcmode="lin" valueType="num">
                                      <p:cBhvr additive="base">
                                        <p:cTn id="52"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96"/>
                                        </p:tgtEl>
                                        <p:attrNameLst>
                                          <p:attrName>style.visibility</p:attrName>
                                        </p:attrNameLst>
                                      </p:cBhvr>
                                      <p:to>
                                        <p:strVal val="visible"/>
                                      </p:to>
                                    </p:set>
                                    <p:anim calcmode="lin" valueType="num">
                                      <p:cBhvr additive="base">
                                        <p:cTn id="57" dur="500" fill="hold"/>
                                        <p:tgtEl>
                                          <p:spTgt spid="96"/>
                                        </p:tgtEl>
                                        <p:attrNameLst>
                                          <p:attrName>ppt_x</p:attrName>
                                        </p:attrNameLst>
                                      </p:cBhvr>
                                      <p:tavLst>
                                        <p:tav tm="0">
                                          <p:val>
                                            <p:strVal val="#ppt_x"/>
                                          </p:val>
                                        </p:tav>
                                        <p:tav tm="100000">
                                          <p:val>
                                            <p:strVal val="#ppt_x"/>
                                          </p:val>
                                        </p:tav>
                                      </p:tavLst>
                                    </p:anim>
                                    <p:anim calcmode="lin" valueType="num">
                                      <p:cBhvr additive="base">
                                        <p:cTn id="58"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91"/>
                                        </p:tgtEl>
                                        <p:attrNameLst>
                                          <p:attrName>style.visibility</p:attrName>
                                        </p:attrNameLst>
                                      </p:cBhvr>
                                      <p:to>
                                        <p:strVal val="visible"/>
                                      </p:to>
                                    </p:set>
                                    <p:anim calcmode="lin" valueType="num">
                                      <p:cBhvr additive="base">
                                        <p:cTn id="63" dur="500" fill="hold"/>
                                        <p:tgtEl>
                                          <p:spTgt spid="91"/>
                                        </p:tgtEl>
                                        <p:attrNameLst>
                                          <p:attrName>ppt_x</p:attrName>
                                        </p:attrNameLst>
                                      </p:cBhvr>
                                      <p:tavLst>
                                        <p:tav tm="0">
                                          <p:val>
                                            <p:strVal val="#ppt_x"/>
                                          </p:val>
                                        </p:tav>
                                        <p:tav tm="100000">
                                          <p:val>
                                            <p:strVal val="#ppt_x"/>
                                          </p:val>
                                        </p:tav>
                                      </p:tavLst>
                                    </p:anim>
                                    <p:anim calcmode="lin" valueType="num">
                                      <p:cBhvr additive="base">
                                        <p:cTn id="64"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93"/>
                                        </p:tgtEl>
                                        <p:attrNameLst>
                                          <p:attrName>style.visibility</p:attrName>
                                        </p:attrNameLst>
                                      </p:cBhvr>
                                      <p:to>
                                        <p:strVal val="visible"/>
                                      </p:to>
                                    </p:set>
                                    <p:anim calcmode="lin" valueType="num">
                                      <p:cBhvr additive="base">
                                        <p:cTn id="69" dur="500" fill="hold"/>
                                        <p:tgtEl>
                                          <p:spTgt spid="93"/>
                                        </p:tgtEl>
                                        <p:attrNameLst>
                                          <p:attrName>ppt_x</p:attrName>
                                        </p:attrNameLst>
                                      </p:cBhvr>
                                      <p:tavLst>
                                        <p:tav tm="0">
                                          <p:val>
                                            <p:strVal val="#ppt_x"/>
                                          </p:val>
                                        </p:tav>
                                        <p:tav tm="100000">
                                          <p:val>
                                            <p:strVal val="#ppt_x"/>
                                          </p:val>
                                        </p:tav>
                                      </p:tavLst>
                                    </p:anim>
                                    <p:anim calcmode="lin" valueType="num">
                                      <p:cBhvr additive="base">
                                        <p:cTn id="70"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94"/>
                                        </p:tgtEl>
                                        <p:attrNameLst>
                                          <p:attrName>style.visibility</p:attrName>
                                        </p:attrNameLst>
                                      </p:cBhvr>
                                      <p:to>
                                        <p:strVal val="visible"/>
                                      </p:to>
                                    </p:set>
                                    <p:anim calcmode="lin" valueType="num">
                                      <p:cBhvr additive="base">
                                        <p:cTn id="75" dur="500" fill="hold"/>
                                        <p:tgtEl>
                                          <p:spTgt spid="94"/>
                                        </p:tgtEl>
                                        <p:attrNameLst>
                                          <p:attrName>ppt_x</p:attrName>
                                        </p:attrNameLst>
                                      </p:cBhvr>
                                      <p:tavLst>
                                        <p:tav tm="0">
                                          <p:val>
                                            <p:strVal val="#ppt_x"/>
                                          </p:val>
                                        </p:tav>
                                        <p:tav tm="100000">
                                          <p:val>
                                            <p:strVal val="#ppt_x"/>
                                          </p:val>
                                        </p:tav>
                                      </p:tavLst>
                                    </p:anim>
                                    <p:anim calcmode="lin" valueType="num">
                                      <p:cBhvr additive="base">
                                        <p:cTn id="76"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97"/>
                                        </p:tgtEl>
                                        <p:attrNameLst>
                                          <p:attrName>style.visibility</p:attrName>
                                        </p:attrNameLst>
                                      </p:cBhvr>
                                      <p:to>
                                        <p:strVal val="visible"/>
                                      </p:to>
                                    </p:set>
                                    <p:anim calcmode="lin" valueType="num">
                                      <p:cBhvr additive="base">
                                        <p:cTn id="81" dur="500" fill="hold"/>
                                        <p:tgtEl>
                                          <p:spTgt spid="97"/>
                                        </p:tgtEl>
                                        <p:attrNameLst>
                                          <p:attrName>ppt_x</p:attrName>
                                        </p:attrNameLst>
                                      </p:cBhvr>
                                      <p:tavLst>
                                        <p:tav tm="0">
                                          <p:val>
                                            <p:strVal val="#ppt_x"/>
                                          </p:val>
                                        </p:tav>
                                        <p:tav tm="100000">
                                          <p:val>
                                            <p:strVal val="#ppt_x"/>
                                          </p:val>
                                        </p:tav>
                                      </p:tavLst>
                                    </p:anim>
                                    <p:anim calcmode="lin" valueType="num">
                                      <p:cBhvr additive="base">
                                        <p:cTn id="82"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98"/>
                                        </p:tgtEl>
                                        <p:attrNameLst>
                                          <p:attrName>style.visibility</p:attrName>
                                        </p:attrNameLst>
                                      </p:cBhvr>
                                      <p:to>
                                        <p:strVal val="visible"/>
                                      </p:to>
                                    </p:set>
                                    <p:anim calcmode="lin" valueType="num">
                                      <p:cBhvr additive="base">
                                        <p:cTn id="87" dur="500" fill="hold"/>
                                        <p:tgtEl>
                                          <p:spTgt spid="98"/>
                                        </p:tgtEl>
                                        <p:attrNameLst>
                                          <p:attrName>ppt_x</p:attrName>
                                        </p:attrNameLst>
                                      </p:cBhvr>
                                      <p:tavLst>
                                        <p:tav tm="0">
                                          <p:val>
                                            <p:strVal val="#ppt_x"/>
                                          </p:val>
                                        </p:tav>
                                        <p:tav tm="100000">
                                          <p:val>
                                            <p:strVal val="#ppt_x"/>
                                          </p:val>
                                        </p:tav>
                                      </p:tavLst>
                                    </p:anim>
                                    <p:anim calcmode="lin" valueType="num">
                                      <p:cBhvr additive="base">
                                        <p:cTn id="88" dur="500" fill="hold"/>
                                        <p:tgtEl>
                                          <p:spTgt spid="98"/>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99"/>
                                        </p:tgtEl>
                                        <p:attrNameLst>
                                          <p:attrName>style.visibility</p:attrName>
                                        </p:attrNameLst>
                                      </p:cBhvr>
                                      <p:to>
                                        <p:strVal val="visible"/>
                                      </p:to>
                                    </p:set>
                                    <p:anim calcmode="lin" valueType="num">
                                      <p:cBhvr additive="base">
                                        <p:cTn id="93" dur="500" fill="hold"/>
                                        <p:tgtEl>
                                          <p:spTgt spid="99"/>
                                        </p:tgtEl>
                                        <p:attrNameLst>
                                          <p:attrName>ppt_x</p:attrName>
                                        </p:attrNameLst>
                                      </p:cBhvr>
                                      <p:tavLst>
                                        <p:tav tm="0">
                                          <p:val>
                                            <p:strVal val="#ppt_x"/>
                                          </p:val>
                                        </p:tav>
                                        <p:tav tm="100000">
                                          <p:val>
                                            <p:strVal val="#ppt_x"/>
                                          </p:val>
                                        </p:tav>
                                      </p:tavLst>
                                    </p:anim>
                                    <p:anim calcmode="lin" valueType="num">
                                      <p:cBhvr additive="base">
                                        <p:cTn id="94"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100"/>
                                        </p:tgtEl>
                                        <p:attrNameLst>
                                          <p:attrName>style.visibility</p:attrName>
                                        </p:attrNameLst>
                                      </p:cBhvr>
                                      <p:to>
                                        <p:strVal val="visible"/>
                                      </p:to>
                                    </p:set>
                                    <p:anim calcmode="lin" valueType="num">
                                      <p:cBhvr additive="base">
                                        <p:cTn id="99" dur="500" fill="hold"/>
                                        <p:tgtEl>
                                          <p:spTgt spid="100"/>
                                        </p:tgtEl>
                                        <p:attrNameLst>
                                          <p:attrName>ppt_x</p:attrName>
                                        </p:attrNameLst>
                                      </p:cBhvr>
                                      <p:tavLst>
                                        <p:tav tm="0">
                                          <p:val>
                                            <p:strVal val="#ppt_x"/>
                                          </p:val>
                                        </p:tav>
                                        <p:tav tm="100000">
                                          <p:val>
                                            <p:strVal val="#ppt_x"/>
                                          </p:val>
                                        </p:tav>
                                      </p:tavLst>
                                    </p:anim>
                                    <p:anim calcmode="lin" valueType="num">
                                      <p:cBhvr additive="base">
                                        <p:cTn id="100"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101"/>
                                        </p:tgtEl>
                                        <p:attrNameLst>
                                          <p:attrName>style.visibility</p:attrName>
                                        </p:attrNameLst>
                                      </p:cBhvr>
                                      <p:to>
                                        <p:strVal val="visible"/>
                                      </p:to>
                                    </p:set>
                                    <p:anim calcmode="lin" valueType="num">
                                      <p:cBhvr additive="base">
                                        <p:cTn id="105" dur="500" fill="hold"/>
                                        <p:tgtEl>
                                          <p:spTgt spid="101"/>
                                        </p:tgtEl>
                                        <p:attrNameLst>
                                          <p:attrName>ppt_x</p:attrName>
                                        </p:attrNameLst>
                                      </p:cBhvr>
                                      <p:tavLst>
                                        <p:tav tm="0">
                                          <p:val>
                                            <p:strVal val="#ppt_x"/>
                                          </p:val>
                                        </p:tav>
                                        <p:tav tm="100000">
                                          <p:val>
                                            <p:strVal val="#ppt_x"/>
                                          </p:val>
                                        </p:tav>
                                      </p:tavLst>
                                    </p:anim>
                                    <p:anim calcmode="lin" valueType="num">
                                      <p:cBhvr additive="base">
                                        <p:cTn id="106"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animBg="1"/>
      <p:bldP spid="78" grpId="0"/>
      <p:bldP spid="79" grpId="0"/>
      <p:bldP spid="80" grpId="0"/>
      <p:bldP spid="87" grpId="0"/>
      <p:bldP spid="88" grpId="0"/>
      <p:bldP spid="90" grpId="0"/>
      <p:bldP spid="91" grpId="0"/>
      <p:bldP spid="92" grpId="0"/>
      <p:bldP spid="93" grpId="0"/>
      <p:bldP spid="94" grpId="0"/>
      <p:bldP spid="96" grpId="0"/>
      <p:bldP spid="97" grpId="0"/>
      <p:bldP spid="98" grpId="0" animBg="1"/>
      <p:bldP spid="99" grpId="0" animBg="1"/>
      <p:bldP spid="100" grpId="0" animBg="1"/>
      <p:bldP spid="10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4400" b="1" i="0" u="none" strike="noStrike" cap="none" dirty="0">
                <a:solidFill>
                  <a:srgbClr val="002060"/>
                </a:solidFill>
                <a:latin typeface="Century Gothic" panose="020B0502020202020204" pitchFamily="34" charset="0"/>
                <a:ea typeface="Century Gothic"/>
                <a:cs typeface="Century Gothic"/>
                <a:sym typeface="Century Gothic"/>
              </a:rPr>
              <a:t>Adjectives following the noun</a:t>
            </a: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7">
            <a:alphaModFix/>
          </a:blip>
          <a:srcRect/>
          <a:stretch/>
        </p:blipFill>
        <p:spPr>
          <a:xfrm>
            <a:off x="10657369" y="76217"/>
            <a:ext cx="1330395" cy="1332245"/>
          </a:xfrm>
          <a:prstGeom prst="rect">
            <a:avLst/>
          </a:prstGeom>
          <a:noFill/>
          <a:ln>
            <a:noFill/>
          </a:ln>
        </p:spPr>
      </p:pic>
      <p:sp>
        <p:nvSpPr>
          <p:cNvPr id="15" name="TextBox 14">
            <a:extLst>
              <a:ext uri="{FF2B5EF4-FFF2-40B4-BE49-F238E27FC236}">
                <a16:creationId xmlns:a16="http://schemas.microsoft.com/office/drawing/2014/main" id="{DA8C6075-FB5D-4407-B638-9515F23B0CF7}"/>
              </a:ext>
            </a:extLst>
          </p:cNvPr>
          <p:cNvSpPr txBox="1"/>
          <p:nvPr/>
        </p:nvSpPr>
        <p:spPr>
          <a:xfrm>
            <a:off x="353448" y="1437973"/>
            <a:ext cx="8025442"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In Spanish, many adjectives </a:t>
            </a:r>
            <a:r>
              <a:rPr lang="en-GB" sz="2800" b="1" dirty="0">
                <a:solidFill>
                  <a:srgbClr val="002060"/>
                </a:solidFill>
                <a:latin typeface="Century Gothic" panose="020B0502020202020204" pitchFamily="34" charset="0"/>
              </a:rPr>
              <a:t>follow</a:t>
            </a:r>
            <a:r>
              <a:rPr lang="en-GB" sz="2800" dirty="0">
                <a:solidFill>
                  <a:srgbClr val="002060"/>
                </a:solidFill>
                <a:latin typeface="Century Gothic" panose="020B0502020202020204" pitchFamily="34" charset="0"/>
              </a:rPr>
              <a:t> the noun:</a:t>
            </a:r>
          </a:p>
        </p:txBody>
      </p:sp>
      <p:sp>
        <p:nvSpPr>
          <p:cNvPr id="22" name="TextBox 21">
            <a:extLst>
              <a:ext uri="{FF2B5EF4-FFF2-40B4-BE49-F238E27FC236}">
                <a16:creationId xmlns:a16="http://schemas.microsoft.com/office/drawing/2014/main" id="{42DA2446-B2E3-40BA-B387-E024B0A6A8B6}"/>
              </a:ext>
            </a:extLst>
          </p:cNvPr>
          <p:cNvSpPr txBox="1"/>
          <p:nvPr/>
        </p:nvSpPr>
        <p:spPr>
          <a:xfrm>
            <a:off x="176567" y="2219667"/>
            <a:ext cx="5580821"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un </a:t>
            </a:r>
            <a:r>
              <a:rPr lang="en-GB" sz="2800" dirty="0" err="1">
                <a:solidFill>
                  <a:srgbClr val="002060"/>
                </a:solidFill>
                <a:latin typeface="Century Gothic" panose="020B0502020202020204" pitchFamily="34" charset="0"/>
              </a:rPr>
              <a:t>hermano</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negativo</a:t>
            </a:r>
            <a:endParaRPr lang="en-GB" sz="2800" b="1" dirty="0">
              <a:solidFill>
                <a:srgbClr val="002060"/>
              </a:solidFill>
              <a:latin typeface="Century Gothic" panose="020B0502020202020204" pitchFamily="34" charset="0"/>
            </a:endParaRPr>
          </a:p>
        </p:txBody>
      </p:sp>
      <p:sp>
        <p:nvSpPr>
          <p:cNvPr id="27" name="TextBox 26">
            <a:extLst>
              <a:ext uri="{FF2B5EF4-FFF2-40B4-BE49-F238E27FC236}">
                <a16:creationId xmlns:a16="http://schemas.microsoft.com/office/drawing/2014/main" id="{716F5205-3BCE-48E5-9195-83767D01971B}"/>
              </a:ext>
            </a:extLst>
          </p:cNvPr>
          <p:cNvSpPr txBox="1"/>
          <p:nvPr/>
        </p:nvSpPr>
        <p:spPr>
          <a:xfrm>
            <a:off x="236103" y="2901015"/>
            <a:ext cx="4877074"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a </a:t>
            </a:r>
            <a:r>
              <a:rPr lang="en-GB" sz="2800" b="1" dirty="0">
                <a:solidFill>
                  <a:srgbClr val="002060"/>
                </a:solidFill>
                <a:latin typeface="Century Gothic" panose="020B0502020202020204" pitchFamily="34" charset="0"/>
              </a:rPr>
              <a:t>negative </a:t>
            </a:r>
            <a:r>
              <a:rPr lang="en-GB" sz="2800" dirty="0">
                <a:solidFill>
                  <a:srgbClr val="002060"/>
                </a:solidFill>
                <a:latin typeface="Century Gothic" panose="020B0502020202020204" pitchFamily="34" charset="0"/>
              </a:rPr>
              <a:t>brother</a:t>
            </a:r>
            <a:endParaRPr lang="en-GB" sz="2800" b="1" dirty="0">
              <a:solidFill>
                <a:srgbClr val="002060"/>
              </a:solidFill>
              <a:latin typeface="Century Gothic" panose="020B0502020202020204" pitchFamily="34" charset="0"/>
            </a:endParaRPr>
          </a:p>
        </p:txBody>
      </p:sp>
      <p:sp>
        <p:nvSpPr>
          <p:cNvPr id="28" name="TextBox 27">
            <a:extLst>
              <a:ext uri="{FF2B5EF4-FFF2-40B4-BE49-F238E27FC236}">
                <a16:creationId xmlns:a16="http://schemas.microsoft.com/office/drawing/2014/main" id="{2849381D-01BB-47F9-9D3C-C98CD6971CE0}"/>
              </a:ext>
            </a:extLst>
          </p:cNvPr>
          <p:cNvSpPr txBox="1"/>
          <p:nvPr/>
        </p:nvSpPr>
        <p:spPr>
          <a:xfrm>
            <a:off x="734519" y="3646477"/>
            <a:ext cx="4910830"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una </a:t>
            </a:r>
            <a:r>
              <a:rPr lang="en-GB" sz="2800" dirty="0" err="1">
                <a:solidFill>
                  <a:srgbClr val="002060"/>
                </a:solidFill>
                <a:latin typeface="Century Gothic" panose="020B0502020202020204" pitchFamily="34" charset="0"/>
              </a:rPr>
              <a:t>compañera</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curiosa</a:t>
            </a:r>
          </a:p>
        </p:txBody>
      </p:sp>
      <p:sp>
        <p:nvSpPr>
          <p:cNvPr id="29" name="TextBox 28">
            <a:extLst>
              <a:ext uri="{FF2B5EF4-FFF2-40B4-BE49-F238E27FC236}">
                <a16:creationId xmlns:a16="http://schemas.microsoft.com/office/drawing/2014/main" id="{AEF477AB-7973-4C78-83E7-D681028EF958}"/>
              </a:ext>
            </a:extLst>
          </p:cNvPr>
          <p:cNvSpPr txBox="1"/>
          <p:nvPr/>
        </p:nvSpPr>
        <p:spPr>
          <a:xfrm>
            <a:off x="236103" y="4185315"/>
            <a:ext cx="6225822"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a </a:t>
            </a:r>
            <a:r>
              <a:rPr lang="en-GB" sz="2800" b="1" dirty="0">
                <a:solidFill>
                  <a:srgbClr val="002060"/>
                </a:solidFill>
                <a:latin typeface="Century Gothic" panose="020B0502020202020204" pitchFamily="34" charset="0"/>
              </a:rPr>
              <a:t>curious</a:t>
            </a:r>
            <a:r>
              <a:rPr lang="en-GB" sz="2800" dirty="0">
                <a:solidFill>
                  <a:srgbClr val="002060"/>
                </a:solidFill>
                <a:latin typeface="Century Gothic" panose="020B0502020202020204" pitchFamily="34" charset="0"/>
              </a:rPr>
              <a:t> (female) partner</a:t>
            </a:r>
            <a:endParaRPr lang="en-GB" sz="2800" b="1" dirty="0">
              <a:solidFill>
                <a:srgbClr val="002060"/>
              </a:solidFill>
              <a:latin typeface="Century Gothic" panose="020B0502020202020204" pitchFamily="34" charset="0"/>
            </a:endParaRPr>
          </a:p>
        </p:txBody>
      </p:sp>
      <p:sp>
        <p:nvSpPr>
          <p:cNvPr id="30" name="TextBox 29">
            <a:extLst>
              <a:ext uri="{FF2B5EF4-FFF2-40B4-BE49-F238E27FC236}">
                <a16:creationId xmlns:a16="http://schemas.microsoft.com/office/drawing/2014/main" id="{76348324-3BBC-4CC8-B37E-ED371E3C3C79}"/>
              </a:ext>
            </a:extLst>
          </p:cNvPr>
          <p:cNvSpPr txBox="1"/>
          <p:nvPr/>
        </p:nvSpPr>
        <p:spPr>
          <a:xfrm>
            <a:off x="395630" y="5138683"/>
            <a:ext cx="4572000"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una </a:t>
            </a:r>
            <a:r>
              <a:rPr lang="en-GB" sz="2800" dirty="0" err="1">
                <a:solidFill>
                  <a:srgbClr val="002060"/>
                </a:solidFill>
                <a:latin typeface="Century Gothic" panose="020B0502020202020204" pitchFamily="34" charset="0"/>
              </a:rPr>
              <a:t>iglesia</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grande</a:t>
            </a:r>
            <a:endParaRPr lang="en-GB" sz="2800" b="1" dirty="0">
              <a:solidFill>
                <a:srgbClr val="002060"/>
              </a:solidFill>
              <a:latin typeface="Century Gothic" panose="020B0502020202020204" pitchFamily="34" charset="0"/>
            </a:endParaRPr>
          </a:p>
        </p:txBody>
      </p:sp>
      <p:sp>
        <p:nvSpPr>
          <p:cNvPr id="31" name="TextBox 30">
            <a:extLst>
              <a:ext uri="{FF2B5EF4-FFF2-40B4-BE49-F238E27FC236}">
                <a16:creationId xmlns:a16="http://schemas.microsoft.com/office/drawing/2014/main" id="{A6B0AF09-5ABB-45BB-A97F-BAD32D75CBB8}"/>
              </a:ext>
            </a:extLst>
          </p:cNvPr>
          <p:cNvSpPr txBox="1"/>
          <p:nvPr/>
        </p:nvSpPr>
        <p:spPr>
          <a:xfrm>
            <a:off x="352372" y="5846074"/>
            <a:ext cx="3581400"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a </a:t>
            </a:r>
            <a:r>
              <a:rPr lang="en-GB" sz="2800" b="1" dirty="0">
                <a:solidFill>
                  <a:srgbClr val="002060"/>
                </a:solidFill>
                <a:latin typeface="Century Gothic" panose="020B0502020202020204" pitchFamily="34" charset="0"/>
              </a:rPr>
              <a:t>big</a:t>
            </a:r>
            <a:r>
              <a:rPr lang="en-GB" sz="2800" dirty="0">
                <a:solidFill>
                  <a:srgbClr val="002060"/>
                </a:solidFill>
                <a:latin typeface="Century Gothic" panose="020B0502020202020204" pitchFamily="34" charset="0"/>
              </a:rPr>
              <a:t> church</a:t>
            </a:r>
            <a:endParaRPr lang="en-GB" sz="2800" b="1" dirty="0">
              <a:solidFill>
                <a:srgbClr val="002060"/>
              </a:solidFill>
              <a:latin typeface="Century Gothic" panose="020B0502020202020204" pitchFamily="34" charset="0"/>
            </a:endParaRPr>
          </a:p>
        </p:txBody>
      </p:sp>
      <p:pic>
        <p:nvPicPr>
          <p:cNvPr id="34" name="Google Shape;183;p8">
            <a:extLst>
              <a:ext uri="{FF2B5EF4-FFF2-40B4-BE49-F238E27FC236}">
                <a16:creationId xmlns:a16="http://schemas.microsoft.com/office/drawing/2014/main" id="{73A598AC-F28E-4786-AC26-B71AF89572F0}"/>
              </a:ext>
            </a:extLst>
          </p:cNvPr>
          <p:cNvPicPr preferRelativeResize="0"/>
          <p:nvPr/>
        </p:nvPicPr>
        <p:blipFill rotWithShape="1">
          <a:blip r:embed="rId8">
            <a:alphaModFix/>
          </a:blip>
          <a:srcRect/>
          <a:stretch/>
        </p:blipFill>
        <p:spPr>
          <a:xfrm>
            <a:off x="353448" y="2798499"/>
            <a:ext cx="634523" cy="671647"/>
          </a:xfrm>
          <a:prstGeom prst="rect">
            <a:avLst/>
          </a:prstGeom>
          <a:noFill/>
          <a:ln>
            <a:noFill/>
          </a:ln>
        </p:spPr>
      </p:pic>
      <p:pic>
        <p:nvPicPr>
          <p:cNvPr id="35" name="Google Shape;183;p8">
            <a:extLst>
              <a:ext uri="{FF2B5EF4-FFF2-40B4-BE49-F238E27FC236}">
                <a16:creationId xmlns:a16="http://schemas.microsoft.com/office/drawing/2014/main" id="{906B88FC-2B71-4FB1-90CD-F88009763382}"/>
              </a:ext>
            </a:extLst>
          </p:cNvPr>
          <p:cNvPicPr preferRelativeResize="0"/>
          <p:nvPr/>
        </p:nvPicPr>
        <p:blipFill rotWithShape="1">
          <a:blip r:embed="rId8">
            <a:alphaModFix/>
          </a:blip>
          <a:srcRect/>
          <a:stretch/>
        </p:blipFill>
        <p:spPr>
          <a:xfrm>
            <a:off x="353447" y="4162471"/>
            <a:ext cx="634523" cy="671647"/>
          </a:xfrm>
          <a:prstGeom prst="rect">
            <a:avLst/>
          </a:prstGeom>
          <a:noFill/>
          <a:ln>
            <a:noFill/>
          </a:ln>
        </p:spPr>
      </p:pic>
      <p:pic>
        <p:nvPicPr>
          <p:cNvPr id="36" name="Google Shape;183;p8">
            <a:extLst>
              <a:ext uri="{FF2B5EF4-FFF2-40B4-BE49-F238E27FC236}">
                <a16:creationId xmlns:a16="http://schemas.microsoft.com/office/drawing/2014/main" id="{078E45F4-CD9C-48C8-B314-4FBCEC7ED87D}"/>
              </a:ext>
            </a:extLst>
          </p:cNvPr>
          <p:cNvPicPr preferRelativeResize="0"/>
          <p:nvPr/>
        </p:nvPicPr>
        <p:blipFill rotWithShape="1">
          <a:blip r:embed="rId8">
            <a:alphaModFix/>
          </a:blip>
          <a:srcRect/>
          <a:stretch/>
        </p:blipFill>
        <p:spPr>
          <a:xfrm>
            <a:off x="352372" y="5771861"/>
            <a:ext cx="634523" cy="671647"/>
          </a:xfrm>
          <a:prstGeom prst="rect">
            <a:avLst/>
          </a:prstGeom>
          <a:noFill/>
          <a:ln>
            <a:noFill/>
          </a:ln>
        </p:spPr>
      </p:pic>
      <p:sp>
        <p:nvSpPr>
          <p:cNvPr id="37" name="Speech Bubble: Rectangle with Corners Rounded 36">
            <a:extLst>
              <a:ext uri="{FF2B5EF4-FFF2-40B4-BE49-F238E27FC236}">
                <a16:creationId xmlns:a16="http://schemas.microsoft.com/office/drawing/2014/main" id="{9FE6BED3-A250-406F-9FA7-6847A147BBE2}"/>
              </a:ext>
            </a:extLst>
          </p:cNvPr>
          <p:cNvSpPr/>
          <p:nvPr/>
        </p:nvSpPr>
        <p:spPr>
          <a:xfrm>
            <a:off x="8500065" y="1764968"/>
            <a:ext cx="3515368" cy="1332245"/>
          </a:xfrm>
          <a:prstGeom prst="wedgeRoundRectCallout">
            <a:avLst>
              <a:gd name="adj1" fmla="val -39630"/>
              <a:gd name="adj2" fmla="val -8755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entury Gothic" panose="020B0502020202020204" pitchFamily="34" charset="0"/>
              </a:rPr>
              <a:t>In English the adjective comes </a:t>
            </a:r>
            <a:r>
              <a:rPr lang="en-US" sz="2800" i="1" dirty="0">
                <a:solidFill>
                  <a:srgbClr val="002060"/>
                </a:solidFill>
                <a:latin typeface="Century Gothic" panose="020B0502020202020204" pitchFamily="34" charset="0"/>
              </a:rPr>
              <a:t>before </a:t>
            </a:r>
            <a:r>
              <a:rPr lang="en-US" sz="2800" dirty="0">
                <a:solidFill>
                  <a:srgbClr val="002060"/>
                </a:solidFill>
                <a:latin typeface="Century Gothic" panose="020B0502020202020204" pitchFamily="34" charset="0"/>
              </a:rPr>
              <a:t>the noun.</a:t>
            </a:r>
          </a:p>
        </p:txBody>
      </p:sp>
      <p:sp>
        <p:nvSpPr>
          <p:cNvPr id="39" name="TextBox 38">
            <a:extLst>
              <a:ext uri="{FF2B5EF4-FFF2-40B4-BE49-F238E27FC236}">
                <a16:creationId xmlns:a16="http://schemas.microsoft.com/office/drawing/2014/main" id="{4F128ECD-4682-4938-AF91-09D68BC469FD}"/>
              </a:ext>
            </a:extLst>
          </p:cNvPr>
          <p:cNvSpPr txBox="1"/>
          <p:nvPr/>
        </p:nvSpPr>
        <p:spPr>
          <a:xfrm>
            <a:off x="5300133" y="5171144"/>
            <a:ext cx="4572000"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un </a:t>
            </a:r>
            <a:r>
              <a:rPr lang="en-GB" sz="2800" dirty="0" err="1">
                <a:solidFill>
                  <a:srgbClr val="002060"/>
                </a:solidFill>
                <a:latin typeface="Century Gothic" panose="020B0502020202020204" pitchFamily="34" charset="0"/>
              </a:rPr>
              <a:t>puente</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grande</a:t>
            </a:r>
            <a:endParaRPr lang="en-GB" sz="2800" b="1" dirty="0">
              <a:solidFill>
                <a:srgbClr val="002060"/>
              </a:solidFill>
              <a:latin typeface="Century Gothic" panose="020B0502020202020204" pitchFamily="34" charset="0"/>
            </a:endParaRPr>
          </a:p>
        </p:txBody>
      </p:sp>
      <p:sp>
        <p:nvSpPr>
          <p:cNvPr id="40" name="TextBox 39">
            <a:extLst>
              <a:ext uri="{FF2B5EF4-FFF2-40B4-BE49-F238E27FC236}">
                <a16:creationId xmlns:a16="http://schemas.microsoft.com/office/drawing/2014/main" id="{5A7F068E-EA9B-4363-8A62-F79E9CA4F5E8}"/>
              </a:ext>
            </a:extLst>
          </p:cNvPr>
          <p:cNvSpPr txBox="1"/>
          <p:nvPr/>
        </p:nvSpPr>
        <p:spPr>
          <a:xfrm>
            <a:off x="5264019" y="5846074"/>
            <a:ext cx="3581400"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a </a:t>
            </a:r>
            <a:r>
              <a:rPr lang="en-GB" sz="2800" b="1" dirty="0">
                <a:solidFill>
                  <a:srgbClr val="002060"/>
                </a:solidFill>
                <a:latin typeface="Century Gothic" panose="020B0502020202020204" pitchFamily="34" charset="0"/>
              </a:rPr>
              <a:t>big</a:t>
            </a:r>
            <a:r>
              <a:rPr lang="en-GB" sz="2800" dirty="0">
                <a:solidFill>
                  <a:srgbClr val="002060"/>
                </a:solidFill>
                <a:latin typeface="Century Gothic" panose="020B0502020202020204" pitchFamily="34" charset="0"/>
              </a:rPr>
              <a:t> bridge</a:t>
            </a:r>
            <a:endParaRPr lang="en-GB" sz="2800" b="1" dirty="0">
              <a:solidFill>
                <a:srgbClr val="002060"/>
              </a:solidFill>
              <a:latin typeface="Century Gothic" panose="020B0502020202020204" pitchFamily="34" charset="0"/>
            </a:endParaRPr>
          </a:p>
        </p:txBody>
      </p:sp>
      <p:pic>
        <p:nvPicPr>
          <p:cNvPr id="41" name="Google Shape;183;p8">
            <a:extLst>
              <a:ext uri="{FF2B5EF4-FFF2-40B4-BE49-F238E27FC236}">
                <a16:creationId xmlns:a16="http://schemas.microsoft.com/office/drawing/2014/main" id="{1851DB3D-1671-4CDC-9F8B-DADA6C831721}"/>
              </a:ext>
            </a:extLst>
          </p:cNvPr>
          <p:cNvPicPr preferRelativeResize="0"/>
          <p:nvPr/>
        </p:nvPicPr>
        <p:blipFill rotWithShape="1">
          <a:blip r:embed="rId8">
            <a:alphaModFix/>
          </a:blip>
          <a:srcRect/>
          <a:stretch/>
        </p:blipFill>
        <p:spPr>
          <a:xfrm>
            <a:off x="5264019" y="5771861"/>
            <a:ext cx="634523" cy="671647"/>
          </a:xfrm>
          <a:prstGeom prst="rect">
            <a:avLst/>
          </a:prstGeom>
          <a:noFill/>
          <a:ln>
            <a:noFill/>
          </a:ln>
        </p:spPr>
      </p:pic>
      <p:pic>
        <p:nvPicPr>
          <p:cNvPr id="42" name="Picture 41">
            <a:extLst>
              <a:ext uri="{FF2B5EF4-FFF2-40B4-BE49-F238E27FC236}">
                <a16:creationId xmlns:a16="http://schemas.microsoft.com/office/drawing/2014/main" id="{3CDB5C34-503D-47FF-8FAB-4E02165E09BA}"/>
              </a:ext>
            </a:extLst>
          </p:cNvPr>
          <p:cNvPicPr>
            <a:picLocks noChangeAspect="1"/>
          </p:cNvPicPr>
          <p:nvPr/>
        </p:nvPicPr>
        <p:blipFill rotWithShape="1">
          <a:blip r:embed="rId9"/>
          <a:srcRect l="37474" t="30278"/>
          <a:stretch/>
        </p:blipFill>
        <p:spPr>
          <a:xfrm>
            <a:off x="4899896" y="1967542"/>
            <a:ext cx="516601" cy="830957"/>
          </a:xfrm>
          <a:prstGeom prst="rect">
            <a:avLst/>
          </a:prstGeom>
        </p:spPr>
      </p:pic>
      <p:pic>
        <p:nvPicPr>
          <p:cNvPr id="43" name="Picture 10" descr="Church, Religion, Building, Architecture, Facade, Faith">
            <a:extLst>
              <a:ext uri="{FF2B5EF4-FFF2-40B4-BE49-F238E27FC236}">
                <a16:creationId xmlns:a16="http://schemas.microsoft.com/office/drawing/2014/main" id="{815E012B-4D1F-4F1A-99E2-E07C0E6F756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98010" y="4630429"/>
            <a:ext cx="802123" cy="93602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Stream, Water, Nature, Flowing, Blue">
            <a:extLst>
              <a:ext uri="{FF2B5EF4-FFF2-40B4-BE49-F238E27FC236}">
                <a16:creationId xmlns:a16="http://schemas.microsoft.com/office/drawing/2014/main" id="{CE00765C-BA9F-4BE8-BA88-D972D7FA868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 r="1917" b="63642"/>
          <a:stretch/>
        </p:blipFill>
        <p:spPr bwMode="auto">
          <a:xfrm>
            <a:off x="9395369" y="5092429"/>
            <a:ext cx="1409859" cy="523220"/>
          </a:xfrm>
          <a:prstGeom prst="rect">
            <a:avLst/>
          </a:prstGeom>
          <a:noFill/>
          <a:extLst>
            <a:ext uri="{909E8E84-426E-40DD-AFC4-6F175D3DCCD1}">
              <a14:hiddenFill xmlns:a14="http://schemas.microsoft.com/office/drawing/2010/main">
                <a:solidFill>
                  <a:srgbClr val="FFFFFF"/>
                </a:solidFill>
              </a14:hiddenFill>
            </a:ext>
          </a:extLst>
        </p:spPr>
      </p:pic>
      <p:sp>
        <p:nvSpPr>
          <p:cNvPr id="45" name="Speech Bubble: Rectangle with Corners Rounded 44">
            <a:extLst>
              <a:ext uri="{FF2B5EF4-FFF2-40B4-BE49-F238E27FC236}">
                <a16:creationId xmlns:a16="http://schemas.microsoft.com/office/drawing/2014/main" id="{DA1A0F2E-24BF-43C6-ABB2-5B36161C1174}"/>
              </a:ext>
            </a:extLst>
          </p:cNvPr>
          <p:cNvSpPr/>
          <p:nvPr/>
        </p:nvSpPr>
        <p:spPr>
          <a:xfrm>
            <a:off x="6177521" y="3250141"/>
            <a:ext cx="4571999" cy="1583977"/>
          </a:xfrm>
          <a:prstGeom prst="wedgeRoundRectCallout">
            <a:avLst>
              <a:gd name="adj1" fmla="val -42617"/>
              <a:gd name="adj2" fmla="val 7103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Remember</a:t>
            </a:r>
            <a:r>
              <a:rPr lang="en-GB" sz="2400" dirty="0">
                <a:solidFill>
                  <a:srgbClr val="002060"/>
                </a:solidFill>
                <a:latin typeface="Century Gothic" panose="020B0502020202020204" pitchFamily="34" charset="0"/>
              </a:rPr>
              <a:t>: Adjectives that end in </a:t>
            </a:r>
            <a:r>
              <a:rPr lang="en-GB" sz="2400" b="1" dirty="0">
                <a:solidFill>
                  <a:srgbClr val="002060"/>
                </a:solidFill>
                <a:latin typeface="Century Gothic" panose="020B0502020202020204" pitchFamily="34" charset="0"/>
              </a:rPr>
              <a:t>-e</a:t>
            </a:r>
            <a:r>
              <a:rPr lang="en-GB" sz="2400" dirty="0">
                <a:solidFill>
                  <a:srgbClr val="002060"/>
                </a:solidFill>
                <a:latin typeface="Century Gothic" panose="020B0502020202020204" pitchFamily="34" charset="0"/>
              </a:rPr>
              <a:t> describe feminine and masculine </a:t>
            </a:r>
            <a:r>
              <a:rPr lang="en-GB" sz="2400" b="1" dirty="0">
                <a:solidFill>
                  <a:srgbClr val="002060"/>
                </a:solidFill>
                <a:latin typeface="Century Gothic" panose="020B0502020202020204" pitchFamily="34" charset="0"/>
              </a:rPr>
              <a:t>nouns</a:t>
            </a:r>
            <a:r>
              <a:rPr lang="en-GB" sz="2400"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142497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9_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xEl>
                                              <p:pRg st="0" end="0"/>
                                            </p:txEl>
                                          </p:spTgt>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9_2.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
                                            <p:txEl>
                                              <p:pRg st="0" end="0"/>
                                            </p:txEl>
                                          </p:spTgt>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9_3.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9">
                                            <p:txEl>
                                              <p:pRg st="0" end="0"/>
                                            </p:txEl>
                                          </p:spTgt>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6" name="9_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7" grpId="0" animBg="1"/>
      <p:bldP spid="4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1024</TotalTime>
  <Words>2498</Words>
  <Application>Microsoft Office PowerPoint</Application>
  <PresentationFormat>Widescreen</PresentationFormat>
  <Paragraphs>447</Paragraphs>
  <Slides>15</Slides>
  <Notes>14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docs-Century Gothic</vt:lpstr>
      <vt:lpstr>Arial</vt:lpstr>
      <vt:lpstr>Calibri</vt:lpstr>
      <vt:lpstr>Calibri Light</vt:lpstr>
      <vt:lpstr>Century Gothic</vt:lpstr>
      <vt:lpstr>Modern Love</vt:lpstr>
      <vt:lpstr>Montserrat Medium</vt:lpstr>
      <vt:lpstr>Segoe Print</vt:lpstr>
      <vt:lpstr>Segoe Script</vt:lpstr>
      <vt:lpstr>Office Theme</vt:lpstr>
      <vt:lpstr>español, con Sofía</vt:lpstr>
      <vt:lpstr>Saying what I and others have</vt:lpstr>
      <vt:lpstr>pronunciar</vt:lpstr>
      <vt:lpstr>hablar</vt:lpstr>
      <vt:lpstr>PowerPoint Presentation</vt:lpstr>
      <vt:lpstr>leer</vt:lpstr>
      <vt:lpstr>leer</vt:lpstr>
      <vt:lpstr>leer</vt:lpstr>
      <vt:lpstr>Adjectives following the noun</vt:lpstr>
      <vt:lpstr>escuchar</vt:lpstr>
      <vt:lpstr>hablar</vt:lpstr>
      <vt:lpstr>hablar</vt:lpstr>
      <vt:lpstr>hablar</vt:lpstr>
      <vt:lpstr>hablar</vt:lpstr>
      <vt:lpstr>¡adiós!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Vázquez-Valero</dc:creator>
  <cp:lastModifiedBy>Rachel Hawkes</cp:lastModifiedBy>
  <cp:revision>20</cp:revision>
  <dcterms:created xsi:type="dcterms:W3CDTF">2021-06-30T11:06:21Z</dcterms:created>
  <dcterms:modified xsi:type="dcterms:W3CDTF">2022-10-03T05:32:24Z</dcterms:modified>
</cp:coreProperties>
</file>