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53" r:id="rId2"/>
    <p:sldId id="442" r:id="rId3"/>
    <p:sldId id="342" r:id="rId4"/>
    <p:sldId id="478" r:id="rId5"/>
    <p:sldId id="469" r:id="rId6"/>
    <p:sldId id="489" r:id="rId7"/>
    <p:sldId id="491" r:id="rId8"/>
    <p:sldId id="492" r:id="rId9"/>
    <p:sldId id="493" r:id="rId10"/>
    <p:sldId id="320" r:id="rId11"/>
    <p:sldId id="475" r:id="rId12"/>
    <p:sldId id="494" r:id="rId13"/>
    <p:sldId id="495" r:id="rId14"/>
    <p:sldId id="496"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C3E108-A389-22DB-B6BA-F6F95A914560}" name="Paula Vázquez-Valero" initials="PVV" userId="S::PVazquez-Valero@combertonvc.org::3a0e46d7-2099-40af-a155-aa45b68bff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C0C7"/>
    <a:srgbClr val="85CFE1"/>
    <a:srgbClr val="68D5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7229DB-5B18-4BE4-8F0F-3C3EC7E57B4A}" v="3" dt="2022-08-30T15:44:50.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3" autoAdjust="0"/>
    <p:restoredTop sz="94249" autoAdjust="0"/>
  </p:normalViewPr>
  <p:slideViewPr>
    <p:cSldViewPr snapToGrid="0">
      <p:cViewPr varScale="1">
        <p:scale>
          <a:sx n="70" d="100"/>
          <a:sy n="70" d="100"/>
        </p:scale>
        <p:origin x="168" y="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awes" userId="fe899cd594ff6f3a" providerId="LiveId" clId="{B37229DB-5B18-4BE4-8F0F-3C3EC7E57B4A}"/>
    <pc:docChg chg="addSld delSld modSld">
      <pc:chgData name="Tom Dawes" userId="fe899cd594ff6f3a" providerId="LiveId" clId="{B37229DB-5B18-4BE4-8F0F-3C3EC7E57B4A}" dt="2022-08-30T15:44:50.955" v="3"/>
      <pc:docMkLst>
        <pc:docMk/>
      </pc:docMkLst>
      <pc:sldChg chg="add del">
        <pc:chgData name="Tom Dawes" userId="fe899cd594ff6f3a" providerId="LiveId" clId="{B37229DB-5B18-4BE4-8F0F-3C3EC7E57B4A}" dt="2022-08-30T15:44:50.955" v="3"/>
        <pc:sldMkLst>
          <pc:docMk/>
          <pc:sldMk cId="692322680" sldId="320"/>
        </pc:sldMkLst>
      </pc:sldChg>
      <pc:sldChg chg="modSp">
        <pc:chgData name="Tom Dawes" userId="fe899cd594ff6f3a" providerId="LiveId" clId="{B37229DB-5B18-4BE4-8F0F-3C3EC7E57B4A}" dt="2022-08-30T15:44:39.712" v="1" actId="20577"/>
        <pc:sldMkLst>
          <pc:docMk/>
          <pc:sldMk cId="563529312" sldId="496"/>
        </pc:sldMkLst>
        <pc:spChg chg="mod">
          <ac:chgData name="Tom Dawes" userId="fe899cd594ff6f3a" providerId="LiveId" clId="{B37229DB-5B18-4BE4-8F0F-3C3EC7E57B4A}" dt="2022-08-30T15:44:39.712" v="1" actId="20577"/>
          <ac:spMkLst>
            <pc:docMk/>
            <pc:sldMk cId="563529312" sldId="496"/>
            <ac:spMk id="68" creationId="{BF9144BD-7F9B-C1D9-8806-4632319FCC3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A64C9-2652-4749-88A0-2EBF72496F7C}" type="datetimeFigureOut">
              <a:rPr lang="en-GB" smtClean="0"/>
              <a:t>03/10/2022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B50FE-3F3B-41E8-AA08-D423C28F23E0}" type="slidenum">
              <a:rPr lang="en-GB" smtClean="0"/>
              <a:t>‹#›</a:t>
            </a:fld>
            <a:endParaRPr lang="en-GB"/>
          </a:p>
        </p:txBody>
      </p:sp>
    </p:spTree>
    <p:extLst>
      <p:ext uri="{BB962C8B-B14F-4D97-AF65-F5344CB8AC3E}">
        <p14:creationId xmlns:p14="http://schemas.microsoft.com/office/powerpoint/2010/main" val="424316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p>
          <a:p>
            <a:pPr marL="0" lvl="0" indent="0" algn="l" rtl="0">
              <a:spcBef>
                <a:spcPts val="0"/>
              </a:spcBef>
              <a:spcAft>
                <a:spcPts val="0"/>
              </a:spcAft>
              <a:buNone/>
            </a:pPr>
            <a:endParaRPr lang="en-GB" sz="1000" b="0" i="0" u="none" strike="noStrike" dirty="0">
              <a:solidFill>
                <a:srgbClr val="1F3864"/>
              </a:solidFill>
              <a:effectLst/>
              <a:latin typeface="docs-Century Gothic"/>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u="none" strike="noStrike" dirty="0" err="1">
                <a:solidFill>
                  <a:srgbClr val="1F3864"/>
                </a:solidFill>
                <a:effectLst/>
                <a:latin typeface="docs-Century Gothic"/>
                <a:ea typeface="Calibri" panose="020F0502020204030204" pitchFamily="34" charset="0"/>
              </a:rPr>
              <a:t>Phonics</a:t>
            </a:r>
            <a:r>
              <a:rPr lang="es-ES" sz="1800" b="1" i="0" u="none" strike="noStrike" dirty="0">
                <a:solidFill>
                  <a:srgbClr val="1F3864"/>
                </a:solidFill>
                <a:effectLst/>
                <a:latin typeface="docs-Century Gothic"/>
                <a:ea typeface="Calibri" panose="020F0502020204030204" pitchFamily="34" charset="0"/>
              </a:rPr>
              <a:t>: </a:t>
            </a:r>
            <a:r>
              <a:rPr lang="en-GB" sz="1200" b="0" i="0" u="none" strike="noStrike" dirty="0">
                <a:solidFill>
                  <a:srgbClr val="1F3864"/>
                </a:solidFill>
                <a:effectLst/>
                <a:latin typeface="docs-Century Gothic"/>
                <a:ea typeface="Calibri" panose="020F0502020204030204" pitchFamily="34" charset="0"/>
              </a:rPr>
              <a:t>All vowels revisited: </a:t>
            </a:r>
            <a:r>
              <a:rPr lang="en-GB" sz="1200" b="0" i="0" u="none" strike="noStrike" dirty="0">
                <a:solidFill>
                  <a:srgbClr val="1F3864"/>
                </a:solidFill>
                <a:effectLst/>
                <a:latin typeface="docs-Century Gothic"/>
              </a:rPr>
              <a:t>l</a:t>
            </a:r>
            <a:r>
              <a:rPr lang="en-GB" sz="1200" b="1" i="0" u="none" strike="noStrike" dirty="0">
                <a:solidFill>
                  <a:srgbClr val="1F3864"/>
                </a:solidFill>
                <a:effectLst/>
                <a:latin typeface="docs-Century Gothic"/>
              </a:rPr>
              <a:t>ee</a:t>
            </a:r>
            <a:r>
              <a:rPr lang="en-GB" sz="1200" b="0" i="0" u="none" strike="noStrike" dirty="0">
                <a:solidFill>
                  <a:srgbClr val="1F3864"/>
                </a:solidFill>
                <a:effectLst/>
                <a:latin typeface="docs-Century Gothic"/>
              </a:rPr>
              <a:t>r [209] </a:t>
            </a:r>
            <a:r>
              <a:rPr lang="en-GB" sz="1200" b="1" i="0" u="none" strike="noStrike" dirty="0" err="1">
                <a:solidFill>
                  <a:srgbClr val="FF0000"/>
                </a:solidFill>
                <a:effectLst/>
                <a:latin typeface="docs-Century Gothic"/>
              </a:rPr>
              <a:t>aceite</a:t>
            </a:r>
            <a:r>
              <a:rPr lang="en-GB" sz="1200" b="0" i="0" u="none" strike="noStrike" dirty="0">
                <a:solidFill>
                  <a:srgbClr val="FF0000"/>
                </a:solidFill>
                <a:effectLst/>
                <a:latin typeface="docs-Century Gothic"/>
              </a:rPr>
              <a:t> [2101]</a:t>
            </a:r>
            <a:r>
              <a:rPr lang="en-GB" sz="1200" b="0" i="0" u="none" strike="noStrike" dirty="0">
                <a:solidFill>
                  <a:srgbClr val="1E4E79"/>
                </a:solidFill>
                <a:effectLst/>
                <a:latin typeface="docs-Century Gothic"/>
              </a:rPr>
              <a:t> </a:t>
            </a:r>
            <a:r>
              <a:rPr lang="en-GB" sz="1200" b="1" i="0" u="none" strike="noStrike" dirty="0" err="1">
                <a:solidFill>
                  <a:srgbClr val="1F3864"/>
                </a:solidFill>
                <a:effectLst/>
                <a:latin typeface="docs-Century Gothic"/>
              </a:rPr>
              <a:t>ae</a:t>
            </a:r>
            <a:r>
              <a:rPr lang="en-GB" sz="1200" b="0" i="0" u="none" strike="noStrike" dirty="0" err="1">
                <a:solidFill>
                  <a:srgbClr val="1F3864"/>
                </a:solidFill>
                <a:effectLst/>
                <a:latin typeface="docs-Century Gothic"/>
              </a:rPr>
              <a:t>ropuerto</a:t>
            </a:r>
            <a:r>
              <a:rPr lang="en-GB" sz="1200" b="0" i="0" u="none" strike="noStrike" dirty="0">
                <a:solidFill>
                  <a:srgbClr val="1F3864"/>
                </a:solidFill>
                <a:effectLst/>
                <a:latin typeface="docs-Century Gothic"/>
              </a:rPr>
              <a:t> [2492]  </a:t>
            </a:r>
            <a:r>
              <a:rPr lang="en-GB" sz="1200" b="1" i="0" u="none" strike="noStrike" dirty="0" err="1">
                <a:solidFill>
                  <a:srgbClr val="FF0000"/>
                </a:solidFill>
                <a:effectLst/>
                <a:latin typeface="docs-Century Gothic"/>
              </a:rPr>
              <a:t>aire</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[401] </a:t>
            </a:r>
            <a:r>
              <a:rPr lang="en-GB" sz="1200" b="1" i="0" u="none" strike="noStrike" dirty="0" err="1">
                <a:solidFill>
                  <a:srgbClr val="FF0000"/>
                </a:solidFill>
                <a:effectLst/>
                <a:latin typeface="docs-Century Gothic"/>
              </a:rPr>
              <a:t>boina</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[&gt;5000] </a:t>
            </a:r>
            <a:r>
              <a:rPr lang="en-GB" sz="1200" b="1" i="0" u="none" strike="noStrike" dirty="0">
                <a:solidFill>
                  <a:srgbClr val="1F3864"/>
                </a:solidFill>
                <a:effectLst/>
                <a:latin typeface="docs-Century Gothic"/>
              </a:rPr>
              <a:t>casa </a:t>
            </a:r>
            <a:r>
              <a:rPr lang="en-GB" sz="1200" b="0" i="0" u="none" strike="noStrike" dirty="0">
                <a:solidFill>
                  <a:srgbClr val="1F3864"/>
                </a:solidFill>
                <a:effectLst/>
                <a:latin typeface="docs-Century Gothic"/>
              </a:rPr>
              <a:t>[106] </a:t>
            </a:r>
            <a:r>
              <a:rPr lang="en-GB" sz="1200" b="0" i="0" dirty="0" err="1">
                <a:solidFill>
                  <a:srgbClr val="1F3864"/>
                </a:solidFill>
                <a:effectLst/>
                <a:latin typeface="docs-Century Gothic"/>
              </a:rPr>
              <a:t>cho</a:t>
            </a:r>
            <a:r>
              <a:rPr lang="en-GB" sz="1200" b="0" i="0" dirty="0">
                <a:solidFill>
                  <a:srgbClr val="1F3864"/>
                </a:solidFill>
                <a:effectLst/>
                <a:latin typeface="docs-Century Gothic"/>
              </a:rPr>
              <a:t>-co-la-te [3408] </a:t>
            </a:r>
            <a:r>
              <a:rPr lang="en-GB" sz="1200" b="1" i="0" u="none" strike="noStrike" dirty="0">
                <a:solidFill>
                  <a:srgbClr val="1F3864"/>
                </a:solidFill>
                <a:effectLst/>
                <a:latin typeface="docs-Century Gothic"/>
              </a:rPr>
              <a:t>dos </a:t>
            </a:r>
            <a:r>
              <a:rPr lang="en-GB" sz="1200" b="0" i="0" u="none" strike="noStrike" dirty="0">
                <a:solidFill>
                  <a:srgbClr val="1F3864"/>
                </a:solidFill>
                <a:effectLst/>
                <a:latin typeface="docs-Century Gothic"/>
              </a:rPr>
              <a:t>[64] </a:t>
            </a:r>
            <a:r>
              <a:rPr lang="en-GB" sz="1200" b="1" i="0" u="none" strike="noStrike" dirty="0" err="1">
                <a:solidFill>
                  <a:srgbClr val="1F3864"/>
                </a:solidFill>
                <a:effectLst/>
                <a:latin typeface="docs-Century Gothic"/>
              </a:rPr>
              <a:t>elefante</a:t>
            </a:r>
            <a:r>
              <a:rPr lang="en-GB" sz="1200" b="1" i="0" u="none" strike="noStrike" dirty="0">
                <a:solidFill>
                  <a:srgbClr val="1F3864"/>
                </a:solidFill>
                <a:effectLst/>
                <a:latin typeface="docs-Century Gothic"/>
              </a:rPr>
              <a:t> </a:t>
            </a:r>
            <a:r>
              <a:rPr lang="en-GB" sz="1200" b="0" i="0" u="none" strike="noStrike" dirty="0">
                <a:solidFill>
                  <a:srgbClr val="1F3864"/>
                </a:solidFill>
                <a:effectLst/>
                <a:latin typeface="docs-Century Gothic"/>
              </a:rPr>
              <a:t>[5000] f</a:t>
            </a:r>
            <a:r>
              <a:rPr lang="en-GB" sz="1200" b="1" i="0" u="none" strike="noStrike" dirty="0">
                <a:solidFill>
                  <a:srgbClr val="1F3864"/>
                </a:solidFill>
                <a:effectLst/>
                <a:latin typeface="docs-Century Gothic"/>
              </a:rPr>
              <a:t>eo </a:t>
            </a:r>
            <a:r>
              <a:rPr lang="en-GB" sz="1200" b="0" i="0" u="none" strike="noStrike" dirty="0">
                <a:solidFill>
                  <a:srgbClr val="1F3864"/>
                </a:solidFill>
                <a:effectLst/>
                <a:latin typeface="docs-Century Gothic"/>
              </a:rPr>
              <a:t>[2373] </a:t>
            </a:r>
            <a:r>
              <a:rPr lang="en-GB" sz="1200" b="1" i="0" u="none" strike="noStrike" dirty="0" err="1">
                <a:solidFill>
                  <a:srgbClr val="1F3864"/>
                </a:solidFill>
                <a:effectLst/>
                <a:latin typeface="docs-Century Gothic"/>
              </a:rPr>
              <a:t>oe</a:t>
            </a:r>
            <a:r>
              <a:rPr lang="en-GB" sz="1200" b="0" i="0" u="none" strike="noStrike" dirty="0" err="1">
                <a:solidFill>
                  <a:srgbClr val="1F3864"/>
                </a:solidFill>
                <a:effectLst/>
                <a:latin typeface="docs-Century Gothic"/>
              </a:rPr>
              <a:t>ste</a:t>
            </a:r>
            <a:r>
              <a:rPr lang="en-GB" sz="1200" b="0" i="0" u="none" strike="noStrike" dirty="0">
                <a:solidFill>
                  <a:srgbClr val="1F3864"/>
                </a:solidFill>
                <a:effectLst/>
                <a:latin typeface="docs-Century Gothic"/>
              </a:rPr>
              <a:t> [2416] </a:t>
            </a:r>
            <a:r>
              <a:rPr lang="en-GB" sz="1200" b="1" i="0" u="none" strike="noStrike" dirty="0" err="1">
                <a:solidFill>
                  <a:srgbClr val="1F3864"/>
                </a:solidFill>
                <a:effectLst/>
                <a:latin typeface="docs-Century Gothic"/>
              </a:rPr>
              <a:t>universo</a:t>
            </a:r>
            <a:r>
              <a:rPr lang="en-GB" sz="1200" b="1" i="0" u="none" strike="noStrike" dirty="0">
                <a:solidFill>
                  <a:srgbClr val="1F3864"/>
                </a:solidFill>
                <a:effectLst/>
                <a:latin typeface="docs-Century Gothic"/>
              </a:rPr>
              <a:t> </a:t>
            </a:r>
            <a:r>
              <a:rPr lang="en-GB" sz="1200" b="0" i="0" u="none" strike="noStrike" dirty="0">
                <a:solidFill>
                  <a:srgbClr val="1F3864"/>
                </a:solidFill>
                <a:effectLst/>
                <a:latin typeface="docs-Century Gothic"/>
              </a:rPr>
              <a:t>[1603] </a:t>
            </a:r>
            <a:r>
              <a:rPr lang="en-GB" sz="1200" b="0" i="0" dirty="0">
                <a:solidFill>
                  <a:srgbClr val="1F3864"/>
                </a:solidFill>
                <a:effectLst/>
                <a:latin typeface="docs-Century Gothic"/>
              </a:rPr>
              <a:t>in-te-re-</a:t>
            </a:r>
            <a:r>
              <a:rPr lang="en-GB" sz="1200" b="0" i="0" dirty="0" err="1">
                <a:solidFill>
                  <a:srgbClr val="1F3864"/>
                </a:solidFill>
                <a:effectLst/>
                <a:latin typeface="docs-Century Gothic"/>
              </a:rPr>
              <a:t>san</a:t>
            </a:r>
            <a:r>
              <a:rPr lang="en-GB" sz="1200" b="0" i="0" dirty="0">
                <a:solidFill>
                  <a:srgbClr val="1F3864"/>
                </a:solidFill>
                <a:effectLst/>
                <a:latin typeface="docs-Century Gothic"/>
              </a:rPr>
              <a:t>-te [616]  </a:t>
            </a: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s-ES" sz="1200" b="1" i="0" u="none" strike="noStrike" dirty="0" err="1">
                <a:solidFill>
                  <a:srgbClr val="1F3864"/>
                </a:solidFill>
                <a:effectLst/>
                <a:latin typeface="docs-Century Gothic"/>
              </a:rPr>
              <a:t>Vocabulary</a:t>
            </a:r>
            <a:r>
              <a:rPr lang="es-ES" sz="1200" b="1" i="0" u="none" strike="noStrike" dirty="0">
                <a:solidFill>
                  <a:srgbClr val="1F3864"/>
                </a:solidFill>
                <a:effectLst/>
                <a:latin typeface="docs-Century Gothic"/>
              </a:rPr>
              <a:t>:</a:t>
            </a:r>
            <a:r>
              <a:rPr lang="es-ES" sz="1200" b="0" i="0" u="none" strike="noStrike" dirty="0">
                <a:solidFill>
                  <a:srgbClr val="1F3864"/>
                </a:solidFill>
                <a:effectLst/>
                <a:latin typeface="docs-Century Gothic"/>
              </a:rPr>
              <a:t> tener [19] tengo [tener 19] tiene</a:t>
            </a:r>
            <a:r>
              <a:rPr lang="es-ES" sz="1200" b="1" i="0" u="none" strike="noStrike" dirty="0">
                <a:solidFill>
                  <a:srgbClr val="1F3864"/>
                </a:solidFill>
                <a:effectLst/>
                <a:latin typeface="docs-Century Gothic"/>
              </a:rPr>
              <a:t> </a:t>
            </a:r>
            <a:r>
              <a:rPr lang="es-ES" sz="1200" b="0" i="0" u="none" strike="noStrike" dirty="0">
                <a:solidFill>
                  <a:srgbClr val="1F3864"/>
                </a:solidFill>
                <a:effectLst/>
                <a:latin typeface="docs-Century Gothic"/>
              </a:rPr>
              <a:t>[tener 19] </a:t>
            </a:r>
            <a:r>
              <a:rPr lang="es-ES" sz="1200" b="1" i="0" u="none" strike="noStrike" dirty="0">
                <a:solidFill>
                  <a:srgbClr val="1F3864"/>
                </a:solidFill>
                <a:effectLst/>
                <a:latin typeface="docs-Century Gothic"/>
              </a:rPr>
              <a:t>compañero / compañera</a:t>
            </a:r>
            <a:r>
              <a:rPr lang="es-ES" sz="1200" b="0" i="0" u="none" strike="noStrike" dirty="0">
                <a:solidFill>
                  <a:srgbClr val="1F3864"/>
                </a:solidFill>
                <a:effectLst/>
                <a:latin typeface="docs-Century Gothic"/>
              </a:rPr>
              <a:t> [551] </a:t>
            </a:r>
            <a:r>
              <a:rPr lang="es-ES" sz="1200" b="1" i="0" u="none" strike="noStrike" dirty="0">
                <a:solidFill>
                  <a:srgbClr val="1F3864"/>
                </a:solidFill>
                <a:effectLst/>
                <a:latin typeface="docs-Century Gothic"/>
              </a:rPr>
              <a:t>escuela </a:t>
            </a:r>
            <a:r>
              <a:rPr lang="es-ES" sz="1200" b="0" i="0" u="none" strike="noStrike" dirty="0">
                <a:solidFill>
                  <a:srgbClr val="1F3864"/>
                </a:solidFill>
                <a:effectLst/>
                <a:latin typeface="docs-Century Gothic"/>
              </a:rPr>
              <a:t>[424] </a:t>
            </a:r>
            <a:r>
              <a:rPr lang="es-ES" sz="1200" b="1" i="0" u="none" strike="noStrike" dirty="0">
                <a:solidFill>
                  <a:srgbClr val="1F3864"/>
                </a:solidFill>
                <a:effectLst/>
                <a:latin typeface="docs-Century Gothic"/>
              </a:rPr>
              <a:t>hotel </a:t>
            </a:r>
            <a:r>
              <a:rPr lang="es-ES" sz="1200" b="0" i="0" u="none" strike="noStrike" dirty="0">
                <a:solidFill>
                  <a:srgbClr val="1F3864"/>
                </a:solidFill>
                <a:effectLst/>
                <a:latin typeface="docs-Century Gothic"/>
              </a:rPr>
              <a:t>[1163] </a:t>
            </a:r>
            <a:r>
              <a:rPr lang="es-ES" sz="1200" b="1" i="0" u="none" strike="noStrike" dirty="0">
                <a:solidFill>
                  <a:srgbClr val="1F3864"/>
                </a:solidFill>
                <a:effectLst/>
                <a:latin typeface="docs-Century Gothic"/>
              </a:rPr>
              <a:t>piscina</a:t>
            </a:r>
            <a:r>
              <a:rPr lang="es-ES" sz="1200" b="0" i="0" u="none" strike="noStrike" dirty="0">
                <a:solidFill>
                  <a:srgbClr val="1F3864"/>
                </a:solidFill>
                <a:effectLst/>
                <a:latin typeface="docs-Century Gothic"/>
              </a:rPr>
              <a:t> [4604] </a:t>
            </a:r>
            <a:r>
              <a:rPr lang="es-ES" sz="1200" b="1" i="0" u="none" strike="noStrike" dirty="0">
                <a:solidFill>
                  <a:srgbClr val="1F3864"/>
                </a:solidFill>
                <a:effectLst/>
                <a:latin typeface="docs-Century Gothic"/>
              </a:rPr>
              <a:t>puente</a:t>
            </a:r>
            <a:r>
              <a:rPr lang="es-ES" sz="1200" b="0" i="0" u="none" strike="noStrike" dirty="0">
                <a:solidFill>
                  <a:srgbClr val="1F3864"/>
                </a:solidFill>
                <a:effectLst/>
                <a:latin typeface="docs-Century Gothic"/>
              </a:rPr>
              <a:t> [1715] </a:t>
            </a:r>
            <a:r>
              <a:rPr lang="es-ES" sz="1200" b="1" i="0" u="none" strike="noStrike" dirty="0">
                <a:solidFill>
                  <a:srgbClr val="1F3864"/>
                </a:solidFill>
                <a:effectLst/>
                <a:latin typeface="docs-Century Gothic"/>
              </a:rPr>
              <a:t>bastante </a:t>
            </a:r>
            <a:r>
              <a:rPr lang="es-ES" sz="1200" b="0" i="0" u="none" strike="noStrike" dirty="0">
                <a:solidFill>
                  <a:srgbClr val="1F3864"/>
                </a:solidFill>
                <a:effectLst/>
                <a:latin typeface="docs-Century Gothic"/>
              </a:rPr>
              <a:t>[308]</a:t>
            </a:r>
            <a:r>
              <a:rPr lang="es-ES" sz="1200" b="1" i="0" u="none" strike="noStrike" dirty="0">
                <a:solidFill>
                  <a:srgbClr val="1F3864"/>
                </a:solidFill>
                <a:effectLst/>
                <a:latin typeface="docs-Century Gothic"/>
              </a:rPr>
              <a:t> </a:t>
            </a:r>
            <a:r>
              <a:rPr lang="es-ES" sz="1200" b="0" i="0" u="none" strike="noStrike" dirty="0">
                <a:solidFill>
                  <a:srgbClr val="1F3864"/>
                </a:solidFill>
                <a:effectLst/>
                <a:latin typeface="docs-Century Gothic"/>
              </a:rPr>
              <a:t>muy [43]</a:t>
            </a:r>
            <a:r>
              <a:rPr lang="es-ES" sz="1200" b="0" i="0" u="none" strike="sngStrike" dirty="0">
                <a:solidFill>
                  <a:srgbClr val="FF0000"/>
                </a:solidFill>
                <a:effectLst/>
                <a:latin typeface="docs-Century Gothic"/>
              </a:rPr>
              <a:t> </a:t>
            </a:r>
            <a:r>
              <a:rPr lang="es-ES" sz="1200" b="0" i="0" u="none" strike="noStrike" dirty="0">
                <a:solidFill>
                  <a:srgbClr val="1F3864"/>
                </a:solidFill>
                <a:effectLst/>
                <a:latin typeface="docs-Century Gothic"/>
              </a:rPr>
              <a:t>un [6] una [6] </a:t>
            </a:r>
            <a:r>
              <a:rPr lang="es-ES" sz="1200" b="0" i="0" u="none" strike="noStrike" dirty="0" err="1">
                <a:solidFill>
                  <a:srgbClr val="1F3864"/>
                </a:solidFill>
                <a:effectLst/>
                <a:latin typeface="docs-Century Gothic"/>
              </a:rPr>
              <a:t>re-use</a:t>
            </a:r>
            <a:r>
              <a:rPr lang="es-ES" sz="1200" b="0" i="0" u="none" strike="noStrike" dirty="0">
                <a:solidFill>
                  <a:srgbClr val="1F3864"/>
                </a:solidFill>
                <a:effectLst/>
                <a:latin typeface="docs-Century Gothic"/>
              </a:rPr>
              <a:t> </a:t>
            </a:r>
            <a:r>
              <a:rPr lang="es-ES" sz="1200" b="0" i="0" u="none" strike="noStrike" dirty="0" err="1">
                <a:solidFill>
                  <a:srgbClr val="1F3864"/>
                </a:solidFill>
                <a:effectLst/>
                <a:latin typeface="docs-Century Gothic"/>
              </a:rPr>
              <a:t>adjectives</a:t>
            </a:r>
            <a:r>
              <a:rPr lang="es-ES" sz="1200" b="0" i="0" u="none" strike="noStrike" dirty="0">
                <a:solidFill>
                  <a:srgbClr val="1F3864"/>
                </a:solidFill>
                <a:effectLst/>
                <a:latin typeface="docs-Century Gothic"/>
              </a:rPr>
              <a:t>: </a:t>
            </a:r>
            <a:r>
              <a:rPr lang="es-ES" sz="1200" b="0" i="1" u="none" strike="noStrike" dirty="0">
                <a:solidFill>
                  <a:srgbClr val="1F3864"/>
                </a:solidFill>
                <a:effectLst/>
                <a:latin typeface="docs-Century Gothic"/>
              </a:rPr>
              <a:t>bonito </a:t>
            </a:r>
            <a:r>
              <a:rPr lang="es-ES" sz="1200" b="0" i="0" u="none" strike="noStrike" dirty="0">
                <a:solidFill>
                  <a:srgbClr val="1F3864"/>
                </a:solidFill>
                <a:effectLst/>
                <a:latin typeface="docs-Century Gothic"/>
              </a:rPr>
              <a:t>[891]</a:t>
            </a:r>
            <a:r>
              <a:rPr lang="es-ES" sz="1200" b="0" i="1" u="none" strike="noStrike" dirty="0">
                <a:solidFill>
                  <a:srgbClr val="1F3864"/>
                </a:solidFill>
                <a:effectLst/>
                <a:latin typeface="docs-Century Gothic"/>
              </a:rPr>
              <a:t> </a:t>
            </a:r>
            <a:r>
              <a:rPr lang="es-ES" sz="1200" b="0" i="1" u="none" strike="noStrike" dirty="0">
                <a:solidFill>
                  <a:srgbClr val="FF0000"/>
                </a:solidFill>
                <a:effectLst/>
                <a:latin typeface="docs-Century Gothic"/>
              </a:rPr>
              <a:t>curioso [1811] </a:t>
            </a:r>
            <a:r>
              <a:rPr lang="es-ES" sz="1200" b="0" i="1" u="none" strike="noStrike" dirty="0">
                <a:solidFill>
                  <a:srgbClr val="1F3864"/>
                </a:solidFill>
                <a:effectLst/>
                <a:latin typeface="docs-Century Gothic"/>
              </a:rPr>
              <a:t>diferente </a:t>
            </a:r>
            <a:r>
              <a:rPr lang="es-ES" sz="1200" b="0" i="0" u="none" strike="noStrike" dirty="0">
                <a:solidFill>
                  <a:srgbClr val="1F3864"/>
                </a:solidFill>
                <a:effectLst/>
                <a:latin typeface="docs-Century Gothic"/>
              </a:rPr>
              <a:t>[293]</a:t>
            </a:r>
            <a:r>
              <a:rPr lang="es-ES" sz="1200" b="0" i="1" u="none" strike="noStrike" dirty="0">
                <a:solidFill>
                  <a:srgbClr val="1F3864"/>
                </a:solidFill>
                <a:effectLst/>
                <a:latin typeface="docs-Century Gothic"/>
              </a:rPr>
              <a:t> divertido </a:t>
            </a:r>
            <a:r>
              <a:rPr lang="es-ES" sz="1200" b="0" i="0" u="none" strike="noStrike" dirty="0">
                <a:solidFill>
                  <a:srgbClr val="1F3864"/>
                </a:solidFill>
                <a:effectLst/>
                <a:latin typeface="docs-Century Gothic"/>
              </a:rPr>
              <a:t>[2465] </a:t>
            </a:r>
            <a:r>
              <a:rPr lang="es-ES" sz="1200" b="0" i="1" u="none" strike="noStrike" dirty="0">
                <a:solidFill>
                  <a:srgbClr val="1F3864"/>
                </a:solidFill>
                <a:effectLst/>
                <a:latin typeface="docs-Century Gothic"/>
              </a:rPr>
              <a:t>grande </a:t>
            </a:r>
            <a:r>
              <a:rPr lang="es-ES" sz="1200" b="0" i="0" u="none" strike="noStrike" dirty="0">
                <a:solidFill>
                  <a:srgbClr val="1F3864"/>
                </a:solidFill>
                <a:effectLst/>
                <a:latin typeface="docs-Century Gothic"/>
              </a:rPr>
              <a:t>[66]</a:t>
            </a:r>
            <a:r>
              <a:rPr lang="es-ES" sz="1200" b="0" i="1" u="none" strike="noStrike" dirty="0">
                <a:solidFill>
                  <a:srgbClr val="1F3864"/>
                </a:solidFill>
                <a:effectLst/>
                <a:latin typeface="docs-Century Gothic"/>
              </a:rPr>
              <a:t> importante </a:t>
            </a:r>
            <a:r>
              <a:rPr lang="es-ES" sz="1200" b="0" i="0" u="none" strike="noStrike" dirty="0">
                <a:solidFill>
                  <a:srgbClr val="1F3864"/>
                </a:solidFill>
                <a:effectLst/>
                <a:latin typeface="docs-Century Gothic"/>
              </a:rPr>
              <a:t>[171 </a:t>
            </a:r>
            <a:r>
              <a:rPr lang="es-ES" sz="1200" b="0" i="1" u="none" strike="noStrike" dirty="0">
                <a:solidFill>
                  <a:srgbClr val="1F3864"/>
                </a:solidFill>
                <a:effectLst/>
                <a:latin typeface="docs-Century Gothic"/>
              </a:rPr>
              <a:t>inteligente </a:t>
            </a:r>
            <a:r>
              <a:rPr lang="es-ES" sz="1200" b="0" i="0" u="none" strike="noStrike" dirty="0">
                <a:solidFill>
                  <a:srgbClr val="1F3864"/>
                </a:solidFill>
                <a:effectLst/>
                <a:latin typeface="docs-Century Gothic"/>
              </a:rPr>
              <a:t>[2167]</a:t>
            </a:r>
            <a:r>
              <a:rPr lang="es-ES" sz="1200" b="0" i="0" u="none" strike="noStrike" dirty="0">
                <a:solidFill>
                  <a:srgbClr val="FF0000"/>
                </a:solidFill>
                <a:effectLst/>
                <a:latin typeface="docs-Century Gothic"/>
              </a:rPr>
              <a:t> negativo [1804] </a:t>
            </a:r>
            <a:r>
              <a:rPr lang="es-ES" sz="1200" b="0" i="1" u="none" strike="noStrike" dirty="0">
                <a:solidFill>
                  <a:srgbClr val="1F3864"/>
                </a:solidFill>
                <a:effectLst/>
                <a:latin typeface="docs-Century Gothic"/>
              </a:rPr>
              <a:t>pequeño </a:t>
            </a:r>
            <a:r>
              <a:rPr lang="es-ES" sz="1200" b="0" i="0" u="none" strike="noStrike" dirty="0">
                <a:solidFill>
                  <a:srgbClr val="1F3864"/>
                </a:solidFill>
                <a:effectLst/>
                <a:latin typeface="docs-Century Gothic"/>
              </a:rPr>
              <a:t>[202] </a:t>
            </a:r>
            <a:r>
              <a:rPr lang="es-ES" sz="1200" b="0" i="1" u="none" strike="noStrike" dirty="0">
                <a:solidFill>
                  <a:srgbClr val="1F3864"/>
                </a:solidFill>
                <a:effectLst/>
                <a:latin typeface="docs-Century Gothic"/>
              </a:rPr>
              <a:t>perfecto </a:t>
            </a:r>
            <a:r>
              <a:rPr lang="es-ES" sz="1200" b="0" i="0" u="none" strike="noStrike" dirty="0">
                <a:solidFill>
                  <a:srgbClr val="1F3864"/>
                </a:solidFill>
                <a:effectLst/>
                <a:latin typeface="docs-Century Gothic"/>
              </a:rPr>
              <a:t>[1115] </a:t>
            </a:r>
            <a:r>
              <a:rPr lang="es-ES" sz="1200" b="0" i="1" u="none" strike="noStrike" dirty="0">
                <a:solidFill>
                  <a:srgbClr val="1F3864"/>
                </a:solidFill>
                <a:effectLst/>
                <a:latin typeface="docs-Century Gothic"/>
              </a:rPr>
              <a:t>pesado [2166] serio </a:t>
            </a:r>
            <a:r>
              <a:rPr lang="es-ES" sz="1200" b="0" i="0" u="none" strike="noStrike" dirty="0">
                <a:solidFill>
                  <a:srgbClr val="1F3864"/>
                </a:solidFill>
                <a:effectLst/>
                <a:latin typeface="docs-Century Gothic"/>
              </a:rPr>
              <a:t>[856]</a:t>
            </a:r>
          </a:p>
          <a:p>
            <a:pPr marL="0" lvl="0" indent="0" algn="l" rtl="0">
              <a:spcBef>
                <a:spcPts val="0"/>
              </a:spcBef>
              <a:spcAft>
                <a:spcPts val="0"/>
              </a:spcAft>
              <a:buNone/>
            </a:pPr>
            <a:r>
              <a:rPr lang="en-GB" sz="1000" b="1" dirty="0">
                <a:effectLst/>
                <a:latin typeface="Calibri" panose="020F0502020204030204" pitchFamily="34" charset="0"/>
                <a:ea typeface="Calibri" panose="020F0502020204030204" pitchFamily="34" charset="0"/>
              </a:rPr>
              <a:t>Revisit 1:</a:t>
            </a:r>
            <a:r>
              <a:rPr lang="en-GB" sz="1000" dirty="0">
                <a:effectLst/>
                <a:latin typeface="Calibri" panose="020F0502020204030204" pitchFamily="34" charset="0"/>
                <a:ea typeface="Calibri" panose="020F0502020204030204" pitchFamily="34" charset="0"/>
              </a:rPr>
              <a:t> </a:t>
            </a:r>
            <a:r>
              <a:rPr lang="es-ES" sz="1800" b="0" i="0" u="none" strike="noStrike" dirty="0">
                <a:solidFill>
                  <a:srgbClr val="002060"/>
                </a:solidFill>
                <a:effectLst/>
                <a:latin typeface="Century Gothic" panose="020B0502020202020204" pitchFamily="34" charset="0"/>
              </a:rPr>
              <a:t>cuál [445] día [65] espectáculo [1622] exposición [1317] fecha [756] lunes [1370] martes [3101] miércoles [1816] jueves [1650] viernes [1259] sábado [1179] domingo [693] </a:t>
            </a:r>
            <a:endParaRPr lang="en-GB" sz="10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000" b="1" dirty="0">
                <a:effectLst/>
                <a:latin typeface="Calibri" panose="020F0502020204030204" pitchFamily="34" charset="0"/>
                <a:ea typeface="Calibri" panose="020F0502020204030204" pitchFamily="34" charset="0"/>
              </a:rPr>
              <a:t>Revisit 2: --</a:t>
            </a:r>
          </a:p>
          <a:p>
            <a:pPr marL="0" lvl="0" indent="0" algn="l" rtl="0">
              <a:spcBef>
                <a:spcPts val="0"/>
              </a:spcBef>
              <a:spcAft>
                <a:spcPts val="0"/>
              </a:spcAft>
              <a:buNone/>
            </a:pPr>
            <a:endParaRPr lang="en-GB" sz="10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Calibri" panose="020F0502020204030204" pitchFamily="34" charset="0"/>
                <a:ea typeface="Calibri" panose="020F0502020204030204" pitchFamily="34" charset="0"/>
              </a:rPr>
              <a:t>For any </a:t>
            </a:r>
            <a:r>
              <a:rPr lang="en-GB" sz="1000" i="1" dirty="0">
                <a:effectLst/>
                <a:latin typeface="Calibri" panose="020F0502020204030204" pitchFamily="34" charset="0"/>
                <a:ea typeface="Calibri" panose="020F0502020204030204" pitchFamily="34" charset="0"/>
              </a:rPr>
              <a:t>other </a:t>
            </a:r>
            <a:r>
              <a:rPr lang="en-GB" sz="10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Calibri" panose="020F0502020204030204" pitchFamily="34" charset="0"/>
                <a:ea typeface="Calibri" panose="020F0502020204030204" pitchFamily="34" charset="0"/>
              </a:rPr>
              <a:t>Glossed:</a:t>
            </a:r>
          </a:p>
          <a:p>
            <a:r>
              <a:rPr lang="en-GB" sz="1000" b="1" dirty="0" err="1"/>
              <a:t>té</a:t>
            </a:r>
            <a:r>
              <a:rPr lang="en-GB" sz="1000" dirty="0"/>
              <a:t> [2552] </a:t>
            </a:r>
            <a:r>
              <a:rPr lang="en-GB" sz="1000" b="1" dirty="0" err="1"/>
              <a:t>inglés</a:t>
            </a:r>
            <a:r>
              <a:rPr lang="en-GB" sz="1000" dirty="0"/>
              <a:t>  (language – noun)</a:t>
            </a:r>
          </a:p>
          <a:p>
            <a:pPr marL="0" lvl="0" indent="0" algn="l" rtl="0">
              <a:spcBef>
                <a:spcPts val="0"/>
              </a:spcBef>
              <a:spcAft>
                <a:spcPts val="0"/>
              </a:spcAft>
              <a:buNone/>
            </a:pPr>
            <a:endParaRPr lang="en-GB" sz="10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000" dirty="0">
                <a:effectLst/>
                <a:latin typeface="Calibri" panose="020F0502020204030204" pitchFamily="34" charset="0"/>
                <a:ea typeface="Calibri" panose="020F0502020204030204" pitchFamily="34" charset="0"/>
              </a:rPr>
              <a:t>Source: Davies, M. &amp; Davies, K. (2018)</a:t>
            </a:r>
            <a:r>
              <a:rPr lang="en-GB" sz="1000" i="1" dirty="0">
                <a:effectLst/>
                <a:latin typeface="Calibri" panose="020F0502020204030204" pitchFamily="34" charset="0"/>
                <a:ea typeface="Calibri" panose="020F0502020204030204" pitchFamily="34" charset="0"/>
              </a:rPr>
              <a:t>. A frequency dictionary of Spanish: Core vocabulary for learners </a:t>
            </a:r>
            <a:r>
              <a:rPr lang="en-GB" sz="10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sz="1000" dirty="0"/>
          </a:p>
          <a:p>
            <a:pPr marL="0" lvl="0" indent="0" algn="l" rtl="0">
              <a:spcBef>
                <a:spcPts val="0"/>
              </a:spcBef>
              <a:spcAft>
                <a:spcPts val="0"/>
              </a:spcAft>
              <a:buNone/>
            </a:pPr>
            <a:endParaRPr lang="en-GB" sz="1000" b="1" i="0" u="none" strike="noStrike" dirty="0">
              <a:solidFill>
                <a:srgbClr val="002060"/>
              </a:solidFill>
              <a:effectLst/>
              <a:latin typeface="docs-Century Gothic"/>
            </a:endParaRPr>
          </a:p>
          <a:p>
            <a:pPr marL="0" lvl="0" indent="0" algn="l" rtl="0">
              <a:spcBef>
                <a:spcPts val="0"/>
              </a:spcBef>
              <a:spcAft>
                <a:spcPts val="0"/>
              </a:spcAft>
              <a:buNone/>
            </a:pPr>
            <a:endParaRPr lang="en-GB" sz="1000" dirty="0"/>
          </a:p>
          <a:p>
            <a:pPr marL="0" lvl="0" indent="0" algn="l" rtl="0">
              <a:spcBef>
                <a:spcPts val="0"/>
              </a:spcBef>
              <a:spcAft>
                <a:spcPts val="0"/>
              </a:spcAft>
              <a:buNone/>
            </a:pPr>
            <a:endParaRPr lang="en-GB" sz="1000" dirty="0"/>
          </a:p>
          <a:p>
            <a:pPr marL="0" lvl="0" indent="0" algn="l" rtl="0">
              <a:spcBef>
                <a:spcPts val="0"/>
              </a:spcBef>
              <a:spcAft>
                <a:spcPts val="0"/>
              </a:spcAft>
              <a:buNone/>
            </a:pPr>
            <a:endParaRPr lang="en-GB" sz="1000" dirty="0"/>
          </a:p>
          <a:p>
            <a:pPr marL="0" lvl="0" indent="0" algn="l" rtl="0">
              <a:spcBef>
                <a:spcPts val="0"/>
              </a:spcBef>
              <a:spcAft>
                <a:spcPts val="0"/>
              </a:spcAft>
              <a:buNone/>
            </a:pPr>
            <a:endParaRPr lang="en-GB" sz="1000" dirty="0"/>
          </a:p>
          <a:p>
            <a:pPr marL="0" lvl="0" indent="0" algn="l" rtl="0">
              <a:spcBef>
                <a:spcPts val="0"/>
              </a:spcBef>
              <a:spcAft>
                <a:spcPts val="0"/>
              </a:spcAft>
              <a:buNone/>
            </a:pPr>
            <a:endParaRPr lang="en-GB" sz="1200"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4 minutes (4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baseline="0" dirty="0"/>
              <a:t>to practise oral sentence building. Targeted features: </a:t>
            </a:r>
            <a:r>
              <a:rPr lang="en-GB" b="0" baseline="0" dirty="0" err="1"/>
              <a:t>tengo</a:t>
            </a:r>
            <a:r>
              <a:rPr lang="en-GB" b="0" baseline="0" dirty="0"/>
              <a:t> / </a:t>
            </a:r>
            <a:r>
              <a:rPr lang="en-GB" b="0" baseline="0" dirty="0" err="1"/>
              <a:t>tiene</a:t>
            </a:r>
            <a:r>
              <a:rPr lang="en-GB" b="0" baseline="0" dirty="0"/>
              <a:t> | nouns revisited.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Procedure:</a:t>
            </a:r>
          </a:p>
          <a:p>
            <a:r>
              <a:rPr lang="en-GB" dirty="0"/>
              <a:t>Click for English sentence and Spanish prompt words.</a:t>
            </a:r>
            <a:br>
              <a:rPr lang="en-GB" dirty="0"/>
            </a:br>
            <a:r>
              <a:rPr lang="en-GB" dirty="0"/>
              <a:t>2. Click </a:t>
            </a:r>
            <a:r>
              <a:rPr lang="en-GB" dirty="0" err="1"/>
              <a:t>inicio</a:t>
            </a:r>
            <a:r>
              <a:rPr lang="en-GB" dirty="0"/>
              <a:t> to start the timer.</a:t>
            </a:r>
          </a:p>
          <a:p>
            <a:r>
              <a:rPr lang="en-GB" dirty="0"/>
              <a:t>3. Pupils select from the words given to create and say the sentence out loud before the time elapses.</a:t>
            </a:r>
            <a:br>
              <a:rPr lang="en-GB" dirty="0"/>
            </a:br>
            <a:r>
              <a:rPr lang="en-GB" dirty="0"/>
              <a:t>4. Click for the extra words to disappear.</a:t>
            </a:r>
          </a:p>
          <a:p>
            <a:r>
              <a:rPr lang="en-GB" dirty="0"/>
              <a:t>5. Click for </a:t>
            </a:r>
            <a:r>
              <a:rPr lang="en-GB" dirty="0" err="1"/>
              <a:t>for</a:t>
            </a:r>
            <a:r>
              <a:rPr lang="en-GB" dirty="0"/>
              <a:t> the Spanish sentence to appear.</a:t>
            </a:r>
          </a:p>
          <a:p>
            <a:endParaRPr lang="en-GB" b="1" dirty="0"/>
          </a:p>
        </p:txBody>
      </p:sp>
      <p:sp>
        <p:nvSpPr>
          <p:cNvPr id="4" name="Slide Number Placeholder 3"/>
          <p:cNvSpPr>
            <a:spLocks noGrp="1"/>
          </p:cNvSpPr>
          <p:nvPr>
            <p:ph type="sldNum" sz="quarter" idx="5"/>
          </p:nvPr>
        </p:nvSpPr>
        <p:spPr/>
        <p:txBody>
          <a:bodyPr/>
          <a:lstStyle/>
          <a:p>
            <a:fld id="{BEF5CB3E-F697-4EF5-82C2-431E736C45DD}" type="slidenum">
              <a:rPr lang="en-GB" smtClean="0"/>
              <a:t>11</a:t>
            </a:fld>
            <a:endParaRPr lang="en-GB"/>
          </a:p>
        </p:txBody>
      </p:sp>
    </p:spTree>
    <p:extLst>
      <p:ext uri="{BB962C8B-B14F-4D97-AF65-F5344CB8AC3E}">
        <p14:creationId xmlns:p14="http://schemas.microsoft.com/office/powerpoint/2010/main" val="1608532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4 minutes (4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baseline="0" dirty="0"/>
              <a:t>to practise oral sentence building. Targeted features: </a:t>
            </a:r>
            <a:r>
              <a:rPr lang="en-GB" b="0" baseline="0" dirty="0" err="1"/>
              <a:t>tengo</a:t>
            </a:r>
            <a:r>
              <a:rPr lang="en-GB" b="0" baseline="0" dirty="0"/>
              <a:t> / </a:t>
            </a:r>
            <a:r>
              <a:rPr lang="en-GB" b="0" baseline="0" dirty="0" err="1"/>
              <a:t>tiene</a:t>
            </a:r>
            <a:r>
              <a:rPr lang="en-GB" b="0" baseline="0" dirty="0"/>
              <a:t> | nouns revisited.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Procedure:</a:t>
            </a:r>
          </a:p>
          <a:p>
            <a:r>
              <a:rPr lang="en-GB" dirty="0"/>
              <a:t>Click for English sentence and Spanish prompt words.</a:t>
            </a:r>
            <a:br>
              <a:rPr lang="en-GB" dirty="0"/>
            </a:br>
            <a:r>
              <a:rPr lang="en-GB" dirty="0"/>
              <a:t>2. Click </a:t>
            </a:r>
            <a:r>
              <a:rPr lang="en-GB" dirty="0" err="1"/>
              <a:t>inicio</a:t>
            </a:r>
            <a:r>
              <a:rPr lang="en-GB" dirty="0"/>
              <a:t> to start the timer.</a:t>
            </a:r>
          </a:p>
          <a:p>
            <a:r>
              <a:rPr lang="en-GB" dirty="0"/>
              <a:t>3. Pupils select from the words given to create and say the sentence out loud before the time elapses.</a:t>
            </a:r>
            <a:br>
              <a:rPr lang="en-GB" dirty="0"/>
            </a:br>
            <a:r>
              <a:rPr lang="en-GB" dirty="0"/>
              <a:t>4. Click for the extra words to disappear.</a:t>
            </a:r>
          </a:p>
          <a:p>
            <a:r>
              <a:rPr lang="en-GB" dirty="0"/>
              <a:t>5. Click for </a:t>
            </a:r>
            <a:r>
              <a:rPr lang="en-GB" dirty="0" err="1"/>
              <a:t>for</a:t>
            </a:r>
            <a:r>
              <a:rPr lang="en-GB" dirty="0"/>
              <a:t> the Spanish sentence to appear.</a:t>
            </a:r>
          </a:p>
          <a:p>
            <a:endParaRPr lang="en-GB" b="1" dirty="0"/>
          </a:p>
        </p:txBody>
      </p:sp>
      <p:sp>
        <p:nvSpPr>
          <p:cNvPr id="4" name="Slide Number Placeholder 3"/>
          <p:cNvSpPr>
            <a:spLocks noGrp="1"/>
          </p:cNvSpPr>
          <p:nvPr>
            <p:ph type="sldNum" sz="quarter" idx="5"/>
          </p:nvPr>
        </p:nvSpPr>
        <p:spPr/>
        <p:txBody>
          <a:bodyPr/>
          <a:lstStyle/>
          <a:p>
            <a:fld id="{BEF5CB3E-F697-4EF5-82C2-431E736C45DD}" type="slidenum">
              <a:rPr lang="en-GB" smtClean="0"/>
              <a:t>12</a:t>
            </a:fld>
            <a:endParaRPr lang="en-GB"/>
          </a:p>
        </p:txBody>
      </p:sp>
    </p:spTree>
    <p:extLst>
      <p:ext uri="{BB962C8B-B14F-4D97-AF65-F5344CB8AC3E}">
        <p14:creationId xmlns:p14="http://schemas.microsoft.com/office/powerpoint/2010/main" val="866262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4 minutes (4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baseline="0" dirty="0"/>
              <a:t>to practise oral sentence building. Targeted features: </a:t>
            </a:r>
            <a:r>
              <a:rPr lang="en-GB" b="0" baseline="0" dirty="0" err="1"/>
              <a:t>tengo</a:t>
            </a:r>
            <a:r>
              <a:rPr lang="en-GB" b="0" baseline="0" dirty="0"/>
              <a:t> / </a:t>
            </a:r>
            <a:r>
              <a:rPr lang="en-GB" b="0" baseline="0" dirty="0" err="1"/>
              <a:t>tiene</a:t>
            </a:r>
            <a:r>
              <a:rPr lang="en-GB" b="0" baseline="0" dirty="0"/>
              <a:t> | nouns revisited.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Procedure:</a:t>
            </a:r>
          </a:p>
          <a:p>
            <a:r>
              <a:rPr lang="en-GB" dirty="0"/>
              <a:t>Click for English sentence and Spanish prompt words.</a:t>
            </a:r>
            <a:br>
              <a:rPr lang="en-GB" dirty="0"/>
            </a:br>
            <a:r>
              <a:rPr lang="en-GB" dirty="0"/>
              <a:t>2. Click </a:t>
            </a:r>
            <a:r>
              <a:rPr lang="en-GB" dirty="0" err="1"/>
              <a:t>inicio</a:t>
            </a:r>
            <a:r>
              <a:rPr lang="en-GB" dirty="0"/>
              <a:t> to start the timer.</a:t>
            </a:r>
          </a:p>
          <a:p>
            <a:r>
              <a:rPr lang="en-GB" dirty="0"/>
              <a:t>3. Pupils select from the words given to create and say the sentence out loud before the time elapses.</a:t>
            </a:r>
            <a:br>
              <a:rPr lang="en-GB" dirty="0"/>
            </a:br>
            <a:r>
              <a:rPr lang="en-GB" dirty="0"/>
              <a:t>4. Click for the extra words to disappear.</a:t>
            </a:r>
          </a:p>
          <a:p>
            <a:r>
              <a:rPr lang="en-GB" dirty="0"/>
              <a:t>5. Click for </a:t>
            </a:r>
            <a:r>
              <a:rPr lang="en-GB" dirty="0" err="1"/>
              <a:t>for</a:t>
            </a:r>
            <a:r>
              <a:rPr lang="en-GB" dirty="0"/>
              <a:t> the Spanish sentence to appear.</a:t>
            </a:r>
          </a:p>
          <a:p>
            <a:endParaRPr lang="en-GB" b="1" dirty="0"/>
          </a:p>
        </p:txBody>
      </p:sp>
      <p:sp>
        <p:nvSpPr>
          <p:cNvPr id="4" name="Slide Number Placeholder 3"/>
          <p:cNvSpPr>
            <a:spLocks noGrp="1"/>
          </p:cNvSpPr>
          <p:nvPr>
            <p:ph type="sldNum" sz="quarter" idx="5"/>
          </p:nvPr>
        </p:nvSpPr>
        <p:spPr/>
        <p:txBody>
          <a:bodyPr/>
          <a:lstStyle/>
          <a:p>
            <a:fld id="{BEF5CB3E-F697-4EF5-82C2-431E736C45DD}" type="slidenum">
              <a:rPr lang="en-GB" smtClean="0"/>
              <a:t>13</a:t>
            </a:fld>
            <a:endParaRPr lang="en-GB"/>
          </a:p>
        </p:txBody>
      </p:sp>
    </p:spTree>
    <p:extLst>
      <p:ext uri="{BB962C8B-B14F-4D97-AF65-F5344CB8AC3E}">
        <p14:creationId xmlns:p14="http://schemas.microsoft.com/office/powerpoint/2010/main" val="3501897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4 minutes (4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baseline="0" dirty="0"/>
              <a:t>to practise oral sentence building. Targeted features: </a:t>
            </a:r>
            <a:r>
              <a:rPr lang="en-GB" b="0" baseline="0" dirty="0" err="1"/>
              <a:t>tengo</a:t>
            </a:r>
            <a:r>
              <a:rPr lang="en-GB" b="0" baseline="0" dirty="0"/>
              <a:t> / </a:t>
            </a:r>
            <a:r>
              <a:rPr lang="en-GB" b="0" baseline="0" dirty="0" err="1"/>
              <a:t>tiene</a:t>
            </a:r>
            <a:r>
              <a:rPr lang="en-GB" b="0" baseline="0" dirty="0"/>
              <a:t> | nouns revisited.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Procedure:</a:t>
            </a:r>
          </a:p>
          <a:p>
            <a:r>
              <a:rPr lang="en-GB" dirty="0"/>
              <a:t>Click for English sentence and Spanish prompt words.</a:t>
            </a:r>
            <a:br>
              <a:rPr lang="en-GB" dirty="0"/>
            </a:br>
            <a:r>
              <a:rPr lang="en-GB" dirty="0"/>
              <a:t>2. Click </a:t>
            </a:r>
            <a:r>
              <a:rPr lang="en-GB" dirty="0" err="1"/>
              <a:t>inicio</a:t>
            </a:r>
            <a:r>
              <a:rPr lang="en-GB" dirty="0"/>
              <a:t> to start the timer.</a:t>
            </a:r>
          </a:p>
          <a:p>
            <a:r>
              <a:rPr lang="en-GB" dirty="0"/>
              <a:t>3. Pupils select from the words given to create and say the sentence out loud before the time elapses.</a:t>
            </a:r>
            <a:br>
              <a:rPr lang="en-GB" dirty="0"/>
            </a:br>
            <a:r>
              <a:rPr lang="en-GB" dirty="0"/>
              <a:t>4. Click for the extra words to disappear.</a:t>
            </a:r>
          </a:p>
          <a:p>
            <a:r>
              <a:rPr lang="en-GB" dirty="0"/>
              <a:t>5. Click for </a:t>
            </a:r>
            <a:r>
              <a:rPr lang="en-GB" dirty="0" err="1"/>
              <a:t>for</a:t>
            </a:r>
            <a:r>
              <a:rPr lang="en-GB" dirty="0"/>
              <a:t> the Spanish sentence to appear.</a:t>
            </a:r>
          </a:p>
          <a:p>
            <a:endParaRPr lang="en-GB" b="1" dirty="0"/>
          </a:p>
        </p:txBody>
      </p:sp>
      <p:sp>
        <p:nvSpPr>
          <p:cNvPr id="4" name="Slide Number Placeholder 3"/>
          <p:cNvSpPr>
            <a:spLocks noGrp="1"/>
          </p:cNvSpPr>
          <p:nvPr>
            <p:ph type="sldNum" sz="quarter" idx="5"/>
          </p:nvPr>
        </p:nvSpPr>
        <p:spPr/>
        <p:txBody>
          <a:bodyPr/>
          <a:lstStyle/>
          <a:p>
            <a:fld id="{BEF5CB3E-F697-4EF5-82C2-431E736C45DD}" type="slidenum">
              <a:rPr lang="en-GB" smtClean="0"/>
              <a:t>14</a:t>
            </a:fld>
            <a:endParaRPr lang="en-GB"/>
          </a:p>
        </p:txBody>
      </p:sp>
    </p:spTree>
    <p:extLst>
      <p:ext uri="{BB962C8B-B14F-4D97-AF65-F5344CB8AC3E}">
        <p14:creationId xmlns:p14="http://schemas.microsoft.com/office/powerpoint/2010/main" val="1977814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 </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spoken production of words containing all vowels and vowel combinations practised so far this term. </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 in Spanish.</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Ensure meaning of ‘</a:t>
            </a:r>
            <a:r>
              <a:rPr lang="en-GB" dirty="0" err="1"/>
              <a:t>orden</a:t>
            </a:r>
            <a:r>
              <a:rPr lang="en-GB" dirty="0"/>
              <a:t> </a:t>
            </a:r>
            <a:r>
              <a:rPr lang="en-GB" dirty="0" err="1"/>
              <a:t>alfabético</a:t>
            </a:r>
            <a:r>
              <a:rPr lang="en-GB" dirty="0"/>
              <a:t>’ is clear and elicit first word from a volunteer.</a:t>
            </a:r>
          </a:p>
          <a:p>
            <a:pPr marL="0" marR="0" lvl="0" indent="0" algn="l" rtl="0">
              <a:lnSpc>
                <a:spcPct val="100000"/>
              </a:lnSpc>
              <a:spcBef>
                <a:spcPts val="0"/>
              </a:spcBef>
              <a:spcAft>
                <a:spcPts val="0"/>
              </a:spcAft>
              <a:buClr>
                <a:schemeClr val="dk1"/>
              </a:buClr>
              <a:buSzPts val="1200"/>
              <a:buFont typeface="Calibri"/>
              <a:buNone/>
            </a:pPr>
            <a:r>
              <a:rPr lang="en-GB" dirty="0"/>
              <a:t>3.  Click on ‘</a:t>
            </a:r>
            <a:r>
              <a:rPr lang="en-GB" dirty="0" err="1"/>
              <a:t>inicio</a:t>
            </a:r>
            <a:r>
              <a:rPr lang="en-GB" dirty="0"/>
              <a:t>’ to start the timer. Pupils practise in pairs for one minute.</a:t>
            </a:r>
          </a:p>
          <a:p>
            <a:pPr marL="0" marR="0" lvl="0" indent="0" algn="l" rtl="0">
              <a:lnSpc>
                <a:spcPct val="100000"/>
              </a:lnSpc>
              <a:spcBef>
                <a:spcPts val="0"/>
              </a:spcBef>
              <a:spcAft>
                <a:spcPts val="0"/>
              </a:spcAft>
              <a:buClr>
                <a:schemeClr val="dk1"/>
              </a:buClr>
              <a:buSzPts val="1200"/>
              <a:buFont typeface="Calibri"/>
              <a:buNone/>
            </a:pPr>
            <a:r>
              <a:rPr lang="en-GB" dirty="0"/>
              <a:t>4.  Start the timer again.  This time, elicit responses chorally from pupils, as words appear on the right. Answers are animated (two clicks per word – one for disappearance effect, one for entrance).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784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0" dirty="0"/>
          </a:p>
          <a:p>
            <a:r>
              <a:rPr lang="en-GB" b="1" dirty="0"/>
              <a:t>Aim: </a:t>
            </a:r>
            <a:r>
              <a:rPr lang="en-US" b="0" dirty="0"/>
              <a:t>to recap previously introduced vocabulary as well as introduce context-specific words. </a:t>
            </a:r>
            <a:endParaRPr lang="en-GB" b="0" dirty="0"/>
          </a:p>
          <a:p>
            <a:endParaRPr lang="en-GB" sz="1200" kern="1200" dirty="0">
              <a:solidFill>
                <a:schemeClr val="tx1"/>
              </a:solidFill>
              <a:effectLst/>
              <a:latin typeface="+mn-lt"/>
              <a:ea typeface="+mn-ea"/>
              <a:cs typeface="+mn-cs"/>
            </a:endParaRPr>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Part 1</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 in Spanish. Check understanding of ‘palabra’.</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Tell students they need to figure out which word is being described. They have the possible options at the bottom. Por </a:t>
            </a:r>
            <a:r>
              <a:rPr lang="en-GB" dirty="0" err="1"/>
              <a:t>ejemplo</a:t>
            </a:r>
            <a:r>
              <a:rPr lang="en-GB" dirty="0"/>
              <a:t>, chico, </a:t>
            </a:r>
            <a:r>
              <a:rPr lang="en-GB" dirty="0" err="1"/>
              <a:t>grande</a:t>
            </a:r>
            <a:r>
              <a:rPr lang="en-GB" dirty="0"/>
              <a:t> &amp; </a:t>
            </a:r>
            <a:r>
              <a:rPr lang="en-GB" dirty="0" err="1"/>
              <a:t>pequeño</a:t>
            </a:r>
            <a:r>
              <a:rPr lang="en-GB" dirty="0"/>
              <a:t>. Is it ‘</a:t>
            </a:r>
            <a:r>
              <a:rPr lang="en-GB" dirty="0" err="1"/>
              <a:t>España</a:t>
            </a:r>
            <a:r>
              <a:rPr lang="en-GB" dirty="0"/>
              <a:t>’, ‘</a:t>
            </a:r>
            <a:r>
              <a:rPr lang="en-GB" dirty="0" err="1"/>
              <a:t>hermano</a:t>
            </a:r>
            <a:r>
              <a:rPr lang="en-GB" dirty="0"/>
              <a:t>’ or ‘</a:t>
            </a:r>
            <a:r>
              <a:rPr lang="en-GB" dirty="0" err="1"/>
              <a:t>hermana</a:t>
            </a:r>
            <a:r>
              <a:rPr lang="en-GB" dirty="0"/>
              <a:t>’?</a:t>
            </a:r>
          </a:p>
          <a:p>
            <a:pPr marL="0" marR="0" lvl="0" indent="0" algn="l" rtl="0">
              <a:lnSpc>
                <a:spcPct val="100000"/>
              </a:lnSpc>
              <a:spcBef>
                <a:spcPts val="0"/>
              </a:spcBef>
              <a:spcAft>
                <a:spcPts val="0"/>
              </a:spcAft>
              <a:buClr>
                <a:schemeClr val="dk1"/>
              </a:buClr>
              <a:buSzPts val="1200"/>
              <a:buFont typeface="Calibri"/>
              <a:buNone/>
            </a:pPr>
            <a:r>
              <a:rPr lang="en-GB" dirty="0"/>
              <a:t>3. Mouse over each box and click to trigger the box to make it disappear and reveal the right answer (</a:t>
            </a:r>
            <a:r>
              <a:rPr lang="en-GB" dirty="0" err="1"/>
              <a:t>hermano</a:t>
            </a:r>
            <a:r>
              <a:rPr lang="en-GB" dirty="0"/>
              <a:t>).</a:t>
            </a:r>
          </a:p>
          <a:p>
            <a:pPr marL="0" marR="0" lvl="0" indent="0" algn="l" rtl="0">
              <a:lnSpc>
                <a:spcPct val="100000"/>
              </a:lnSpc>
              <a:spcBef>
                <a:spcPts val="0"/>
              </a:spcBef>
              <a:spcAft>
                <a:spcPts val="0"/>
              </a:spcAft>
              <a:buClr>
                <a:schemeClr val="dk1"/>
              </a:buClr>
              <a:buSzPts val="1200"/>
              <a:buFont typeface="Calibri"/>
              <a:buNone/>
            </a:pPr>
            <a:r>
              <a:rPr lang="en-GB" dirty="0"/>
              <a:t>4. Pupils work in pairs to read the word for each “card” (box) and work out the word being described.</a:t>
            </a:r>
          </a:p>
          <a:p>
            <a:pPr marL="0" marR="0" lvl="0" indent="0" algn="l" rtl="0">
              <a:lnSpc>
                <a:spcPct val="100000"/>
              </a:lnSpc>
              <a:spcBef>
                <a:spcPts val="0"/>
              </a:spcBef>
              <a:spcAft>
                <a:spcPts val="0"/>
              </a:spcAft>
              <a:buClr>
                <a:schemeClr val="dk1"/>
              </a:buClr>
              <a:buSzPts val="1200"/>
              <a:buFont typeface="Calibri"/>
              <a:buNone/>
            </a:pPr>
            <a:r>
              <a:rPr lang="en-GB" dirty="0"/>
              <a:t>5. Elicit answer from students and click on each box to reveal the answer.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Part 2: </a:t>
            </a:r>
            <a:endParaRPr lang="en-GB" b="0" dirty="0"/>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bring the ‘cards’ (boxes) back again.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bring the first English word (country) and elicit Spanish word from students (</a:t>
            </a:r>
            <a:r>
              <a:rPr lang="en-GB" b="0" dirty="0" err="1"/>
              <a:t>país</a:t>
            </a:r>
            <a:r>
              <a:rPr lang="en-GB" b="0" dirty="0"/>
              <a:t>). Click to bring the tick next to ‘</a:t>
            </a:r>
            <a:r>
              <a:rPr lang="en-GB" b="0" dirty="0" err="1"/>
              <a:t>país</a:t>
            </a:r>
            <a:r>
              <a:rPr lang="en-GB" b="0" dirty="0"/>
              <a:t>’. Repeat x5.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Part 3</a:t>
            </a:r>
            <a:r>
              <a:rPr lang="en-GB" b="0" dirty="0"/>
              <a:t> </a:t>
            </a:r>
          </a:p>
          <a:p>
            <a:pPr marL="228600" indent="-228600">
              <a:buAutoNum type="arabicPeriod"/>
            </a:pPr>
            <a:r>
              <a:rPr lang="en-GB" dirty="0"/>
              <a:t>Click to bring the question on grammatical categories. Ensure meaning of ‘</a:t>
            </a:r>
            <a:r>
              <a:rPr lang="en-GB" dirty="0" err="1"/>
              <a:t>nombres</a:t>
            </a:r>
            <a:r>
              <a:rPr lang="en-GB" dirty="0"/>
              <a:t>’ is clear.</a:t>
            </a:r>
          </a:p>
          <a:p>
            <a:pPr marL="228600" indent="-228600">
              <a:buAutoNum type="arabicPeriod"/>
            </a:pPr>
            <a:r>
              <a:rPr lang="en-GB" dirty="0"/>
              <a:t>Elicit answer from students.</a:t>
            </a:r>
          </a:p>
          <a:p>
            <a:pPr marL="228600" indent="-228600">
              <a:buAutoNum type="arabicPeriod"/>
            </a:pPr>
            <a:r>
              <a:rPr lang="en-GB" dirty="0"/>
              <a:t>Repeat x1 (adjectives) &amp; click to bring the speech bubble for the two meaning of ‘</a:t>
            </a:r>
            <a:r>
              <a:rPr lang="en-GB" dirty="0" err="1"/>
              <a:t>inglés</a:t>
            </a:r>
            <a:r>
              <a:rPr lang="en-GB" dirty="0"/>
              <a:t>’ (language and nationality).</a:t>
            </a:r>
          </a:p>
          <a:p>
            <a:r>
              <a:rPr lang="en-GB" dirty="0"/>
              <a:t>4.  Bring question to ask students to identify the three verbs &amp; elicit answers.</a:t>
            </a:r>
          </a:p>
          <a:p>
            <a:endParaRPr lang="en-GB" b="1" dirty="0"/>
          </a:p>
          <a:p>
            <a:r>
              <a:rPr lang="en-GB" b="1" dirty="0"/>
              <a:t>escribir </a:t>
            </a:r>
            <a:r>
              <a:rPr lang="en-GB" b="0" dirty="0"/>
              <a:t>[198] </a:t>
            </a:r>
            <a:r>
              <a:rPr lang="en-GB" b="1" dirty="0" err="1"/>
              <a:t>té</a:t>
            </a:r>
            <a:r>
              <a:rPr lang="en-GB" dirty="0"/>
              <a:t> [2552] </a:t>
            </a:r>
            <a:r>
              <a:rPr lang="en-GB" b="1" dirty="0"/>
              <a:t>inglés</a:t>
            </a:r>
            <a:r>
              <a:rPr lang="en-GB" dirty="0"/>
              <a:t>  (language – noun)</a:t>
            </a:r>
          </a:p>
          <a:p>
            <a:endParaRPr lang="en-GB" dirty="0"/>
          </a:p>
          <a:p>
            <a:endParaRPr lang="en-GB" dirty="0"/>
          </a:p>
        </p:txBody>
      </p:sp>
      <p:sp>
        <p:nvSpPr>
          <p:cNvPr id="4" name="Slide Number Placeholder 3"/>
          <p:cNvSpPr>
            <a:spLocks noGrp="1"/>
          </p:cNvSpPr>
          <p:nvPr>
            <p:ph type="sldNum" sz="quarter" idx="5"/>
          </p:nvPr>
        </p:nvSpPr>
        <p:spPr/>
        <p:txBody>
          <a:bodyPr/>
          <a:lstStyle/>
          <a:p>
            <a:fld id="{BEF5CB3E-F697-4EF5-82C2-431E736C45DD}" type="slidenum">
              <a:rPr lang="en-GB" smtClean="0"/>
              <a:t>4</a:t>
            </a:fld>
            <a:endParaRPr lang="en-GB"/>
          </a:p>
        </p:txBody>
      </p:sp>
    </p:spTree>
    <p:extLst>
      <p:ext uri="{BB962C8B-B14F-4D97-AF65-F5344CB8AC3E}">
        <p14:creationId xmlns:p14="http://schemas.microsoft.com/office/powerpoint/2010/main" val="150103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1</a:t>
            </a:r>
            <a:r>
              <a:rPr lang="en-GB" b="0" baseline="30000" dirty="0"/>
              <a:t>st </a:t>
            </a:r>
            <a:r>
              <a:rPr lang="en-GB" b="0" dirty="0"/>
              <a:t>and 3</a:t>
            </a:r>
            <a:r>
              <a:rPr lang="en-GB" b="0" baseline="30000" dirty="0"/>
              <a:t>rd</a:t>
            </a:r>
            <a:r>
              <a:rPr lang="en-GB" b="0" dirty="0"/>
              <a:t> person singular of ‘</a:t>
            </a:r>
            <a:r>
              <a:rPr lang="en-GB" b="0" dirty="0" err="1"/>
              <a:t>tener</a:t>
            </a:r>
            <a:r>
              <a:rPr lang="en-GB" b="0" dirty="0"/>
              <a: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grammar explanation on </a:t>
            </a:r>
            <a:r>
              <a:rPr lang="en-GB" dirty="0" err="1"/>
              <a:t>tener</a:t>
            </a:r>
            <a:r>
              <a:rPr lang="en-GB" dirty="0"/>
              <a:t> (to have).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05724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a:t>
            </a:r>
            <a:r>
              <a:rPr lang="en-GB" dirty="0"/>
              <a:t> 1 minute</a:t>
            </a:r>
          </a:p>
          <a:p>
            <a:endParaRPr lang="en-GB" dirty="0"/>
          </a:p>
          <a:p>
            <a:r>
              <a:rPr lang="en-GB" b="1" dirty="0"/>
              <a:t>Aim</a:t>
            </a:r>
            <a:r>
              <a:rPr lang="en-GB" dirty="0"/>
              <a:t>: to introduce Max, Sofía’s pen pal friend from the UK.</a:t>
            </a:r>
          </a:p>
          <a:p>
            <a:pPr marL="0" lvl="0" indent="0" algn="l" rtl="0">
              <a:spcBef>
                <a:spcPts val="0"/>
              </a:spcBef>
              <a:spcAft>
                <a:spcPts val="0"/>
              </a:spcAft>
              <a:buNone/>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endParaRPr lang="en-GB" dirty="0"/>
          </a:p>
          <a:p>
            <a:pPr marL="228600" lvl="0" indent="-228600" algn="l" rtl="0">
              <a:spcBef>
                <a:spcPts val="0"/>
              </a:spcBef>
              <a:spcAft>
                <a:spcPts val="0"/>
              </a:spcAft>
              <a:buAutoNum type="arabicPeriod"/>
            </a:pPr>
            <a:r>
              <a:rPr lang="en-GB" b="0" dirty="0"/>
              <a:t>Read the context and clarify meaning of ‘</a:t>
            </a:r>
            <a:r>
              <a:rPr lang="en-GB" b="0" dirty="0" err="1"/>
              <a:t>compañero</a:t>
            </a:r>
            <a:r>
              <a:rPr lang="en-GB" b="0" dirty="0"/>
              <a:t>’.</a:t>
            </a:r>
          </a:p>
          <a:p>
            <a:pPr marL="228600" lvl="0" indent="-228600" algn="l" rtl="0">
              <a:spcBef>
                <a:spcPts val="0"/>
              </a:spcBef>
              <a:spcAft>
                <a:spcPts val="0"/>
              </a:spcAft>
              <a:buAutoNum type="arabicPeriod"/>
            </a:pPr>
            <a:r>
              <a:rPr lang="en-GB" b="0" dirty="0"/>
              <a:t>Click to bring up speech bubble and elicit translation from pupils.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1630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4</a:t>
            </a:r>
            <a:r>
              <a:rPr lang="en-GB" dirty="0"/>
              <a:t> minutes</a:t>
            </a:r>
          </a:p>
          <a:p>
            <a:endParaRPr lang="en-GB" b="1" dirty="0"/>
          </a:p>
          <a:p>
            <a:r>
              <a:rPr lang="en-GB" b="1" dirty="0"/>
              <a:t>Aim</a:t>
            </a:r>
            <a:r>
              <a:rPr lang="en-GB" dirty="0"/>
              <a:t>: to revisit vocabulary &amp; introduce ‘hotel’ &amp; ‘</a:t>
            </a:r>
            <a:r>
              <a:rPr lang="en-GB" dirty="0" err="1"/>
              <a:t>puente</a:t>
            </a:r>
            <a:r>
              <a:rPr lang="en-GB" dirty="0"/>
              <a:t>’</a:t>
            </a:r>
          </a:p>
          <a:p>
            <a:endParaRPr lang="en-GB" dirty="0"/>
          </a:p>
          <a:p>
            <a:pPr marL="228600" indent="-228600">
              <a:buAutoNum type="arabicPeriod"/>
            </a:pPr>
            <a:r>
              <a:rPr lang="en-GB" dirty="0"/>
              <a:t>Read the context of the task and ensure it’s clear.  Remind pupils Max is Sofía’s pen pal friend and she has send Max a letter describing Lugo, where she lives. </a:t>
            </a:r>
          </a:p>
          <a:p>
            <a:pPr marL="228600" indent="-228600">
              <a:buAutoNum type="arabicPeriod"/>
            </a:pPr>
            <a:r>
              <a:rPr lang="en-GB" dirty="0"/>
              <a:t>Click to bring up instruction in Spanish.</a:t>
            </a:r>
          </a:p>
          <a:p>
            <a:pPr marL="228600" indent="-228600">
              <a:buAutoNum type="arabicPeriod"/>
            </a:pPr>
            <a:r>
              <a:rPr lang="en-GB" dirty="0"/>
              <a:t>Pupils read the sentences out loud and match with the correct picture. </a:t>
            </a:r>
          </a:p>
          <a:p>
            <a:pPr marL="228600" indent="-228600">
              <a:buAutoNum type="arabicPeriod"/>
            </a:pPr>
            <a:r>
              <a:rPr lang="en-GB" dirty="0"/>
              <a:t>Click to bring up answers.</a:t>
            </a:r>
          </a:p>
          <a:p>
            <a:pPr marL="0" lvl="0" indent="0" algn="l" rtl="0">
              <a:spcBef>
                <a:spcPts val="0"/>
              </a:spcBef>
              <a:spcAft>
                <a:spcPts val="0"/>
              </a:spcAft>
              <a:buNone/>
            </a:pPr>
            <a:endParaRPr lang="en-GB" b="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6890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Timing: </a:t>
            </a:r>
            <a:r>
              <a:rPr lang="en-GB" b="0" dirty="0"/>
              <a:t>5 minutes</a:t>
            </a:r>
            <a:endParaRPr lang="en-GB" dirty="0"/>
          </a:p>
          <a:p>
            <a:pPr marL="0" lvl="0" indent="0" algn="l" rtl="0">
              <a:spcBef>
                <a:spcPts val="0"/>
              </a:spcBef>
              <a:spcAft>
                <a:spcPts val="0"/>
              </a:spcAft>
              <a:buNone/>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written understanding of ‘</a:t>
            </a:r>
            <a:r>
              <a:rPr lang="en-GB" b="0" dirty="0" err="1"/>
              <a:t>tengo</a:t>
            </a:r>
            <a:r>
              <a:rPr lang="en-GB" b="0" dirty="0"/>
              <a:t>’ and ‘</a:t>
            </a:r>
            <a:r>
              <a:rPr lang="en-GB" b="0" dirty="0" err="1"/>
              <a:t>tiene</a:t>
            </a:r>
            <a:r>
              <a:rPr lang="en-GB" b="0" dirty="0"/>
              <a:t>. </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endParaRPr lang="en-GB" b="0" dirty="0"/>
          </a:p>
          <a:p>
            <a:pPr marL="228600" lvl="0" indent="-228600" algn="l" rtl="0">
              <a:spcBef>
                <a:spcPts val="0"/>
              </a:spcBef>
              <a:spcAft>
                <a:spcPts val="0"/>
              </a:spcAft>
              <a:buAutoNum type="arabicPeriod"/>
            </a:pPr>
            <a:r>
              <a:rPr lang="en-GB" b="0" dirty="0"/>
              <a:t>Read the task title in Spanish &amp; click to bring further instruction.</a:t>
            </a:r>
          </a:p>
          <a:p>
            <a:pPr marL="228600" lvl="0" indent="-228600" algn="l" rtl="0">
              <a:spcBef>
                <a:spcPts val="0"/>
              </a:spcBef>
              <a:spcAft>
                <a:spcPts val="0"/>
              </a:spcAft>
              <a:buAutoNum type="arabicPeriod"/>
            </a:pPr>
            <a:r>
              <a:rPr lang="en-GB" b="0" dirty="0"/>
              <a:t>Click x1 to bring Venn diagram and instruction, then draw students attention to the sentences. Was Sofía writing about herself or Max? Are there any things they both have? (I have +he has).</a:t>
            </a:r>
          </a:p>
          <a:p>
            <a:pPr marL="0" lvl="0" indent="0" algn="l" rtl="0">
              <a:spcBef>
                <a:spcPts val="0"/>
              </a:spcBef>
              <a:spcAft>
                <a:spcPts val="0"/>
              </a:spcAft>
              <a:buNone/>
            </a:pPr>
            <a:r>
              <a:rPr lang="en-GB" b="0" dirty="0"/>
              <a:t>3. Ask pupils to draw the diagram (or a table) and write down the Spanish words in the correct part of the diagram.  </a:t>
            </a:r>
          </a:p>
          <a:p>
            <a:pPr marL="0" lvl="0" indent="0" algn="l" rtl="0">
              <a:spcBef>
                <a:spcPts val="0"/>
              </a:spcBef>
              <a:spcAft>
                <a:spcPts val="0"/>
              </a:spcAft>
              <a:buNone/>
            </a:pPr>
            <a:r>
              <a:rPr lang="en-GB" b="0" dirty="0"/>
              <a:t>4. Go through answers together, answers are animated in groups (first Max, then Sofía, lastly ‘los dos’).</a:t>
            </a:r>
            <a:endParaRPr lang="en-GB" dirty="0"/>
          </a:p>
          <a:p>
            <a:endParaRPr lang="en-GB" dirty="0"/>
          </a:p>
          <a:p>
            <a:pPr marL="0" lvl="0" indent="0" algn="l" rtl="0">
              <a:spcBef>
                <a:spcPts val="0"/>
              </a:spcBef>
              <a:spcAft>
                <a:spcPts val="0"/>
              </a:spcAft>
              <a:buNone/>
            </a:pPr>
            <a:r>
              <a:rPr lang="en-GB" b="1" dirty="0"/>
              <a:t>Part 2</a:t>
            </a:r>
            <a:endParaRPr lang="en-GB"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Click to bring up the question to check knowledge of the vocabulary used in this activity (</a:t>
            </a:r>
            <a:r>
              <a:rPr lang="en-GB" b="0" dirty="0" err="1"/>
              <a:t>puente</a:t>
            </a:r>
            <a:r>
              <a:rPr lang="en-GB" b="0" dirty="0"/>
              <a:t>, </a:t>
            </a:r>
            <a:r>
              <a:rPr lang="en-GB" b="0" dirty="0" err="1"/>
              <a:t>barco</a:t>
            </a:r>
            <a:r>
              <a:rPr lang="en-GB" b="0" dirty="0"/>
              <a:t>, </a:t>
            </a:r>
            <a:r>
              <a:rPr lang="en-GB" b="0" dirty="0" err="1"/>
              <a:t>hermano</a:t>
            </a:r>
            <a:r>
              <a:rPr lang="en-GB" b="0" dirty="0"/>
              <a:t>, piscina). Elicit Spanish from students.</a:t>
            </a:r>
          </a:p>
          <a:p>
            <a:pPr marL="0" lvl="0" indent="0" algn="l" rtl="0">
              <a:spcBef>
                <a:spcPts val="0"/>
              </a:spcBef>
              <a:spcAft>
                <a:spcPts val="0"/>
              </a:spcAft>
              <a:buNone/>
            </a:pPr>
            <a:endParaRPr lang="en-GB" b="0" dirty="0"/>
          </a:p>
          <a:p>
            <a:endParaRPr lang="en-GB" dirty="0"/>
          </a:p>
          <a:p>
            <a:endParaRPr lang="en-GB" dirty="0"/>
          </a:p>
          <a:p>
            <a:pPr marL="0" lvl="0" indent="0" algn="l" rtl="0">
              <a:spcBef>
                <a:spcPts val="0"/>
              </a:spcBef>
              <a:spcAft>
                <a:spcPts val="0"/>
              </a:spcAft>
              <a:buNone/>
            </a:pPr>
            <a:endParaRPr lang="en-GB" b="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163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post-nominal adjective agreement.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grammar explanation on post-nominal adjective agreement.</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 for the Spanish examples provided.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dirty="0"/>
              <a:t>Callout 1 flags up the difference between English and Spanish.</a:t>
            </a:r>
          </a:p>
          <a:p>
            <a:pPr marL="0" marR="0" lvl="0" indent="0" algn="l" rtl="0">
              <a:lnSpc>
                <a:spcPct val="100000"/>
              </a:lnSpc>
              <a:spcBef>
                <a:spcPts val="0"/>
              </a:spcBef>
              <a:spcAft>
                <a:spcPts val="0"/>
              </a:spcAft>
              <a:buClr>
                <a:schemeClr val="dk1"/>
              </a:buClr>
              <a:buSzPts val="1200"/>
              <a:buFont typeface="Calibri"/>
              <a:buNone/>
            </a:pPr>
            <a:r>
              <a:rPr lang="en-GB" dirty="0"/>
              <a:t>Callout 2 reminds students about gender agreement of adjectives ending in –e.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2343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listening out for ‘</a:t>
            </a:r>
            <a:r>
              <a:rPr lang="en-GB" b="0" dirty="0" err="1"/>
              <a:t>tengo</a:t>
            </a:r>
            <a:r>
              <a:rPr lang="en-GB" b="0" dirty="0"/>
              <a:t>’ &amp; ‘</a:t>
            </a:r>
            <a:r>
              <a:rPr lang="en-GB" b="0" dirty="0" err="1"/>
              <a:t>tiene</a:t>
            </a:r>
            <a:r>
              <a:rPr lang="en-GB" b="0" dirty="0"/>
              <a:t>’ and process the person of the verb they refer to. Then, to practise aural recognition of postnominal adjectives and vocabulary. </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r>
              <a:rPr lang="en-GB" b="1" dirty="0"/>
              <a:t>Procedure:</a:t>
            </a:r>
            <a:endParaRPr lang="en-GB" dirty="0"/>
          </a:p>
          <a:p>
            <a:pPr marL="228600" lvl="0" indent="-228600" algn="l" rtl="0">
              <a:spcBef>
                <a:spcPts val="0"/>
              </a:spcBef>
              <a:spcAft>
                <a:spcPts val="0"/>
              </a:spcAft>
              <a:buAutoNum type="arabicPeriod"/>
            </a:pPr>
            <a:r>
              <a:rPr lang="en-GB" b="0" dirty="0"/>
              <a:t>Read the instruction in Spanish from the board.</a:t>
            </a:r>
          </a:p>
          <a:p>
            <a:pPr marL="228600" lvl="0" indent="-228600" algn="l" rtl="0">
              <a:spcBef>
                <a:spcPts val="0"/>
              </a:spcBef>
              <a:spcAft>
                <a:spcPts val="0"/>
              </a:spcAft>
              <a:buAutoNum type="arabicPeriod"/>
            </a:pPr>
            <a:r>
              <a:rPr lang="en-GB" b="0" dirty="0"/>
              <a:t>Click to bring further instruction (Marca).</a:t>
            </a:r>
          </a:p>
          <a:p>
            <a:pPr marL="228600" lvl="0" indent="-228600" algn="l" rtl="0">
              <a:spcBef>
                <a:spcPts val="0"/>
              </a:spcBef>
              <a:spcAft>
                <a:spcPts val="0"/>
              </a:spcAft>
              <a:buAutoNum type="arabicPeriod"/>
            </a:pPr>
            <a:r>
              <a:rPr lang="en-GB" b="0" dirty="0"/>
              <a:t>Tell them that they will hear Sofía talking about herself or one of her friends. Tell students they need to pay attention to whether they hear “</a:t>
            </a:r>
            <a:r>
              <a:rPr lang="en-GB" b="0" dirty="0" err="1"/>
              <a:t>tengo</a:t>
            </a:r>
            <a:r>
              <a:rPr lang="en-GB" b="0" dirty="0"/>
              <a:t>” or “</a:t>
            </a:r>
            <a:r>
              <a:rPr lang="en-GB" b="0" dirty="0" err="1"/>
              <a:t>tiene</a:t>
            </a:r>
            <a:r>
              <a:rPr lang="en-GB" b="0" dirty="0"/>
              <a:t>”. They can write the verb down for support or tick directly. </a:t>
            </a:r>
          </a:p>
          <a:p>
            <a:pPr marL="0" lvl="0" indent="0" algn="l" rtl="0">
              <a:spcBef>
                <a:spcPts val="0"/>
              </a:spcBef>
              <a:spcAft>
                <a:spcPts val="0"/>
              </a:spcAft>
              <a:buNone/>
            </a:pPr>
            <a:r>
              <a:rPr lang="en-GB" b="0" dirty="0"/>
              <a:t>4. Do the example with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5. Ask pupils to write 1-6 in their books.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6. Do [E] with them. The first time they listen, pupils should identify whether the object belongs to </a:t>
            </a:r>
            <a:r>
              <a:rPr lang="en-GB" b="0" dirty="0" err="1"/>
              <a:t>Sofí</a:t>
            </a:r>
            <a:r>
              <a:rPr lang="en-US" altLang="zh-CN" b="0"/>
              <a:t>a or Max </a:t>
            </a:r>
            <a:r>
              <a:rPr lang="en-GB" b="0"/>
              <a:t>and </a:t>
            </a:r>
            <a:r>
              <a:rPr lang="en-GB" b="0" dirty="0"/>
              <a:t>tick the correct box.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7. Play 1-6 once.</a:t>
            </a:r>
          </a:p>
          <a:p>
            <a:pPr marL="0" lvl="0" indent="0" algn="l" rtl="0">
              <a:spcBef>
                <a:spcPts val="0"/>
              </a:spcBef>
              <a:spcAft>
                <a:spcPts val="0"/>
              </a:spcAft>
              <a:buNone/>
            </a:pPr>
            <a:r>
              <a:rPr lang="en-GB" b="0" dirty="0"/>
              <a:t>8. Go through answers 1-6 (use of </a:t>
            </a:r>
            <a:r>
              <a:rPr lang="en-GB" b="0" i="1" dirty="0" err="1"/>
              <a:t>tener</a:t>
            </a:r>
            <a:r>
              <a:rPr lang="en-GB" b="0" i="1" dirty="0"/>
              <a:t>)</a:t>
            </a:r>
          </a:p>
          <a:p>
            <a:pPr marL="0" lvl="0" indent="0" algn="l" rtl="0">
              <a:spcBef>
                <a:spcPts val="0"/>
              </a:spcBef>
              <a:spcAft>
                <a:spcPts val="0"/>
              </a:spcAft>
              <a:buNone/>
            </a:pPr>
            <a:r>
              <a:rPr lang="en-GB" b="0" dirty="0"/>
              <a:t>9. Pupils listen one more time. The second time they listen, they need to write down the adjective in English. Many pupils will also be able to write the object.</a:t>
            </a:r>
          </a:p>
          <a:p>
            <a:pPr marL="0" lvl="0" indent="0" algn="l" rtl="0">
              <a:spcBef>
                <a:spcPts val="0"/>
              </a:spcBef>
              <a:spcAft>
                <a:spcPts val="0"/>
              </a:spcAft>
              <a:buNone/>
            </a:pPr>
            <a:r>
              <a:rPr lang="en-GB" b="0" dirty="0"/>
              <a:t>10. Click to correct answers.</a:t>
            </a:r>
          </a:p>
          <a:p>
            <a:pPr marL="0" lvl="0" indent="0" algn="l" rtl="0">
              <a:spcBef>
                <a:spcPts val="0"/>
              </a:spcBef>
              <a:spcAft>
                <a:spcPts val="0"/>
              </a:spcAft>
              <a:buNone/>
            </a:pPr>
            <a:endParaRPr lang="en-GB" b="1" dirty="0"/>
          </a:p>
          <a:p>
            <a:r>
              <a:rPr lang="en-GB" b="1" dirty="0"/>
              <a:t>Transcript</a:t>
            </a:r>
            <a:r>
              <a:rPr lang="en-GB" dirty="0"/>
              <a:t>:</a:t>
            </a:r>
          </a:p>
          <a:p>
            <a:r>
              <a:rPr lang="en-GB" dirty="0" err="1"/>
              <a:t>Ej</a:t>
            </a:r>
            <a:r>
              <a:rPr lang="en-GB" dirty="0"/>
              <a:t>. Tengo un </a:t>
            </a:r>
            <a:r>
              <a:rPr lang="en-GB" dirty="0" err="1"/>
              <a:t>puente</a:t>
            </a:r>
            <a:r>
              <a:rPr lang="en-GB" dirty="0"/>
              <a:t> </a:t>
            </a:r>
            <a:r>
              <a:rPr lang="en-GB" dirty="0" err="1"/>
              <a:t>importante</a:t>
            </a:r>
            <a:r>
              <a:rPr lang="en-GB" dirty="0"/>
              <a:t> en Lugo.</a:t>
            </a:r>
          </a:p>
          <a:p>
            <a:pPr marL="228600" indent="-228600">
              <a:buAutoNum type="arabicPeriod"/>
            </a:pPr>
            <a:r>
              <a:rPr lang="en-GB" dirty="0"/>
              <a:t>Tiene un </a:t>
            </a:r>
            <a:r>
              <a:rPr lang="en-GB" dirty="0" err="1"/>
              <a:t>parque</a:t>
            </a:r>
            <a:r>
              <a:rPr lang="en-GB" dirty="0"/>
              <a:t> </a:t>
            </a:r>
            <a:r>
              <a:rPr lang="en-GB" dirty="0" err="1"/>
              <a:t>bastante</a:t>
            </a:r>
            <a:r>
              <a:rPr lang="en-GB" dirty="0"/>
              <a:t> </a:t>
            </a:r>
            <a:r>
              <a:rPr lang="en-GB" dirty="0" err="1"/>
              <a:t>viejo</a:t>
            </a:r>
            <a:r>
              <a:rPr lang="en-GB" dirty="0"/>
              <a:t>.</a:t>
            </a:r>
          </a:p>
          <a:p>
            <a:pPr marL="228600" indent="-228600">
              <a:buAutoNum type="arabicPeriod"/>
            </a:pPr>
            <a:r>
              <a:rPr lang="en-GB" dirty="0"/>
              <a:t>Tengo un </a:t>
            </a:r>
            <a:r>
              <a:rPr lang="en-GB" dirty="0" err="1"/>
              <a:t>hermano</a:t>
            </a:r>
            <a:r>
              <a:rPr lang="en-GB" dirty="0"/>
              <a:t> </a:t>
            </a:r>
            <a:r>
              <a:rPr lang="en-GB" dirty="0" err="1"/>
              <a:t>divertido</a:t>
            </a:r>
            <a:r>
              <a:rPr lang="en-GB" dirty="0"/>
              <a:t> en casa.</a:t>
            </a:r>
          </a:p>
          <a:p>
            <a:pPr marL="228600" indent="-228600">
              <a:buAutoNum type="arabicPeriod"/>
            </a:pPr>
            <a:r>
              <a:rPr lang="en-GB" dirty="0"/>
              <a:t>Tiene una amiga </a:t>
            </a:r>
            <a:r>
              <a:rPr lang="en-GB" dirty="0" err="1"/>
              <a:t>independiente</a:t>
            </a:r>
            <a:r>
              <a:rPr lang="en-GB" dirty="0"/>
              <a:t> en la </a:t>
            </a:r>
            <a:r>
              <a:rPr lang="en-GB" dirty="0" err="1"/>
              <a:t>escuela</a:t>
            </a:r>
            <a:r>
              <a:rPr lang="en-GB" dirty="0"/>
              <a:t>.</a:t>
            </a:r>
          </a:p>
          <a:p>
            <a:pPr marL="228600" indent="-228600">
              <a:buAutoNum type="arabicPeriod"/>
            </a:pPr>
            <a:r>
              <a:rPr lang="en-GB" dirty="0"/>
              <a:t>Tiene un </a:t>
            </a:r>
            <a:r>
              <a:rPr lang="en-GB" dirty="0" err="1"/>
              <a:t>gato</a:t>
            </a:r>
            <a:r>
              <a:rPr lang="en-GB" dirty="0"/>
              <a:t> </a:t>
            </a:r>
            <a:r>
              <a:rPr lang="en-GB" dirty="0" err="1"/>
              <a:t>pesado</a:t>
            </a:r>
            <a:r>
              <a:rPr lang="en-GB" dirty="0"/>
              <a:t> en casa.</a:t>
            </a:r>
          </a:p>
          <a:p>
            <a:pPr marL="228600" indent="-228600">
              <a:buAutoNum type="arabicPeriod"/>
            </a:pPr>
            <a:r>
              <a:rPr lang="en-GB" dirty="0"/>
              <a:t>Tengo una </a:t>
            </a:r>
            <a:r>
              <a:rPr lang="en-GB" dirty="0" err="1"/>
              <a:t>escuela</a:t>
            </a:r>
            <a:r>
              <a:rPr lang="en-GB" dirty="0"/>
              <a:t> </a:t>
            </a:r>
            <a:r>
              <a:rPr lang="en-GB" dirty="0" err="1"/>
              <a:t>grande</a:t>
            </a:r>
            <a:r>
              <a:rPr lang="en-GB" dirty="0"/>
              <a:t>.</a:t>
            </a:r>
          </a:p>
          <a:p>
            <a:pPr marL="228600" indent="-228600">
              <a:buAutoNum type="arabicPeriod"/>
            </a:pPr>
            <a:r>
              <a:rPr lang="en-GB" dirty="0"/>
              <a:t>Tiene una piscina </a:t>
            </a:r>
            <a:r>
              <a:rPr lang="en-GB" dirty="0" err="1"/>
              <a:t>nueva</a:t>
            </a:r>
            <a:r>
              <a:rPr lang="en-GB" dirty="0"/>
              <a:t>.</a:t>
            </a:r>
          </a:p>
          <a:p>
            <a:pPr marL="0" marR="0" lvl="0" indent="0" algn="l" rtl="0">
              <a:lnSpc>
                <a:spcPct val="100000"/>
              </a:lnSpc>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1440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D088C-E004-4179-A082-A211830006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C2C450-C0B6-4174-AC8C-D2AD1C6467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55E0D0B-A9EE-4324-ACDD-2D1F119B85FB}"/>
              </a:ext>
            </a:extLst>
          </p:cNvPr>
          <p:cNvSpPr>
            <a:spLocks noGrp="1"/>
          </p:cNvSpPr>
          <p:nvPr>
            <p:ph type="dt" sz="half" idx="10"/>
          </p:nvPr>
        </p:nvSpPr>
        <p:spPr/>
        <p:txBody>
          <a:bodyPr/>
          <a:lstStyle/>
          <a:p>
            <a:fld id="{A4863E44-F564-44CB-AD14-38C3D44EA116}" type="datetimeFigureOut">
              <a:rPr lang="en-GB" smtClean="0"/>
              <a:t>03/10/2022</a:t>
            </a:fld>
            <a:endParaRPr lang="en-GB"/>
          </a:p>
        </p:txBody>
      </p:sp>
      <p:sp>
        <p:nvSpPr>
          <p:cNvPr id="5" name="Footer Placeholder 4">
            <a:extLst>
              <a:ext uri="{FF2B5EF4-FFF2-40B4-BE49-F238E27FC236}">
                <a16:creationId xmlns:a16="http://schemas.microsoft.com/office/drawing/2014/main" id="{FD894D28-ED70-48F0-992B-D9D8DADD5A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B56953-2DE5-4161-924E-0FF85A75A5A8}"/>
              </a:ext>
            </a:extLst>
          </p:cNvPr>
          <p:cNvSpPr>
            <a:spLocks noGrp="1"/>
          </p:cNvSpPr>
          <p:nvPr>
            <p:ph type="sldNum" sz="quarter" idx="12"/>
          </p:nvPr>
        </p:nvSpPr>
        <p:spPr/>
        <p:txBody>
          <a:bodyPr/>
          <a:lstStyle/>
          <a:p>
            <a:fld id="{E97240CC-9730-481F-89BC-40B05A7A27CA}" type="slidenum">
              <a:rPr lang="en-GB" smtClean="0"/>
              <a:t>‹#›</a:t>
            </a:fld>
            <a:endParaRPr lang="en-GB"/>
          </a:p>
        </p:txBody>
      </p:sp>
    </p:spTree>
    <p:extLst>
      <p:ext uri="{BB962C8B-B14F-4D97-AF65-F5344CB8AC3E}">
        <p14:creationId xmlns:p14="http://schemas.microsoft.com/office/powerpoint/2010/main" val="1838611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68FB7-84DB-49AA-8E07-3270188AC1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98912E-1D2E-4A85-9DE4-BC00895EA1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1D3A7F-4EB4-4E19-B03D-88F880F2C9A7}"/>
              </a:ext>
            </a:extLst>
          </p:cNvPr>
          <p:cNvSpPr>
            <a:spLocks noGrp="1"/>
          </p:cNvSpPr>
          <p:nvPr>
            <p:ph type="dt" sz="half" idx="10"/>
          </p:nvPr>
        </p:nvSpPr>
        <p:spPr/>
        <p:txBody>
          <a:bodyPr/>
          <a:lstStyle/>
          <a:p>
            <a:fld id="{A4863E44-F564-44CB-AD14-38C3D44EA116}" type="datetimeFigureOut">
              <a:rPr lang="en-GB" smtClean="0"/>
              <a:t>03/10/2022</a:t>
            </a:fld>
            <a:endParaRPr lang="en-GB"/>
          </a:p>
        </p:txBody>
      </p:sp>
      <p:sp>
        <p:nvSpPr>
          <p:cNvPr id="5" name="Footer Placeholder 4">
            <a:extLst>
              <a:ext uri="{FF2B5EF4-FFF2-40B4-BE49-F238E27FC236}">
                <a16:creationId xmlns:a16="http://schemas.microsoft.com/office/drawing/2014/main" id="{D437FC4B-96A7-415A-A13A-8DEDDA5815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304869-C652-418F-8926-4E6A02829B1F}"/>
              </a:ext>
            </a:extLst>
          </p:cNvPr>
          <p:cNvSpPr>
            <a:spLocks noGrp="1"/>
          </p:cNvSpPr>
          <p:nvPr>
            <p:ph type="sldNum" sz="quarter" idx="12"/>
          </p:nvPr>
        </p:nvSpPr>
        <p:spPr/>
        <p:txBody>
          <a:bodyPr/>
          <a:lstStyle/>
          <a:p>
            <a:fld id="{E97240CC-9730-481F-89BC-40B05A7A27CA}" type="slidenum">
              <a:rPr lang="en-GB" smtClean="0"/>
              <a:t>‹#›</a:t>
            </a:fld>
            <a:endParaRPr lang="en-GB"/>
          </a:p>
        </p:txBody>
      </p:sp>
    </p:spTree>
    <p:extLst>
      <p:ext uri="{BB962C8B-B14F-4D97-AF65-F5344CB8AC3E}">
        <p14:creationId xmlns:p14="http://schemas.microsoft.com/office/powerpoint/2010/main" val="231812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F4F259-53A0-4F9B-AD93-2DE194A27B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96752E-3376-4EF1-A190-60C5D85706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53CE4-C3C8-499B-81AD-763CD7200478}"/>
              </a:ext>
            </a:extLst>
          </p:cNvPr>
          <p:cNvSpPr>
            <a:spLocks noGrp="1"/>
          </p:cNvSpPr>
          <p:nvPr>
            <p:ph type="dt" sz="half" idx="10"/>
          </p:nvPr>
        </p:nvSpPr>
        <p:spPr/>
        <p:txBody>
          <a:bodyPr/>
          <a:lstStyle/>
          <a:p>
            <a:fld id="{A4863E44-F564-44CB-AD14-38C3D44EA116}" type="datetimeFigureOut">
              <a:rPr lang="en-GB" smtClean="0"/>
              <a:t>03/10/2022</a:t>
            </a:fld>
            <a:endParaRPr lang="en-GB"/>
          </a:p>
        </p:txBody>
      </p:sp>
      <p:sp>
        <p:nvSpPr>
          <p:cNvPr id="5" name="Footer Placeholder 4">
            <a:extLst>
              <a:ext uri="{FF2B5EF4-FFF2-40B4-BE49-F238E27FC236}">
                <a16:creationId xmlns:a16="http://schemas.microsoft.com/office/drawing/2014/main" id="{2F093E6C-1EA9-4592-A293-1BA647CFA7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68B-899D-4E94-84D4-AB69A5EDF85E}"/>
              </a:ext>
            </a:extLst>
          </p:cNvPr>
          <p:cNvSpPr>
            <a:spLocks noGrp="1"/>
          </p:cNvSpPr>
          <p:nvPr>
            <p:ph type="sldNum" sz="quarter" idx="12"/>
          </p:nvPr>
        </p:nvSpPr>
        <p:spPr/>
        <p:txBody>
          <a:bodyPr/>
          <a:lstStyle/>
          <a:p>
            <a:fld id="{E97240CC-9730-481F-89BC-40B05A7A27CA}" type="slidenum">
              <a:rPr lang="en-GB" smtClean="0"/>
              <a:t>‹#›</a:t>
            </a:fld>
            <a:endParaRPr lang="en-GB"/>
          </a:p>
        </p:txBody>
      </p:sp>
    </p:spTree>
    <p:extLst>
      <p:ext uri="{BB962C8B-B14F-4D97-AF65-F5344CB8AC3E}">
        <p14:creationId xmlns:p14="http://schemas.microsoft.com/office/powerpoint/2010/main" val="36805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11967" y="595200"/>
            <a:ext cx="5268000" cy="1084800"/>
          </a:xfrm>
          <a:prstGeom prst="rect">
            <a:avLst/>
          </a:prstGeom>
        </p:spPr>
        <p:txBody>
          <a:bodyPr spcFirstLastPara="1" wrap="square" lIns="0" tIns="0" rIns="0" bIns="0" anchor="t" anchorCtr="0">
            <a:noAutofit/>
          </a:bodyPr>
          <a:lstStyle>
            <a:lvl1pPr lvl="0">
              <a:spcBef>
                <a:spcPts val="0"/>
              </a:spcBef>
              <a:spcAft>
                <a:spcPts val="0"/>
              </a:spcAft>
              <a:buSzPts val="4400"/>
              <a:buNone/>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endParaRPr/>
          </a:p>
        </p:txBody>
      </p:sp>
      <p:sp>
        <p:nvSpPr>
          <p:cNvPr id="65" name="Google Shape;65;p10"/>
          <p:cNvSpPr txBox="1">
            <a:spLocks noGrp="1"/>
          </p:cNvSpPr>
          <p:nvPr>
            <p:ph type="body" idx="1"/>
          </p:nvPr>
        </p:nvSpPr>
        <p:spPr>
          <a:xfrm>
            <a:off x="611967" y="1917533"/>
            <a:ext cx="5268000" cy="3974800"/>
          </a:xfrm>
          <a:prstGeom prst="rect">
            <a:avLst/>
          </a:prstGeom>
        </p:spPr>
        <p:txBody>
          <a:bodyPr spcFirstLastPara="1" wrap="square" lIns="0" tIns="0" rIns="0" bIns="0" anchor="t" anchorCtr="0">
            <a:noAutofit/>
          </a:bodyPr>
          <a:lstStyle>
            <a:lvl1pPr marL="228600" lvl="0" indent="-215900">
              <a:spcBef>
                <a:spcPts val="0"/>
              </a:spcBef>
              <a:spcAft>
                <a:spcPts val="0"/>
              </a:spcAft>
              <a:buSzPts val="3200"/>
              <a:buChar char="●"/>
              <a:defRPr/>
            </a:lvl1pPr>
            <a:lvl2pPr marL="457200" lvl="1" indent="-215900">
              <a:spcBef>
                <a:spcPts val="1000"/>
              </a:spcBef>
              <a:spcAft>
                <a:spcPts val="0"/>
              </a:spcAft>
              <a:buSzPts val="3200"/>
              <a:buChar char="–"/>
              <a:defRPr/>
            </a:lvl2pPr>
            <a:lvl3pPr marL="685800" lvl="2" indent="-203200">
              <a:spcBef>
                <a:spcPts val="1000"/>
              </a:spcBef>
              <a:spcAft>
                <a:spcPts val="0"/>
              </a:spcAft>
              <a:buSzPts val="2800"/>
              <a:buChar char="–"/>
              <a:defRPr/>
            </a:lvl3pPr>
            <a:lvl4pPr marL="914400" lvl="3" indent="-203200">
              <a:spcBef>
                <a:spcPts val="800"/>
              </a:spcBef>
              <a:spcAft>
                <a:spcPts val="0"/>
              </a:spcAft>
              <a:buSzPts val="2800"/>
              <a:buChar char="–"/>
              <a:defRPr/>
            </a:lvl4pPr>
            <a:lvl5pPr marL="1143000" lvl="4" indent="-190500">
              <a:spcBef>
                <a:spcPts val="800"/>
              </a:spcBef>
              <a:spcAft>
                <a:spcPts val="0"/>
              </a:spcAft>
              <a:buSzPts val="2400"/>
              <a:buChar char="–"/>
              <a:defRPr sz="1200"/>
            </a:lvl5pPr>
            <a:lvl6pPr marL="1371600" lvl="5" indent="-190500">
              <a:spcBef>
                <a:spcPts val="600"/>
              </a:spcBef>
              <a:spcAft>
                <a:spcPts val="0"/>
              </a:spcAft>
              <a:buSzPts val="2400"/>
              <a:buChar char="–"/>
              <a:defRPr sz="1200"/>
            </a:lvl6pPr>
            <a:lvl7pPr marL="1600200" lvl="6" indent="-177800">
              <a:spcBef>
                <a:spcPts val="600"/>
              </a:spcBef>
              <a:spcAft>
                <a:spcPts val="0"/>
              </a:spcAft>
              <a:buSzPts val="2000"/>
              <a:buChar char="–"/>
              <a:defRPr/>
            </a:lvl7pPr>
            <a:lvl8pPr marL="1828800" lvl="7" indent="-177800">
              <a:spcBef>
                <a:spcPts val="400"/>
              </a:spcBef>
              <a:spcAft>
                <a:spcPts val="0"/>
              </a:spcAft>
              <a:buSzPts val="2000"/>
              <a:buChar char="–"/>
              <a:defRPr/>
            </a:lvl8pPr>
            <a:lvl9pPr marL="2057400" lvl="8" indent="-165100">
              <a:spcBef>
                <a:spcPts val="400"/>
              </a:spcBef>
              <a:spcAft>
                <a:spcPts val="200"/>
              </a:spcAft>
              <a:buSzPts val="1600"/>
              <a:buChar char="–"/>
              <a:defRPr/>
            </a:lvl9pPr>
          </a:lstStyle>
          <a:p>
            <a:endParaRPr/>
          </a:p>
        </p:txBody>
      </p:sp>
      <p:sp>
        <p:nvSpPr>
          <p:cNvPr id="66" name="Google Shape;66;p10"/>
          <p:cNvSpPr txBox="1">
            <a:spLocks noGrp="1"/>
          </p:cNvSpPr>
          <p:nvPr>
            <p:ph type="sldNum" idx="12"/>
          </p:nvPr>
        </p:nvSpPr>
        <p:spPr>
          <a:xfrm>
            <a:off x="611960" y="6391100"/>
            <a:ext cx="960000" cy="240000"/>
          </a:xfrm>
          <a:prstGeom prst="rect">
            <a:avLst/>
          </a:prstGeom>
        </p:spPr>
        <p:txBody>
          <a:bodyPr spcFirstLastPara="1" wrap="square" lIns="0" tIns="0" rIns="0" bIns="0" anchor="t" anchorCtr="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algn="l"/>
            <a:fld id="{00000000-1234-1234-1234-123412341234}" type="slidenum">
              <a:rPr lang="en-GB" smtClean="0"/>
              <a:pPr algn="l"/>
              <a:t>‹#›</a:t>
            </a:fld>
            <a:endParaRPr lang="en-GB"/>
          </a:p>
        </p:txBody>
      </p:sp>
    </p:spTree>
    <p:extLst>
      <p:ext uri="{BB962C8B-B14F-4D97-AF65-F5344CB8AC3E}">
        <p14:creationId xmlns:p14="http://schemas.microsoft.com/office/powerpoint/2010/main" val="72933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9506-D1D4-433C-9C53-2856D30175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21A255-A558-4486-851B-B9A0BF6495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53B497-3539-46E1-ABA4-37910F1544F5}"/>
              </a:ext>
            </a:extLst>
          </p:cNvPr>
          <p:cNvSpPr>
            <a:spLocks noGrp="1"/>
          </p:cNvSpPr>
          <p:nvPr>
            <p:ph type="dt" sz="half" idx="10"/>
          </p:nvPr>
        </p:nvSpPr>
        <p:spPr/>
        <p:txBody>
          <a:bodyPr/>
          <a:lstStyle/>
          <a:p>
            <a:fld id="{A4863E44-F564-44CB-AD14-38C3D44EA116}" type="datetimeFigureOut">
              <a:rPr lang="en-GB" smtClean="0"/>
              <a:t>03/10/2022</a:t>
            </a:fld>
            <a:endParaRPr lang="en-GB"/>
          </a:p>
        </p:txBody>
      </p:sp>
      <p:sp>
        <p:nvSpPr>
          <p:cNvPr id="5" name="Footer Placeholder 4">
            <a:extLst>
              <a:ext uri="{FF2B5EF4-FFF2-40B4-BE49-F238E27FC236}">
                <a16:creationId xmlns:a16="http://schemas.microsoft.com/office/drawing/2014/main" id="{A4C30235-F187-43B4-9AC1-D298D9E49C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155B46-4DF6-41A7-8A54-4539D5AB8A64}"/>
              </a:ext>
            </a:extLst>
          </p:cNvPr>
          <p:cNvSpPr>
            <a:spLocks noGrp="1"/>
          </p:cNvSpPr>
          <p:nvPr>
            <p:ph type="sldNum" sz="quarter" idx="12"/>
          </p:nvPr>
        </p:nvSpPr>
        <p:spPr/>
        <p:txBody>
          <a:bodyPr/>
          <a:lstStyle/>
          <a:p>
            <a:fld id="{E97240CC-9730-481F-89BC-40B05A7A27CA}" type="slidenum">
              <a:rPr lang="en-GB" smtClean="0"/>
              <a:t>‹#›</a:t>
            </a:fld>
            <a:endParaRPr lang="en-GB"/>
          </a:p>
        </p:txBody>
      </p:sp>
    </p:spTree>
    <p:extLst>
      <p:ext uri="{BB962C8B-B14F-4D97-AF65-F5344CB8AC3E}">
        <p14:creationId xmlns:p14="http://schemas.microsoft.com/office/powerpoint/2010/main" val="412324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6CEE-68B8-44C9-8D03-82CA881D7E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7BDF6F-5AB3-4331-A7CA-4AB2BE908A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C70F7C-B9D6-4663-A275-19E0D9FA509C}"/>
              </a:ext>
            </a:extLst>
          </p:cNvPr>
          <p:cNvSpPr>
            <a:spLocks noGrp="1"/>
          </p:cNvSpPr>
          <p:nvPr>
            <p:ph type="dt" sz="half" idx="10"/>
          </p:nvPr>
        </p:nvSpPr>
        <p:spPr/>
        <p:txBody>
          <a:bodyPr/>
          <a:lstStyle/>
          <a:p>
            <a:fld id="{A4863E44-F564-44CB-AD14-38C3D44EA116}" type="datetimeFigureOut">
              <a:rPr lang="en-GB" smtClean="0"/>
              <a:t>03/10/2022</a:t>
            </a:fld>
            <a:endParaRPr lang="en-GB"/>
          </a:p>
        </p:txBody>
      </p:sp>
      <p:sp>
        <p:nvSpPr>
          <p:cNvPr id="5" name="Footer Placeholder 4">
            <a:extLst>
              <a:ext uri="{FF2B5EF4-FFF2-40B4-BE49-F238E27FC236}">
                <a16:creationId xmlns:a16="http://schemas.microsoft.com/office/drawing/2014/main" id="{48A0FB67-5321-4E14-A8BE-E1C57CD818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6568BC-6B32-4207-A91C-756B2E3D467B}"/>
              </a:ext>
            </a:extLst>
          </p:cNvPr>
          <p:cNvSpPr>
            <a:spLocks noGrp="1"/>
          </p:cNvSpPr>
          <p:nvPr>
            <p:ph type="sldNum" sz="quarter" idx="12"/>
          </p:nvPr>
        </p:nvSpPr>
        <p:spPr/>
        <p:txBody>
          <a:bodyPr/>
          <a:lstStyle/>
          <a:p>
            <a:fld id="{E97240CC-9730-481F-89BC-40B05A7A27CA}" type="slidenum">
              <a:rPr lang="en-GB" smtClean="0"/>
              <a:t>‹#›</a:t>
            </a:fld>
            <a:endParaRPr lang="en-GB"/>
          </a:p>
        </p:txBody>
      </p:sp>
    </p:spTree>
    <p:extLst>
      <p:ext uri="{BB962C8B-B14F-4D97-AF65-F5344CB8AC3E}">
        <p14:creationId xmlns:p14="http://schemas.microsoft.com/office/powerpoint/2010/main" val="1618789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C3551-7923-4D4D-9B83-1428C6C953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09AB43-AF2E-4A1B-861A-CD16DB409A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537DF81-9B14-47B7-BD88-23C4316002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1817C5-5542-4EFD-9301-C8D2CE2D33AD}"/>
              </a:ext>
            </a:extLst>
          </p:cNvPr>
          <p:cNvSpPr>
            <a:spLocks noGrp="1"/>
          </p:cNvSpPr>
          <p:nvPr>
            <p:ph type="dt" sz="half" idx="10"/>
          </p:nvPr>
        </p:nvSpPr>
        <p:spPr/>
        <p:txBody>
          <a:bodyPr/>
          <a:lstStyle/>
          <a:p>
            <a:fld id="{A4863E44-F564-44CB-AD14-38C3D44EA116}" type="datetimeFigureOut">
              <a:rPr lang="en-GB" smtClean="0"/>
              <a:t>03/10/2022</a:t>
            </a:fld>
            <a:endParaRPr lang="en-GB"/>
          </a:p>
        </p:txBody>
      </p:sp>
      <p:sp>
        <p:nvSpPr>
          <p:cNvPr id="6" name="Footer Placeholder 5">
            <a:extLst>
              <a:ext uri="{FF2B5EF4-FFF2-40B4-BE49-F238E27FC236}">
                <a16:creationId xmlns:a16="http://schemas.microsoft.com/office/drawing/2014/main" id="{98B5A7BD-D025-4858-B4C7-C1ECD4FAA4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340DBC-DAFC-483D-B643-9BBB5D5BEF10}"/>
              </a:ext>
            </a:extLst>
          </p:cNvPr>
          <p:cNvSpPr>
            <a:spLocks noGrp="1"/>
          </p:cNvSpPr>
          <p:nvPr>
            <p:ph type="sldNum" sz="quarter" idx="12"/>
          </p:nvPr>
        </p:nvSpPr>
        <p:spPr/>
        <p:txBody>
          <a:bodyPr/>
          <a:lstStyle/>
          <a:p>
            <a:fld id="{E97240CC-9730-481F-89BC-40B05A7A27CA}" type="slidenum">
              <a:rPr lang="en-GB" smtClean="0"/>
              <a:t>‹#›</a:t>
            </a:fld>
            <a:endParaRPr lang="en-GB"/>
          </a:p>
        </p:txBody>
      </p:sp>
    </p:spTree>
    <p:extLst>
      <p:ext uri="{BB962C8B-B14F-4D97-AF65-F5344CB8AC3E}">
        <p14:creationId xmlns:p14="http://schemas.microsoft.com/office/powerpoint/2010/main" val="34789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28D0-E69B-4E16-9D88-93B02A2B97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40F40B-F911-449F-96EF-AA37C70211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13AC5A-2100-49B4-A278-DE4EE9C7DE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851628-C1A5-4BA5-B5D0-0DF25544B2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4C7C92-AB7C-4C28-BBE1-AF84FC5AD0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2B4C32-48B7-44FF-B579-120EF80D87A0}"/>
              </a:ext>
            </a:extLst>
          </p:cNvPr>
          <p:cNvSpPr>
            <a:spLocks noGrp="1"/>
          </p:cNvSpPr>
          <p:nvPr>
            <p:ph type="dt" sz="half" idx="10"/>
          </p:nvPr>
        </p:nvSpPr>
        <p:spPr/>
        <p:txBody>
          <a:bodyPr/>
          <a:lstStyle/>
          <a:p>
            <a:fld id="{A4863E44-F564-44CB-AD14-38C3D44EA116}" type="datetimeFigureOut">
              <a:rPr lang="en-GB" smtClean="0"/>
              <a:t>03/10/2022</a:t>
            </a:fld>
            <a:endParaRPr lang="en-GB"/>
          </a:p>
        </p:txBody>
      </p:sp>
      <p:sp>
        <p:nvSpPr>
          <p:cNvPr id="8" name="Footer Placeholder 7">
            <a:extLst>
              <a:ext uri="{FF2B5EF4-FFF2-40B4-BE49-F238E27FC236}">
                <a16:creationId xmlns:a16="http://schemas.microsoft.com/office/drawing/2014/main" id="{8F83CC62-85C5-45A7-833E-6BF063A009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F45B98B-A1E8-46EE-9FC4-1FD8625ADB1F}"/>
              </a:ext>
            </a:extLst>
          </p:cNvPr>
          <p:cNvSpPr>
            <a:spLocks noGrp="1"/>
          </p:cNvSpPr>
          <p:nvPr>
            <p:ph type="sldNum" sz="quarter" idx="12"/>
          </p:nvPr>
        </p:nvSpPr>
        <p:spPr/>
        <p:txBody>
          <a:bodyPr/>
          <a:lstStyle/>
          <a:p>
            <a:fld id="{E97240CC-9730-481F-89BC-40B05A7A27CA}" type="slidenum">
              <a:rPr lang="en-GB" smtClean="0"/>
              <a:t>‹#›</a:t>
            </a:fld>
            <a:endParaRPr lang="en-GB"/>
          </a:p>
        </p:txBody>
      </p:sp>
    </p:spTree>
    <p:extLst>
      <p:ext uri="{BB962C8B-B14F-4D97-AF65-F5344CB8AC3E}">
        <p14:creationId xmlns:p14="http://schemas.microsoft.com/office/powerpoint/2010/main" val="231294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BEC7B-E686-4119-A1B6-7C04D91D2C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55D2DD-7EA8-4859-8DAC-7E537F703133}"/>
              </a:ext>
            </a:extLst>
          </p:cNvPr>
          <p:cNvSpPr>
            <a:spLocks noGrp="1"/>
          </p:cNvSpPr>
          <p:nvPr>
            <p:ph type="dt" sz="half" idx="10"/>
          </p:nvPr>
        </p:nvSpPr>
        <p:spPr/>
        <p:txBody>
          <a:bodyPr/>
          <a:lstStyle/>
          <a:p>
            <a:fld id="{A4863E44-F564-44CB-AD14-38C3D44EA116}" type="datetimeFigureOut">
              <a:rPr lang="en-GB" smtClean="0"/>
              <a:t>03/10/2022</a:t>
            </a:fld>
            <a:endParaRPr lang="en-GB"/>
          </a:p>
        </p:txBody>
      </p:sp>
      <p:sp>
        <p:nvSpPr>
          <p:cNvPr id="4" name="Footer Placeholder 3">
            <a:extLst>
              <a:ext uri="{FF2B5EF4-FFF2-40B4-BE49-F238E27FC236}">
                <a16:creationId xmlns:a16="http://schemas.microsoft.com/office/drawing/2014/main" id="{2B0F1B94-70C1-4A13-A09D-DAEA707B28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6EA3E1-2167-43E1-86DD-63624424BD8A}"/>
              </a:ext>
            </a:extLst>
          </p:cNvPr>
          <p:cNvSpPr>
            <a:spLocks noGrp="1"/>
          </p:cNvSpPr>
          <p:nvPr>
            <p:ph type="sldNum" sz="quarter" idx="12"/>
          </p:nvPr>
        </p:nvSpPr>
        <p:spPr/>
        <p:txBody>
          <a:bodyPr/>
          <a:lstStyle/>
          <a:p>
            <a:fld id="{E97240CC-9730-481F-89BC-40B05A7A27CA}" type="slidenum">
              <a:rPr lang="en-GB" smtClean="0"/>
              <a:t>‹#›</a:t>
            </a:fld>
            <a:endParaRPr lang="en-GB"/>
          </a:p>
        </p:txBody>
      </p:sp>
    </p:spTree>
    <p:extLst>
      <p:ext uri="{BB962C8B-B14F-4D97-AF65-F5344CB8AC3E}">
        <p14:creationId xmlns:p14="http://schemas.microsoft.com/office/powerpoint/2010/main" val="1453157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B09161-532B-4B68-AD25-87714F80D3BC}"/>
              </a:ext>
            </a:extLst>
          </p:cNvPr>
          <p:cNvSpPr>
            <a:spLocks noGrp="1"/>
          </p:cNvSpPr>
          <p:nvPr>
            <p:ph type="dt" sz="half" idx="10"/>
          </p:nvPr>
        </p:nvSpPr>
        <p:spPr/>
        <p:txBody>
          <a:bodyPr/>
          <a:lstStyle/>
          <a:p>
            <a:fld id="{A4863E44-F564-44CB-AD14-38C3D44EA116}" type="datetimeFigureOut">
              <a:rPr lang="en-GB" smtClean="0"/>
              <a:t>03/10/2022</a:t>
            </a:fld>
            <a:endParaRPr lang="en-GB"/>
          </a:p>
        </p:txBody>
      </p:sp>
      <p:sp>
        <p:nvSpPr>
          <p:cNvPr id="3" name="Footer Placeholder 2">
            <a:extLst>
              <a:ext uri="{FF2B5EF4-FFF2-40B4-BE49-F238E27FC236}">
                <a16:creationId xmlns:a16="http://schemas.microsoft.com/office/drawing/2014/main" id="{13C11072-131B-4C78-B36A-E1122D25A9E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BCFD8E-0DBC-4576-BE6C-CAC9166E69D8}"/>
              </a:ext>
            </a:extLst>
          </p:cNvPr>
          <p:cNvSpPr>
            <a:spLocks noGrp="1"/>
          </p:cNvSpPr>
          <p:nvPr>
            <p:ph type="sldNum" sz="quarter" idx="12"/>
          </p:nvPr>
        </p:nvSpPr>
        <p:spPr/>
        <p:txBody>
          <a:bodyPr/>
          <a:lstStyle/>
          <a:p>
            <a:fld id="{E97240CC-9730-481F-89BC-40B05A7A27CA}" type="slidenum">
              <a:rPr lang="en-GB" smtClean="0"/>
              <a:t>‹#›</a:t>
            </a:fld>
            <a:endParaRPr lang="en-GB"/>
          </a:p>
        </p:txBody>
      </p:sp>
    </p:spTree>
    <p:extLst>
      <p:ext uri="{BB962C8B-B14F-4D97-AF65-F5344CB8AC3E}">
        <p14:creationId xmlns:p14="http://schemas.microsoft.com/office/powerpoint/2010/main" val="172535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DE69A-BB0C-403D-8895-F2CB59D44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6D21DD-F6E4-4114-9DBE-BFEE79505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E044D6-D500-4FBB-A4E0-9FA562444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0DBE67-7F13-4D1E-B814-A6E650566519}"/>
              </a:ext>
            </a:extLst>
          </p:cNvPr>
          <p:cNvSpPr>
            <a:spLocks noGrp="1"/>
          </p:cNvSpPr>
          <p:nvPr>
            <p:ph type="dt" sz="half" idx="10"/>
          </p:nvPr>
        </p:nvSpPr>
        <p:spPr/>
        <p:txBody>
          <a:bodyPr/>
          <a:lstStyle/>
          <a:p>
            <a:fld id="{A4863E44-F564-44CB-AD14-38C3D44EA116}" type="datetimeFigureOut">
              <a:rPr lang="en-GB" smtClean="0"/>
              <a:t>03/10/2022</a:t>
            </a:fld>
            <a:endParaRPr lang="en-GB"/>
          </a:p>
        </p:txBody>
      </p:sp>
      <p:sp>
        <p:nvSpPr>
          <p:cNvPr id="6" name="Footer Placeholder 5">
            <a:extLst>
              <a:ext uri="{FF2B5EF4-FFF2-40B4-BE49-F238E27FC236}">
                <a16:creationId xmlns:a16="http://schemas.microsoft.com/office/drawing/2014/main" id="{C2E66663-CFAA-4372-AF8F-6ECEC6F79F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3DAE23-F614-4192-A6AF-0BF94FB6ABF2}"/>
              </a:ext>
            </a:extLst>
          </p:cNvPr>
          <p:cNvSpPr>
            <a:spLocks noGrp="1"/>
          </p:cNvSpPr>
          <p:nvPr>
            <p:ph type="sldNum" sz="quarter" idx="12"/>
          </p:nvPr>
        </p:nvSpPr>
        <p:spPr/>
        <p:txBody>
          <a:bodyPr/>
          <a:lstStyle/>
          <a:p>
            <a:fld id="{E97240CC-9730-481F-89BC-40B05A7A27CA}" type="slidenum">
              <a:rPr lang="en-GB" smtClean="0"/>
              <a:t>‹#›</a:t>
            </a:fld>
            <a:endParaRPr lang="en-GB"/>
          </a:p>
        </p:txBody>
      </p:sp>
    </p:spTree>
    <p:extLst>
      <p:ext uri="{BB962C8B-B14F-4D97-AF65-F5344CB8AC3E}">
        <p14:creationId xmlns:p14="http://schemas.microsoft.com/office/powerpoint/2010/main" val="1797546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805DD-C5DB-4A4D-A2B7-97A388C1CF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66A7FD-949C-44CC-9FFB-8955BD7C6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4FE008-8BF6-4C48-BE5D-0AA3B57E1E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B205FD-DD1A-43FF-B85A-4F69F0B3E626}"/>
              </a:ext>
            </a:extLst>
          </p:cNvPr>
          <p:cNvSpPr>
            <a:spLocks noGrp="1"/>
          </p:cNvSpPr>
          <p:nvPr>
            <p:ph type="dt" sz="half" idx="10"/>
          </p:nvPr>
        </p:nvSpPr>
        <p:spPr/>
        <p:txBody>
          <a:bodyPr/>
          <a:lstStyle/>
          <a:p>
            <a:fld id="{A4863E44-F564-44CB-AD14-38C3D44EA116}" type="datetimeFigureOut">
              <a:rPr lang="en-GB" smtClean="0"/>
              <a:t>03/10/2022</a:t>
            </a:fld>
            <a:endParaRPr lang="en-GB"/>
          </a:p>
        </p:txBody>
      </p:sp>
      <p:sp>
        <p:nvSpPr>
          <p:cNvPr id="6" name="Footer Placeholder 5">
            <a:extLst>
              <a:ext uri="{FF2B5EF4-FFF2-40B4-BE49-F238E27FC236}">
                <a16:creationId xmlns:a16="http://schemas.microsoft.com/office/drawing/2014/main" id="{BFCBAACD-3B9B-4796-92E1-04B5F52E9E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CB4823-F2D2-4DF4-B0B3-D10318D20FF8}"/>
              </a:ext>
            </a:extLst>
          </p:cNvPr>
          <p:cNvSpPr>
            <a:spLocks noGrp="1"/>
          </p:cNvSpPr>
          <p:nvPr>
            <p:ph type="sldNum" sz="quarter" idx="12"/>
          </p:nvPr>
        </p:nvSpPr>
        <p:spPr/>
        <p:txBody>
          <a:bodyPr/>
          <a:lstStyle/>
          <a:p>
            <a:fld id="{E97240CC-9730-481F-89BC-40B05A7A27CA}" type="slidenum">
              <a:rPr lang="en-GB" smtClean="0"/>
              <a:t>‹#›</a:t>
            </a:fld>
            <a:endParaRPr lang="en-GB"/>
          </a:p>
        </p:txBody>
      </p:sp>
    </p:spTree>
    <p:extLst>
      <p:ext uri="{BB962C8B-B14F-4D97-AF65-F5344CB8AC3E}">
        <p14:creationId xmlns:p14="http://schemas.microsoft.com/office/powerpoint/2010/main" val="1780881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34140A-1D76-4AE6-A559-8874F853C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CFF2E6-D86E-456D-B89A-EBC65B2331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C654C3-9D07-489E-A70A-9EA088F55D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63E44-F564-44CB-AD14-38C3D44EA116}" type="datetimeFigureOut">
              <a:rPr lang="en-GB" smtClean="0"/>
              <a:t>03/10/2022</a:t>
            </a:fld>
            <a:endParaRPr lang="en-GB"/>
          </a:p>
        </p:txBody>
      </p:sp>
      <p:sp>
        <p:nvSpPr>
          <p:cNvPr id="5" name="Footer Placeholder 4">
            <a:extLst>
              <a:ext uri="{FF2B5EF4-FFF2-40B4-BE49-F238E27FC236}">
                <a16:creationId xmlns:a16="http://schemas.microsoft.com/office/drawing/2014/main" id="{BE906E3A-D340-46B4-939B-8E74287C4B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943B76-1668-4406-B083-913C5B3426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240CC-9730-481F-89BC-40B05A7A27CA}" type="slidenum">
              <a:rPr lang="en-GB" smtClean="0"/>
              <a:t>‹#›</a:t>
            </a:fld>
            <a:endParaRPr lang="en-GB"/>
          </a:p>
        </p:txBody>
      </p:sp>
    </p:spTree>
    <p:extLst>
      <p:ext uri="{BB962C8B-B14F-4D97-AF65-F5344CB8AC3E}">
        <p14:creationId xmlns:p14="http://schemas.microsoft.com/office/powerpoint/2010/main" val="147932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9.png"/><Relationship Id="rId1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audio" Target="../media/audio4.wav"/><Relationship Id="rId12" Type="http://schemas.openxmlformats.org/officeDocument/2006/relationships/audio" Target="../media/audio9.wav"/><Relationship Id="rId17" Type="http://schemas.openxmlformats.org/officeDocument/2006/relationships/audio" Target="../media/audio10.wav"/><Relationship Id="rId2" Type="http://schemas.openxmlformats.org/officeDocument/2006/relationships/notesSlide" Target="../notesSlides/notesSlide9.xml"/><Relationship Id="rId16" Type="http://schemas.openxmlformats.org/officeDocument/2006/relationships/image" Target="../media/image33.svg"/><Relationship Id="rId20" Type="http://schemas.openxmlformats.org/officeDocument/2006/relationships/image" Target="../media/image20.gif"/><Relationship Id="rId1" Type="http://schemas.openxmlformats.org/officeDocument/2006/relationships/slideLayout" Target="../slideLayouts/slideLayout6.xml"/><Relationship Id="rId6" Type="http://schemas.openxmlformats.org/officeDocument/2006/relationships/audio" Target="../media/audio3.wav"/><Relationship Id="rId11" Type="http://schemas.openxmlformats.org/officeDocument/2006/relationships/audio" Target="../media/audio8.wav"/><Relationship Id="rId5" Type="http://schemas.openxmlformats.org/officeDocument/2006/relationships/image" Target="../media/image30.png"/><Relationship Id="rId15" Type="http://schemas.openxmlformats.org/officeDocument/2006/relationships/image" Target="../media/image32.png"/><Relationship Id="rId10" Type="http://schemas.openxmlformats.org/officeDocument/2006/relationships/audio" Target="../media/audio7.wav"/><Relationship Id="rId19"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audio" Target="../media/audio6.wav"/><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8.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8.sv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8.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8.sv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gif"/><Relationship Id="rId5" Type="http://schemas.openxmlformats.org/officeDocument/2006/relationships/image" Target="../media/image13.png"/><Relationship Id="rId10" Type="http://schemas.openxmlformats.org/officeDocument/2006/relationships/image" Target="../media/image19.jpeg"/><Relationship Id="rId4" Type="http://schemas.microsoft.com/office/2007/relationships/hdphoto" Target="../media/hdphoto1.wdp"/><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4.png"/><Relationship Id="rId7" Type="http://schemas.openxmlformats.org/officeDocument/2006/relationships/image" Target="../media/image15.png"/><Relationship Id="rId12" Type="http://schemas.openxmlformats.org/officeDocument/2006/relationships/image" Target="../media/image25.png"/><Relationship Id="rId2" Type="http://schemas.openxmlformats.org/officeDocument/2006/relationships/notesSlide" Target="../notesSlides/notesSlide6.xml"/><Relationship Id="rId16" Type="http://schemas.openxmlformats.org/officeDocument/2006/relationships/image" Target="../media/image28.sv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24.png"/><Relationship Id="rId5" Type="http://schemas.openxmlformats.org/officeDocument/2006/relationships/image" Target="../media/image16.png"/><Relationship Id="rId15" Type="http://schemas.openxmlformats.org/officeDocument/2006/relationships/image" Target="../media/image27.png"/><Relationship Id="rId10"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22.png"/><Relationship Id="rId1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9.gi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2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Sofía</a:t>
            </a: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557520" y="840137"/>
            <a:ext cx="6454748" cy="5534750"/>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8" name="Picture 7" descr="A picture containing text, toy, doll, vector graphics&#10;&#10;Description automatically generated">
            <a:extLst>
              <a:ext uri="{FF2B5EF4-FFF2-40B4-BE49-F238E27FC236}">
                <a16:creationId xmlns:a16="http://schemas.microsoft.com/office/drawing/2014/main" id="{999580FF-A961-4BA5-8243-21EF4FB0D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852" y="2729068"/>
            <a:ext cx="2177196" cy="4135742"/>
          </a:xfrm>
          <a:prstGeom prst="rect">
            <a:avLst/>
          </a:prstGeom>
        </p:spPr>
      </p:pic>
    </p:spTree>
    <p:extLst>
      <p:ext uri="{BB962C8B-B14F-4D97-AF65-F5344CB8AC3E}">
        <p14:creationId xmlns:p14="http://schemas.microsoft.com/office/powerpoint/2010/main" val="142671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221;p10">
            <a:extLst>
              <a:ext uri="{FF2B5EF4-FFF2-40B4-BE49-F238E27FC236}">
                <a16:creationId xmlns:a16="http://schemas.microsoft.com/office/drawing/2014/main" id="{B70FA04C-33A6-4C2B-B0D8-3504A08821BE}"/>
              </a:ext>
            </a:extLst>
          </p:cNvPr>
          <p:cNvPicPr preferRelativeResize="0"/>
          <p:nvPr/>
        </p:nvPicPr>
        <p:blipFill rotWithShape="1">
          <a:blip r:embed="rId5">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FC3C5452-B492-478D-8C7F-8D0CC48CA28A}"/>
              </a:ext>
            </a:extLst>
          </p:cNvPr>
          <p:cNvSpPr>
            <a:spLocks noGrp="1"/>
          </p:cNvSpPr>
          <p:nvPr>
            <p:ph type="title"/>
          </p:nvPr>
        </p:nvSpPr>
        <p:spPr>
          <a:xfrm>
            <a:off x="10710239" y="790855"/>
            <a:ext cx="1354845" cy="317988"/>
          </a:xfrm>
          <a:solidFill>
            <a:srgbClr val="91EAD2"/>
          </a:solidFill>
        </p:spPr>
        <p:txBody>
          <a:bodyPr>
            <a:normAutofit fontScale="90000"/>
          </a:bodyPr>
          <a:lstStyle/>
          <a:p>
            <a:pPr algn="ctr"/>
            <a:r>
              <a:rPr lang="en-GB" sz="2000" b="1" dirty="0" err="1">
                <a:solidFill>
                  <a:srgbClr val="002060"/>
                </a:solidFill>
                <a:latin typeface="Century Gothic" panose="020B0502020202020204" pitchFamily="34" charset="0"/>
              </a:rPr>
              <a:t>escuchar</a:t>
            </a:r>
            <a:endParaRPr lang="en-GB" sz="2000" b="1" dirty="0">
              <a:solidFill>
                <a:srgbClr val="002060"/>
              </a:solidFill>
              <a:latin typeface="Century Gothic" panose="020B0502020202020204" pitchFamily="34" charset="0"/>
            </a:endParaRPr>
          </a:p>
        </p:txBody>
      </p:sp>
      <p:graphicFrame>
        <p:nvGraphicFramePr>
          <p:cNvPr id="46" name="Table 45">
            <a:extLst>
              <a:ext uri="{FF2B5EF4-FFF2-40B4-BE49-F238E27FC236}">
                <a16:creationId xmlns:a16="http://schemas.microsoft.com/office/drawing/2014/main" id="{91C61FBE-3AC7-46FF-A231-13FD938E02C7}"/>
              </a:ext>
            </a:extLst>
          </p:cNvPr>
          <p:cNvGraphicFramePr>
            <a:graphicFrameLocks noGrp="1"/>
          </p:cNvGraphicFramePr>
          <p:nvPr/>
        </p:nvGraphicFramePr>
        <p:xfrm>
          <a:off x="6086703" y="1321393"/>
          <a:ext cx="2786741" cy="5363921"/>
        </p:xfrm>
        <a:graphic>
          <a:graphicData uri="http://schemas.openxmlformats.org/drawingml/2006/table">
            <a:tbl>
              <a:tblPr firstRow="1" bandRow="1">
                <a:noFill/>
              </a:tblPr>
              <a:tblGrid>
                <a:gridCol w="2786741">
                  <a:extLst>
                    <a:ext uri="{9D8B030D-6E8A-4147-A177-3AD203B41FA5}">
                      <a16:colId xmlns:a16="http://schemas.microsoft.com/office/drawing/2014/main" val="962263141"/>
                    </a:ext>
                  </a:extLst>
                </a:gridCol>
              </a:tblGrid>
              <a:tr h="1137629">
                <a:tc>
                  <a:txBody>
                    <a:bodyPr/>
                    <a:lstStyle/>
                    <a:p>
                      <a:pPr marL="0" marR="0" lvl="0" indent="0" algn="ctr" rtl="0">
                        <a:lnSpc>
                          <a:spcPct val="100000"/>
                        </a:lnSpc>
                        <a:spcBef>
                          <a:spcPts val="0"/>
                        </a:spcBef>
                        <a:spcAft>
                          <a:spcPts val="0"/>
                        </a:spcAft>
                        <a:buClr>
                          <a:srgbClr val="000000"/>
                        </a:buClr>
                        <a:buSzPts val="2400"/>
                        <a:buFont typeface="Arial"/>
                        <a:buNone/>
                      </a:pPr>
                      <a:r>
                        <a:rPr lang="en-GB" sz="2800" b="1" u="none" strike="noStrike" cap="none" dirty="0" err="1">
                          <a:solidFill>
                            <a:srgbClr val="002060"/>
                          </a:solidFill>
                          <a:latin typeface="Century Gothic"/>
                          <a:ea typeface="Century Gothic"/>
                          <a:cs typeface="Century Gothic"/>
                          <a:sym typeface="Century Gothic"/>
                        </a:rPr>
                        <a:t>descripción</a:t>
                      </a:r>
                      <a:endParaRPr sz="2800" b="1"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835378"/>
                  </a:ext>
                </a:extLst>
              </a:tr>
              <a:tr h="603756">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6121342"/>
                  </a:ext>
                </a:extLst>
              </a:tr>
              <a:tr h="603756">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2698427"/>
                  </a:ext>
                </a:extLst>
              </a:tr>
              <a:tr h="603756">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877359"/>
                  </a:ext>
                </a:extLst>
              </a:tr>
              <a:tr h="603756">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824387"/>
                  </a:ext>
                </a:extLst>
              </a:tr>
              <a:tr h="603756">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2782860"/>
                  </a:ext>
                </a:extLst>
              </a:tr>
              <a:tr h="603756">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6780291"/>
                  </a:ext>
                </a:extLst>
              </a:tr>
              <a:tr h="603756">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2311785"/>
                  </a:ext>
                </a:extLst>
              </a:tr>
            </a:tbl>
          </a:graphicData>
        </a:graphic>
      </p:graphicFrame>
      <p:sp>
        <p:nvSpPr>
          <p:cNvPr id="47" name="Action Button: Blank 46">
            <a:hlinkClick r:id="" action="ppaction://noaction" highlightClick="1">
              <a:snd r:embed="rId6" name="10_4.wav"/>
            </a:hlinkClick>
            <a:extLst>
              <a:ext uri="{FF2B5EF4-FFF2-40B4-BE49-F238E27FC236}">
                <a16:creationId xmlns:a16="http://schemas.microsoft.com/office/drawing/2014/main" id="{722DEFD4-82F9-463C-8934-7E395281A6B8}"/>
              </a:ext>
            </a:extLst>
          </p:cNvPr>
          <p:cNvSpPr/>
          <p:nvPr/>
        </p:nvSpPr>
        <p:spPr>
          <a:xfrm>
            <a:off x="249929" y="2340133"/>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E</a:t>
            </a:r>
          </a:p>
        </p:txBody>
      </p:sp>
      <p:sp>
        <p:nvSpPr>
          <p:cNvPr id="48" name="Action Button: Blank 47">
            <a:hlinkClick r:id="" action="ppaction://noaction" highlightClick="1">
              <a:snd r:embed="rId7" name="10_5.wav"/>
            </a:hlinkClick>
            <a:extLst>
              <a:ext uri="{FF2B5EF4-FFF2-40B4-BE49-F238E27FC236}">
                <a16:creationId xmlns:a16="http://schemas.microsoft.com/office/drawing/2014/main" id="{BABDB051-E745-40F2-A70D-CD6B43609B73}"/>
              </a:ext>
            </a:extLst>
          </p:cNvPr>
          <p:cNvSpPr/>
          <p:nvPr/>
        </p:nvSpPr>
        <p:spPr>
          <a:xfrm>
            <a:off x="249929" y="2967191"/>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1</a:t>
            </a:r>
          </a:p>
        </p:txBody>
      </p:sp>
      <p:sp>
        <p:nvSpPr>
          <p:cNvPr id="49" name="Action Button: Blank 48">
            <a:hlinkClick r:id="" action="ppaction://noaction" highlightClick="1">
              <a:snd r:embed="rId8" name="10_6.wav"/>
            </a:hlinkClick>
            <a:extLst>
              <a:ext uri="{FF2B5EF4-FFF2-40B4-BE49-F238E27FC236}">
                <a16:creationId xmlns:a16="http://schemas.microsoft.com/office/drawing/2014/main" id="{91DD7C2C-6F3F-4CD0-9CB7-43190C9ED043}"/>
              </a:ext>
            </a:extLst>
          </p:cNvPr>
          <p:cNvSpPr/>
          <p:nvPr/>
        </p:nvSpPr>
        <p:spPr>
          <a:xfrm>
            <a:off x="249929" y="3570957"/>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2</a:t>
            </a:r>
          </a:p>
        </p:txBody>
      </p:sp>
      <p:sp>
        <p:nvSpPr>
          <p:cNvPr id="50" name="Action Button: Blank 49">
            <a:hlinkClick r:id="" action="ppaction://noaction" highlightClick="1">
              <a:snd r:embed="rId9" name="10_7.wav"/>
            </a:hlinkClick>
            <a:extLst>
              <a:ext uri="{FF2B5EF4-FFF2-40B4-BE49-F238E27FC236}">
                <a16:creationId xmlns:a16="http://schemas.microsoft.com/office/drawing/2014/main" id="{E6B79513-7994-4D54-820D-2DEAACD61250}"/>
              </a:ext>
            </a:extLst>
          </p:cNvPr>
          <p:cNvSpPr/>
          <p:nvPr/>
        </p:nvSpPr>
        <p:spPr>
          <a:xfrm>
            <a:off x="249929" y="4256908"/>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3</a:t>
            </a:r>
          </a:p>
        </p:txBody>
      </p:sp>
      <p:sp>
        <p:nvSpPr>
          <p:cNvPr id="51" name="Action Button: Blank 50">
            <a:hlinkClick r:id="" action="ppaction://noaction" highlightClick="1">
              <a:snd r:embed="rId10" name="10_8.wav"/>
            </a:hlinkClick>
            <a:extLst>
              <a:ext uri="{FF2B5EF4-FFF2-40B4-BE49-F238E27FC236}">
                <a16:creationId xmlns:a16="http://schemas.microsoft.com/office/drawing/2014/main" id="{B45358B9-E039-41E8-AA2A-9954DC5BB3DF}"/>
              </a:ext>
            </a:extLst>
          </p:cNvPr>
          <p:cNvSpPr/>
          <p:nvPr/>
        </p:nvSpPr>
        <p:spPr>
          <a:xfrm>
            <a:off x="249929" y="4909609"/>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4</a:t>
            </a:r>
          </a:p>
        </p:txBody>
      </p:sp>
      <p:sp>
        <p:nvSpPr>
          <p:cNvPr id="52" name="Action Button: Blank 51">
            <a:hlinkClick r:id="" action="ppaction://noaction" highlightClick="1">
              <a:snd r:embed="rId11" name="10_9.wav"/>
            </a:hlinkClick>
            <a:extLst>
              <a:ext uri="{FF2B5EF4-FFF2-40B4-BE49-F238E27FC236}">
                <a16:creationId xmlns:a16="http://schemas.microsoft.com/office/drawing/2014/main" id="{116D609D-67BB-4EBE-92CD-C161E98BB239}"/>
              </a:ext>
            </a:extLst>
          </p:cNvPr>
          <p:cNvSpPr/>
          <p:nvPr/>
        </p:nvSpPr>
        <p:spPr>
          <a:xfrm>
            <a:off x="254230" y="5503304"/>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5</a:t>
            </a:r>
          </a:p>
        </p:txBody>
      </p:sp>
      <p:sp>
        <p:nvSpPr>
          <p:cNvPr id="53" name="Action Button: Blank 52">
            <a:hlinkClick r:id="" action="ppaction://noaction" highlightClick="1">
              <a:snd r:embed="rId12" name="10_10.wav"/>
            </a:hlinkClick>
            <a:extLst>
              <a:ext uri="{FF2B5EF4-FFF2-40B4-BE49-F238E27FC236}">
                <a16:creationId xmlns:a16="http://schemas.microsoft.com/office/drawing/2014/main" id="{4EEC67E4-DC98-4AE7-9CA4-B1D9F2DA9BB2}"/>
              </a:ext>
            </a:extLst>
          </p:cNvPr>
          <p:cNvSpPr/>
          <p:nvPr/>
        </p:nvSpPr>
        <p:spPr>
          <a:xfrm>
            <a:off x="249929" y="6195559"/>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6</a:t>
            </a:r>
          </a:p>
        </p:txBody>
      </p:sp>
      <p:graphicFrame>
        <p:nvGraphicFramePr>
          <p:cNvPr id="54" name="Google Shape;258;p34">
            <a:extLst>
              <a:ext uri="{FF2B5EF4-FFF2-40B4-BE49-F238E27FC236}">
                <a16:creationId xmlns:a16="http://schemas.microsoft.com/office/drawing/2014/main" id="{A5236ADE-473F-463A-B0F2-68B894550A7F}"/>
              </a:ext>
            </a:extLst>
          </p:cNvPr>
          <p:cNvGraphicFramePr/>
          <p:nvPr/>
        </p:nvGraphicFramePr>
        <p:xfrm>
          <a:off x="1019771" y="1252213"/>
          <a:ext cx="4742468" cy="5399311"/>
        </p:xfrm>
        <a:graphic>
          <a:graphicData uri="http://schemas.openxmlformats.org/drawingml/2006/table">
            <a:tbl>
              <a:tblPr firstRow="1" bandRow="1">
                <a:noFill/>
              </a:tblPr>
              <a:tblGrid>
                <a:gridCol w="2334102">
                  <a:extLst>
                    <a:ext uri="{9D8B030D-6E8A-4147-A177-3AD203B41FA5}">
                      <a16:colId xmlns:a16="http://schemas.microsoft.com/office/drawing/2014/main" val="20000"/>
                    </a:ext>
                  </a:extLst>
                </a:gridCol>
                <a:gridCol w="2408366">
                  <a:extLst>
                    <a:ext uri="{9D8B030D-6E8A-4147-A177-3AD203B41FA5}">
                      <a16:colId xmlns:a16="http://schemas.microsoft.com/office/drawing/2014/main" val="20001"/>
                    </a:ext>
                  </a:extLst>
                </a:gridCol>
              </a:tblGrid>
              <a:tr h="983179">
                <a:tc>
                  <a:txBody>
                    <a:bodyPr/>
                    <a:lstStyle/>
                    <a:p>
                      <a:pPr marL="0" marR="0" lvl="0" indent="0" algn="ctr" rtl="0">
                        <a:lnSpc>
                          <a:spcPct val="100000"/>
                        </a:lnSpc>
                        <a:spcBef>
                          <a:spcPts val="0"/>
                        </a:spcBef>
                        <a:spcAft>
                          <a:spcPts val="0"/>
                        </a:spcAft>
                        <a:buClr>
                          <a:srgbClr val="000000"/>
                        </a:buClr>
                        <a:buSzPts val="2400"/>
                        <a:buFont typeface="Arial"/>
                        <a:buNone/>
                      </a:pPr>
                      <a:r>
                        <a:rPr lang="en-GB" sz="2800" b="1" u="none" strike="noStrike" cap="none" dirty="0">
                          <a:solidFill>
                            <a:srgbClr val="002060"/>
                          </a:solidFill>
                          <a:latin typeface="Century Gothic"/>
                          <a:ea typeface="Century Gothic"/>
                          <a:cs typeface="Century Gothic"/>
                          <a:sym typeface="Century Gothic"/>
                        </a:rPr>
                        <a:t>Sofía (I)</a:t>
                      </a:r>
                      <a:endParaRPr sz="2800" b="1"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800" b="1" u="none" strike="noStrike" cap="none" dirty="0">
                          <a:solidFill>
                            <a:srgbClr val="002060"/>
                          </a:solidFill>
                          <a:latin typeface="Century Gothic"/>
                          <a:ea typeface="Century Gothic"/>
                          <a:cs typeface="Century Gothic"/>
                          <a:sym typeface="Century Gothic"/>
                        </a:rPr>
                        <a:t>Max (he)</a:t>
                      </a:r>
                      <a:endParaRPr sz="2800" b="1"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30876">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30876">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30876">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30876">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30876">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30876">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30876">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1082113"/>
                  </a:ext>
                </a:extLst>
              </a:tr>
            </a:tbl>
          </a:graphicData>
        </a:graphic>
      </p:graphicFrame>
      <p:sp>
        <p:nvSpPr>
          <p:cNvPr id="57" name="TextBox 56">
            <a:extLst>
              <a:ext uri="{FF2B5EF4-FFF2-40B4-BE49-F238E27FC236}">
                <a16:creationId xmlns:a16="http://schemas.microsoft.com/office/drawing/2014/main" id="{696D56EF-2C83-4499-A5B4-AAD48B8DB2E0}"/>
              </a:ext>
            </a:extLst>
          </p:cNvPr>
          <p:cNvSpPr txBox="1"/>
          <p:nvPr/>
        </p:nvSpPr>
        <p:spPr>
          <a:xfrm>
            <a:off x="973966" y="708757"/>
            <a:ext cx="4666327"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Marca</a:t>
            </a:r>
          </a:p>
        </p:txBody>
      </p:sp>
      <p:pic>
        <p:nvPicPr>
          <p:cNvPr id="58" name="Picture 57">
            <a:extLst>
              <a:ext uri="{FF2B5EF4-FFF2-40B4-BE49-F238E27FC236}">
                <a16:creationId xmlns:a16="http://schemas.microsoft.com/office/drawing/2014/main" id="{6D9A4BCE-A20E-4D9B-B516-D1E2BA9462D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71566" y="2245930"/>
            <a:ext cx="522871" cy="544657"/>
          </a:xfrm>
          <a:prstGeom prst="rect">
            <a:avLst/>
          </a:prstGeom>
        </p:spPr>
      </p:pic>
      <p:pic>
        <p:nvPicPr>
          <p:cNvPr id="59" name="Picture 58">
            <a:extLst>
              <a:ext uri="{FF2B5EF4-FFF2-40B4-BE49-F238E27FC236}">
                <a16:creationId xmlns:a16="http://schemas.microsoft.com/office/drawing/2014/main" id="{483454D1-21B4-4F48-9922-9C235DBE87B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77121" y="2904582"/>
            <a:ext cx="522871" cy="544657"/>
          </a:xfrm>
          <a:prstGeom prst="rect">
            <a:avLst/>
          </a:prstGeom>
        </p:spPr>
      </p:pic>
      <p:pic>
        <p:nvPicPr>
          <p:cNvPr id="60" name="Picture 59">
            <a:extLst>
              <a:ext uri="{FF2B5EF4-FFF2-40B4-BE49-F238E27FC236}">
                <a16:creationId xmlns:a16="http://schemas.microsoft.com/office/drawing/2014/main" id="{8F525A10-0FF2-4A59-94E1-C9CBBA20FF2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81516" y="3522831"/>
            <a:ext cx="522871" cy="544657"/>
          </a:xfrm>
          <a:prstGeom prst="rect">
            <a:avLst/>
          </a:prstGeom>
        </p:spPr>
      </p:pic>
      <p:pic>
        <p:nvPicPr>
          <p:cNvPr id="61" name="Picture 60">
            <a:extLst>
              <a:ext uri="{FF2B5EF4-FFF2-40B4-BE49-F238E27FC236}">
                <a16:creationId xmlns:a16="http://schemas.microsoft.com/office/drawing/2014/main" id="{D0C420DB-6CFD-486F-BEB3-8C410496110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59016" y="4159233"/>
            <a:ext cx="522871" cy="544657"/>
          </a:xfrm>
          <a:prstGeom prst="rect">
            <a:avLst/>
          </a:prstGeom>
        </p:spPr>
      </p:pic>
      <p:pic>
        <p:nvPicPr>
          <p:cNvPr id="62" name="Picture 61">
            <a:extLst>
              <a:ext uri="{FF2B5EF4-FFF2-40B4-BE49-F238E27FC236}">
                <a16:creationId xmlns:a16="http://schemas.microsoft.com/office/drawing/2014/main" id="{42220258-CA0D-4DEE-9EE2-5F40A41B42E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57870" y="4816826"/>
            <a:ext cx="522871" cy="544657"/>
          </a:xfrm>
          <a:prstGeom prst="rect">
            <a:avLst/>
          </a:prstGeom>
        </p:spPr>
      </p:pic>
      <p:pic>
        <p:nvPicPr>
          <p:cNvPr id="63" name="Picture 62">
            <a:extLst>
              <a:ext uri="{FF2B5EF4-FFF2-40B4-BE49-F238E27FC236}">
                <a16:creationId xmlns:a16="http://schemas.microsoft.com/office/drawing/2014/main" id="{EF01EC58-A817-42C5-A478-72258699D28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10819" y="5460931"/>
            <a:ext cx="522871" cy="544657"/>
          </a:xfrm>
          <a:prstGeom prst="rect">
            <a:avLst/>
          </a:prstGeom>
        </p:spPr>
      </p:pic>
      <p:pic>
        <p:nvPicPr>
          <p:cNvPr id="64" name="Picture 63">
            <a:extLst>
              <a:ext uri="{FF2B5EF4-FFF2-40B4-BE49-F238E27FC236}">
                <a16:creationId xmlns:a16="http://schemas.microsoft.com/office/drawing/2014/main" id="{F9FB3B6D-7278-4B3D-A404-E838EDF7EE6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41827" y="6071477"/>
            <a:ext cx="522871" cy="544657"/>
          </a:xfrm>
          <a:prstGeom prst="rect">
            <a:avLst/>
          </a:prstGeom>
        </p:spPr>
      </p:pic>
      <p:pic>
        <p:nvPicPr>
          <p:cNvPr id="65" name="Picture 64">
            <a:extLst>
              <a:ext uri="{FF2B5EF4-FFF2-40B4-BE49-F238E27FC236}">
                <a16:creationId xmlns:a16="http://schemas.microsoft.com/office/drawing/2014/main" id="{9B352DF6-2500-4240-9421-EF75C2B4F6D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36884" y="708757"/>
            <a:ext cx="426492" cy="444262"/>
          </a:xfrm>
          <a:prstGeom prst="rect">
            <a:avLst/>
          </a:prstGeom>
        </p:spPr>
      </p:pic>
      <p:sp>
        <p:nvSpPr>
          <p:cNvPr id="67" name="TextBox 66">
            <a:extLst>
              <a:ext uri="{FF2B5EF4-FFF2-40B4-BE49-F238E27FC236}">
                <a16:creationId xmlns:a16="http://schemas.microsoft.com/office/drawing/2014/main" id="{8BB7ACB0-8D47-4F8C-84C4-EB27CA49F3E6}"/>
              </a:ext>
            </a:extLst>
          </p:cNvPr>
          <p:cNvSpPr txBox="1"/>
          <p:nvPr/>
        </p:nvSpPr>
        <p:spPr>
          <a:xfrm>
            <a:off x="6130181" y="2335643"/>
            <a:ext cx="2657309" cy="646331"/>
          </a:xfrm>
          <a:prstGeom prst="rect">
            <a:avLst/>
          </a:prstGeom>
          <a:noFill/>
        </p:spPr>
        <p:txBody>
          <a:bodyPr wrap="square" rtlCol="0">
            <a:spAutoFit/>
          </a:bodyPr>
          <a:lstStyle/>
          <a:p>
            <a:r>
              <a:rPr lang="en-GB" sz="3600" b="1" dirty="0">
                <a:solidFill>
                  <a:srgbClr val="92D050"/>
                </a:solidFill>
                <a:latin typeface="Century Gothic" panose="020B0502020202020204" pitchFamily="34" charset="0"/>
              </a:rPr>
              <a:t>important</a:t>
            </a:r>
          </a:p>
        </p:txBody>
      </p:sp>
      <p:sp>
        <p:nvSpPr>
          <p:cNvPr id="68" name="TextBox 67">
            <a:extLst>
              <a:ext uri="{FF2B5EF4-FFF2-40B4-BE49-F238E27FC236}">
                <a16:creationId xmlns:a16="http://schemas.microsoft.com/office/drawing/2014/main" id="{9437DBE4-4474-4904-B86F-93E961DD5020}"/>
              </a:ext>
            </a:extLst>
          </p:cNvPr>
          <p:cNvSpPr txBox="1"/>
          <p:nvPr/>
        </p:nvSpPr>
        <p:spPr>
          <a:xfrm>
            <a:off x="6121762" y="2953820"/>
            <a:ext cx="2657309" cy="646331"/>
          </a:xfrm>
          <a:prstGeom prst="rect">
            <a:avLst/>
          </a:prstGeom>
          <a:noFill/>
        </p:spPr>
        <p:txBody>
          <a:bodyPr wrap="square" rtlCol="0">
            <a:spAutoFit/>
          </a:bodyPr>
          <a:lstStyle/>
          <a:p>
            <a:r>
              <a:rPr lang="en-GB" sz="3600" b="1" dirty="0">
                <a:solidFill>
                  <a:srgbClr val="92D050"/>
                </a:solidFill>
                <a:latin typeface="Century Gothic" panose="020B0502020202020204" pitchFamily="34" charset="0"/>
              </a:rPr>
              <a:t>quite old</a:t>
            </a:r>
          </a:p>
        </p:txBody>
      </p:sp>
      <p:sp>
        <p:nvSpPr>
          <p:cNvPr id="69" name="TextBox 68">
            <a:extLst>
              <a:ext uri="{FF2B5EF4-FFF2-40B4-BE49-F238E27FC236}">
                <a16:creationId xmlns:a16="http://schemas.microsoft.com/office/drawing/2014/main" id="{D598E330-7E85-4BEB-B9C8-3E8D3AB829B3}"/>
              </a:ext>
            </a:extLst>
          </p:cNvPr>
          <p:cNvSpPr txBox="1"/>
          <p:nvPr/>
        </p:nvSpPr>
        <p:spPr>
          <a:xfrm>
            <a:off x="6105334" y="3582150"/>
            <a:ext cx="2657309" cy="646331"/>
          </a:xfrm>
          <a:prstGeom prst="rect">
            <a:avLst/>
          </a:prstGeom>
          <a:noFill/>
        </p:spPr>
        <p:txBody>
          <a:bodyPr wrap="square" rtlCol="0">
            <a:spAutoFit/>
          </a:bodyPr>
          <a:lstStyle/>
          <a:p>
            <a:r>
              <a:rPr lang="en-GB" sz="3600" b="1" dirty="0">
                <a:solidFill>
                  <a:srgbClr val="92D050"/>
                </a:solidFill>
                <a:latin typeface="Century Gothic" panose="020B0502020202020204" pitchFamily="34" charset="0"/>
              </a:rPr>
              <a:t>fun</a:t>
            </a:r>
          </a:p>
        </p:txBody>
      </p:sp>
      <p:sp>
        <p:nvSpPr>
          <p:cNvPr id="70" name="TextBox 69">
            <a:extLst>
              <a:ext uri="{FF2B5EF4-FFF2-40B4-BE49-F238E27FC236}">
                <a16:creationId xmlns:a16="http://schemas.microsoft.com/office/drawing/2014/main" id="{30CC7CF4-FD0C-4DE9-AC30-3677ACC6C6C3}"/>
              </a:ext>
            </a:extLst>
          </p:cNvPr>
          <p:cNvSpPr txBox="1"/>
          <p:nvPr/>
        </p:nvSpPr>
        <p:spPr>
          <a:xfrm>
            <a:off x="6122159" y="4172078"/>
            <a:ext cx="3115693" cy="584775"/>
          </a:xfrm>
          <a:prstGeom prst="rect">
            <a:avLst/>
          </a:prstGeom>
          <a:noFill/>
        </p:spPr>
        <p:txBody>
          <a:bodyPr wrap="square" rtlCol="0">
            <a:spAutoFit/>
          </a:bodyPr>
          <a:lstStyle/>
          <a:p>
            <a:r>
              <a:rPr lang="en-GB" sz="3200" b="1" dirty="0">
                <a:solidFill>
                  <a:srgbClr val="92D050"/>
                </a:solidFill>
                <a:latin typeface="Century Gothic" panose="020B0502020202020204" pitchFamily="34" charset="0"/>
              </a:rPr>
              <a:t>independent</a:t>
            </a:r>
          </a:p>
        </p:txBody>
      </p:sp>
      <p:sp>
        <p:nvSpPr>
          <p:cNvPr id="71" name="TextBox 70">
            <a:extLst>
              <a:ext uri="{FF2B5EF4-FFF2-40B4-BE49-F238E27FC236}">
                <a16:creationId xmlns:a16="http://schemas.microsoft.com/office/drawing/2014/main" id="{7D346BA2-103F-4423-B5D8-599E8F8F6F90}"/>
              </a:ext>
            </a:extLst>
          </p:cNvPr>
          <p:cNvSpPr txBox="1"/>
          <p:nvPr/>
        </p:nvSpPr>
        <p:spPr>
          <a:xfrm>
            <a:off x="6121299" y="4771326"/>
            <a:ext cx="3097923" cy="646331"/>
          </a:xfrm>
          <a:prstGeom prst="rect">
            <a:avLst/>
          </a:prstGeom>
          <a:noFill/>
        </p:spPr>
        <p:txBody>
          <a:bodyPr wrap="square" rtlCol="0">
            <a:spAutoFit/>
          </a:bodyPr>
          <a:lstStyle/>
          <a:p>
            <a:r>
              <a:rPr lang="en-GB" sz="3600" b="1" dirty="0">
                <a:solidFill>
                  <a:srgbClr val="92D050"/>
                </a:solidFill>
                <a:latin typeface="Century Gothic" panose="020B0502020202020204" pitchFamily="34" charset="0"/>
              </a:rPr>
              <a:t>annoying</a:t>
            </a:r>
          </a:p>
        </p:txBody>
      </p:sp>
      <p:sp>
        <p:nvSpPr>
          <p:cNvPr id="72" name="TextBox 71">
            <a:extLst>
              <a:ext uri="{FF2B5EF4-FFF2-40B4-BE49-F238E27FC236}">
                <a16:creationId xmlns:a16="http://schemas.microsoft.com/office/drawing/2014/main" id="{4E7C2CD5-394C-41C8-B840-3100890E3943}"/>
              </a:ext>
            </a:extLst>
          </p:cNvPr>
          <p:cNvSpPr txBox="1"/>
          <p:nvPr/>
        </p:nvSpPr>
        <p:spPr>
          <a:xfrm>
            <a:off x="6130181" y="5415643"/>
            <a:ext cx="2832389" cy="646331"/>
          </a:xfrm>
          <a:prstGeom prst="rect">
            <a:avLst/>
          </a:prstGeom>
          <a:noFill/>
        </p:spPr>
        <p:txBody>
          <a:bodyPr wrap="square" rtlCol="0">
            <a:spAutoFit/>
          </a:bodyPr>
          <a:lstStyle/>
          <a:p>
            <a:r>
              <a:rPr lang="en-GB" sz="3600" b="1" dirty="0">
                <a:solidFill>
                  <a:srgbClr val="92D050"/>
                </a:solidFill>
                <a:latin typeface="Century Gothic" panose="020B0502020202020204" pitchFamily="34" charset="0"/>
              </a:rPr>
              <a:t>big</a:t>
            </a:r>
          </a:p>
        </p:txBody>
      </p:sp>
      <p:sp>
        <p:nvSpPr>
          <p:cNvPr id="73" name="TextBox 72">
            <a:extLst>
              <a:ext uri="{FF2B5EF4-FFF2-40B4-BE49-F238E27FC236}">
                <a16:creationId xmlns:a16="http://schemas.microsoft.com/office/drawing/2014/main" id="{41FB81BA-C21A-4D49-9E44-01CA86D70EA2}"/>
              </a:ext>
            </a:extLst>
          </p:cNvPr>
          <p:cNvSpPr txBox="1"/>
          <p:nvPr/>
        </p:nvSpPr>
        <p:spPr>
          <a:xfrm>
            <a:off x="6210012" y="6038983"/>
            <a:ext cx="2832389" cy="646331"/>
          </a:xfrm>
          <a:prstGeom prst="rect">
            <a:avLst/>
          </a:prstGeom>
          <a:noFill/>
        </p:spPr>
        <p:txBody>
          <a:bodyPr wrap="square" rtlCol="0">
            <a:spAutoFit/>
          </a:bodyPr>
          <a:lstStyle/>
          <a:p>
            <a:r>
              <a:rPr lang="en-GB" sz="3600" b="1" dirty="0">
                <a:solidFill>
                  <a:srgbClr val="92D050"/>
                </a:solidFill>
                <a:latin typeface="Century Gothic" panose="020B0502020202020204" pitchFamily="34" charset="0"/>
              </a:rPr>
              <a:t>new</a:t>
            </a:r>
          </a:p>
        </p:txBody>
      </p:sp>
      <p:graphicFrame>
        <p:nvGraphicFramePr>
          <p:cNvPr id="74" name="Table 73">
            <a:extLst>
              <a:ext uri="{FF2B5EF4-FFF2-40B4-BE49-F238E27FC236}">
                <a16:creationId xmlns:a16="http://schemas.microsoft.com/office/drawing/2014/main" id="{D4F6BFE8-EB9F-449F-BDE3-A9759CF42A16}"/>
              </a:ext>
            </a:extLst>
          </p:cNvPr>
          <p:cNvGraphicFramePr>
            <a:graphicFrameLocks noGrp="1"/>
          </p:cNvGraphicFramePr>
          <p:nvPr/>
        </p:nvGraphicFramePr>
        <p:xfrm>
          <a:off x="9273307" y="1321393"/>
          <a:ext cx="2371234" cy="5363921"/>
        </p:xfrm>
        <a:graphic>
          <a:graphicData uri="http://schemas.openxmlformats.org/drawingml/2006/table">
            <a:tbl>
              <a:tblPr firstRow="1" bandRow="1">
                <a:noFill/>
              </a:tblPr>
              <a:tblGrid>
                <a:gridCol w="2371234">
                  <a:extLst>
                    <a:ext uri="{9D8B030D-6E8A-4147-A177-3AD203B41FA5}">
                      <a16:colId xmlns:a16="http://schemas.microsoft.com/office/drawing/2014/main" val="343652184"/>
                    </a:ext>
                  </a:extLst>
                </a:gridCol>
              </a:tblGrid>
              <a:tr h="1137629">
                <a:tc>
                  <a:txBody>
                    <a:bodyPr/>
                    <a:lstStyle/>
                    <a:p>
                      <a:pPr marL="0" marR="0" lvl="0" indent="0" algn="l" rtl="0">
                        <a:lnSpc>
                          <a:spcPct val="100000"/>
                        </a:lnSpc>
                        <a:spcBef>
                          <a:spcPts val="0"/>
                        </a:spcBef>
                        <a:spcAft>
                          <a:spcPts val="0"/>
                        </a:spcAft>
                        <a:buClr>
                          <a:srgbClr val="000000"/>
                        </a:buClr>
                        <a:buSzPts val="2400"/>
                        <a:buFont typeface="Arial"/>
                        <a:buNone/>
                      </a:pPr>
                      <a:r>
                        <a:rPr lang="en-GB" sz="2800" b="1" u="none" strike="noStrike" cap="none" dirty="0" err="1">
                          <a:solidFill>
                            <a:srgbClr val="002060"/>
                          </a:solidFill>
                          <a:latin typeface="Century Gothic"/>
                          <a:ea typeface="Century Gothic"/>
                          <a:cs typeface="Century Gothic"/>
                          <a:sym typeface="Century Gothic"/>
                        </a:rPr>
                        <a:t>objeto</a:t>
                      </a:r>
                      <a:endParaRPr sz="2800" b="1"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0675911"/>
                  </a:ext>
                </a:extLst>
              </a:tr>
              <a:tr h="603756">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3389354"/>
                  </a:ext>
                </a:extLst>
              </a:tr>
              <a:tr h="603756">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8431081"/>
                  </a:ext>
                </a:extLst>
              </a:tr>
              <a:tr h="603756">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4539707"/>
                  </a:ext>
                </a:extLst>
              </a:tr>
              <a:tr h="603756">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4221044"/>
                  </a:ext>
                </a:extLst>
              </a:tr>
              <a:tr h="603756">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4254746"/>
                  </a:ext>
                </a:extLst>
              </a:tr>
              <a:tr h="603756">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3023348"/>
                  </a:ext>
                </a:extLst>
              </a:tr>
              <a:tr h="603756">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5166585"/>
                  </a:ext>
                </a:extLst>
              </a:tr>
            </a:tbl>
          </a:graphicData>
        </a:graphic>
      </p:graphicFrame>
      <p:sp>
        <p:nvSpPr>
          <p:cNvPr id="75" name="TextBox 74">
            <a:extLst>
              <a:ext uri="{FF2B5EF4-FFF2-40B4-BE49-F238E27FC236}">
                <a16:creationId xmlns:a16="http://schemas.microsoft.com/office/drawing/2014/main" id="{2829DEDA-9184-40BE-9B1D-D36AE8D54E92}"/>
              </a:ext>
            </a:extLst>
          </p:cNvPr>
          <p:cNvSpPr txBox="1"/>
          <p:nvPr/>
        </p:nvSpPr>
        <p:spPr>
          <a:xfrm>
            <a:off x="9329290" y="2348649"/>
            <a:ext cx="2657309" cy="646331"/>
          </a:xfrm>
          <a:prstGeom prst="rect">
            <a:avLst/>
          </a:prstGeom>
          <a:noFill/>
        </p:spPr>
        <p:txBody>
          <a:bodyPr wrap="square" rtlCol="0">
            <a:spAutoFit/>
          </a:bodyPr>
          <a:lstStyle/>
          <a:p>
            <a:r>
              <a:rPr lang="en-GB" sz="3600" b="1" dirty="0">
                <a:solidFill>
                  <a:srgbClr val="92D050"/>
                </a:solidFill>
                <a:latin typeface="Century Gothic" panose="020B0502020202020204" pitchFamily="34" charset="0"/>
              </a:rPr>
              <a:t>bridge</a:t>
            </a:r>
          </a:p>
        </p:txBody>
      </p:sp>
      <p:sp>
        <p:nvSpPr>
          <p:cNvPr id="76" name="TextBox 75">
            <a:extLst>
              <a:ext uri="{FF2B5EF4-FFF2-40B4-BE49-F238E27FC236}">
                <a16:creationId xmlns:a16="http://schemas.microsoft.com/office/drawing/2014/main" id="{39AACF38-4A8E-4B93-A19C-6A8F0E6974B2}"/>
              </a:ext>
            </a:extLst>
          </p:cNvPr>
          <p:cNvSpPr txBox="1"/>
          <p:nvPr/>
        </p:nvSpPr>
        <p:spPr>
          <a:xfrm>
            <a:off x="9374990" y="2966826"/>
            <a:ext cx="2269552" cy="646331"/>
          </a:xfrm>
          <a:prstGeom prst="rect">
            <a:avLst/>
          </a:prstGeom>
          <a:noFill/>
        </p:spPr>
        <p:txBody>
          <a:bodyPr wrap="square" rtlCol="0">
            <a:spAutoFit/>
          </a:bodyPr>
          <a:lstStyle/>
          <a:p>
            <a:r>
              <a:rPr lang="en-GB" sz="3600" b="1" dirty="0">
                <a:solidFill>
                  <a:srgbClr val="92D050"/>
                </a:solidFill>
                <a:latin typeface="Century Gothic" panose="020B0502020202020204" pitchFamily="34" charset="0"/>
              </a:rPr>
              <a:t>park</a:t>
            </a:r>
          </a:p>
        </p:txBody>
      </p:sp>
      <p:sp>
        <p:nvSpPr>
          <p:cNvPr id="77" name="TextBox 76">
            <a:extLst>
              <a:ext uri="{FF2B5EF4-FFF2-40B4-BE49-F238E27FC236}">
                <a16:creationId xmlns:a16="http://schemas.microsoft.com/office/drawing/2014/main" id="{7DD4E941-4092-477E-820C-F842A74A819B}"/>
              </a:ext>
            </a:extLst>
          </p:cNvPr>
          <p:cNvSpPr txBox="1"/>
          <p:nvPr/>
        </p:nvSpPr>
        <p:spPr>
          <a:xfrm>
            <a:off x="9304443" y="3560866"/>
            <a:ext cx="2657309" cy="646331"/>
          </a:xfrm>
          <a:prstGeom prst="rect">
            <a:avLst/>
          </a:prstGeom>
          <a:noFill/>
        </p:spPr>
        <p:txBody>
          <a:bodyPr wrap="square" rtlCol="0">
            <a:spAutoFit/>
          </a:bodyPr>
          <a:lstStyle/>
          <a:p>
            <a:r>
              <a:rPr lang="en-GB" sz="3600" b="1" dirty="0">
                <a:solidFill>
                  <a:srgbClr val="92D050"/>
                </a:solidFill>
                <a:latin typeface="Century Gothic" panose="020B0502020202020204" pitchFamily="34" charset="0"/>
              </a:rPr>
              <a:t>brother</a:t>
            </a:r>
          </a:p>
        </p:txBody>
      </p:sp>
      <p:sp>
        <p:nvSpPr>
          <p:cNvPr id="78" name="TextBox 77">
            <a:extLst>
              <a:ext uri="{FF2B5EF4-FFF2-40B4-BE49-F238E27FC236}">
                <a16:creationId xmlns:a16="http://schemas.microsoft.com/office/drawing/2014/main" id="{F077B2FB-873E-404E-A576-D624F5774124}"/>
              </a:ext>
            </a:extLst>
          </p:cNvPr>
          <p:cNvSpPr txBox="1"/>
          <p:nvPr/>
        </p:nvSpPr>
        <p:spPr>
          <a:xfrm>
            <a:off x="9321268" y="4258236"/>
            <a:ext cx="3115693"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friend </a:t>
            </a:r>
            <a:r>
              <a:rPr lang="en-GB" sz="2000" b="1" dirty="0">
                <a:solidFill>
                  <a:srgbClr val="92D050"/>
                </a:solidFill>
                <a:latin typeface="Century Gothic" panose="020B0502020202020204" pitchFamily="34" charset="0"/>
              </a:rPr>
              <a:t>(female)</a:t>
            </a:r>
          </a:p>
        </p:txBody>
      </p:sp>
      <p:sp>
        <p:nvSpPr>
          <p:cNvPr id="79" name="TextBox 78">
            <a:extLst>
              <a:ext uri="{FF2B5EF4-FFF2-40B4-BE49-F238E27FC236}">
                <a16:creationId xmlns:a16="http://schemas.microsoft.com/office/drawing/2014/main" id="{A7919D69-51BB-40AB-8C9D-D239C63B922F}"/>
              </a:ext>
            </a:extLst>
          </p:cNvPr>
          <p:cNvSpPr txBox="1"/>
          <p:nvPr/>
        </p:nvSpPr>
        <p:spPr>
          <a:xfrm>
            <a:off x="9320408" y="4784332"/>
            <a:ext cx="1848909" cy="646331"/>
          </a:xfrm>
          <a:prstGeom prst="rect">
            <a:avLst/>
          </a:prstGeom>
          <a:noFill/>
        </p:spPr>
        <p:txBody>
          <a:bodyPr wrap="square" rtlCol="0">
            <a:spAutoFit/>
          </a:bodyPr>
          <a:lstStyle/>
          <a:p>
            <a:r>
              <a:rPr lang="en-GB" sz="3600" b="1" dirty="0">
                <a:solidFill>
                  <a:srgbClr val="92D050"/>
                </a:solidFill>
                <a:latin typeface="Century Gothic" panose="020B0502020202020204" pitchFamily="34" charset="0"/>
              </a:rPr>
              <a:t>cat</a:t>
            </a:r>
          </a:p>
        </p:txBody>
      </p:sp>
      <p:sp>
        <p:nvSpPr>
          <p:cNvPr id="80" name="TextBox 79">
            <a:extLst>
              <a:ext uri="{FF2B5EF4-FFF2-40B4-BE49-F238E27FC236}">
                <a16:creationId xmlns:a16="http://schemas.microsoft.com/office/drawing/2014/main" id="{63006169-C8E4-4A82-952E-39E1E816265E}"/>
              </a:ext>
            </a:extLst>
          </p:cNvPr>
          <p:cNvSpPr txBox="1"/>
          <p:nvPr/>
        </p:nvSpPr>
        <p:spPr>
          <a:xfrm>
            <a:off x="9329290" y="5428649"/>
            <a:ext cx="2832389" cy="646331"/>
          </a:xfrm>
          <a:prstGeom prst="rect">
            <a:avLst/>
          </a:prstGeom>
          <a:noFill/>
        </p:spPr>
        <p:txBody>
          <a:bodyPr wrap="square" rtlCol="0">
            <a:spAutoFit/>
          </a:bodyPr>
          <a:lstStyle/>
          <a:p>
            <a:r>
              <a:rPr lang="en-GB" sz="3600" b="1" dirty="0">
                <a:solidFill>
                  <a:srgbClr val="92D050"/>
                </a:solidFill>
                <a:latin typeface="Century Gothic" panose="020B0502020202020204" pitchFamily="34" charset="0"/>
              </a:rPr>
              <a:t>school</a:t>
            </a:r>
          </a:p>
        </p:txBody>
      </p:sp>
      <p:sp>
        <p:nvSpPr>
          <p:cNvPr id="81" name="TextBox 80">
            <a:extLst>
              <a:ext uri="{FF2B5EF4-FFF2-40B4-BE49-F238E27FC236}">
                <a16:creationId xmlns:a16="http://schemas.microsoft.com/office/drawing/2014/main" id="{C8654C1F-6215-4406-8849-1615F4D66E84}"/>
              </a:ext>
            </a:extLst>
          </p:cNvPr>
          <p:cNvSpPr txBox="1"/>
          <p:nvPr/>
        </p:nvSpPr>
        <p:spPr>
          <a:xfrm>
            <a:off x="9334477" y="6051989"/>
            <a:ext cx="2832389" cy="584775"/>
          </a:xfrm>
          <a:prstGeom prst="rect">
            <a:avLst/>
          </a:prstGeom>
          <a:noFill/>
        </p:spPr>
        <p:txBody>
          <a:bodyPr wrap="square" rtlCol="0">
            <a:spAutoFit/>
          </a:bodyPr>
          <a:lstStyle/>
          <a:p>
            <a:r>
              <a:rPr lang="en-GB" sz="3200" b="1" dirty="0">
                <a:solidFill>
                  <a:srgbClr val="92D050"/>
                </a:solidFill>
                <a:latin typeface="Century Gothic" panose="020B0502020202020204" pitchFamily="34" charset="0"/>
              </a:rPr>
              <a:t>pool</a:t>
            </a:r>
          </a:p>
        </p:txBody>
      </p:sp>
      <p:pic>
        <p:nvPicPr>
          <p:cNvPr id="82" name="Picture 2" descr="Cup, Icons, Medal, Win, Game, The Competition, Award">
            <a:extLst>
              <a:ext uri="{FF2B5EF4-FFF2-40B4-BE49-F238E27FC236}">
                <a16:creationId xmlns:a16="http://schemas.microsoft.com/office/drawing/2014/main" id="{97151B7B-DA7C-4615-9212-1E09CFAF10D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15231" y="1586922"/>
            <a:ext cx="527765" cy="527765"/>
          </a:xfrm>
          <a:prstGeom prst="rect">
            <a:avLst/>
          </a:prstGeom>
          <a:noFill/>
          <a:extLst>
            <a:ext uri="{909E8E84-426E-40DD-AFC4-6F175D3DCCD1}">
              <a14:hiddenFill xmlns:a14="http://schemas.microsoft.com/office/drawing/2010/main">
                <a:solidFill>
                  <a:srgbClr val="FFFFFF"/>
                </a:solidFill>
              </a14:hiddenFill>
            </a:ext>
          </a:extLst>
        </p:spPr>
      </p:pic>
      <p:pic>
        <p:nvPicPr>
          <p:cNvPr id="42" name="Graphic 41" descr="Teacher">
            <a:extLst>
              <a:ext uri="{FF2B5EF4-FFF2-40B4-BE49-F238E27FC236}">
                <a16:creationId xmlns:a16="http://schemas.microsoft.com/office/drawing/2014/main" id="{023A5B3C-59AF-36C6-5023-83454953791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240" y="-125148"/>
            <a:ext cx="914400" cy="914400"/>
          </a:xfrm>
          <a:prstGeom prst="rect">
            <a:avLst/>
          </a:prstGeom>
        </p:spPr>
      </p:pic>
      <p:sp>
        <p:nvSpPr>
          <p:cNvPr id="43" name="Speech Bubble: Rectangle with Corners Rounded 42">
            <a:hlinkClick r:id="" action="ppaction://noaction">
              <a:snd r:embed="rId17" name="10_1.wav"/>
            </a:hlinkClick>
            <a:extLst>
              <a:ext uri="{FF2B5EF4-FFF2-40B4-BE49-F238E27FC236}">
                <a16:creationId xmlns:a16="http://schemas.microsoft.com/office/drawing/2014/main" id="{D61588C1-347C-DFF9-2664-95374979ABC2}"/>
              </a:ext>
            </a:extLst>
          </p:cNvPr>
          <p:cNvSpPr/>
          <p:nvPr/>
        </p:nvSpPr>
        <p:spPr>
          <a:xfrm>
            <a:off x="937641" y="159394"/>
            <a:ext cx="6385988" cy="487075"/>
          </a:xfrm>
          <a:prstGeom prst="wedgeRoundRectCallout">
            <a:avLst>
              <a:gd name="adj1" fmla="val -53482"/>
              <a:gd name="adj2" fmla="val -32389"/>
              <a:gd name="adj3" fmla="val 16667"/>
            </a:avLst>
          </a:prstGeom>
          <a:solidFill>
            <a:srgbClr val="68D5C8"/>
          </a:solidFill>
          <a:ln w="57150">
            <a:solidFill>
              <a:srgbClr val="68D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00"/>
              </a:buClr>
              <a:defRPr/>
            </a:pPr>
            <a:r>
              <a:rPr kumimoji="0" lang="es-AR"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Escucha.</a:t>
            </a:r>
            <a:r>
              <a:rPr kumimoji="0" lang="es-AR" sz="28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lang="en-GB" sz="2800" b="1" dirty="0">
                <a:solidFill>
                  <a:srgbClr val="002060"/>
                </a:solidFill>
                <a:latin typeface="Century Gothic" panose="020B0502020202020204" pitchFamily="34" charset="0"/>
              </a:rPr>
              <a:t>¿De </a:t>
            </a:r>
            <a:r>
              <a:rPr lang="en-GB" sz="2800" b="1" dirty="0" err="1">
                <a:solidFill>
                  <a:srgbClr val="002060"/>
                </a:solidFill>
                <a:latin typeface="Century Gothic" panose="020B0502020202020204" pitchFamily="34" charset="0"/>
              </a:rPr>
              <a:t>quién</a:t>
            </a:r>
            <a:r>
              <a:rPr lang="en-GB" sz="2800" b="1" dirty="0">
                <a:solidFill>
                  <a:srgbClr val="002060"/>
                </a:solidFill>
                <a:latin typeface="Century Gothic" panose="020B0502020202020204" pitchFamily="34" charset="0"/>
              </a:rPr>
              <a:t> es </a:t>
            </a:r>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objeto</a:t>
            </a:r>
            <a:r>
              <a:rPr lang="en-GB" sz="2800" b="1" dirty="0">
                <a:solidFill>
                  <a:srgbClr val="002060"/>
                </a:solidFill>
                <a:latin typeface="Century Gothic" panose="020B0502020202020204" pitchFamily="34" charset="0"/>
              </a:rPr>
              <a:t>? </a:t>
            </a:r>
          </a:p>
        </p:txBody>
      </p:sp>
      <p:sp>
        <p:nvSpPr>
          <p:cNvPr id="44" name="Speech Bubble: Rectangle with Corners Rounded 43">
            <a:extLst>
              <a:ext uri="{FF2B5EF4-FFF2-40B4-BE49-F238E27FC236}">
                <a16:creationId xmlns:a16="http://schemas.microsoft.com/office/drawing/2014/main" id="{D6D583B0-EDD4-10D3-5CAF-F5878B24A2C5}"/>
              </a:ext>
            </a:extLst>
          </p:cNvPr>
          <p:cNvSpPr/>
          <p:nvPr/>
        </p:nvSpPr>
        <p:spPr>
          <a:xfrm>
            <a:off x="5849407" y="696635"/>
            <a:ext cx="3775856" cy="487075"/>
          </a:xfrm>
          <a:prstGeom prst="wedgeRoundRectCallout">
            <a:avLst>
              <a:gd name="adj1" fmla="val 50"/>
              <a:gd name="adj2" fmla="val 73828"/>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latin typeface="Century Gothic" panose="020B0502020202020204" pitchFamily="34" charset="0"/>
              </a:rPr>
              <a:t>Escribe </a:t>
            </a:r>
            <a:r>
              <a:rPr lang="en-GB" sz="2800" dirty="0" err="1">
                <a:solidFill>
                  <a:schemeClr val="bg1"/>
                </a:solidFill>
                <a:latin typeface="Century Gothic" panose="020B0502020202020204" pitchFamily="34" charset="0"/>
              </a:rPr>
              <a:t>en</a:t>
            </a:r>
            <a:r>
              <a:rPr lang="en-GB" sz="2800"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inglés</a:t>
            </a:r>
            <a:r>
              <a:rPr lang="en-GB" sz="2800" b="1" dirty="0">
                <a:solidFill>
                  <a:schemeClr val="bg1"/>
                </a:solidFill>
                <a:latin typeface="Century Gothic" panose="020B0502020202020204" pitchFamily="34" charset="0"/>
              </a:rPr>
              <a:t>.</a:t>
            </a:r>
          </a:p>
        </p:txBody>
      </p:sp>
      <p:pic>
        <p:nvPicPr>
          <p:cNvPr id="66" name="Picture 16" descr="United, Flag, Kingdom, British, Great, Britain">
            <a:extLst>
              <a:ext uri="{FF2B5EF4-FFF2-40B4-BE49-F238E27FC236}">
                <a16:creationId xmlns:a16="http://schemas.microsoft.com/office/drawing/2014/main" id="{5259D75F-AF2E-4B55-8E61-B556B6E436D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33000" y="860789"/>
            <a:ext cx="491064" cy="245532"/>
          </a:xfrm>
          <a:prstGeom prst="roundRect">
            <a:avLst/>
          </a:prstGeom>
          <a:solidFill>
            <a:srgbClr val="002060"/>
          </a:solidFill>
          <a:ln>
            <a:solidFill>
              <a:srgbClr val="002060"/>
            </a:solidFill>
          </a:ln>
        </p:spPr>
      </p:pic>
      <p:pic>
        <p:nvPicPr>
          <p:cNvPr id="45" name="Picture 44">
            <a:extLst>
              <a:ext uri="{FF2B5EF4-FFF2-40B4-BE49-F238E27FC236}">
                <a16:creationId xmlns:a16="http://schemas.microsoft.com/office/drawing/2014/main" id="{20B1B028-6AD0-4175-8524-78C73CD39F9B}"/>
              </a:ext>
            </a:extLst>
          </p:cNvPr>
          <p:cNvPicPr>
            <a:picLocks noChangeAspect="1"/>
          </p:cNvPicPr>
          <p:nvPr/>
        </p:nvPicPr>
        <p:blipFill rotWithShape="1">
          <a:blip r:embed="rId19"/>
          <a:srcRect l="49254"/>
          <a:stretch/>
        </p:blipFill>
        <p:spPr>
          <a:xfrm>
            <a:off x="2828066" y="803287"/>
            <a:ext cx="624984" cy="1442548"/>
          </a:xfrm>
          <a:prstGeom prst="rect">
            <a:avLst/>
          </a:prstGeom>
        </p:spPr>
      </p:pic>
      <p:pic>
        <p:nvPicPr>
          <p:cNvPr id="55" name="Picture 54">
            <a:extLst>
              <a:ext uri="{FF2B5EF4-FFF2-40B4-BE49-F238E27FC236}">
                <a16:creationId xmlns:a16="http://schemas.microsoft.com/office/drawing/2014/main" id="{0CFF7577-84C8-4E02-A515-66F7B0E31F0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flipH="1">
            <a:off x="5294283" y="615563"/>
            <a:ext cx="812444" cy="1600679"/>
          </a:xfrm>
          <a:prstGeom prst="rect">
            <a:avLst/>
          </a:prstGeom>
        </p:spPr>
      </p:pic>
    </p:spTree>
    <p:extLst>
      <p:ext uri="{BB962C8B-B14F-4D97-AF65-F5344CB8AC3E}">
        <p14:creationId xmlns:p14="http://schemas.microsoft.com/office/powerpoint/2010/main" val="69232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10_2.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subTnLst>
                                    <p:audio>
                                      <p:cMediaNode>
                                        <p:cTn display="0" masterRel="sameClick">
                                          <p:stCondLst>
                                            <p:cond evt="begin" delay="0">
                                              <p:tn val="41"/>
                                            </p:cond>
                                          </p:stCondLst>
                                          <p:endCondLst>
                                            <p:cond evt="onStopAudio" delay="0">
                                              <p:tgtEl>
                                                <p:sldTgt/>
                                              </p:tgtEl>
                                            </p:cond>
                                          </p:endCondLst>
                                        </p:cTn>
                                        <p:tgtEl>
                                          <p:sndTgt r:embed="rId4" name="10_3.wav"/>
                                        </p:tgtEl>
                                      </p:cMediaNode>
                                    </p:audio>
                                  </p:subTnLst>
                                </p:cTn>
                              </p:par>
                              <p:par>
                                <p:cTn id="44" presetID="10" presetClass="entr" presetSubtype="0" fill="hold"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par>
                                <p:cTn id="47" presetID="2" presetClass="entr" presetSubtype="4"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ppt_x"/>
                                          </p:val>
                                        </p:tav>
                                        <p:tav tm="100000">
                                          <p:val>
                                            <p:strVal val="#ppt_x"/>
                                          </p:val>
                                        </p:tav>
                                      </p:tavLst>
                                    </p:anim>
                                    <p:anim calcmode="lin" valueType="num">
                                      <p:cBhvr additive="base">
                                        <p:cTn id="50" dur="500" fill="hold"/>
                                        <p:tgtEl>
                                          <p:spTgt spid="4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4"/>
                                        </p:tgtEl>
                                        <p:attrNameLst>
                                          <p:attrName>style.visibility</p:attrName>
                                        </p:attrNameLst>
                                      </p:cBhvr>
                                      <p:to>
                                        <p:strVal val="visible"/>
                                      </p:to>
                                    </p:set>
                                    <p:anim calcmode="lin" valueType="num">
                                      <p:cBhvr additive="base">
                                        <p:cTn id="53" dur="500" fill="hold"/>
                                        <p:tgtEl>
                                          <p:spTgt spid="74"/>
                                        </p:tgtEl>
                                        <p:attrNameLst>
                                          <p:attrName>ppt_x</p:attrName>
                                        </p:attrNameLst>
                                      </p:cBhvr>
                                      <p:tavLst>
                                        <p:tav tm="0">
                                          <p:val>
                                            <p:strVal val="#ppt_x"/>
                                          </p:val>
                                        </p:tav>
                                        <p:tav tm="100000">
                                          <p:val>
                                            <p:strVal val="#ppt_x"/>
                                          </p:val>
                                        </p:tav>
                                      </p:tavLst>
                                    </p:anim>
                                    <p:anim calcmode="lin" valueType="num">
                                      <p:cBhvr additive="base">
                                        <p:cTn id="54" dur="500" fill="hold"/>
                                        <p:tgtEl>
                                          <p:spTgt spid="7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 calcmode="lin" valueType="num">
                                      <p:cBhvr additive="base">
                                        <p:cTn id="57" dur="500" fill="hold"/>
                                        <p:tgtEl>
                                          <p:spTgt spid="82"/>
                                        </p:tgtEl>
                                        <p:attrNameLst>
                                          <p:attrName>ppt_x</p:attrName>
                                        </p:attrNameLst>
                                      </p:cBhvr>
                                      <p:tavLst>
                                        <p:tav tm="0">
                                          <p:val>
                                            <p:strVal val="#ppt_x"/>
                                          </p:val>
                                        </p:tav>
                                        <p:tav tm="100000">
                                          <p:val>
                                            <p:strVal val="#ppt_x"/>
                                          </p:val>
                                        </p:tav>
                                      </p:tavLst>
                                    </p:anim>
                                    <p:anim calcmode="lin" valueType="num">
                                      <p:cBhvr additive="base">
                                        <p:cTn id="58"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7" grpId="0"/>
      <p:bldP spid="68" grpId="0"/>
      <p:bldP spid="69" grpId="0"/>
      <p:bldP spid="70" grpId="0"/>
      <p:bldP spid="71" grpId="0"/>
      <p:bldP spid="72" grpId="0"/>
      <p:bldP spid="73" grpId="0"/>
      <p:bldP spid="75" grpId="0"/>
      <p:bldP spid="76" grpId="0"/>
      <p:bldP spid="77" grpId="0"/>
      <p:bldP spid="78" grpId="0"/>
      <p:bldP spid="79" grpId="0"/>
      <p:bldP spid="80" grpId="0"/>
      <p:bldP spid="81" grpId="0"/>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5E09-7DA3-46C7-8091-2A9D6B6D8E04}"/>
              </a:ext>
            </a:extLst>
          </p:cNvPr>
          <p:cNvSpPr>
            <a:spLocks noGrp="1"/>
          </p:cNvSpPr>
          <p:nvPr>
            <p:ph type="title"/>
          </p:nvPr>
        </p:nvSpPr>
        <p:spPr>
          <a:xfrm>
            <a:off x="10923147" y="1018257"/>
            <a:ext cx="984675" cy="368031"/>
          </a:xfrm>
          <a:solidFill>
            <a:srgbClr val="85CFE1"/>
          </a:solidFill>
        </p:spPr>
        <p:txBody>
          <a:bodyPr anchor="ctr"/>
          <a:lstStyle/>
          <a:p>
            <a:pPr algn="ctr"/>
            <a:r>
              <a:rPr lang="en-GB" sz="1800" b="1" dirty="0">
                <a:solidFill>
                  <a:srgbClr val="002060"/>
                </a:solidFill>
                <a:latin typeface="Century Gothic" panose="020B0502020202020204" pitchFamily="34" charset="0"/>
              </a:rPr>
              <a:t>hablar</a:t>
            </a:r>
          </a:p>
        </p:txBody>
      </p:sp>
      <p:pic>
        <p:nvPicPr>
          <p:cNvPr id="6" name="Google Shape;319;p15" descr="Speech Icon, Voice, Talking, Audio, Speech">
            <a:extLst>
              <a:ext uri="{FF2B5EF4-FFF2-40B4-BE49-F238E27FC236}">
                <a16:creationId xmlns:a16="http://schemas.microsoft.com/office/drawing/2014/main" id="{3EA95C8F-1D25-441E-A04C-09E1ED15CEF0}"/>
              </a:ext>
            </a:extLst>
          </p:cNvPr>
          <p:cNvPicPr preferRelativeResize="0"/>
          <p:nvPr/>
        </p:nvPicPr>
        <p:blipFill rotWithShape="1">
          <a:blip r:embed="rId3">
            <a:alphaModFix/>
          </a:blip>
          <a:srcRect/>
          <a:stretch/>
        </p:blipFill>
        <p:spPr>
          <a:xfrm>
            <a:off x="11131654" y="149483"/>
            <a:ext cx="776168" cy="776168"/>
          </a:xfrm>
          <a:prstGeom prst="rect">
            <a:avLst/>
          </a:prstGeom>
          <a:noFill/>
          <a:ln>
            <a:noFill/>
          </a:ln>
        </p:spPr>
      </p:pic>
      <p:sp>
        <p:nvSpPr>
          <p:cNvPr id="31" name="Google Shape;410;p19">
            <a:extLst>
              <a:ext uri="{FF2B5EF4-FFF2-40B4-BE49-F238E27FC236}">
                <a16:creationId xmlns:a16="http://schemas.microsoft.com/office/drawing/2014/main" id="{0B95B7FE-2BBB-1C7C-8845-4CF4EFB6A707}"/>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32" name="Google Shape;387;p19">
            <a:extLst>
              <a:ext uri="{FF2B5EF4-FFF2-40B4-BE49-F238E27FC236}">
                <a16:creationId xmlns:a16="http://schemas.microsoft.com/office/drawing/2014/main" id="{04F3862A-723E-FE5C-A6E4-8102BD3B16F9}"/>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33" name="Google Shape;388;p19">
            <a:extLst>
              <a:ext uri="{FF2B5EF4-FFF2-40B4-BE49-F238E27FC236}">
                <a16:creationId xmlns:a16="http://schemas.microsoft.com/office/drawing/2014/main" id="{8552AD57-87B6-8AFB-B290-12EEA6CDA7A7}"/>
              </a:ext>
            </a:extLst>
          </p:cNvPr>
          <p:cNvSpPr/>
          <p:nvPr/>
        </p:nvSpPr>
        <p:spPr>
          <a:xfrm>
            <a:off x="11000369" y="1881615"/>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34" name="Google Shape;389;p19">
            <a:extLst>
              <a:ext uri="{FF2B5EF4-FFF2-40B4-BE49-F238E27FC236}">
                <a16:creationId xmlns:a16="http://schemas.microsoft.com/office/drawing/2014/main" id="{994505AD-9C81-1211-5958-D32D73A23380}"/>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62" name="Google Shape;390;p19">
            <a:extLst>
              <a:ext uri="{FF2B5EF4-FFF2-40B4-BE49-F238E27FC236}">
                <a16:creationId xmlns:a16="http://schemas.microsoft.com/office/drawing/2014/main" id="{19727277-7287-8533-F7A2-32A05D33C7FC}"/>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63" name="Google Shape;391;p19">
            <a:extLst>
              <a:ext uri="{FF2B5EF4-FFF2-40B4-BE49-F238E27FC236}">
                <a16:creationId xmlns:a16="http://schemas.microsoft.com/office/drawing/2014/main" id="{F3158B7A-3F64-536A-7C5E-970A6A9DA807}"/>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64" name="Google Shape;393;p19">
            <a:extLst>
              <a:ext uri="{FF2B5EF4-FFF2-40B4-BE49-F238E27FC236}">
                <a16:creationId xmlns:a16="http://schemas.microsoft.com/office/drawing/2014/main" id="{93E54170-AD6E-36C0-0A89-B0FAA5CEEC34}"/>
              </a:ext>
            </a:extLst>
          </p:cNvPr>
          <p:cNvSpPr txBox="1"/>
          <p:nvPr/>
        </p:nvSpPr>
        <p:spPr>
          <a:xfrm>
            <a:off x="11794504" y="1649721"/>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rPr>
              <a:t>15</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endParaRPr>
          </a:p>
        </p:txBody>
      </p:sp>
      <p:sp>
        <p:nvSpPr>
          <p:cNvPr id="65" name="Google Shape;394;p19">
            <a:extLst>
              <a:ext uri="{FF2B5EF4-FFF2-40B4-BE49-F238E27FC236}">
                <a16:creationId xmlns:a16="http://schemas.microsoft.com/office/drawing/2014/main" id="{BD82D689-F563-392F-6E24-5B0C04D0CF90}"/>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 name="Google Shape;395;p19">
            <a:extLst>
              <a:ext uri="{FF2B5EF4-FFF2-40B4-BE49-F238E27FC236}">
                <a16:creationId xmlns:a16="http://schemas.microsoft.com/office/drawing/2014/main" id="{61E86FBD-8FC5-1A43-0BC7-F7D0EB805996}"/>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 name="Speech Bubble: Oval 66">
            <a:extLst>
              <a:ext uri="{FF2B5EF4-FFF2-40B4-BE49-F238E27FC236}">
                <a16:creationId xmlns:a16="http://schemas.microsoft.com/office/drawing/2014/main" id="{D289AAFD-112C-C274-F1E5-3FF97927427D}"/>
              </a:ext>
            </a:extLst>
          </p:cNvPr>
          <p:cNvSpPr/>
          <p:nvPr/>
        </p:nvSpPr>
        <p:spPr>
          <a:xfrm>
            <a:off x="3713312" y="2331224"/>
            <a:ext cx="4765376" cy="1735330"/>
          </a:xfrm>
          <a:prstGeom prst="wedgeEllipseCallout">
            <a:avLst>
              <a:gd name="adj1" fmla="val 63032"/>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Tengo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iglesia</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68" name="TextBox 67">
            <a:extLst>
              <a:ext uri="{FF2B5EF4-FFF2-40B4-BE49-F238E27FC236}">
                <a16:creationId xmlns:a16="http://schemas.microsoft.com/office/drawing/2014/main" id="{BF9144BD-7F9B-C1D9-8806-4632319FCC36}"/>
              </a:ext>
            </a:extLst>
          </p:cNvPr>
          <p:cNvSpPr txBox="1"/>
          <p:nvPr/>
        </p:nvSpPr>
        <p:spPr>
          <a:xfrm>
            <a:off x="237012" y="778201"/>
            <a:ext cx="1073530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Say the Spanish sentence.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[1/4]</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9" name="Rectangle: Rounded Corners 68">
            <a:extLst>
              <a:ext uri="{FF2B5EF4-FFF2-40B4-BE49-F238E27FC236}">
                <a16:creationId xmlns:a16="http://schemas.microsoft.com/office/drawing/2014/main" id="{CB2FF0ED-111D-0DBD-DF03-D11889CDF3DA}"/>
              </a:ext>
            </a:extLst>
          </p:cNvPr>
          <p:cNvSpPr/>
          <p:nvPr/>
        </p:nvSpPr>
        <p:spPr>
          <a:xfrm>
            <a:off x="2944254" y="4597917"/>
            <a:ext cx="117398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70" name="TextBox 69">
            <a:extLst>
              <a:ext uri="{FF2B5EF4-FFF2-40B4-BE49-F238E27FC236}">
                <a16:creationId xmlns:a16="http://schemas.microsoft.com/office/drawing/2014/main" id="{E5A03FF7-4A28-830A-9FE1-153CC4ECA571}"/>
              </a:ext>
            </a:extLst>
          </p:cNvPr>
          <p:cNvSpPr txBox="1"/>
          <p:nvPr/>
        </p:nvSpPr>
        <p:spPr>
          <a:xfrm>
            <a:off x="191719" y="1721941"/>
            <a:ext cx="3622289" cy="584775"/>
          </a:xfrm>
          <a:prstGeom prst="rect">
            <a:avLst/>
          </a:prstGeom>
          <a:solidFill>
            <a:srgbClr val="FFD1E8"/>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have a church.</a:t>
            </a:r>
          </a:p>
        </p:txBody>
      </p:sp>
      <p:sp>
        <p:nvSpPr>
          <p:cNvPr id="71" name="Rectangle: Rounded Corners 70">
            <a:extLst>
              <a:ext uri="{FF2B5EF4-FFF2-40B4-BE49-F238E27FC236}">
                <a16:creationId xmlns:a16="http://schemas.microsoft.com/office/drawing/2014/main" id="{6F5DA6A6-83EA-C13F-E2EB-72BAD822ADFA}"/>
              </a:ext>
            </a:extLst>
          </p:cNvPr>
          <p:cNvSpPr/>
          <p:nvPr/>
        </p:nvSpPr>
        <p:spPr>
          <a:xfrm>
            <a:off x="928249" y="4597918"/>
            <a:ext cx="115560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a:t>
            </a:r>
          </a:p>
        </p:txBody>
      </p:sp>
      <p:sp>
        <p:nvSpPr>
          <p:cNvPr id="72" name="Rectangle: Rounded Corners 71">
            <a:extLst>
              <a:ext uri="{FF2B5EF4-FFF2-40B4-BE49-F238E27FC236}">
                <a16:creationId xmlns:a16="http://schemas.microsoft.com/office/drawing/2014/main" id="{4AE6B953-E6C5-C9F4-9DD0-2BFEBE6CBC1A}"/>
              </a:ext>
            </a:extLst>
          </p:cNvPr>
          <p:cNvSpPr/>
          <p:nvPr/>
        </p:nvSpPr>
        <p:spPr>
          <a:xfrm>
            <a:off x="7271657" y="4597918"/>
            <a:ext cx="243614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iglesia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3" name="Rectangle: Rounded Corners 72">
            <a:extLst>
              <a:ext uri="{FF2B5EF4-FFF2-40B4-BE49-F238E27FC236}">
                <a16:creationId xmlns:a16="http://schemas.microsoft.com/office/drawing/2014/main" id="{4D0E021F-CB59-DDD3-C536-38DDBE8BCA6B}"/>
              </a:ext>
            </a:extLst>
          </p:cNvPr>
          <p:cNvSpPr/>
          <p:nvPr/>
        </p:nvSpPr>
        <p:spPr>
          <a:xfrm>
            <a:off x="842329" y="5688687"/>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hotel</a:t>
            </a:r>
          </a:p>
        </p:txBody>
      </p:sp>
      <p:sp>
        <p:nvSpPr>
          <p:cNvPr id="74" name="Rectangle: Rounded Corners 73">
            <a:extLst>
              <a:ext uri="{FF2B5EF4-FFF2-40B4-BE49-F238E27FC236}">
                <a16:creationId xmlns:a16="http://schemas.microsoft.com/office/drawing/2014/main" id="{1EDAEB71-50BD-7E64-2977-88308734B14C}"/>
              </a:ext>
            </a:extLst>
          </p:cNvPr>
          <p:cNvSpPr/>
          <p:nvPr/>
        </p:nvSpPr>
        <p:spPr>
          <a:xfrm>
            <a:off x="3473092" y="5704244"/>
            <a:ext cx="1550949"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tengo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5" name="Rectangle: Rounded Corners 74">
            <a:extLst>
              <a:ext uri="{FF2B5EF4-FFF2-40B4-BE49-F238E27FC236}">
                <a16:creationId xmlns:a16="http://schemas.microsoft.com/office/drawing/2014/main" id="{4631F6D1-9FAA-79EA-6C78-A61B056C0A5F}"/>
              </a:ext>
            </a:extLst>
          </p:cNvPr>
          <p:cNvSpPr/>
          <p:nvPr/>
        </p:nvSpPr>
        <p:spPr>
          <a:xfrm>
            <a:off x="5720901" y="5704244"/>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piscina</a:t>
            </a:r>
          </a:p>
        </p:txBody>
      </p:sp>
      <p:sp>
        <p:nvSpPr>
          <p:cNvPr id="76" name="Rectangle: Rounded Corners 75">
            <a:extLst>
              <a:ext uri="{FF2B5EF4-FFF2-40B4-BE49-F238E27FC236}">
                <a16:creationId xmlns:a16="http://schemas.microsoft.com/office/drawing/2014/main" id="{E9850E91-E965-CE49-BDD5-9C863F814A5C}"/>
              </a:ext>
            </a:extLst>
          </p:cNvPr>
          <p:cNvSpPr/>
          <p:nvPr/>
        </p:nvSpPr>
        <p:spPr>
          <a:xfrm>
            <a:off x="4586514" y="4587512"/>
            <a:ext cx="203630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7" name="TextBox 76">
            <a:extLst>
              <a:ext uri="{FF2B5EF4-FFF2-40B4-BE49-F238E27FC236}">
                <a16:creationId xmlns:a16="http://schemas.microsoft.com/office/drawing/2014/main" id="{A5AB7784-4901-9F3F-5FD1-826048747A81}"/>
              </a:ext>
            </a:extLst>
          </p:cNvPr>
          <p:cNvSpPr txBox="1"/>
          <p:nvPr/>
        </p:nvSpPr>
        <p:spPr>
          <a:xfrm>
            <a:off x="4999784" y="1195497"/>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sp>
        <p:nvSpPr>
          <p:cNvPr id="79" name="Speech Bubble: Rectangle with Corners Rounded 78">
            <a:extLst>
              <a:ext uri="{FF2B5EF4-FFF2-40B4-BE49-F238E27FC236}">
                <a16:creationId xmlns:a16="http://schemas.microsoft.com/office/drawing/2014/main" id="{2456877C-24CC-1EE9-084E-12F0D005D696}"/>
              </a:ext>
            </a:extLst>
          </p:cNvPr>
          <p:cNvSpPr/>
          <p:nvPr/>
        </p:nvSpPr>
        <p:spPr>
          <a:xfrm>
            <a:off x="1250404" y="110741"/>
            <a:ext cx="1720396" cy="512606"/>
          </a:xfrm>
          <a:prstGeom prst="wedgeRoundRectCallout">
            <a:avLst>
              <a:gd name="adj1" fmla="val -62815"/>
              <a:gd name="adj2" fmla="val 184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white"/>
                </a:solidFill>
                <a:latin typeface="Century Gothic" panose="020B0502020202020204" pitchFamily="34" charset="0"/>
              </a:rPr>
              <a:t>H</a:t>
            </a: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rPr>
              <a:t>abla</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rPr>
              <a:t>.</a:t>
            </a:r>
          </a:p>
        </p:txBody>
      </p:sp>
      <p:pic>
        <p:nvPicPr>
          <p:cNvPr id="80" name="Graphic 79" descr="Teacher">
            <a:extLst>
              <a:ext uri="{FF2B5EF4-FFF2-40B4-BE49-F238E27FC236}">
                <a16:creationId xmlns:a16="http://schemas.microsoft.com/office/drawing/2014/main" id="{1A43C48C-E63A-C62F-D4BF-F1938D6022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469" y="-34575"/>
            <a:ext cx="914400" cy="914400"/>
          </a:xfrm>
          <a:prstGeom prst="rect">
            <a:avLst/>
          </a:prstGeom>
        </p:spPr>
      </p:pic>
    </p:spTree>
    <p:extLst>
      <p:ext uri="{BB962C8B-B14F-4D97-AF65-F5344CB8AC3E}">
        <p14:creationId xmlns:p14="http://schemas.microsoft.com/office/powerpoint/2010/main" val="168551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69"/>
                                        </p:tgtEl>
                                      </p:cBhvr>
                                    </p:animEffect>
                                    <p:set>
                                      <p:cBhvr>
                                        <p:cTn id="19" dur="1" fill="hold">
                                          <p:stCondLst>
                                            <p:cond delay="499"/>
                                          </p:stCondLst>
                                        </p:cTn>
                                        <p:tgtEl>
                                          <p:spTgt spid="6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76"/>
                                        </p:tgtEl>
                                      </p:cBhvr>
                                    </p:animEffect>
                                    <p:set>
                                      <p:cBhvr>
                                        <p:cTn id="22" dur="1" fill="hold">
                                          <p:stCondLst>
                                            <p:cond delay="499"/>
                                          </p:stCondLst>
                                        </p:cTn>
                                        <p:tgtEl>
                                          <p:spTgt spid="7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75"/>
                                        </p:tgtEl>
                                      </p:cBhvr>
                                    </p:animEffect>
                                    <p:set>
                                      <p:cBhvr>
                                        <p:cTn id="25" dur="1" fill="hold">
                                          <p:stCondLst>
                                            <p:cond delay="499"/>
                                          </p:stCondLst>
                                        </p:cTn>
                                        <p:tgtEl>
                                          <p:spTgt spid="7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73"/>
                                        </p:tgtEl>
                                      </p:cBhvr>
                                    </p:animEffect>
                                    <p:set>
                                      <p:cBhvr>
                                        <p:cTn id="28" dur="1" fill="hold">
                                          <p:stCondLst>
                                            <p:cond delay="499"/>
                                          </p:stCondLst>
                                        </p:cTn>
                                        <p:tgtEl>
                                          <p:spTgt spid="7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66"/>
                    </p:tgtEl>
                  </p:cond>
                </p:stCondLst>
                <p:endSync evt="end" delay="0">
                  <p:rtn val="all"/>
                </p:endSync>
                <p:childTnLst>
                  <p:par>
                    <p:cTn id="36" fill="hold">
                      <p:stCondLst>
                        <p:cond delay="0"/>
                      </p:stCondLst>
                      <p:childTnLst>
                        <p:par>
                          <p:cTn id="37" fill="hold">
                            <p:stCondLst>
                              <p:cond delay="0"/>
                            </p:stCondLst>
                            <p:childTnLst>
                              <p:par>
                                <p:cTn id="38" presetID="12" presetClass="exit" presetSubtype="4" fill="remove" grpId="0" nodeType="clickEffect">
                                  <p:stCondLst>
                                    <p:cond delay="0"/>
                                  </p:stCondLst>
                                  <p:childTnLst>
                                    <p:anim calcmode="lin" valueType="num">
                                      <p:cBhvr additive="base">
                                        <p:cTn id="39" dur="15000"/>
                                        <p:tgtEl>
                                          <p:spTgt spid="33"/>
                                        </p:tgtEl>
                                        <p:attrNameLst>
                                          <p:attrName>ppt_y</p:attrName>
                                        </p:attrNameLst>
                                      </p:cBhvr>
                                      <p:tavLst>
                                        <p:tav tm="0">
                                          <p:val>
                                            <p:strVal val="#ppt_y"/>
                                          </p:val>
                                        </p:tav>
                                        <p:tav tm="100000">
                                          <p:val>
                                            <p:strVal val="#ppt_y+#ppt_h*1.125000"/>
                                          </p:val>
                                        </p:tav>
                                      </p:tavLst>
                                    </p:anim>
                                    <p:animEffect transition="out" filter="wipe(down)">
                                      <p:cBhvr>
                                        <p:cTn id="40" dur="15000"/>
                                        <p:tgtEl>
                                          <p:spTgt spid="33"/>
                                        </p:tgtEl>
                                      </p:cBhvr>
                                    </p:animEffect>
                                    <p:set>
                                      <p:cBhvr>
                                        <p:cTn id="41" dur="1" fill="hold">
                                          <p:stCondLst>
                                            <p:cond delay="14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33" grpId="0" animBg="1"/>
      <p:bldP spid="67" grpId="0" animBg="1"/>
      <p:bldP spid="68" grpId="0"/>
      <p:bldP spid="69" grpId="0" animBg="1"/>
      <p:bldP spid="70" grpId="0" animBg="1"/>
      <p:bldP spid="73" grpId="0" animBg="1"/>
      <p:bldP spid="75" grpId="0" animBg="1"/>
      <p:bldP spid="76" grpId="0" animBg="1"/>
      <p:bldP spid="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5E09-7DA3-46C7-8091-2A9D6B6D8E04}"/>
              </a:ext>
            </a:extLst>
          </p:cNvPr>
          <p:cNvSpPr>
            <a:spLocks noGrp="1"/>
          </p:cNvSpPr>
          <p:nvPr>
            <p:ph type="title"/>
          </p:nvPr>
        </p:nvSpPr>
        <p:spPr>
          <a:xfrm>
            <a:off x="10923147" y="1018257"/>
            <a:ext cx="984675" cy="368031"/>
          </a:xfrm>
          <a:solidFill>
            <a:srgbClr val="85CFE1"/>
          </a:solidFill>
        </p:spPr>
        <p:txBody>
          <a:bodyPr anchor="ctr"/>
          <a:lstStyle/>
          <a:p>
            <a:pPr algn="ctr"/>
            <a:r>
              <a:rPr lang="en-GB" sz="1800" b="1" dirty="0">
                <a:solidFill>
                  <a:srgbClr val="002060"/>
                </a:solidFill>
                <a:latin typeface="Century Gothic" panose="020B0502020202020204" pitchFamily="34" charset="0"/>
              </a:rPr>
              <a:t>hablar</a:t>
            </a:r>
          </a:p>
        </p:txBody>
      </p:sp>
      <p:pic>
        <p:nvPicPr>
          <p:cNvPr id="6" name="Google Shape;319;p15" descr="Speech Icon, Voice, Talking, Audio, Speech">
            <a:extLst>
              <a:ext uri="{FF2B5EF4-FFF2-40B4-BE49-F238E27FC236}">
                <a16:creationId xmlns:a16="http://schemas.microsoft.com/office/drawing/2014/main" id="{3EA95C8F-1D25-441E-A04C-09E1ED15CEF0}"/>
              </a:ext>
            </a:extLst>
          </p:cNvPr>
          <p:cNvPicPr preferRelativeResize="0"/>
          <p:nvPr/>
        </p:nvPicPr>
        <p:blipFill rotWithShape="1">
          <a:blip r:embed="rId3">
            <a:alphaModFix/>
          </a:blip>
          <a:srcRect/>
          <a:stretch/>
        </p:blipFill>
        <p:spPr>
          <a:xfrm>
            <a:off x="11131654" y="149483"/>
            <a:ext cx="776168" cy="776168"/>
          </a:xfrm>
          <a:prstGeom prst="rect">
            <a:avLst/>
          </a:prstGeom>
          <a:noFill/>
          <a:ln>
            <a:noFill/>
          </a:ln>
        </p:spPr>
      </p:pic>
      <p:sp>
        <p:nvSpPr>
          <p:cNvPr id="31" name="Google Shape;410;p19">
            <a:extLst>
              <a:ext uri="{FF2B5EF4-FFF2-40B4-BE49-F238E27FC236}">
                <a16:creationId xmlns:a16="http://schemas.microsoft.com/office/drawing/2014/main" id="{0B95B7FE-2BBB-1C7C-8845-4CF4EFB6A707}"/>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32" name="Google Shape;387;p19">
            <a:extLst>
              <a:ext uri="{FF2B5EF4-FFF2-40B4-BE49-F238E27FC236}">
                <a16:creationId xmlns:a16="http://schemas.microsoft.com/office/drawing/2014/main" id="{04F3862A-723E-FE5C-A6E4-8102BD3B16F9}"/>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33" name="Google Shape;388;p19">
            <a:extLst>
              <a:ext uri="{FF2B5EF4-FFF2-40B4-BE49-F238E27FC236}">
                <a16:creationId xmlns:a16="http://schemas.microsoft.com/office/drawing/2014/main" id="{8552AD57-87B6-8AFB-B290-12EEA6CDA7A7}"/>
              </a:ext>
            </a:extLst>
          </p:cNvPr>
          <p:cNvSpPr/>
          <p:nvPr/>
        </p:nvSpPr>
        <p:spPr>
          <a:xfrm>
            <a:off x="11000369" y="1881615"/>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34" name="Google Shape;389;p19">
            <a:extLst>
              <a:ext uri="{FF2B5EF4-FFF2-40B4-BE49-F238E27FC236}">
                <a16:creationId xmlns:a16="http://schemas.microsoft.com/office/drawing/2014/main" id="{994505AD-9C81-1211-5958-D32D73A23380}"/>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62" name="Google Shape;390;p19">
            <a:extLst>
              <a:ext uri="{FF2B5EF4-FFF2-40B4-BE49-F238E27FC236}">
                <a16:creationId xmlns:a16="http://schemas.microsoft.com/office/drawing/2014/main" id="{19727277-7287-8533-F7A2-32A05D33C7FC}"/>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63" name="Google Shape;391;p19">
            <a:extLst>
              <a:ext uri="{FF2B5EF4-FFF2-40B4-BE49-F238E27FC236}">
                <a16:creationId xmlns:a16="http://schemas.microsoft.com/office/drawing/2014/main" id="{F3158B7A-3F64-536A-7C5E-970A6A9DA807}"/>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64" name="Google Shape;393;p19">
            <a:extLst>
              <a:ext uri="{FF2B5EF4-FFF2-40B4-BE49-F238E27FC236}">
                <a16:creationId xmlns:a16="http://schemas.microsoft.com/office/drawing/2014/main" id="{93E54170-AD6E-36C0-0A89-B0FAA5CEEC34}"/>
              </a:ext>
            </a:extLst>
          </p:cNvPr>
          <p:cNvSpPr txBox="1"/>
          <p:nvPr/>
        </p:nvSpPr>
        <p:spPr>
          <a:xfrm>
            <a:off x="11794504" y="1649721"/>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rPr>
              <a:t>15</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endParaRPr>
          </a:p>
        </p:txBody>
      </p:sp>
      <p:sp>
        <p:nvSpPr>
          <p:cNvPr id="65" name="Google Shape;394;p19">
            <a:extLst>
              <a:ext uri="{FF2B5EF4-FFF2-40B4-BE49-F238E27FC236}">
                <a16:creationId xmlns:a16="http://schemas.microsoft.com/office/drawing/2014/main" id="{BD82D689-F563-392F-6E24-5B0C04D0CF90}"/>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 name="Google Shape;395;p19">
            <a:extLst>
              <a:ext uri="{FF2B5EF4-FFF2-40B4-BE49-F238E27FC236}">
                <a16:creationId xmlns:a16="http://schemas.microsoft.com/office/drawing/2014/main" id="{61E86FBD-8FC5-1A43-0BC7-F7D0EB805996}"/>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 name="Speech Bubble: Oval 66">
            <a:extLst>
              <a:ext uri="{FF2B5EF4-FFF2-40B4-BE49-F238E27FC236}">
                <a16:creationId xmlns:a16="http://schemas.microsoft.com/office/drawing/2014/main" id="{D289AAFD-112C-C274-F1E5-3FF97927427D}"/>
              </a:ext>
            </a:extLst>
          </p:cNvPr>
          <p:cNvSpPr/>
          <p:nvPr/>
        </p:nvSpPr>
        <p:spPr>
          <a:xfrm>
            <a:off x="3713312" y="2331224"/>
            <a:ext cx="4765376" cy="1735330"/>
          </a:xfrm>
          <a:prstGeom prst="wedgeEllipseCallout">
            <a:avLst>
              <a:gd name="adj1" fmla="val 63032"/>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Tiene un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puente</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68" name="TextBox 67">
            <a:extLst>
              <a:ext uri="{FF2B5EF4-FFF2-40B4-BE49-F238E27FC236}">
                <a16:creationId xmlns:a16="http://schemas.microsoft.com/office/drawing/2014/main" id="{BF9144BD-7F9B-C1D9-8806-4632319FCC36}"/>
              </a:ext>
            </a:extLst>
          </p:cNvPr>
          <p:cNvSpPr txBox="1"/>
          <p:nvPr/>
        </p:nvSpPr>
        <p:spPr>
          <a:xfrm>
            <a:off x="237012" y="778201"/>
            <a:ext cx="1073530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Say the Spanish sentence.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[2/4]</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9" name="Rectangle: Rounded Corners 68">
            <a:extLst>
              <a:ext uri="{FF2B5EF4-FFF2-40B4-BE49-F238E27FC236}">
                <a16:creationId xmlns:a16="http://schemas.microsoft.com/office/drawing/2014/main" id="{CB2FF0ED-111D-0DBD-DF03-D11889CDF3DA}"/>
              </a:ext>
            </a:extLst>
          </p:cNvPr>
          <p:cNvSpPr/>
          <p:nvPr/>
        </p:nvSpPr>
        <p:spPr>
          <a:xfrm>
            <a:off x="2944254" y="4597917"/>
            <a:ext cx="117398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70" name="TextBox 69">
            <a:extLst>
              <a:ext uri="{FF2B5EF4-FFF2-40B4-BE49-F238E27FC236}">
                <a16:creationId xmlns:a16="http://schemas.microsoft.com/office/drawing/2014/main" id="{E5A03FF7-4A28-830A-9FE1-153CC4ECA571}"/>
              </a:ext>
            </a:extLst>
          </p:cNvPr>
          <p:cNvSpPr txBox="1"/>
          <p:nvPr/>
        </p:nvSpPr>
        <p:spPr>
          <a:xfrm>
            <a:off x="191719" y="1721941"/>
            <a:ext cx="3622289" cy="584775"/>
          </a:xfrm>
          <a:prstGeom prst="rect">
            <a:avLst/>
          </a:prstGeom>
          <a:solidFill>
            <a:srgbClr val="FFD1E8"/>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noProof="0" dirty="0">
                <a:solidFill>
                  <a:srgbClr val="002060"/>
                </a:solidFill>
                <a:latin typeface="Century Gothic" panose="020B0502020202020204" pitchFamily="34" charset="0"/>
              </a:rPr>
              <a:t>He has a bridge.</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Rectangle: Rounded Corners 70">
            <a:extLst>
              <a:ext uri="{FF2B5EF4-FFF2-40B4-BE49-F238E27FC236}">
                <a16:creationId xmlns:a16="http://schemas.microsoft.com/office/drawing/2014/main" id="{6F5DA6A6-83EA-C13F-E2EB-72BAD822ADFA}"/>
              </a:ext>
            </a:extLst>
          </p:cNvPr>
          <p:cNvSpPr/>
          <p:nvPr/>
        </p:nvSpPr>
        <p:spPr>
          <a:xfrm>
            <a:off x="928249" y="4597918"/>
            <a:ext cx="115560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a:t>
            </a:r>
          </a:p>
        </p:txBody>
      </p:sp>
      <p:sp>
        <p:nvSpPr>
          <p:cNvPr id="72" name="Rectangle: Rounded Corners 71">
            <a:extLst>
              <a:ext uri="{FF2B5EF4-FFF2-40B4-BE49-F238E27FC236}">
                <a16:creationId xmlns:a16="http://schemas.microsoft.com/office/drawing/2014/main" id="{4AE6B953-E6C5-C9F4-9DD0-2BFEBE6CBC1A}"/>
              </a:ext>
            </a:extLst>
          </p:cNvPr>
          <p:cNvSpPr/>
          <p:nvPr/>
        </p:nvSpPr>
        <p:spPr>
          <a:xfrm>
            <a:off x="7271657" y="4597918"/>
            <a:ext cx="243614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compañero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3" name="Rectangle: Rounded Corners 72">
            <a:extLst>
              <a:ext uri="{FF2B5EF4-FFF2-40B4-BE49-F238E27FC236}">
                <a16:creationId xmlns:a16="http://schemas.microsoft.com/office/drawing/2014/main" id="{4D0E021F-CB59-DDD3-C536-38DDBE8BCA6B}"/>
              </a:ext>
            </a:extLst>
          </p:cNvPr>
          <p:cNvSpPr/>
          <p:nvPr/>
        </p:nvSpPr>
        <p:spPr>
          <a:xfrm>
            <a:off x="842329" y="5688687"/>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puente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4" name="Rectangle: Rounded Corners 73">
            <a:extLst>
              <a:ext uri="{FF2B5EF4-FFF2-40B4-BE49-F238E27FC236}">
                <a16:creationId xmlns:a16="http://schemas.microsoft.com/office/drawing/2014/main" id="{1EDAEB71-50BD-7E64-2977-88308734B14C}"/>
              </a:ext>
            </a:extLst>
          </p:cNvPr>
          <p:cNvSpPr/>
          <p:nvPr/>
        </p:nvSpPr>
        <p:spPr>
          <a:xfrm>
            <a:off x="3473092" y="5704244"/>
            <a:ext cx="1550949"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tengo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5" name="Rectangle: Rounded Corners 74">
            <a:extLst>
              <a:ext uri="{FF2B5EF4-FFF2-40B4-BE49-F238E27FC236}">
                <a16:creationId xmlns:a16="http://schemas.microsoft.com/office/drawing/2014/main" id="{4631F6D1-9FAA-79EA-6C78-A61B056C0A5F}"/>
              </a:ext>
            </a:extLst>
          </p:cNvPr>
          <p:cNvSpPr/>
          <p:nvPr/>
        </p:nvSpPr>
        <p:spPr>
          <a:xfrm>
            <a:off x="5720901" y="5704244"/>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b="1" dirty="0" err="1">
                <a:solidFill>
                  <a:srgbClr val="002060"/>
                </a:solidFill>
                <a:latin typeface="Century Gothic" panose="020B0502020202020204" pitchFamily="34" charset="0"/>
              </a:rPr>
              <a:t>tiene</a:t>
            </a:r>
            <a:endParaRPr lang="en-GB" sz="2800" b="1" dirty="0">
              <a:solidFill>
                <a:srgbClr val="002060"/>
              </a:solidFill>
              <a:latin typeface="Century Gothic" panose="020B0502020202020204" pitchFamily="34" charset="0"/>
            </a:endParaRPr>
          </a:p>
        </p:txBody>
      </p:sp>
      <p:sp>
        <p:nvSpPr>
          <p:cNvPr id="76" name="Rectangle: Rounded Corners 75">
            <a:extLst>
              <a:ext uri="{FF2B5EF4-FFF2-40B4-BE49-F238E27FC236}">
                <a16:creationId xmlns:a16="http://schemas.microsoft.com/office/drawing/2014/main" id="{E9850E91-E965-CE49-BDD5-9C863F814A5C}"/>
              </a:ext>
            </a:extLst>
          </p:cNvPr>
          <p:cNvSpPr/>
          <p:nvPr/>
        </p:nvSpPr>
        <p:spPr>
          <a:xfrm>
            <a:off x="4586514" y="4587512"/>
            <a:ext cx="203630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piscina</a:t>
            </a:r>
          </a:p>
        </p:txBody>
      </p:sp>
      <p:sp>
        <p:nvSpPr>
          <p:cNvPr id="77" name="TextBox 76">
            <a:extLst>
              <a:ext uri="{FF2B5EF4-FFF2-40B4-BE49-F238E27FC236}">
                <a16:creationId xmlns:a16="http://schemas.microsoft.com/office/drawing/2014/main" id="{A5AB7784-4901-9F3F-5FD1-826048747A81}"/>
              </a:ext>
            </a:extLst>
          </p:cNvPr>
          <p:cNvSpPr txBox="1"/>
          <p:nvPr/>
        </p:nvSpPr>
        <p:spPr>
          <a:xfrm>
            <a:off x="4999784" y="1195497"/>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sp>
        <p:nvSpPr>
          <p:cNvPr id="79" name="Speech Bubble: Rectangle with Corners Rounded 78">
            <a:extLst>
              <a:ext uri="{FF2B5EF4-FFF2-40B4-BE49-F238E27FC236}">
                <a16:creationId xmlns:a16="http://schemas.microsoft.com/office/drawing/2014/main" id="{2456877C-24CC-1EE9-084E-12F0D005D696}"/>
              </a:ext>
            </a:extLst>
          </p:cNvPr>
          <p:cNvSpPr/>
          <p:nvPr/>
        </p:nvSpPr>
        <p:spPr>
          <a:xfrm>
            <a:off x="1250404" y="110741"/>
            <a:ext cx="1720396" cy="512606"/>
          </a:xfrm>
          <a:prstGeom prst="wedgeRoundRectCallout">
            <a:avLst>
              <a:gd name="adj1" fmla="val -62815"/>
              <a:gd name="adj2" fmla="val 184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white"/>
                </a:solidFill>
                <a:latin typeface="Century Gothic" panose="020B0502020202020204" pitchFamily="34" charset="0"/>
              </a:rPr>
              <a:t>H</a:t>
            </a: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rPr>
              <a:t>abla</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rPr>
              <a:t>.</a:t>
            </a:r>
          </a:p>
        </p:txBody>
      </p:sp>
      <p:pic>
        <p:nvPicPr>
          <p:cNvPr id="80" name="Graphic 79" descr="Teacher">
            <a:extLst>
              <a:ext uri="{FF2B5EF4-FFF2-40B4-BE49-F238E27FC236}">
                <a16:creationId xmlns:a16="http://schemas.microsoft.com/office/drawing/2014/main" id="{1A43C48C-E63A-C62F-D4BF-F1938D6022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469" y="-34575"/>
            <a:ext cx="914400" cy="914400"/>
          </a:xfrm>
          <a:prstGeom prst="rect">
            <a:avLst/>
          </a:prstGeom>
        </p:spPr>
      </p:pic>
    </p:spTree>
    <p:extLst>
      <p:ext uri="{BB962C8B-B14F-4D97-AF65-F5344CB8AC3E}">
        <p14:creationId xmlns:p14="http://schemas.microsoft.com/office/powerpoint/2010/main" val="263585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74"/>
                                        </p:tgtEl>
                                      </p:cBhvr>
                                    </p:animEffect>
                                    <p:set>
                                      <p:cBhvr>
                                        <p:cTn id="11" dur="1" fill="hold">
                                          <p:stCondLst>
                                            <p:cond delay="499"/>
                                          </p:stCondLst>
                                        </p:cTn>
                                        <p:tgtEl>
                                          <p:spTgt spid="74"/>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71"/>
                                        </p:tgtEl>
                                      </p:cBhvr>
                                    </p:animEffect>
                                    <p:set>
                                      <p:cBhvr>
                                        <p:cTn id="14" dur="1" fill="hold">
                                          <p:stCondLst>
                                            <p:cond delay="499"/>
                                          </p:stCondLst>
                                        </p:cTn>
                                        <p:tgtEl>
                                          <p:spTgt spid="71"/>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76"/>
                                        </p:tgtEl>
                                      </p:cBhvr>
                                    </p:animEffect>
                                    <p:set>
                                      <p:cBhvr>
                                        <p:cTn id="17" dur="1" fill="hold">
                                          <p:stCondLst>
                                            <p:cond delay="499"/>
                                          </p:stCondLst>
                                        </p:cTn>
                                        <p:tgtEl>
                                          <p:spTgt spid="76"/>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72"/>
                                        </p:tgtEl>
                                      </p:cBhvr>
                                    </p:animEffect>
                                    <p:set>
                                      <p:cBhvr>
                                        <p:cTn id="20" dur="1" fill="hold">
                                          <p:stCondLst>
                                            <p:cond delay="499"/>
                                          </p:stCondLst>
                                        </p:cTn>
                                        <p:tgtEl>
                                          <p:spTgt spid="7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additive="base">
                                        <p:cTn id="25" dur="500" fill="hold"/>
                                        <p:tgtEl>
                                          <p:spTgt spid="67"/>
                                        </p:tgtEl>
                                        <p:attrNameLst>
                                          <p:attrName>ppt_x</p:attrName>
                                        </p:attrNameLst>
                                      </p:cBhvr>
                                      <p:tavLst>
                                        <p:tav tm="0">
                                          <p:val>
                                            <p:strVal val="#ppt_x"/>
                                          </p:val>
                                        </p:tav>
                                        <p:tav tm="100000">
                                          <p:val>
                                            <p:strVal val="#ppt_x"/>
                                          </p:val>
                                        </p:tav>
                                      </p:tavLst>
                                    </p:anim>
                                    <p:anim calcmode="lin" valueType="num">
                                      <p:cBhvr additive="base">
                                        <p:cTn id="26"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66"/>
                    </p:tgtEl>
                  </p:cond>
                </p:stCondLst>
                <p:endSync evt="end" delay="0">
                  <p:rtn val="all"/>
                </p:endSync>
                <p:childTnLst>
                  <p:par>
                    <p:cTn id="28" fill="hold">
                      <p:stCondLst>
                        <p:cond delay="0"/>
                      </p:stCondLst>
                      <p:childTnLst>
                        <p:par>
                          <p:cTn id="29" fill="hold">
                            <p:stCondLst>
                              <p:cond delay="0"/>
                            </p:stCondLst>
                            <p:childTnLst>
                              <p:par>
                                <p:cTn id="30" presetID="12" presetClass="exit" presetSubtype="4" fill="remove" grpId="0" nodeType="clickEffect">
                                  <p:stCondLst>
                                    <p:cond delay="0"/>
                                  </p:stCondLst>
                                  <p:childTnLst>
                                    <p:anim calcmode="lin" valueType="num">
                                      <p:cBhvr additive="base">
                                        <p:cTn id="31" dur="15000"/>
                                        <p:tgtEl>
                                          <p:spTgt spid="33"/>
                                        </p:tgtEl>
                                        <p:attrNameLst>
                                          <p:attrName>ppt_y</p:attrName>
                                        </p:attrNameLst>
                                      </p:cBhvr>
                                      <p:tavLst>
                                        <p:tav tm="0">
                                          <p:val>
                                            <p:strVal val="#ppt_y"/>
                                          </p:val>
                                        </p:tav>
                                        <p:tav tm="100000">
                                          <p:val>
                                            <p:strVal val="#ppt_y+#ppt_h*1.125000"/>
                                          </p:val>
                                        </p:tav>
                                      </p:tavLst>
                                    </p:anim>
                                    <p:animEffect transition="out" filter="wipe(down)">
                                      <p:cBhvr>
                                        <p:cTn id="32" dur="15000"/>
                                        <p:tgtEl>
                                          <p:spTgt spid="33"/>
                                        </p:tgtEl>
                                      </p:cBhvr>
                                    </p:animEffect>
                                    <p:set>
                                      <p:cBhvr>
                                        <p:cTn id="33" dur="1" fill="hold">
                                          <p:stCondLst>
                                            <p:cond delay="14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33" grpId="0" animBg="1"/>
      <p:bldP spid="67" grpId="0" animBg="1"/>
      <p:bldP spid="70" grpId="0" animBg="1"/>
      <p:bldP spid="71" grpId="0" animBg="1"/>
      <p:bldP spid="72" grpId="0" animBg="1"/>
      <p:bldP spid="74" grpId="0" animBg="1"/>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5E09-7DA3-46C7-8091-2A9D6B6D8E04}"/>
              </a:ext>
            </a:extLst>
          </p:cNvPr>
          <p:cNvSpPr>
            <a:spLocks noGrp="1"/>
          </p:cNvSpPr>
          <p:nvPr>
            <p:ph type="title"/>
          </p:nvPr>
        </p:nvSpPr>
        <p:spPr>
          <a:xfrm>
            <a:off x="10923147" y="1018257"/>
            <a:ext cx="984675" cy="368031"/>
          </a:xfrm>
          <a:solidFill>
            <a:srgbClr val="85CFE1"/>
          </a:solidFill>
        </p:spPr>
        <p:txBody>
          <a:bodyPr anchor="ctr"/>
          <a:lstStyle/>
          <a:p>
            <a:pPr algn="ctr"/>
            <a:r>
              <a:rPr lang="en-GB" sz="1800" b="1" dirty="0">
                <a:solidFill>
                  <a:srgbClr val="002060"/>
                </a:solidFill>
                <a:latin typeface="Century Gothic" panose="020B0502020202020204" pitchFamily="34" charset="0"/>
              </a:rPr>
              <a:t>hablar</a:t>
            </a:r>
          </a:p>
        </p:txBody>
      </p:sp>
      <p:pic>
        <p:nvPicPr>
          <p:cNvPr id="6" name="Google Shape;319;p15" descr="Speech Icon, Voice, Talking, Audio, Speech">
            <a:extLst>
              <a:ext uri="{FF2B5EF4-FFF2-40B4-BE49-F238E27FC236}">
                <a16:creationId xmlns:a16="http://schemas.microsoft.com/office/drawing/2014/main" id="{3EA95C8F-1D25-441E-A04C-09E1ED15CEF0}"/>
              </a:ext>
            </a:extLst>
          </p:cNvPr>
          <p:cNvPicPr preferRelativeResize="0"/>
          <p:nvPr/>
        </p:nvPicPr>
        <p:blipFill rotWithShape="1">
          <a:blip r:embed="rId3">
            <a:alphaModFix/>
          </a:blip>
          <a:srcRect/>
          <a:stretch/>
        </p:blipFill>
        <p:spPr>
          <a:xfrm>
            <a:off x="11131654" y="149483"/>
            <a:ext cx="776168" cy="776168"/>
          </a:xfrm>
          <a:prstGeom prst="rect">
            <a:avLst/>
          </a:prstGeom>
          <a:noFill/>
          <a:ln>
            <a:noFill/>
          </a:ln>
        </p:spPr>
      </p:pic>
      <p:sp>
        <p:nvSpPr>
          <p:cNvPr id="31" name="Google Shape;410;p19">
            <a:extLst>
              <a:ext uri="{FF2B5EF4-FFF2-40B4-BE49-F238E27FC236}">
                <a16:creationId xmlns:a16="http://schemas.microsoft.com/office/drawing/2014/main" id="{0B95B7FE-2BBB-1C7C-8845-4CF4EFB6A707}"/>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32" name="Google Shape;387;p19">
            <a:extLst>
              <a:ext uri="{FF2B5EF4-FFF2-40B4-BE49-F238E27FC236}">
                <a16:creationId xmlns:a16="http://schemas.microsoft.com/office/drawing/2014/main" id="{04F3862A-723E-FE5C-A6E4-8102BD3B16F9}"/>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33" name="Google Shape;388;p19">
            <a:extLst>
              <a:ext uri="{FF2B5EF4-FFF2-40B4-BE49-F238E27FC236}">
                <a16:creationId xmlns:a16="http://schemas.microsoft.com/office/drawing/2014/main" id="{8552AD57-87B6-8AFB-B290-12EEA6CDA7A7}"/>
              </a:ext>
            </a:extLst>
          </p:cNvPr>
          <p:cNvSpPr/>
          <p:nvPr/>
        </p:nvSpPr>
        <p:spPr>
          <a:xfrm>
            <a:off x="11000369" y="1881615"/>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34" name="Google Shape;389;p19">
            <a:extLst>
              <a:ext uri="{FF2B5EF4-FFF2-40B4-BE49-F238E27FC236}">
                <a16:creationId xmlns:a16="http://schemas.microsoft.com/office/drawing/2014/main" id="{994505AD-9C81-1211-5958-D32D73A23380}"/>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62" name="Google Shape;390;p19">
            <a:extLst>
              <a:ext uri="{FF2B5EF4-FFF2-40B4-BE49-F238E27FC236}">
                <a16:creationId xmlns:a16="http://schemas.microsoft.com/office/drawing/2014/main" id="{19727277-7287-8533-F7A2-32A05D33C7FC}"/>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63" name="Google Shape;391;p19">
            <a:extLst>
              <a:ext uri="{FF2B5EF4-FFF2-40B4-BE49-F238E27FC236}">
                <a16:creationId xmlns:a16="http://schemas.microsoft.com/office/drawing/2014/main" id="{F3158B7A-3F64-536A-7C5E-970A6A9DA807}"/>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64" name="Google Shape;393;p19">
            <a:extLst>
              <a:ext uri="{FF2B5EF4-FFF2-40B4-BE49-F238E27FC236}">
                <a16:creationId xmlns:a16="http://schemas.microsoft.com/office/drawing/2014/main" id="{93E54170-AD6E-36C0-0A89-B0FAA5CEEC34}"/>
              </a:ext>
            </a:extLst>
          </p:cNvPr>
          <p:cNvSpPr txBox="1"/>
          <p:nvPr/>
        </p:nvSpPr>
        <p:spPr>
          <a:xfrm>
            <a:off x="11794504" y="1649721"/>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rPr>
              <a:t>15</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endParaRPr>
          </a:p>
        </p:txBody>
      </p:sp>
      <p:sp>
        <p:nvSpPr>
          <p:cNvPr id="65" name="Google Shape;394;p19">
            <a:extLst>
              <a:ext uri="{FF2B5EF4-FFF2-40B4-BE49-F238E27FC236}">
                <a16:creationId xmlns:a16="http://schemas.microsoft.com/office/drawing/2014/main" id="{BD82D689-F563-392F-6E24-5B0C04D0CF90}"/>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 name="Google Shape;395;p19">
            <a:extLst>
              <a:ext uri="{FF2B5EF4-FFF2-40B4-BE49-F238E27FC236}">
                <a16:creationId xmlns:a16="http://schemas.microsoft.com/office/drawing/2014/main" id="{61E86FBD-8FC5-1A43-0BC7-F7D0EB805996}"/>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 name="Speech Bubble: Oval 66">
            <a:extLst>
              <a:ext uri="{FF2B5EF4-FFF2-40B4-BE49-F238E27FC236}">
                <a16:creationId xmlns:a16="http://schemas.microsoft.com/office/drawing/2014/main" id="{D289AAFD-112C-C274-F1E5-3FF97927427D}"/>
              </a:ext>
            </a:extLst>
          </p:cNvPr>
          <p:cNvSpPr/>
          <p:nvPr/>
        </p:nvSpPr>
        <p:spPr>
          <a:xfrm>
            <a:off x="3713312" y="2451541"/>
            <a:ext cx="4765376" cy="1735330"/>
          </a:xfrm>
          <a:prstGeom prst="wedgeEllipseCallout">
            <a:avLst>
              <a:gd name="adj1" fmla="val 63032"/>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002060"/>
                </a:solidFill>
                <a:latin typeface="Century Gothic" panose="020B0502020202020204" pitchFamily="34" charset="0"/>
              </a:rPr>
              <a:t>Tengo </a:t>
            </a:r>
            <a:r>
              <a:rPr lang="en-GB" sz="3200" b="1" dirty="0" err="1">
                <a:solidFill>
                  <a:srgbClr val="002060"/>
                </a:solidFill>
                <a:latin typeface="Century Gothic" panose="020B0502020202020204" pitchFamily="34" charset="0"/>
              </a:rPr>
              <a:t>una</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compañera</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nueva</a:t>
            </a:r>
            <a:r>
              <a:rPr lang="en-GB" sz="3200" b="1" dirty="0">
                <a:solidFill>
                  <a:srgbClr val="002060"/>
                </a:solidFill>
                <a:latin typeface="Century Gothic" panose="020B0502020202020204" pitchFamily="34" charset="0"/>
              </a:rPr>
              <a:t>.</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BF9144BD-7F9B-C1D9-8806-4632319FCC36}"/>
              </a:ext>
            </a:extLst>
          </p:cNvPr>
          <p:cNvSpPr txBox="1"/>
          <p:nvPr/>
        </p:nvSpPr>
        <p:spPr>
          <a:xfrm>
            <a:off x="237012" y="778201"/>
            <a:ext cx="1073530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Say the Spanish sentence.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[3/4]</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9" name="Rectangle: Rounded Corners 68">
            <a:extLst>
              <a:ext uri="{FF2B5EF4-FFF2-40B4-BE49-F238E27FC236}">
                <a16:creationId xmlns:a16="http://schemas.microsoft.com/office/drawing/2014/main" id="{CB2FF0ED-111D-0DBD-DF03-D11889CDF3DA}"/>
              </a:ext>
            </a:extLst>
          </p:cNvPr>
          <p:cNvSpPr/>
          <p:nvPr/>
        </p:nvSpPr>
        <p:spPr>
          <a:xfrm>
            <a:off x="3635981" y="4654872"/>
            <a:ext cx="117398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70" name="TextBox 69">
            <a:extLst>
              <a:ext uri="{FF2B5EF4-FFF2-40B4-BE49-F238E27FC236}">
                <a16:creationId xmlns:a16="http://schemas.microsoft.com/office/drawing/2014/main" id="{E5A03FF7-4A28-830A-9FE1-153CC4ECA571}"/>
              </a:ext>
            </a:extLst>
          </p:cNvPr>
          <p:cNvSpPr txBox="1"/>
          <p:nvPr/>
        </p:nvSpPr>
        <p:spPr>
          <a:xfrm>
            <a:off x="191718" y="1721941"/>
            <a:ext cx="6461745" cy="584775"/>
          </a:xfrm>
          <a:prstGeom prst="rect">
            <a:avLst/>
          </a:prstGeom>
          <a:solidFill>
            <a:srgbClr val="FFD1E8"/>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noProof="0" dirty="0">
                <a:solidFill>
                  <a:srgbClr val="002060"/>
                </a:solidFill>
                <a:latin typeface="Century Gothic" panose="020B0502020202020204" pitchFamily="34" charset="0"/>
              </a:rPr>
              <a:t>I have a new (female) partner.</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Rectangle: Rounded Corners 70">
            <a:extLst>
              <a:ext uri="{FF2B5EF4-FFF2-40B4-BE49-F238E27FC236}">
                <a16:creationId xmlns:a16="http://schemas.microsoft.com/office/drawing/2014/main" id="{6F5DA6A6-83EA-C13F-E2EB-72BAD822ADFA}"/>
              </a:ext>
            </a:extLst>
          </p:cNvPr>
          <p:cNvSpPr/>
          <p:nvPr/>
        </p:nvSpPr>
        <p:spPr>
          <a:xfrm>
            <a:off x="2254933" y="4657973"/>
            <a:ext cx="115560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a:t>
            </a:r>
          </a:p>
        </p:txBody>
      </p:sp>
      <p:sp>
        <p:nvSpPr>
          <p:cNvPr id="72" name="Rectangle: Rounded Corners 71">
            <a:extLst>
              <a:ext uri="{FF2B5EF4-FFF2-40B4-BE49-F238E27FC236}">
                <a16:creationId xmlns:a16="http://schemas.microsoft.com/office/drawing/2014/main" id="{4AE6B953-E6C5-C9F4-9DD0-2BFEBE6CBC1A}"/>
              </a:ext>
            </a:extLst>
          </p:cNvPr>
          <p:cNvSpPr/>
          <p:nvPr/>
        </p:nvSpPr>
        <p:spPr>
          <a:xfrm>
            <a:off x="7721222" y="4654871"/>
            <a:ext cx="243614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escuela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3" name="Rectangle: Rounded Corners 72">
            <a:extLst>
              <a:ext uri="{FF2B5EF4-FFF2-40B4-BE49-F238E27FC236}">
                <a16:creationId xmlns:a16="http://schemas.microsoft.com/office/drawing/2014/main" id="{4D0E021F-CB59-DDD3-C536-38DDBE8BCA6B}"/>
              </a:ext>
            </a:extLst>
          </p:cNvPr>
          <p:cNvSpPr/>
          <p:nvPr/>
        </p:nvSpPr>
        <p:spPr>
          <a:xfrm>
            <a:off x="687133" y="5688687"/>
            <a:ext cx="242904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compañero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4" name="Rectangle: Rounded Corners 73">
            <a:extLst>
              <a:ext uri="{FF2B5EF4-FFF2-40B4-BE49-F238E27FC236}">
                <a16:creationId xmlns:a16="http://schemas.microsoft.com/office/drawing/2014/main" id="{1EDAEB71-50BD-7E64-2977-88308734B14C}"/>
              </a:ext>
            </a:extLst>
          </p:cNvPr>
          <p:cNvSpPr/>
          <p:nvPr/>
        </p:nvSpPr>
        <p:spPr>
          <a:xfrm>
            <a:off x="3473092" y="5704244"/>
            <a:ext cx="1550949"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tengo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5" name="Rectangle: Rounded Corners 74">
            <a:extLst>
              <a:ext uri="{FF2B5EF4-FFF2-40B4-BE49-F238E27FC236}">
                <a16:creationId xmlns:a16="http://schemas.microsoft.com/office/drawing/2014/main" id="{4631F6D1-9FAA-79EA-6C78-A61B056C0A5F}"/>
              </a:ext>
            </a:extLst>
          </p:cNvPr>
          <p:cNvSpPr/>
          <p:nvPr/>
        </p:nvSpPr>
        <p:spPr>
          <a:xfrm>
            <a:off x="5222967" y="5704244"/>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b="1" dirty="0" err="1">
                <a:solidFill>
                  <a:srgbClr val="002060"/>
                </a:solidFill>
                <a:latin typeface="Century Gothic" panose="020B0502020202020204" pitchFamily="34" charset="0"/>
              </a:rPr>
              <a:t>tiene</a:t>
            </a:r>
            <a:endParaRPr lang="en-GB" sz="2800" b="1" dirty="0">
              <a:solidFill>
                <a:srgbClr val="002060"/>
              </a:solidFill>
              <a:latin typeface="Century Gothic" panose="020B0502020202020204" pitchFamily="34" charset="0"/>
            </a:endParaRPr>
          </a:p>
        </p:txBody>
      </p:sp>
      <p:sp>
        <p:nvSpPr>
          <p:cNvPr id="76" name="Rectangle: Rounded Corners 75">
            <a:extLst>
              <a:ext uri="{FF2B5EF4-FFF2-40B4-BE49-F238E27FC236}">
                <a16:creationId xmlns:a16="http://schemas.microsoft.com/office/drawing/2014/main" id="{E9850E91-E965-CE49-BDD5-9C863F814A5C}"/>
              </a:ext>
            </a:extLst>
          </p:cNvPr>
          <p:cNvSpPr/>
          <p:nvPr/>
        </p:nvSpPr>
        <p:spPr>
          <a:xfrm>
            <a:off x="5047521" y="4668929"/>
            <a:ext cx="243614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compañera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7" name="TextBox 76">
            <a:extLst>
              <a:ext uri="{FF2B5EF4-FFF2-40B4-BE49-F238E27FC236}">
                <a16:creationId xmlns:a16="http://schemas.microsoft.com/office/drawing/2014/main" id="{A5AB7784-4901-9F3F-5FD1-826048747A81}"/>
              </a:ext>
            </a:extLst>
          </p:cNvPr>
          <p:cNvSpPr txBox="1"/>
          <p:nvPr/>
        </p:nvSpPr>
        <p:spPr>
          <a:xfrm>
            <a:off x="4999784" y="1195497"/>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sp>
        <p:nvSpPr>
          <p:cNvPr id="79" name="Speech Bubble: Rectangle with Corners Rounded 78">
            <a:extLst>
              <a:ext uri="{FF2B5EF4-FFF2-40B4-BE49-F238E27FC236}">
                <a16:creationId xmlns:a16="http://schemas.microsoft.com/office/drawing/2014/main" id="{2456877C-24CC-1EE9-084E-12F0D005D696}"/>
              </a:ext>
            </a:extLst>
          </p:cNvPr>
          <p:cNvSpPr/>
          <p:nvPr/>
        </p:nvSpPr>
        <p:spPr>
          <a:xfrm>
            <a:off x="1250404" y="110741"/>
            <a:ext cx="1720396" cy="512606"/>
          </a:xfrm>
          <a:prstGeom prst="wedgeRoundRectCallout">
            <a:avLst>
              <a:gd name="adj1" fmla="val -62815"/>
              <a:gd name="adj2" fmla="val 184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white"/>
                </a:solidFill>
                <a:latin typeface="Century Gothic" panose="020B0502020202020204" pitchFamily="34" charset="0"/>
              </a:rPr>
              <a:t>H</a:t>
            </a: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rPr>
              <a:t>abla</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rPr>
              <a:t>.</a:t>
            </a:r>
          </a:p>
        </p:txBody>
      </p:sp>
      <p:pic>
        <p:nvPicPr>
          <p:cNvPr id="80" name="Graphic 79" descr="Teacher">
            <a:extLst>
              <a:ext uri="{FF2B5EF4-FFF2-40B4-BE49-F238E27FC236}">
                <a16:creationId xmlns:a16="http://schemas.microsoft.com/office/drawing/2014/main" id="{1A43C48C-E63A-C62F-D4BF-F1938D6022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469" y="-34575"/>
            <a:ext cx="914400" cy="914400"/>
          </a:xfrm>
          <a:prstGeom prst="rect">
            <a:avLst/>
          </a:prstGeom>
        </p:spPr>
      </p:pic>
      <p:sp>
        <p:nvSpPr>
          <p:cNvPr id="26" name="Rectangle: Rounded Corners 25">
            <a:extLst>
              <a:ext uri="{FF2B5EF4-FFF2-40B4-BE49-F238E27FC236}">
                <a16:creationId xmlns:a16="http://schemas.microsoft.com/office/drawing/2014/main" id="{67EFBD8A-D733-1E49-5304-079889A2D6B4}"/>
              </a:ext>
            </a:extLst>
          </p:cNvPr>
          <p:cNvSpPr/>
          <p:nvPr/>
        </p:nvSpPr>
        <p:spPr>
          <a:xfrm>
            <a:off x="7286366" y="5688686"/>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b="1" dirty="0">
                <a:solidFill>
                  <a:srgbClr val="002060"/>
                </a:solidFill>
                <a:latin typeface="Century Gothic" panose="020B0502020202020204" pitchFamily="34" charset="0"/>
              </a:rPr>
              <a:t>nuevo</a:t>
            </a:r>
          </a:p>
        </p:txBody>
      </p:sp>
      <p:sp>
        <p:nvSpPr>
          <p:cNvPr id="27" name="Rectangle: Rounded Corners 26">
            <a:extLst>
              <a:ext uri="{FF2B5EF4-FFF2-40B4-BE49-F238E27FC236}">
                <a16:creationId xmlns:a16="http://schemas.microsoft.com/office/drawing/2014/main" id="{1B365DEE-E421-72DF-C81A-02DA201CAF1D}"/>
              </a:ext>
            </a:extLst>
          </p:cNvPr>
          <p:cNvSpPr/>
          <p:nvPr/>
        </p:nvSpPr>
        <p:spPr>
          <a:xfrm>
            <a:off x="128469" y="4657974"/>
            <a:ext cx="197022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b="1" dirty="0" err="1">
                <a:solidFill>
                  <a:srgbClr val="002060"/>
                </a:solidFill>
                <a:latin typeface="Century Gothic" panose="020B0502020202020204" pitchFamily="34" charset="0"/>
              </a:rPr>
              <a:t>nueva</a:t>
            </a:r>
            <a:endParaRPr lang="en-GB" sz="28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64086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72"/>
                                        </p:tgtEl>
                                      </p:cBhvr>
                                    </p:animEffect>
                                    <p:set>
                                      <p:cBhvr>
                                        <p:cTn id="11" dur="1" fill="hold">
                                          <p:stCondLst>
                                            <p:cond delay="499"/>
                                          </p:stCondLst>
                                        </p:cTn>
                                        <p:tgtEl>
                                          <p:spTgt spid="72"/>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75"/>
                                        </p:tgtEl>
                                      </p:cBhvr>
                                    </p:animEffect>
                                    <p:set>
                                      <p:cBhvr>
                                        <p:cTn id="14" dur="1" fill="hold">
                                          <p:stCondLst>
                                            <p:cond delay="499"/>
                                          </p:stCondLst>
                                        </p:cTn>
                                        <p:tgtEl>
                                          <p:spTgt spid="75"/>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69"/>
                                        </p:tgtEl>
                                      </p:cBhvr>
                                    </p:animEffect>
                                    <p:set>
                                      <p:cBhvr>
                                        <p:cTn id="17" dur="1" fill="hold">
                                          <p:stCondLst>
                                            <p:cond delay="499"/>
                                          </p:stCondLst>
                                        </p:cTn>
                                        <p:tgtEl>
                                          <p:spTgt spid="69"/>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73"/>
                                        </p:tgtEl>
                                      </p:cBhvr>
                                    </p:animEffect>
                                    <p:set>
                                      <p:cBhvr>
                                        <p:cTn id="20" dur="1" fill="hold">
                                          <p:stCondLst>
                                            <p:cond delay="499"/>
                                          </p:stCondLst>
                                        </p:cTn>
                                        <p:tgtEl>
                                          <p:spTgt spid="7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500" fill="hold"/>
                                        <p:tgtEl>
                                          <p:spTgt spid="67"/>
                                        </p:tgtEl>
                                        <p:attrNameLst>
                                          <p:attrName>ppt_x</p:attrName>
                                        </p:attrNameLst>
                                      </p:cBhvr>
                                      <p:tavLst>
                                        <p:tav tm="0">
                                          <p:val>
                                            <p:strVal val="#ppt_x"/>
                                          </p:val>
                                        </p:tav>
                                        <p:tav tm="100000">
                                          <p:val>
                                            <p:strVal val="#ppt_x"/>
                                          </p:val>
                                        </p:tav>
                                      </p:tavLst>
                                    </p:anim>
                                    <p:anim calcmode="lin" valueType="num">
                                      <p:cBhvr additive="base">
                                        <p:cTn id="31"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6"/>
                    </p:tgtEl>
                  </p:cond>
                </p:stCondLst>
                <p:endSync evt="end" delay="0">
                  <p:rtn val="all"/>
                </p:endSync>
                <p:childTnLst>
                  <p:par>
                    <p:cTn id="33" fill="hold">
                      <p:stCondLst>
                        <p:cond delay="0"/>
                      </p:stCondLst>
                      <p:childTnLst>
                        <p:par>
                          <p:cTn id="34" fill="hold">
                            <p:stCondLst>
                              <p:cond delay="0"/>
                            </p:stCondLst>
                            <p:childTnLst>
                              <p:par>
                                <p:cTn id="35" presetID="12" presetClass="exit" presetSubtype="4" fill="remove" grpId="0" nodeType="clickEffect">
                                  <p:stCondLst>
                                    <p:cond delay="0"/>
                                  </p:stCondLst>
                                  <p:childTnLst>
                                    <p:anim calcmode="lin" valueType="num">
                                      <p:cBhvr additive="base">
                                        <p:cTn id="36" dur="15000"/>
                                        <p:tgtEl>
                                          <p:spTgt spid="33"/>
                                        </p:tgtEl>
                                        <p:attrNameLst>
                                          <p:attrName>ppt_y</p:attrName>
                                        </p:attrNameLst>
                                      </p:cBhvr>
                                      <p:tavLst>
                                        <p:tav tm="0">
                                          <p:val>
                                            <p:strVal val="#ppt_y"/>
                                          </p:val>
                                        </p:tav>
                                        <p:tav tm="100000">
                                          <p:val>
                                            <p:strVal val="#ppt_y+#ppt_h*1.125000"/>
                                          </p:val>
                                        </p:tav>
                                      </p:tavLst>
                                    </p:anim>
                                    <p:animEffect transition="out" filter="wipe(down)">
                                      <p:cBhvr>
                                        <p:cTn id="37" dur="15000"/>
                                        <p:tgtEl>
                                          <p:spTgt spid="33"/>
                                        </p:tgtEl>
                                      </p:cBhvr>
                                    </p:animEffect>
                                    <p:set>
                                      <p:cBhvr>
                                        <p:cTn id="38" dur="1" fill="hold">
                                          <p:stCondLst>
                                            <p:cond delay="14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33" grpId="0" animBg="1"/>
      <p:bldP spid="67" grpId="0" animBg="1"/>
      <p:bldP spid="69" grpId="0" animBg="1"/>
      <p:bldP spid="70" grpId="0" animBg="1"/>
      <p:bldP spid="72" grpId="0" animBg="1"/>
      <p:bldP spid="73" grpId="0" animBg="1"/>
      <p:bldP spid="7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5E09-7DA3-46C7-8091-2A9D6B6D8E04}"/>
              </a:ext>
            </a:extLst>
          </p:cNvPr>
          <p:cNvSpPr>
            <a:spLocks noGrp="1"/>
          </p:cNvSpPr>
          <p:nvPr>
            <p:ph type="title"/>
          </p:nvPr>
        </p:nvSpPr>
        <p:spPr>
          <a:xfrm>
            <a:off x="10923147" y="1018257"/>
            <a:ext cx="984675" cy="368031"/>
          </a:xfrm>
          <a:solidFill>
            <a:srgbClr val="85CFE1"/>
          </a:solidFill>
        </p:spPr>
        <p:txBody>
          <a:bodyPr anchor="ctr"/>
          <a:lstStyle/>
          <a:p>
            <a:pPr algn="ctr"/>
            <a:r>
              <a:rPr lang="en-GB" sz="1800" b="1" dirty="0">
                <a:solidFill>
                  <a:srgbClr val="002060"/>
                </a:solidFill>
                <a:latin typeface="Century Gothic" panose="020B0502020202020204" pitchFamily="34" charset="0"/>
              </a:rPr>
              <a:t>hablar</a:t>
            </a:r>
          </a:p>
        </p:txBody>
      </p:sp>
      <p:pic>
        <p:nvPicPr>
          <p:cNvPr id="6" name="Google Shape;319;p15" descr="Speech Icon, Voice, Talking, Audio, Speech">
            <a:extLst>
              <a:ext uri="{FF2B5EF4-FFF2-40B4-BE49-F238E27FC236}">
                <a16:creationId xmlns:a16="http://schemas.microsoft.com/office/drawing/2014/main" id="{3EA95C8F-1D25-441E-A04C-09E1ED15CEF0}"/>
              </a:ext>
            </a:extLst>
          </p:cNvPr>
          <p:cNvPicPr preferRelativeResize="0"/>
          <p:nvPr/>
        </p:nvPicPr>
        <p:blipFill rotWithShape="1">
          <a:blip r:embed="rId3">
            <a:alphaModFix/>
          </a:blip>
          <a:srcRect/>
          <a:stretch/>
        </p:blipFill>
        <p:spPr>
          <a:xfrm>
            <a:off x="11131654" y="149483"/>
            <a:ext cx="776168" cy="776168"/>
          </a:xfrm>
          <a:prstGeom prst="rect">
            <a:avLst/>
          </a:prstGeom>
          <a:noFill/>
          <a:ln>
            <a:noFill/>
          </a:ln>
        </p:spPr>
      </p:pic>
      <p:sp>
        <p:nvSpPr>
          <p:cNvPr id="31" name="Google Shape;410;p19">
            <a:extLst>
              <a:ext uri="{FF2B5EF4-FFF2-40B4-BE49-F238E27FC236}">
                <a16:creationId xmlns:a16="http://schemas.microsoft.com/office/drawing/2014/main" id="{0B95B7FE-2BBB-1C7C-8845-4CF4EFB6A707}"/>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32" name="Google Shape;387;p19">
            <a:extLst>
              <a:ext uri="{FF2B5EF4-FFF2-40B4-BE49-F238E27FC236}">
                <a16:creationId xmlns:a16="http://schemas.microsoft.com/office/drawing/2014/main" id="{04F3862A-723E-FE5C-A6E4-8102BD3B16F9}"/>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33" name="Google Shape;388;p19">
            <a:extLst>
              <a:ext uri="{FF2B5EF4-FFF2-40B4-BE49-F238E27FC236}">
                <a16:creationId xmlns:a16="http://schemas.microsoft.com/office/drawing/2014/main" id="{8552AD57-87B6-8AFB-B290-12EEA6CDA7A7}"/>
              </a:ext>
            </a:extLst>
          </p:cNvPr>
          <p:cNvSpPr/>
          <p:nvPr/>
        </p:nvSpPr>
        <p:spPr>
          <a:xfrm>
            <a:off x="11000369" y="1881615"/>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34" name="Google Shape;389;p19">
            <a:extLst>
              <a:ext uri="{FF2B5EF4-FFF2-40B4-BE49-F238E27FC236}">
                <a16:creationId xmlns:a16="http://schemas.microsoft.com/office/drawing/2014/main" id="{994505AD-9C81-1211-5958-D32D73A23380}"/>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62" name="Google Shape;390;p19">
            <a:extLst>
              <a:ext uri="{FF2B5EF4-FFF2-40B4-BE49-F238E27FC236}">
                <a16:creationId xmlns:a16="http://schemas.microsoft.com/office/drawing/2014/main" id="{19727277-7287-8533-F7A2-32A05D33C7FC}"/>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63" name="Google Shape;391;p19">
            <a:extLst>
              <a:ext uri="{FF2B5EF4-FFF2-40B4-BE49-F238E27FC236}">
                <a16:creationId xmlns:a16="http://schemas.microsoft.com/office/drawing/2014/main" id="{F3158B7A-3F64-536A-7C5E-970A6A9DA807}"/>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64" name="Google Shape;393;p19">
            <a:extLst>
              <a:ext uri="{FF2B5EF4-FFF2-40B4-BE49-F238E27FC236}">
                <a16:creationId xmlns:a16="http://schemas.microsoft.com/office/drawing/2014/main" id="{93E54170-AD6E-36C0-0A89-B0FAA5CEEC34}"/>
              </a:ext>
            </a:extLst>
          </p:cNvPr>
          <p:cNvSpPr txBox="1"/>
          <p:nvPr/>
        </p:nvSpPr>
        <p:spPr>
          <a:xfrm>
            <a:off x="11794504" y="1649721"/>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rPr>
              <a:t>15</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endParaRPr>
          </a:p>
        </p:txBody>
      </p:sp>
      <p:sp>
        <p:nvSpPr>
          <p:cNvPr id="65" name="Google Shape;394;p19">
            <a:extLst>
              <a:ext uri="{FF2B5EF4-FFF2-40B4-BE49-F238E27FC236}">
                <a16:creationId xmlns:a16="http://schemas.microsoft.com/office/drawing/2014/main" id="{BD82D689-F563-392F-6E24-5B0C04D0CF90}"/>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 name="Google Shape;395;p19">
            <a:extLst>
              <a:ext uri="{FF2B5EF4-FFF2-40B4-BE49-F238E27FC236}">
                <a16:creationId xmlns:a16="http://schemas.microsoft.com/office/drawing/2014/main" id="{61E86FBD-8FC5-1A43-0BC7-F7D0EB805996}"/>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 name="Speech Bubble: Oval 66">
            <a:extLst>
              <a:ext uri="{FF2B5EF4-FFF2-40B4-BE49-F238E27FC236}">
                <a16:creationId xmlns:a16="http://schemas.microsoft.com/office/drawing/2014/main" id="{D289AAFD-112C-C274-F1E5-3FF97927427D}"/>
              </a:ext>
            </a:extLst>
          </p:cNvPr>
          <p:cNvSpPr/>
          <p:nvPr/>
        </p:nvSpPr>
        <p:spPr>
          <a:xfrm>
            <a:off x="3713312" y="2331224"/>
            <a:ext cx="4765376" cy="1735330"/>
          </a:xfrm>
          <a:prstGeom prst="wedgeEllipseCallout">
            <a:avLst>
              <a:gd name="adj1" fmla="val 63032"/>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002060"/>
                </a:solidFill>
                <a:latin typeface="Century Gothic" panose="020B0502020202020204" pitchFamily="34" charset="0"/>
              </a:rPr>
              <a:t>Tiene una </a:t>
            </a:r>
            <a:r>
              <a:rPr lang="en-GB" sz="3200" b="1" dirty="0" err="1">
                <a:solidFill>
                  <a:srgbClr val="002060"/>
                </a:solidFill>
                <a:latin typeface="Century Gothic" panose="020B0502020202020204" pitchFamily="34" charset="0"/>
              </a:rPr>
              <a:t>escuela</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bastante</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vieja</a:t>
            </a:r>
            <a:r>
              <a:rPr lang="en-GB" sz="3200" b="1" dirty="0">
                <a:solidFill>
                  <a:srgbClr val="002060"/>
                </a:solidFill>
                <a:latin typeface="Century Gothic" panose="020B0502020202020204" pitchFamily="34" charset="0"/>
              </a:rPr>
              <a:t>.</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BF9144BD-7F9B-C1D9-8806-4632319FCC36}"/>
              </a:ext>
            </a:extLst>
          </p:cNvPr>
          <p:cNvSpPr txBox="1"/>
          <p:nvPr/>
        </p:nvSpPr>
        <p:spPr>
          <a:xfrm>
            <a:off x="237012" y="778201"/>
            <a:ext cx="1073530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Say the Spanish sentence.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[4/4]</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9" name="Rectangle: Rounded Corners 68">
            <a:extLst>
              <a:ext uri="{FF2B5EF4-FFF2-40B4-BE49-F238E27FC236}">
                <a16:creationId xmlns:a16="http://schemas.microsoft.com/office/drawing/2014/main" id="{CB2FF0ED-111D-0DBD-DF03-D11889CDF3DA}"/>
              </a:ext>
            </a:extLst>
          </p:cNvPr>
          <p:cNvSpPr/>
          <p:nvPr/>
        </p:nvSpPr>
        <p:spPr>
          <a:xfrm>
            <a:off x="2365142" y="4597916"/>
            <a:ext cx="117398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70" name="TextBox 69">
            <a:extLst>
              <a:ext uri="{FF2B5EF4-FFF2-40B4-BE49-F238E27FC236}">
                <a16:creationId xmlns:a16="http://schemas.microsoft.com/office/drawing/2014/main" id="{E5A03FF7-4A28-830A-9FE1-153CC4ECA571}"/>
              </a:ext>
            </a:extLst>
          </p:cNvPr>
          <p:cNvSpPr txBox="1"/>
          <p:nvPr/>
        </p:nvSpPr>
        <p:spPr>
          <a:xfrm>
            <a:off x="190569" y="1631471"/>
            <a:ext cx="7260413" cy="584775"/>
          </a:xfrm>
          <a:prstGeom prst="rect">
            <a:avLst/>
          </a:prstGeom>
          <a:solidFill>
            <a:srgbClr val="FFD1E8"/>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noProof="0" dirty="0">
                <a:solidFill>
                  <a:srgbClr val="002060"/>
                </a:solidFill>
                <a:latin typeface="Century Gothic" panose="020B0502020202020204" pitchFamily="34" charset="0"/>
              </a:rPr>
              <a:t>He has quite an old school.</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Rectangle: Rounded Corners 70">
            <a:extLst>
              <a:ext uri="{FF2B5EF4-FFF2-40B4-BE49-F238E27FC236}">
                <a16:creationId xmlns:a16="http://schemas.microsoft.com/office/drawing/2014/main" id="{6F5DA6A6-83EA-C13F-E2EB-72BAD822ADFA}"/>
              </a:ext>
            </a:extLst>
          </p:cNvPr>
          <p:cNvSpPr/>
          <p:nvPr/>
        </p:nvSpPr>
        <p:spPr>
          <a:xfrm>
            <a:off x="234699" y="4597918"/>
            <a:ext cx="184915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escuela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2" name="Rectangle: Rounded Corners 71">
            <a:extLst>
              <a:ext uri="{FF2B5EF4-FFF2-40B4-BE49-F238E27FC236}">
                <a16:creationId xmlns:a16="http://schemas.microsoft.com/office/drawing/2014/main" id="{4AE6B953-E6C5-C9F4-9DD0-2BFEBE6CBC1A}"/>
              </a:ext>
            </a:extLst>
          </p:cNvPr>
          <p:cNvSpPr/>
          <p:nvPr/>
        </p:nvSpPr>
        <p:spPr>
          <a:xfrm>
            <a:off x="7452132" y="4597918"/>
            <a:ext cx="184915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vieja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3" name="Rectangle: Rounded Corners 72">
            <a:extLst>
              <a:ext uri="{FF2B5EF4-FFF2-40B4-BE49-F238E27FC236}">
                <a16:creationId xmlns:a16="http://schemas.microsoft.com/office/drawing/2014/main" id="{4D0E021F-CB59-DDD3-C536-38DDBE8BCA6B}"/>
              </a:ext>
            </a:extLst>
          </p:cNvPr>
          <p:cNvSpPr/>
          <p:nvPr/>
        </p:nvSpPr>
        <p:spPr>
          <a:xfrm>
            <a:off x="1565229" y="5688687"/>
            <a:ext cx="155095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grande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4" name="Rectangle: Rounded Corners 73">
            <a:extLst>
              <a:ext uri="{FF2B5EF4-FFF2-40B4-BE49-F238E27FC236}">
                <a16:creationId xmlns:a16="http://schemas.microsoft.com/office/drawing/2014/main" id="{1EDAEB71-50BD-7E64-2977-88308734B14C}"/>
              </a:ext>
            </a:extLst>
          </p:cNvPr>
          <p:cNvSpPr/>
          <p:nvPr/>
        </p:nvSpPr>
        <p:spPr>
          <a:xfrm>
            <a:off x="3473092" y="5704244"/>
            <a:ext cx="1550949"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tengo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5" name="Rectangle: Rounded Corners 74">
            <a:extLst>
              <a:ext uri="{FF2B5EF4-FFF2-40B4-BE49-F238E27FC236}">
                <a16:creationId xmlns:a16="http://schemas.microsoft.com/office/drawing/2014/main" id="{4631F6D1-9FAA-79EA-6C78-A61B056C0A5F}"/>
              </a:ext>
            </a:extLst>
          </p:cNvPr>
          <p:cNvSpPr/>
          <p:nvPr/>
        </p:nvSpPr>
        <p:spPr>
          <a:xfrm>
            <a:off x="5222967" y="5704244"/>
            <a:ext cx="128611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b="1" dirty="0" err="1">
                <a:solidFill>
                  <a:srgbClr val="002060"/>
                </a:solidFill>
                <a:latin typeface="Century Gothic" panose="020B0502020202020204" pitchFamily="34" charset="0"/>
              </a:rPr>
              <a:t>tiene</a:t>
            </a:r>
            <a:endParaRPr lang="en-GB" sz="2800" b="1" dirty="0">
              <a:solidFill>
                <a:srgbClr val="002060"/>
              </a:solidFill>
              <a:latin typeface="Century Gothic" panose="020B0502020202020204" pitchFamily="34" charset="0"/>
            </a:endParaRPr>
          </a:p>
        </p:txBody>
      </p:sp>
      <p:sp>
        <p:nvSpPr>
          <p:cNvPr id="76" name="Rectangle: Rounded Corners 75">
            <a:extLst>
              <a:ext uri="{FF2B5EF4-FFF2-40B4-BE49-F238E27FC236}">
                <a16:creationId xmlns:a16="http://schemas.microsoft.com/office/drawing/2014/main" id="{E9850E91-E965-CE49-BDD5-9C863F814A5C}"/>
              </a:ext>
            </a:extLst>
          </p:cNvPr>
          <p:cNvSpPr/>
          <p:nvPr/>
        </p:nvSpPr>
        <p:spPr>
          <a:xfrm>
            <a:off x="3857767" y="4597916"/>
            <a:ext cx="1550949"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piscina</a:t>
            </a:r>
          </a:p>
        </p:txBody>
      </p:sp>
      <p:sp>
        <p:nvSpPr>
          <p:cNvPr id="77" name="TextBox 76">
            <a:extLst>
              <a:ext uri="{FF2B5EF4-FFF2-40B4-BE49-F238E27FC236}">
                <a16:creationId xmlns:a16="http://schemas.microsoft.com/office/drawing/2014/main" id="{A5AB7784-4901-9F3F-5FD1-826048747A81}"/>
              </a:ext>
            </a:extLst>
          </p:cNvPr>
          <p:cNvSpPr txBox="1"/>
          <p:nvPr/>
        </p:nvSpPr>
        <p:spPr>
          <a:xfrm>
            <a:off x="4999784" y="1195497"/>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sp>
        <p:nvSpPr>
          <p:cNvPr id="79" name="Speech Bubble: Rectangle with Corners Rounded 78">
            <a:extLst>
              <a:ext uri="{FF2B5EF4-FFF2-40B4-BE49-F238E27FC236}">
                <a16:creationId xmlns:a16="http://schemas.microsoft.com/office/drawing/2014/main" id="{2456877C-24CC-1EE9-084E-12F0D005D696}"/>
              </a:ext>
            </a:extLst>
          </p:cNvPr>
          <p:cNvSpPr/>
          <p:nvPr/>
        </p:nvSpPr>
        <p:spPr>
          <a:xfrm>
            <a:off x="1250404" y="110741"/>
            <a:ext cx="1720396" cy="512606"/>
          </a:xfrm>
          <a:prstGeom prst="wedgeRoundRectCallout">
            <a:avLst>
              <a:gd name="adj1" fmla="val -62815"/>
              <a:gd name="adj2" fmla="val 184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white"/>
                </a:solidFill>
                <a:latin typeface="Century Gothic" panose="020B0502020202020204" pitchFamily="34" charset="0"/>
              </a:rPr>
              <a:t>H</a:t>
            </a: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rPr>
              <a:t>abla</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rPr>
              <a:t>.</a:t>
            </a:r>
          </a:p>
        </p:txBody>
      </p:sp>
      <p:pic>
        <p:nvPicPr>
          <p:cNvPr id="80" name="Graphic 79" descr="Teacher">
            <a:extLst>
              <a:ext uri="{FF2B5EF4-FFF2-40B4-BE49-F238E27FC236}">
                <a16:creationId xmlns:a16="http://schemas.microsoft.com/office/drawing/2014/main" id="{1A43C48C-E63A-C62F-D4BF-F1938D6022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469" y="-34575"/>
            <a:ext cx="914400" cy="914400"/>
          </a:xfrm>
          <a:prstGeom prst="rect">
            <a:avLst/>
          </a:prstGeom>
        </p:spPr>
      </p:pic>
      <p:sp>
        <p:nvSpPr>
          <p:cNvPr id="26" name="Rectangle: Rounded Corners 25">
            <a:extLst>
              <a:ext uri="{FF2B5EF4-FFF2-40B4-BE49-F238E27FC236}">
                <a16:creationId xmlns:a16="http://schemas.microsoft.com/office/drawing/2014/main" id="{4E445B3F-E9B0-D975-9DF2-D4A094D20A8E}"/>
              </a:ext>
            </a:extLst>
          </p:cNvPr>
          <p:cNvSpPr/>
          <p:nvPr/>
        </p:nvSpPr>
        <p:spPr>
          <a:xfrm>
            <a:off x="6733730" y="5688687"/>
            <a:ext cx="143450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b="1" dirty="0" err="1">
                <a:solidFill>
                  <a:srgbClr val="002060"/>
                </a:solidFill>
                <a:latin typeface="Century Gothic" panose="020B0502020202020204" pitchFamily="34" charset="0"/>
              </a:rPr>
              <a:t>viejo</a:t>
            </a:r>
            <a:endParaRPr lang="en-GB" sz="2800" b="1" dirty="0">
              <a:solidFill>
                <a:srgbClr val="002060"/>
              </a:solidFill>
              <a:latin typeface="Century Gothic" panose="020B0502020202020204" pitchFamily="34" charset="0"/>
            </a:endParaRPr>
          </a:p>
        </p:txBody>
      </p:sp>
      <p:sp>
        <p:nvSpPr>
          <p:cNvPr id="27" name="Rectangle: Rounded Corners 26">
            <a:extLst>
              <a:ext uri="{FF2B5EF4-FFF2-40B4-BE49-F238E27FC236}">
                <a16:creationId xmlns:a16="http://schemas.microsoft.com/office/drawing/2014/main" id="{D99AB093-8A4D-13CC-2FA3-7522CF835C8E}"/>
              </a:ext>
            </a:extLst>
          </p:cNvPr>
          <p:cNvSpPr/>
          <p:nvPr/>
        </p:nvSpPr>
        <p:spPr>
          <a:xfrm>
            <a:off x="5629602" y="4597915"/>
            <a:ext cx="1550949"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8" name="Rectangle: Rounded Corners 27">
            <a:extLst>
              <a:ext uri="{FF2B5EF4-FFF2-40B4-BE49-F238E27FC236}">
                <a16:creationId xmlns:a16="http://schemas.microsoft.com/office/drawing/2014/main" id="{76EBD024-7C42-46F8-B859-3464453D62F6}"/>
              </a:ext>
            </a:extLst>
          </p:cNvPr>
          <p:cNvSpPr/>
          <p:nvPr/>
        </p:nvSpPr>
        <p:spPr>
          <a:xfrm>
            <a:off x="8478688" y="5704244"/>
            <a:ext cx="182068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bastante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6352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69"/>
                                        </p:tgtEl>
                                      </p:cBhvr>
                                    </p:animEffect>
                                    <p:set>
                                      <p:cBhvr>
                                        <p:cTn id="11" dur="1" fill="hold">
                                          <p:stCondLst>
                                            <p:cond delay="499"/>
                                          </p:stCondLst>
                                        </p:cTn>
                                        <p:tgtEl>
                                          <p:spTgt spid="69"/>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76"/>
                                        </p:tgtEl>
                                      </p:cBhvr>
                                    </p:animEffect>
                                    <p:set>
                                      <p:cBhvr>
                                        <p:cTn id="14" dur="1" fill="hold">
                                          <p:stCondLst>
                                            <p:cond delay="499"/>
                                          </p:stCondLst>
                                        </p:cTn>
                                        <p:tgtEl>
                                          <p:spTgt spid="76"/>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74"/>
                                        </p:tgtEl>
                                      </p:cBhvr>
                                    </p:animEffect>
                                    <p:set>
                                      <p:cBhvr>
                                        <p:cTn id="20" dur="1" fill="hold">
                                          <p:stCondLst>
                                            <p:cond delay="499"/>
                                          </p:stCondLst>
                                        </p:cTn>
                                        <p:tgtEl>
                                          <p:spTgt spid="74"/>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73"/>
                                        </p:tgtEl>
                                      </p:cBhvr>
                                    </p:animEffect>
                                    <p:set>
                                      <p:cBhvr>
                                        <p:cTn id="23" dur="1" fill="hold">
                                          <p:stCondLst>
                                            <p:cond delay="499"/>
                                          </p:stCondLst>
                                        </p:cTn>
                                        <p:tgtEl>
                                          <p:spTgt spid="7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7"/>
                                        </p:tgtEl>
                                        <p:attrNameLst>
                                          <p:attrName>style.visibility</p:attrName>
                                        </p:attrNameLst>
                                      </p:cBhvr>
                                      <p:to>
                                        <p:strVal val="visible"/>
                                      </p:to>
                                    </p:set>
                                    <p:anim calcmode="lin" valueType="num">
                                      <p:cBhvr additive="base">
                                        <p:cTn id="28" dur="500" fill="hold"/>
                                        <p:tgtEl>
                                          <p:spTgt spid="67"/>
                                        </p:tgtEl>
                                        <p:attrNameLst>
                                          <p:attrName>ppt_x</p:attrName>
                                        </p:attrNameLst>
                                      </p:cBhvr>
                                      <p:tavLst>
                                        <p:tav tm="0">
                                          <p:val>
                                            <p:strVal val="#ppt_x"/>
                                          </p:val>
                                        </p:tav>
                                        <p:tav tm="100000">
                                          <p:val>
                                            <p:strVal val="#ppt_x"/>
                                          </p:val>
                                        </p:tav>
                                      </p:tavLst>
                                    </p:anim>
                                    <p:anim calcmode="lin" valueType="num">
                                      <p:cBhvr additive="base">
                                        <p:cTn id="29"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66"/>
                    </p:tgtEl>
                  </p:cond>
                </p:stCondLst>
                <p:endSync evt="end" delay="0">
                  <p:rtn val="all"/>
                </p:endSync>
                <p:childTnLst>
                  <p:par>
                    <p:cTn id="31" fill="hold">
                      <p:stCondLst>
                        <p:cond delay="0"/>
                      </p:stCondLst>
                      <p:childTnLst>
                        <p:par>
                          <p:cTn id="32" fill="hold">
                            <p:stCondLst>
                              <p:cond delay="0"/>
                            </p:stCondLst>
                            <p:childTnLst>
                              <p:par>
                                <p:cTn id="33" presetID="12" presetClass="exit" presetSubtype="4" fill="remove" grpId="0" nodeType="clickEffect">
                                  <p:stCondLst>
                                    <p:cond delay="0"/>
                                  </p:stCondLst>
                                  <p:childTnLst>
                                    <p:anim calcmode="lin" valueType="num">
                                      <p:cBhvr additive="base">
                                        <p:cTn id="34" dur="15000"/>
                                        <p:tgtEl>
                                          <p:spTgt spid="33"/>
                                        </p:tgtEl>
                                        <p:attrNameLst>
                                          <p:attrName>ppt_y</p:attrName>
                                        </p:attrNameLst>
                                      </p:cBhvr>
                                      <p:tavLst>
                                        <p:tav tm="0">
                                          <p:val>
                                            <p:strVal val="#ppt_y"/>
                                          </p:val>
                                        </p:tav>
                                        <p:tav tm="100000">
                                          <p:val>
                                            <p:strVal val="#ppt_y+#ppt_h*1.125000"/>
                                          </p:val>
                                        </p:tav>
                                      </p:tavLst>
                                    </p:anim>
                                    <p:animEffect transition="out" filter="wipe(down)">
                                      <p:cBhvr>
                                        <p:cTn id="35" dur="15000"/>
                                        <p:tgtEl>
                                          <p:spTgt spid="33"/>
                                        </p:tgtEl>
                                      </p:cBhvr>
                                    </p:animEffect>
                                    <p:set>
                                      <p:cBhvr>
                                        <p:cTn id="36" dur="1" fill="hold">
                                          <p:stCondLst>
                                            <p:cond delay="14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33" grpId="0" animBg="1"/>
      <p:bldP spid="67" grpId="0" animBg="1"/>
      <p:bldP spid="69" grpId="0" animBg="1"/>
      <p:bldP spid="70" grpId="0" animBg="1"/>
      <p:bldP spid="73" grpId="0" animBg="1"/>
      <p:bldP spid="74" grpId="0" animBg="1"/>
      <p:bldP spid="76"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8" name="Google Shape;98;p2" descr="background rectangle">
            <a:extLst>
              <a:ext uri="{FF2B5EF4-FFF2-40B4-BE49-F238E27FC236}">
                <a16:creationId xmlns:a16="http://schemas.microsoft.com/office/drawing/2014/main" id="{963A7152-F457-4ACF-9F8B-E2F39C17D719}"/>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chemeClr val="bg1">
                    <a:lumMod val="95000"/>
                  </a:schemeClr>
                </a:solidFill>
                <a:latin typeface="Segoe Print" panose="02000600000000000000" pitchFamily="2" charset="0"/>
                <a:cs typeface="Arial" panose="020B0604020202020204" pitchFamily="34" charset="0"/>
                <a:sym typeface="Arial"/>
              </a:rPr>
              <a:t>¡</a:t>
            </a:r>
            <a:r>
              <a:rPr lang="en-GB" sz="8000" b="1" dirty="0" err="1">
                <a:solidFill>
                  <a:schemeClr val="bg1">
                    <a:lumMod val="95000"/>
                  </a:schemeClr>
                </a:solidFill>
                <a:latin typeface="Segoe Print" panose="02000600000000000000" pitchFamily="2" charset="0"/>
                <a:cs typeface="Arial" panose="020B0604020202020204" pitchFamily="34" charset="0"/>
                <a:sym typeface="Arial"/>
              </a:rPr>
              <a:t>adiós</a:t>
            </a:r>
            <a:r>
              <a:rPr lang="en-GB" sz="8000" b="1" dirty="0">
                <a:solidFill>
                  <a:schemeClr val="bg1">
                    <a:lumMod val="95000"/>
                  </a:schemeClr>
                </a:solidFill>
                <a:latin typeface="Segoe Print" panose="02000600000000000000" pitchFamily="2" charset="0"/>
                <a:cs typeface="Arial" panose="020B0604020202020204" pitchFamily="34" charset="0"/>
                <a:sym typeface="Arial"/>
              </a:rPr>
              <a:t>!</a:t>
            </a:r>
            <a:endParaRPr lang="en-GB" dirty="0">
              <a:solidFill>
                <a:schemeClr val="bg1">
                  <a:lumMod val="95000"/>
                </a:schemeClr>
              </a:solidFill>
            </a:endParaRPr>
          </a:p>
        </p:txBody>
      </p:sp>
      <p:sp>
        <p:nvSpPr>
          <p:cNvPr id="7" name="Google Shape;421;p21">
            <a:extLst>
              <a:ext uri="{FF2B5EF4-FFF2-40B4-BE49-F238E27FC236}">
                <a16:creationId xmlns:a16="http://schemas.microsoft.com/office/drawing/2014/main" id="{C56FA95A-3C48-4E74-BF3B-4E41A382A86D}"/>
              </a:ext>
            </a:extLst>
          </p:cNvPr>
          <p:cNvSpPr/>
          <p:nvPr/>
        </p:nvSpPr>
        <p:spPr>
          <a:xfrm>
            <a:off x="6215144" y="5128536"/>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00B050"/>
                </a:solidFill>
                <a:latin typeface="Modern Love" panose="04090805081005020601" pitchFamily="82" charset="0"/>
                <a:ea typeface="Arial"/>
                <a:cs typeface="Aharoni" panose="02010803020104030203" pitchFamily="2" charset="-79"/>
                <a:sym typeface="Arial"/>
              </a:rPr>
              <a:t>verde</a:t>
            </a:r>
            <a:endParaRPr dirty="0">
              <a:solidFill>
                <a:srgbClr val="00B050"/>
              </a:solidFill>
              <a:latin typeface="Modern Love" panose="04090805081005020601" pitchFamily="82" charset="0"/>
              <a:cs typeface="Aharoni" panose="02010803020104030203"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 name="Google Shape;98;p2" descr="background rectangle">
            <a:extLst>
              <a:ext uri="{FF2B5EF4-FFF2-40B4-BE49-F238E27FC236}">
                <a16:creationId xmlns:a16="http://schemas.microsoft.com/office/drawing/2014/main" id="{15D6C632-F377-48CF-8AA5-422AF4626AFC}"/>
              </a:ext>
            </a:extLst>
          </p:cNvPr>
          <p:cNvSpPr/>
          <p:nvPr/>
        </p:nvSpPr>
        <p:spPr>
          <a:xfrm>
            <a:off x="0" y="127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1" name="Google Shape;101;p2"/>
          <p:cNvSpPr txBox="1"/>
          <p:nvPr/>
        </p:nvSpPr>
        <p:spPr>
          <a:xfrm>
            <a:off x="89095" y="4046717"/>
            <a:ext cx="4172793" cy="310850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800"/>
              <a:buFontTx/>
              <a:buChar char="-"/>
            </a:pPr>
            <a:r>
              <a:rPr lang="es-ES" sz="2800" b="1" dirty="0">
                <a:solidFill>
                  <a:schemeClr val="bg2"/>
                </a:solidFill>
                <a:latin typeface="Century Gothic"/>
                <a:ea typeface="Century Gothic"/>
                <a:cs typeface="Century Gothic"/>
                <a:sym typeface="Century Gothic"/>
              </a:rPr>
              <a:t>tener </a:t>
            </a:r>
            <a:r>
              <a:rPr lang="es-ES" sz="2800" dirty="0">
                <a:solidFill>
                  <a:schemeClr val="bg2"/>
                </a:solidFill>
                <a:latin typeface="Century Gothic"/>
                <a:ea typeface="Century Gothic"/>
                <a:cs typeface="Century Gothic"/>
                <a:sym typeface="Century Gothic"/>
              </a:rPr>
              <a:t>(</a:t>
            </a:r>
            <a:r>
              <a:rPr lang="es-ES" sz="2800" dirty="0" err="1">
                <a:solidFill>
                  <a:schemeClr val="bg2"/>
                </a:solidFill>
                <a:latin typeface="Century Gothic"/>
                <a:ea typeface="Century Gothic"/>
                <a:cs typeface="Century Gothic"/>
                <a:sym typeface="Century Gothic"/>
              </a:rPr>
              <a:t>to</a:t>
            </a:r>
            <a:r>
              <a:rPr lang="es-ES" sz="2800" dirty="0">
                <a:solidFill>
                  <a:schemeClr val="bg2"/>
                </a:solidFill>
                <a:latin typeface="Century Gothic"/>
                <a:ea typeface="Century Gothic"/>
                <a:cs typeface="Century Gothic"/>
                <a:sym typeface="Century Gothic"/>
              </a:rPr>
              <a:t> </a:t>
            </a:r>
            <a:r>
              <a:rPr lang="es-ES" sz="2800" dirty="0" err="1">
                <a:solidFill>
                  <a:schemeClr val="bg2"/>
                </a:solidFill>
                <a:latin typeface="Century Gothic"/>
                <a:ea typeface="Century Gothic"/>
                <a:cs typeface="Century Gothic"/>
                <a:sym typeface="Century Gothic"/>
              </a:rPr>
              <a:t>have</a:t>
            </a:r>
            <a:r>
              <a:rPr lang="es-ES" sz="2800" dirty="0">
                <a:solidFill>
                  <a:schemeClr val="bg2"/>
                </a:solidFill>
                <a:latin typeface="Century Gothic"/>
                <a:ea typeface="Century Gothic"/>
                <a:cs typeface="Century Gothic"/>
                <a:sym typeface="Century Gothic"/>
              </a:rPr>
              <a:t>)</a:t>
            </a:r>
            <a:r>
              <a:rPr lang="es-ES" sz="2800" b="1" dirty="0">
                <a:solidFill>
                  <a:schemeClr val="bg2"/>
                </a:solidFill>
                <a:latin typeface="Century Gothic"/>
                <a:ea typeface="Century Gothic"/>
                <a:cs typeface="Century Gothic"/>
                <a:sym typeface="Century Gothic"/>
              </a:rPr>
              <a:t>:</a:t>
            </a:r>
            <a:r>
              <a:rPr lang="es-ES" sz="2800" dirty="0">
                <a:solidFill>
                  <a:schemeClr val="bg2"/>
                </a:solidFill>
                <a:latin typeface="Century Gothic"/>
                <a:ea typeface="Century Gothic"/>
                <a:cs typeface="Century Gothic"/>
                <a:sym typeface="Century Gothic"/>
              </a:rPr>
              <a:t> </a:t>
            </a:r>
            <a:r>
              <a:rPr lang="es-ES" sz="2800" b="1" dirty="0">
                <a:solidFill>
                  <a:schemeClr val="bg2"/>
                </a:solidFill>
                <a:latin typeface="Century Gothic"/>
                <a:ea typeface="Century Gothic"/>
                <a:cs typeface="Century Gothic"/>
                <a:sym typeface="Century Gothic"/>
              </a:rPr>
              <a:t>tengo </a:t>
            </a:r>
            <a:r>
              <a:rPr lang="es-ES" sz="2800" dirty="0">
                <a:solidFill>
                  <a:schemeClr val="bg2"/>
                </a:solidFill>
                <a:latin typeface="Century Gothic"/>
                <a:ea typeface="Century Gothic"/>
                <a:cs typeface="Century Gothic"/>
                <a:sym typeface="Century Gothic"/>
              </a:rPr>
              <a:t>(I </a:t>
            </a:r>
            <a:r>
              <a:rPr lang="es-ES" sz="2800" dirty="0" err="1">
                <a:solidFill>
                  <a:schemeClr val="bg2"/>
                </a:solidFill>
                <a:latin typeface="Century Gothic"/>
                <a:ea typeface="Century Gothic"/>
                <a:cs typeface="Century Gothic"/>
                <a:sym typeface="Century Gothic"/>
              </a:rPr>
              <a:t>have</a:t>
            </a:r>
            <a:r>
              <a:rPr lang="es-ES" sz="2800" dirty="0">
                <a:solidFill>
                  <a:schemeClr val="bg2"/>
                </a:solidFill>
                <a:latin typeface="Century Gothic"/>
                <a:ea typeface="Century Gothic"/>
                <a:cs typeface="Century Gothic"/>
                <a:sym typeface="Century Gothic"/>
              </a:rPr>
              <a:t>),</a:t>
            </a:r>
            <a:r>
              <a:rPr lang="es-ES" sz="2800" b="1" dirty="0">
                <a:solidFill>
                  <a:schemeClr val="bg2"/>
                </a:solidFill>
                <a:latin typeface="Century Gothic"/>
                <a:ea typeface="Century Gothic"/>
                <a:cs typeface="Century Gothic"/>
                <a:sym typeface="Century Gothic"/>
              </a:rPr>
              <a:t> </a:t>
            </a:r>
            <a:br>
              <a:rPr lang="es-ES" sz="2800" b="1" dirty="0">
                <a:solidFill>
                  <a:schemeClr val="bg2"/>
                </a:solidFill>
                <a:latin typeface="Century Gothic"/>
                <a:ea typeface="Century Gothic"/>
                <a:cs typeface="Century Gothic"/>
                <a:sym typeface="Century Gothic"/>
              </a:rPr>
            </a:br>
            <a:r>
              <a:rPr lang="es-ES" sz="2800" b="1" dirty="0">
                <a:solidFill>
                  <a:schemeClr val="bg2"/>
                </a:solidFill>
                <a:latin typeface="Century Gothic"/>
                <a:ea typeface="Century Gothic"/>
                <a:cs typeface="Century Gothic"/>
                <a:sym typeface="Century Gothic"/>
              </a:rPr>
              <a:t>tiene </a:t>
            </a:r>
            <a:r>
              <a:rPr lang="es-ES" sz="2800" dirty="0">
                <a:solidFill>
                  <a:schemeClr val="bg2"/>
                </a:solidFill>
                <a:latin typeface="Century Gothic"/>
                <a:ea typeface="Century Gothic"/>
                <a:cs typeface="Century Gothic"/>
                <a:sym typeface="Century Gothic"/>
              </a:rPr>
              <a:t>(s/he, </a:t>
            </a:r>
            <a:r>
              <a:rPr lang="es-ES" sz="2800" dirty="0" err="1">
                <a:solidFill>
                  <a:schemeClr val="bg2"/>
                </a:solidFill>
                <a:latin typeface="Century Gothic"/>
                <a:ea typeface="Century Gothic"/>
                <a:cs typeface="Century Gothic"/>
                <a:sym typeface="Century Gothic"/>
              </a:rPr>
              <a:t>it</a:t>
            </a:r>
            <a:r>
              <a:rPr lang="es-ES" sz="2800" dirty="0">
                <a:solidFill>
                  <a:schemeClr val="bg2"/>
                </a:solidFill>
                <a:latin typeface="Century Gothic"/>
                <a:ea typeface="Century Gothic"/>
                <a:cs typeface="Century Gothic"/>
                <a:sym typeface="Century Gothic"/>
              </a:rPr>
              <a:t> has)</a:t>
            </a:r>
          </a:p>
          <a:p>
            <a:pPr marL="285750" marR="0" lvl="0" indent="-285750" algn="l" rtl="0">
              <a:lnSpc>
                <a:spcPct val="100000"/>
              </a:lnSpc>
              <a:spcBef>
                <a:spcPts val="0"/>
              </a:spcBef>
              <a:spcAft>
                <a:spcPts val="0"/>
              </a:spcAft>
              <a:buClr>
                <a:srgbClr val="FFFFFF"/>
              </a:buClr>
              <a:buSzPts val="2800"/>
              <a:buFontTx/>
              <a:buChar char="-"/>
            </a:pPr>
            <a:r>
              <a:rPr lang="es-ES" sz="2800" b="1" dirty="0">
                <a:solidFill>
                  <a:schemeClr val="bg2"/>
                </a:solidFill>
                <a:latin typeface="Century Gothic"/>
                <a:sym typeface="Century Gothic"/>
              </a:rPr>
              <a:t>postnominal </a:t>
            </a:r>
            <a:r>
              <a:rPr lang="es-ES" sz="2800" b="1" dirty="0" err="1">
                <a:solidFill>
                  <a:schemeClr val="bg2"/>
                </a:solidFill>
                <a:latin typeface="Century Gothic"/>
                <a:sym typeface="Century Gothic"/>
              </a:rPr>
              <a:t>adjective</a:t>
            </a:r>
            <a:r>
              <a:rPr lang="es-ES" sz="2800" b="1" dirty="0">
                <a:solidFill>
                  <a:schemeClr val="bg2"/>
                </a:solidFill>
                <a:latin typeface="Century Gothic"/>
                <a:sym typeface="Century Gothic"/>
              </a:rPr>
              <a:t> </a:t>
            </a:r>
            <a:r>
              <a:rPr lang="es-ES" sz="2800" b="1" dirty="0" err="1">
                <a:solidFill>
                  <a:schemeClr val="bg2"/>
                </a:solidFill>
                <a:latin typeface="Century Gothic"/>
                <a:sym typeface="Century Gothic"/>
              </a:rPr>
              <a:t>agreement</a:t>
            </a:r>
            <a:endParaRPr lang="es-ES" sz="2800" dirty="0">
              <a:solidFill>
                <a:schemeClr val="bg2"/>
              </a:solidFill>
            </a:endParaRPr>
          </a:p>
          <a:p>
            <a:pPr marL="457200" marR="0" lvl="0" indent="-457200" algn="l" rtl="0">
              <a:lnSpc>
                <a:spcPct val="100000"/>
              </a:lnSpc>
              <a:spcBef>
                <a:spcPts val="0"/>
              </a:spcBef>
              <a:spcAft>
                <a:spcPts val="0"/>
              </a:spcAft>
              <a:buClr>
                <a:srgbClr val="FFFFFF"/>
              </a:buClr>
              <a:buSzPts val="2800"/>
              <a:buFontTx/>
              <a:buChar char="-"/>
            </a:pPr>
            <a:r>
              <a:rPr lang="es-ES" sz="2800" b="1" dirty="0" err="1">
                <a:solidFill>
                  <a:schemeClr val="bg2"/>
                </a:solidFill>
                <a:latin typeface="Century Gothic"/>
                <a:ea typeface="Century Gothic"/>
                <a:cs typeface="Century Gothic"/>
                <a:sym typeface="Century Gothic"/>
              </a:rPr>
              <a:t>v</a:t>
            </a:r>
            <a:r>
              <a:rPr lang="es-ES" sz="2800" b="1" i="0" u="none" strike="noStrike" cap="none" dirty="0" err="1">
                <a:solidFill>
                  <a:schemeClr val="bg2"/>
                </a:solidFill>
                <a:latin typeface="Century Gothic"/>
                <a:ea typeface="Century Gothic"/>
                <a:cs typeface="Century Gothic"/>
                <a:sym typeface="Century Gothic"/>
              </a:rPr>
              <a:t>owels</a:t>
            </a:r>
            <a:r>
              <a:rPr lang="es-ES" sz="2800" b="1" i="0" u="none" strike="noStrike" cap="none" dirty="0">
                <a:solidFill>
                  <a:schemeClr val="bg2"/>
                </a:solidFill>
                <a:latin typeface="Century Gothic"/>
                <a:ea typeface="Century Gothic"/>
                <a:cs typeface="Century Gothic"/>
                <a:sym typeface="Century Gothic"/>
              </a:rPr>
              <a:t> </a:t>
            </a:r>
            <a:r>
              <a:rPr lang="es-ES" sz="2800" b="1" dirty="0">
                <a:solidFill>
                  <a:schemeClr val="bg2"/>
                </a:solidFill>
                <a:latin typeface="Century Gothic"/>
                <a:ea typeface="Century Gothic"/>
                <a:cs typeface="Century Gothic"/>
                <a:sym typeface="Century Gothic"/>
              </a:rPr>
              <a:t>[</a:t>
            </a:r>
            <a:r>
              <a:rPr lang="es-ES" sz="2800" b="1" dirty="0" err="1">
                <a:solidFill>
                  <a:schemeClr val="bg2"/>
                </a:solidFill>
                <a:latin typeface="Century Gothic"/>
                <a:ea typeface="Century Gothic"/>
                <a:cs typeface="Century Gothic"/>
                <a:sym typeface="Century Gothic"/>
              </a:rPr>
              <a:t>revisited</a:t>
            </a:r>
            <a:r>
              <a:rPr lang="es-ES" sz="2800" b="1" dirty="0">
                <a:solidFill>
                  <a:schemeClr val="bg2"/>
                </a:solidFill>
                <a:latin typeface="Century Gothic"/>
                <a:ea typeface="Century Gothic"/>
                <a:cs typeface="Century Gothic"/>
                <a:sym typeface="Century Gothic"/>
              </a:rPr>
              <a:t>]</a:t>
            </a:r>
          </a:p>
          <a:p>
            <a:pPr marR="0" lvl="0" algn="l" rtl="0">
              <a:lnSpc>
                <a:spcPct val="100000"/>
              </a:lnSpc>
              <a:spcBef>
                <a:spcPts val="0"/>
              </a:spcBef>
              <a:spcAft>
                <a:spcPts val="0"/>
              </a:spcAft>
              <a:buClr>
                <a:srgbClr val="FFFFFF"/>
              </a:buClr>
              <a:buSzPts val="2800"/>
            </a:pPr>
            <a:endParaRPr lang="es-ES" sz="2800" b="0" i="0" u="none" strike="noStrike" cap="none" dirty="0">
              <a:solidFill>
                <a:schemeClr val="bg2"/>
              </a:solidFill>
              <a:latin typeface="Calibri"/>
              <a:ea typeface="Calibri"/>
              <a:cs typeface="Calibri"/>
              <a:sym typeface="Calibri"/>
            </a:endParaRPr>
          </a:p>
        </p:txBody>
      </p:sp>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304800"/>
            <a:ext cx="4350984" cy="1325563"/>
          </a:xfrm>
        </p:spPr>
        <p:txBody>
          <a:bodyPr>
            <a:normAutofit fontScale="90000"/>
          </a:bodyPr>
          <a:lstStyle/>
          <a:p>
            <a:pPr marL="0" marR="0" lvl="0" indent="0" algn="ctr" rtl="0">
              <a:lnSpc>
                <a:spcPct val="100000"/>
              </a:lnSpc>
              <a:spcBef>
                <a:spcPts val="0"/>
              </a:spcBef>
              <a:spcAft>
                <a:spcPts val="0"/>
              </a:spcAft>
              <a:buClr>
                <a:srgbClr val="FFFFFF"/>
              </a:buClr>
              <a:buSzPts val="3600"/>
              <a:buFont typeface="Century Gothic"/>
              <a:buNone/>
            </a:pPr>
            <a:r>
              <a:rPr lang="en-GB" sz="4400" b="1" i="0" u="none" strike="noStrike" cap="none" dirty="0">
                <a:solidFill>
                  <a:schemeClr val="lt2"/>
                </a:solidFill>
                <a:latin typeface="Century Gothic"/>
                <a:ea typeface="Century Gothic"/>
                <a:cs typeface="Century Gothic"/>
                <a:sym typeface="Century Gothic"/>
              </a:rPr>
              <a:t>Saying what I and others have</a:t>
            </a:r>
            <a:endParaRPr lang="en-GB" sz="2400" b="0" i="0" u="none" strike="noStrike" cap="none" dirty="0">
              <a:solidFill>
                <a:schemeClr val="lt2"/>
              </a:solidFill>
              <a:latin typeface="Calibri"/>
              <a:ea typeface="Calibri"/>
              <a:cs typeface="Calibri"/>
              <a:sym typeface="Calibri"/>
            </a:endParaRPr>
          </a:p>
        </p:txBody>
      </p:sp>
      <p:sp>
        <p:nvSpPr>
          <p:cNvPr id="8" name="Google Shape;100;p2">
            <a:extLst>
              <a:ext uri="{FF2B5EF4-FFF2-40B4-BE49-F238E27FC236}">
                <a16:creationId xmlns:a16="http://schemas.microsoft.com/office/drawing/2014/main" id="{AD017EE6-D313-46C9-9C36-8CE9B548176E}"/>
              </a:ext>
            </a:extLst>
          </p:cNvPr>
          <p:cNvSpPr/>
          <p:nvPr/>
        </p:nvSpPr>
        <p:spPr>
          <a:xfrm>
            <a:off x="7174296" y="4432107"/>
            <a:ext cx="5645628"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i="0" u="none" strike="noStrike" cap="none" dirty="0" err="1">
                <a:solidFill>
                  <a:srgbClr val="00B050"/>
                </a:solidFill>
                <a:latin typeface="Modern Love" panose="04090805081005020601" pitchFamily="82" charset="0"/>
                <a:ea typeface="STHupo" panose="02010800040101010101" pitchFamily="2" charset="-122"/>
                <a:cs typeface="Aharoni" panose="02010803020104030203" pitchFamily="2" charset="-79"/>
                <a:sym typeface="Arial"/>
              </a:rPr>
              <a:t>verde</a:t>
            </a:r>
            <a:endParaRPr dirty="0">
              <a:solidFill>
                <a:srgbClr val="00B050"/>
              </a:solidFill>
              <a:latin typeface="Modern Love" panose="04090805081005020601" pitchFamily="82" charset="0"/>
              <a:ea typeface="STHupo" panose="02010800040101010101" pitchFamily="2" charset="-122"/>
              <a:cs typeface="Aharoni" panose="02010803020104030203" pitchFamily="2" charset="-79"/>
            </a:endParaRPr>
          </a:p>
        </p:txBody>
      </p:sp>
      <p:pic>
        <p:nvPicPr>
          <p:cNvPr id="1026" name="Picture 2" descr="Ciudad, Mañana, Amanecer, Cielo">
            <a:extLst>
              <a:ext uri="{FF2B5EF4-FFF2-40B4-BE49-F238E27FC236}">
                <a16:creationId xmlns:a16="http://schemas.microsoft.com/office/drawing/2014/main" id="{3CE5F46E-31EE-C79C-B1C1-3FD6B5801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0984" y="4781640"/>
            <a:ext cx="3173666" cy="20750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2" name="TextBox 11">
            <a:extLst>
              <a:ext uri="{FF2B5EF4-FFF2-40B4-BE49-F238E27FC236}">
                <a16:creationId xmlns:a16="http://schemas.microsoft.com/office/drawing/2014/main" id="{3056A7A0-1A2E-4E47-9BA7-5D1AF8B7B743}"/>
              </a:ext>
            </a:extLst>
          </p:cNvPr>
          <p:cNvSpPr txBox="1"/>
          <p:nvPr/>
        </p:nvSpPr>
        <p:spPr>
          <a:xfrm>
            <a:off x="9706629" y="-4542"/>
            <a:ext cx="561371" cy="1200329"/>
          </a:xfrm>
          <a:prstGeom prst="rect">
            <a:avLst/>
          </a:prstGeom>
          <a:noFill/>
        </p:spPr>
        <p:txBody>
          <a:bodyPr wrap="none" rtlCol="0" anchor="ctr">
            <a:spAutoFit/>
          </a:bodyPr>
          <a:lstStyle/>
          <a:p>
            <a:pPr algn="ctr"/>
            <a:r>
              <a:rPr lang="en-GB" sz="2400" b="1" dirty="0">
                <a:solidFill>
                  <a:srgbClr val="002060"/>
                </a:solidFill>
                <a:latin typeface="Century Gothic" panose="020B0502020202020204" pitchFamily="34" charset="0"/>
              </a:rPr>
              <a:t> a </a:t>
            </a:r>
          </a:p>
          <a:p>
            <a:pPr algn="ctr"/>
            <a:r>
              <a:rPr lang="en-GB" sz="2400" b="1" dirty="0">
                <a:solidFill>
                  <a:srgbClr val="002060"/>
                </a:solidFill>
                <a:latin typeface="Century Gothic" panose="020B0502020202020204" pitchFamily="34" charset="0"/>
                <a:sym typeface="Wingdings" panose="05000000000000000000" pitchFamily="2" charset="2"/>
              </a:rPr>
              <a:t></a:t>
            </a:r>
          </a:p>
          <a:p>
            <a:pPr algn="ctr"/>
            <a:r>
              <a:rPr lang="en-GB" sz="2400" b="1" dirty="0">
                <a:solidFill>
                  <a:srgbClr val="002060"/>
                </a:solidFill>
                <a:latin typeface="Century Gothic" panose="020B0502020202020204" pitchFamily="34" charset="0"/>
                <a:sym typeface="Wingdings" panose="05000000000000000000" pitchFamily="2" charset="2"/>
              </a:rPr>
              <a:t>z</a:t>
            </a:r>
            <a:endParaRPr lang="en-GB" sz="2400" b="1" dirty="0">
              <a:solidFill>
                <a:srgbClr val="002060"/>
              </a:solidFill>
              <a:latin typeface="Century Gothic" panose="020B0502020202020204" pitchFamily="34" charset="0"/>
            </a:endParaRPr>
          </a:p>
        </p:txBody>
      </p:sp>
      <p:sp>
        <p:nvSpPr>
          <p:cNvPr id="13" name="Google Shape;129;p5">
            <a:extLst>
              <a:ext uri="{FF2B5EF4-FFF2-40B4-BE49-F238E27FC236}">
                <a16:creationId xmlns:a16="http://schemas.microsoft.com/office/drawing/2014/main" id="{B3FB001C-B569-4F96-98EF-281FD0D16631}"/>
              </a:ext>
            </a:extLst>
          </p:cNvPr>
          <p:cNvSpPr txBox="1"/>
          <p:nvPr/>
        </p:nvSpPr>
        <p:spPr>
          <a:xfrm>
            <a:off x="203581" y="1024169"/>
            <a:ext cx="2374136" cy="107717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3200" b="1" dirty="0" err="1">
                <a:solidFill>
                  <a:srgbClr val="FF0066"/>
                </a:solidFill>
                <a:latin typeface="Century Gothic" panose="020B0502020202020204" pitchFamily="34" charset="0"/>
                <a:ea typeface="Century Gothic"/>
                <a:cs typeface="Century Gothic"/>
                <a:sym typeface="Century Gothic"/>
              </a:rPr>
              <a:t>e</a:t>
            </a:r>
            <a:r>
              <a:rPr lang="en-GB" sz="3200" dirty="0" err="1">
                <a:solidFill>
                  <a:srgbClr val="002060"/>
                </a:solidFill>
                <a:latin typeface="Century Gothic" panose="020B0502020202020204" pitchFamily="34" charset="0"/>
                <a:ea typeface="Century Gothic"/>
                <a:cs typeface="Century Gothic"/>
                <a:sym typeface="Century Gothic"/>
              </a:rPr>
              <a:t>l</a:t>
            </a:r>
            <a:r>
              <a:rPr lang="en-GB" sz="3200" b="1" dirty="0" err="1">
                <a:solidFill>
                  <a:srgbClr val="FF0066"/>
                </a:solidFill>
                <a:latin typeface="Century Gothic" panose="020B0502020202020204" pitchFamily="34" charset="0"/>
                <a:ea typeface="Century Gothic"/>
                <a:cs typeface="Century Gothic"/>
                <a:sym typeface="Century Gothic"/>
              </a:rPr>
              <a:t>e</a:t>
            </a:r>
            <a:r>
              <a:rPr lang="en-GB" sz="3200" dirty="0" err="1">
                <a:solidFill>
                  <a:srgbClr val="002060"/>
                </a:solidFill>
                <a:latin typeface="Century Gothic" panose="020B0502020202020204" pitchFamily="34" charset="0"/>
                <a:ea typeface="Century Gothic"/>
                <a:cs typeface="Century Gothic"/>
                <a:sym typeface="Century Gothic"/>
              </a:rPr>
              <a:t>fant</a:t>
            </a:r>
            <a:r>
              <a:rPr lang="en-GB" sz="3200" b="1" dirty="0" err="1">
                <a:solidFill>
                  <a:srgbClr val="FF0066"/>
                </a:solidFill>
                <a:latin typeface="Century Gothic" panose="020B0502020202020204" pitchFamily="34" charset="0"/>
                <a:ea typeface="Century Gothic"/>
                <a:cs typeface="Century Gothic"/>
                <a:sym typeface="Century Gothic"/>
              </a:rPr>
              <a:t>e</a:t>
            </a:r>
            <a:endParaRPr lang="en-GB" sz="3200" b="1" dirty="0">
              <a:solidFill>
                <a:srgbClr val="FF0066"/>
              </a:solidFill>
              <a:latin typeface="Century Gothic" panose="020B0502020202020204" pitchFamily="34" charset="0"/>
              <a:ea typeface="Century Gothic"/>
              <a:cs typeface="Century Gothic"/>
              <a:sym typeface="Century Gothic"/>
            </a:endParaRPr>
          </a:p>
          <a:p>
            <a:pPr lvl="0">
              <a:buClr>
                <a:srgbClr val="002060"/>
              </a:buClr>
              <a:buSzPts val="11500"/>
            </a:pPr>
            <a:endParaRPr sz="3200" b="1" i="0" u="none" strike="noStrike" cap="none" dirty="0">
              <a:solidFill>
                <a:srgbClr val="FF0066"/>
              </a:solidFill>
              <a:latin typeface="Century Gothic" panose="020B0502020202020204" pitchFamily="34" charset="0"/>
              <a:ea typeface="Calibri"/>
              <a:cs typeface="Calibri"/>
              <a:sym typeface="Calibri"/>
            </a:endParaRPr>
          </a:p>
        </p:txBody>
      </p:sp>
      <p:sp>
        <p:nvSpPr>
          <p:cNvPr id="14" name="TextBox 13">
            <a:extLst>
              <a:ext uri="{FF2B5EF4-FFF2-40B4-BE49-F238E27FC236}">
                <a16:creationId xmlns:a16="http://schemas.microsoft.com/office/drawing/2014/main" id="{49C1D9A4-7CE4-4DDD-851D-9BC813409CAA}"/>
              </a:ext>
            </a:extLst>
          </p:cNvPr>
          <p:cNvSpPr txBox="1"/>
          <p:nvPr/>
        </p:nvSpPr>
        <p:spPr>
          <a:xfrm>
            <a:off x="200245" y="1727569"/>
            <a:ext cx="2333864" cy="584775"/>
          </a:xfrm>
          <a:prstGeom prst="rect">
            <a:avLst/>
          </a:prstGeom>
          <a:noFill/>
        </p:spPr>
        <p:txBody>
          <a:bodyPr wrap="square">
            <a:spAutoFit/>
          </a:bodyPr>
          <a:lstStyle/>
          <a:p>
            <a:pPr>
              <a:buClr>
                <a:srgbClr val="002060"/>
              </a:buClr>
              <a:buSzPts val="11500"/>
            </a:pPr>
            <a:r>
              <a:rPr lang="en-GB" sz="3200" b="1" dirty="0" err="1">
                <a:solidFill>
                  <a:srgbClr val="FF0066"/>
                </a:solidFill>
                <a:latin typeface="Century Gothic" panose="020B0502020202020204" pitchFamily="34" charset="0"/>
                <a:ea typeface="Century Gothic"/>
                <a:cs typeface="Century Gothic"/>
                <a:sym typeface="Century Gothic"/>
              </a:rPr>
              <a:t>u</a:t>
            </a:r>
            <a:r>
              <a:rPr lang="en-GB" sz="3200" dirty="0" err="1">
                <a:solidFill>
                  <a:srgbClr val="002060"/>
                </a:solidFill>
                <a:latin typeface="Century Gothic" panose="020B0502020202020204" pitchFamily="34" charset="0"/>
                <a:ea typeface="Century Gothic"/>
                <a:cs typeface="Century Gothic"/>
                <a:sym typeface="Century Gothic"/>
              </a:rPr>
              <a:t>niverso</a:t>
            </a:r>
            <a:endParaRPr lang="en-GB" sz="3200" dirty="0">
              <a:solidFill>
                <a:srgbClr val="002060"/>
              </a:solidFill>
              <a:latin typeface="Century Gothic" panose="020B0502020202020204" pitchFamily="34" charset="0"/>
              <a:ea typeface="Century Gothic"/>
              <a:cs typeface="Century Gothic"/>
              <a:sym typeface="Century Gothic"/>
            </a:endParaRPr>
          </a:p>
        </p:txBody>
      </p:sp>
      <p:sp>
        <p:nvSpPr>
          <p:cNvPr id="15" name="TextBox 14">
            <a:extLst>
              <a:ext uri="{FF2B5EF4-FFF2-40B4-BE49-F238E27FC236}">
                <a16:creationId xmlns:a16="http://schemas.microsoft.com/office/drawing/2014/main" id="{06AC93FF-CD8E-49FD-B6AC-B4F7443F2D9D}"/>
              </a:ext>
            </a:extLst>
          </p:cNvPr>
          <p:cNvSpPr txBox="1"/>
          <p:nvPr/>
        </p:nvSpPr>
        <p:spPr>
          <a:xfrm>
            <a:off x="200245" y="2376292"/>
            <a:ext cx="1774512" cy="584775"/>
          </a:xfrm>
          <a:prstGeom prst="rect">
            <a:avLst/>
          </a:prstGeom>
          <a:noFill/>
        </p:spPr>
        <p:txBody>
          <a:bodyPr wrap="square">
            <a:spAutoFit/>
          </a:bodyPr>
          <a:lstStyle/>
          <a:p>
            <a:pPr>
              <a:buClr>
                <a:srgbClr val="002060"/>
              </a:buClr>
              <a:buSzPts val="11500"/>
            </a:pPr>
            <a:r>
              <a:rPr lang="en-GB" sz="3200" dirty="0">
                <a:solidFill>
                  <a:srgbClr val="002060"/>
                </a:solidFill>
                <a:latin typeface="Century Gothic" panose="020B0502020202020204" pitchFamily="34" charset="0"/>
                <a:ea typeface="Century Gothic"/>
                <a:cs typeface="Century Gothic"/>
                <a:sym typeface="Century Gothic"/>
              </a:rPr>
              <a:t>c</a:t>
            </a:r>
            <a:r>
              <a:rPr lang="en-GB" sz="3200" b="1" dirty="0">
                <a:solidFill>
                  <a:srgbClr val="FF0066"/>
                </a:solidFill>
                <a:latin typeface="Century Gothic" panose="020B0502020202020204" pitchFamily="34" charset="0"/>
                <a:ea typeface="Century Gothic"/>
                <a:cs typeface="Century Gothic"/>
                <a:sym typeface="Century Gothic"/>
              </a:rPr>
              <a:t>a</a:t>
            </a:r>
            <a:r>
              <a:rPr lang="en-GB" sz="3200" dirty="0">
                <a:solidFill>
                  <a:srgbClr val="002060"/>
                </a:solidFill>
                <a:latin typeface="Century Gothic" panose="020B0502020202020204" pitchFamily="34" charset="0"/>
                <a:ea typeface="Century Gothic"/>
                <a:cs typeface="Century Gothic"/>
                <a:sym typeface="Century Gothic"/>
              </a:rPr>
              <a:t>s</a:t>
            </a:r>
            <a:r>
              <a:rPr lang="en-GB" sz="3200" b="1" dirty="0">
                <a:solidFill>
                  <a:srgbClr val="FF0066"/>
                </a:solidFill>
                <a:latin typeface="Century Gothic" panose="020B0502020202020204" pitchFamily="34" charset="0"/>
                <a:ea typeface="Century Gothic"/>
                <a:cs typeface="Century Gothic"/>
                <a:sym typeface="Century Gothic"/>
              </a:rPr>
              <a:t>a</a:t>
            </a:r>
          </a:p>
        </p:txBody>
      </p:sp>
      <p:sp>
        <p:nvSpPr>
          <p:cNvPr id="16" name="TextBox 15">
            <a:extLst>
              <a:ext uri="{FF2B5EF4-FFF2-40B4-BE49-F238E27FC236}">
                <a16:creationId xmlns:a16="http://schemas.microsoft.com/office/drawing/2014/main" id="{1C63324E-9C9D-4219-ABE7-BE377894E2A5}"/>
              </a:ext>
            </a:extLst>
          </p:cNvPr>
          <p:cNvSpPr txBox="1"/>
          <p:nvPr/>
        </p:nvSpPr>
        <p:spPr>
          <a:xfrm>
            <a:off x="200245" y="3120675"/>
            <a:ext cx="2333864" cy="584775"/>
          </a:xfrm>
          <a:prstGeom prst="rect">
            <a:avLst/>
          </a:prstGeom>
          <a:noFill/>
        </p:spPr>
        <p:txBody>
          <a:bodyPr wrap="square">
            <a:spAutoFit/>
          </a:bodyPr>
          <a:lstStyle/>
          <a:p>
            <a:pPr>
              <a:buClr>
                <a:srgbClr val="002060"/>
              </a:buClr>
              <a:buSzPts val="11500"/>
            </a:pPr>
            <a:r>
              <a:rPr lang="en-GB" sz="3200" u="sng" dirty="0">
                <a:solidFill>
                  <a:srgbClr val="002060"/>
                </a:solidFill>
                <a:latin typeface="Century Gothic" panose="020B0502020202020204" pitchFamily="34" charset="0"/>
                <a:ea typeface="Century Gothic"/>
                <a:cs typeface="Century Gothic"/>
                <a:sym typeface="Century Gothic"/>
              </a:rPr>
              <a:t>ch</a:t>
            </a:r>
            <a:r>
              <a:rPr lang="en-GB" sz="3200" b="1" u="sng" dirty="0">
                <a:solidFill>
                  <a:srgbClr val="FF0066"/>
                </a:solidFill>
                <a:latin typeface="Century Gothic" panose="020B0502020202020204" pitchFamily="34" charset="0"/>
                <a:ea typeface="Century Gothic"/>
                <a:cs typeface="Century Gothic"/>
                <a:sym typeface="Century Gothic"/>
              </a:rPr>
              <a:t>o</a:t>
            </a:r>
            <a:r>
              <a:rPr lang="en-GB" sz="3200" dirty="0">
                <a:solidFill>
                  <a:srgbClr val="002060"/>
                </a:solidFill>
                <a:latin typeface="Century Gothic" panose="020B0502020202020204" pitchFamily="34" charset="0"/>
                <a:ea typeface="Century Gothic"/>
                <a:cs typeface="Century Gothic"/>
                <a:sym typeface="Century Gothic"/>
              </a:rPr>
              <a:t>c</a:t>
            </a:r>
            <a:r>
              <a:rPr lang="en-GB" sz="3200" b="1" dirty="0">
                <a:solidFill>
                  <a:srgbClr val="FF0066"/>
                </a:solidFill>
                <a:latin typeface="Century Gothic" panose="020B0502020202020204" pitchFamily="34" charset="0"/>
                <a:ea typeface="Century Gothic"/>
                <a:cs typeface="Century Gothic"/>
                <a:sym typeface="Century Gothic"/>
              </a:rPr>
              <a:t>o</a:t>
            </a:r>
            <a:r>
              <a:rPr lang="en-GB" sz="3200" u="sng" dirty="0">
                <a:solidFill>
                  <a:srgbClr val="002060"/>
                </a:solidFill>
                <a:latin typeface="Century Gothic" panose="020B0502020202020204" pitchFamily="34" charset="0"/>
                <a:ea typeface="Century Gothic"/>
                <a:cs typeface="Century Gothic"/>
                <a:sym typeface="Century Gothic"/>
              </a:rPr>
              <a:t>l</a:t>
            </a:r>
            <a:r>
              <a:rPr lang="en-GB" sz="3200" b="1" u="sng" dirty="0">
                <a:solidFill>
                  <a:srgbClr val="FF0066"/>
                </a:solidFill>
                <a:latin typeface="Century Gothic" panose="020B0502020202020204" pitchFamily="34" charset="0"/>
                <a:ea typeface="Century Gothic"/>
                <a:cs typeface="Century Gothic"/>
                <a:sym typeface="Century Gothic"/>
              </a:rPr>
              <a:t>a</a:t>
            </a:r>
            <a:r>
              <a:rPr lang="en-GB" sz="3200" dirty="0">
                <a:solidFill>
                  <a:srgbClr val="002060"/>
                </a:solidFill>
                <a:latin typeface="Century Gothic" panose="020B0502020202020204" pitchFamily="34" charset="0"/>
                <a:ea typeface="Century Gothic"/>
                <a:cs typeface="Century Gothic"/>
                <a:sym typeface="Century Gothic"/>
              </a:rPr>
              <a:t>t</a:t>
            </a:r>
            <a:r>
              <a:rPr lang="en-GB" sz="3200" b="1" dirty="0">
                <a:solidFill>
                  <a:srgbClr val="FF0066"/>
                </a:solidFill>
                <a:latin typeface="Century Gothic" panose="020B0502020202020204" pitchFamily="34" charset="0"/>
                <a:ea typeface="Century Gothic"/>
                <a:cs typeface="Century Gothic"/>
                <a:sym typeface="Century Gothic"/>
              </a:rPr>
              <a:t>e</a:t>
            </a:r>
          </a:p>
        </p:txBody>
      </p:sp>
      <p:sp>
        <p:nvSpPr>
          <p:cNvPr id="17" name="TextBox 16">
            <a:extLst>
              <a:ext uri="{FF2B5EF4-FFF2-40B4-BE49-F238E27FC236}">
                <a16:creationId xmlns:a16="http://schemas.microsoft.com/office/drawing/2014/main" id="{D25012F2-540E-48DA-B2D9-7A49F57C282F}"/>
              </a:ext>
            </a:extLst>
          </p:cNvPr>
          <p:cNvSpPr txBox="1"/>
          <p:nvPr/>
        </p:nvSpPr>
        <p:spPr>
          <a:xfrm>
            <a:off x="243853" y="3896667"/>
            <a:ext cx="2333864" cy="584775"/>
          </a:xfrm>
          <a:prstGeom prst="rect">
            <a:avLst/>
          </a:prstGeom>
          <a:noFill/>
        </p:spPr>
        <p:txBody>
          <a:bodyPr wrap="square">
            <a:spAutoFit/>
          </a:bodyPr>
          <a:lstStyle/>
          <a:p>
            <a:pPr>
              <a:buClr>
                <a:srgbClr val="002060"/>
              </a:buClr>
              <a:buSzPts val="11500"/>
            </a:pPr>
            <a:r>
              <a:rPr lang="en-GB" sz="3200" b="1" dirty="0">
                <a:solidFill>
                  <a:srgbClr val="FF0066"/>
                </a:solidFill>
                <a:latin typeface="Century Gothic" panose="020B0502020202020204" pitchFamily="34" charset="0"/>
                <a:ea typeface="Century Gothic"/>
                <a:cs typeface="Century Gothic"/>
                <a:sym typeface="Century Gothic"/>
              </a:rPr>
              <a:t>i</a:t>
            </a:r>
            <a:r>
              <a:rPr lang="en-GB" sz="3200" dirty="0">
                <a:solidFill>
                  <a:srgbClr val="002060"/>
                </a:solidFill>
                <a:latin typeface="Century Gothic" panose="020B0502020202020204" pitchFamily="34" charset="0"/>
                <a:ea typeface="Century Gothic"/>
                <a:cs typeface="Century Gothic"/>
                <a:sym typeface="Century Gothic"/>
              </a:rPr>
              <a:t>dea</a:t>
            </a:r>
            <a:endParaRPr lang="en-GB" sz="3200" b="1" dirty="0">
              <a:solidFill>
                <a:srgbClr val="FF0066"/>
              </a:solidFill>
              <a:latin typeface="Century Gothic" panose="020B0502020202020204" pitchFamily="34" charset="0"/>
              <a:ea typeface="Century Gothic"/>
              <a:cs typeface="Century Gothic"/>
              <a:sym typeface="Century Gothic"/>
            </a:endParaRPr>
          </a:p>
        </p:txBody>
      </p:sp>
      <p:sp>
        <p:nvSpPr>
          <p:cNvPr id="18" name="TextBox 17">
            <a:extLst>
              <a:ext uri="{FF2B5EF4-FFF2-40B4-BE49-F238E27FC236}">
                <a16:creationId xmlns:a16="http://schemas.microsoft.com/office/drawing/2014/main" id="{258D1057-9708-40ED-83D9-9D113A2C3645}"/>
              </a:ext>
            </a:extLst>
          </p:cNvPr>
          <p:cNvSpPr txBox="1"/>
          <p:nvPr/>
        </p:nvSpPr>
        <p:spPr>
          <a:xfrm>
            <a:off x="206531" y="4602528"/>
            <a:ext cx="2333864" cy="584775"/>
          </a:xfrm>
          <a:prstGeom prst="rect">
            <a:avLst/>
          </a:prstGeom>
          <a:noFill/>
        </p:spPr>
        <p:txBody>
          <a:bodyPr wrap="square">
            <a:spAutoFit/>
          </a:bodyPr>
          <a:lstStyle/>
          <a:p>
            <a:pPr>
              <a:buClr>
                <a:srgbClr val="002060"/>
              </a:buClr>
              <a:buSzPts val="11500"/>
            </a:pPr>
            <a:r>
              <a:rPr lang="en-GB" sz="3200" dirty="0">
                <a:solidFill>
                  <a:srgbClr val="002060"/>
                </a:solidFill>
                <a:latin typeface="Century Gothic" panose="020B0502020202020204" pitchFamily="34" charset="0"/>
                <a:ea typeface="Century Gothic"/>
                <a:cs typeface="Century Gothic"/>
                <a:sym typeface="Century Gothic"/>
              </a:rPr>
              <a:t>d</a:t>
            </a:r>
            <a:r>
              <a:rPr lang="en-GB" sz="3200" b="1" dirty="0">
                <a:solidFill>
                  <a:srgbClr val="FF0066"/>
                </a:solidFill>
                <a:latin typeface="Century Gothic" panose="020B0502020202020204" pitchFamily="34" charset="0"/>
                <a:ea typeface="Century Gothic"/>
                <a:cs typeface="Century Gothic"/>
                <a:sym typeface="Century Gothic"/>
              </a:rPr>
              <a:t>o</a:t>
            </a:r>
            <a:r>
              <a:rPr lang="en-GB" sz="3200" dirty="0">
                <a:solidFill>
                  <a:srgbClr val="002060"/>
                </a:solidFill>
                <a:latin typeface="Century Gothic" panose="020B0502020202020204" pitchFamily="34" charset="0"/>
                <a:ea typeface="Century Gothic"/>
                <a:cs typeface="Century Gothic"/>
                <a:sym typeface="Century Gothic"/>
              </a:rPr>
              <a:t>s</a:t>
            </a:r>
            <a:endParaRPr lang="en-GB" sz="3200" b="1" dirty="0">
              <a:solidFill>
                <a:srgbClr val="FF0066"/>
              </a:solidFill>
              <a:latin typeface="Century Gothic" panose="020B0502020202020204" pitchFamily="34" charset="0"/>
              <a:ea typeface="Calibri"/>
              <a:cs typeface="Calibri"/>
              <a:sym typeface="Calibri"/>
            </a:endParaRPr>
          </a:p>
        </p:txBody>
      </p:sp>
      <p:sp>
        <p:nvSpPr>
          <p:cNvPr id="19" name="TextBox 18">
            <a:extLst>
              <a:ext uri="{FF2B5EF4-FFF2-40B4-BE49-F238E27FC236}">
                <a16:creationId xmlns:a16="http://schemas.microsoft.com/office/drawing/2014/main" id="{44BA34EA-8652-4CAC-B8F2-7554D88739F8}"/>
              </a:ext>
            </a:extLst>
          </p:cNvPr>
          <p:cNvSpPr txBox="1"/>
          <p:nvPr/>
        </p:nvSpPr>
        <p:spPr>
          <a:xfrm>
            <a:off x="200245" y="5308389"/>
            <a:ext cx="3099459" cy="584775"/>
          </a:xfrm>
          <a:prstGeom prst="rect">
            <a:avLst/>
          </a:prstGeom>
          <a:noFill/>
        </p:spPr>
        <p:txBody>
          <a:bodyPr wrap="square">
            <a:spAutoFit/>
          </a:bodyPr>
          <a:lstStyle/>
          <a:p>
            <a:pPr>
              <a:buClr>
                <a:srgbClr val="002060"/>
              </a:buClr>
              <a:buSzPts val="11500"/>
            </a:pPr>
            <a:r>
              <a:rPr lang="en-GB" sz="3200" b="1" u="sng" dirty="0" err="1">
                <a:solidFill>
                  <a:srgbClr val="FF0066"/>
                </a:solidFill>
                <a:latin typeface="Century Gothic" panose="020B0502020202020204" pitchFamily="34" charset="0"/>
                <a:ea typeface="Calibri"/>
                <a:cs typeface="Calibri"/>
                <a:sym typeface="Calibri"/>
              </a:rPr>
              <a:t>i</a:t>
            </a:r>
            <a:r>
              <a:rPr lang="en-GB" sz="3200" u="sng" dirty="0" err="1">
                <a:solidFill>
                  <a:srgbClr val="002060"/>
                </a:solidFill>
                <a:latin typeface="Century Gothic" panose="020B0502020202020204" pitchFamily="34" charset="0"/>
                <a:ea typeface="Calibri"/>
                <a:cs typeface="Calibri"/>
                <a:sym typeface="Calibri"/>
              </a:rPr>
              <a:t>n</a:t>
            </a:r>
            <a:r>
              <a:rPr lang="en-GB" sz="3200" dirty="0" err="1">
                <a:solidFill>
                  <a:srgbClr val="002060"/>
                </a:solidFill>
                <a:latin typeface="Century Gothic" panose="020B0502020202020204" pitchFamily="34" charset="0"/>
                <a:ea typeface="Calibri"/>
                <a:cs typeface="Calibri"/>
                <a:sym typeface="Calibri"/>
              </a:rPr>
              <a:t>t</a:t>
            </a:r>
            <a:r>
              <a:rPr lang="en-GB" sz="3200" b="1" dirty="0" err="1">
                <a:solidFill>
                  <a:srgbClr val="FF0066"/>
                </a:solidFill>
                <a:latin typeface="Century Gothic" panose="020B0502020202020204" pitchFamily="34" charset="0"/>
                <a:ea typeface="Calibri"/>
                <a:cs typeface="Calibri"/>
                <a:sym typeface="Calibri"/>
              </a:rPr>
              <a:t>e</a:t>
            </a:r>
            <a:r>
              <a:rPr lang="en-GB" sz="3200" u="sng" dirty="0" err="1">
                <a:solidFill>
                  <a:srgbClr val="002060"/>
                </a:solidFill>
                <a:latin typeface="Century Gothic" panose="020B0502020202020204" pitchFamily="34" charset="0"/>
                <a:ea typeface="Calibri"/>
                <a:cs typeface="Calibri"/>
                <a:sym typeface="Calibri"/>
              </a:rPr>
              <a:t>r</a:t>
            </a:r>
            <a:r>
              <a:rPr lang="en-GB" sz="3200" b="1" u="sng" dirty="0" err="1">
                <a:solidFill>
                  <a:srgbClr val="FF0066"/>
                </a:solidFill>
                <a:latin typeface="Century Gothic" panose="020B0502020202020204" pitchFamily="34" charset="0"/>
                <a:ea typeface="Calibri"/>
                <a:cs typeface="Calibri"/>
                <a:sym typeface="Calibri"/>
              </a:rPr>
              <a:t>e</a:t>
            </a:r>
            <a:r>
              <a:rPr lang="en-GB" sz="3200" dirty="0" err="1">
                <a:solidFill>
                  <a:srgbClr val="002060"/>
                </a:solidFill>
                <a:latin typeface="Century Gothic" panose="020B0502020202020204" pitchFamily="34" charset="0"/>
                <a:ea typeface="Calibri"/>
                <a:cs typeface="Calibri"/>
                <a:sym typeface="Calibri"/>
              </a:rPr>
              <a:t>s</a:t>
            </a:r>
            <a:r>
              <a:rPr lang="en-GB" sz="3200" b="1" dirty="0" err="1">
                <a:solidFill>
                  <a:srgbClr val="FF0066"/>
                </a:solidFill>
                <a:latin typeface="Century Gothic" panose="020B0502020202020204" pitchFamily="34" charset="0"/>
                <a:ea typeface="Calibri"/>
                <a:cs typeface="Calibri"/>
                <a:sym typeface="Calibri"/>
              </a:rPr>
              <a:t>a</a:t>
            </a:r>
            <a:r>
              <a:rPr lang="en-GB" sz="3200" dirty="0" err="1">
                <a:solidFill>
                  <a:srgbClr val="002060"/>
                </a:solidFill>
                <a:latin typeface="Century Gothic" panose="020B0502020202020204" pitchFamily="34" charset="0"/>
                <a:ea typeface="Calibri"/>
                <a:cs typeface="Calibri"/>
                <a:sym typeface="Calibri"/>
              </a:rPr>
              <a:t>n</a:t>
            </a:r>
            <a:r>
              <a:rPr lang="en-GB" sz="3200" u="sng" dirty="0" err="1">
                <a:solidFill>
                  <a:srgbClr val="002060"/>
                </a:solidFill>
                <a:latin typeface="Century Gothic" panose="020B0502020202020204" pitchFamily="34" charset="0"/>
                <a:ea typeface="Calibri"/>
                <a:cs typeface="Calibri"/>
                <a:sym typeface="Calibri"/>
              </a:rPr>
              <a:t>t</a:t>
            </a:r>
            <a:r>
              <a:rPr lang="en-GB" sz="3200" b="1" u="sng" dirty="0" err="1">
                <a:solidFill>
                  <a:srgbClr val="FF0066"/>
                </a:solidFill>
                <a:latin typeface="Century Gothic" panose="020B0502020202020204" pitchFamily="34" charset="0"/>
                <a:ea typeface="Calibri"/>
                <a:cs typeface="Calibri"/>
                <a:sym typeface="Calibri"/>
              </a:rPr>
              <a:t>e</a:t>
            </a:r>
            <a:endParaRPr lang="en-GB" sz="3200" b="1" u="sng" dirty="0">
              <a:solidFill>
                <a:srgbClr val="FF0066"/>
              </a:solidFill>
              <a:latin typeface="Century Gothic" panose="020B0502020202020204" pitchFamily="34" charset="0"/>
              <a:ea typeface="Calibri"/>
              <a:cs typeface="Calibri"/>
              <a:sym typeface="Calibri"/>
            </a:endParaRPr>
          </a:p>
        </p:txBody>
      </p:sp>
      <p:sp>
        <p:nvSpPr>
          <p:cNvPr id="20" name="TextBox 19">
            <a:extLst>
              <a:ext uri="{FF2B5EF4-FFF2-40B4-BE49-F238E27FC236}">
                <a16:creationId xmlns:a16="http://schemas.microsoft.com/office/drawing/2014/main" id="{496E21DC-8023-49CA-9AD1-A6F15A5B3902}"/>
              </a:ext>
            </a:extLst>
          </p:cNvPr>
          <p:cNvSpPr txBox="1"/>
          <p:nvPr/>
        </p:nvSpPr>
        <p:spPr>
          <a:xfrm>
            <a:off x="200245" y="5970110"/>
            <a:ext cx="2333864" cy="584775"/>
          </a:xfrm>
          <a:prstGeom prst="rect">
            <a:avLst/>
          </a:prstGeom>
          <a:noFill/>
        </p:spPr>
        <p:txBody>
          <a:bodyPr wrap="square">
            <a:spAutoFit/>
          </a:bodyPr>
          <a:lstStyle/>
          <a:p>
            <a:pPr>
              <a:buClr>
                <a:srgbClr val="002060"/>
              </a:buClr>
              <a:buSzPts val="11500"/>
            </a:pPr>
            <a:r>
              <a:rPr lang="en-GB" sz="3200" b="1" dirty="0" err="1">
                <a:solidFill>
                  <a:srgbClr val="FF0066"/>
                </a:solidFill>
                <a:latin typeface="Century Gothic" panose="020B0502020202020204" pitchFamily="34" charset="0"/>
                <a:ea typeface="Calibri"/>
                <a:cs typeface="Calibri"/>
                <a:sym typeface="Calibri"/>
              </a:rPr>
              <a:t>oe</a:t>
            </a:r>
            <a:r>
              <a:rPr lang="en-GB" sz="3200" dirty="0" err="1">
                <a:solidFill>
                  <a:srgbClr val="002060"/>
                </a:solidFill>
                <a:latin typeface="Century Gothic" panose="020B0502020202020204" pitchFamily="34" charset="0"/>
                <a:ea typeface="Calibri"/>
                <a:cs typeface="Calibri"/>
                <a:sym typeface="Calibri"/>
              </a:rPr>
              <a:t>ste</a:t>
            </a:r>
            <a:endParaRPr lang="en-GB" sz="3200" dirty="0">
              <a:solidFill>
                <a:srgbClr val="002060"/>
              </a:solidFill>
              <a:latin typeface="Century Gothic" panose="020B0502020202020204" pitchFamily="34" charset="0"/>
              <a:ea typeface="Calibri"/>
              <a:cs typeface="Calibri"/>
              <a:sym typeface="Calibri"/>
            </a:endParaRPr>
          </a:p>
        </p:txBody>
      </p:sp>
      <p:sp>
        <p:nvSpPr>
          <p:cNvPr id="21" name="TextBox 20">
            <a:extLst>
              <a:ext uri="{FF2B5EF4-FFF2-40B4-BE49-F238E27FC236}">
                <a16:creationId xmlns:a16="http://schemas.microsoft.com/office/drawing/2014/main" id="{4436463F-553D-454C-98A2-26C086177F00}"/>
              </a:ext>
            </a:extLst>
          </p:cNvPr>
          <p:cNvSpPr txBox="1"/>
          <p:nvPr/>
        </p:nvSpPr>
        <p:spPr>
          <a:xfrm>
            <a:off x="2746609" y="6078952"/>
            <a:ext cx="2333864" cy="584775"/>
          </a:xfrm>
          <a:prstGeom prst="rect">
            <a:avLst/>
          </a:prstGeom>
          <a:noFill/>
        </p:spPr>
        <p:txBody>
          <a:bodyPr wrap="square">
            <a:spAutoFit/>
          </a:bodyPr>
          <a:lstStyle/>
          <a:p>
            <a:pPr>
              <a:buClr>
                <a:srgbClr val="002060"/>
              </a:buClr>
              <a:buSzPts val="11500"/>
            </a:pPr>
            <a:r>
              <a:rPr lang="en-GB" sz="3200" dirty="0">
                <a:solidFill>
                  <a:srgbClr val="002060"/>
                </a:solidFill>
                <a:latin typeface="Century Gothic" panose="020B0502020202020204" pitchFamily="34" charset="0"/>
                <a:ea typeface="Calibri"/>
                <a:cs typeface="Calibri"/>
                <a:sym typeface="Calibri"/>
              </a:rPr>
              <a:t>l</a:t>
            </a:r>
            <a:r>
              <a:rPr lang="en-GB" sz="3200" b="1" dirty="0">
                <a:solidFill>
                  <a:srgbClr val="FF0066"/>
                </a:solidFill>
                <a:latin typeface="Century Gothic" panose="020B0502020202020204" pitchFamily="34" charset="0"/>
                <a:ea typeface="Calibri"/>
                <a:cs typeface="Calibri"/>
                <a:sym typeface="Calibri"/>
              </a:rPr>
              <a:t>ee</a:t>
            </a:r>
            <a:r>
              <a:rPr lang="en-GB" sz="3200" dirty="0">
                <a:solidFill>
                  <a:srgbClr val="002060"/>
                </a:solidFill>
                <a:latin typeface="Century Gothic" panose="020B0502020202020204" pitchFamily="34" charset="0"/>
                <a:ea typeface="Calibri"/>
                <a:cs typeface="Calibri"/>
                <a:sym typeface="Calibri"/>
              </a:rPr>
              <a:t>r</a:t>
            </a:r>
          </a:p>
        </p:txBody>
      </p:sp>
      <p:sp>
        <p:nvSpPr>
          <p:cNvPr id="22" name="TextBox 21">
            <a:extLst>
              <a:ext uri="{FF2B5EF4-FFF2-40B4-BE49-F238E27FC236}">
                <a16:creationId xmlns:a16="http://schemas.microsoft.com/office/drawing/2014/main" id="{FB9B89D6-B1E2-4AD4-A264-5897F0BB0142}"/>
              </a:ext>
            </a:extLst>
          </p:cNvPr>
          <p:cNvSpPr txBox="1"/>
          <p:nvPr/>
        </p:nvSpPr>
        <p:spPr>
          <a:xfrm>
            <a:off x="2790217" y="921878"/>
            <a:ext cx="2333864" cy="1077218"/>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alibri"/>
                <a:cs typeface="Calibri"/>
                <a:sym typeface="Calibri"/>
              </a:rPr>
              <a:t>f</a:t>
            </a:r>
            <a:r>
              <a:rPr lang="en-GB" sz="3200" b="1" dirty="0" err="1">
                <a:solidFill>
                  <a:srgbClr val="FF0066"/>
                </a:solidFill>
                <a:latin typeface="Century Gothic" panose="020B0502020202020204" pitchFamily="34" charset="0"/>
                <a:ea typeface="Calibri"/>
                <a:cs typeface="Calibri"/>
                <a:sym typeface="Calibri"/>
              </a:rPr>
              <a:t>eo</a:t>
            </a:r>
            <a:endParaRPr lang="en-GB" sz="3200" b="1" dirty="0">
              <a:solidFill>
                <a:srgbClr val="FF0066"/>
              </a:solidFill>
              <a:latin typeface="Century Gothic" panose="020B0502020202020204" pitchFamily="34" charset="0"/>
              <a:ea typeface="Calibri"/>
              <a:cs typeface="Calibri"/>
              <a:sym typeface="Calibri"/>
            </a:endParaRPr>
          </a:p>
          <a:p>
            <a:pPr lvl="0">
              <a:buClr>
                <a:srgbClr val="002060"/>
              </a:buClr>
              <a:buSzPts val="11500"/>
            </a:pPr>
            <a:endParaRPr lang="en-GB" sz="3200" b="1" dirty="0">
              <a:solidFill>
                <a:srgbClr val="FF0066"/>
              </a:solidFill>
              <a:latin typeface="Century Gothic" panose="020B0502020202020204" pitchFamily="34" charset="0"/>
              <a:ea typeface="Century Gothic"/>
              <a:cs typeface="Century Gothic"/>
              <a:sym typeface="Century Gothic"/>
            </a:endParaRPr>
          </a:p>
        </p:txBody>
      </p:sp>
      <p:sp>
        <p:nvSpPr>
          <p:cNvPr id="23" name="TextBox 22">
            <a:extLst>
              <a:ext uri="{FF2B5EF4-FFF2-40B4-BE49-F238E27FC236}">
                <a16:creationId xmlns:a16="http://schemas.microsoft.com/office/drawing/2014/main" id="{CE9641FE-BD42-4C2C-8051-7279321608A7}"/>
              </a:ext>
            </a:extLst>
          </p:cNvPr>
          <p:cNvSpPr txBox="1"/>
          <p:nvPr/>
        </p:nvSpPr>
        <p:spPr>
          <a:xfrm>
            <a:off x="2746609" y="1676180"/>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alibri"/>
                <a:cs typeface="Calibri"/>
                <a:sym typeface="Calibri"/>
              </a:rPr>
              <a:t>c</a:t>
            </a:r>
            <a:r>
              <a:rPr lang="en-GB" sz="3200" b="1" dirty="0" err="1">
                <a:solidFill>
                  <a:srgbClr val="FF0066"/>
                </a:solidFill>
                <a:latin typeface="Century Gothic" panose="020B0502020202020204" pitchFamily="34" charset="0"/>
                <a:ea typeface="Calibri"/>
                <a:cs typeface="Calibri"/>
                <a:sym typeface="Calibri"/>
              </a:rPr>
              <a:t>uá</a:t>
            </a:r>
            <a:r>
              <a:rPr lang="en-GB" sz="3200" dirty="0" err="1">
                <a:solidFill>
                  <a:srgbClr val="002060"/>
                </a:solidFill>
                <a:latin typeface="Century Gothic" panose="020B0502020202020204" pitchFamily="34" charset="0"/>
                <a:ea typeface="Calibri"/>
                <a:cs typeface="Calibri"/>
                <a:sym typeface="Calibri"/>
              </a:rPr>
              <a:t>ndo</a:t>
            </a:r>
            <a:endParaRPr lang="en-GB" sz="3200" dirty="0">
              <a:solidFill>
                <a:srgbClr val="002060"/>
              </a:solidFill>
              <a:latin typeface="Century Gothic" panose="020B0502020202020204" pitchFamily="34" charset="0"/>
              <a:ea typeface="Calibri"/>
              <a:cs typeface="Calibri"/>
              <a:sym typeface="Calibri"/>
            </a:endParaRPr>
          </a:p>
        </p:txBody>
      </p:sp>
      <p:sp>
        <p:nvSpPr>
          <p:cNvPr id="25" name="TextBox 24">
            <a:extLst>
              <a:ext uri="{FF2B5EF4-FFF2-40B4-BE49-F238E27FC236}">
                <a16:creationId xmlns:a16="http://schemas.microsoft.com/office/drawing/2014/main" id="{F19BBE4B-D6B5-46D2-B65A-41F4570A50B4}"/>
              </a:ext>
            </a:extLst>
          </p:cNvPr>
          <p:cNvSpPr txBox="1"/>
          <p:nvPr/>
        </p:nvSpPr>
        <p:spPr>
          <a:xfrm>
            <a:off x="2790217" y="2378316"/>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alibri"/>
                <a:cs typeface="Calibri"/>
                <a:sym typeface="Calibri"/>
              </a:rPr>
              <a:t>p</a:t>
            </a:r>
            <a:r>
              <a:rPr lang="en-GB" sz="3200" b="1" dirty="0" err="1">
                <a:solidFill>
                  <a:srgbClr val="FF0066"/>
                </a:solidFill>
                <a:latin typeface="Century Gothic" panose="020B0502020202020204" pitchFamily="34" charset="0"/>
                <a:ea typeface="Calibri"/>
                <a:cs typeface="Calibri"/>
                <a:sym typeface="Calibri"/>
              </a:rPr>
              <a:t>ue</a:t>
            </a:r>
            <a:r>
              <a:rPr lang="en-GB" sz="3200" dirty="0" err="1">
                <a:solidFill>
                  <a:srgbClr val="002060"/>
                </a:solidFill>
                <a:latin typeface="Century Gothic" panose="020B0502020202020204" pitchFamily="34" charset="0"/>
                <a:ea typeface="Calibri"/>
                <a:cs typeface="Calibri"/>
                <a:sym typeface="Calibri"/>
              </a:rPr>
              <a:t>nte</a:t>
            </a:r>
            <a:endParaRPr lang="en-GB" sz="3200" dirty="0">
              <a:solidFill>
                <a:srgbClr val="002060"/>
              </a:solidFill>
              <a:latin typeface="Century Gothic" panose="020B0502020202020204" pitchFamily="34" charset="0"/>
              <a:ea typeface="Calibri"/>
              <a:cs typeface="Calibri"/>
              <a:sym typeface="Calibri"/>
            </a:endParaRPr>
          </a:p>
        </p:txBody>
      </p:sp>
      <p:sp>
        <p:nvSpPr>
          <p:cNvPr id="26" name="TextBox 25">
            <a:extLst>
              <a:ext uri="{FF2B5EF4-FFF2-40B4-BE49-F238E27FC236}">
                <a16:creationId xmlns:a16="http://schemas.microsoft.com/office/drawing/2014/main" id="{F42BEA7A-A781-466C-B925-27FD6480A685}"/>
              </a:ext>
            </a:extLst>
          </p:cNvPr>
          <p:cNvSpPr txBox="1"/>
          <p:nvPr/>
        </p:nvSpPr>
        <p:spPr>
          <a:xfrm>
            <a:off x="2746609" y="3084047"/>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alibri"/>
                <a:cs typeface="Calibri"/>
                <a:sym typeface="Calibri"/>
              </a:rPr>
              <a:t>antig</a:t>
            </a:r>
            <a:r>
              <a:rPr lang="en-GB" sz="3200" b="1" dirty="0" err="1">
                <a:solidFill>
                  <a:srgbClr val="FF0066"/>
                </a:solidFill>
                <a:latin typeface="Century Gothic" panose="020B0502020202020204" pitchFamily="34" charset="0"/>
                <a:ea typeface="Calibri"/>
                <a:cs typeface="Calibri"/>
                <a:sym typeface="Calibri"/>
              </a:rPr>
              <a:t>uo</a:t>
            </a:r>
            <a:endParaRPr lang="en-GB" sz="3200" b="1" dirty="0">
              <a:solidFill>
                <a:srgbClr val="FF0066"/>
              </a:solidFill>
              <a:latin typeface="Century Gothic" panose="020B0502020202020204" pitchFamily="34" charset="0"/>
              <a:ea typeface="Calibri"/>
              <a:cs typeface="Calibri"/>
              <a:sym typeface="Calibri"/>
            </a:endParaRPr>
          </a:p>
        </p:txBody>
      </p:sp>
      <p:sp>
        <p:nvSpPr>
          <p:cNvPr id="31" name="TextBox 30">
            <a:extLst>
              <a:ext uri="{FF2B5EF4-FFF2-40B4-BE49-F238E27FC236}">
                <a16:creationId xmlns:a16="http://schemas.microsoft.com/office/drawing/2014/main" id="{FBFD6612-CE5B-4C6F-B6F5-02F530170788}"/>
              </a:ext>
            </a:extLst>
          </p:cNvPr>
          <p:cNvSpPr txBox="1"/>
          <p:nvPr/>
        </p:nvSpPr>
        <p:spPr>
          <a:xfrm>
            <a:off x="2746609" y="3794784"/>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alibri"/>
                <a:cs typeface="Calibri"/>
                <a:sym typeface="Calibri"/>
              </a:rPr>
              <a:t>ac</a:t>
            </a:r>
            <a:r>
              <a:rPr lang="en-GB" sz="3200" b="1" dirty="0" err="1">
                <a:solidFill>
                  <a:srgbClr val="FF0066"/>
                </a:solidFill>
                <a:latin typeface="Century Gothic" panose="020B0502020202020204" pitchFamily="34" charset="0"/>
                <a:ea typeface="Calibri"/>
                <a:cs typeface="Calibri"/>
                <a:sym typeface="Calibri"/>
              </a:rPr>
              <a:t>ei</a:t>
            </a:r>
            <a:r>
              <a:rPr lang="en-GB" sz="3200" dirty="0" err="1">
                <a:solidFill>
                  <a:srgbClr val="002060"/>
                </a:solidFill>
                <a:latin typeface="Century Gothic" panose="020B0502020202020204" pitchFamily="34" charset="0"/>
                <a:ea typeface="Calibri"/>
                <a:cs typeface="Calibri"/>
                <a:sym typeface="Calibri"/>
              </a:rPr>
              <a:t>te</a:t>
            </a:r>
            <a:endParaRPr lang="en-GB" sz="3200" dirty="0">
              <a:solidFill>
                <a:srgbClr val="002060"/>
              </a:solidFill>
              <a:latin typeface="Century Gothic" panose="020B0502020202020204" pitchFamily="34" charset="0"/>
              <a:ea typeface="Calibri"/>
              <a:cs typeface="Calibri"/>
              <a:sym typeface="Calibri"/>
            </a:endParaRPr>
          </a:p>
        </p:txBody>
      </p:sp>
      <p:sp>
        <p:nvSpPr>
          <p:cNvPr id="32" name="TextBox 31">
            <a:extLst>
              <a:ext uri="{FF2B5EF4-FFF2-40B4-BE49-F238E27FC236}">
                <a16:creationId xmlns:a16="http://schemas.microsoft.com/office/drawing/2014/main" id="{5DF76E99-E53E-4667-966E-0A5E303144DD}"/>
              </a:ext>
            </a:extLst>
          </p:cNvPr>
          <p:cNvSpPr txBox="1"/>
          <p:nvPr/>
        </p:nvSpPr>
        <p:spPr>
          <a:xfrm>
            <a:off x="2746609" y="4481442"/>
            <a:ext cx="2333864" cy="584775"/>
          </a:xfrm>
          <a:prstGeom prst="rect">
            <a:avLst/>
          </a:prstGeom>
          <a:noFill/>
        </p:spPr>
        <p:txBody>
          <a:bodyPr wrap="square">
            <a:spAutoFit/>
          </a:bodyPr>
          <a:lstStyle/>
          <a:p>
            <a:pPr>
              <a:buClr>
                <a:srgbClr val="002060"/>
              </a:buClr>
              <a:buSzPts val="11500"/>
            </a:pPr>
            <a:r>
              <a:rPr lang="en-GB" sz="3200" b="1" dirty="0" err="1">
                <a:solidFill>
                  <a:srgbClr val="FF0066"/>
                </a:solidFill>
                <a:latin typeface="Century Gothic" panose="020B0502020202020204" pitchFamily="34" charset="0"/>
                <a:ea typeface="Calibri"/>
                <a:cs typeface="Calibri"/>
                <a:sym typeface="Calibri"/>
              </a:rPr>
              <a:t>ai</a:t>
            </a:r>
            <a:r>
              <a:rPr lang="en-GB" sz="3200" dirty="0" err="1">
                <a:solidFill>
                  <a:srgbClr val="002060"/>
                </a:solidFill>
                <a:latin typeface="Century Gothic" panose="020B0502020202020204" pitchFamily="34" charset="0"/>
                <a:ea typeface="Calibri"/>
                <a:cs typeface="Calibri"/>
                <a:sym typeface="Calibri"/>
              </a:rPr>
              <a:t>re</a:t>
            </a:r>
            <a:endParaRPr lang="en-GB" sz="3200" dirty="0">
              <a:solidFill>
                <a:srgbClr val="002060"/>
              </a:solidFill>
              <a:latin typeface="Century Gothic" panose="020B0502020202020204" pitchFamily="34" charset="0"/>
              <a:ea typeface="Calibri"/>
              <a:cs typeface="Calibri"/>
              <a:sym typeface="Calibri"/>
            </a:endParaRPr>
          </a:p>
        </p:txBody>
      </p:sp>
      <p:sp>
        <p:nvSpPr>
          <p:cNvPr id="33" name="TextBox 32">
            <a:extLst>
              <a:ext uri="{FF2B5EF4-FFF2-40B4-BE49-F238E27FC236}">
                <a16:creationId xmlns:a16="http://schemas.microsoft.com/office/drawing/2014/main" id="{882F2F9A-CCA2-4BFA-829E-9C1F6F6FF068}"/>
              </a:ext>
            </a:extLst>
          </p:cNvPr>
          <p:cNvSpPr txBox="1"/>
          <p:nvPr/>
        </p:nvSpPr>
        <p:spPr>
          <a:xfrm>
            <a:off x="2746609" y="5247540"/>
            <a:ext cx="2333864" cy="584775"/>
          </a:xfrm>
          <a:prstGeom prst="rect">
            <a:avLst/>
          </a:prstGeom>
          <a:noFill/>
        </p:spPr>
        <p:txBody>
          <a:bodyPr wrap="square">
            <a:spAutoFit/>
          </a:bodyPr>
          <a:lstStyle/>
          <a:p>
            <a:r>
              <a:rPr lang="en-GB" sz="3200" dirty="0" err="1">
                <a:solidFill>
                  <a:srgbClr val="002060"/>
                </a:solidFill>
                <a:latin typeface="Century Gothic" panose="020B0502020202020204" pitchFamily="34" charset="0"/>
                <a:ea typeface="Calibri"/>
                <a:cs typeface="Calibri"/>
                <a:sym typeface="Calibri"/>
              </a:rPr>
              <a:t>b</a:t>
            </a:r>
            <a:r>
              <a:rPr lang="en-GB" sz="3200" b="1" dirty="0" err="1">
                <a:solidFill>
                  <a:srgbClr val="FF0066"/>
                </a:solidFill>
                <a:latin typeface="Century Gothic" panose="020B0502020202020204" pitchFamily="34" charset="0"/>
                <a:ea typeface="Calibri"/>
                <a:cs typeface="Calibri"/>
                <a:sym typeface="Calibri"/>
              </a:rPr>
              <a:t>o</a:t>
            </a:r>
            <a:r>
              <a:rPr lang="en-GB" sz="3200" dirty="0" err="1">
                <a:solidFill>
                  <a:srgbClr val="002060"/>
                </a:solidFill>
                <a:latin typeface="Century Gothic" panose="020B0502020202020204" pitchFamily="34" charset="0"/>
                <a:ea typeface="Calibri"/>
                <a:cs typeface="Calibri"/>
                <a:sym typeface="Calibri"/>
              </a:rPr>
              <a:t>ina</a:t>
            </a:r>
            <a:endParaRPr lang="en-GB" sz="3200" dirty="0"/>
          </a:p>
        </p:txBody>
      </p:sp>
      <p:sp>
        <p:nvSpPr>
          <p:cNvPr id="34" name="TextBox 33">
            <a:extLst>
              <a:ext uri="{FF2B5EF4-FFF2-40B4-BE49-F238E27FC236}">
                <a16:creationId xmlns:a16="http://schemas.microsoft.com/office/drawing/2014/main" id="{73DC1232-98A2-4DA2-ADE3-ED034980D8F9}"/>
              </a:ext>
            </a:extLst>
          </p:cNvPr>
          <p:cNvSpPr txBox="1"/>
          <p:nvPr/>
        </p:nvSpPr>
        <p:spPr>
          <a:xfrm>
            <a:off x="374308" y="87184"/>
            <a:ext cx="9329798" cy="707886"/>
          </a:xfrm>
          <a:prstGeom prst="rect">
            <a:avLst/>
          </a:prstGeom>
          <a:noFill/>
        </p:spPr>
        <p:txBody>
          <a:bodyPr wrap="none" rtlCol="0" anchor="ctr">
            <a:spAutoFit/>
          </a:bodyPr>
          <a:lstStyle/>
          <a:p>
            <a:pPr algn="ctr"/>
            <a:r>
              <a:rPr lang="en-GB" sz="4000" b="1" dirty="0">
                <a:solidFill>
                  <a:srgbClr val="002060"/>
                </a:solidFill>
                <a:latin typeface="Century Gothic" panose="020B0502020202020204" pitchFamily="34" charset="0"/>
              </a:rPr>
              <a:t>Lee las palabras en </a:t>
            </a:r>
            <a:r>
              <a:rPr lang="en-GB" sz="4000" b="1" dirty="0" err="1">
                <a:solidFill>
                  <a:srgbClr val="002060"/>
                </a:solidFill>
                <a:latin typeface="Century Gothic" panose="020B0502020202020204" pitchFamily="34" charset="0"/>
              </a:rPr>
              <a:t>orden</a:t>
            </a:r>
            <a:r>
              <a:rPr lang="en-GB" sz="4000" b="1" dirty="0">
                <a:solidFill>
                  <a:srgbClr val="002060"/>
                </a:solidFill>
                <a:latin typeface="Century Gothic" panose="020B0502020202020204" pitchFamily="34" charset="0"/>
              </a:rPr>
              <a:t> </a:t>
            </a:r>
            <a:r>
              <a:rPr lang="en-GB" sz="4000" b="1" dirty="0" err="1">
                <a:solidFill>
                  <a:srgbClr val="002060"/>
                </a:solidFill>
                <a:latin typeface="Century Gothic" panose="020B0502020202020204" pitchFamily="34" charset="0"/>
              </a:rPr>
              <a:t>alfabético</a:t>
            </a:r>
            <a:endParaRPr lang="en-GB" sz="4000" b="1" dirty="0">
              <a:solidFill>
                <a:srgbClr val="002060"/>
              </a:solidFill>
              <a:latin typeface="Century Gothic" panose="020B0502020202020204" pitchFamily="34" charset="0"/>
            </a:endParaRPr>
          </a:p>
        </p:txBody>
      </p:sp>
      <p:sp>
        <p:nvSpPr>
          <p:cNvPr id="35" name="Google Shape;387;p19">
            <a:extLst>
              <a:ext uri="{FF2B5EF4-FFF2-40B4-BE49-F238E27FC236}">
                <a16:creationId xmlns:a16="http://schemas.microsoft.com/office/drawing/2014/main" id="{34828511-7491-4A9E-B1BF-F5D08BE08B05}"/>
              </a:ext>
            </a:extLst>
          </p:cNvPr>
          <p:cNvSpPr/>
          <p:nvPr/>
        </p:nvSpPr>
        <p:spPr>
          <a:xfrm>
            <a:off x="10958510" y="1790099"/>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36" name="Google Shape;388;p19">
            <a:extLst>
              <a:ext uri="{FF2B5EF4-FFF2-40B4-BE49-F238E27FC236}">
                <a16:creationId xmlns:a16="http://schemas.microsoft.com/office/drawing/2014/main" id="{5F4F4686-DC1B-4A77-9C6A-71D7CD22AA67}"/>
              </a:ext>
            </a:extLst>
          </p:cNvPr>
          <p:cNvSpPr/>
          <p:nvPr/>
        </p:nvSpPr>
        <p:spPr>
          <a:xfrm>
            <a:off x="10956143" y="1790097"/>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37" name="Google Shape;389;p19">
            <a:extLst>
              <a:ext uri="{FF2B5EF4-FFF2-40B4-BE49-F238E27FC236}">
                <a16:creationId xmlns:a16="http://schemas.microsoft.com/office/drawing/2014/main" id="{FA1AF649-01A0-4A6A-A4FA-719C7E5140E3}"/>
              </a:ext>
            </a:extLst>
          </p:cNvPr>
          <p:cNvCxnSpPr/>
          <p:nvPr/>
        </p:nvCxnSpPr>
        <p:spPr>
          <a:xfrm>
            <a:off x="11641882" y="1778671"/>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38" name="Google Shape;390;p19">
            <a:extLst>
              <a:ext uri="{FF2B5EF4-FFF2-40B4-BE49-F238E27FC236}">
                <a16:creationId xmlns:a16="http://schemas.microsoft.com/office/drawing/2014/main" id="{7788000D-4629-4D0F-8B9A-FB93A0ED5C22}"/>
              </a:ext>
            </a:extLst>
          </p:cNvPr>
          <p:cNvCxnSpPr/>
          <p:nvPr/>
        </p:nvCxnSpPr>
        <p:spPr>
          <a:xfrm>
            <a:off x="11619273" y="1778670"/>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39" name="Google Shape;391;p19">
            <a:extLst>
              <a:ext uri="{FF2B5EF4-FFF2-40B4-BE49-F238E27FC236}">
                <a16:creationId xmlns:a16="http://schemas.microsoft.com/office/drawing/2014/main" id="{9C4E9400-F3BA-4125-97D8-C17543EEE0E6}"/>
              </a:ext>
            </a:extLst>
          </p:cNvPr>
          <p:cNvCxnSpPr/>
          <p:nvPr/>
        </p:nvCxnSpPr>
        <p:spPr>
          <a:xfrm>
            <a:off x="11641883" y="5934929"/>
            <a:ext cx="216791" cy="0"/>
          </a:xfrm>
          <a:prstGeom prst="straightConnector1">
            <a:avLst/>
          </a:prstGeom>
          <a:noFill/>
          <a:ln w="28575" cap="flat" cmpd="sng">
            <a:solidFill>
              <a:srgbClr val="1E4E79"/>
            </a:solidFill>
            <a:prstDash val="solid"/>
            <a:round/>
            <a:headEnd type="none" w="med" len="med"/>
            <a:tailEnd type="none" w="med" len="med"/>
          </a:ln>
        </p:spPr>
      </p:cxnSp>
      <p:sp>
        <p:nvSpPr>
          <p:cNvPr id="40" name="Google Shape;393;p19">
            <a:extLst>
              <a:ext uri="{FF2B5EF4-FFF2-40B4-BE49-F238E27FC236}">
                <a16:creationId xmlns:a16="http://schemas.microsoft.com/office/drawing/2014/main" id="{6AD3F382-E10E-4891-92FF-6733D399F01E}"/>
              </a:ext>
            </a:extLst>
          </p:cNvPr>
          <p:cNvSpPr txBox="1"/>
          <p:nvPr/>
        </p:nvSpPr>
        <p:spPr>
          <a:xfrm>
            <a:off x="11642028" y="1812998"/>
            <a:ext cx="95738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n-GB" sz="1800" b="1" i="0" u="none" strike="noStrike" cap="none">
                <a:solidFill>
                  <a:srgbClr val="1E4E79"/>
                </a:solidFill>
                <a:latin typeface="Century Gothic"/>
                <a:ea typeface="Century Gothic"/>
                <a:cs typeface="Century Gothic"/>
                <a:sym typeface="Century Gothic"/>
              </a:rPr>
              <a:t>60</a:t>
            </a:r>
            <a:endParaRPr/>
          </a:p>
        </p:txBody>
      </p:sp>
      <p:sp>
        <p:nvSpPr>
          <p:cNvPr id="41" name="Google Shape;394;p19">
            <a:extLst>
              <a:ext uri="{FF2B5EF4-FFF2-40B4-BE49-F238E27FC236}">
                <a16:creationId xmlns:a16="http://schemas.microsoft.com/office/drawing/2014/main" id="{768F786B-6AC5-4B4A-963D-337D5DB795C3}"/>
              </a:ext>
            </a:extLst>
          </p:cNvPr>
          <p:cNvSpPr txBox="1"/>
          <p:nvPr/>
        </p:nvSpPr>
        <p:spPr>
          <a:xfrm>
            <a:off x="11724847" y="5528660"/>
            <a:ext cx="8726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n-GB" sz="1800" b="1" i="0" u="none" strike="noStrike" cap="none" dirty="0">
                <a:solidFill>
                  <a:srgbClr val="1E4E79"/>
                </a:solidFill>
                <a:latin typeface="Century Gothic"/>
                <a:ea typeface="Century Gothic"/>
                <a:cs typeface="Century Gothic"/>
                <a:sym typeface="Century Gothic"/>
              </a:rPr>
              <a:t>0</a:t>
            </a:r>
            <a:endParaRPr dirty="0"/>
          </a:p>
        </p:txBody>
      </p:sp>
      <p:sp>
        <p:nvSpPr>
          <p:cNvPr id="42" name="Google Shape;395;p19">
            <a:extLst>
              <a:ext uri="{FF2B5EF4-FFF2-40B4-BE49-F238E27FC236}">
                <a16:creationId xmlns:a16="http://schemas.microsoft.com/office/drawing/2014/main" id="{B664C2D5-7885-4EBC-A759-989FF7B8F9E7}"/>
              </a:ext>
            </a:extLst>
          </p:cNvPr>
          <p:cNvSpPr/>
          <p:nvPr/>
        </p:nvSpPr>
        <p:spPr>
          <a:xfrm>
            <a:off x="10815560" y="6165349"/>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43" name="TextBox 42">
            <a:extLst>
              <a:ext uri="{FF2B5EF4-FFF2-40B4-BE49-F238E27FC236}">
                <a16:creationId xmlns:a16="http://schemas.microsoft.com/office/drawing/2014/main" id="{4F7C592F-DF50-43F3-B351-A747AD854D92}"/>
              </a:ext>
            </a:extLst>
          </p:cNvPr>
          <p:cNvSpPr txBox="1"/>
          <p:nvPr/>
        </p:nvSpPr>
        <p:spPr>
          <a:xfrm>
            <a:off x="5963609" y="943237"/>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alibri"/>
                <a:cs typeface="Calibri"/>
                <a:sym typeface="Calibri"/>
              </a:rPr>
              <a:t>ac</a:t>
            </a:r>
            <a:r>
              <a:rPr lang="en-GB" sz="3200" b="1" dirty="0" err="1">
                <a:solidFill>
                  <a:srgbClr val="FF0066"/>
                </a:solidFill>
                <a:latin typeface="Century Gothic" panose="020B0502020202020204" pitchFamily="34" charset="0"/>
                <a:ea typeface="Calibri"/>
                <a:cs typeface="Calibri"/>
                <a:sym typeface="Calibri"/>
              </a:rPr>
              <a:t>ei</a:t>
            </a:r>
            <a:r>
              <a:rPr lang="en-GB" sz="3200" dirty="0" err="1">
                <a:solidFill>
                  <a:srgbClr val="002060"/>
                </a:solidFill>
                <a:latin typeface="Century Gothic" panose="020B0502020202020204" pitchFamily="34" charset="0"/>
                <a:ea typeface="Calibri"/>
                <a:cs typeface="Calibri"/>
                <a:sym typeface="Calibri"/>
              </a:rPr>
              <a:t>te</a:t>
            </a:r>
            <a:endParaRPr lang="en-GB" sz="3200" dirty="0">
              <a:solidFill>
                <a:srgbClr val="002060"/>
              </a:solidFill>
              <a:latin typeface="Century Gothic" panose="020B0502020202020204" pitchFamily="34" charset="0"/>
              <a:ea typeface="Calibri"/>
              <a:cs typeface="Calibri"/>
              <a:sym typeface="Calibri"/>
            </a:endParaRPr>
          </a:p>
        </p:txBody>
      </p:sp>
      <p:sp>
        <p:nvSpPr>
          <p:cNvPr id="44" name="TextBox 43">
            <a:extLst>
              <a:ext uri="{FF2B5EF4-FFF2-40B4-BE49-F238E27FC236}">
                <a16:creationId xmlns:a16="http://schemas.microsoft.com/office/drawing/2014/main" id="{7D9D8BFA-BF20-4D0D-8F09-3CB34CED8A18}"/>
              </a:ext>
            </a:extLst>
          </p:cNvPr>
          <p:cNvSpPr txBox="1"/>
          <p:nvPr/>
        </p:nvSpPr>
        <p:spPr>
          <a:xfrm>
            <a:off x="5996136" y="1561335"/>
            <a:ext cx="2333864" cy="584775"/>
          </a:xfrm>
          <a:prstGeom prst="rect">
            <a:avLst/>
          </a:prstGeom>
          <a:noFill/>
        </p:spPr>
        <p:txBody>
          <a:bodyPr wrap="square">
            <a:spAutoFit/>
          </a:bodyPr>
          <a:lstStyle/>
          <a:p>
            <a:pPr>
              <a:buClr>
                <a:srgbClr val="002060"/>
              </a:buClr>
              <a:buSzPts val="11500"/>
            </a:pPr>
            <a:r>
              <a:rPr lang="en-GB" sz="3200" b="1" dirty="0" err="1">
                <a:solidFill>
                  <a:srgbClr val="FF0066"/>
                </a:solidFill>
                <a:latin typeface="Century Gothic" panose="020B0502020202020204" pitchFamily="34" charset="0"/>
                <a:ea typeface="Calibri"/>
                <a:cs typeface="Calibri"/>
                <a:sym typeface="Calibri"/>
              </a:rPr>
              <a:t>ai</a:t>
            </a:r>
            <a:r>
              <a:rPr lang="en-GB" sz="3200" dirty="0" err="1">
                <a:solidFill>
                  <a:srgbClr val="002060"/>
                </a:solidFill>
                <a:latin typeface="Century Gothic" panose="020B0502020202020204" pitchFamily="34" charset="0"/>
                <a:ea typeface="Calibri"/>
                <a:cs typeface="Calibri"/>
                <a:sym typeface="Calibri"/>
              </a:rPr>
              <a:t>re</a:t>
            </a:r>
            <a:endParaRPr lang="en-GB" sz="3200" dirty="0">
              <a:solidFill>
                <a:srgbClr val="002060"/>
              </a:solidFill>
              <a:latin typeface="Century Gothic" panose="020B0502020202020204" pitchFamily="34" charset="0"/>
              <a:ea typeface="Calibri"/>
              <a:cs typeface="Calibri"/>
              <a:sym typeface="Calibri"/>
            </a:endParaRPr>
          </a:p>
        </p:txBody>
      </p:sp>
      <p:sp>
        <p:nvSpPr>
          <p:cNvPr id="47" name="TextBox 46">
            <a:extLst>
              <a:ext uri="{FF2B5EF4-FFF2-40B4-BE49-F238E27FC236}">
                <a16:creationId xmlns:a16="http://schemas.microsoft.com/office/drawing/2014/main" id="{1C5306AD-FF89-4B0F-8946-FB48D62E9CF4}"/>
              </a:ext>
            </a:extLst>
          </p:cNvPr>
          <p:cNvSpPr txBox="1"/>
          <p:nvPr/>
        </p:nvSpPr>
        <p:spPr>
          <a:xfrm>
            <a:off x="5965775" y="2168623"/>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alibri"/>
                <a:cs typeface="Calibri"/>
                <a:sym typeface="Calibri"/>
              </a:rPr>
              <a:t>antig</a:t>
            </a:r>
            <a:r>
              <a:rPr lang="en-GB" sz="3200" b="1" dirty="0" err="1">
                <a:solidFill>
                  <a:srgbClr val="FF0066"/>
                </a:solidFill>
                <a:latin typeface="Century Gothic" panose="020B0502020202020204" pitchFamily="34" charset="0"/>
                <a:ea typeface="Calibri"/>
                <a:cs typeface="Calibri"/>
                <a:sym typeface="Calibri"/>
              </a:rPr>
              <a:t>uo</a:t>
            </a:r>
            <a:endParaRPr lang="en-GB" sz="3200" b="1" dirty="0">
              <a:solidFill>
                <a:srgbClr val="FF0066"/>
              </a:solidFill>
              <a:latin typeface="Century Gothic" panose="020B0502020202020204" pitchFamily="34" charset="0"/>
              <a:ea typeface="Calibri"/>
              <a:cs typeface="Calibri"/>
              <a:sym typeface="Calibri"/>
            </a:endParaRPr>
          </a:p>
        </p:txBody>
      </p:sp>
      <p:sp>
        <p:nvSpPr>
          <p:cNvPr id="48" name="TextBox 47">
            <a:extLst>
              <a:ext uri="{FF2B5EF4-FFF2-40B4-BE49-F238E27FC236}">
                <a16:creationId xmlns:a16="http://schemas.microsoft.com/office/drawing/2014/main" id="{F1F94991-FAB2-41EA-8868-155CA185C60E}"/>
              </a:ext>
            </a:extLst>
          </p:cNvPr>
          <p:cNvSpPr txBox="1"/>
          <p:nvPr/>
        </p:nvSpPr>
        <p:spPr>
          <a:xfrm>
            <a:off x="5963609" y="2844225"/>
            <a:ext cx="2333864" cy="584775"/>
          </a:xfrm>
          <a:prstGeom prst="rect">
            <a:avLst/>
          </a:prstGeom>
          <a:noFill/>
        </p:spPr>
        <p:txBody>
          <a:bodyPr wrap="square">
            <a:spAutoFit/>
          </a:bodyPr>
          <a:lstStyle/>
          <a:p>
            <a:r>
              <a:rPr lang="en-GB" sz="3200" dirty="0" err="1">
                <a:solidFill>
                  <a:srgbClr val="002060"/>
                </a:solidFill>
                <a:latin typeface="Century Gothic" panose="020B0502020202020204" pitchFamily="34" charset="0"/>
                <a:ea typeface="Calibri"/>
                <a:cs typeface="Calibri"/>
                <a:sym typeface="Calibri"/>
              </a:rPr>
              <a:t>b</a:t>
            </a:r>
            <a:r>
              <a:rPr lang="en-GB" sz="3200" b="1" dirty="0" err="1">
                <a:solidFill>
                  <a:srgbClr val="FF0066"/>
                </a:solidFill>
                <a:latin typeface="Century Gothic" panose="020B0502020202020204" pitchFamily="34" charset="0"/>
                <a:ea typeface="Calibri"/>
                <a:cs typeface="Calibri"/>
                <a:sym typeface="Calibri"/>
              </a:rPr>
              <a:t>o</a:t>
            </a:r>
            <a:r>
              <a:rPr lang="en-GB" sz="3200" dirty="0" err="1">
                <a:solidFill>
                  <a:srgbClr val="002060"/>
                </a:solidFill>
                <a:latin typeface="Century Gothic" panose="020B0502020202020204" pitchFamily="34" charset="0"/>
                <a:ea typeface="Calibri"/>
                <a:cs typeface="Calibri"/>
                <a:sym typeface="Calibri"/>
              </a:rPr>
              <a:t>ina</a:t>
            </a:r>
            <a:endParaRPr lang="en-GB" sz="3200" dirty="0"/>
          </a:p>
        </p:txBody>
      </p:sp>
      <p:sp>
        <p:nvSpPr>
          <p:cNvPr id="49" name="TextBox 48">
            <a:extLst>
              <a:ext uri="{FF2B5EF4-FFF2-40B4-BE49-F238E27FC236}">
                <a16:creationId xmlns:a16="http://schemas.microsoft.com/office/drawing/2014/main" id="{48813405-C4C6-4362-8BD6-07FB8D6217AD}"/>
              </a:ext>
            </a:extLst>
          </p:cNvPr>
          <p:cNvSpPr txBox="1"/>
          <p:nvPr/>
        </p:nvSpPr>
        <p:spPr>
          <a:xfrm>
            <a:off x="5959979" y="3484836"/>
            <a:ext cx="1774512" cy="584775"/>
          </a:xfrm>
          <a:prstGeom prst="rect">
            <a:avLst/>
          </a:prstGeom>
          <a:noFill/>
        </p:spPr>
        <p:txBody>
          <a:bodyPr wrap="square">
            <a:spAutoFit/>
          </a:bodyPr>
          <a:lstStyle/>
          <a:p>
            <a:pPr>
              <a:buClr>
                <a:srgbClr val="002060"/>
              </a:buClr>
              <a:buSzPts val="11500"/>
            </a:pPr>
            <a:r>
              <a:rPr lang="en-GB" sz="3200" dirty="0">
                <a:solidFill>
                  <a:srgbClr val="002060"/>
                </a:solidFill>
                <a:latin typeface="Century Gothic" panose="020B0502020202020204" pitchFamily="34" charset="0"/>
                <a:ea typeface="Century Gothic"/>
                <a:cs typeface="Century Gothic"/>
                <a:sym typeface="Century Gothic"/>
              </a:rPr>
              <a:t>c</a:t>
            </a:r>
            <a:r>
              <a:rPr lang="en-GB" sz="3200" b="1" dirty="0">
                <a:solidFill>
                  <a:srgbClr val="FF0066"/>
                </a:solidFill>
                <a:latin typeface="Century Gothic" panose="020B0502020202020204" pitchFamily="34" charset="0"/>
                <a:ea typeface="Century Gothic"/>
                <a:cs typeface="Century Gothic"/>
                <a:sym typeface="Century Gothic"/>
              </a:rPr>
              <a:t>a</a:t>
            </a:r>
            <a:r>
              <a:rPr lang="en-GB" sz="3200" dirty="0">
                <a:solidFill>
                  <a:srgbClr val="002060"/>
                </a:solidFill>
                <a:latin typeface="Century Gothic" panose="020B0502020202020204" pitchFamily="34" charset="0"/>
                <a:ea typeface="Century Gothic"/>
                <a:cs typeface="Century Gothic"/>
                <a:sym typeface="Century Gothic"/>
              </a:rPr>
              <a:t>s</a:t>
            </a:r>
            <a:r>
              <a:rPr lang="en-GB" sz="3200" b="1" dirty="0">
                <a:solidFill>
                  <a:srgbClr val="FF0066"/>
                </a:solidFill>
                <a:latin typeface="Century Gothic" panose="020B0502020202020204" pitchFamily="34" charset="0"/>
                <a:ea typeface="Century Gothic"/>
                <a:cs typeface="Century Gothic"/>
                <a:sym typeface="Century Gothic"/>
              </a:rPr>
              <a:t>a</a:t>
            </a:r>
          </a:p>
        </p:txBody>
      </p:sp>
      <p:sp>
        <p:nvSpPr>
          <p:cNvPr id="50" name="TextBox 49">
            <a:extLst>
              <a:ext uri="{FF2B5EF4-FFF2-40B4-BE49-F238E27FC236}">
                <a16:creationId xmlns:a16="http://schemas.microsoft.com/office/drawing/2014/main" id="{CDB16B45-D320-435F-AAA9-D3A9E6C4BBBA}"/>
              </a:ext>
            </a:extLst>
          </p:cNvPr>
          <p:cNvSpPr txBox="1"/>
          <p:nvPr/>
        </p:nvSpPr>
        <p:spPr>
          <a:xfrm>
            <a:off x="5908377" y="4019267"/>
            <a:ext cx="2333864" cy="584775"/>
          </a:xfrm>
          <a:prstGeom prst="rect">
            <a:avLst/>
          </a:prstGeom>
          <a:noFill/>
        </p:spPr>
        <p:txBody>
          <a:bodyPr wrap="square">
            <a:spAutoFit/>
          </a:bodyPr>
          <a:lstStyle/>
          <a:p>
            <a:pPr>
              <a:buClr>
                <a:srgbClr val="002060"/>
              </a:buClr>
              <a:buSzPts val="11500"/>
            </a:pPr>
            <a:r>
              <a:rPr lang="en-GB" sz="3200" u="sng" dirty="0">
                <a:solidFill>
                  <a:srgbClr val="002060"/>
                </a:solidFill>
                <a:latin typeface="Century Gothic" panose="020B0502020202020204" pitchFamily="34" charset="0"/>
                <a:ea typeface="Century Gothic"/>
                <a:cs typeface="Century Gothic"/>
                <a:sym typeface="Century Gothic"/>
              </a:rPr>
              <a:t>ch</a:t>
            </a:r>
            <a:r>
              <a:rPr lang="en-GB" sz="3200" b="1" u="sng" dirty="0">
                <a:solidFill>
                  <a:srgbClr val="FF0066"/>
                </a:solidFill>
                <a:latin typeface="Century Gothic" panose="020B0502020202020204" pitchFamily="34" charset="0"/>
                <a:ea typeface="Century Gothic"/>
                <a:cs typeface="Century Gothic"/>
                <a:sym typeface="Century Gothic"/>
              </a:rPr>
              <a:t>o</a:t>
            </a:r>
            <a:r>
              <a:rPr lang="en-GB" sz="3200" dirty="0">
                <a:solidFill>
                  <a:srgbClr val="002060"/>
                </a:solidFill>
                <a:latin typeface="Century Gothic" panose="020B0502020202020204" pitchFamily="34" charset="0"/>
                <a:ea typeface="Century Gothic"/>
                <a:cs typeface="Century Gothic"/>
                <a:sym typeface="Century Gothic"/>
              </a:rPr>
              <a:t>c</a:t>
            </a:r>
            <a:r>
              <a:rPr lang="en-GB" sz="3200" b="1" dirty="0">
                <a:solidFill>
                  <a:srgbClr val="FF0066"/>
                </a:solidFill>
                <a:latin typeface="Century Gothic" panose="020B0502020202020204" pitchFamily="34" charset="0"/>
                <a:ea typeface="Century Gothic"/>
                <a:cs typeface="Century Gothic"/>
                <a:sym typeface="Century Gothic"/>
              </a:rPr>
              <a:t>o</a:t>
            </a:r>
            <a:r>
              <a:rPr lang="en-GB" sz="3200" u="sng" dirty="0">
                <a:solidFill>
                  <a:srgbClr val="002060"/>
                </a:solidFill>
                <a:latin typeface="Century Gothic" panose="020B0502020202020204" pitchFamily="34" charset="0"/>
                <a:ea typeface="Century Gothic"/>
                <a:cs typeface="Century Gothic"/>
                <a:sym typeface="Century Gothic"/>
              </a:rPr>
              <a:t>l</a:t>
            </a:r>
            <a:r>
              <a:rPr lang="en-GB" sz="3200" b="1" u="sng" dirty="0">
                <a:solidFill>
                  <a:srgbClr val="FF0066"/>
                </a:solidFill>
                <a:latin typeface="Century Gothic" panose="020B0502020202020204" pitchFamily="34" charset="0"/>
                <a:ea typeface="Century Gothic"/>
                <a:cs typeface="Century Gothic"/>
                <a:sym typeface="Century Gothic"/>
              </a:rPr>
              <a:t>a</a:t>
            </a:r>
            <a:r>
              <a:rPr lang="en-GB" sz="3200" dirty="0">
                <a:solidFill>
                  <a:srgbClr val="002060"/>
                </a:solidFill>
                <a:latin typeface="Century Gothic" panose="020B0502020202020204" pitchFamily="34" charset="0"/>
                <a:ea typeface="Century Gothic"/>
                <a:cs typeface="Century Gothic"/>
                <a:sym typeface="Century Gothic"/>
              </a:rPr>
              <a:t>t</a:t>
            </a:r>
            <a:r>
              <a:rPr lang="en-GB" sz="3200" b="1" dirty="0">
                <a:solidFill>
                  <a:srgbClr val="FF0066"/>
                </a:solidFill>
                <a:latin typeface="Century Gothic" panose="020B0502020202020204" pitchFamily="34" charset="0"/>
                <a:ea typeface="Century Gothic"/>
                <a:cs typeface="Century Gothic"/>
                <a:sym typeface="Century Gothic"/>
              </a:rPr>
              <a:t>e</a:t>
            </a:r>
          </a:p>
        </p:txBody>
      </p:sp>
      <p:sp>
        <p:nvSpPr>
          <p:cNvPr id="52" name="TextBox 51">
            <a:extLst>
              <a:ext uri="{FF2B5EF4-FFF2-40B4-BE49-F238E27FC236}">
                <a16:creationId xmlns:a16="http://schemas.microsoft.com/office/drawing/2014/main" id="{C47CF656-13C1-4B2B-B662-3526E4AC44DF}"/>
              </a:ext>
            </a:extLst>
          </p:cNvPr>
          <p:cNvSpPr txBox="1"/>
          <p:nvPr/>
        </p:nvSpPr>
        <p:spPr>
          <a:xfrm>
            <a:off x="5908377" y="4648694"/>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alibri"/>
                <a:cs typeface="Calibri"/>
                <a:sym typeface="Calibri"/>
              </a:rPr>
              <a:t>c</a:t>
            </a:r>
            <a:r>
              <a:rPr lang="en-GB" sz="3200" b="1" dirty="0" err="1">
                <a:solidFill>
                  <a:srgbClr val="FF0066"/>
                </a:solidFill>
                <a:latin typeface="Century Gothic" panose="020B0502020202020204" pitchFamily="34" charset="0"/>
                <a:ea typeface="Calibri"/>
                <a:cs typeface="Calibri"/>
                <a:sym typeface="Calibri"/>
              </a:rPr>
              <a:t>uá</a:t>
            </a:r>
            <a:r>
              <a:rPr lang="en-GB" sz="3200" dirty="0" err="1">
                <a:solidFill>
                  <a:srgbClr val="002060"/>
                </a:solidFill>
                <a:latin typeface="Century Gothic" panose="020B0502020202020204" pitchFamily="34" charset="0"/>
                <a:ea typeface="Calibri"/>
                <a:cs typeface="Calibri"/>
                <a:sym typeface="Calibri"/>
              </a:rPr>
              <a:t>ndo</a:t>
            </a:r>
            <a:endParaRPr lang="en-GB" sz="3200" dirty="0">
              <a:solidFill>
                <a:srgbClr val="002060"/>
              </a:solidFill>
              <a:latin typeface="Century Gothic" panose="020B0502020202020204" pitchFamily="34" charset="0"/>
              <a:ea typeface="Calibri"/>
              <a:cs typeface="Calibri"/>
              <a:sym typeface="Calibri"/>
            </a:endParaRPr>
          </a:p>
        </p:txBody>
      </p:sp>
      <p:sp>
        <p:nvSpPr>
          <p:cNvPr id="53" name="TextBox 52">
            <a:extLst>
              <a:ext uri="{FF2B5EF4-FFF2-40B4-BE49-F238E27FC236}">
                <a16:creationId xmlns:a16="http://schemas.microsoft.com/office/drawing/2014/main" id="{B61FED6D-4E44-4B5A-AF1C-60ADF5AC3DCB}"/>
              </a:ext>
            </a:extLst>
          </p:cNvPr>
          <p:cNvSpPr txBox="1"/>
          <p:nvPr/>
        </p:nvSpPr>
        <p:spPr>
          <a:xfrm>
            <a:off x="5902778" y="5296665"/>
            <a:ext cx="2333864" cy="584775"/>
          </a:xfrm>
          <a:prstGeom prst="rect">
            <a:avLst/>
          </a:prstGeom>
          <a:noFill/>
        </p:spPr>
        <p:txBody>
          <a:bodyPr wrap="square">
            <a:spAutoFit/>
          </a:bodyPr>
          <a:lstStyle/>
          <a:p>
            <a:pPr>
              <a:buClr>
                <a:srgbClr val="002060"/>
              </a:buClr>
              <a:buSzPts val="11500"/>
            </a:pPr>
            <a:r>
              <a:rPr lang="en-GB" sz="3200" dirty="0">
                <a:solidFill>
                  <a:srgbClr val="002060"/>
                </a:solidFill>
                <a:latin typeface="Century Gothic" panose="020B0502020202020204" pitchFamily="34" charset="0"/>
                <a:ea typeface="Century Gothic"/>
                <a:cs typeface="Century Gothic"/>
                <a:sym typeface="Century Gothic"/>
              </a:rPr>
              <a:t>d</a:t>
            </a:r>
            <a:r>
              <a:rPr lang="en-GB" sz="3200" b="1" dirty="0">
                <a:solidFill>
                  <a:srgbClr val="FF0066"/>
                </a:solidFill>
                <a:latin typeface="Century Gothic" panose="020B0502020202020204" pitchFamily="34" charset="0"/>
                <a:ea typeface="Century Gothic"/>
                <a:cs typeface="Century Gothic"/>
                <a:sym typeface="Century Gothic"/>
              </a:rPr>
              <a:t>o</a:t>
            </a:r>
            <a:r>
              <a:rPr lang="en-GB" sz="3200" dirty="0">
                <a:solidFill>
                  <a:srgbClr val="002060"/>
                </a:solidFill>
                <a:latin typeface="Century Gothic" panose="020B0502020202020204" pitchFamily="34" charset="0"/>
                <a:ea typeface="Century Gothic"/>
                <a:cs typeface="Century Gothic"/>
                <a:sym typeface="Century Gothic"/>
              </a:rPr>
              <a:t>s</a:t>
            </a:r>
            <a:endParaRPr lang="en-GB" sz="3200" b="1" dirty="0">
              <a:solidFill>
                <a:srgbClr val="FF0066"/>
              </a:solidFill>
              <a:latin typeface="Century Gothic" panose="020B0502020202020204" pitchFamily="34" charset="0"/>
              <a:ea typeface="Calibri"/>
              <a:cs typeface="Calibri"/>
              <a:sym typeface="Calibri"/>
            </a:endParaRPr>
          </a:p>
        </p:txBody>
      </p:sp>
      <p:sp>
        <p:nvSpPr>
          <p:cNvPr id="54" name="Google Shape;129;p5">
            <a:extLst>
              <a:ext uri="{FF2B5EF4-FFF2-40B4-BE49-F238E27FC236}">
                <a16:creationId xmlns:a16="http://schemas.microsoft.com/office/drawing/2014/main" id="{D1BB606B-0FDA-483F-9AA6-7272153055CF}"/>
              </a:ext>
            </a:extLst>
          </p:cNvPr>
          <p:cNvSpPr txBox="1"/>
          <p:nvPr/>
        </p:nvSpPr>
        <p:spPr>
          <a:xfrm>
            <a:off x="5903988" y="5911528"/>
            <a:ext cx="2374136" cy="107717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3200" b="1" dirty="0" err="1">
                <a:solidFill>
                  <a:srgbClr val="FF0066"/>
                </a:solidFill>
                <a:latin typeface="Century Gothic" panose="020B0502020202020204" pitchFamily="34" charset="0"/>
                <a:ea typeface="Century Gothic"/>
                <a:cs typeface="Century Gothic"/>
                <a:sym typeface="Century Gothic"/>
              </a:rPr>
              <a:t>e</a:t>
            </a:r>
            <a:r>
              <a:rPr lang="en-GB" sz="3200" dirty="0" err="1">
                <a:solidFill>
                  <a:srgbClr val="002060"/>
                </a:solidFill>
                <a:latin typeface="Century Gothic" panose="020B0502020202020204" pitchFamily="34" charset="0"/>
                <a:ea typeface="Century Gothic"/>
                <a:cs typeface="Century Gothic"/>
                <a:sym typeface="Century Gothic"/>
              </a:rPr>
              <a:t>l</a:t>
            </a:r>
            <a:r>
              <a:rPr lang="en-GB" sz="3200" b="1" dirty="0" err="1">
                <a:solidFill>
                  <a:srgbClr val="FF0066"/>
                </a:solidFill>
                <a:latin typeface="Century Gothic" panose="020B0502020202020204" pitchFamily="34" charset="0"/>
                <a:ea typeface="Century Gothic"/>
                <a:cs typeface="Century Gothic"/>
                <a:sym typeface="Century Gothic"/>
              </a:rPr>
              <a:t>e</a:t>
            </a:r>
            <a:r>
              <a:rPr lang="en-GB" sz="3200" dirty="0" err="1">
                <a:solidFill>
                  <a:srgbClr val="002060"/>
                </a:solidFill>
                <a:latin typeface="Century Gothic" panose="020B0502020202020204" pitchFamily="34" charset="0"/>
                <a:ea typeface="Century Gothic"/>
                <a:cs typeface="Century Gothic"/>
                <a:sym typeface="Century Gothic"/>
              </a:rPr>
              <a:t>fant</a:t>
            </a:r>
            <a:r>
              <a:rPr lang="en-GB" sz="3200" b="1" dirty="0" err="1">
                <a:solidFill>
                  <a:srgbClr val="FF0066"/>
                </a:solidFill>
                <a:latin typeface="Century Gothic" panose="020B0502020202020204" pitchFamily="34" charset="0"/>
                <a:ea typeface="Century Gothic"/>
                <a:cs typeface="Century Gothic"/>
                <a:sym typeface="Century Gothic"/>
              </a:rPr>
              <a:t>e</a:t>
            </a:r>
            <a:endParaRPr lang="en-GB" sz="3200" b="1" dirty="0">
              <a:solidFill>
                <a:srgbClr val="FF0066"/>
              </a:solidFill>
              <a:latin typeface="Century Gothic" panose="020B0502020202020204" pitchFamily="34" charset="0"/>
              <a:ea typeface="Century Gothic"/>
              <a:cs typeface="Century Gothic"/>
              <a:sym typeface="Century Gothic"/>
            </a:endParaRPr>
          </a:p>
          <a:p>
            <a:pPr lvl="0">
              <a:buClr>
                <a:srgbClr val="002060"/>
              </a:buClr>
              <a:buSzPts val="11500"/>
            </a:pPr>
            <a:endParaRPr sz="3200" b="1" i="0" u="none" strike="noStrike" cap="none" dirty="0">
              <a:solidFill>
                <a:srgbClr val="FF0066"/>
              </a:solidFill>
              <a:latin typeface="Century Gothic" panose="020B0502020202020204" pitchFamily="34" charset="0"/>
              <a:ea typeface="Calibri"/>
              <a:cs typeface="Calibri"/>
              <a:sym typeface="Calibri"/>
            </a:endParaRPr>
          </a:p>
        </p:txBody>
      </p:sp>
      <p:sp>
        <p:nvSpPr>
          <p:cNvPr id="55" name="TextBox 54">
            <a:extLst>
              <a:ext uri="{FF2B5EF4-FFF2-40B4-BE49-F238E27FC236}">
                <a16:creationId xmlns:a16="http://schemas.microsoft.com/office/drawing/2014/main" id="{0A05ACF9-2AA8-4765-95B9-0E29FDAAD272}"/>
              </a:ext>
            </a:extLst>
          </p:cNvPr>
          <p:cNvSpPr txBox="1"/>
          <p:nvPr/>
        </p:nvSpPr>
        <p:spPr>
          <a:xfrm>
            <a:off x="8184843" y="1000213"/>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alibri"/>
                <a:cs typeface="Calibri"/>
                <a:sym typeface="Calibri"/>
              </a:rPr>
              <a:t>f</a:t>
            </a:r>
            <a:r>
              <a:rPr lang="en-GB" sz="3200" b="1" dirty="0" err="1">
                <a:solidFill>
                  <a:srgbClr val="FF0066"/>
                </a:solidFill>
                <a:latin typeface="Century Gothic" panose="020B0502020202020204" pitchFamily="34" charset="0"/>
                <a:ea typeface="Calibri"/>
                <a:cs typeface="Calibri"/>
                <a:sym typeface="Calibri"/>
              </a:rPr>
              <a:t>eo</a:t>
            </a:r>
            <a:endParaRPr lang="en-GB" sz="3200" b="1" dirty="0">
              <a:solidFill>
                <a:srgbClr val="FF0066"/>
              </a:solidFill>
              <a:latin typeface="Century Gothic" panose="020B0502020202020204" pitchFamily="34" charset="0"/>
              <a:ea typeface="Calibri"/>
              <a:cs typeface="Calibri"/>
              <a:sym typeface="Calibri"/>
            </a:endParaRPr>
          </a:p>
        </p:txBody>
      </p:sp>
      <p:sp>
        <p:nvSpPr>
          <p:cNvPr id="56" name="TextBox 55">
            <a:extLst>
              <a:ext uri="{FF2B5EF4-FFF2-40B4-BE49-F238E27FC236}">
                <a16:creationId xmlns:a16="http://schemas.microsoft.com/office/drawing/2014/main" id="{3405F9C3-DDC3-481F-9A59-962BFADF43F6}"/>
              </a:ext>
            </a:extLst>
          </p:cNvPr>
          <p:cNvSpPr txBox="1"/>
          <p:nvPr/>
        </p:nvSpPr>
        <p:spPr>
          <a:xfrm>
            <a:off x="8178385" y="1624531"/>
            <a:ext cx="2333864" cy="584775"/>
          </a:xfrm>
          <a:prstGeom prst="rect">
            <a:avLst/>
          </a:prstGeom>
          <a:noFill/>
        </p:spPr>
        <p:txBody>
          <a:bodyPr wrap="square">
            <a:spAutoFit/>
          </a:bodyPr>
          <a:lstStyle/>
          <a:p>
            <a:pPr>
              <a:buClr>
                <a:srgbClr val="002060"/>
              </a:buClr>
              <a:buSzPts val="11500"/>
            </a:pPr>
            <a:r>
              <a:rPr lang="en-GB" sz="3200" b="1" dirty="0">
                <a:solidFill>
                  <a:srgbClr val="FF0066"/>
                </a:solidFill>
                <a:latin typeface="Century Gothic" panose="020B0502020202020204" pitchFamily="34" charset="0"/>
                <a:ea typeface="Century Gothic"/>
                <a:cs typeface="Century Gothic"/>
                <a:sym typeface="Century Gothic"/>
              </a:rPr>
              <a:t>i</a:t>
            </a:r>
            <a:r>
              <a:rPr lang="en-GB" sz="3200" dirty="0">
                <a:solidFill>
                  <a:srgbClr val="002060"/>
                </a:solidFill>
                <a:latin typeface="Century Gothic" panose="020B0502020202020204" pitchFamily="34" charset="0"/>
                <a:ea typeface="Century Gothic"/>
                <a:cs typeface="Century Gothic"/>
                <a:sym typeface="Century Gothic"/>
              </a:rPr>
              <a:t>dea</a:t>
            </a:r>
            <a:endParaRPr lang="en-GB" sz="3200" b="1" dirty="0">
              <a:solidFill>
                <a:srgbClr val="FF0066"/>
              </a:solidFill>
              <a:latin typeface="Century Gothic" panose="020B0502020202020204" pitchFamily="34" charset="0"/>
              <a:ea typeface="Century Gothic"/>
              <a:cs typeface="Century Gothic"/>
              <a:sym typeface="Century Gothic"/>
            </a:endParaRPr>
          </a:p>
        </p:txBody>
      </p:sp>
      <p:sp>
        <p:nvSpPr>
          <p:cNvPr id="57" name="TextBox 56">
            <a:extLst>
              <a:ext uri="{FF2B5EF4-FFF2-40B4-BE49-F238E27FC236}">
                <a16:creationId xmlns:a16="http://schemas.microsoft.com/office/drawing/2014/main" id="{AD56D472-C969-4DE7-8F85-DEFFC0AD1F69}"/>
              </a:ext>
            </a:extLst>
          </p:cNvPr>
          <p:cNvSpPr txBox="1"/>
          <p:nvPr/>
        </p:nvSpPr>
        <p:spPr>
          <a:xfrm>
            <a:off x="8177415" y="2214036"/>
            <a:ext cx="3099459" cy="584775"/>
          </a:xfrm>
          <a:prstGeom prst="rect">
            <a:avLst/>
          </a:prstGeom>
          <a:noFill/>
        </p:spPr>
        <p:txBody>
          <a:bodyPr wrap="square">
            <a:spAutoFit/>
          </a:bodyPr>
          <a:lstStyle/>
          <a:p>
            <a:pPr>
              <a:buClr>
                <a:srgbClr val="002060"/>
              </a:buClr>
              <a:buSzPts val="11500"/>
            </a:pPr>
            <a:r>
              <a:rPr lang="en-GB" sz="3200" b="1" u="sng" dirty="0" err="1">
                <a:solidFill>
                  <a:srgbClr val="FF0066"/>
                </a:solidFill>
                <a:latin typeface="Century Gothic" panose="020B0502020202020204" pitchFamily="34" charset="0"/>
                <a:ea typeface="Calibri"/>
                <a:cs typeface="Calibri"/>
                <a:sym typeface="Calibri"/>
              </a:rPr>
              <a:t>i</a:t>
            </a:r>
            <a:r>
              <a:rPr lang="en-GB" sz="3200" u="sng" dirty="0" err="1">
                <a:solidFill>
                  <a:srgbClr val="002060"/>
                </a:solidFill>
                <a:latin typeface="Century Gothic" panose="020B0502020202020204" pitchFamily="34" charset="0"/>
                <a:ea typeface="Calibri"/>
                <a:cs typeface="Calibri"/>
                <a:sym typeface="Calibri"/>
              </a:rPr>
              <a:t>n</a:t>
            </a:r>
            <a:r>
              <a:rPr lang="en-GB" sz="3200" dirty="0" err="1">
                <a:solidFill>
                  <a:srgbClr val="002060"/>
                </a:solidFill>
                <a:latin typeface="Century Gothic" panose="020B0502020202020204" pitchFamily="34" charset="0"/>
                <a:ea typeface="Calibri"/>
                <a:cs typeface="Calibri"/>
                <a:sym typeface="Calibri"/>
              </a:rPr>
              <a:t>t</a:t>
            </a:r>
            <a:r>
              <a:rPr lang="en-GB" sz="3200" b="1" dirty="0" err="1">
                <a:solidFill>
                  <a:srgbClr val="FF0066"/>
                </a:solidFill>
                <a:latin typeface="Century Gothic" panose="020B0502020202020204" pitchFamily="34" charset="0"/>
                <a:ea typeface="Calibri"/>
                <a:cs typeface="Calibri"/>
                <a:sym typeface="Calibri"/>
              </a:rPr>
              <a:t>e</a:t>
            </a:r>
            <a:r>
              <a:rPr lang="en-GB" sz="3200" u="sng" dirty="0" err="1">
                <a:solidFill>
                  <a:srgbClr val="002060"/>
                </a:solidFill>
                <a:latin typeface="Century Gothic" panose="020B0502020202020204" pitchFamily="34" charset="0"/>
                <a:ea typeface="Calibri"/>
                <a:cs typeface="Calibri"/>
                <a:sym typeface="Calibri"/>
              </a:rPr>
              <a:t>r</a:t>
            </a:r>
            <a:r>
              <a:rPr lang="en-GB" sz="3200" b="1" u="sng" dirty="0" err="1">
                <a:solidFill>
                  <a:srgbClr val="FF0066"/>
                </a:solidFill>
                <a:latin typeface="Century Gothic" panose="020B0502020202020204" pitchFamily="34" charset="0"/>
                <a:ea typeface="Calibri"/>
                <a:cs typeface="Calibri"/>
                <a:sym typeface="Calibri"/>
              </a:rPr>
              <a:t>e</a:t>
            </a:r>
            <a:r>
              <a:rPr lang="en-GB" sz="3200" dirty="0" err="1">
                <a:solidFill>
                  <a:srgbClr val="002060"/>
                </a:solidFill>
                <a:latin typeface="Century Gothic" panose="020B0502020202020204" pitchFamily="34" charset="0"/>
                <a:ea typeface="Calibri"/>
                <a:cs typeface="Calibri"/>
                <a:sym typeface="Calibri"/>
              </a:rPr>
              <a:t>s</a:t>
            </a:r>
            <a:r>
              <a:rPr lang="en-GB" sz="3200" b="1" dirty="0" err="1">
                <a:solidFill>
                  <a:srgbClr val="FF0066"/>
                </a:solidFill>
                <a:latin typeface="Century Gothic" panose="020B0502020202020204" pitchFamily="34" charset="0"/>
                <a:ea typeface="Calibri"/>
                <a:cs typeface="Calibri"/>
                <a:sym typeface="Calibri"/>
              </a:rPr>
              <a:t>a</a:t>
            </a:r>
            <a:r>
              <a:rPr lang="en-GB" sz="3200" dirty="0" err="1">
                <a:solidFill>
                  <a:srgbClr val="002060"/>
                </a:solidFill>
                <a:latin typeface="Century Gothic" panose="020B0502020202020204" pitchFamily="34" charset="0"/>
                <a:ea typeface="Calibri"/>
                <a:cs typeface="Calibri"/>
                <a:sym typeface="Calibri"/>
              </a:rPr>
              <a:t>n</a:t>
            </a:r>
            <a:r>
              <a:rPr lang="en-GB" sz="3200" u="sng" dirty="0" err="1">
                <a:solidFill>
                  <a:srgbClr val="002060"/>
                </a:solidFill>
                <a:latin typeface="Century Gothic" panose="020B0502020202020204" pitchFamily="34" charset="0"/>
                <a:ea typeface="Calibri"/>
                <a:cs typeface="Calibri"/>
                <a:sym typeface="Calibri"/>
              </a:rPr>
              <a:t>t</a:t>
            </a:r>
            <a:r>
              <a:rPr lang="en-GB" sz="3200" b="1" u="sng" dirty="0" err="1">
                <a:solidFill>
                  <a:srgbClr val="FF0066"/>
                </a:solidFill>
                <a:latin typeface="Century Gothic" panose="020B0502020202020204" pitchFamily="34" charset="0"/>
                <a:ea typeface="Calibri"/>
                <a:cs typeface="Calibri"/>
                <a:sym typeface="Calibri"/>
              </a:rPr>
              <a:t>e</a:t>
            </a:r>
            <a:endParaRPr lang="en-GB" sz="3200" b="1" u="sng" dirty="0">
              <a:solidFill>
                <a:srgbClr val="FF0066"/>
              </a:solidFill>
              <a:latin typeface="Century Gothic" panose="020B0502020202020204" pitchFamily="34" charset="0"/>
              <a:ea typeface="Calibri"/>
              <a:cs typeface="Calibri"/>
              <a:sym typeface="Calibri"/>
            </a:endParaRPr>
          </a:p>
        </p:txBody>
      </p:sp>
      <p:sp>
        <p:nvSpPr>
          <p:cNvPr id="58" name="TextBox 57">
            <a:extLst>
              <a:ext uri="{FF2B5EF4-FFF2-40B4-BE49-F238E27FC236}">
                <a16:creationId xmlns:a16="http://schemas.microsoft.com/office/drawing/2014/main" id="{8B083E5F-E4E3-4870-A11E-A9F757FD90B7}"/>
              </a:ext>
            </a:extLst>
          </p:cNvPr>
          <p:cNvSpPr txBox="1"/>
          <p:nvPr/>
        </p:nvSpPr>
        <p:spPr>
          <a:xfrm>
            <a:off x="8206358" y="2888877"/>
            <a:ext cx="2333864" cy="584775"/>
          </a:xfrm>
          <a:prstGeom prst="rect">
            <a:avLst/>
          </a:prstGeom>
          <a:noFill/>
        </p:spPr>
        <p:txBody>
          <a:bodyPr wrap="square">
            <a:spAutoFit/>
          </a:bodyPr>
          <a:lstStyle/>
          <a:p>
            <a:pPr>
              <a:buClr>
                <a:srgbClr val="002060"/>
              </a:buClr>
              <a:buSzPts val="11500"/>
            </a:pPr>
            <a:r>
              <a:rPr lang="en-GB" sz="3200" dirty="0">
                <a:solidFill>
                  <a:srgbClr val="002060"/>
                </a:solidFill>
                <a:latin typeface="Century Gothic" panose="020B0502020202020204" pitchFamily="34" charset="0"/>
                <a:ea typeface="Calibri"/>
                <a:cs typeface="Calibri"/>
                <a:sym typeface="Calibri"/>
              </a:rPr>
              <a:t>l</a:t>
            </a:r>
            <a:r>
              <a:rPr lang="en-GB" sz="3200" b="1" dirty="0">
                <a:solidFill>
                  <a:srgbClr val="FF0066"/>
                </a:solidFill>
                <a:latin typeface="Century Gothic" panose="020B0502020202020204" pitchFamily="34" charset="0"/>
                <a:ea typeface="Calibri"/>
                <a:cs typeface="Calibri"/>
                <a:sym typeface="Calibri"/>
              </a:rPr>
              <a:t>ee</a:t>
            </a:r>
            <a:r>
              <a:rPr lang="en-GB" sz="3200" dirty="0">
                <a:solidFill>
                  <a:srgbClr val="002060"/>
                </a:solidFill>
                <a:latin typeface="Century Gothic" panose="020B0502020202020204" pitchFamily="34" charset="0"/>
                <a:ea typeface="Calibri"/>
                <a:cs typeface="Calibri"/>
                <a:sym typeface="Calibri"/>
              </a:rPr>
              <a:t>r</a:t>
            </a:r>
          </a:p>
        </p:txBody>
      </p:sp>
      <p:sp>
        <p:nvSpPr>
          <p:cNvPr id="59" name="TextBox 58">
            <a:extLst>
              <a:ext uri="{FF2B5EF4-FFF2-40B4-BE49-F238E27FC236}">
                <a16:creationId xmlns:a16="http://schemas.microsoft.com/office/drawing/2014/main" id="{94560C3E-6575-45CE-BA6B-D1352CF8F9C1}"/>
              </a:ext>
            </a:extLst>
          </p:cNvPr>
          <p:cNvSpPr txBox="1"/>
          <p:nvPr/>
        </p:nvSpPr>
        <p:spPr>
          <a:xfrm>
            <a:off x="8177415" y="3471756"/>
            <a:ext cx="2333864" cy="584775"/>
          </a:xfrm>
          <a:prstGeom prst="rect">
            <a:avLst/>
          </a:prstGeom>
          <a:noFill/>
        </p:spPr>
        <p:txBody>
          <a:bodyPr wrap="square">
            <a:spAutoFit/>
          </a:bodyPr>
          <a:lstStyle/>
          <a:p>
            <a:pPr>
              <a:buClr>
                <a:srgbClr val="002060"/>
              </a:buClr>
              <a:buSzPts val="11500"/>
            </a:pPr>
            <a:r>
              <a:rPr lang="en-GB" sz="3200" b="1" dirty="0" err="1">
                <a:solidFill>
                  <a:srgbClr val="FF0066"/>
                </a:solidFill>
                <a:latin typeface="Century Gothic" panose="020B0502020202020204" pitchFamily="34" charset="0"/>
                <a:ea typeface="Calibri"/>
                <a:cs typeface="Calibri"/>
                <a:sym typeface="Calibri"/>
              </a:rPr>
              <a:t>oe</a:t>
            </a:r>
            <a:r>
              <a:rPr lang="en-GB" sz="3200" dirty="0" err="1">
                <a:solidFill>
                  <a:srgbClr val="002060"/>
                </a:solidFill>
                <a:latin typeface="Century Gothic" panose="020B0502020202020204" pitchFamily="34" charset="0"/>
                <a:ea typeface="Calibri"/>
                <a:cs typeface="Calibri"/>
                <a:sym typeface="Calibri"/>
              </a:rPr>
              <a:t>ste</a:t>
            </a:r>
            <a:endParaRPr lang="en-GB" sz="3200" dirty="0">
              <a:solidFill>
                <a:srgbClr val="002060"/>
              </a:solidFill>
              <a:latin typeface="Century Gothic" panose="020B0502020202020204" pitchFamily="34" charset="0"/>
              <a:ea typeface="Calibri"/>
              <a:cs typeface="Calibri"/>
              <a:sym typeface="Calibri"/>
            </a:endParaRPr>
          </a:p>
        </p:txBody>
      </p:sp>
      <p:sp>
        <p:nvSpPr>
          <p:cNvPr id="60" name="TextBox 59">
            <a:extLst>
              <a:ext uri="{FF2B5EF4-FFF2-40B4-BE49-F238E27FC236}">
                <a16:creationId xmlns:a16="http://schemas.microsoft.com/office/drawing/2014/main" id="{5C192733-2C2C-4956-B67B-EA4CF5B1606C}"/>
              </a:ext>
            </a:extLst>
          </p:cNvPr>
          <p:cNvSpPr txBox="1"/>
          <p:nvPr/>
        </p:nvSpPr>
        <p:spPr>
          <a:xfrm>
            <a:off x="8459876" y="4019267"/>
            <a:ext cx="2333864" cy="584775"/>
          </a:xfrm>
          <a:prstGeom prst="rect">
            <a:avLst/>
          </a:prstGeom>
          <a:noFill/>
        </p:spPr>
        <p:txBody>
          <a:bodyPr wrap="square">
            <a:spAutoFit/>
          </a:bodyPr>
          <a:lstStyle/>
          <a:p>
            <a:pPr>
              <a:buClr>
                <a:srgbClr val="002060"/>
              </a:buClr>
              <a:buSzPts val="11500"/>
            </a:pPr>
            <a:r>
              <a:rPr lang="en-GB" sz="3200" dirty="0" err="1">
                <a:solidFill>
                  <a:srgbClr val="002060"/>
                </a:solidFill>
                <a:latin typeface="Century Gothic" panose="020B0502020202020204" pitchFamily="34" charset="0"/>
                <a:ea typeface="Calibri"/>
                <a:cs typeface="Calibri"/>
                <a:sym typeface="Calibri"/>
              </a:rPr>
              <a:t>p</a:t>
            </a:r>
            <a:r>
              <a:rPr lang="en-GB" sz="3200" b="1" dirty="0" err="1">
                <a:solidFill>
                  <a:srgbClr val="FF0066"/>
                </a:solidFill>
                <a:latin typeface="Century Gothic" panose="020B0502020202020204" pitchFamily="34" charset="0"/>
                <a:ea typeface="Calibri"/>
                <a:cs typeface="Calibri"/>
                <a:sym typeface="Calibri"/>
              </a:rPr>
              <a:t>ue</a:t>
            </a:r>
            <a:r>
              <a:rPr lang="en-GB" sz="3200" dirty="0" err="1">
                <a:solidFill>
                  <a:srgbClr val="002060"/>
                </a:solidFill>
                <a:latin typeface="Century Gothic" panose="020B0502020202020204" pitchFamily="34" charset="0"/>
                <a:ea typeface="Calibri"/>
                <a:cs typeface="Calibri"/>
                <a:sym typeface="Calibri"/>
              </a:rPr>
              <a:t>nte</a:t>
            </a:r>
            <a:endParaRPr lang="en-GB" sz="3200" dirty="0">
              <a:solidFill>
                <a:srgbClr val="002060"/>
              </a:solidFill>
              <a:latin typeface="Century Gothic" panose="020B0502020202020204" pitchFamily="34" charset="0"/>
              <a:ea typeface="Calibri"/>
              <a:cs typeface="Calibri"/>
              <a:sym typeface="Calibri"/>
            </a:endParaRPr>
          </a:p>
        </p:txBody>
      </p:sp>
      <p:sp>
        <p:nvSpPr>
          <p:cNvPr id="61" name="TextBox 60">
            <a:extLst>
              <a:ext uri="{FF2B5EF4-FFF2-40B4-BE49-F238E27FC236}">
                <a16:creationId xmlns:a16="http://schemas.microsoft.com/office/drawing/2014/main" id="{182C8EE2-202B-4796-A8D6-3D5D0C614759}"/>
              </a:ext>
            </a:extLst>
          </p:cNvPr>
          <p:cNvSpPr txBox="1"/>
          <p:nvPr/>
        </p:nvSpPr>
        <p:spPr>
          <a:xfrm>
            <a:off x="8227865" y="4600555"/>
            <a:ext cx="2333864" cy="584775"/>
          </a:xfrm>
          <a:prstGeom prst="rect">
            <a:avLst/>
          </a:prstGeom>
          <a:noFill/>
        </p:spPr>
        <p:txBody>
          <a:bodyPr wrap="square">
            <a:spAutoFit/>
          </a:bodyPr>
          <a:lstStyle/>
          <a:p>
            <a:pPr>
              <a:buClr>
                <a:srgbClr val="002060"/>
              </a:buClr>
              <a:buSzPts val="11500"/>
            </a:pPr>
            <a:r>
              <a:rPr lang="en-GB" sz="3200" b="1" dirty="0" err="1">
                <a:solidFill>
                  <a:srgbClr val="FF0066"/>
                </a:solidFill>
                <a:latin typeface="Century Gothic" panose="020B0502020202020204" pitchFamily="34" charset="0"/>
                <a:ea typeface="Century Gothic"/>
                <a:cs typeface="Century Gothic"/>
                <a:sym typeface="Century Gothic"/>
              </a:rPr>
              <a:t>u</a:t>
            </a:r>
            <a:r>
              <a:rPr lang="en-GB" sz="3200" dirty="0" err="1">
                <a:solidFill>
                  <a:srgbClr val="002060"/>
                </a:solidFill>
                <a:latin typeface="Century Gothic" panose="020B0502020202020204" pitchFamily="34" charset="0"/>
                <a:ea typeface="Century Gothic"/>
                <a:cs typeface="Century Gothic"/>
                <a:sym typeface="Century Gothic"/>
              </a:rPr>
              <a:t>niverso</a:t>
            </a:r>
            <a:endParaRPr lang="en-GB" sz="3200" dirty="0">
              <a:solidFill>
                <a:srgbClr val="002060"/>
              </a:solidFill>
              <a:latin typeface="Century Gothic" panose="020B0502020202020204" pitchFamily="34" charset="0"/>
              <a:ea typeface="Century Gothic"/>
              <a:cs typeface="Century Gothic"/>
              <a:sym typeface="Century Gothic"/>
            </a:endParaRPr>
          </a:p>
        </p:txBody>
      </p:sp>
      <p:sp>
        <p:nvSpPr>
          <p:cNvPr id="62" name="TextBox 61">
            <a:extLst>
              <a:ext uri="{FF2B5EF4-FFF2-40B4-BE49-F238E27FC236}">
                <a16:creationId xmlns:a16="http://schemas.microsoft.com/office/drawing/2014/main" id="{D67360B8-5B4B-4623-AFE0-9FA758DCE55C}"/>
              </a:ext>
            </a:extLst>
          </p:cNvPr>
          <p:cNvSpPr txBox="1"/>
          <p:nvPr/>
        </p:nvSpPr>
        <p:spPr>
          <a:xfrm>
            <a:off x="4958959" y="2232325"/>
            <a:ext cx="811440" cy="1938992"/>
          </a:xfrm>
          <a:prstGeom prst="rect">
            <a:avLst/>
          </a:prstGeom>
          <a:noFill/>
        </p:spPr>
        <p:txBody>
          <a:bodyPr wrap="none" rtlCol="0" anchor="ctr">
            <a:spAutoFit/>
          </a:bodyPr>
          <a:lstStyle/>
          <a:p>
            <a:pPr algn="ctr"/>
            <a:r>
              <a:rPr lang="en-GB" sz="4000" b="1" dirty="0">
                <a:solidFill>
                  <a:srgbClr val="002060"/>
                </a:solidFill>
                <a:latin typeface="Century Gothic" panose="020B0502020202020204" pitchFamily="34" charset="0"/>
              </a:rPr>
              <a:t> a </a:t>
            </a:r>
          </a:p>
          <a:p>
            <a:pPr algn="ctr"/>
            <a:r>
              <a:rPr lang="en-GB" sz="4000" b="1" dirty="0">
                <a:solidFill>
                  <a:srgbClr val="002060"/>
                </a:solidFill>
                <a:latin typeface="Century Gothic" panose="020B0502020202020204" pitchFamily="34" charset="0"/>
                <a:sym typeface="Wingdings" panose="05000000000000000000" pitchFamily="2" charset="2"/>
              </a:rPr>
              <a:t></a:t>
            </a:r>
          </a:p>
          <a:p>
            <a:pPr algn="ctr"/>
            <a:r>
              <a:rPr lang="en-GB" sz="4000" b="1" dirty="0">
                <a:solidFill>
                  <a:srgbClr val="002060"/>
                </a:solidFill>
                <a:latin typeface="Century Gothic" panose="020B0502020202020204" pitchFamily="34" charset="0"/>
                <a:sym typeface="Wingdings" panose="05000000000000000000" pitchFamily="2" charset="2"/>
              </a:rPr>
              <a:t>z</a:t>
            </a:r>
            <a:endParaRPr lang="en-GB" sz="4000" b="1" dirty="0">
              <a:solidFill>
                <a:srgbClr val="002060"/>
              </a:solidFill>
              <a:latin typeface="Century Gothic" panose="020B0502020202020204" pitchFamily="34" charset="0"/>
            </a:endParaRPr>
          </a:p>
        </p:txBody>
      </p:sp>
      <p:cxnSp>
        <p:nvCxnSpPr>
          <p:cNvPr id="63" name="Straight Connector 62">
            <a:extLst>
              <a:ext uri="{FF2B5EF4-FFF2-40B4-BE49-F238E27FC236}">
                <a16:creationId xmlns:a16="http://schemas.microsoft.com/office/drawing/2014/main" id="{D6F41367-15F9-4E42-AE5B-9277140CD64F}"/>
              </a:ext>
            </a:extLst>
          </p:cNvPr>
          <p:cNvCxnSpPr/>
          <p:nvPr/>
        </p:nvCxnSpPr>
        <p:spPr>
          <a:xfrm>
            <a:off x="5021081" y="977015"/>
            <a:ext cx="0" cy="552908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15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1"/>
                                        </p:tgtEl>
                                        <p:attrNameLst>
                                          <p:attrName>ppt_x</p:attrName>
                                        </p:attrNameLst>
                                      </p:cBhvr>
                                      <p:tavLst>
                                        <p:tav tm="0">
                                          <p:val>
                                            <p:strVal val="ppt_x"/>
                                          </p:val>
                                        </p:tav>
                                        <p:tav tm="100000">
                                          <p:val>
                                            <p:strVal val="ppt_x"/>
                                          </p:val>
                                        </p:tav>
                                      </p:tavLst>
                                    </p:anim>
                                    <p:anim calcmode="lin" valueType="num">
                                      <p:cBhvr additive="base">
                                        <p:cTn id="7" dur="500"/>
                                        <p:tgtEl>
                                          <p:spTgt spid="31"/>
                                        </p:tgtEl>
                                        <p:attrNameLst>
                                          <p:attrName>ppt_y</p:attrName>
                                        </p:attrNameLst>
                                      </p:cBhvr>
                                      <p:tavLst>
                                        <p:tav tm="0">
                                          <p:val>
                                            <p:strVal val="ppt_y"/>
                                          </p:val>
                                        </p:tav>
                                        <p:tav tm="100000">
                                          <p:val>
                                            <p:strVal val="1+ppt_h/2"/>
                                          </p:val>
                                        </p:tav>
                                      </p:tavLst>
                                    </p:anim>
                                    <p:set>
                                      <p:cBhvr>
                                        <p:cTn id="8" dur="1" fill="hold">
                                          <p:stCondLst>
                                            <p:cond delay="499"/>
                                          </p:stCondLst>
                                        </p:cTn>
                                        <p:tgtEl>
                                          <p:spTgt spid="3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32"/>
                                        </p:tgtEl>
                                        <p:attrNameLst>
                                          <p:attrName>ppt_x</p:attrName>
                                        </p:attrNameLst>
                                      </p:cBhvr>
                                      <p:tavLst>
                                        <p:tav tm="0">
                                          <p:val>
                                            <p:strVal val="ppt_x"/>
                                          </p:val>
                                        </p:tav>
                                        <p:tav tm="100000">
                                          <p:val>
                                            <p:strVal val="ppt_x"/>
                                          </p:val>
                                        </p:tav>
                                      </p:tavLst>
                                    </p:anim>
                                    <p:anim calcmode="lin" valueType="num">
                                      <p:cBhvr additive="base">
                                        <p:cTn id="19" dur="500"/>
                                        <p:tgtEl>
                                          <p:spTgt spid="32"/>
                                        </p:tgtEl>
                                        <p:attrNameLst>
                                          <p:attrName>ppt_y</p:attrName>
                                        </p:attrNameLst>
                                      </p:cBhvr>
                                      <p:tavLst>
                                        <p:tav tm="0">
                                          <p:val>
                                            <p:strVal val="ppt_y"/>
                                          </p:val>
                                        </p:tav>
                                        <p:tav tm="100000">
                                          <p:val>
                                            <p:strVal val="1+ppt_h/2"/>
                                          </p:val>
                                        </p:tav>
                                      </p:tavLst>
                                    </p:anim>
                                    <p:set>
                                      <p:cBhvr>
                                        <p:cTn id="20" dur="1" fill="hold">
                                          <p:stCondLst>
                                            <p:cond delay="499"/>
                                          </p:stCondLst>
                                        </p:cTn>
                                        <p:tgtEl>
                                          <p:spTgt spid="3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26"/>
                                        </p:tgtEl>
                                        <p:attrNameLst>
                                          <p:attrName>ppt_x</p:attrName>
                                        </p:attrNameLst>
                                      </p:cBhvr>
                                      <p:tavLst>
                                        <p:tav tm="0">
                                          <p:val>
                                            <p:strVal val="ppt_x"/>
                                          </p:val>
                                        </p:tav>
                                        <p:tav tm="100000">
                                          <p:val>
                                            <p:strVal val="ppt_x"/>
                                          </p:val>
                                        </p:tav>
                                      </p:tavLst>
                                    </p:anim>
                                    <p:anim calcmode="lin" valueType="num">
                                      <p:cBhvr additive="base">
                                        <p:cTn id="31" dur="500"/>
                                        <p:tgtEl>
                                          <p:spTgt spid="26"/>
                                        </p:tgtEl>
                                        <p:attrNameLst>
                                          <p:attrName>ppt_y</p:attrName>
                                        </p:attrNameLst>
                                      </p:cBhvr>
                                      <p:tavLst>
                                        <p:tav tm="0">
                                          <p:val>
                                            <p:strVal val="ppt_y"/>
                                          </p:val>
                                        </p:tav>
                                        <p:tav tm="100000">
                                          <p:val>
                                            <p:strVal val="1+ppt_h/2"/>
                                          </p:val>
                                        </p:tav>
                                      </p:tavLst>
                                    </p:anim>
                                    <p:set>
                                      <p:cBhvr>
                                        <p:cTn id="32" dur="1" fill="hold">
                                          <p:stCondLst>
                                            <p:cond delay="499"/>
                                          </p:stCondLst>
                                        </p:cTn>
                                        <p:tgtEl>
                                          <p:spTgt spid="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33"/>
                                        </p:tgtEl>
                                        <p:attrNameLst>
                                          <p:attrName>ppt_x</p:attrName>
                                        </p:attrNameLst>
                                      </p:cBhvr>
                                      <p:tavLst>
                                        <p:tav tm="0">
                                          <p:val>
                                            <p:strVal val="ppt_x"/>
                                          </p:val>
                                        </p:tav>
                                        <p:tav tm="100000">
                                          <p:val>
                                            <p:strVal val="ppt_x"/>
                                          </p:val>
                                        </p:tav>
                                      </p:tavLst>
                                    </p:anim>
                                    <p:anim calcmode="lin" valueType="num">
                                      <p:cBhvr additive="base">
                                        <p:cTn id="43" dur="500"/>
                                        <p:tgtEl>
                                          <p:spTgt spid="33"/>
                                        </p:tgtEl>
                                        <p:attrNameLst>
                                          <p:attrName>ppt_y</p:attrName>
                                        </p:attrNameLst>
                                      </p:cBhvr>
                                      <p:tavLst>
                                        <p:tav tm="0">
                                          <p:val>
                                            <p:strVal val="ppt_y"/>
                                          </p:val>
                                        </p:tav>
                                        <p:tav tm="100000">
                                          <p:val>
                                            <p:strVal val="1+ppt_h/2"/>
                                          </p:val>
                                        </p:tav>
                                      </p:tavLst>
                                    </p:anim>
                                    <p:set>
                                      <p:cBhvr>
                                        <p:cTn id="44" dur="1" fill="hold">
                                          <p:stCondLst>
                                            <p:cond delay="499"/>
                                          </p:stCondLst>
                                        </p:cTn>
                                        <p:tgtEl>
                                          <p:spTgt spid="3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15"/>
                                        </p:tgtEl>
                                        <p:attrNameLst>
                                          <p:attrName>ppt_x</p:attrName>
                                        </p:attrNameLst>
                                      </p:cBhvr>
                                      <p:tavLst>
                                        <p:tav tm="0">
                                          <p:val>
                                            <p:strVal val="ppt_x"/>
                                          </p:val>
                                        </p:tav>
                                        <p:tav tm="100000">
                                          <p:val>
                                            <p:strVal val="ppt_x"/>
                                          </p:val>
                                        </p:tav>
                                      </p:tavLst>
                                    </p:anim>
                                    <p:anim calcmode="lin" valueType="num">
                                      <p:cBhvr additive="base">
                                        <p:cTn id="55" dur="500"/>
                                        <p:tgtEl>
                                          <p:spTgt spid="15"/>
                                        </p:tgtEl>
                                        <p:attrNameLst>
                                          <p:attrName>ppt_y</p:attrName>
                                        </p:attrNameLst>
                                      </p:cBhvr>
                                      <p:tavLst>
                                        <p:tav tm="0">
                                          <p:val>
                                            <p:strVal val="ppt_y"/>
                                          </p:val>
                                        </p:tav>
                                        <p:tav tm="100000">
                                          <p:val>
                                            <p:strVal val="1+ppt_h/2"/>
                                          </p:val>
                                        </p:tav>
                                      </p:tavLst>
                                    </p:anim>
                                    <p:set>
                                      <p:cBhvr>
                                        <p:cTn id="56" dur="1" fill="hold">
                                          <p:stCondLst>
                                            <p:cond delay="499"/>
                                          </p:stCondLst>
                                        </p:cTn>
                                        <p:tgtEl>
                                          <p:spTgt spid="1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16"/>
                                        </p:tgtEl>
                                        <p:attrNameLst>
                                          <p:attrName>ppt_x</p:attrName>
                                        </p:attrNameLst>
                                      </p:cBhvr>
                                      <p:tavLst>
                                        <p:tav tm="0">
                                          <p:val>
                                            <p:strVal val="ppt_x"/>
                                          </p:val>
                                        </p:tav>
                                        <p:tav tm="100000">
                                          <p:val>
                                            <p:strVal val="ppt_x"/>
                                          </p:val>
                                        </p:tav>
                                      </p:tavLst>
                                    </p:anim>
                                    <p:anim calcmode="lin" valueType="num">
                                      <p:cBhvr additive="base">
                                        <p:cTn id="67" dur="500"/>
                                        <p:tgtEl>
                                          <p:spTgt spid="16"/>
                                        </p:tgtEl>
                                        <p:attrNameLst>
                                          <p:attrName>ppt_y</p:attrName>
                                        </p:attrNameLst>
                                      </p:cBhvr>
                                      <p:tavLst>
                                        <p:tav tm="0">
                                          <p:val>
                                            <p:strVal val="ppt_y"/>
                                          </p:val>
                                        </p:tav>
                                        <p:tav tm="100000">
                                          <p:val>
                                            <p:strVal val="1+ppt_h/2"/>
                                          </p:val>
                                        </p:tav>
                                      </p:tavLst>
                                    </p:anim>
                                    <p:set>
                                      <p:cBhvr>
                                        <p:cTn id="68" dur="1" fill="hold">
                                          <p:stCondLst>
                                            <p:cond delay="499"/>
                                          </p:stCondLst>
                                        </p:cTn>
                                        <p:tgtEl>
                                          <p:spTgt spid="1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additive="base">
                                        <p:cTn id="73" dur="500" fill="hold"/>
                                        <p:tgtEl>
                                          <p:spTgt spid="50"/>
                                        </p:tgtEl>
                                        <p:attrNameLst>
                                          <p:attrName>ppt_x</p:attrName>
                                        </p:attrNameLst>
                                      </p:cBhvr>
                                      <p:tavLst>
                                        <p:tav tm="0">
                                          <p:val>
                                            <p:strVal val="#ppt_x"/>
                                          </p:val>
                                        </p:tav>
                                        <p:tav tm="100000">
                                          <p:val>
                                            <p:strVal val="#ppt_x"/>
                                          </p:val>
                                        </p:tav>
                                      </p:tavLst>
                                    </p:anim>
                                    <p:anim calcmode="lin" valueType="num">
                                      <p:cBhvr additive="base">
                                        <p:cTn id="7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23"/>
                                        </p:tgtEl>
                                        <p:attrNameLst>
                                          <p:attrName>ppt_x</p:attrName>
                                        </p:attrNameLst>
                                      </p:cBhvr>
                                      <p:tavLst>
                                        <p:tav tm="0">
                                          <p:val>
                                            <p:strVal val="ppt_x"/>
                                          </p:val>
                                        </p:tav>
                                        <p:tav tm="100000">
                                          <p:val>
                                            <p:strVal val="ppt_x"/>
                                          </p:val>
                                        </p:tav>
                                      </p:tavLst>
                                    </p:anim>
                                    <p:anim calcmode="lin" valueType="num">
                                      <p:cBhvr additive="base">
                                        <p:cTn id="79" dur="500"/>
                                        <p:tgtEl>
                                          <p:spTgt spid="23"/>
                                        </p:tgtEl>
                                        <p:attrNameLst>
                                          <p:attrName>ppt_y</p:attrName>
                                        </p:attrNameLst>
                                      </p:cBhvr>
                                      <p:tavLst>
                                        <p:tav tm="0">
                                          <p:val>
                                            <p:strVal val="ppt_y"/>
                                          </p:val>
                                        </p:tav>
                                        <p:tav tm="100000">
                                          <p:val>
                                            <p:strVal val="1+ppt_h/2"/>
                                          </p:val>
                                        </p:tav>
                                      </p:tavLst>
                                    </p:anim>
                                    <p:set>
                                      <p:cBhvr>
                                        <p:cTn id="80" dur="1" fill="hold">
                                          <p:stCondLst>
                                            <p:cond delay="499"/>
                                          </p:stCondLst>
                                        </p:cTn>
                                        <p:tgtEl>
                                          <p:spTgt spid="2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additive="base">
                                        <p:cTn id="85" dur="500" fill="hold"/>
                                        <p:tgtEl>
                                          <p:spTgt spid="52"/>
                                        </p:tgtEl>
                                        <p:attrNameLst>
                                          <p:attrName>ppt_x</p:attrName>
                                        </p:attrNameLst>
                                      </p:cBhvr>
                                      <p:tavLst>
                                        <p:tav tm="0">
                                          <p:val>
                                            <p:strVal val="#ppt_x"/>
                                          </p:val>
                                        </p:tav>
                                        <p:tav tm="100000">
                                          <p:val>
                                            <p:strVal val="#ppt_x"/>
                                          </p:val>
                                        </p:tav>
                                      </p:tavLst>
                                    </p:anim>
                                    <p:anim calcmode="lin" valueType="num">
                                      <p:cBhvr additive="base">
                                        <p:cTn id="8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0" nodeType="clickEffect">
                                  <p:stCondLst>
                                    <p:cond delay="0"/>
                                  </p:stCondLst>
                                  <p:childTnLst>
                                    <p:anim calcmode="lin" valueType="num">
                                      <p:cBhvr additive="base">
                                        <p:cTn id="90" dur="500"/>
                                        <p:tgtEl>
                                          <p:spTgt spid="18"/>
                                        </p:tgtEl>
                                        <p:attrNameLst>
                                          <p:attrName>ppt_x</p:attrName>
                                        </p:attrNameLst>
                                      </p:cBhvr>
                                      <p:tavLst>
                                        <p:tav tm="0">
                                          <p:val>
                                            <p:strVal val="ppt_x"/>
                                          </p:val>
                                        </p:tav>
                                        <p:tav tm="100000">
                                          <p:val>
                                            <p:strVal val="ppt_x"/>
                                          </p:val>
                                        </p:tav>
                                      </p:tavLst>
                                    </p:anim>
                                    <p:anim calcmode="lin" valueType="num">
                                      <p:cBhvr additive="base">
                                        <p:cTn id="91" dur="500"/>
                                        <p:tgtEl>
                                          <p:spTgt spid="18"/>
                                        </p:tgtEl>
                                        <p:attrNameLst>
                                          <p:attrName>ppt_y</p:attrName>
                                        </p:attrNameLst>
                                      </p:cBhvr>
                                      <p:tavLst>
                                        <p:tav tm="0">
                                          <p:val>
                                            <p:strVal val="ppt_y"/>
                                          </p:val>
                                        </p:tav>
                                        <p:tav tm="100000">
                                          <p:val>
                                            <p:strVal val="1+ppt_h/2"/>
                                          </p:val>
                                        </p:tav>
                                      </p:tavLst>
                                    </p:anim>
                                    <p:set>
                                      <p:cBhvr>
                                        <p:cTn id="92" dur="1" fill="hold">
                                          <p:stCondLst>
                                            <p:cond delay="499"/>
                                          </p:stCondLst>
                                        </p:cTn>
                                        <p:tgtEl>
                                          <p:spTgt spid="1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3"/>
                                        </p:tgtEl>
                                        <p:attrNameLst>
                                          <p:attrName>style.visibility</p:attrName>
                                        </p:attrNameLst>
                                      </p:cBhvr>
                                      <p:to>
                                        <p:strVal val="visible"/>
                                      </p:to>
                                    </p:set>
                                    <p:anim calcmode="lin" valueType="num">
                                      <p:cBhvr additive="base">
                                        <p:cTn id="97" dur="500" fill="hold"/>
                                        <p:tgtEl>
                                          <p:spTgt spid="53"/>
                                        </p:tgtEl>
                                        <p:attrNameLst>
                                          <p:attrName>ppt_x</p:attrName>
                                        </p:attrNameLst>
                                      </p:cBhvr>
                                      <p:tavLst>
                                        <p:tav tm="0">
                                          <p:val>
                                            <p:strVal val="#ppt_x"/>
                                          </p:val>
                                        </p:tav>
                                        <p:tav tm="100000">
                                          <p:val>
                                            <p:strVal val="#ppt_x"/>
                                          </p:val>
                                        </p:tav>
                                      </p:tavLst>
                                    </p:anim>
                                    <p:anim calcmode="lin" valueType="num">
                                      <p:cBhvr additive="base">
                                        <p:cTn id="9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xit" presetSubtype="4" fill="hold" grpId="0" nodeType="clickEffect">
                                  <p:stCondLst>
                                    <p:cond delay="0"/>
                                  </p:stCondLst>
                                  <p:childTnLst>
                                    <p:anim calcmode="lin" valueType="num">
                                      <p:cBhvr additive="base">
                                        <p:cTn id="102" dur="500"/>
                                        <p:tgtEl>
                                          <p:spTgt spid="13"/>
                                        </p:tgtEl>
                                        <p:attrNameLst>
                                          <p:attrName>ppt_x</p:attrName>
                                        </p:attrNameLst>
                                      </p:cBhvr>
                                      <p:tavLst>
                                        <p:tav tm="0">
                                          <p:val>
                                            <p:strVal val="ppt_x"/>
                                          </p:val>
                                        </p:tav>
                                        <p:tav tm="100000">
                                          <p:val>
                                            <p:strVal val="ppt_x"/>
                                          </p:val>
                                        </p:tav>
                                      </p:tavLst>
                                    </p:anim>
                                    <p:anim calcmode="lin" valueType="num">
                                      <p:cBhvr additive="base">
                                        <p:cTn id="103" dur="500"/>
                                        <p:tgtEl>
                                          <p:spTgt spid="13"/>
                                        </p:tgtEl>
                                        <p:attrNameLst>
                                          <p:attrName>ppt_y</p:attrName>
                                        </p:attrNameLst>
                                      </p:cBhvr>
                                      <p:tavLst>
                                        <p:tav tm="0">
                                          <p:val>
                                            <p:strVal val="ppt_y"/>
                                          </p:val>
                                        </p:tav>
                                        <p:tav tm="100000">
                                          <p:val>
                                            <p:strVal val="1+ppt_h/2"/>
                                          </p:val>
                                        </p:tav>
                                      </p:tavLst>
                                    </p:anim>
                                    <p:set>
                                      <p:cBhvr>
                                        <p:cTn id="104" dur="1" fill="hold">
                                          <p:stCondLst>
                                            <p:cond delay="499"/>
                                          </p:stCondLst>
                                        </p:cTn>
                                        <p:tgtEl>
                                          <p:spTgt spid="13"/>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4"/>
                                        </p:tgtEl>
                                        <p:attrNameLst>
                                          <p:attrName>style.visibility</p:attrName>
                                        </p:attrNameLst>
                                      </p:cBhvr>
                                      <p:to>
                                        <p:strVal val="visible"/>
                                      </p:to>
                                    </p:set>
                                    <p:anim calcmode="lin" valueType="num">
                                      <p:cBhvr additive="base">
                                        <p:cTn id="109" dur="500" fill="hold"/>
                                        <p:tgtEl>
                                          <p:spTgt spid="54"/>
                                        </p:tgtEl>
                                        <p:attrNameLst>
                                          <p:attrName>ppt_x</p:attrName>
                                        </p:attrNameLst>
                                      </p:cBhvr>
                                      <p:tavLst>
                                        <p:tav tm="0">
                                          <p:val>
                                            <p:strVal val="#ppt_x"/>
                                          </p:val>
                                        </p:tav>
                                        <p:tav tm="100000">
                                          <p:val>
                                            <p:strVal val="#ppt_x"/>
                                          </p:val>
                                        </p:tav>
                                      </p:tavLst>
                                    </p:anim>
                                    <p:anim calcmode="lin" valueType="num">
                                      <p:cBhvr additive="base">
                                        <p:cTn id="11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xit" presetSubtype="4" fill="hold" grpId="0" nodeType="clickEffect">
                                  <p:stCondLst>
                                    <p:cond delay="0"/>
                                  </p:stCondLst>
                                  <p:childTnLst>
                                    <p:anim calcmode="lin" valueType="num">
                                      <p:cBhvr additive="base">
                                        <p:cTn id="114" dur="500"/>
                                        <p:tgtEl>
                                          <p:spTgt spid="22"/>
                                        </p:tgtEl>
                                        <p:attrNameLst>
                                          <p:attrName>ppt_x</p:attrName>
                                        </p:attrNameLst>
                                      </p:cBhvr>
                                      <p:tavLst>
                                        <p:tav tm="0">
                                          <p:val>
                                            <p:strVal val="ppt_x"/>
                                          </p:val>
                                        </p:tav>
                                        <p:tav tm="100000">
                                          <p:val>
                                            <p:strVal val="ppt_x"/>
                                          </p:val>
                                        </p:tav>
                                      </p:tavLst>
                                    </p:anim>
                                    <p:anim calcmode="lin" valueType="num">
                                      <p:cBhvr additive="base">
                                        <p:cTn id="115" dur="500"/>
                                        <p:tgtEl>
                                          <p:spTgt spid="22"/>
                                        </p:tgtEl>
                                        <p:attrNameLst>
                                          <p:attrName>ppt_y</p:attrName>
                                        </p:attrNameLst>
                                      </p:cBhvr>
                                      <p:tavLst>
                                        <p:tav tm="0">
                                          <p:val>
                                            <p:strVal val="ppt_y"/>
                                          </p:val>
                                        </p:tav>
                                        <p:tav tm="100000">
                                          <p:val>
                                            <p:strVal val="1+ppt_h/2"/>
                                          </p:val>
                                        </p:tav>
                                      </p:tavLst>
                                    </p:anim>
                                    <p:set>
                                      <p:cBhvr>
                                        <p:cTn id="116" dur="1" fill="hold">
                                          <p:stCondLst>
                                            <p:cond delay="499"/>
                                          </p:stCondLst>
                                        </p:cTn>
                                        <p:tgtEl>
                                          <p:spTgt spid="22"/>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55"/>
                                        </p:tgtEl>
                                        <p:attrNameLst>
                                          <p:attrName>style.visibility</p:attrName>
                                        </p:attrNameLst>
                                      </p:cBhvr>
                                      <p:to>
                                        <p:strVal val="visible"/>
                                      </p:to>
                                    </p:set>
                                    <p:anim calcmode="lin" valueType="num">
                                      <p:cBhvr additive="base">
                                        <p:cTn id="121" dur="500" fill="hold"/>
                                        <p:tgtEl>
                                          <p:spTgt spid="55"/>
                                        </p:tgtEl>
                                        <p:attrNameLst>
                                          <p:attrName>ppt_x</p:attrName>
                                        </p:attrNameLst>
                                      </p:cBhvr>
                                      <p:tavLst>
                                        <p:tav tm="0">
                                          <p:val>
                                            <p:strVal val="#ppt_x"/>
                                          </p:val>
                                        </p:tav>
                                        <p:tav tm="100000">
                                          <p:val>
                                            <p:strVal val="#ppt_x"/>
                                          </p:val>
                                        </p:tav>
                                      </p:tavLst>
                                    </p:anim>
                                    <p:anim calcmode="lin" valueType="num">
                                      <p:cBhvr additive="base">
                                        <p:cTn id="12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xit" presetSubtype="4" fill="hold" grpId="0" nodeType="clickEffect">
                                  <p:stCondLst>
                                    <p:cond delay="0"/>
                                  </p:stCondLst>
                                  <p:childTnLst>
                                    <p:anim calcmode="lin" valueType="num">
                                      <p:cBhvr additive="base">
                                        <p:cTn id="126" dur="500"/>
                                        <p:tgtEl>
                                          <p:spTgt spid="17"/>
                                        </p:tgtEl>
                                        <p:attrNameLst>
                                          <p:attrName>ppt_x</p:attrName>
                                        </p:attrNameLst>
                                      </p:cBhvr>
                                      <p:tavLst>
                                        <p:tav tm="0">
                                          <p:val>
                                            <p:strVal val="ppt_x"/>
                                          </p:val>
                                        </p:tav>
                                        <p:tav tm="100000">
                                          <p:val>
                                            <p:strVal val="ppt_x"/>
                                          </p:val>
                                        </p:tav>
                                      </p:tavLst>
                                    </p:anim>
                                    <p:anim calcmode="lin" valueType="num">
                                      <p:cBhvr additive="base">
                                        <p:cTn id="127" dur="500"/>
                                        <p:tgtEl>
                                          <p:spTgt spid="17"/>
                                        </p:tgtEl>
                                        <p:attrNameLst>
                                          <p:attrName>ppt_y</p:attrName>
                                        </p:attrNameLst>
                                      </p:cBhvr>
                                      <p:tavLst>
                                        <p:tav tm="0">
                                          <p:val>
                                            <p:strVal val="ppt_y"/>
                                          </p:val>
                                        </p:tav>
                                        <p:tav tm="100000">
                                          <p:val>
                                            <p:strVal val="1+ppt_h/2"/>
                                          </p:val>
                                        </p:tav>
                                      </p:tavLst>
                                    </p:anim>
                                    <p:set>
                                      <p:cBhvr>
                                        <p:cTn id="128" dur="1" fill="hold">
                                          <p:stCondLst>
                                            <p:cond delay="499"/>
                                          </p:stCondLst>
                                        </p:cTn>
                                        <p:tgtEl>
                                          <p:spTgt spid="17"/>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56"/>
                                        </p:tgtEl>
                                        <p:attrNameLst>
                                          <p:attrName>style.visibility</p:attrName>
                                        </p:attrNameLst>
                                      </p:cBhvr>
                                      <p:to>
                                        <p:strVal val="visible"/>
                                      </p:to>
                                    </p:set>
                                    <p:anim calcmode="lin" valueType="num">
                                      <p:cBhvr additive="base">
                                        <p:cTn id="133" dur="500" fill="hold"/>
                                        <p:tgtEl>
                                          <p:spTgt spid="56"/>
                                        </p:tgtEl>
                                        <p:attrNameLst>
                                          <p:attrName>ppt_x</p:attrName>
                                        </p:attrNameLst>
                                      </p:cBhvr>
                                      <p:tavLst>
                                        <p:tav tm="0">
                                          <p:val>
                                            <p:strVal val="#ppt_x"/>
                                          </p:val>
                                        </p:tav>
                                        <p:tav tm="100000">
                                          <p:val>
                                            <p:strVal val="#ppt_x"/>
                                          </p:val>
                                        </p:tav>
                                      </p:tavLst>
                                    </p:anim>
                                    <p:anim calcmode="lin" valueType="num">
                                      <p:cBhvr additive="base">
                                        <p:cTn id="13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xit" presetSubtype="4" fill="hold" grpId="0" nodeType="clickEffect">
                                  <p:stCondLst>
                                    <p:cond delay="0"/>
                                  </p:stCondLst>
                                  <p:childTnLst>
                                    <p:anim calcmode="lin" valueType="num">
                                      <p:cBhvr additive="base">
                                        <p:cTn id="138" dur="500"/>
                                        <p:tgtEl>
                                          <p:spTgt spid="19"/>
                                        </p:tgtEl>
                                        <p:attrNameLst>
                                          <p:attrName>ppt_x</p:attrName>
                                        </p:attrNameLst>
                                      </p:cBhvr>
                                      <p:tavLst>
                                        <p:tav tm="0">
                                          <p:val>
                                            <p:strVal val="ppt_x"/>
                                          </p:val>
                                        </p:tav>
                                        <p:tav tm="100000">
                                          <p:val>
                                            <p:strVal val="ppt_x"/>
                                          </p:val>
                                        </p:tav>
                                      </p:tavLst>
                                    </p:anim>
                                    <p:anim calcmode="lin" valueType="num">
                                      <p:cBhvr additive="base">
                                        <p:cTn id="139" dur="500"/>
                                        <p:tgtEl>
                                          <p:spTgt spid="19"/>
                                        </p:tgtEl>
                                        <p:attrNameLst>
                                          <p:attrName>ppt_y</p:attrName>
                                        </p:attrNameLst>
                                      </p:cBhvr>
                                      <p:tavLst>
                                        <p:tav tm="0">
                                          <p:val>
                                            <p:strVal val="ppt_y"/>
                                          </p:val>
                                        </p:tav>
                                        <p:tav tm="100000">
                                          <p:val>
                                            <p:strVal val="1+ppt_h/2"/>
                                          </p:val>
                                        </p:tav>
                                      </p:tavLst>
                                    </p:anim>
                                    <p:set>
                                      <p:cBhvr>
                                        <p:cTn id="140" dur="1" fill="hold">
                                          <p:stCondLst>
                                            <p:cond delay="499"/>
                                          </p:stCondLst>
                                        </p:cTn>
                                        <p:tgtEl>
                                          <p:spTgt spid="19"/>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57"/>
                                        </p:tgtEl>
                                        <p:attrNameLst>
                                          <p:attrName>style.visibility</p:attrName>
                                        </p:attrNameLst>
                                      </p:cBhvr>
                                      <p:to>
                                        <p:strVal val="visible"/>
                                      </p:to>
                                    </p:set>
                                    <p:anim calcmode="lin" valueType="num">
                                      <p:cBhvr additive="base">
                                        <p:cTn id="145" dur="500" fill="hold"/>
                                        <p:tgtEl>
                                          <p:spTgt spid="57"/>
                                        </p:tgtEl>
                                        <p:attrNameLst>
                                          <p:attrName>ppt_x</p:attrName>
                                        </p:attrNameLst>
                                      </p:cBhvr>
                                      <p:tavLst>
                                        <p:tav tm="0">
                                          <p:val>
                                            <p:strVal val="#ppt_x"/>
                                          </p:val>
                                        </p:tav>
                                        <p:tav tm="100000">
                                          <p:val>
                                            <p:strVal val="#ppt_x"/>
                                          </p:val>
                                        </p:tav>
                                      </p:tavLst>
                                    </p:anim>
                                    <p:anim calcmode="lin" valueType="num">
                                      <p:cBhvr additive="base">
                                        <p:cTn id="14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xit" presetSubtype="4" fill="hold" grpId="0" nodeType="clickEffect">
                                  <p:stCondLst>
                                    <p:cond delay="0"/>
                                  </p:stCondLst>
                                  <p:childTnLst>
                                    <p:anim calcmode="lin" valueType="num">
                                      <p:cBhvr additive="base">
                                        <p:cTn id="150" dur="500"/>
                                        <p:tgtEl>
                                          <p:spTgt spid="21"/>
                                        </p:tgtEl>
                                        <p:attrNameLst>
                                          <p:attrName>ppt_x</p:attrName>
                                        </p:attrNameLst>
                                      </p:cBhvr>
                                      <p:tavLst>
                                        <p:tav tm="0">
                                          <p:val>
                                            <p:strVal val="ppt_x"/>
                                          </p:val>
                                        </p:tav>
                                        <p:tav tm="100000">
                                          <p:val>
                                            <p:strVal val="ppt_x"/>
                                          </p:val>
                                        </p:tav>
                                      </p:tavLst>
                                    </p:anim>
                                    <p:anim calcmode="lin" valueType="num">
                                      <p:cBhvr additive="base">
                                        <p:cTn id="151" dur="500"/>
                                        <p:tgtEl>
                                          <p:spTgt spid="21"/>
                                        </p:tgtEl>
                                        <p:attrNameLst>
                                          <p:attrName>ppt_y</p:attrName>
                                        </p:attrNameLst>
                                      </p:cBhvr>
                                      <p:tavLst>
                                        <p:tav tm="0">
                                          <p:val>
                                            <p:strVal val="ppt_y"/>
                                          </p:val>
                                        </p:tav>
                                        <p:tav tm="100000">
                                          <p:val>
                                            <p:strVal val="1+ppt_h/2"/>
                                          </p:val>
                                        </p:tav>
                                      </p:tavLst>
                                    </p:anim>
                                    <p:set>
                                      <p:cBhvr>
                                        <p:cTn id="152" dur="1" fill="hold">
                                          <p:stCondLst>
                                            <p:cond delay="499"/>
                                          </p:stCondLst>
                                        </p:cTn>
                                        <p:tgtEl>
                                          <p:spTgt spid="21"/>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58"/>
                                        </p:tgtEl>
                                        <p:attrNameLst>
                                          <p:attrName>style.visibility</p:attrName>
                                        </p:attrNameLst>
                                      </p:cBhvr>
                                      <p:to>
                                        <p:strVal val="visible"/>
                                      </p:to>
                                    </p:set>
                                    <p:anim calcmode="lin" valueType="num">
                                      <p:cBhvr additive="base">
                                        <p:cTn id="157" dur="500" fill="hold"/>
                                        <p:tgtEl>
                                          <p:spTgt spid="58"/>
                                        </p:tgtEl>
                                        <p:attrNameLst>
                                          <p:attrName>ppt_x</p:attrName>
                                        </p:attrNameLst>
                                      </p:cBhvr>
                                      <p:tavLst>
                                        <p:tav tm="0">
                                          <p:val>
                                            <p:strVal val="#ppt_x"/>
                                          </p:val>
                                        </p:tav>
                                        <p:tav tm="100000">
                                          <p:val>
                                            <p:strVal val="#ppt_x"/>
                                          </p:val>
                                        </p:tav>
                                      </p:tavLst>
                                    </p:anim>
                                    <p:anim calcmode="lin" valueType="num">
                                      <p:cBhvr additive="base">
                                        <p:cTn id="15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xit" presetSubtype="4" fill="hold" grpId="0" nodeType="clickEffect">
                                  <p:stCondLst>
                                    <p:cond delay="0"/>
                                  </p:stCondLst>
                                  <p:childTnLst>
                                    <p:anim calcmode="lin" valueType="num">
                                      <p:cBhvr additive="base">
                                        <p:cTn id="162" dur="500"/>
                                        <p:tgtEl>
                                          <p:spTgt spid="20"/>
                                        </p:tgtEl>
                                        <p:attrNameLst>
                                          <p:attrName>ppt_x</p:attrName>
                                        </p:attrNameLst>
                                      </p:cBhvr>
                                      <p:tavLst>
                                        <p:tav tm="0">
                                          <p:val>
                                            <p:strVal val="ppt_x"/>
                                          </p:val>
                                        </p:tav>
                                        <p:tav tm="100000">
                                          <p:val>
                                            <p:strVal val="ppt_x"/>
                                          </p:val>
                                        </p:tav>
                                      </p:tavLst>
                                    </p:anim>
                                    <p:anim calcmode="lin" valueType="num">
                                      <p:cBhvr additive="base">
                                        <p:cTn id="163" dur="500"/>
                                        <p:tgtEl>
                                          <p:spTgt spid="20"/>
                                        </p:tgtEl>
                                        <p:attrNameLst>
                                          <p:attrName>ppt_y</p:attrName>
                                        </p:attrNameLst>
                                      </p:cBhvr>
                                      <p:tavLst>
                                        <p:tav tm="0">
                                          <p:val>
                                            <p:strVal val="ppt_y"/>
                                          </p:val>
                                        </p:tav>
                                        <p:tav tm="100000">
                                          <p:val>
                                            <p:strVal val="1+ppt_h/2"/>
                                          </p:val>
                                        </p:tav>
                                      </p:tavLst>
                                    </p:anim>
                                    <p:set>
                                      <p:cBhvr>
                                        <p:cTn id="164" dur="1" fill="hold">
                                          <p:stCondLst>
                                            <p:cond delay="499"/>
                                          </p:stCondLst>
                                        </p:cTn>
                                        <p:tgtEl>
                                          <p:spTgt spid="20"/>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59"/>
                                        </p:tgtEl>
                                        <p:attrNameLst>
                                          <p:attrName>style.visibility</p:attrName>
                                        </p:attrNameLst>
                                      </p:cBhvr>
                                      <p:to>
                                        <p:strVal val="visible"/>
                                      </p:to>
                                    </p:set>
                                    <p:anim calcmode="lin" valueType="num">
                                      <p:cBhvr additive="base">
                                        <p:cTn id="169" dur="500" fill="hold"/>
                                        <p:tgtEl>
                                          <p:spTgt spid="59"/>
                                        </p:tgtEl>
                                        <p:attrNameLst>
                                          <p:attrName>ppt_x</p:attrName>
                                        </p:attrNameLst>
                                      </p:cBhvr>
                                      <p:tavLst>
                                        <p:tav tm="0">
                                          <p:val>
                                            <p:strVal val="#ppt_x"/>
                                          </p:val>
                                        </p:tav>
                                        <p:tav tm="100000">
                                          <p:val>
                                            <p:strVal val="#ppt_x"/>
                                          </p:val>
                                        </p:tav>
                                      </p:tavLst>
                                    </p:anim>
                                    <p:anim calcmode="lin" valueType="num">
                                      <p:cBhvr additive="base">
                                        <p:cTn id="17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xit" presetSubtype="4" fill="hold" grpId="0" nodeType="clickEffect">
                                  <p:stCondLst>
                                    <p:cond delay="0"/>
                                  </p:stCondLst>
                                  <p:childTnLst>
                                    <p:anim calcmode="lin" valueType="num">
                                      <p:cBhvr additive="base">
                                        <p:cTn id="174" dur="500"/>
                                        <p:tgtEl>
                                          <p:spTgt spid="25"/>
                                        </p:tgtEl>
                                        <p:attrNameLst>
                                          <p:attrName>ppt_x</p:attrName>
                                        </p:attrNameLst>
                                      </p:cBhvr>
                                      <p:tavLst>
                                        <p:tav tm="0">
                                          <p:val>
                                            <p:strVal val="ppt_x"/>
                                          </p:val>
                                        </p:tav>
                                        <p:tav tm="100000">
                                          <p:val>
                                            <p:strVal val="ppt_x"/>
                                          </p:val>
                                        </p:tav>
                                      </p:tavLst>
                                    </p:anim>
                                    <p:anim calcmode="lin" valueType="num">
                                      <p:cBhvr additive="base">
                                        <p:cTn id="175" dur="500"/>
                                        <p:tgtEl>
                                          <p:spTgt spid="25"/>
                                        </p:tgtEl>
                                        <p:attrNameLst>
                                          <p:attrName>ppt_y</p:attrName>
                                        </p:attrNameLst>
                                      </p:cBhvr>
                                      <p:tavLst>
                                        <p:tav tm="0">
                                          <p:val>
                                            <p:strVal val="ppt_y"/>
                                          </p:val>
                                        </p:tav>
                                        <p:tav tm="100000">
                                          <p:val>
                                            <p:strVal val="1+ppt_h/2"/>
                                          </p:val>
                                        </p:tav>
                                      </p:tavLst>
                                    </p:anim>
                                    <p:set>
                                      <p:cBhvr>
                                        <p:cTn id="176" dur="1" fill="hold">
                                          <p:stCondLst>
                                            <p:cond delay="499"/>
                                          </p:stCondLst>
                                        </p:cTn>
                                        <p:tgtEl>
                                          <p:spTgt spid="25"/>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60"/>
                                        </p:tgtEl>
                                        <p:attrNameLst>
                                          <p:attrName>style.visibility</p:attrName>
                                        </p:attrNameLst>
                                      </p:cBhvr>
                                      <p:to>
                                        <p:strVal val="visible"/>
                                      </p:to>
                                    </p:set>
                                    <p:anim calcmode="lin" valueType="num">
                                      <p:cBhvr additive="base">
                                        <p:cTn id="181" dur="500" fill="hold"/>
                                        <p:tgtEl>
                                          <p:spTgt spid="60"/>
                                        </p:tgtEl>
                                        <p:attrNameLst>
                                          <p:attrName>ppt_x</p:attrName>
                                        </p:attrNameLst>
                                      </p:cBhvr>
                                      <p:tavLst>
                                        <p:tav tm="0">
                                          <p:val>
                                            <p:strVal val="#ppt_x"/>
                                          </p:val>
                                        </p:tav>
                                        <p:tav tm="100000">
                                          <p:val>
                                            <p:strVal val="#ppt_x"/>
                                          </p:val>
                                        </p:tav>
                                      </p:tavLst>
                                    </p:anim>
                                    <p:anim calcmode="lin" valueType="num">
                                      <p:cBhvr additive="base">
                                        <p:cTn id="18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xit" presetSubtype="4" fill="hold" grpId="0" nodeType="clickEffect">
                                  <p:stCondLst>
                                    <p:cond delay="0"/>
                                  </p:stCondLst>
                                  <p:childTnLst>
                                    <p:anim calcmode="lin" valueType="num">
                                      <p:cBhvr additive="base">
                                        <p:cTn id="186" dur="500"/>
                                        <p:tgtEl>
                                          <p:spTgt spid="14"/>
                                        </p:tgtEl>
                                        <p:attrNameLst>
                                          <p:attrName>ppt_x</p:attrName>
                                        </p:attrNameLst>
                                      </p:cBhvr>
                                      <p:tavLst>
                                        <p:tav tm="0">
                                          <p:val>
                                            <p:strVal val="ppt_x"/>
                                          </p:val>
                                        </p:tav>
                                        <p:tav tm="100000">
                                          <p:val>
                                            <p:strVal val="ppt_x"/>
                                          </p:val>
                                        </p:tav>
                                      </p:tavLst>
                                    </p:anim>
                                    <p:anim calcmode="lin" valueType="num">
                                      <p:cBhvr additive="base">
                                        <p:cTn id="187" dur="500"/>
                                        <p:tgtEl>
                                          <p:spTgt spid="14"/>
                                        </p:tgtEl>
                                        <p:attrNameLst>
                                          <p:attrName>ppt_y</p:attrName>
                                        </p:attrNameLst>
                                      </p:cBhvr>
                                      <p:tavLst>
                                        <p:tav tm="0">
                                          <p:val>
                                            <p:strVal val="ppt_y"/>
                                          </p:val>
                                        </p:tav>
                                        <p:tav tm="100000">
                                          <p:val>
                                            <p:strVal val="1+ppt_h/2"/>
                                          </p:val>
                                        </p:tav>
                                      </p:tavLst>
                                    </p:anim>
                                    <p:set>
                                      <p:cBhvr>
                                        <p:cTn id="188" dur="1" fill="hold">
                                          <p:stCondLst>
                                            <p:cond delay="499"/>
                                          </p:stCondLst>
                                        </p:cTn>
                                        <p:tgtEl>
                                          <p:spTgt spid="14"/>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61"/>
                                        </p:tgtEl>
                                        <p:attrNameLst>
                                          <p:attrName>style.visibility</p:attrName>
                                        </p:attrNameLst>
                                      </p:cBhvr>
                                      <p:to>
                                        <p:strVal val="visible"/>
                                      </p:to>
                                    </p:set>
                                    <p:anim calcmode="lin" valueType="num">
                                      <p:cBhvr additive="base">
                                        <p:cTn id="193" dur="500" fill="hold"/>
                                        <p:tgtEl>
                                          <p:spTgt spid="61"/>
                                        </p:tgtEl>
                                        <p:attrNameLst>
                                          <p:attrName>ppt_x</p:attrName>
                                        </p:attrNameLst>
                                      </p:cBhvr>
                                      <p:tavLst>
                                        <p:tav tm="0">
                                          <p:val>
                                            <p:strVal val="#ppt_x"/>
                                          </p:val>
                                        </p:tav>
                                        <p:tav tm="100000">
                                          <p:val>
                                            <p:strVal val="#ppt_x"/>
                                          </p:val>
                                        </p:tav>
                                      </p:tavLst>
                                    </p:anim>
                                    <p:anim calcmode="lin" valueType="num">
                                      <p:cBhvr additive="base">
                                        <p:cTn id="19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5" restart="whenNotActive" fill="hold" evtFilter="cancelBubble" nodeType="interactiveSeq">
                <p:stCondLst>
                  <p:cond evt="onClick" delay="0">
                    <p:tgtEl>
                      <p:spTgt spid="42"/>
                    </p:tgtEl>
                  </p:cond>
                </p:stCondLst>
                <p:endSync evt="end" delay="0">
                  <p:rtn val="all"/>
                </p:endSync>
                <p:childTnLst>
                  <p:par>
                    <p:cTn id="196" fill="hold">
                      <p:stCondLst>
                        <p:cond delay="0"/>
                      </p:stCondLst>
                      <p:childTnLst>
                        <p:par>
                          <p:cTn id="197" fill="hold">
                            <p:stCondLst>
                              <p:cond delay="0"/>
                            </p:stCondLst>
                            <p:childTnLst>
                              <p:par>
                                <p:cTn id="198" presetID="12" presetClass="exit" presetSubtype="4" fill="hold" grpId="0" nodeType="clickEffect">
                                  <p:stCondLst>
                                    <p:cond delay="0"/>
                                  </p:stCondLst>
                                  <p:childTnLst>
                                    <p:anim calcmode="lin" valueType="num">
                                      <p:cBhvr additive="base">
                                        <p:cTn id="199" dur="52500"/>
                                        <p:tgtEl>
                                          <p:spTgt spid="36"/>
                                        </p:tgtEl>
                                        <p:attrNameLst>
                                          <p:attrName>ppt_y</p:attrName>
                                        </p:attrNameLst>
                                      </p:cBhvr>
                                      <p:tavLst>
                                        <p:tav tm="0">
                                          <p:val>
                                            <p:strVal val="#ppt_y"/>
                                          </p:val>
                                        </p:tav>
                                        <p:tav tm="100000">
                                          <p:val>
                                            <p:strVal val="#ppt_y+#ppt_h*1.125000"/>
                                          </p:val>
                                        </p:tav>
                                      </p:tavLst>
                                    </p:anim>
                                    <p:animEffect transition="out" filter="wipe(down)">
                                      <p:cBhvr>
                                        <p:cTn id="200" dur="52500"/>
                                        <p:tgtEl>
                                          <p:spTgt spid="36"/>
                                        </p:tgtEl>
                                      </p:cBhvr>
                                    </p:animEffect>
                                    <p:set>
                                      <p:cBhvr>
                                        <p:cTn id="201" dur="1" fill="hold">
                                          <p:stCondLst>
                                            <p:cond delay="52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5" grpId="0"/>
      <p:bldP spid="26" grpId="0"/>
      <p:bldP spid="31" grpId="0"/>
      <p:bldP spid="32" grpId="0"/>
      <p:bldP spid="33" grpId="0"/>
      <p:bldP spid="36" grpId="0" animBg="1"/>
      <p:bldP spid="43" grpId="0"/>
      <p:bldP spid="44" grpId="0"/>
      <p:bldP spid="47" grpId="0"/>
      <p:bldP spid="48" grpId="0"/>
      <p:bldP spid="49" grpId="0"/>
      <p:bldP spid="50" grpId="0"/>
      <p:bldP spid="52" grpId="0"/>
      <p:bldP spid="53" grpId="0"/>
      <p:bldP spid="54" grpId="0"/>
      <p:bldP spid="55" grpId="0"/>
      <p:bldP spid="56" grpId="0"/>
      <p:bldP spid="57" grpId="0"/>
      <p:bldP spid="58" grpId="0"/>
      <p:bldP spid="59" grpId="0"/>
      <p:bldP spid="60" grpId="0"/>
      <p:bldP spid="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4493B93-A8A1-BEDC-324C-FC1498229D3E}"/>
              </a:ext>
            </a:extLst>
          </p:cNvPr>
          <p:cNvGrpSpPr/>
          <p:nvPr/>
        </p:nvGrpSpPr>
        <p:grpSpPr>
          <a:xfrm>
            <a:off x="167126" y="1018098"/>
            <a:ext cx="11857748" cy="3066554"/>
            <a:chOff x="-726094" y="2025345"/>
            <a:chExt cx="11857748" cy="3066554"/>
          </a:xfrm>
        </p:grpSpPr>
        <p:pic>
          <p:nvPicPr>
            <p:cNvPr id="84" name="Picture 83">
              <a:extLst>
                <a:ext uri="{FF2B5EF4-FFF2-40B4-BE49-F238E27FC236}">
                  <a16:creationId xmlns:a16="http://schemas.microsoft.com/office/drawing/2014/main" id="{D1CD8FA8-88A2-476B-87EA-43DA964D3F34}"/>
                </a:ext>
              </a:extLst>
            </p:cNvPr>
            <p:cNvPicPr>
              <a:picLocks noChangeAspect="1"/>
            </p:cNvPicPr>
            <p:nvPr/>
          </p:nvPicPr>
          <p:blipFill>
            <a:blip r:embed="rId3"/>
            <a:stretch>
              <a:fillRect/>
            </a:stretch>
          </p:blipFill>
          <p:spPr>
            <a:xfrm>
              <a:off x="-726094" y="2025345"/>
              <a:ext cx="11857748" cy="3066554"/>
            </a:xfrm>
            <a:prstGeom prst="rect">
              <a:avLst/>
            </a:prstGeom>
          </p:spPr>
        </p:pic>
        <p:sp>
          <p:nvSpPr>
            <p:cNvPr id="7" name="TextBox 6">
              <a:extLst>
                <a:ext uri="{FF2B5EF4-FFF2-40B4-BE49-F238E27FC236}">
                  <a16:creationId xmlns:a16="http://schemas.microsoft.com/office/drawing/2014/main" id="{E0ED8009-0939-5884-374C-14EB25A5E4F9}"/>
                </a:ext>
              </a:extLst>
            </p:cNvPr>
            <p:cNvSpPr txBox="1"/>
            <p:nvPr/>
          </p:nvSpPr>
          <p:spPr>
            <a:xfrm>
              <a:off x="6508456" y="3723184"/>
              <a:ext cx="1643018" cy="523220"/>
            </a:xfrm>
            <a:prstGeom prst="rect">
              <a:avLst/>
            </a:prstGeom>
            <a:solidFill>
              <a:schemeClr val="bg1"/>
            </a:solidFill>
          </p:spPr>
          <p:txBody>
            <a:bodyPr wrap="square" rtlCol="0">
              <a:spAutoFit/>
            </a:bodyPr>
            <a:lstStyle/>
            <a:p>
              <a:r>
                <a:rPr lang="en-GB" sz="2800" dirty="0">
                  <a:solidFill>
                    <a:srgbClr val="002060"/>
                  </a:solidFill>
                  <a:latin typeface="Century Gothic" panose="020B0502020202020204" pitchFamily="34" charset="0"/>
                </a:rPr>
                <a:t>mandar</a:t>
              </a:r>
            </a:p>
          </p:txBody>
        </p:sp>
      </p:grpSp>
      <p:sp>
        <p:nvSpPr>
          <p:cNvPr id="139" name="TextBox 138">
            <a:extLst>
              <a:ext uri="{FF2B5EF4-FFF2-40B4-BE49-F238E27FC236}">
                <a16:creationId xmlns:a16="http://schemas.microsoft.com/office/drawing/2014/main" id="{70A97570-6340-4817-9B95-367E49AC0E6C}"/>
              </a:ext>
            </a:extLst>
          </p:cNvPr>
          <p:cNvSpPr txBox="1"/>
          <p:nvPr/>
        </p:nvSpPr>
        <p:spPr>
          <a:xfrm>
            <a:off x="8773600" y="142623"/>
            <a:ext cx="2295821" cy="707886"/>
          </a:xfrm>
          <a:prstGeom prst="rect">
            <a:avLst/>
          </a:prstGeom>
          <a:solidFill>
            <a:schemeClr val="accent6">
              <a:lumMod val="20000"/>
              <a:lumOff val="80000"/>
            </a:schemeClr>
          </a:solidFill>
        </p:spPr>
        <p:txBody>
          <a:bodyPr wrap="none" rtlCol="0">
            <a:spAutoFit/>
          </a:bodyPr>
          <a:lstStyle/>
          <a:p>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té</a:t>
            </a:r>
            <a:r>
              <a:rPr lang="en-GB" sz="2000" dirty="0">
                <a:solidFill>
                  <a:srgbClr val="002060"/>
                </a:solidFill>
                <a:latin typeface="Century Gothic" panose="020B0502020202020204" pitchFamily="34" charset="0"/>
              </a:rPr>
              <a:t> = tea</a:t>
            </a:r>
          </a:p>
          <a:p>
            <a:r>
              <a:rPr lang="en-GB" sz="2000" b="1" dirty="0">
                <a:solidFill>
                  <a:srgbClr val="002060"/>
                </a:solidFill>
                <a:latin typeface="Century Gothic" panose="020B0502020202020204" pitchFamily="34" charset="0"/>
              </a:rPr>
              <a:t>escribir</a:t>
            </a:r>
            <a:r>
              <a:rPr lang="en-GB" sz="2000" dirty="0">
                <a:solidFill>
                  <a:srgbClr val="002060"/>
                </a:solidFill>
                <a:latin typeface="Century Gothic" panose="020B0502020202020204" pitchFamily="34" charset="0"/>
              </a:rPr>
              <a:t> = to write</a:t>
            </a:r>
          </a:p>
        </p:txBody>
      </p:sp>
      <p:sp>
        <p:nvSpPr>
          <p:cNvPr id="2" name="Title 1">
            <a:extLst>
              <a:ext uri="{FF2B5EF4-FFF2-40B4-BE49-F238E27FC236}">
                <a16:creationId xmlns:a16="http://schemas.microsoft.com/office/drawing/2014/main" id="{69275E09-7DA3-46C7-8091-2A9D6B6D8E04}"/>
              </a:ext>
            </a:extLst>
          </p:cNvPr>
          <p:cNvSpPr>
            <a:spLocks noGrp="1"/>
          </p:cNvSpPr>
          <p:nvPr>
            <p:ph type="title"/>
          </p:nvPr>
        </p:nvSpPr>
        <p:spPr>
          <a:xfrm>
            <a:off x="11001525" y="1012449"/>
            <a:ext cx="984675" cy="368031"/>
          </a:xfrm>
          <a:solidFill>
            <a:srgbClr val="85CFE1"/>
          </a:solidFill>
        </p:spPr>
        <p:txBody>
          <a:bodyPr anchor="ctr"/>
          <a:lstStyle/>
          <a:p>
            <a:pPr algn="ctr"/>
            <a:r>
              <a:rPr lang="en-GB" sz="1800" b="1" dirty="0">
                <a:solidFill>
                  <a:srgbClr val="002060"/>
                </a:solidFill>
                <a:latin typeface="Century Gothic" panose="020B0502020202020204" pitchFamily="34" charset="0"/>
              </a:rPr>
              <a:t>hablar</a:t>
            </a:r>
          </a:p>
        </p:txBody>
      </p:sp>
      <p:pic>
        <p:nvPicPr>
          <p:cNvPr id="6" name="Google Shape;319;p15" descr="Speech Icon, Voice, Talking, Audio, Speech">
            <a:extLst>
              <a:ext uri="{FF2B5EF4-FFF2-40B4-BE49-F238E27FC236}">
                <a16:creationId xmlns:a16="http://schemas.microsoft.com/office/drawing/2014/main" id="{3EA95C8F-1D25-441E-A04C-09E1ED15CEF0}"/>
              </a:ext>
            </a:extLst>
          </p:cNvPr>
          <p:cNvPicPr preferRelativeResize="0"/>
          <p:nvPr/>
        </p:nvPicPr>
        <p:blipFill rotWithShape="1">
          <a:blip r:embed="rId4">
            <a:alphaModFix/>
          </a:blip>
          <a:srcRect/>
          <a:stretch/>
        </p:blipFill>
        <p:spPr>
          <a:xfrm>
            <a:off x="11131654" y="149483"/>
            <a:ext cx="776168" cy="776168"/>
          </a:xfrm>
          <a:prstGeom prst="rect">
            <a:avLst/>
          </a:prstGeom>
          <a:noFill/>
          <a:ln>
            <a:noFill/>
          </a:ln>
        </p:spPr>
      </p:pic>
      <p:sp>
        <p:nvSpPr>
          <p:cNvPr id="48" name="Title 1">
            <a:extLst>
              <a:ext uri="{FF2B5EF4-FFF2-40B4-BE49-F238E27FC236}">
                <a16:creationId xmlns:a16="http://schemas.microsoft.com/office/drawing/2014/main" id="{81F630EB-74C0-4EA4-891A-37240FDC961F}"/>
              </a:ext>
            </a:extLst>
          </p:cNvPr>
          <p:cNvSpPr txBox="1">
            <a:spLocks/>
          </p:cNvSpPr>
          <p:nvPr/>
        </p:nvSpPr>
        <p:spPr>
          <a:xfrm>
            <a:off x="201125" y="186829"/>
            <a:ext cx="8128116" cy="1325563"/>
          </a:xfrm>
          <a:prstGeom prst="rect">
            <a:avLst/>
          </a:prstGeom>
        </p:spPr>
        <p:txBody>
          <a:bodyPr spcFirstLastPara="1" vert="horz" wrap="square" lIns="0" tIns="0" rIns="0" bIns="0" rtlCol="0" anchor="t" anchorCtr="0">
            <a:norm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3200" b="1" dirty="0" err="1">
                <a:solidFill>
                  <a:srgbClr val="002060"/>
                </a:solidFill>
                <a:latin typeface="Century Gothic" panose="020B0502020202020204" pitchFamily="34" charset="0"/>
              </a:rPr>
              <a:t>Tabú</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inverso</a:t>
            </a:r>
            <a:r>
              <a:rPr lang="en-GB" sz="3200" b="1" dirty="0">
                <a:solidFill>
                  <a:srgbClr val="002060"/>
                </a:solidFill>
                <a:latin typeface="Century Gothic" panose="020B0502020202020204" pitchFamily="34" charset="0"/>
              </a:rPr>
              <a:t>: </a:t>
            </a:r>
            <a:r>
              <a:rPr lang="en-GB" sz="3200" dirty="0">
                <a:solidFill>
                  <a:srgbClr val="002060"/>
                </a:solidFill>
                <a:latin typeface="Century Gothic" panose="020B0502020202020204" pitchFamily="34" charset="0"/>
              </a:rPr>
              <a:t>¿</a:t>
            </a:r>
            <a:r>
              <a:rPr lang="en-GB" sz="3200" dirty="0" err="1">
                <a:solidFill>
                  <a:srgbClr val="002060"/>
                </a:solidFill>
                <a:latin typeface="Century Gothic" panose="020B0502020202020204" pitchFamily="34" charset="0"/>
              </a:rPr>
              <a:t>Qué</a:t>
            </a:r>
            <a:r>
              <a:rPr lang="en-GB" sz="3200" dirty="0">
                <a:solidFill>
                  <a:srgbClr val="002060"/>
                </a:solidFill>
                <a:latin typeface="Century Gothic" panose="020B0502020202020204" pitchFamily="34" charset="0"/>
              </a:rPr>
              <a:t> palabra es?</a:t>
            </a:r>
          </a:p>
        </p:txBody>
      </p:sp>
      <p:sp>
        <p:nvSpPr>
          <p:cNvPr id="49" name="TextBox 48">
            <a:extLst>
              <a:ext uri="{FF2B5EF4-FFF2-40B4-BE49-F238E27FC236}">
                <a16:creationId xmlns:a16="http://schemas.microsoft.com/office/drawing/2014/main" id="{C4D9EA33-35E3-411A-8621-520E2A373603}"/>
              </a:ext>
            </a:extLst>
          </p:cNvPr>
          <p:cNvSpPr txBox="1"/>
          <p:nvPr/>
        </p:nvSpPr>
        <p:spPr>
          <a:xfrm>
            <a:off x="375437" y="2308016"/>
            <a:ext cx="1992853" cy="584775"/>
          </a:xfrm>
          <a:prstGeom prst="rect">
            <a:avLst/>
          </a:prstGeom>
          <a:noFill/>
        </p:spPr>
        <p:txBody>
          <a:bodyPr wrap="none" rtlCol="0">
            <a:spAutoFit/>
          </a:bodyPr>
          <a:lstStyle/>
          <a:p>
            <a:r>
              <a:rPr lang="en-GB" sz="3200" b="1" dirty="0" err="1">
                <a:solidFill>
                  <a:srgbClr val="92D050"/>
                </a:solidFill>
                <a:latin typeface="Century Gothic" panose="020B0502020202020204" pitchFamily="34" charset="0"/>
              </a:rPr>
              <a:t>hermano</a:t>
            </a:r>
            <a:endParaRPr lang="en-GB" sz="3200" b="1" dirty="0">
              <a:solidFill>
                <a:srgbClr val="92D050"/>
              </a:solidFill>
              <a:latin typeface="Century Gothic" panose="020B0502020202020204" pitchFamily="34" charset="0"/>
            </a:endParaRPr>
          </a:p>
        </p:txBody>
      </p:sp>
      <p:sp>
        <p:nvSpPr>
          <p:cNvPr id="50" name="TextBox 49">
            <a:extLst>
              <a:ext uri="{FF2B5EF4-FFF2-40B4-BE49-F238E27FC236}">
                <a16:creationId xmlns:a16="http://schemas.microsoft.com/office/drawing/2014/main" id="{7ACFA05F-CB18-4168-820D-BFB260D071F4}"/>
              </a:ext>
            </a:extLst>
          </p:cNvPr>
          <p:cNvSpPr txBox="1"/>
          <p:nvPr/>
        </p:nvSpPr>
        <p:spPr>
          <a:xfrm>
            <a:off x="2728343" y="2242614"/>
            <a:ext cx="1866217"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Inglaterra</a:t>
            </a:r>
            <a:endParaRPr lang="en-GB" sz="2800" b="1" dirty="0">
              <a:solidFill>
                <a:srgbClr val="92D050"/>
              </a:solidFill>
              <a:latin typeface="Century Gothic" panose="020B0502020202020204" pitchFamily="34" charset="0"/>
            </a:endParaRPr>
          </a:p>
        </p:txBody>
      </p:sp>
      <p:sp>
        <p:nvSpPr>
          <p:cNvPr id="51" name="TextBox 50">
            <a:extLst>
              <a:ext uri="{FF2B5EF4-FFF2-40B4-BE49-F238E27FC236}">
                <a16:creationId xmlns:a16="http://schemas.microsoft.com/office/drawing/2014/main" id="{70E3CBA4-0009-43D2-8726-D39E39967F78}"/>
              </a:ext>
            </a:extLst>
          </p:cNvPr>
          <p:cNvSpPr txBox="1"/>
          <p:nvPr/>
        </p:nvSpPr>
        <p:spPr>
          <a:xfrm>
            <a:off x="7529349" y="2339289"/>
            <a:ext cx="1244251"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carta</a:t>
            </a:r>
          </a:p>
        </p:txBody>
      </p:sp>
      <p:sp>
        <p:nvSpPr>
          <p:cNvPr id="52" name="TextBox 51">
            <a:extLst>
              <a:ext uri="{FF2B5EF4-FFF2-40B4-BE49-F238E27FC236}">
                <a16:creationId xmlns:a16="http://schemas.microsoft.com/office/drawing/2014/main" id="{CDF35D2B-0750-4303-A813-E0EB345CBA25}"/>
              </a:ext>
            </a:extLst>
          </p:cNvPr>
          <p:cNvSpPr txBox="1"/>
          <p:nvPr/>
        </p:nvSpPr>
        <p:spPr>
          <a:xfrm>
            <a:off x="10136593" y="2367246"/>
            <a:ext cx="1255472"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piscina</a:t>
            </a:r>
          </a:p>
        </p:txBody>
      </p:sp>
      <p:sp>
        <p:nvSpPr>
          <p:cNvPr id="53" name="TextBox 52">
            <a:extLst>
              <a:ext uri="{FF2B5EF4-FFF2-40B4-BE49-F238E27FC236}">
                <a16:creationId xmlns:a16="http://schemas.microsoft.com/office/drawing/2014/main" id="{C3A2521D-7BEB-4433-9FD7-3AB2D5D08321}"/>
              </a:ext>
            </a:extLst>
          </p:cNvPr>
          <p:cNvSpPr txBox="1"/>
          <p:nvPr/>
        </p:nvSpPr>
        <p:spPr>
          <a:xfrm>
            <a:off x="5252857" y="2310106"/>
            <a:ext cx="1672253" cy="553998"/>
          </a:xfrm>
          <a:prstGeom prst="rect">
            <a:avLst/>
          </a:prstGeom>
          <a:noFill/>
        </p:spPr>
        <p:txBody>
          <a:bodyPr wrap="none" rtlCol="0">
            <a:spAutoFit/>
          </a:bodyPr>
          <a:lstStyle/>
          <a:p>
            <a:r>
              <a:rPr lang="en-GB" sz="3000" b="1" dirty="0" err="1">
                <a:solidFill>
                  <a:srgbClr val="92D050"/>
                </a:solidFill>
                <a:latin typeface="Century Gothic" panose="020B0502020202020204" pitchFamily="34" charset="0"/>
              </a:rPr>
              <a:t>escuela</a:t>
            </a:r>
            <a:endParaRPr lang="en-GB" sz="3000" b="1" dirty="0">
              <a:solidFill>
                <a:srgbClr val="92D050"/>
              </a:solidFill>
              <a:latin typeface="Century Gothic" panose="020B0502020202020204" pitchFamily="34" charset="0"/>
            </a:endParaRPr>
          </a:p>
        </p:txBody>
      </p:sp>
      <p:sp>
        <p:nvSpPr>
          <p:cNvPr id="59" name="TextBox 58">
            <a:extLst>
              <a:ext uri="{FF2B5EF4-FFF2-40B4-BE49-F238E27FC236}">
                <a16:creationId xmlns:a16="http://schemas.microsoft.com/office/drawing/2014/main" id="{3F11B2B6-9FFF-4525-88CE-0713AF162CA2}"/>
              </a:ext>
            </a:extLst>
          </p:cNvPr>
          <p:cNvSpPr txBox="1"/>
          <p:nvPr/>
        </p:nvSpPr>
        <p:spPr>
          <a:xfrm>
            <a:off x="55983" y="5515013"/>
            <a:ext cx="11933852" cy="1077218"/>
          </a:xfrm>
          <a:prstGeom prst="rect">
            <a:avLst/>
          </a:prstGeom>
          <a:noFill/>
        </p:spPr>
        <p:txBody>
          <a:bodyPr wrap="square" rtlCol="0">
            <a:spAutoFit/>
          </a:bodyPr>
          <a:lstStyle/>
          <a:p>
            <a:r>
              <a:rPr lang="en-GB" sz="3200" b="1" dirty="0">
                <a:solidFill>
                  <a:srgbClr val="002060"/>
                </a:solidFill>
                <a:latin typeface="Century Gothic" panose="020B0502020202020204" pitchFamily="34" charset="0"/>
              </a:rPr>
              <a:t>casa		</a:t>
            </a:r>
            <a:r>
              <a:rPr lang="en-GB" sz="3200" b="1" dirty="0" err="1">
                <a:solidFill>
                  <a:srgbClr val="002060"/>
                </a:solidFill>
                <a:latin typeface="Century Gothic" panose="020B0502020202020204" pitchFamily="34" charset="0"/>
              </a:rPr>
              <a:t>España</a:t>
            </a:r>
            <a:r>
              <a:rPr lang="en-GB" sz="3200" b="1" dirty="0">
                <a:solidFill>
                  <a:srgbClr val="002060"/>
                </a:solidFill>
                <a:latin typeface="Century Gothic" panose="020B0502020202020204" pitchFamily="34" charset="0"/>
              </a:rPr>
              <a:t>		piscina	         	</a:t>
            </a:r>
            <a:r>
              <a:rPr lang="en-GB" sz="3200" b="1" dirty="0" err="1">
                <a:solidFill>
                  <a:srgbClr val="002060"/>
                </a:solidFill>
                <a:latin typeface="Century Gothic" panose="020B0502020202020204" pitchFamily="34" charset="0"/>
              </a:rPr>
              <a:t>hermano</a:t>
            </a:r>
            <a:endParaRPr lang="en-GB" sz="3200" b="1" dirty="0">
              <a:solidFill>
                <a:srgbClr val="002060"/>
              </a:solidFill>
              <a:latin typeface="Century Gothic" panose="020B0502020202020204" pitchFamily="34" charset="0"/>
            </a:endParaRPr>
          </a:p>
          <a:p>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hermana</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Inglaterra</a:t>
            </a:r>
            <a:r>
              <a:rPr lang="en-GB" sz="3200" b="1" dirty="0">
                <a:solidFill>
                  <a:srgbClr val="002060"/>
                </a:solidFill>
                <a:latin typeface="Century Gothic" panose="020B0502020202020204" pitchFamily="34" charset="0"/>
              </a:rPr>
              <a:t>		carta		</a:t>
            </a:r>
            <a:r>
              <a:rPr lang="en-GB" sz="3200" b="1" dirty="0" err="1">
                <a:solidFill>
                  <a:srgbClr val="002060"/>
                </a:solidFill>
                <a:latin typeface="Century Gothic" panose="020B0502020202020204" pitchFamily="34" charset="0"/>
              </a:rPr>
              <a:t>escuela</a:t>
            </a:r>
            <a:endParaRPr lang="en-GB" sz="3200" b="1" dirty="0">
              <a:solidFill>
                <a:srgbClr val="002060"/>
              </a:solidFill>
              <a:latin typeface="Century Gothic" panose="020B0502020202020204" pitchFamily="34" charset="0"/>
            </a:endParaRPr>
          </a:p>
        </p:txBody>
      </p:sp>
      <p:grpSp>
        <p:nvGrpSpPr>
          <p:cNvPr id="5" name="Group 4">
            <a:extLst>
              <a:ext uri="{FF2B5EF4-FFF2-40B4-BE49-F238E27FC236}">
                <a16:creationId xmlns:a16="http://schemas.microsoft.com/office/drawing/2014/main" id="{FB579F35-4A27-483D-94A0-A006A4E8B5BA}"/>
              </a:ext>
            </a:extLst>
          </p:cNvPr>
          <p:cNvGrpSpPr/>
          <p:nvPr/>
        </p:nvGrpSpPr>
        <p:grpSpPr>
          <a:xfrm>
            <a:off x="175634" y="1028727"/>
            <a:ext cx="2014500" cy="2877766"/>
            <a:chOff x="-3701767" y="1275729"/>
            <a:chExt cx="2014500" cy="2877766"/>
          </a:xfrm>
        </p:grpSpPr>
        <p:sp>
          <p:nvSpPr>
            <p:cNvPr id="54" name="Rectangle: Rounded Corners 53">
              <a:extLst>
                <a:ext uri="{FF2B5EF4-FFF2-40B4-BE49-F238E27FC236}">
                  <a16:creationId xmlns:a16="http://schemas.microsoft.com/office/drawing/2014/main" id="{4BFF67A4-ADFB-4F05-BC70-3AA84360C59A}"/>
                </a:ext>
              </a:extLst>
            </p:cNvPr>
            <p:cNvSpPr/>
            <p:nvPr/>
          </p:nvSpPr>
          <p:spPr>
            <a:xfrm>
              <a:off x="-3701767" y="1275729"/>
              <a:ext cx="2014500" cy="2877766"/>
            </a:xfrm>
            <a:prstGeom prst="roundRect">
              <a:avLst/>
            </a:prstGeom>
            <a:solidFill>
              <a:schemeClr val="bg1"/>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rgbClr val="002060"/>
                  </a:solidFill>
                  <a:latin typeface="Century Gothic" panose="020B0502020202020204" pitchFamily="34" charset="0"/>
                </a:rPr>
                <a:t>familia</a:t>
              </a:r>
              <a:endParaRPr lang="en-GB" sz="3200" dirty="0">
                <a:solidFill>
                  <a:srgbClr val="002060"/>
                </a:solidFill>
                <a:latin typeface="Century Gothic" panose="020B0502020202020204" pitchFamily="34" charset="0"/>
              </a:endParaRPr>
            </a:p>
            <a:p>
              <a:pPr algn="ctr"/>
              <a:r>
                <a:rPr lang="en-GB" sz="3200" dirty="0">
                  <a:solidFill>
                    <a:srgbClr val="002060"/>
                  </a:solidFill>
                  <a:latin typeface="Century Gothic" panose="020B0502020202020204" pitchFamily="34" charset="0"/>
                </a:rPr>
                <a:t>chico</a:t>
              </a:r>
            </a:p>
            <a:p>
              <a:pPr algn="ctr"/>
              <a:r>
                <a:rPr lang="en-GB" sz="2800" dirty="0" err="1">
                  <a:solidFill>
                    <a:srgbClr val="002060"/>
                  </a:solidFill>
                  <a:latin typeface="Century Gothic" panose="020B0502020202020204" pitchFamily="34" charset="0"/>
                </a:rPr>
                <a:t>grande</a:t>
              </a:r>
              <a:endParaRPr lang="en-GB" sz="2800" dirty="0">
                <a:solidFill>
                  <a:srgbClr val="002060"/>
                </a:solidFill>
                <a:latin typeface="Century Gothic" panose="020B0502020202020204" pitchFamily="34" charset="0"/>
              </a:endParaRPr>
            </a:p>
            <a:p>
              <a:pPr algn="ctr"/>
              <a:r>
                <a:rPr lang="en-GB" sz="2800" dirty="0" err="1">
                  <a:solidFill>
                    <a:srgbClr val="002060"/>
                  </a:solidFill>
                  <a:latin typeface="Century Gothic" panose="020B0502020202020204" pitchFamily="34" charset="0"/>
                </a:rPr>
                <a:t>pequeño</a:t>
              </a:r>
              <a:endParaRPr lang="en-GB" sz="2800" dirty="0">
                <a:solidFill>
                  <a:srgbClr val="002060"/>
                </a:solidFill>
                <a:latin typeface="Century Gothic" panose="020B0502020202020204" pitchFamily="34" charset="0"/>
              </a:endParaRPr>
            </a:p>
            <a:p>
              <a:pPr algn="ctr"/>
              <a:endParaRPr lang="en-GB" sz="3200" dirty="0">
                <a:solidFill>
                  <a:srgbClr val="002060"/>
                </a:solidFill>
                <a:latin typeface="Century Gothic" panose="020B0502020202020204" pitchFamily="34" charset="0"/>
              </a:endParaRPr>
            </a:p>
          </p:txBody>
        </p:sp>
        <p:cxnSp>
          <p:nvCxnSpPr>
            <p:cNvPr id="60" name="Straight Connector 59">
              <a:extLst>
                <a:ext uri="{FF2B5EF4-FFF2-40B4-BE49-F238E27FC236}">
                  <a16:creationId xmlns:a16="http://schemas.microsoft.com/office/drawing/2014/main" id="{416C1833-4F40-4C4A-B976-56FA3A31160B}"/>
                </a:ext>
              </a:extLst>
            </p:cNvPr>
            <p:cNvCxnSpPr>
              <a:cxnSpLocks/>
            </p:cNvCxnSpPr>
            <p:nvPr/>
          </p:nvCxnSpPr>
          <p:spPr>
            <a:xfrm>
              <a:off x="-3420950" y="3552570"/>
              <a:ext cx="1452865"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475F867-291E-48BA-AA55-2A03C9A1F0B0}"/>
              </a:ext>
            </a:extLst>
          </p:cNvPr>
          <p:cNvGrpSpPr/>
          <p:nvPr/>
        </p:nvGrpSpPr>
        <p:grpSpPr>
          <a:xfrm>
            <a:off x="4975772" y="1470966"/>
            <a:ext cx="2014500" cy="2381603"/>
            <a:chOff x="15206387" y="1001656"/>
            <a:chExt cx="2014500" cy="2381603"/>
          </a:xfrm>
        </p:grpSpPr>
        <p:sp>
          <p:nvSpPr>
            <p:cNvPr id="58" name="Rectangle: Rounded Corners 57">
              <a:extLst>
                <a:ext uri="{FF2B5EF4-FFF2-40B4-BE49-F238E27FC236}">
                  <a16:creationId xmlns:a16="http://schemas.microsoft.com/office/drawing/2014/main" id="{B9A36667-A7E4-49C4-9599-3AC057227D80}"/>
                </a:ext>
              </a:extLst>
            </p:cNvPr>
            <p:cNvSpPr/>
            <p:nvPr/>
          </p:nvSpPr>
          <p:spPr>
            <a:xfrm>
              <a:off x="15206387" y="1001656"/>
              <a:ext cx="2014500" cy="2381603"/>
            </a:xfrm>
            <a:prstGeom prst="roundRect">
              <a:avLst/>
            </a:prstGeom>
            <a:solidFill>
              <a:schemeClr val="bg1"/>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rgbClr val="002060"/>
                  </a:solidFill>
                  <a:latin typeface="Century Gothic" panose="020B0502020202020204" pitchFamily="34" charset="0"/>
                </a:rPr>
                <a:t>clases</a:t>
              </a:r>
              <a:endParaRPr lang="en-GB" sz="3200" dirty="0">
                <a:solidFill>
                  <a:srgbClr val="002060"/>
                </a:solidFill>
                <a:latin typeface="Century Gothic" panose="020B0502020202020204" pitchFamily="34" charset="0"/>
              </a:endParaRPr>
            </a:p>
            <a:p>
              <a:pPr algn="ctr"/>
              <a:r>
                <a:rPr lang="en-GB" sz="2800" dirty="0" err="1">
                  <a:solidFill>
                    <a:srgbClr val="002060"/>
                  </a:solidFill>
                  <a:latin typeface="Century Gothic" panose="020B0502020202020204" pitchFamily="34" charset="0"/>
                </a:rPr>
                <a:t>aprender</a:t>
              </a:r>
              <a:endParaRPr lang="en-GB" sz="2800" dirty="0">
                <a:solidFill>
                  <a:srgbClr val="002060"/>
                </a:solidFill>
                <a:latin typeface="Century Gothic" panose="020B0502020202020204" pitchFamily="34" charset="0"/>
              </a:endParaRPr>
            </a:p>
            <a:p>
              <a:pPr algn="ctr"/>
              <a:r>
                <a:rPr lang="en-GB" sz="3200" dirty="0" err="1">
                  <a:solidFill>
                    <a:srgbClr val="002060"/>
                  </a:solidFill>
                  <a:latin typeface="Century Gothic" panose="020B0502020202020204" pitchFamily="34" charset="0"/>
                </a:rPr>
                <a:t>profesor</a:t>
              </a:r>
              <a:endParaRPr lang="en-GB" sz="3200" dirty="0">
                <a:solidFill>
                  <a:srgbClr val="002060"/>
                </a:solidFill>
                <a:latin typeface="Century Gothic" panose="020B0502020202020204" pitchFamily="34" charset="0"/>
              </a:endParaRPr>
            </a:p>
            <a:p>
              <a:pPr algn="ctr"/>
              <a:endParaRPr lang="en-GB" sz="3200" dirty="0">
                <a:solidFill>
                  <a:srgbClr val="002060"/>
                </a:solidFill>
                <a:latin typeface="Century Gothic" panose="020B0502020202020204" pitchFamily="34" charset="0"/>
              </a:endParaRPr>
            </a:p>
          </p:txBody>
        </p:sp>
        <p:cxnSp>
          <p:nvCxnSpPr>
            <p:cNvPr id="62" name="Straight Connector 61">
              <a:extLst>
                <a:ext uri="{FF2B5EF4-FFF2-40B4-BE49-F238E27FC236}">
                  <a16:creationId xmlns:a16="http://schemas.microsoft.com/office/drawing/2014/main" id="{C829328A-A649-4ABA-9001-7A09E04F9110}"/>
                </a:ext>
              </a:extLst>
            </p:cNvPr>
            <p:cNvCxnSpPr>
              <a:cxnSpLocks/>
            </p:cNvCxnSpPr>
            <p:nvPr/>
          </p:nvCxnSpPr>
          <p:spPr>
            <a:xfrm>
              <a:off x="15487204" y="2765834"/>
              <a:ext cx="1452865"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86D082CD-9F18-414E-8656-1FB30BE26F1D}"/>
              </a:ext>
            </a:extLst>
          </p:cNvPr>
          <p:cNvGrpSpPr/>
          <p:nvPr/>
        </p:nvGrpSpPr>
        <p:grpSpPr>
          <a:xfrm>
            <a:off x="7203427" y="1524890"/>
            <a:ext cx="2014500" cy="2381603"/>
            <a:chOff x="11899283" y="-3048206"/>
            <a:chExt cx="2014500" cy="2381603"/>
          </a:xfrm>
        </p:grpSpPr>
        <p:sp>
          <p:nvSpPr>
            <p:cNvPr id="56" name="Rectangle: Rounded Corners 55">
              <a:extLst>
                <a:ext uri="{FF2B5EF4-FFF2-40B4-BE49-F238E27FC236}">
                  <a16:creationId xmlns:a16="http://schemas.microsoft.com/office/drawing/2014/main" id="{8EF310FD-1231-44D6-BFA6-AB18A328FEA1}"/>
                </a:ext>
              </a:extLst>
            </p:cNvPr>
            <p:cNvSpPr/>
            <p:nvPr/>
          </p:nvSpPr>
          <p:spPr>
            <a:xfrm>
              <a:off x="11899283" y="-3048206"/>
              <a:ext cx="2014500" cy="2381603"/>
            </a:xfrm>
            <a:prstGeom prst="roundRect">
              <a:avLst/>
            </a:prstGeom>
            <a:solidFill>
              <a:schemeClr val="bg1"/>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rgbClr val="002060"/>
                  </a:solidFill>
                  <a:latin typeface="Century Gothic" panose="020B0502020202020204" pitchFamily="34" charset="0"/>
                </a:rPr>
                <a:t>escribir</a:t>
              </a:r>
              <a:endParaRPr lang="en-GB" sz="3200" dirty="0">
                <a:solidFill>
                  <a:srgbClr val="002060"/>
                </a:solidFill>
                <a:latin typeface="Century Gothic" panose="020B0502020202020204" pitchFamily="34" charset="0"/>
              </a:endParaRPr>
            </a:p>
            <a:p>
              <a:pPr algn="ctr"/>
              <a:r>
                <a:rPr lang="en-GB" sz="3200" dirty="0" err="1">
                  <a:solidFill>
                    <a:srgbClr val="002060"/>
                  </a:solidFill>
                  <a:latin typeface="Century Gothic" panose="020B0502020202020204" pitchFamily="34" charset="0"/>
                </a:rPr>
                <a:t>papel</a:t>
              </a:r>
              <a:endParaRPr lang="en-GB" sz="3200" dirty="0">
                <a:solidFill>
                  <a:srgbClr val="002060"/>
                </a:solidFill>
                <a:latin typeface="Century Gothic" panose="020B0502020202020204" pitchFamily="34" charset="0"/>
              </a:endParaRPr>
            </a:p>
            <a:p>
              <a:pPr algn="ctr"/>
              <a:r>
                <a:rPr lang="en-GB" sz="2800" dirty="0">
                  <a:solidFill>
                    <a:srgbClr val="002060"/>
                  </a:solidFill>
                  <a:latin typeface="Century Gothic" panose="020B0502020202020204" pitchFamily="34" charset="0"/>
                </a:rPr>
                <a:t>mandar</a:t>
              </a:r>
            </a:p>
            <a:p>
              <a:pPr algn="ctr"/>
              <a:endParaRPr lang="en-GB" sz="3200" dirty="0">
                <a:solidFill>
                  <a:srgbClr val="002060"/>
                </a:solidFill>
                <a:latin typeface="Century Gothic" panose="020B0502020202020204" pitchFamily="34" charset="0"/>
              </a:endParaRPr>
            </a:p>
          </p:txBody>
        </p:sp>
        <p:cxnSp>
          <p:nvCxnSpPr>
            <p:cNvPr id="63" name="Straight Connector 62">
              <a:extLst>
                <a:ext uri="{FF2B5EF4-FFF2-40B4-BE49-F238E27FC236}">
                  <a16:creationId xmlns:a16="http://schemas.microsoft.com/office/drawing/2014/main" id="{82041795-D9C5-40A0-A860-9750F79EF48D}"/>
                </a:ext>
              </a:extLst>
            </p:cNvPr>
            <p:cNvCxnSpPr>
              <a:cxnSpLocks/>
            </p:cNvCxnSpPr>
            <p:nvPr/>
          </p:nvCxnSpPr>
          <p:spPr>
            <a:xfrm>
              <a:off x="12180100" y="-1302087"/>
              <a:ext cx="1452865"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9A870597-A27B-4F32-BDAF-310BDBD2BBD1}"/>
              </a:ext>
            </a:extLst>
          </p:cNvPr>
          <p:cNvGrpSpPr/>
          <p:nvPr/>
        </p:nvGrpSpPr>
        <p:grpSpPr>
          <a:xfrm>
            <a:off x="9375620" y="1512392"/>
            <a:ext cx="2640746" cy="2381603"/>
            <a:chOff x="14516573" y="-2195027"/>
            <a:chExt cx="2640746" cy="2381603"/>
          </a:xfrm>
        </p:grpSpPr>
        <p:sp>
          <p:nvSpPr>
            <p:cNvPr id="57" name="Rectangle: Rounded Corners 56">
              <a:extLst>
                <a:ext uri="{FF2B5EF4-FFF2-40B4-BE49-F238E27FC236}">
                  <a16:creationId xmlns:a16="http://schemas.microsoft.com/office/drawing/2014/main" id="{BF82E6BD-8AC6-474D-85C4-AE8543EEA632}"/>
                </a:ext>
              </a:extLst>
            </p:cNvPr>
            <p:cNvSpPr/>
            <p:nvPr/>
          </p:nvSpPr>
          <p:spPr>
            <a:xfrm>
              <a:off x="14516573" y="-2195027"/>
              <a:ext cx="2640746" cy="2381603"/>
            </a:xfrm>
            <a:prstGeom prst="roundRect">
              <a:avLst/>
            </a:prstGeom>
            <a:solidFill>
              <a:schemeClr val="bg1"/>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rgbClr val="002060"/>
                  </a:solidFill>
                  <a:latin typeface="Century Gothic" panose="020B0502020202020204" pitchFamily="34" charset="0"/>
                </a:rPr>
                <a:t>verano</a:t>
              </a:r>
              <a:endParaRPr lang="en-GB" sz="3200" dirty="0">
                <a:solidFill>
                  <a:srgbClr val="002060"/>
                </a:solidFill>
                <a:latin typeface="Century Gothic" panose="020B0502020202020204" pitchFamily="34" charset="0"/>
              </a:endParaRPr>
            </a:p>
            <a:p>
              <a:pPr algn="ctr"/>
              <a:r>
                <a:rPr lang="en-GB" sz="3200" dirty="0" err="1">
                  <a:solidFill>
                    <a:srgbClr val="002060"/>
                  </a:solidFill>
                  <a:latin typeface="Century Gothic" panose="020B0502020202020204" pitchFamily="34" charset="0"/>
                </a:rPr>
                <a:t>agua</a:t>
              </a:r>
              <a:endParaRPr lang="en-GB" sz="3200" dirty="0">
                <a:solidFill>
                  <a:srgbClr val="002060"/>
                </a:solidFill>
                <a:latin typeface="Century Gothic" panose="020B0502020202020204" pitchFamily="34" charset="0"/>
              </a:endParaRPr>
            </a:p>
            <a:p>
              <a:pPr algn="ctr"/>
              <a:r>
                <a:rPr lang="en-GB" sz="2400" dirty="0" err="1">
                  <a:solidFill>
                    <a:srgbClr val="002060"/>
                  </a:solidFill>
                  <a:latin typeface="Century Gothic" panose="020B0502020202020204" pitchFamily="34" charset="0"/>
                </a:rPr>
                <a:t>divertido</a:t>
              </a:r>
              <a:endParaRPr lang="en-GB" sz="2400" dirty="0">
                <a:solidFill>
                  <a:srgbClr val="002060"/>
                </a:solidFill>
                <a:latin typeface="Century Gothic" panose="020B0502020202020204" pitchFamily="34" charset="0"/>
              </a:endParaRPr>
            </a:p>
          </p:txBody>
        </p:sp>
        <p:cxnSp>
          <p:nvCxnSpPr>
            <p:cNvPr id="64" name="Straight Connector 63">
              <a:extLst>
                <a:ext uri="{FF2B5EF4-FFF2-40B4-BE49-F238E27FC236}">
                  <a16:creationId xmlns:a16="http://schemas.microsoft.com/office/drawing/2014/main" id="{AB3EA046-645E-4D8F-A019-0ACAA350D582}"/>
                </a:ext>
              </a:extLst>
            </p:cNvPr>
            <p:cNvCxnSpPr>
              <a:cxnSpLocks/>
            </p:cNvCxnSpPr>
            <p:nvPr/>
          </p:nvCxnSpPr>
          <p:spPr>
            <a:xfrm>
              <a:off x="15110513" y="-210110"/>
              <a:ext cx="1452865"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B815CFEF-7AA7-43CC-AD6B-F00B4170EEC4}"/>
              </a:ext>
            </a:extLst>
          </p:cNvPr>
          <p:cNvSpPr txBox="1"/>
          <p:nvPr/>
        </p:nvSpPr>
        <p:spPr>
          <a:xfrm>
            <a:off x="214273" y="5541287"/>
            <a:ext cx="2783953" cy="923330"/>
          </a:xfrm>
          <a:prstGeom prst="rect">
            <a:avLst/>
          </a:prstGeom>
          <a:solidFill>
            <a:schemeClr val="bg1"/>
          </a:solidFill>
          <a:ln w="57150">
            <a:solidFill>
              <a:srgbClr val="92D050"/>
            </a:solidFill>
          </a:ln>
        </p:spPr>
        <p:txBody>
          <a:bodyPr wrap="square" rtlCol="0">
            <a:spAutoFit/>
          </a:bodyPr>
          <a:lstStyle/>
          <a:p>
            <a:pPr algn="ctr"/>
            <a:r>
              <a:rPr lang="en-GB" sz="5400" b="1" dirty="0">
                <a:solidFill>
                  <a:srgbClr val="002060"/>
                </a:solidFill>
                <a:latin typeface="Century Gothic" panose="020B0502020202020204" pitchFamily="34" charset="0"/>
              </a:rPr>
              <a:t>country</a:t>
            </a:r>
          </a:p>
        </p:txBody>
      </p:sp>
      <p:sp>
        <p:nvSpPr>
          <p:cNvPr id="66" name="TextBox 65">
            <a:extLst>
              <a:ext uri="{FF2B5EF4-FFF2-40B4-BE49-F238E27FC236}">
                <a16:creationId xmlns:a16="http://schemas.microsoft.com/office/drawing/2014/main" id="{9C7A4AB7-1D9F-48A0-ABBA-88E17C17E4B8}"/>
              </a:ext>
            </a:extLst>
          </p:cNvPr>
          <p:cNvSpPr txBox="1"/>
          <p:nvPr/>
        </p:nvSpPr>
        <p:spPr>
          <a:xfrm>
            <a:off x="1682482" y="3995887"/>
            <a:ext cx="7539243" cy="646331"/>
          </a:xfrm>
          <a:prstGeom prst="rect">
            <a:avLst/>
          </a:prstGeom>
          <a:solidFill>
            <a:schemeClr val="bg1"/>
          </a:solidFill>
        </p:spPr>
        <p:txBody>
          <a:bodyPr wrap="none" rtlCol="0">
            <a:spAutoFit/>
          </a:bodyPr>
          <a:lstStyle/>
          <a:p>
            <a:r>
              <a:rPr lang="en-GB" sz="3600" dirty="0">
                <a:solidFill>
                  <a:srgbClr val="002060"/>
                </a:solidFill>
                <a:latin typeface="Century Gothic" panose="020B0502020202020204" pitchFamily="34" charset="0"/>
              </a:rPr>
              <a:t>¿</a:t>
            </a:r>
            <a:r>
              <a:rPr lang="en-GB" sz="3600" dirty="0" err="1">
                <a:solidFill>
                  <a:srgbClr val="002060"/>
                </a:solidFill>
                <a:latin typeface="Century Gothic" panose="020B0502020202020204" pitchFamily="34" charset="0"/>
              </a:rPr>
              <a:t>Cuántos</a:t>
            </a:r>
            <a:r>
              <a:rPr lang="en-GB" sz="3600" dirty="0">
                <a:solidFill>
                  <a:srgbClr val="002060"/>
                </a:solidFill>
                <a:latin typeface="Century Gothic" panose="020B0502020202020204" pitchFamily="34" charset="0"/>
              </a:rPr>
              <a:t> </a:t>
            </a:r>
            <a:r>
              <a:rPr lang="en-GB" sz="3600" b="1" dirty="0" err="1">
                <a:solidFill>
                  <a:srgbClr val="002060"/>
                </a:solidFill>
                <a:latin typeface="Century Gothic" panose="020B0502020202020204" pitchFamily="34" charset="0"/>
              </a:rPr>
              <a:t>nombres</a:t>
            </a:r>
            <a:r>
              <a:rPr lang="en-GB" sz="3600" dirty="0">
                <a:solidFill>
                  <a:srgbClr val="002060"/>
                </a:solidFill>
                <a:latin typeface="Century Gothic" panose="020B0502020202020204" pitchFamily="34" charset="0"/>
              </a:rPr>
              <a:t> hay en total?</a:t>
            </a:r>
          </a:p>
        </p:txBody>
      </p:sp>
      <p:sp>
        <p:nvSpPr>
          <p:cNvPr id="67" name="TextBox 66">
            <a:extLst>
              <a:ext uri="{FF2B5EF4-FFF2-40B4-BE49-F238E27FC236}">
                <a16:creationId xmlns:a16="http://schemas.microsoft.com/office/drawing/2014/main" id="{75FCD985-038B-44D1-999A-DCE13AE4D69C}"/>
              </a:ext>
            </a:extLst>
          </p:cNvPr>
          <p:cNvSpPr txBox="1"/>
          <p:nvPr/>
        </p:nvSpPr>
        <p:spPr>
          <a:xfrm>
            <a:off x="1719545" y="4632542"/>
            <a:ext cx="8032968" cy="646331"/>
          </a:xfrm>
          <a:prstGeom prst="rect">
            <a:avLst/>
          </a:prstGeom>
          <a:solidFill>
            <a:schemeClr val="bg1"/>
          </a:solidFill>
        </p:spPr>
        <p:txBody>
          <a:bodyPr wrap="none" rtlCol="0">
            <a:spAutoFit/>
          </a:bodyPr>
          <a:lstStyle/>
          <a:p>
            <a:r>
              <a:rPr lang="en-GB" sz="3600" dirty="0">
                <a:solidFill>
                  <a:srgbClr val="002060"/>
                </a:solidFill>
                <a:latin typeface="Century Gothic" panose="020B0502020202020204" pitchFamily="34" charset="0"/>
              </a:rPr>
              <a:t>Hay ____________ </a:t>
            </a:r>
            <a:r>
              <a:rPr lang="en-GB" sz="3600" b="1" dirty="0" err="1">
                <a:solidFill>
                  <a:srgbClr val="002060"/>
                </a:solidFill>
                <a:latin typeface="Century Gothic" panose="020B0502020202020204" pitchFamily="34" charset="0"/>
              </a:rPr>
              <a:t>nombres</a:t>
            </a:r>
            <a:r>
              <a:rPr lang="en-GB" sz="3600" dirty="0">
                <a:solidFill>
                  <a:srgbClr val="002060"/>
                </a:solidFill>
                <a:latin typeface="Century Gothic" panose="020B0502020202020204" pitchFamily="34" charset="0"/>
              </a:rPr>
              <a:t> en total.</a:t>
            </a:r>
          </a:p>
        </p:txBody>
      </p:sp>
      <p:sp>
        <p:nvSpPr>
          <p:cNvPr id="68" name="TextBox 67">
            <a:extLst>
              <a:ext uri="{FF2B5EF4-FFF2-40B4-BE49-F238E27FC236}">
                <a16:creationId xmlns:a16="http://schemas.microsoft.com/office/drawing/2014/main" id="{30A2AD6E-B721-476E-B92C-5F64BC7937C2}"/>
              </a:ext>
            </a:extLst>
          </p:cNvPr>
          <p:cNvSpPr txBox="1"/>
          <p:nvPr/>
        </p:nvSpPr>
        <p:spPr>
          <a:xfrm>
            <a:off x="3513544" y="4636708"/>
            <a:ext cx="1396536"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quince</a:t>
            </a:r>
          </a:p>
        </p:txBody>
      </p:sp>
      <p:pic>
        <p:nvPicPr>
          <p:cNvPr id="69" name="Picture 2" descr="Pool, Water, Swimming, Green, Grass">
            <a:extLst>
              <a:ext uri="{FF2B5EF4-FFF2-40B4-BE49-F238E27FC236}">
                <a16:creationId xmlns:a16="http://schemas.microsoft.com/office/drawing/2014/main" id="{9E8D5AFB-3653-419E-8E8B-47E941648A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1590" y="5362282"/>
            <a:ext cx="1586768" cy="793384"/>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5239D874-03C3-458C-9B09-387C11129B85}"/>
              </a:ext>
            </a:extLst>
          </p:cNvPr>
          <p:cNvSpPr txBox="1"/>
          <p:nvPr/>
        </p:nvSpPr>
        <p:spPr>
          <a:xfrm>
            <a:off x="208386" y="5570364"/>
            <a:ext cx="2783953" cy="923330"/>
          </a:xfrm>
          <a:prstGeom prst="rect">
            <a:avLst/>
          </a:prstGeom>
          <a:solidFill>
            <a:schemeClr val="bg1"/>
          </a:solidFill>
          <a:ln w="57150">
            <a:solidFill>
              <a:srgbClr val="92D050"/>
            </a:solidFill>
          </a:ln>
        </p:spPr>
        <p:txBody>
          <a:bodyPr wrap="square" rtlCol="0">
            <a:spAutoFit/>
          </a:bodyPr>
          <a:lstStyle/>
          <a:p>
            <a:pPr algn="ctr"/>
            <a:r>
              <a:rPr lang="en-GB" sz="5400" b="1" dirty="0">
                <a:solidFill>
                  <a:srgbClr val="002060"/>
                </a:solidFill>
                <a:latin typeface="Century Gothic" panose="020B0502020202020204" pitchFamily="34" charset="0"/>
              </a:rPr>
              <a:t>paper</a:t>
            </a:r>
          </a:p>
        </p:txBody>
      </p:sp>
      <p:sp>
        <p:nvSpPr>
          <p:cNvPr id="71" name="TextBox 70">
            <a:extLst>
              <a:ext uri="{FF2B5EF4-FFF2-40B4-BE49-F238E27FC236}">
                <a16:creationId xmlns:a16="http://schemas.microsoft.com/office/drawing/2014/main" id="{5A888056-AC86-4541-86B6-0DEBA5002721}"/>
              </a:ext>
            </a:extLst>
          </p:cNvPr>
          <p:cNvSpPr txBox="1"/>
          <p:nvPr/>
        </p:nvSpPr>
        <p:spPr>
          <a:xfrm>
            <a:off x="213682" y="5575228"/>
            <a:ext cx="2783953" cy="877163"/>
          </a:xfrm>
          <a:prstGeom prst="rect">
            <a:avLst/>
          </a:prstGeom>
          <a:solidFill>
            <a:schemeClr val="bg1"/>
          </a:solidFill>
          <a:ln w="57150">
            <a:solidFill>
              <a:srgbClr val="92D050"/>
            </a:solidFill>
          </a:ln>
        </p:spPr>
        <p:txBody>
          <a:bodyPr wrap="square" rtlCol="0">
            <a:spAutoFit/>
          </a:bodyPr>
          <a:lstStyle/>
          <a:p>
            <a:pPr algn="ctr"/>
            <a:r>
              <a:rPr lang="en-GB" sz="5100" b="1" dirty="0">
                <a:solidFill>
                  <a:srgbClr val="002060"/>
                </a:solidFill>
                <a:latin typeface="Century Gothic" panose="020B0502020202020204" pitchFamily="34" charset="0"/>
              </a:rPr>
              <a:t>summer</a:t>
            </a:r>
          </a:p>
        </p:txBody>
      </p:sp>
      <p:sp>
        <p:nvSpPr>
          <p:cNvPr id="72" name="TextBox 71">
            <a:extLst>
              <a:ext uri="{FF2B5EF4-FFF2-40B4-BE49-F238E27FC236}">
                <a16:creationId xmlns:a16="http://schemas.microsoft.com/office/drawing/2014/main" id="{8E4603E7-81AE-43EA-8E57-E23CC4F7ACBD}"/>
              </a:ext>
            </a:extLst>
          </p:cNvPr>
          <p:cNvSpPr txBox="1"/>
          <p:nvPr/>
        </p:nvSpPr>
        <p:spPr>
          <a:xfrm>
            <a:off x="167126" y="5575228"/>
            <a:ext cx="2783953" cy="877163"/>
          </a:xfrm>
          <a:prstGeom prst="rect">
            <a:avLst/>
          </a:prstGeom>
          <a:solidFill>
            <a:schemeClr val="bg1"/>
          </a:solidFill>
          <a:ln w="57150">
            <a:solidFill>
              <a:srgbClr val="92D050"/>
            </a:solidFill>
          </a:ln>
        </p:spPr>
        <p:txBody>
          <a:bodyPr wrap="square" rtlCol="0">
            <a:spAutoFit/>
          </a:bodyPr>
          <a:lstStyle/>
          <a:p>
            <a:pPr algn="ctr"/>
            <a:r>
              <a:rPr lang="en-GB" sz="5100" b="1" dirty="0">
                <a:solidFill>
                  <a:srgbClr val="002060"/>
                </a:solidFill>
                <a:latin typeface="Century Gothic" panose="020B0502020202020204" pitchFamily="34" charset="0"/>
              </a:rPr>
              <a:t>to learn</a:t>
            </a:r>
          </a:p>
        </p:txBody>
      </p:sp>
      <p:sp>
        <p:nvSpPr>
          <p:cNvPr id="73" name="TextBox 72">
            <a:extLst>
              <a:ext uri="{FF2B5EF4-FFF2-40B4-BE49-F238E27FC236}">
                <a16:creationId xmlns:a16="http://schemas.microsoft.com/office/drawing/2014/main" id="{27D961E6-AE8C-45F3-B0AA-33E1F64F7B55}"/>
              </a:ext>
            </a:extLst>
          </p:cNvPr>
          <p:cNvSpPr txBox="1"/>
          <p:nvPr/>
        </p:nvSpPr>
        <p:spPr>
          <a:xfrm>
            <a:off x="175634" y="5569751"/>
            <a:ext cx="2783953" cy="877163"/>
          </a:xfrm>
          <a:prstGeom prst="rect">
            <a:avLst/>
          </a:prstGeom>
          <a:solidFill>
            <a:schemeClr val="bg1"/>
          </a:solidFill>
          <a:ln w="57150">
            <a:solidFill>
              <a:srgbClr val="92D050"/>
            </a:solidFill>
          </a:ln>
        </p:spPr>
        <p:txBody>
          <a:bodyPr wrap="square" rtlCol="0">
            <a:spAutoFit/>
          </a:bodyPr>
          <a:lstStyle/>
          <a:p>
            <a:pPr algn="ctr"/>
            <a:r>
              <a:rPr lang="en-GB" sz="5100" b="1" dirty="0">
                <a:solidFill>
                  <a:srgbClr val="002060"/>
                </a:solidFill>
                <a:latin typeface="Century Gothic" panose="020B0502020202020204" pitchFamily="34" charset="0"/>
              </a:rPr>
              <a:t>to send</a:t>
            </a:r>
          </a:p>
        </p:txBody>
      </p:sp>
      <p:sp>
        <p:nvSpPr>
          <p:cNvPr id="74" name="TextBox 73">
            <a:extLst>
              <a:ext uri="{FF2B5EF4-FFF2-40B4-BE49-F238E27FC236}">
                <a16:creationId xmlns:a16="http://schemas.microsoft.com/office/drawing/2014/main" id="{E7265594-6089-40F1-B106-71EA5D698D93}"/>
              </a:ext>
            </a:extLst>
          </p:cNvPr>
          <p:cNvSpPr txBox="1"/>
          <p:nvPr/>
        </p:nvSpPr>
        <p:spPr>
          <a:xfrm>
            <a:off x="202856" y="5564274"/>
            <a:ext cx="2783953" cy="877163"/>
          </a:xfrm>
          <a:prstGeom prst="rect">
            <a:avLst/>
          </a:prstGeom>
          <a:solidFill>
            <a:schemeClr val="bg1"/>
          </a:solidFill>
          <a:ln w="57150">
            <a:solidFill>
              <a:srgbClr val="92D050"/>
            </a:solidFill>
          </a:ln>
        </p:spPr>
        <p:txBody>
          <a:bodyPr wrap="square" rtlCol="0">
            <a:spAutoFit/>
          </a:bodyPr>
          <a:lstStyle/>
          <a:p>
            <a:pPr algn="ctr"/>
            <a:r>
              <a:rPr lang="en-GB" sz="5100" b="1" dirty="0">
                <a:solidFill>
                  <a:srgbClr val="002060"/>
                </a:solidFill>
                <a:latin typeface="Century Gothic" panose="020B0502020202020204" pitchFamily="34" charset="0"/>
              </a:rPr>
              <a:t>tea</a:t>
            </a:r>
          </a:p>
        </p:txBody>
      </p:sp>
      <p:sp>
        <p:nvSpPr>
          <p:cNvPr id="75" name="TextBox 74">
            <a:extLst>
              <a:ext uri="{FF2B5EF4-FFF2-40B4-BE49-F238E27FC236}">
                <a16:creationId xmlns:a16="http://schemas.microsoft.com/office/drawing/2014/main" id="{CE8B727D-6AF4-4BAC-AFA2-88247D42A927}"/>
              </a:ext>
            </a:extLst>
          </p:cNvPr>
          <p:cNvSpPr txBox="1"/>
          <p:nvPr/>
        </p:nvSpPr>
        <p:spPr>
          <a:xfrm>
            <a:off x="201125" y="5589766"/>
            <a:ext cx="2783953" cy="877163"/>
          </a:xfrm>
          <a:prstGeom prst="rect">
            <a:avLst/>
          </a:prstGeom>
          <a:solidFill>
            <a:schemeClr val="bg1"/>
          </a:solidFill>
          <a:ln w="57150">
            <a:solidFill>
              <a:srgbClr val="92D050"/>
            </a:solidFill>
          </a:ln>
        </p:spPr>
        <p:txBody>
          <a:bodyPr wrap="square" rtlCol="0">
            <a:spAutoFit/>
          </a:bodyPr>
          <a:lstStyle/>
          <a:p>
            <a:pPr algn="ctr"/>
            <a:r>
              <a:rPr lang="en-GB" sz="5100" b="1" dirty="0">
                <a:solidFill>
                  <a:srgbClr val="002060"/>
                </a:solidFill>
                <a:latin typeface="Century Gothic" panose="020B0502020202020204" pitchFamily="34" charset="0"/>
              </a:rPr>
              <a:t>fun</a:t>
            </a:r>
          </a:p>
        </p:txBody>
      </p:sp>
      <p:sp>
        <p:nvSpPr>
          <p:cNvPr id="76" name="TextBox 75">
            <a:extLst>
              <a:ext uri="{FF2B5EF4-FFF2-40B4-BE49-F238E27FC236}">
                <a16:creationId xmlns:a16="http://schemas.microsoft.com/office/drawing/2014/main" id="{0ED78657-2535-46B0-A092-5B5A2D1DB919}"/>
              </a:ext>
            </a:extLst>
          </p:cNvPr>
          <p:cNvSpPr txBox="1"/>
          <p:nvPr/>
        </p:nvSpPr>
        <p:spPr>
          <a:xfrm>
            <a:off x="1603934" y="4022453"/>
            <a:ext cx="7617791" cy="646331"/>
          </a:xfrm>
          <a:prstGeom prst="rect">
            <a:avLst/>
          </a:prstGeom>
          <a:solidFill>
            <a:schemeClr val="bg1"/>
          </a:solidFill>
        </p:spPr>
        <p:txBody>
          <a:bodyPr wrap="none" rtlCol="0">
            <a:spAutoFit/>
          </a:bodyPr>
          <a:lstStyle/>
          <a:p>
            <a:r>
              <a:rPr lang="en-GB" sz="3600" dirty="0">
                <a:solidFill>
                  <a:srgbClr val="002060"/>
                </a:solidFill>
                <a:latin typeface="Century Gothic" panose="020B0502020202020204" pitchFamily="34" charset="0"/>
              </a:rPr>
              <a:t>¿</a:t>
            </a:r>
            <a:r>
              <a:rPr lang="en-GB" sz="3600" dirty="0" err="1">
                <a:solidFill>
                  <a:srgbClr val="002060"/>
                </a:solidFill>
                <a:latin typeface="Century Gothic" panose="020B0502020202020204" pitchFamily="34" charset="0"/>
              </a:rPr>
              <a:t>Cuántos</a:t>
            </a:r>
            <a:r>
              <a:rPr lang="en-GB" sz="3600" dirty="0">
                <a:solidFill>
                  <a:srgbClr val="002060"/>
                </a:solidFill>
                <a:latin typeface="Century Gothic" panose="020B0502020202020204" pitchFamily="34" charset="0"/>
              </a:rPr>
              <a:t> </a:t>
            </a:r>
            <a:r>
              <a:rPr lang="en-GB" sz="3600" b="1" dirty="0" err="1">
                <a:solidFill>
                  <a:srgbClr val="002060"/>
                </a:solidFill>
                <a:latin typeface="Century Gothic" panose="020B0502020202020204" pitchFamily="34" charset="0"/>
              </a:rPr>
              <a:t>adjetivos</a:t>
            </a:r>
            <a:r>
              <a:rPr lang="en-GB" sz="3600" dirty="0">
                <a:solidFill>
                  <a:srgbClr val="002060"/>
                </a:solidFill>
                <a:latin typeface="Century Gothic" panose="020B0502020202020204" pitchFamily="34" charset="0"/>
              </a:rPr>
              <a:t> hay en total?</a:t>
            </a:r>
          </a:p>
        </p:txBody>
      </p:sp>
      <p:sp>
        <p:nvSpPr>
          <p:cNvPr id="77" name="TextBox 76">
            <a:extLst>
              <a:ext uri="{FF2B5EF4-FFF2-40B4-BE49-F238E27FC236}">
                <a16:creationId xmlns:a16="http://schemas.microsoft.com/office/drawing/2014/main" id="{4D3B343A-CA5C-4900-A120-D72C5BFD6466}"/>
              </a:ext>
            </a:extLst>
          </p:cNvPr>
          <p:cNvSpPr txBox="1"/>
          <p:nvPr/>
        </p:nvSpPr>
        <p:spPr>
          <a:xfrm>
            <a:off x="1640997" y="4659108"/>
            <a:ext cx="8111516" cy="646331"/>
          </a:xfrm>
          <a:prstGeom prst="rect">
            <a:avLst/>
          </a:prstGeom>
          <a:solidFill>
            <a:schemeClr val="bg1"/>
          </a:solidFill>
        </p:spPr>
        <p:txBody>
          <a:bodyPr wrap="none" rtlCol="0">
            <a:spAutoFit/>
          </a:bodyPr>
          <a:lstStyle/>
          <a:p>
            <a:r>
              <a:rPr lang="en-GB" sz="3600" dirty="0">
                <a:solidFill>
                  <a:srgbClr val="002060"/>
                </a:solidFill>
                <a:latin typeface="Century Gothic" panose="020B0502020202020204" pitchFamily="34" charset="0"/>
              </a:rPr>
              <a:t>Hay ____________ </a:t>
            </a:r>
            <a:r>
              <a:rPr lang="en-GB" sz="3600" b="1" dirty="0" err="1">
                <a:solidFill>
                  <a:srgbClr val="002060"/>
                </a:solidFill>
                <a:latin typeface="Century Gothic" panose="020B0502020202020204" pitchFamily="34" charset="0"/>
              </a:rPr>
              <a:t>adjetivos</a:t>
            </a:r>
            <a:r>
              <a:rPr lang="en-GB" sz="3600" dirty="0">
                <a:solidFill>
                  <a:srgbClr val="002060"/>
                </a:solidFill>
                <a:latin typeface="Century Gothic" panose="020B0502020202020204" pitchFamily="34" charset="0"/>
              </a:rPr>
              <a:t> en total.</a:t>
            </a:r>
          </a:p>
        </p:txBody>
      </p:sp>
      <p:sp>
        <p:nvSpPr>
          <p:cNvPr id="78" name="TextBox 77">
            <a:extLst>
              <a:ext uri="{FF2B5EF4-FFF2-40B4-BE49-F238E27FC236}">
                <a16:creationId xmlns:a16="http://schemas.microsoft.com/office/drawing/2014/main" id="{4B998961-E642-49FD-BD72-72BBB592C788}"/>
              </a:ext>
            </a:extLst>
          </p:cNvPr>
          <p:cNvSpPr txBox="1"/>
          <p:nvPr/>
        </p:nvSpPr>
        <p:spPr>
          <a:xfrm>
            <a:off x="3434996" y="4663274"/>
            <a:ext cx="795411"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tres</a:t>
            </a:r>
            <a:endParaRPr lang="en-GB" sz="2800" b="1" dirty="0">
              <a:solidFill>
                <a:srgbClr val="92D050"/>
              </a:solidFill>
              <a:latin typeface="Century Gothic" panose="020B0502020202020204" pitchFamily="34" charset="0"/>
            </a:endParaRPr>
          </a:p>
        </p:txBody>
      </p:sp>
      <p:grpSp>
        <p:nvGrpSpPr>
          <p:cNvPr id="4" name="Group 3">
            <a:extLst>
              <a:ext uri="{FF2B5EF4-FFF2-40B4-BE49-F238E27FC236}">
                <a16:creationId xmlns:a16="http://schemas.microsoft.com/office/drawing/2014/main" id="{E8917E45-4EBB-45ED-8806-AC4DE1962296}"/>
              </a:ext>
            </a:extLst>
          </p:cNvPr>
          <p:cNvGrpSpPr/>
          <p:nvPr/>
        </p:nvGrpSpPr>
        <p:grpSpPr>
          <a:xfrm>
            <a:off x="2351855" y="1465826"/>
            <a:ext cx="2390747" cy="2381603"/>
            <a:chOff x="2439321" y="1500152"/>
            <a:chExt cx="2390747" cy="2381603"/>
          </a:xfrm>
        </p:grpSpPr>
        <p:grpSp>
          <p:nvGrpSpPr>
            <p:cNvPr id="3" name="Group 2">
              <a:extLst>
                <a:ext uri="{FF2B5EF4-FFF2-40B4-BE49-F238E27FC236}">
                  <a16:creationId xmlns:a16="http://schemas.microsoft.com/office/drawing/2014/main" id="{70E22306-98FF-42E7-80DC-F544E83B4E12}"/>
                </a:ext>
              </a:extLst>
            </p:cNvPr>
            <p:cNvGrpSpPr/>
            <p:nvPr/>
          </p:nvGrpSpPr>
          <p:grpSpPr>
            <a:xfrm>
              <a:off x="2439321" y="1500152"/>
              <a:ext cx="2390747" cy="2381603"/>
              <a:chOff x="2439321" y="1500152"/>
              <a:chExt cx="2390747" cy="2381603"/>
            </a:xfrm>
          </p:grpSpPr>
          <p:sp>
            <p:nvSpPr>
              <p:cNvPr id="55" name="Rectangle: Rounded Corners 54">
                <a:extLst>
                  <a:ext uri="{FF2B5EF4-FFF2-40B4-BE49-F238E27FC236}">
                    <a16:creationId xmlns:a16="http://schemas.microsoft.com/office/drawing/2014/main" id="{FC8318F1-9D1E-4CB2-8196-8A19DB2A58D0}"/>
                  </a:ext>
                </a:extLst>
              </p:cNvPr>
              <p:cNvSpPr/>
              <p:nvPr/>
            </p:nvSpPr>
            <p:spPr>
              <a:xfrm>
                <a:off x="2439321" y="1500152"/>
                <a:ext cx="2390747" cy="2381603"/>
              </a:xfrm>
              <a:prstGeom prst="roundRect">
                <a:avLst/>
              </a:prstGeom>
              <a:solidFill>
                <a:schemeClr val="bg1"/>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rgbClr val="002060"/>
                    </a:solidFill>
                    <a:latin typeface="Century Gothic" panose="020B0502020202020204" pitchFamily="34" charset="0"/>
                  </a:rPr>
                  <a:t>país</a:t>
                </a:r>
                <a:endParaRPr lang="en-GB" sz="3200" dirty="0">
                  <a:solidFill>
                    <a:srgbClr val="002060"/>
                  </a:solidFill>
                  <a:latin typeface="Century Gothic" panose="020B0502020202020204" pitchFamily="34" charset="0"/>
                </a:endParaRPr>
              </a:p>
              <a:p>
                <a:pPr algn="ctr"/>
                <a:r>
                  <a:rPr lang="en-GB" sz="2800" dirty="0" err="1">
                    <a:solidFill>
                      <a:srgbClr val="002060"/>
                    </a:solidFill>
                    <a:latin typeface="Century Gothic" panose="020B0502020202020204" pitchFamily="34" charset="0"/>
                  </a:rPr>
                  <a:t>inglés</a:t>
                </a:r>
                <a:endParaRPr lang="en-GB" sz="2800" dirty="0">
                  <a:solidFill>
                    <a:srgbClr val="002060"/>
                  </a:solidFill>
                  <a:latin typeface="Century Gothic" panose="020B0502020202020204" pitchFamily="34" charset="0"/>
                </a:endParaRPr>
              </a:p>
              <a:p>
                <a:pPr algn="ctr"/>
                <a:r>
                  <a:rPr lang="en-GB" sz="3200" dirty="0" err="1">
                    <a:solidFill>
                      <a:srgbClr val="002060"/>
                    </a:solidFill>
                    <a:latin typeface="Century Gothic" panose="020B0502020202020204" pitchFamily="34" charset="0"/>
                  </a:rPr>
                  <a:t>té</a:t>
                </a:r>
                <a:endParaRPr lang="en-GB" sz="3200" dirty="0">
                  <a:solidFill>
                    <a:srgbClr val="002060"/>
                  </a:solidFill>
                  <a:latin typeface="Century Gothic" panose="020B0502020202020204" pitchFamily="34" charset="0"/>
                </a:endParaRPr>
              </a:p>
              <a:p>
                <a:pPr algn="ctr"/>
                <a:endParaRPr lang="en-GB" sz="3200" dirty="0">
                  <a:solidFill>
                    <a:srgbClr val="002060"/>
                  </a:solidFill>
                  <a:latin typeface="Century Gothic" panose="020B0502020202020204" pitchFamily="34" charset="0"/>
                </a:endParaRPr>
              </a:p>
            </p:txBody>
          </p:sp>
          <p:cxnSp>
            <p:nvCxnSpPr>
              <p:cNvPr id="61" name="Straight Connector 60">
                <a:extLst>
                  <a:ext uri="{FF2B5EF4-FFF2-40B4-BE49-F238E27FC236}">
                    <a16:creationId xmlns:a16="http://schemas.microsoft.com/office/drawing/2014/main" id="{9C148AEC-10DC-414C-8B68-7014D451CF67}"/>
                  </a:ext>
                </a:extLst>
              </p:cNvPr>
              <p:cNvCxnSpPr>
                <a:cxnSpLocks/>
              </p:cNvCxnSpPr>
              <p:nvPr/>
            </p:nvCxnSpPr>
            <p:spPr>
              <a:xfrm>
                <a:off x="3052265" y="3231333"/>
                <a:ext cx="1452865"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79" name="Picture 16" descr="United, Flag, Kingdom, British, Great, Britain">
              <a:extLst>
                <a:ext uri="{FF2B5EF4-FFF2-40B4-BE49-F238E27FC236}">
                  <a16:creationId xmlns:a16="http://schemas.microsoft.com/office/drawing/2014/main" id="{D3C6F1D0-DA7C-475F-A760-1B0CBB999A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0218" y="2306185"/>
              <a:ext cx="491064" cy="245532"/>
            </a:xfrm>
            <a:prstGeom prst="roundRect">
              <a:avLst/>
            </a:prstGeom>
            <a:noFill/>
            <a:extLst>
              <a:ext uri="{909E8E84-426E-40DD-AFC4-6F175D3DCCD1}">
                <a14:hiddenFill xmlns:a14="http://schemas.microsoft.com/office/drawing/2010/main">
                  <a:solidFill>
                    <a:srgbClr val="FFFFFF"/>
                  </a:solidFill>
                </a14:hiddenFill>
              </a:ext>
            </a:extLst>
          </p:spPr>
        </p:pic>
      </p:grpSp>
      <p:sp>
        <p:nvSpPr>
          <p:cNvPr id="80" name="TextBox 79">
            <a:extLst>
              <a:ext uri="{FF2B5EF4-FFF2-40B4-BE49-F238E27FC236}">
                <a16:creationId xmlns:a16="http://schemas.microsoft.com/office/drawing/2014/main" id="{375A4364-DAE8-4F92-A7FF-21EEB8D806F9}"/>
              </a:ext>
            </a:extLst>
          </p:cNvPr>
          <p:cNvSpPr txBox="1"/>
          <p:nvPr/>
        </p:nvSpPr>
        <p:spPr>
          <a:xfrm>
            <a:off x="1384002" y="4117989"/>
            <a:ext cx="9948557" cy="646331"/>
          </a:xfrm>
          <a:prstGeom prst="rect">
            <a:avLst/>
          </a:prstGeom>
          <a:solidFill>
            <a:schemeClr val="bg1"/>
          </a:solidFill>
        </p:spPr>
        <p:txBody>
          <a:bodyPr wrap="none" rtlCol="0">
            <a:spAutoFit/>
          </a:bodyPr>
          <a:lstStyle/>
          <a:p>
            <a:pPr algn="ct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Cuáles</a:t>
            </a:r>
            <a:r>
              <a:rPr lang="en-GB" sz="3600" dirty="0">
                <a:solidFill>
                  <a:srgbClr val="002060"/>
                </a:solidFill>
                <a:latin typeface="Century Gothic" panose="020B0502020202020204" pitchFamily="34" charset="0"/>
              </a:rPr>
              <a:t> son </a:t>
            </a:r>
            <a:r>
              <a:rPr lang="en-GB" sz="3600" b="1" dirty="0">
                <a:solidFill>
                  <a:srgbClr val="002060"/>
                </a:solidFill>
                <a:latin typeface="Century Gothic" panose="020B0502020202020204" pitchFamily="34" charset="0"/>
              </a:rPr>
              <a:t>los </a:t>
            </a:r>
            <a:r>
              <a:rPr lang="en-GB" sz="3600" b="1" dirty="0" err="1">
                <a:solidFill>
                  <a:srgbClr val="002060"/>
                </a:solidFill>
                <a:latin typeface="Century Gothic" panose="020B0502020202020204" pitchFamily="34" charset="0"/>
              </a:rPr>
              <a:t>verbos</a:t>
            </a:r>
            <a:r>
              <a:rPr lang="en-GB" sz="3600" dirty="0">
                <a:solidFill>
                  <a:srgbClr val="002060"/>
                </a:solidFill>
                <a:latin typeface="Century Gothic" panose="020B0502020202020204" pitchFamily="34" charset="0"/>
              </a:rPr>
              <a:t>?                    </a:t>
            </a:r>
          </a:p>
        </p:txBody>
      </p:sp>
      <p:sp>
        <p:nvSpPr>
          <p:cNvPr id="81" name="TextBox 80">
            <a:extLst>
              <a:ext uri="{FF2B5EF4-FFF2-40B4-BE49-F238E27FC236}">
                <a16:creationId xmlns:a16="http://schemas.microsoft.com/office/drawing/2014/main" id="{BAECC364-FF95-453E-BAA8-492FCD17D4AF}"/>
              </a:ext>
            </a:extLst>
          </p:cNvPr>
          <p:cNvSpPr txBox="1"/>
          <p:nvPr/>
        </p:nvSpPr>
        <p:spPr>
          <a:xfrm>
            <a:off x="1656400" y="4685382"/>
            <a:ext cx="10438570" cy="646331"/>
          </a:xfrm>
          <a:prstGeom prst="rect">
            <a:avLst/>
          </a:prstGeom>
          <a:solidFill>
            <a:schemeClr val="bg1"/>
          </a:solidFill>
        </p:spPr>
        <p:txBody>
          <a:bodyPr wrap="square" rtlCol="0">
            <a:spAutoFit/>
          </a:bodyPr>
          <a:lstStyle/>
          <a:p>
            <a:r>
              <a:rPr lang="en-GB" sz="3600" dirty="0">
                <a:solidFill>
                  <a:srgbClr val="002060"/>
                </a:solidFill>
                <a:latin typeface="Century Gothic" panose="020B0502020202020204" pitchFamily="34" charset="0"/>
              </a:rPr>
              <a:t>Los </a:t>
            </a:r>
            <a:r>
              <a:rPr lang="en-GB" sz="3600" dirty="0" err="1">
                <a:solidFill>
                  <a:srgbClr val="002060"/>
                </a:solidFill>
                <a:latin typeface="Century Gothic" panose="020B0502020202020204" pitchFamily="34" charset="0"/>
              </a:rPr>
              <a:t>verbos</a:t>
            </a:r>
            <a:r>
              <a:rPr lang="en-GB" sz="3600" dirty="0">
                <a:solidFill>
                  <a:srgbClr val="002060"/>
                </a:solidFill>
                <a:latin typeface="Century Gothic" panose="020B0502020202020204" pitchFamily="34" charset="0"/>
              </a:rPr>
              <a:t> son ___________________________.               </a:t>
            </a:r>
          </a:p>
        </p:txBody>
      </p:sp>
      <p:sp>
        <p:nvSpPr>
          <p:cNvPr id="82" name="TextBox 81">
            <a:extLst>
              <a:ext uri="{FF2B5EF4-FFF2-40B4-BE49-F238E27FC236}">
                <a16:creationId xmlns:a16="http://schemas.microsoft.com/office/drawing/2014/main" id="{093D5630-AC04-4220-B2FC-6CD7514A4D49}"/>
              </a:ext>
            </a:extLst>
          </p:cNvPr>
          <p:cNvSpPr txBox="1"/>
          <p:nvPr/>
        </p:nvSpPr>
        <p:spPr>
          <a:xfrm>
            <a:off x="5030714" y="4653311"/>
            <a:ext cx="2148345" cy="584775"/>
          </a:xfrm>
          <a:prstGeom prst="rect">
            <a:avLst/>
          </a:prstGeom>
          <a:noFill/>
        </p:spPr>
        <p:txBody>
          <a:bodyPr wrap="none" rtlCol="0">
            <a:spAutoFit/>
          </a:bodyPr>
          <a:lstStyle/>
          <a:p>
            <a:r>
              <a:rPr lang="en-GB" sz="3200" b="1" dirty="0" err="1">
                <a:solidFill>
                  <a:srgbClr val="92D050"/>
                </a:solidFill>
                <a:latin typeface="Century Gothic" panose="020B0502020202020204" pitchFamily="34" charset="0"/>
              </a:rPr>
              <a:t>aprender</a:t>
            </a:r>
            <a:r>
              <a:rPr lang="en-GB" sz="3200" b="1" dirty="0">
                <a:solidFill>
                  <a:srgbClr val="92D050"/>
                </a:solidFill>
                <a:latin typeface="Century Gothic" panose="020B0502020202020204" pitchFamily="34" charset="0"/>
              </a:rPr>
              <a:t>,</a:t>
            </a:r>
          </a:p>
        </p:txBody>
      </p:sp>
      <p:sp>
        <p:nvSpPr>
          <p:cNvPr id="83" name="TextBox 82">
            <a:extLst>
              <a:ext uri="{FF2B5EF4-FFF2-40B4-BE49-F238E27FC236}">
                <a16:creationId xmlns:a16="http://schemas.microsoft.com/office/drawing/2014/main" id="{626A3C70-648B-430F-9BC3-4CDB1050F2DA}"/>
              </a:ext>
            </a:extLst>
          </p:cNvPr>
          <p:cNvSpPr txBox="1"/>
          <p:nvPr/>
        </p:nvSpPr>
        <p:spPr>
          <a:xfrm>
            <a:off x="7088587" y="4653222"/>
            <a:ext cx="1736373" cy="584775"/>
          </a:xfrm>
          <a:prstGeom prst="rect">
            <a:avLst/>
          </a:prstGeom>
          <a:noFill/>
        </p:spPr>
        <p:txBody>
          <a:bodyPr wrap="none" rtlCol="0">
            <a:spAutoFit/>
          </a:bodyPr>
          <a:lstStyle/>
          <a:p>
            <a:r>
              <a:rPr lang="en-GB" sz="3200" b="1" dirty="0" err="1">
                <a:solidFill>
                  <a:srgbClr val="92D050"/>
                </a:solidFill>
                <a:latin typeface="Century Gothic" panose="020B0502020202020204" pitchFamily="34" charset="0"/>
              </a:rPr>
              <a:t>escribir</a:t>
            </a:r>
            <a:r>
              <a:rPr lang="en-GB" sz="3200" b="1" dirty="0">
                <a:solidFill>
                  <a:srgbClr val="92D050"/>
                </a:solidFill>
                <a:latin typeface="Century Gothic" panose="020B0502020202020204" pitchFamily="34" charset="0"/>
              </a:rPr>
              <a:t>,</a:t>
            </a:r>
          </a:p>
        </p:txBody>
      </p:sp>
      <p:sp>
        <p:nvSpPr>
          <p:cNvPr id="85" name="TextBox 84">
            <a:extLst>
              <a:ext uri="{FF2B5EF4-FFF2-40B4-BE49-F238E27FC236}">
                <a16:creationId xmlns:a16="http://schemas.microsoft.com/office/drawing/2014/main" id="{AF1BCF8D-9141-4FC3-A1D0-AFC46FAECF0C}"/>
              </a:ext>
            </a:extLst>
          </p:cNvPr>
          <p:cNvSpPr txBox="1"/>
          <p:nvPr/>
        </p:nvSpPr>
        <p:spPr>
          <a:xfrm>
            <a:off x="8595018" y="4646559"/>
            <a:ext cx="1877437"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 mandar</a:t>
            </a:r>
          </a:p>
        </p:txBody>
      </p:sp>
      <p:grpSp>
        <p:nvGrpSpPr>
          <p:cNvPr id="12" name="Group 11">
            <a:extLst>
              <a:ext uri="{FF2B5EF4-FFF2-40B4-BE49-F238E27FC236}">
                <a16:creationId xmlns:a16="http://schemas.microsoft.com/office/drawing/2014/main" id="{A1236501-5667-4400-9846-AE4860917A22}"/>
              </a:ext>
            </a:extLst>
          </p:cNvPr>
          <p:cNvGrpSpPr/>
          <p:nvPr/>
        </p:nvGrpSpPr>
        <p:grpSpPr>
          <a:xfrm>
            <a:off x="2829218" y="84262"/>
            <a:ext cx="5813622" cy="1317020"/>
            <a:chOff x="2829218" y="84262"/>
            <a:chExt cx="5813622" cy="1317020"/>
          </a:xfrm>
        </p:grpSpPr>
        <p:sp>
          <p:nvSpPr>
            <p:cNvPr id="137" name="Speech Bubble: Rectangle with Corners Rounded 136">
              <a:extLst>
                <a:ext uri="{FF2B5EF4-FFF2-40B4-BE49-F238E27FC236}">
                  <a16:creationId xmlns:a16="http://schemas.microsoft.com/office/drawing/2014/main" id="{7AA4F63C-7FC1-4B6E-BA1A-C006CAB2376E}"/>
                </a:ext>
              </a:extLst>
            </p:cNvPr>
            <p:cNvSpPr/>
            <p:nvPr/>
          </p:nvSpPr>
          <p:spPr>
            <a:xfrm>
              <a:off x="2829218" y="84262"/>
              <a:ext cx="5813622" cy="1317020"/>
            </a:xfrm>
            <a:prstGeom prst="wedgeRoundRectCallout">
              <a:avLst>
                <a:gd name="adj1" fmla="val -29566"/>
                <a:gd name="adj2" fmla="val 93998"/>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Century Gothic" panose="020B0502020202020204" pitchFamily="34" charset="0"/>
                </a:rPr>
                <a:t>‘</a:t>
              </a:r>
              <a:r>
                <a:rPr lang="en-GB" sz="2400" b="1" dirty="0" err="1">
                  <a:solidFill>
                    <a:srgbClr val="002060"/>
                  </a:solidFill>
                  <a:latin typeface="Century Gothic" panose="020B0502020202020204" pitchFamily="34" charset="0"/>
                </a:rPr>
                <a:t>inglés</a:t>
              </a:r>
              <a:r>
                <a:rPr lang="en-GB" sz="2400" b="1" dirty="0">
                  <a:solidFill>
                    <a:srgbClr val="002060"/>
                  </a:solidFill>
                  <a:latin typeface="Century Gothic" panose="020B0502020202020204" pitchFamily="34" charset="0"/>
                </a:rPr>
                <a:t>’        can be a noun if it refers to the language, or an adjective if it refers to the nationality. </a:t>
              </a:r>
              <a:endParaRPr lang="en-GB" sz="2400" dirty="0">
                <a:solidFill>
                  <a:srgbClr val="0070C0"/>
                </a:solidFill>
                <a:latin typeface="Century Gothic" panose="020B0502020202020204" pitchFamily="34" charset="0"/>
              </a:endParaRPr>
            </a:p>
          </p:txBody>
        </p:sp>
        <p:pic>
          <p:nvPicPr>
            <p:cNvPr id="138" name="Picture 16" descr="United, Flag, Kingdom, British, Great, Britain">
              <a:extLst>
                <a:ext uri="{FF2B5EF4-FFF2-40B4-BE49-F238E27FC236}">
                  <a16:creationId xmlns:a16="http://schemas.microsoft.com/office/drawing/2014/main" id="{4F12CBBD-3C51-481C-9A28-65D7966EE7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3651" y="305300"/>
              <a:ext cx="491064" cy="245532"/>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86" name="Picture 85">
            <a:extLst>
              <a:ext uri="{FF2B5EF4-FFF2-40B4-BE49-F238E27FC236}">
                <a16:creationId xmlns:a16="http://schemas.microsoft.com/office/drawing/2014/main" id="{E4EDB531-3EAB-412E-AE86-2AEE4EA23A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44967" y="2166095"/>
            <a:ext cx="386209" cy="402301"/>
          </a:xfrm>
          <a:prstGeom prst="rect">
            <a:avLst/>
          </a:prstGeom>
        </p:spPr>
      </p:pic>
      <p:pic>
        <p:nvPicPr>
          <p:cNvPr id="87" name="Picture 86">
            <a:extLst>
              <a:ext uri="{FF2B5EF4-FFF2-40B4-BE49-F238E27FC236}">
                <a16:creationId xmlns:a16="http://schemas.microsoft.com/office/drawing/2014/main" id="{FCB3D61E-9382-4BFF-9B66-13ACE69C5B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13074" y="1991308"/>
            <a:ext cx="386209" cy="402301"/>
          </a:xfrm>
          <a:prstGeom prst="rect">
            <a:avLst/>
          </a:prstGeom>
        </p:spPr>
      </p:pic>
      <p:pic>
        <p:nvPicPr>
          <p:cNvPr id="88" name="Picture 87">
            <a:extLst>
              <a:ext uri="{FF2B5EF4-FFF2-40B4-BE49-F238E27FC236}">
                <a16:creationId xmlns:a16="http://schemas.microsoft.com/office/drawing/2014/main" id="{ACF8E043-B86F-4CAD-94D8-A201CA9971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87072" y="2152958"/>
            <a:ext cx="386209" cy="402301"/>
          </a:xfrm>
          <a:prstGeom prst="rect">
            <a:avLst/>
          </a:prstGeom>
        </p:spPr>
      </p:pic>
      <p:pic>
        <p:nvPicPr>
          <p:cNvPr id="89" name="Picture 88">
            <a:extLst>
              <a:ext uri="{FF2B5EF4-FFF2-40B4-BE49-F238E27FC236}">
                <a16:creationId xmlns:a16="http://schemas.microsoft.com/office/drawing/2014/main" id="{62A9E18E-1C55-4B9A-988C-8B41770D16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3233" y="2666053"/>
            <a:ext cx="386209" cy="402301"/>
          </a:xfrm>
          <a:prstGeom prst="rect">
            <a:avLst/>
          </a:prstGeom>
        </p:spPr>
      </p:pic>
      <p:pic>
        <p:nvPicPr>
          <p:cNvPr id="135" name="Picture 134">
            <a:extLst>
              <a:ext uri="{FF2B5EF4-FFF2-40B4-BE49-F238E27FC236}">
                <a16:creationId xmlns:a16="http://schemas.microsoft.com/office/drawing/2014/main" id="{C03FE337-B3AD-4D27-A86A-005B5B7E90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45583" y="2855855"/>
            <a:ext cx="386209" cy="402301"/>
          </a:xfrm>
          <a:prstGeom prst="rect">
            <a:avLst/>
          </a:prstGeom>
        </p:spPr>
      </p:pic>
      <p:pic>
        <p:nvPicPr>
          <p:cNvPr id="136" name="Picture 135">
            <a:extLst>
              <a:ext uri="{FF2B5EF4-FFF2-40B4-BE49-F238E27FC236}">
                <a16:creationId xmlns:a16="http://schemas.microsoft.com/office/drawing/2014/main" id="{48A87BD1-38AD-47AD-A355-ECF69B9405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74126" y="1690607"/>
            <a:ext cx="386209" cy="402301"/>
          </a:xfrm>
          <a:prstGeom prst="rect">
            <a:avLst/>
          </a:prstGeom>
        </p:spPr>
      </p:pic>
      <p:pic>
        <p:nvPicPr>
          <p:cNvPr id="134" name="Picture 133">
            <a:extLst>
              <a:ext uri="{FF2B5EF4-FFF2-40B4-BE49-F238E27FC236}">
                <a16:creationId xmlns:a16="http://schemas.microsoft.com/office/drawing/2014/main" id="{973E0C42-F18B-41A0-835A-34BD31BBEE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9135" y="2681860"/>
            <a:ext cx="386209" cy="402301"/>
          </a:xfrm>
          <a:prstGeom prst="rect">
            <a:avLst/>
          </a:prstGeom>
        </p:spPr>
      </p:pic>
    </p:spTree>
    <p:extLst>
      <p:ext uri="{BB962C8B-B14F-4D97-AF65-F5344CB8AC3E}">
        <p14:creationId xmlns:p14="http://schemas.microsoft.com/office/powerpoint/2010/main" val="129263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9"/>
                                        </p:tgtEl>
                                        <p:attrNameLst>
                                          <p:attrName>ppt_x</p:attrName>
                                        </p:attrNameLst>
                                      </p:cBhvr>
                                      <p:tavLst>
                                        <p:tav tm="0">
                                          <p:val>
                                            <p:strVal val="ppt_x"/>
                                          </p:val>
                                        </p:tav>
                                        <p:tav tm="100000">
                                          <p:val>
                                            <p:strVal val="ppt_x"/>
                                          </p:val>
                                        </p:tav>
                                      </p:tavLst>
                                    </p:anim>
                                    <p:anim calcmode="lin" valueType="num">
                                      <p:cBhvr additive="base">
                                        <p:cTn id="7" dur="500"/>
                                        <p:tgtEl>
                                          <p:spTgt spid="59"/>
                                        </p:tgtEl>
                                        <p:attrNameLst>
                                          <p:attrName>ppt_y</p:attrName>
                                        </p:attrNameLst>
                                      </p:cBhvr>
                                      <p:tavLst>
                                        <p:tav tm="0">
                                          <p:val>
                                            <p:strVal val="ppt_y"/>
                                          </p:val>
                                        </p:tav>
                                        <p:tav tm="100000">
                                          <p:val>
                                            <p:strVal val="1+ppt_h/2"/>
                                          </p:val>
                                        </p:tav>
                                      </p:tavLst>
                                    </p:anim>
                                    <p:set>
                                      <p:cBhvr>
                                        <p:cTn id="8" dur="1" fill="hold">
                                          <p:stCondLst>
                                            <p:cond delay="499"/>
                                          </p:stCondLst>
                                        </p:cTn>
                                        <p:tgtEl>
                                          <p:spTgt spid="59"/>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69"/>
                                        </p:tgtEl>
                                        <p:attrNameLst>
                                          <p:attrName>ppt_x</p:attrName>
                                        </p:attrNameLst>
                                      </p:cBhvr>
                                      <p:tavLst>
                                        <p:tav tm="0">
                                          <p:val>
                                            <p:strVal val="ppt_x"/>
                                          </p:val>
                                        </p:tav>
                                        <p:tav tm="100000">
                                          <p:val>
                                            <p:strVal val="ppt_x"/>
                                          </p:val>
                                        </p:tav>
                                      </p:tavLst>
                                    </p:anim>
                                    <p:anim calcmode="lin" valueType="num">
                                      <p:cBhvr additive="base">
                                        <p:cTn id="11" dur="500"/>
                                        <p:tgtEl>
                                          <p:spTgt spid="69"/>
                                        </p:tgtEl>
                                        <p:attrNameLst>
                                          <p:attrName>ppt_y</p:attrName>
                                        </p:attrNameLst>
                                      </p:cBhvr>
                                      <p:tavLst>
                                        <p:tav tm="0">
                                          <p:val>
                                            <p:strVal val="ppt_y"/>
                                          </p:val>
                                        </p:tav>
                                        <p:tav tm="100000">
                                          <p:val>
                                            <p:strVal val="1+ppt_h/2"/>
                                          </p:val>
                                        </p:tav>
                                      </p:tavLst>
                                    </p:anim>
                                    <p:set>
                                      <p:cBhvr>
                                        <p:cTn id="12" dur="1" fill="hold">
                                          <p:stCondLst>
                                            <p:cond delay="499"/>
                                          </p:stCondLst>
                                        </p:cTn>
                                        <p:tgtEl>
                                          <p:spTgt spid="6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0" nodeType="clickEffect">
                                  <p:stCondLst>
                                    <p:cond delay="0"/>
                                  </p:stCondLst>
                                  <p:childTnLst>
                                    <p:anim calcmode="lin" valueType="num">
                                      <p:cBhvr>
                                        <p:cTn id="16" dur="500"/>
                                        <p:tgtEl>
                                          <p:spTgt spid="49"/>
                                        </p:tgtEl>
                                        <p:attrNameLst>
                                          <p:attrName>ppt_w</p:attrName>
                                        </p:attrNameLst>
                                      </p:cBhvr>
                                      <p:tavLst>
                                        <p:tav tm="0">
                                          <p:val>
                                            <p:strVal val="ppt_w"/>
                                          </p:val>
                                        </p:tav>
                                        <p:tav tm="100000">
                                          <p:val>
                                            <p:fltVal val="0"/>
                                          </p:val>
                                        </p:tav>
                                      </p:tavLst>
                                    </p:anim>
                                    <p:anim calcmode="lin" valueType="num">
                                      <p:cBhvr>
                                        <p:cTn id="17" dur="500"/>
                                        <p:tgtEl>
                                          <p:spTgt spid="49"/>
                                        </p:tgtEl>
                                        <p:attrNameLst>
                                          <p:attrName>ppt_h</p:attrName>
                                        </p:attrNameLst>
                                      </p:cBhvr>
                                      <p:tavLst>
                                        <p:tav tm="0">
                                          <p:val>
                                            <p:strVal val="ppt_h"/>
                                          </p:val>
                                        </p:tav>
                                        <p:tav tm="100000">
                                          <p:val>
                                            <p:fltVal val="0"/>
                                          </p:val>
                                        </p:tav>
                                      </p:tavLst>
                                    </p:anim>
                                    <p:animEffect transition="out" filter="fade">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cTn>
                              </p:par>
                              <p:par>
                                <p:cTn id="20" presetID="53" presetClass="exit" presetSubtype="32" fill="hold" grpId="0" nodeType="withEffect">
                                  <p:stCondLst>
                                    <p:cond delay="0"/>
                                  </p:stCondLst>
                                  <p:childTnLst>
                                    <p:anim calcmode="lin" valueType="num">
                                      <p:cBhvr>
                                        <p:cTn id="21" dur="500"/>
                                        <p:tgtEl>
                                          <p:spTgt spid="50"/>
                                        </p:tgtEl>
                                        <p:attrNameLst>
                                          <p:attrName>ppt_w</p:attrName>
                                        </p:attrNameLst>
                                      </p:cBhvr>
                                      <p:tavLst>
                                        <p:tav tm="0">
                                          <p:val>
                                            <p:strVal val="ppt_w"/>
                                          </p:val>
                                        </p:tav>
                                        <p:tav tm="100000">
                                          <p:val>
                                            <p:fltVal val="0"/>
                                          </p:val>
                                        </p:tav>
                                      </p:tavLst>
                                    </p:anim>
                                    <p:anim calcmode="lin" valueType="num">
                                      <p:cBhvr>
                                        <p:cTn id="22" dur="500"/>
                                        <p:tgtEl>
                                          <p:spTgt spid="50"/>
                                        </p:tgtEl>
                                        <p:attrNameLst>
                                          <p:attrName>ppt_h</p:attrName>
                                        </p:attrNameLst>
                                      </p:cBhvr>
                                      <p:tavLst>
                                        <p:tav tm="0">
                                          <p:val>
                                            <p:strVal val="ppt_h"/>
                                          </p:val>
                                        </p:tav>
                                        <p:tav tm="100000">
                                          <p:val>
                                            <p:fltVal val="0"/>
                                          </p:val>
                                        </p:tav>
                                      </p:tavLst>
                                    </p:anim>
                                    <p:animEffect transition="out" filter="fade">
                                      <p:cBhvr>
                                        <p:cTn id="23" dur="500"/>
                                        <p:tgtEl>
                                          <p:spTgt spid="50"/>
                                        </p:tgtEl>
                                      </p:cBhvr>
                                    </p:animEffect>
                                    <p:set>
                                      <p:cBhvr>
                                        <p:cTn id="24" dur="1" fill="hold">
                                          <p:stCondLst>
                                            <p:cond delay="499"/>
                                          </p:stCondLst>
                                        </p:cTn>
                                        <p:tgtEl>
                                          <p:spTgt spid="50"/>
                                        </p:tgtEl>
                                        <p:attrNameLst>
                                          <p:attrName>style.visibility</p:attrName>
                                        </p:attrNameLst>
                                      </p:cBhvr>
                                      <p:to>
                                        <p:strVal val="hidden"/>
                                      </p:to>
                                    </p:set>
                                  </p:childTnLst>
                                </p:cTn>
                              </p:par>
                              <p:par>
                                <p:cTn id="25" presetID="53" presetClass="exit" presetSubtype="32" fill="hold" grpId="0" nodeType="withEffect">
                                  <p:stCondLst>
                                    <p:cond delay="0"/>
                                  </p:stCondLst>
                                  <p:childTnLst>
                                    <p:anim calcmode="lin" valueType="num">
                                      <p:cBhvr>
                                        <p:cTn id="26" dur="500"/>
                                        <p:tgtEl>
                                          <p:spTgt spid="53"/>
                                        </p:tgtEl>
                                        <p:attrNameLst>
                                          <p:attrName>ppt_w</p:attrName>
                                        </p:attrNameLst>
                                      </p:cBhvr>
                                      <p:tavLst>
                                        <p:tav tm="0">
                                          <p:val>
                                            <p:strVal val="ppt_w"/>
                                          </p:val>
                                        </p:tav>
                                        <p:tav tm="100000">
                                          <p:val>
                                            <p:fltVal val="0"/>
                                          </p:val>
                                        </p:tav>
                                      </p:tavLst>
                                    </p:anim>
                                    <p:anim calcmode="lin" valueType="num">
                                      <p:cBhvr>
                                        <p:cTn id="27" dur="500"/>
                                        <p:tgtEl>
                                          <p:spTgt spid="53"/>
                                        </p:tgtEl>
                                        <p:attrNameLst>
                                          <p:attrName>ppt_h</p:attrName>
                                        </p:attrNameLst>
                                      </p:cBhvr>
                                      <p:tavLst>
                                        <p:tav tm="0">
                                          <p:val>
                                            <p:strVal val="ppt_h"/>
                                          </p:val>
                                        </p:tav>
                                        <p:tav tm="100000">
                                          <p:val>
                                            <p:fltVal val="0"/>
                                          </p:val>
                                        </p:tav>
                                      </p:tavLst>
                                    </p:anim>
                                    <p:animEffect transition="out" filter="fade">
                                      <p:cBhvr>
                                        <p:cTn id="28" dur="500"/>
                                        <p:tgtEl>
                                          <p:spTgt spid="53"/>
                                        </p:tgtEl>
                                      </p:cBhvr>
                                    </p:animEffect>
                                    <p:set>
                                      <p:cBhvr>
                                        <p:cTn id="29" dur="1" fill="hold">
                                          <p:stCondLst>
                                            <p:cond delay="499"/>
                                          </p:stCondLst>
                                        </p:cTn>
                                        <p:tgtEl>
                                          <p:spTgt spid="53"/>
                                        </p:tgtEl>
                                        <p:attrNameLst>
                                          <p:attrName>style.visibility</p:attrName>
                                        </p:attrNameLst>
                                      </p:cBhvr>
                                      <p:to>
                                        <p:strVal val="hidden"/>
                                      </p:to>
                                    </p:set>
                                  </p:childTnLst>
                                </p:cTn>
                              </p:par>
                              <p:par>
                                <p:cTn id="30" presetID="53" presetClass="exit" presetSubtype="32" fill="hold" grpId="0" nodeType="withEffect">
                                  <p:stCondLst>
                                    <p:cond delay="0"/>
                                  </p:stCondLst>
                                  <p:childTnLst>
                                    <p:anim calcmode="lin" valueType="num">
                                      <p:cBhvr>
                                        <p:cTn id="31" dur="500"/>
                                        <p:tgtEl>
                                          <p:spTgt spid="51"/>
                                        </p:tgtEl>
                                        <p:attrNameLst>
                                          <p:attrName>ppt_w</p:attrName>
                                        </p:attrNameLst>
                                      </p:cBhvr>
                                      <p:tavLst>
                                        <p:tav tm="0">
                                          <p:val>
                                            <p:strVal val="ppt_w"/>
                                          </p:val>
                                        </p:tav>
                                        <p:tav tm="100000">
                                          <p:val>
                                            <p:fltVal val="0"/>
                                          </p:val>
                                        </p:tav>
                                      </p:tavLst>
                                    </p:anim>
                                    <p:anim calcmode="lin" valueType="num">
                                      <p:cBhvr>
                                        <p:cTn id="32" dur="500"/>
                                        <p:tgtEl>
                                          <p:spTgt spid="51"/>
                                        </p:tgtEl>
                                        <p:attrNameLst>
                                          <p:attrName>ppt_h</p:attrName>
                                        </p:attrNameLst>
                                      </p:cBhvr>
                                      <p:tavLst>
                                        <p:tav tm="0">
                                          <p:val>
                                            <p:strVal val="ppt_h"/>
                                          </p:val>
                                        </p:tav>
                                        <p:tav tm="100000">
                                          <p:val>
                                            <p:fltVal val="0"/>
                                          </p:val>
                                        </p:tav>
                                      </p:tavLst>
                                    </p:anim>
                                    <p:animEffect transition="out" filter="fade">
                                      <p:cBhvr>
                                        <p:cTn id="33" dur="500"/>
                                        <p:tgtEl>
                                          <p:spTgt spid="51"/>
                                        </p:tgtEl>
                                      </p:cBhvr>
                                    </p:animEffect>
                                    <p:set>
                                      <p:cBhvr>
                                        <p:cTn id="34" dur="1" fill="hold">
                                          <p:stCondLst>
                                            <p:cond delay="499"/>
                                          </p:stCondLst>
                                        </p:cTn>
                                        <p:tgtEl>
                                          <p:spTgt spid="51"/>
                                        </p:tgtEl>
                                        <p:attrNameLst>
                                          <p:attrName>style.visibility</p:attrName>
                                        </p:attrNameLst>
                                      </p:cBhvr>
                                      <p:to>
                                        <p:strVal val="hidden"/>
                                      </p:to>
                                    </p:set>
                                  </p:childTnLst>
                                </p:cTn>
                              </p:par>
                              <p:par>
                                <p:cTn id="35" presetID="53" presetClass="exit" presetSubtype="32" fill="hold" grpId="0" nodeType="withEffect">
                                  <p:stCondLst>
                                    <p:cond delay="0"/>
                                  </p:stCondLst>
                                  <p:childTnLst>
                                    <p:anim calcmode="lin" valueType="num">
                                      <p:cBhvr>
                                        <p:cTn id="36" dur="500"/>
                                        <p:tgtEl>
                                          <p:spTgt spid="52"/>
                                        </p:tgtEl>
                                        <p:attrNameLst>
                                          <p:attrName>ppt_w</p:attrName>
                                        </p:attrNameLst>
                                      </p:cBhvr>
                                      <p:tavLst>
                                        <p:tav tm="0">
                                          <p:val>
                                            <p:strVal val="ppt_w"/>
                                          </p:val>
                                        </p:tav>
                                        <p:tav tm="100000">
                                          <p:val>
                                            <p:fltVal val="0"/>
                                          </p:val>
                                        </p:tav>
                                      </p:tavLst>
                                    </p:anim>
                                    <p:anim calcmode="lin" valueType="num">
                                      <p:cBhvr>
                                        <p:cTn id="37" dur="500"/>
                                        <p:tgtEl>
                                          <p:spTgt spid="52"/>
                                        </p:tgtEl>
                                        <p:attrNameLst>
                                          <p:attrName>ppt_h</p:attrName>
                                        </p:attrNameLst>
                                      </p:cBhvr>
                                      <p:tavLst>
                                        <p:tav tm="0">
                                          <p:val>
                                            <p:strVal val="ppt_h"/>
                                          </p:val>
                                        </p:tav>
                                        <p:tav tm="100000">
                                          <p:val>
                                            <p:fltVal val="0"/>
                                          </p:val>
                                        </p:tav>
                                      </p:tavLst>
                                    </p:anim>
                                    <p:animEffect transition="out" filter="fade">
                                      <p:cBhvr>
                                        <p:cTn id="38" dur="500"/>
                                        <p:tgtEl>
                                          <p:spTgt spid="52"/>
                                        </p:tgtEl>
                                      </p:cBhvr>
                                    </p:animEffect>
                                    <p:set>
                                      <p:cBhvr>
                                        <p:cTn id="39" dur="1" fill="hold">
                                          <p:stCondLst>
                                            <p:cond delay="499"/>
                                          </p:stCondLst>
                                        </p:cTn>
                                        <p:tgtEl>
                                          <p:spTgt spid="5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additive="base">
                                        <p:cTn id="49" dur="500" fill="hold"/>
                                        <p:tgtEl>
                                          <p:spTgt spid="65"/>
                                        </p:tgtEl>
                                        <p:attrNameLst>
                                          <p:attrName>ppt_x</p:attrName>
                                        </p:attrNameLst>
                                      </p:cBhvr>
                                      <p:tavLst>
                                        <p:tav tm="0">
                                          <p:val>
                                            <p:strVal val="#ppt_x"/>
                                          </p:val>
                                        </p:tav>
                                        <p:tav tm="100000">
                                          <p:val>
                                            <p:strVal val="#ppt_x"/>
                                          </p:val>
                                        </p:tav>
                                      </p:tavLst>
                                    </p:anim>
                                    <p:anim calcmode="lin" valueType="num">
                                      <p:cBhvr additive="base">
                                        <p:cTn id="5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additive="base">
                                        <p:cTn id="59" dur="500" fill="hold"/>
                                        <p:tgtEl>
                                          <p:spTgt spid="70"/>
                                        </p:tgtEl>
                                        <p:attrNameLst>
                                          <p:attrName>ppt_x</p:attrName>
                                        </p:attrNameLst>
                                      </p:cBhvr>
                                      <p:tavLst>
                                        <p:tav tm="0">
                                          <p:val>
                                            <p:strVal val="#ppt_x"/>
                                          </p:val>
                                        </p:tav>
                                        <p:tav tm="100000">
                                          <p:val>
                                            <p:strVal val="#ppt_x"/>
                                          </p:val>
                                        </p:tav>
                                      </p:tavLst>
                                    </p:anim>
                                    <p:anim calcmode="lin" valueType="num">
                                      <p:cBhvr additive="base">
                                        <p:cTn id="6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additive="base">
                                        <p:cTn id="69" dur="500" fill="hold"/>
                                        <p:tgtEl>
                                          <p:spTgt spid="71"/>
                                        </p:tgtEl>
                                        <p:attrNameLst>
                                          <p:attrName>ppt_x</p:attrName>
                                        </p:attrNameLst>
                                      </p:cBhvr>
                                      <p:tavLst>
                                        <p:tav tm="0">
                                          <p:val>
                                            <p:strVal val="#ppt_x"/>
                                          </p:val>
                                        </p:tav>
                                        <p:tav tm="100000">
                                          <p:val>
                                            <p:strVal val="#ppt_x"/>
                                          </p:val>
                                        </p:tav>
                                      </p:tavLst>
                                    </p:anim>
                                    <p:anim calcmode="lin" valueType="num">
                                      <p:cBhvr additive="base">
                                        <p:cTn id="70"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additive="base">
                                        <p:cTn id="79" dur="500" fill="hold"/>
                                        <p:tgtEl>
                                          <p:spTgt spid="72"/>
                                        </p:tgtEl>
                                        <p:attrNameLst>
                                          <p:attrName>ppt_x</p:attrName>
                                        </p:attrNameLst>
                                      </p:cBhvr>
                                      <p:tavLst>
                                        <p:tav tm="0">
                                          <p:val>
                                            <p:strVal val="#ppt_x"/>
                                          </p:val>
                                        </p:tav>
                                        <p:tav tm="100000">
                                          <p:val>
                                            <p:strVal val="#ppt_x"/>
                                          </p:val>
                                        </p:tav>
                                      </p:tavLst>
                                    </p:anim>
                                    <p:anim calcmode="lin" valueType="num">
                                      <p:cBhvr additive="base">
                                        <p:cTn id="80"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73"/>
                                        </p:tgtEl>
                                        <p:attrNameLst>
                                          <p:attrName>style.visibility</p:attrName>
                                        </p:attrNameLst>
                                      </p:cBhvr>
                                      <p:to>
                                        <p:strVal val="visible"/>
                                      </p:to>
                                    </p:set>
                                    <p:anim calcmode="lin" valueType="num">
                                      <p:cBhvr additive="base">
                                        <p:cTn id="89" dur="500" fill="hold"/>
                                        <p:tgtEl>
                                          <p:spTgt spid="73"/>
                                        </p:tgtEl>
                                        <p:attrNameLst>
                                          <p:attrName>ppt_x</p:attrName>
                                        </p:attrNameLst>
                                      </p:cBhvr>
                                      <p:tavLst>
                                        <p:tav tm="0">
                                          <p:val>
                                            <p:strVal val="#ppt_x"/>
                                          </p:val>
                                        </p:tav>
                                        <p:tav tm="100000">
                                          <p:val>
                                            <p:strVal val="#ppt_x"/>
                                          </p:val>
                                        </p:tav>
                                      </p:tavLst>
                                    </p:anim>
                                    <p:anim calcmode="lin" valueType="num">
                                      <p:cBhvr additive="base">
                                        <p:cTn id="9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8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74"/>
                                        </p:tgtEl>
                                        <p:attrNameLst>
                                          <p:attrName>style.visibility</p:attrName>
                                        </p:attrNameLst>
                                      </p:cBhvr>
                                      <p:to>
                                        <p:strVal val="visible"/>
                                      </p:to>
                                    </p:set>
                                    <p:anim calcmode="lin" valueType="num">
                                      <p:cBhvr additive="base">
                                        <p:cTn id="99" dur="500" fill="hold"/>
                                        <p:tgtEl>
                                          <p:spTgt spid="74"/>
                                        </p:tgtEl>
                                        <p:attrNameLst>
                                          <p:attrName>ppt_x</p:attrName>
                                        </p:attrNameLst>
                                      </p:cBhvr>
                                      <p:tavLst>
                                        <p:tav tm="0">
                                          <p:val>
                                            <p:strVal val="#ppt_x"/>
                                          </p:val>
                                        </p:tav>
                                        <p:tav tm="100000">
                                          <p:val>
                                            <p:strVal val="#ppt_x"/>
                                          </p:val>
                                        </p:tav>
                                      </p:tavLst>
                                    </p:anim>
                                    <p:anim calcmode="lin" valueType="num">
                                      <p:cBhvr additive="base">
                                        <p:cTn id="100"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3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5"/>
                                        </p:tgtEl>
                                        <p:attrNameLst>
                                          <p:attrName>style.visibility</p:attrName>
                                        </p:attrNameLst>
                                      </p:cBhvr>
                                      <p:to>
                                        <p:strVal val="visible"/>
                                      </p:to>
                                    </p:set>
                                    <p:anim calcmode="lin" valueType="num">
                                      <p:cBhvr additive="base">
                                        <p:cTn id="109" dur="500" fill="hold"/>
                                        <p:tgtEl>
                                          <p:spTgt spid="75"/>
                                        </p:tgtEl>
                                        <p:attrNameLst>
                                          <p:attrName>ppt_x</p:attrName>
                                        </p:attrNameLst>
                                      </p:cBhvr>
                                      <p:tavLst>
                                        <p:tav tm="0">
                                          <p:val>
                                            <p:strVal val="#ppt_x"/>
                                          </p:val>
                                        </p:tav>
                                        <p:tav tm="100000">
                                          <p:val>
                                            <p:strVal val="#ppt_x"/>
                                          </p:val>
                                        </p:tav>
                                      </p:tavLst>
                                    </p:anim>
                                    <p:anim calcmode="lin" valueType="num">
                                      <p:cBhvr additive="base">
                                        <p:cTn id="110"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3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66"/>
                                        </p:tgtEl>
                                        <p:attrNameLst>
                                          <p:attrName>style.visibility</p:attrName>
                                        </p:attrNameLst>
                                      </p:cBhvr>
                                      <p:to>
                                        <p:strVal val="visible"/>
                                      </p:to>
                                    </p:set>
                                    <p:anim calcmode="lin" valueType="num">
                                      <p:cBhvr additive="base">
                                        <p:cTn id="119" dur="500" fill="hold"/>
                                        <p:tgtEl>
                                          <p:spTgt spid="66"/>
                                        </p:tgtEl>
                                        <p:attrNameLst>
                                          <p:attrName>ppt_x</p:attrName>
                                        </p:attrNameLst>
                                      </p:cBhvr>
                                      <p:tavLst>
                                        <p:tav tm="0">
                                          <p:val>
                                            <p:strVal val="#ppt_x"/>
                                          </p:val>
                                        </p:tav>
                                        <p:tav tm="100000">
                                          <p:val>
                                            <p:strVal val="#ppt_x"/>
                                          </p:val>
                                        </p:tav>
                                      </p:tavLst>
                                    </p:anim>
                                    <p:anim calcmode="lin" valueType="num">
                                      <p:cBhvr additive="base">
                                        <p:cTn id="120" dur="500" fill="hold"/>
                                        <p:tgtEl>
                                          <p:spTgt spid="6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67"/>
                                        </p:tgtEl>
                                        <p:attrNameLst>
                                          <p:attrName>style.visibility</p:attrName>
                                        </p:attrNameLst>
                                      </p:cBhvr>
                                      <p:to>
                                        <p:strVal val="visible"/>
                                      </p:to>
                                    </p:set>
                                    <p:anim calcmode="lin" valueType="num">
                                      <p:cBhvr additive="base">
                                        <p:cTn id="123" dur="500" fill="hold"/>
                                        <p:tgtEl>
                                          <p:spTgt spid="67"/>
                                        </p:tgtEl>
                                        <p:attrNameLst>
                                          <p:attrName>ppt_x</p:attrName>
                                        </p:attrNameLst>
                                      </p:cBhvr>
                                      <p:tavLst>
                                        <p:tav tm="0">
                                          <p:val>
                                            <p:strVal val="#ppt_x"/>
                                          </p:val>
                                        </p:tav>
                                        <p:tav tm="100000">
                                          <p:val>
                                            <p:strVal val="#ppt_x"/>
                                          </p:val>
                                        </p:tav>
                                      </p:tavLst>
                                    </p:anim>
                                    <p:anim calcmode="lin" valueType="num">
                                      <p:cBhvr additive="base">
                                        <p:cTn id="12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68"/>
                                        </p:tgtEl>
                                        <p:attrNameLst>
                                          <p:attrName>style.visibility</p:attrName>
                                        </p:attrNameLst>
                                      </p:cBhvr>
                                      <p:to>
                                        <p:strVal val="visible"/>
                                      </p:to>
                                    </p:set>
                                    <p:anim calcmode="lin" valueType="num">
                                      <p:cBhvr additive="base">
                                        <p:cTn id="129" dur="500" fill="hold"/>
                                        <p:tgtEl>
                                          <p:spTgt spid="68"/>
                                        </p:tgtEl>
                                        <p:attrNameLst>
                                          <p:attrName>ppt_x</p:attrName>
                                        </p:attrNameLst>
                                      </p:cBhvr>
                                      <p:tavLst>
                                        <p:tav tm="0">
                                          <p:val>
                                            <p:strVal val="#ppt_x"/>
                                          </p:val>
                                        </p:tav>
                                        <p:tav tm="100000">
                                          <p:val>
                                            <p:strVal val="#ppt_x"/>
                                          </p:val>
                                        </p:tav>
                                      </p:tavLst>
                                    </p:anim>
                                    <p:anim calcmode="lin" valueType="num">
                                      <p:cBhvr additive="base">
                                        <p:cTn id="13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76"/>
                                        </p:tgtEl>
                                        <p:attrNameLst>
                                          <p:attrName>style.visibility</p:attrName>
                                        </p:attrNameLst>
                                      </p:cBhvr>
                                      <p:to>
                                        <p:strVal val="visible"/>
                                      </p:to>
                                    </p:set>
                                    <p:anim calcmode="lin" valueType="num">
                                      <p:cBhvr additive="base">
                                        <p:cTn id="135" dur="500" fill="hold"/>
                                        <p:tgtEl>
                                          <p:spTgt spid="76"/>
                                        </p:tgtEl>
                                        <p:attrNameLst>
                                          <p:attrName>ppt_x</p:attrName>
                                        </p:attrNameLst>
                                      </p:cBhvr>
                                      <p:tavLst>
                                        <p:tav tm="0">
                                          <p:val>
                                            <p:strVal val="#ppt_x"/>
                                          </p:val>
                                        </p:tav>
                                        <p:tav tm="100000">
                                          <p:val>
                                            <p:strVal val="#ppt_x"/>
                                          </p:val>
                                        </p:tav>
                                      </p:tavLst>
                                    </p:anim>
                                    <p:anim calcmode="lin" valueType="num">
                                      <p:cBhvr additive="base">
                                        <p:cTn id="136" dur="500" fill="hold"/>
                                        <p:tgtEl>
                                          <p:spTgt spid="7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77"/>
                                        </p:tgtEl>
                                        <p:attrNameLst>
                                          <p:attrName>style.visibility</p:attrName>
                                        </p:attrNameLst>
                                      </p:cBhvr>
                                      <p:to>
                                        <p:strVal val="visible"/>
                                      </p:to>
                                    </p:set>
                                    <p:anim calcmode="lin" valueType="num">
                                      <p:cBhvr additive="base">
                                        <p:cTn id="139" dur="500" fill="hold"/>
                                        <p:tgtEl>
                                          <p:spTgt spid="77"/>
                                        </p:tgtEl>
                                        <p:attrNameLst>
                                          <p:attrName>ppt_x</p:attrName>
                                        </p:attrNameLst>
                                      </p:cBhvr>
                                      <p:tavLst>
                                        <p:tav tm="0">
                                          <p:val>
                                            <p:strVal val="#ppt_x"/>
                                          </p:val>
                                        </p:tav>
                                        <p:tav tm="100000">
                                          <p:val>
                                            <p:strVal val="#ppt_x"/>
                                          </p:val>
                                        </p:tav>
                                      </p:tavLst>
                                    </p:anim>
                                    <p:anim calcmode="lin" valueType="num">
                                      <p:cBhvr additive="base">
                                        <p:cTn id="140"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78"/>
                                        </p:tgtEl>
                                        <p:attrNameLst>
                                          <p:attrName>style.visibility</p:attrName>
                                        </p:attrNameLst>
                                      </p:cBhvr>
                                      <p:to>
                                        <p:strVal val="visible"/>
                                      </p:to>
                                    </p:set>
                                    <p:anim calcmode="lin" valueType="num">
                                      <p:cBhvr additive="base">
                                        <p:cTn id="145" dur="500" fill="hold"/>
                                        <p:tgtEl>
                                          <p:spTgt spid="78"/>
                                        </p:tgtEl>
                                        <p:attrNameLst>
                                          <p:attrName>ppt_x</p:attrName>
                                        </p:attrNameLst>
                                      </p:cBhvr>
                                      <p:tavLst>
                                        <p:tav tm="0">
                                          <p:val>
                                            <p:strVal val="#ppt_x"/>
                                          </p:val>
                                        </p:tav>
                                        <p:tav tm="100000">
                                          <p:val>
                                            <p:strVal val="#ppt_x"/>
                                          </p:val>
                                        </p:tav>
                                      </p:tavLst>
                                    </p:anim>
                                    <p:anim calcmode="lin" valueType="num">
                                      <p:cBhvr additive="base">
                                        <p:cTn id="14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1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nodeType="clickEffect">
                                  <p:stCondLst>
                                    <p:cond delay="0"/>
                                  </p:stCondLst>
                                  <p:childTnLst>
                                    <p:set>
                                      <p:cBhvr>
                                        <p:cTn id="154" dur="1" fill="hold">
                                          <p:stCondLst>
                                            <p:cond delay="0"/>
                                          </p:stCondLst>
                                        </p:cTn>
                                        <p:tgtEl>
                                          <p:spTgt spid="12"/>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80"/>
                                        </p:tgtEl>
                                        <p:attrNameLst>
                                          <p:attrName>style.visibility</p:attrName>
                                        </p:attrNameLst>
                                      </p:cBhvr>
                                      <p:to>
                                        <p:strVal val="visible"/>
                                      </p:to>
                                    </p:set>
                                    <p:anim calcmode="lin" valueType="num">
                                      <p:cBhvr additive="base">
                                        <p:cTn id="159" dur="500" fill="hold"/>
                                        <p:tgtEl>
                                          <p:spTgt spid="80"/>
                                        </p:tgtEl>
                                        <p:attrNameLst>
                                          <p:attrName>ppt_x</p:attrName>
                                        </p:attrNameLst>
                                      </p:cBhvr>
                                      <p:tavLst>
                                        <p:tav tm="0">
                                          <p:val>
                                            <p:strVal val="#ppt_x"/>
                                          </p:val>
                                        </p:tav>
                                        <p:tav tm="100000">
                                          <p:val>
                                            <p:strVal val="#ppt_x"/>
                                          </p:val>
                                        </p:tav>
                                      </p:tavLst>
                                    </p:anim>
                                    <p:anim calcmode="lin" valueType="num">
                                      <p:cBhvr additive="base">
                                        <p:cTn id="160" dur="500" fill="hold"/>
                                        <p:tgtEl>
                                          <p:spTgt spid="80"/>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81"/>
                                        </p:tgtEl>
                                        <p:attrNameLst>
                                          <p:attrName>style.visibility</p:attrName>
                                        </p:attrNameLst>
                                      </p:cBhvr>
                                      <p:to>
                                        <p:strVal val="visible"/>
                                      </p:to>
                                    </p:set>
                                    <p:anim calcmode="lin" valueType="num">
                                      <p:cBhvr additive="base">
                                        <p:cTn id="163" dur="500" fill="hold"/>
                                        <p:tgtEl>
                                          <p:spTgt spid="81"/>
                                        </p:tgtEl>
                                        <p:attrNameLst>
                                          <p:attrName>ppt_x</p:attrName>
                                        </p:attrNameLst>
                                      </p:cBhvr>
                                      <p:tavLst>
                                        <p:tav tm="0">
                                          <p:val>
                                            <p:strVal val="#ppt_x"/>
                                          </p:val>
                                        </p:tav>
                                        <p:tav tm="100000">
                                          <p:val>
                                            <p:strVal val="#ppt_x"/>
                                          </p:val>
                                        </p:tav>
                                      </p:tavLst>
                                    </p:anim>
                                    <p:anim calcmode="lin" valueType="num">
                                      <p:cBhvr additive="base">
                                        <p:cTn id="164"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82"/>
                                        </p:tgtEl>
                                        <p:attrNameLst>
                                          <p:attrName>style.visibility</p:attrName>
                                        </p:attrNameLst>
                                      </p:cBhvr>
                                      <p:to>
                                        <p:strVal val="visible"/>
                                      </p:to>
                                    </p:set>
                                    <p:anim calcmode="lin" valueType="num">
                                      <p:cBhvr additive="base">
                                        <p:cTn id="169" dur="500" fill="hold"/>
                                        <p:tgtEl>
                                          <p:spTgt spid="82"/>
                                        </p:tgtEl>
                                        <p:attrNameLst>
                                          <p:attrName>ppt_x</p:attrName>
                                        </p:attrNameLst>
                                      </p:cBhvr>
                                      <p:tavLst>
                                        <p:tav tm="0">
                                          <p:val>
                                            <p:strVal val="#ppt_x"/>
                                          </p:val>
                                        </p:tav>
                                        <p:tav tm="100000">
                                          <p:val>
                                            <p:strVal val="#ppt_x"/>
                                          </p:val>
                                        </p:tav>
                                      </p:tavLst>
                                    </p:anim>
                                    <p:anim calcmode="lin" valueType="num">
                                      <p:cBhvr additive="base">
                                        <p:cTn id="170"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83"/>
                                        </p:tgtEl>
                                        <p:attrNameLst>
                                          <p:attrName>style.visibility</p:attrName>
                                        </p:attrNameLst>
                                      </p:cBhvr>
                                      <p:to>
                                        <p:strVal val="visible"/>
                                      </p:to>
                                    </p:set>
                                    <p:anim calcmode="lin" valueType="num">
                                      <p:cBhvr additive="base">
                                        <p:cTn id="175" dur="500" fill="hold"/>
                                        <p:tgtEl>
                                          <p:spTgt spid="83"/>
                                        </p:tgtEl>
                                        <p:attrNameLst>
                                          <p:attrName>ppt_x</p:attrName>
                                        </p:attrNameLst>
                                      </p:cBhvr>
                                      <p:tavLst>
                                        <p:tav tm="0">
                                          <p:val>
                                            <p:strVal val="#ppt_x"/>
                                          </p:val>
                                        </p:tav>
                                        <p:tav tm="100000">
                                          <p:val>
                                            <p:strVal val="#ppt_x"/>
                                          </p:val>
                                        </p:tav>
                                      </p:tavLst>
                                    </p:anim>
                                    <p:anim calcmode="lin" valueType="num">
                                      <p:cBhvr additive="base">
                                        <p:cTn id="176"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85"/>
                                        </p:tgtEl>
                                        <p:attrNameLst>
                                          <p:attrName>style.visibility</p:attrName>
                                        </p:attrNameLst>
                                      </p:cBhvr>
                                      <p:to>
                                        <p:strVal val="visible"/>
                                      </p:to>
                                    </p:set>
                                    <p:anim calcmode="lin" valueType="num">
                                      <p:cBhvr additive="base">
                                        <p:cTn id="181" dur="500" fill="hold"/>
                                        <p:tgtEl>
                                          <p:spTgt spid="85"/>
                                        </p:tgtEl>
                                        <p:attrNameLst>
                                          <p:attrName>ppt_x</p:attrName>
                                        </p:attrNameLst>
                                      </p:cBhvr>
                                      <p:tavLst>
                                        <p:tav tm="0">
                                          <p:val>
                                            <p:strVal val="#ppt_x"/>
                                          </p:val>
                                        </p:tav>
                                        <p:tav tm="100000">
                                          <p:val>
                                            <p:strVal val="#ppt_x"/>
                                          </p:val>
                                        </p:tav>
                                      </p:tavLst>
                                    </p:anim>
                                    <p:anim calcmode="lin" valueType="num">
                                      <p:cBhvr additive="base">
                                        <p:cTn id="182"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3" restart="whenNotActive" fill="hold" evtFilter="cancelBubble" nodeType="interactiveSeq">
                <p:stCondLst>
                  <p:cond evt="onClick" delay="0">
                    <p:tgtEl>
                      <p:spTgt spid="4"/>
                    </p:tgtEl>
                  </p:cond>
                </p:stCondLst>
                <p:endSync evt="end" delay="0">
                  <p:rtn val="all"/>
                </p:endSync>
                <p:childTnLst>
                  <p:par>
                    <p:cTn id="184" fill="hold">
                      <p:stCondLst>
                        <p:cond delay="0"/>
                      </p:stCondLst>
                      <p:childTnLst>
                        <p:par>
                          <p:cTn id="185" fill="hold">
                            <p:stCondLst>
                              <p:cond delay="0"/>
                            </p:stCondLst>
                            <p:childTnLst>
                              <p:par>
                                <p:cTn id="186" presetID="19" presetClass="exit" presetSubtype="10" fill="hold" nodeType="clickEffect">
                                  <p:stCondLst>
                                    <p:cond delay="0"/>
                                  </p:stCondLst>
                                  <p:childTnLst>
                                    <p:anim calcmode="lin" valueType="num">
                                      <p:cBhvr>
                                        <p:cTn id="187" dur="2000"/>
                                        <p:tgtEl>
                                          <p:spTgt spid="4"/>
                                        </p:tgtEl>
                                        <p:attrNameLst>
                                          <p:attrName>ppt_h</p:attrName>
                                        </p:attrNameLst>
                                      </p:cBhvr>
                                      <p:tavLst>
                                        <p:tav tm="0">
                                          <p:val>
                                            <p:strVal val="ppt_h"/>
                                          </p:val>
                                        </p:tav>
                                        <p:tav tm="100000">
                                          <p:val>
                                            <p:strVal val="ppt_h"/>
                                          </p:val>
                                        </p:tav>
                                      </p:tavLst>
                                    </p:anim>
                                    <p:anim calcmode="lin" valueType="num">
                                      <p:cBhvr>
                                        <p:cTn id="188"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89"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90" restart="whenNotActive" fill="hold" evtFilter="cancelBubble" nodeType="interactiveSeq">
                <p:stCondLst>
                  <p:cond evt="onClick" delay="0">
                    <p:tgtEl>
                      <p:spTgt spid="5"/>
                    </p:tgtEl>
                  </p:cond>
                </p:stCondLst>
                <p:endSync evt="end" delay="0">
                  <p:rtn val="all"/>
                </p:endSync>
                <p:childTnLst>
                  <p:par>
                    <p:cTn id="191" fill="hold">
                      <p:stCondLst>
                        <p:cond delay="0"/>
                      </p:stCondLst>
                      <p:childTnLst>
                        <p:par>
                          <p:cTn id="192" fill="hold">
                            <p:stCondLst>
                              <p:cond delay="0"/>
                            </p:stCondLst>
                            <p:childTnLst>
                              <p:par>
                                <p:cTn id="193" presetID="19" presetClass="exit" presetSubtype="10" fill="hold" nodeType="clickEffect">
                                  <p:stCondLst>
                                    <p:cond delay="0"/>
                                  </p:stCondLst>
                                  <p:childTnLst>
                                    <p:anim calcmode="lin" valueType="num">
                                      <p:cBhvr>
                                        <p:cTn id="194" dur="2000"/>
                                        <p:tgtEl>
                                          <p:spTgt spid="5"/>
                                        </p:tgtEl>
                                        <p:attrNameLst>
                                          <p:attrName>ppt_h</p:attrName>
                                        </p:attrNameLst>
                                      </p:cBhvr>
                                      <p:tavLst>
                                        <p:tav tm="0">
                                          <p:val>
                                            <p:strVal val="ppt_h"/>
                                          </p:val>
                                        </p:tav>
                                        <p:tav tm="100000">
                                          <p:val>
                                            <p:strVal val="ppt_h"/>
                                          </p:val>
                                        </p:tav>
                                      </p:tavLst>
                                    </p:anim>
                                    <p:anim calcmode="lin" valueType="num">
                                      <p:cBhvr>
                                        <p:cTn id="195"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96"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97" restart="whenNotActive" fill="hold" evtFilter="cancelBubble" nodeType="interactiveSeq">
                <p:stCondLst>
                  <p:cond evt="onClick" delay="0">
                    <p:tgtEl>
                      <p:spTgt spid="10"/>
                    </p:tgtEl>
                  </p:cond>
                </p:stCondLst>
                <p:endSync evt="end" delay="0">
                  <p:rtn val="all"/>
                </p:endSync>
                <p:childTnLst>
                  <p:par>
                    <p:cTn id="198" fill="hold">
                      <p:stCondLst>
                        <p:cond delay="0"/>
                      </p:stCondLst>
                      <p:childTnLst>
                        <p:par>
                          <p:cTn id="199" fill="hold">
                            <p:stCondLst>
                              <p:cond delay="0"/>
                            </p:stCondLst>
                            <p:childTnLst>
                              <p:par>
                                <p:cTn id="200" presetID="19" presetClass="exit" presetSubtype="10" fill="hold" nodeType="clickEffect">
                                  <p:stCondLst>
                                    <p:cond delay="0"/>
                                  </p:stCondLst>
                                  <p:childTnLst>
                                    <p:anim calcmode="lin" valueType="num">
                                      <p:cBhvr>
                                        <p:cTn id="201" dur="2000"/>
                                        <p:tgtEl>
                                          <p:spTgt spid="10"/>
                                        </p:tgtEl>
                                        <p:attrNameLst>
                                          <p:attrName>ppt_h</p:attrName>
                                        </p:attrNameLst>
                                      </p:cBhvr>
                                      <p:tavLst>
                                        <p:tav tm="0">
                                          <p:val>
                                            <p:strVal val="ppt_h"/>
                                          </p:val>
                                        </p:tav>
                                        <p:tav tm="100000">
                                          <p:val>
                                            <p:strVal val="ppt_h"/>
                                          </p:val>
                                        </p:tav>
                                      </p:tavLst>
                                    </p:anim>
                                    <p:anim calcmode="lin" valueType="num">
                                      <p:cBhvr>
                                        <p:cTn id="202" dur="2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03"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4" restart="whenNotActive" fill="hold" evtFilter="cancelBubble" nodeType="interactiveSeq">
                <p:stCondLst>
                  <p:cond evt="onClick" delay="0">
                    <p:tgtEl>
                      <p:spTgt spid="11"/>
                    </p:tgtEl>
                  </p:cond>
                </p:stCondLst>
                <p:endSync evt="end" delay="0">
                  <p:rtn val="all"/>
                </p:endSync>
                <p:childTnLst>
                  <p:par>
                    <p:cTn id="205" fill="hold">
                      <p:stCondLst>
                        <p:cond delay="0"/>
                      </p:stCondLst>
                      <p:childTnLst>
                        <p:par>
                          <p:cTn id="206" fill="hold">
                            <p:stCondLst>
                              <p:cond delay="0"/>
                            </p:stCondLst>
                            <p:childTnLst>
                              <p:par>
                                <p:cTn id="207" presetID="19" presetClass="exit" presetSubtype="10" fill="hold" nodeType="clickEffect">
                                  <p:stCondLst>
                                    <p:cond delay="0"/>
                                  </p:stCondLst>
                                  <p:childTnLst>
                                    <p:anim calcmode="lin" valueType="num">
                                      <p:cBhvr>
                                        <p:cTn id="208" dur="2000"/>
                                        <p:tgtEl>
                                          <p:spTgt spid="11"/>
                                        </p:tgtEl>
                                        <p:attrNameLst>
                                          <p:attrName>ppt_h</p:attrName>
                                        </p:attrNameLst>
                                      </p:cBhvr>
                                      <p:tavLst>
                                        <p:tav tm="0">
                                          <p:val>
                                            <p:strVal val="ppt_h"/>
                                          </p:val>
                                        </p:tav>
                                        <p:tav tm="100000">
                                          <p:val>
                                            <p:strVal val="ppt_h"/>
                                          </p:val>
                                        </p:tav>
                                      </p:tavLst>
                                    </p:anim>
                                    <p:anim calcmode="lin" valueType="num">
                                      <p:cBhvr>
                                        <p:cTn id="209"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10"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11" restart="whenNotActive" fill="hold" evtFilter="cancelBubble" nodeType="interactiveSeq">
                <p:stCondLst>
                  <p:cond evt="onClick" delay="0">
                    <p:tgtEl>
                      <p:spTgt spid="9"/>
                    </p:tgtEl>
                  </p:cond>
                </p:stCondLst>
                <p:endSync evt="end" delay="0">
                  <p:rtn val="all"/>
                </p:endSync>
                <p:childTnLst>
                  <p:par>
                    <p:cTn id="212" fill="hold">
                      <p:stCondLst>
                        <p:cond delay="0"/>
                      </p:stCondLst>
                      <p:childTnLst>
                        <p:par>
                          <p:cTn id="213" fill="hold">
                            <p:stCondLst>
                              <p:cond delay="0"/>
                            </p:stCondLst>
                            <p:childTnLst>
                              <p:par>
                                <p:cTn id="214" presetID="45" presetClass="exit" presetSubtype="0" fill="hold" nodeType="clickEffect">
                                  <p:stCondLst>
                                    <p:cond delay="0"/>
                                  </p:stCondLst>
                                  <p:childTnLst>
                                    <p:animEffect transition="out" filter="fade">
                                      <p:cBhvr>
                                        <p:cTn id="215" dur="2000"/>
                                        <p:tgtEl>
                                          <p:spTgt spid="9"/>
                                        </p:tgtEl>
                                      </p:cBhvr>
                                    </p:animEffect>
                                    <p:anim calcmode="lin" valueType="num">
                                      <p:cBhvr>
                                        <p:cTn id="216" dur="2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7" dur="2000"/>
                                        <p:tgtEl>
                                          <p:spTgt spid="9"/>
                                        </p:tgtEl>
                                        <p:attrNameLst>
                                          <p:attrName>ppt_h</p:attrName>
                                        </p:attrNameLst>
                                      </p:cBhvr>
                                      <p:tavLst>
                                        <p:tav tm="0">
                                          <p:val>
                                            <p:strVal val="ppt_h"/>
                                          </p:val>
                                        </p:tav>
                                        <p:tav tm="100000">
                                          <p:val>
                                            <p:strVal val="ppt_h"/>
                                          </p:val>
                                        </p:tav>
                                      </p:tavLst>
                                    </p:anim>
                                    <p:set>
                                      <p:cBhvr>
                                        <p:cTn id="218"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49" grpId="0"/>
      <p:bldP spid="50" grpId="0"/>
      <p:bldP spid="51" grpId="0"/>
      <p:bldP spid="52" grpId="0"/>
      <p:bldP spid="53" grpId="0"/>
      <p:bldP spid="59" grpId="0"/>
      <p:bldP spid="65" grpId="0" animBg="1"/>
      <p:bldP spid="66" grpId="0" animBg="1"/>
      <p:bldP spid="67" grpId="0" animBg="1"/>
      <p:bldP spid="68" grpId="0"/>
      <p:bldP spid="70" grpId="0" animBg="1"/>
      <p:bldP spid="71" grpId="0" animBg="1"/>
      <p:bldP spid="72" grpId="0" animBg="1"/>
      <p:bldP spid="73" grpId="0" animBg="1"/>
      <p:bldP spid="74" grpId="0" animBg="1"/>
      <p:bldP spid="75" grpId="0" animBg="1"/>
      <p:bldP spid="76" grpId="0" animBg="1"/>
      <p:bldP spid="77" grpId="0" animBg="1"/>
      <p:bldP spid="78" grpId="0"/>
      <p:bldP spid="80" grpId="0" animBg="1"/>
      <p:bldP spid="81" grpId="0" animBg="1"/>
      <p:bldP spid="82" grpId="0"/>
      <p:bldP spid="83" grpId="0"/>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4400" b="1" i="0" u="none" strike="noStrike" cap="none" dirty="0">
                <a:solidFill>
                  <a:srgbClr val="002060"/>
                </a:solidFill>
                <a:latin typeface="Century Gothic"/>
                <a:ea typeface="Century Gothic"/>
                <a:cs typeface="Century Gothic"/>
                <a:sym typeface="Century Gothic"/>
              </a:rPr>
              <a:t>Tener</a:t>
            </a:r>
            <a:r>
              <a:rPr lang="en-GB" sz="4400" i="0" u="none" strike="noStrike" cap="none" dirty="0">
                <a:solidFill>
                  <a:srgbClr val="002060"/>
                </a:solidFill>
                <a:latin typeface="Century Gothic"/>
                <a:ea typeface="Century Gothic"/>
                <a:cs typeface="Century Gothic"/>
                <a:sym typeface="Century Gothic"/>
              </a:rPr>
              <a:t>:</a:t>
            </a:r>
            <a:r>
              <a:rPr lang="en-GB" sz="4800" i="0" u="none" strike="noStrike" cap="none" dirty="0">
                <a:solidFill>
                  <a:srgbClr val="002060"/>
                </a:solidFill>
                <a:latin typeface="Century Gothic"/>
                <a:ea typeface="Century Gothic"/>
                <a:cs typeface="Century Gothic"/>
                <a:sym typeface="Century Gothic"/>
              </a:rPr>
              <a:t> </a:t>
            </a:r>
            <a:r>
              <a:rPr lang="en-GB" sz="3600" i="0" u="none" strike="noStrike" cap="none" dirty="0">
                <a:solidFill>
                  <a:srgbClr val="002060"/>
                </a:solidFill>
                <a:latin typeface="Century Gothic"/>
                <a:ea typeface="Century Gothic"/>
                <a:cs typeface="Century Gothic"/>
                <a:sym typeface="Century Gothic"/>
              </a:rPr>
              <a:t>I have &amp; s/he, it has</a:t>
            </a:r>
            <a:endParaRPr lang="en-GB" sz="4400" i="0" u="none" strike="noStrike" cap="none" dirty="0">
              <a:solidFill>
                <a:srgbClr val="002060"/>
              </a:solidFill>
              <a:latin typeface="Century Gothic"/>
              <a:ea typeface="Century Gothic"/>
              <a:cs typeface="Century Gothic"/>
              <a:sym typeface="Century Gothic"/>
            </a:endParaRP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16" name="Google Shape;169;p8">
            <a:extLst>
              <a:ext uri="{FF2B5EF4-FFF2-40B4-BE49-F238E27FC236}">
                <a16:creationId xmlns:a16="http://schemas.microsoft.com/office/drawing/2014/main" id="{B4F132BF-0F27-4183-A033-D182D0CEA9FB}"/>
              </a:ext>
            </a:extLst>
          </p:cNvPr>
          <p:cNvSpPr txBox="1"/>
          <p:nvPr/>
        </p:nvSpPr>
        <p:spPr>
          <a:xfrm>
            <a:off x="282562" y="924457"/>
            <a:ext cx="5474835" cy="523180"/>
          </a:xfrm>
          <a:prstGeom prst="rect">
            <a:avLst/>
          </a:prstGeom>
          <a:solidFill>
            <a:srgbClr val="FFFFFF"/>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2800"/>
              <a:buFont typeface="Century Gothic"/>
              <a:buNone/>
            </a:pPr>
            <a:r>
              <a:rPr lang="en-GB" sz="2800" b="0" i="0" u="none" strike="noStrike" cap="none" dirty="0">
                <a:solidFill>
                  <a:srgbClr val="002060"/>
                </a:solidFill>
                <a:latin typeface="Century Gothic"/>
                <a:ea typeface="Century Gothic"/>
                <a:cs typeface="Century Gothic"/>
                <a:sym typeface="Century Gothic"/>
              </a:rPr>
              <a:t>[to have | having]</a:t>
            </a:r>
            <a:endParaRPr sz="2800" b="0" i="0" u="none" strike="noStrike" cap="none" dirty="0">
              <a:solidFill>
                <a:srgbClr val="002060"/>
              </a:solidFill>
              <a:latin typeface="Century Gothic"/>
              <a:ea typeface="Century Gothic"/>
              <a:cs typeface="Century Gothic"/>
              <a:sym typeface="Century Gothic"/>
            </a:endParaRPr>
          </a:p>
        </p:txBody>
      </p:sp>
      <p:sp>
        <p:nvSpPr>
          <p:cNvPr id="17" name="Google Shape;171;p8">
            <a:extLst>
              <a:ext uri="{FF2B5EF4-FFF2-40B4-BE49-F238E27FC236}">
                <a16:creationId xmlns:a16="http://schemas.microsoft.com/office/drawing/2014/main" id="{AE134DAB-BDBF-4659-93C0-5D36FB7A816F}"/>
              </a:ext>
            </a:extLst>
          </p:cNvPr>
          <p:cNvSpPr txBox="1"/>
          <p:nvPr/>
        </p:nvSpPr>
        <p:spPr>
          <a:xfrm>
            <a:off x="363956" y="1691501"/>
            <a:ext cx="1146408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2800" b="0" i="0" u="none" strike="noStrike" cap="none" dirty="0">
                <a:solidFill>
                  <a:srgbClr val="002060"/>
                </a:solidFill>
                <a:latin typeface="Century Gothic"/>
                <a:ea typeface="Century Gothic"/>
                <a:cs typeface="Century Gothic"/>
                <a:sym typeface="Century Gothic"/>
              </a:rPr>
              <a:t>In Spanish the verb </a:t>
            </a:r>
            <a:r>
              <a:rPr lang="en-GB" sz="2800" b="1" i="0" u="none" strike="noStrike" cap="none" dirty="0" err="1">
                <a:solidFill>
                  <a:srgbClr val="002060"/>
                </a:solidFill>
                <a:latin typeface="Century Gothic"/>
                <a:ea typeface="Century Gothic"/>
                <a:cs typeface="Century Gothic"/>
                <a:sym typeface="Century Gothic"/>
              </a:rPr>
              <a:t>tener</a:t>
            </a:r>
            <a:r>
              <a:rPr lang="en-GB" sz="2800" b="0" i="0" u="none" strike="noStrike" cap="none" dirty="0">
                <a:solidFill>
                  <a:srgbClr val="002060"/>
                </a:solidFill>
                <a:latin typeface="Century Gothic"/>
                <a:ea typeface="Century Gothic"/>
                <a:cs typeface="Century Gothic"/>
                <a:sym typeface="Century Gothic"/>
              </a:rPr>
              <a:t> means ‘</a:t>
            </a:r>
            <a:r>
              <a:rPr lang="en-GB" sz="2800" b="1" i="1" u="none" strike="noStrike" cap="none" dirty="0">
                <a:solidFill>
                  <a:srgbClr val="002060"/>
                </a:solidFill>
                <a:latin typeface="Century Gothic"/>
                <a:ea typeface="Century Gothic"/>
                <a:cs typeface="Century Gothic"/>
                <a:sym typeface="Century Gothic"/>
              </a:rPr>
              <a:t>to have’.</a:t>
            </a:r>
            <a:endParaRPr dirty="0"/>
          </a:p>
        </p:txBody>
      </p:sp>
      <p:sp>
        <p:nvSpPr>
          <p:cNvPr id="18" name="Google Shape;172;p8">
            <a:extLst>
              <a:ext uri="{FF2B5EF4-FFF2-40B4-BE49-F238E27FC236}">
                <a16:creationId xmlns:a16="http://schemas.microsoft.com/office/drawing/2014/main" id="{2C1556CA-9677-45AC-BD8D-77DEB937E4F8}"/>
              </a:ext>
            </a:extLst>
          </p:cNvPr>
          <p:cNvSpPr txBox="1"/>
          <p:nvPr/>
        </p:nvSpPr>
        <p:spPr>
          <a:xfrm>
            <a:off x="959316" y="3128054"/>
            <a:ext cx="477497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i="0" u="none" strike="noStrike" cap="none" dirty="0">
                <a:solidFill>
                  <a:srgbClr val="92D050"/>
                </a:solidFill>
                <a:latin typeface="Century Gothic"/>
                <a:ea typeface="Century Gothic"/>
                <a:cs typeface="Century Gothic"/>
                <a:sym typeface="Century Gothic"/>
              </a:rPr>
              <a:t>Tengo </a:t>
            </a:r>
            <a:r>
              <a:rPr lang="en-GB" sz="2800" i="0" u="none" strike="noStrike" cap="none" dirty="0">
                <a:solidFill>
                  <a:srgbClr val="002060"/>
                </a:solidFill>
                <a:latin typeface="Century Gothic"/>
                <a:ea typeface="Century Gothic"/>
                <a:cs typeface="Century Gothic"/>
                <a:sym typeface="Century Gothic"/>
              </a:rPr>
              <a:t> un </a:t>
            </a:r>
            <a:r>
              <a:rPr lang="en-GB" sz="2800" i="0" u="none" strike="noStrike" cap="none" dirty="0" err="1">
                <a:solidFill>
                  <a:srgbClr val="002060"/>
                </a:solidFill>
                <a:latin typeface="Century Gothic"/>
                <a:ea typeface="Century Gothic"/>
                <a:cs typeface="Century Gothic"/>
                <a:sym typeface="Century Gothic"/>
              </a:rPr>
              <a:t>compañero</a:t>
            </a:r>
            <a:r>
              <a:rPr lang="en-GB" sz="2800" i="0" u="none" strike="noStrike" cap="none" dirty="0">
                <a:solidFill>
                  <a:srgbClr val="002060"/>
                </a:solidFill>
                <a:latin typeface="Century Gothic"/>
                <a:ea typeface="Century Gothic"/>
                <a:cs typeface="Century Gothic"/>
                <a:sym typeface="Century Gothic"/>
              </a:rPr>
              <a:t>.</a:t>
            </a:r>
            <a:endParaRPr dirty="0">
              <a:solidFill>
                <a:srgbClr val="002060"/>
              </a:solidFill>
            </a:endParaRPr>
          </a:p>
        </p:txBody>
      </p:sp>
      <p:sp>
        <p:nvSpPr>
          <p:cNvPr id="19" name="Google Shape;174;p8">
            <a:extLst>
              <a:ext uri="{FF2B5EF4-FFF2-40B4-BE49-F238E27FC236}">
                <a16:creationId xmlns:a16="http://schemas.microsoft.com/office/drawing/2014/main" id="{541993BB-DCE2-49BE-AB57-5D9B3C76A930}"/>
              </a:ext>
            </a:extLst>
          </p:cNvPr>
          <p:cNvSpPr txBox="1"/>
          <p:nvPr/>
        </p:nvSpPr>
        <p:spPr>
          <a:xfrm>
            <a:off x="6095999" y="3045420"/>
            <a:ext cx="5283717" cy="954067"/>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i="0" u="none" strike="noStrike" cap="none" dirty="0">
                <a:solidFill>
                  <a:srgbClr val="002060"/>
                </a:solidFill>
                <a:latin typeface="Century Gothic"/>
                <a:ea typeface="Century Gothic"/>
                <a:cs typeface="Century Gothic"/>
                <a:sym typeface="Century Gothic"/>
              </a:rPr>
              <a:t>Sofía </a:t>
            </a:r>
            <a:r>
              <a:rPr lang="en-GB" sz="2800" b="1" dirty="0" err="1">
                <a:solidFill>
                  <a:srgbClr val="92D050"/>
                </a:solidFill>
                <a:latin typeface="Century Gothic"/>
                <a:ea typeface="Century Gothic"/>
                <a:cs typeface="Century Gothic"/>
                <a:sym typeface="Century Gothic"/>
              </a:rPr>
              <a:t>t</a:t>
            </a:r>
            <a:r>
              <a:rPr lang="en-GB" sz="2800" b="1" i="0" u="none" strike="noStrike" cap="none" dirty="0" err="1">
                <a:solidFill>
                  <a:srgbClr val="92D050"/>
                </a:solidFill>
                <a:latin typeface="Century Gothic"/>
                <a:ea typeface="Century Gothic"/>
                <a:cs typeface="Century Gothic"/>
                <a:sym typeface="Century Gothic"/>
              </a:rPr>
              <a:t>iene</a:t>
            </a:r>
            <a:r>
              <a:rPr lang="en-GB" sz="2800" b="1" i="0" u="none" strike="noStrike" cap="none" dirty="0">
                <a:solidFill>
                  <a:srgbClr val="92D050"/>
                </a:solidFill>
                <a:latin typeface="Century Gothic"/>
                <a:ea typeface="Century Gothic"/>
                <a:cs typeface="Century Gothic"/>
                <a:sym typeface="Century Gothic"/>
              </a:rPr>
              <a:t> </a:t>
            </a:r>
            <a:r>
              <a:rPr lang="en-GB" sz="2800" dirty="0">
                <a:solidFill>
                  <a:srgbClr val="002060"/>
                </a:solidFill>
                <a:latin typeface="Century Gothic"/>
                <a:ea typeface="Century Gothic"/>
                <a:cs typeface="Century Gothic"/>
                <a:sym typeface="Century Gothic"/>
              </a:rPr>
              <a:t>un </a:t>
            </a:r>
            <a:r>
              <a:rPr lang="en-GB" sz="2800" dirty="0" err="1">
                <a:solidFill>
                  <a:srgbClr val="002060"/>
                </a:solidFill>
                <a:latin typeface="Century Gothic"/>
                <a:ea typeface="Century Gothic"/>
                <a:cs typeface="Century Gothic"/>
                <a:sym typeface="Century Gothic"/>
              </a:rPr>
              <a:t>compañero</a:t>
            </a:r>
            <a:r>
              <a:rPr lang="en-GB" sz="2800" dirty="0">
                <a:solidFill>
                  <a:srgbClr val="002060"/>
                </a:solidFill>
                <a:latin typeface="Century Gothic"/>
                <a:ea typeface="Century Gothic"/>
                <a:cs typeface="Century Gothic"/>
                <a:sym typeface="Century Gothic"/>
              </a:rPr>
              <a:t> en </a:t>
            </a:r>
            <a:r>
              <a:rPr lang="en-GB" sz="2800" dirty="0" err="1">
                <a:solidFill>
                  <a:srgbClr val="002060"/>
                </a:solidFill>
                <a:latin typeface="Century Gothic"/>
                <a:ea typeface="Century Gothic"/>
                <a:cs typeface="Century Gothic"/>
                <a:sym typeface="Century Gothic"/>
              </a:rPr>
              <a:t>Inglaterra</a:t>
            </a:r>
            <a:r>
              <a:rPr lang="en-GB" sz="2800" dirty="0">
                <a:solidFill>
                  <a:srgbClr val="002060"/>
                </a:solidFill>
                <a:latin typeface="Century Gothic"/>
                <a:ea typeface="Century Gothic"/>
                <a:cs typeface="Century Gothic"/>
                <a:sym typeface="Century Gothic"/>
              </a:rPr>
              <a:t>.</a:t>
            </a:r>
            <a:endParaRPr dirty="0">
              <a:solidFill>
                <a:srgbClr val="002060"/>
              </a:solidFill>
            </a:endParaRPr>
          </a:p>
        </p:txBody>
      </p:sp>
      <p:pic>
        <p:nvPicPr>
          <p:cNvPr id="20" name="Google Shape;183;p8">
            <a:extLst>
              <a:ext uri="{FF2B5EF4-FFF2-40B4-BE49-F238E27FC236}">
                <a16:creationId xmlns:a16="http://schemas.microsoft.com/office/drawing/2014/main" id="{9C6773CA-773F-4918-BDD9-85D198E94D16}"/>
              </a:ext>
            </a:extLst>
          </p:cNvPr>
          <p:cNvPicPr preferRelativeResize="0"/>
          <p:nvPr/>
        </p:nvPicPr>
        <p:blipFill rotWithShape="1">
          <a:blip r:embed="rId4">
            <a:alphaModFix/>
          </a:blip>
          <a:srcRect/>
          <a:stretch/>
        </p:blipFill>
        <p:spPr>
          <a:xfrm>
            <a:off x="149794" y="3817169"/>
            <a:ext cx="634523" cy="671647"/>
          </a:xfrm>
          <a:prstGeom prst="rect">
            <a:avLst/>
          </a:prstGeom>
          <a:noFill/>
          <a:ln>
            <a:noFill/>
          </a:ln>
        </p:spPr>
      </p:pic>
      <p:sp>
        <p:nvSpPr>
          <p:cNvPr id="21" name="Google Shape;172;p8">
            <a:extLst>
              <a:ext uri="{FF2B5EF4-FFF2-40B4-BE49-F238E27FC236}">
                <a16:creationId xmlns:a16="http://schemas.microsoft.com/office/drawing/2014/main" id="{4263359B-22E2-4EE4-84ED-D82204034A92}"/>
              </a:ext>
            </a:extLst>
          </p:cNvPr>
          <p:cNvSpPr txBox="1"/>
          <p:nvPr/>
        </p:nvSpPr>
        <p:spPr>
          <a:xfrm>
            <a:off x="1004535" y="3891402"/>
            <a:ext cx="32737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dirty="0">
                <a:solidFill>
                  <a:srgbClr val="92D050"/>
                </a:solidFill>
                <a:latin typeface="Century Gothic"/>
                <a:ea typeface="Century Gothic"/>
                <a:cs typeface="Century Gothic"/>
                <a:sym typeface="Century Gothic"/>
              </a:rPr>
              <a:t>I have </a:t>
            </a:r>
            <a:r>
              <a:rPr lang="en-GB" sz="2800" i="0" u="none" strike="noStrike" cap="none" dirty="0">
                <a:solidFill>
                  <a:srgbClr val="002060"/>
                </a:solidFill>
                <a:latin typeface="Century Gothic"/>
                <a:ea typeface="Century Gothic"/>
                <a:cs typeface="Century Gothic"/>
                <a:sym typeface="Century Gothic"/>
              </a:rPr>
              <a:t>a partner.</a:t>
            </a:r>
            <a:endParaRPr dirty="0"/>
          </a:p>
        </p:txBody>
      </p:sp>
      <p:pic>
        <p:nvPicPr>
          <p:cNvPr id="23" name="Google Shape;183;p8">
            <a:extLst>
              <a:ext uri="{FF2B5EF4-FFF2-40B4-BE49-F238E27FC236}">
                <a16:creationId xmlns:a16="http://schemas.microsoft.com/office/drawing/2014/main" id="{82C533B4-0D74-4970-857E-6792EA438B48}"/>
              </a:ext>
            </a:extLst>
          </p:cNvPr>
          <p:cNvPicPr preferRelativeResize="0"/>
          <p:nvPr/>
        </p:nvPicPr>
        <p:blipFill rotWithShape="1">
          <a:blip r:embed="rId4">
            <a:alphaModFix/>
          </a:blip>
          <a:srcRect/>
          <a:stretch/>
        </p:blipFill>
        <p:spPr>
          <a:xfrm>
            <a:off x="5461476" y="3999487"/>
            <a:ext cx="634523" cy="671647"/>
          </a:xfrm>
          <a:prstGeom prst="rect">
            <a:avLst/>
          </a:prstGeom>
          <a:noFill/>
          <a:ln>
            <a:noFill/>
          </a:ln>
        </p:spPr>
      </p:pic>
      <p:sp>
        <p:nvSpPr>
          <p:cNvPr id="24" name="Google Shape;172;p8">
            <a:extLst>
              <a:ext uri="{FF2B5EF4-FFF2-40B4-BE49-F238E27FC236}">
                <a16:creationId xmlns:a16="http://schemas.microsoft.com/office/drawing/2014/main" id="{6F9F7B5F-A492-43C6-B9DE-1AA20510DD47}"/>
              </a:ext>
            </a:extLst>
          </p:cNvPr>
          <p:cNvSpPr txBox="1"/>
          <p:nvPr/>
        </p:nvSpPr>
        <p:spPr>
          <a:xfrm>
            <a:off x="6136189" y="4147954"/>
            <a:ext cx="640237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a:solidFill>
                  <a:srgbClr val="002060"/>
                </a:solidFill>
                <a:latin typeface="Century Gothic"/>
                <a:ea typeface="Century Gothic"/>
                <a:cs typeface="Century Gothic"/>
                <a:sym typeface="Century Gothic"/>
              </a:rPr>
              <a:t>Sofía </a:t>
            </a:r>
            <a:r>
              <a:rPr lang="en-GB" sz="2800" b="1" i="0" u="none" strike="noStrike" cap="none" dirty="0">
                <a:solidFill>
                  <a:srgbClr val="92D050"/>
                </a:solidFill>
                <a:latin typeface="Century Gothic"/>
                <a:ea typeface="Century Gothic"/>
                <a:cs typeface="Century Gothic"/>
                <a:sym typeface="Century Gothic"/>
              </a:rPr>
              <a:t>has</a:t>
            </a:r>
            <a:r>
              <a:rPr lang="en-GB" sz="2800" i="0" u="none" strike="noStrike" cap="none" dirty="0">
                <a:solidFill>
                  <a:srgbClr val="002060"/>
                </a:solidFill>
                <a:latin typeface="Century Gothic"/>
                <a:ea typeface="Century Gothic"/>
                <a:cs typeface="Century Gothic"/>
                <a:sym typeface="Century Gothic"/>
              </a:rPr>
              <a:t> a partner in England.</a:t>
            </a:r>
            <a:endParaRPr dirty="0"/>
          </a:p>
        </p:txBody>
      </p:sp>
      <p:pic>
        <p:nvPicPr>
          <p:cNvPr id="25" name="Picture 24">
            <a:extLst>
              <a:ext uri="{FF2B5EF4-FFF2-40B4-BE49-F238E27FC236}">
                <a16:creationId xmlns:a16="http://schemas.microsoft.com/office/drawing/2014/main" id="{6E60EF59-6C85-4606-8394-B9BEDD85100B}"/>
              </a:ext>
            </a:extLst>
          </p:cNvPr>
          <p:cNvPicPr>
            <a:picLocks noChangeAspect="1"/>
          </p:cNvPicPr>
          <p:nvPr/>
        </p:nvPicPr>
        <p:blipFill rotWithShape="1">
          <a:blip r:embed="rId5"/>
          <a:srcRect r="44516" b="68995"/>
          <a:stretch/>
        </p:blipFill>
        <p:spPr>
          <a:xfrm>
            <a:off x="10506483" y="1550899"/>
            <a:ext cx="757860" cy="610884"/>
          </a:xfrm>
          <a:prstGeom prst="rect">
            <a:avLst/>
          </a:prstGeom>
        </p:spPr>
      </p:pic>
      <p:sp>
        <p:nvSpPr>
          <p:cNvPr id="32" name="Google Shape;172;p8">
            <a:extLst>
              <a:ext uri="{FF2B5EF4-FFF2-40B4-BE49-F238E27FC236}">
                <a16:creationId xmlns:a16="http://schemas.microsoft.com/office/drawing/2014/main" id="{BDDDCE25-0F3A-4B35-AF47-E3834948DDF8}"/>
              </a:ext>
            </a:extLst>
          </p:cNvPr>
          <p:cNvSpPr txBox="1"/>
          <p:nvPr/>
        </p:nvSpPr>
        <p:spPr>
          <a:xfrm>
            <a:off x="6095999" y="4692583"/>
            <a:ext cx="548065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dirty="0">
                <a:solidFill>
                  <a:srgbClr val="92D050"/>
                </a:solidFill>
                <a:latin typeface="Century Gothic"/>
                <a:ea typeface="Century Gothic"/>
                <a:cs typeface="Century Gothic"/>
                <a:sym typeface="Century Gothic"/>
              </a:rPr>
              <a:t>She</a:t>
            </a:r>
            <a:r>
              <a:rPr lang="en-GB" sz="2800" dirty="0">
                <a:solidFill>
                  <a:srgbClr val="002060"/>
                </a:solidFill>
                <a:latin typeface="Century Gothic"/>
                <a:ea typeface="Century Gothic"/>
                <a:cs typeface="Century Gothic"/>
                <a:sym typeface="Century Gothic"/>
              </a:rPr>
              <a:t> </a:t>
            </a:r>
            <a:r>
              <a:rPr lang="en-GB" sz="2800" b="1" i="0" u="none" strike="noStrike" cap="none" dirty="0">
                <a:solidFill>
                  <a:srgbClr val="92D050"/>
                </a:solidFill>
                <a:latin typeface="Century Gothic"/>
                <a:ea typeface="Century Gothic"/>
                <a:cs typeface="Century Gothic"/>
                <a:sym typeface="Century Gothic"/>
              </a:rPr>
              <a:t>has</a:t>
            </a:r>
            <a:r>
              <a:rPr lang="en-GB" sz="2800" i="0" u="none" strike="noStrike" cap="none" dirty="0">
                <a:solidFill>
                  <a:srgbClr val="002060"/>
                </a:solidFill>
                <a:latin typeface="Century Gothic"/>
                <a:ea typeface="Century Gothic"/>
                <a:cs typeface="Century Gothic"/>
                <a:sym typeface="Century Gothic"/>
              </a:rPr>
              <a:t> a </a:t>
            </a:r>
            <a:r>
              <a:rPr lang="en-GB" sz="2800" dirty="0">
                <a:solidFill>
                  <a:srgbClr val="002060"/>
                </a:solidFill>
                <a:latin typeface="Century Gothic"/>
                <a:ea typeface="Century Gothic"/>
                <a:cs typeface="Century Gothic"/>
                <a:sym typeface="Century Gothic"/>
              </a:rPr>
              <a:t>partner in England.</a:t>
            </a:r>
            <a:endParaRPr dirty="0"/>
          </a:p>
        </p:txBody>
      </p:sp>
      <p:pic>
        <p:nvPicPr>
          <p:cNvPr id="38" name="Picture 37">
            <a:extLst>
              <a:ext uri="{FF2B5EF4-FFF2-40B4-BE49-F238E27FC236}">
                <a16:creationId xmlns:a16="http://schemas.microsoft.com/office/drawing/2014/main" id="{003118CD-C9BF-4E94-B921-774D917C1147}"/>
              </a:ext>
            </a:extLst>
          </p:cNvPr>
          <p:cNvPicPr>
            <a:picLocks noChangeAspect="1"/>
          </p:cNvPicPr>
          <p:nvPr/>
        </p:nvPicPr>
        <p:blipFill rotWithShape="1">
          <a:blip r:embed="rId6"/>
          <a:srcRect l="49254"/>
          <a:stretch/>
        </p:blipFill>
        <p:spPr>
          <a:xfrm>
            <a:off x="11229905" y="1753170"/>
            <a:ext cx="757860" cy="1749245"/>
          </a:xfrm>
          <a:prstGeom prst="rect">
            <a:avLst/>
          </a:prstGeom>
        </p:spPr>
      </p:pic>
    </p:spTree>
    <p:extLst>
      <p:ext uri="{BB962C8B-B14F-4D97-AF65-F5344CB8AC3E}">
        <p14:creationId xmlns:p14="http://schemas.microsoft.com/office/powerpoint/2010/main" val="136877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59" name="Picture 58">
            <a:extLst>
              <a:ext uri="{FF2B5EF4-FFF2-40B4-BE49-F238E27FC236}">
                <a16:creationId xmlns:a16="http://schemas.microsoft.com/office/drawing/2014/main" id="{51DD80AB-2464-4A49-A47B-3DBA7ACF538F}"/>
              </a:ext>
            </a:extLst>
          </p:cNvPr>
          <p:cNvPicPr>
            <a:picLocks noChangeAspect="1"/>
          </p:cNvPicPr>
          <p:nvPr/>
        </p:nvPicPr>
        <p:blipFill rotWithShape="1">
          <a:blip r:embed="rId5"/>
          <a:srcRect l="49254"/>
          <a:stretch/>
        </p:blipFill>
        <p:spPr>
          <a:xfrm>
            <a:off x="9868776" y="3194261"/>
            <a:ext cx="1639806" cy="3784894"/>
          </a:xfrm>
          <a:prstGeom prst="rect">
            <a:avLst/>
          </a:prstGeom>
        </p:spPr>
      </p:pic>
      <p:pic>
        <p:nvPicPr>
          <p:cNvPr id="60" name="Picture 2" descr="Envelope, Mail, Postage, Post Office">
            <a:extLst>
              <a:ext uri="{FF2B5EF4-FFF2-40B4-BE49-F238E27FC236}">
                <a16:creationId xmlns:a16="http://schemas.microsoft.com/office/drawing/2014/main" id="{1560EB75-4367-4183-8228-84EE5A9368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8293" y="2518337"/>
            <a:ext cx="821751" cy="755122"/>
          </a:xfrm>
          <a:prstGeom prst="rect">
            <a:avLst/>
          </a:prstGeom>
          <a:noFill/>
          <a:extLst>
            <a:ext uri="{909E8E84-426E-40DD-AFC4-6F175D3DCCD1}">
              <a14:hiddenFill xmlns:a14="http://schemas.microsoft.com/office/drawing/2010/main">
                <a:solidFill>
                  <a:srgbClr val="FFFFFF"/>
                </a:solidFill>
              </a14:hiddenFill>
            </a:ext>
          </a:extLst>
        </p:spPr>
      </p:pic>
      <p:pic>
        <p:nvPicPr>
          <p:cNvPr id="61" name="Google Shape;174;p39" descr="Map&#10;&#10;Description automatically generated">
            <a:extLst>
              <a:ext uri="{FF2B5EF4-FFF2-40B4-BE49-F238E27FC236}">
                <a16:creationId xmlns:a16="http://schemas.microsoft.com/office/drawing/2014/main" id="{CE1E2AB8-76C6-4EC4-8AD8-0479708DB1B9}"/>
              </a:ext>
            </a:extLst>
          </p:cNvPr>
          <p:cNvPicPr preferRelativeResize="0"/>
          <p:nvPr/>
        </p:nvPicPr>
        <p:blipFill rotWithShape="1">
          <a:blip r:embed="rId7">
            <a:alphaModFix/>
          </a:blip>
          <a:srcRect/>
          <a:stretch/>
        </p:blipFill>
        <p:spPr>
          <a:xfrm>
            <a:off x="398622" y="4097232"/>
            <a:ext cx="3255264" cy="2596896"/>
          </a:xfrm>
          <a:prstGeom prst="rect">
            <a:avLst/>
          </a:prstGeom>
          <a:noFill/>
          <a:ln>
            <a:noFill/>
          </a:ln>
        </p:spPr>
      </p:pic>
      <p:grpSp>
        <p:nvGrpSpPr>
          <p:cNvPr id="62" name="Google Shape;177;p39">
            <a:extLst>
              <a:ext uri="{FF2B5EF4-FFF2-40B4-BE49-F238E27FC236}">
                <a16:creationId xmlns:a16="http://schemas.microsoft.com/office/drawing/2014/main" id="{7F4C9123-48BE-4E7E-B6EE-10E62E1F5341}"/>
              </a:ext>
            </a:extLst>
          </p:cNvPr>
          <p:cNvGrpSpPr/>
          <p:nvPr/>
        </p:nvGrpSpPr>
        <p:grpSpPr>
          <a:xfrm>
            <a:off x="3177710" y="1600679"/>
            <a:ext cx="1743340" cy="1941943"/>
            <a:chOff x="10264329" y="1395151"/>
            <a:chExt cx="1285333" cy="1883211"/>
          </a:xfrm>
        </p:grpSpPr>
        <p:pic>
          <p:nvPicPr>
            <p:cNvPr id="63" name="Google Shape;178;p39">
              <a:extLst>
                <a:ext uri="{FF2B5EF4-FFF2-40B4-BE49-F238E27FC236}">
                  <a16:creationId xmlns:a16="http://schemas.microsoft.com/office/drawing/2014/main" id="{3E25322D-4B11-45BB-AE8F-4723C417911B}"/>
                </a:ext>
              </a:extLst>
            </p:cNvPr>
            <p:cNvPicPr preferRelativeResize="0"/>
            <p:nvPr/>
          </p:nvPicPr>
          <p:blipFill rotWithShape="1">
            <a:blip r:embed="rId8">
              <a:alphaModFix/>
            </a:blip>
            <a:srcRect/>
            <a:stretch/>
          </p:blipFill>
          <p:spPr>
            <a:xfrm>
              <a:off x="10264329" y="1395151"/>
              <a:ext cx="1077873" cy="1676400"/>
            </a:xfrm>
            <a:prstGeom prst="rect">
              <a:avLst/>
            </a:prstGeom>
            <a:noFill/>
            <a:ln>
              <a:noFill/>
            </a:ln>
          </p:spPr>
        </p:pic>
        <p:pic>
          <p:nvPicPr>
            <p:cNvPr id="64" name="Google Shape;179;p39">
              <a:extLst>
                <a:ext uri="{FF2B5EF4-FFF2-40B4-BE49-F238E27FC236}">
                  <a16:creationId xmlns:a16="http://schemas.microsoft.com/office/drawing/2014/main" id="{C10BA89C-7301-4294-A744-D52DFBFFEE58}"/>
                </a:ext>
              </a:extLst>
            </p:cNvPr>
            <p:cNvPicPr preferRelativeResize="0"/>
            <p:nvPr/>
          </p:nvPicPr>
          <p:blipFill rotWithShape="1">
            <a:blip r:embed="rId9">
              <a:alphaModFix/>
            </a:blip>
            <a:srcRect l="59258" t="52222"/>
            <a:stretch/>
          </p:blipFill>
          <p:spPr>
            <a:xfrm rot="705979">
              <a:off x="10394549" y="1963582"/>
              <a:ext cx="1041520" cy="1221419"/>
            </a:xfrm>
            <a:prstGeom prst="rect">
              <a:avLst/>
            </a:prstGeom>
            <a:noFill/>
            <a:ln>
              <a:noFill/>
            </a:ln>
          </p:spPr>
        </p:pic>
      </p:grpSp>
      <p:sp>
        <p:nvSpPr>
          <p:cNvPr id="65" name="TextBox 64">
            <a:extLst>
              <a:ext uri="{FF2B5EF4-FFF2-40B4-BE49-F238E27FC236}">
                <a16:creationId xmlns:a16="http://schemas.microsoft.com/office/drawing/2014/main" id="{56C610A8-B7CE-4488-AB8E-9F70B37D2C43}"/>
              </a:ext>
            </a:extLst>
          </p:cNvPr>
          <p:cNvSpPr txBox="1"/>
          <p:nvPr/>
        </p:nvSpPr>
        <p:spPr>
          <a:xfrm>
            <a:off x="166499" y="266745"/>
            <a:ext cx="8114722"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Sofía </a:t>
            </a:r>
            <a:r>
              <a:rPr lang="en-GB" sz="3200" b="1" dirty="0" err="1">
                <a:solidFill>
                  <a:srgbClr val="002060"/>
                </a:solidFill>
                <a:latin typeface="Century Gothic" panose="020B0502020202020204" pitchFamily="34" charset="0"/>
              </a:rPr>
              <a:t>tiene</a:t>
            </a:r>
            <a:r>
              <a:rPr lang="en-GB" sz="3200" b="1" dirty="0">
                <a:solidFill>
                  <a:srgbClr val="002060"/>
                </a:solidFill>
                <a:latin typeface="Century Gothic" panose="020B0502020202020204" pitchFamily="34" charset="0"/>
              </a:rPr>
              <a:t> un </a:t>
            </a:r>
            <a:r>
              <a:rPr lang="en-GB" sz="3200" b="1" dirty="0" err="1">
                <a:solidFill>
                  <a:srgbClr val="002060"/>
                </a:solidFill>
                <a:latin typeface="Century Gothic" panose="020B0502020202020204" pitchFamily="34" charset="0"/>
              </a:rPr>
              <a:t>compañero</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en</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Inglaterra</a:t>
            </a:r>
            <a:r>
              <a:rPr lang="en-GB" sz="3200" b="1" dirty="0">
                <a:solidFill>
                  <a:srgbClr val="002060"/>
                </a:solidFill>
                <a:latin typeface="Century Gothic" panose="020B0502020202020204" pitchFamily="34" charset="0"/>
              </a:rPr>
              <a:t>.</a:t>
            </a:r>
          </a:p>
        </p:txBody>
      </p:sp>
      <p:cxnSp>
        <p:nvCxnSpPr>
          <p:cNvPr id="66" name="Straight Arrow Connector 65">
            <a:extLst>
              <a:ext uri="{FF2B5EF4-FFF2-40B4-BE49-F238E27FC236}">
                <a16:creationId xmlns:a16="http://schemas.microsoft.com/office/drawing/2014/main" id="{F6064262-2422-4C3F-8EF3-8DF2AAF1349D}"/>
              </a:ext>
            </a:extLst>
          </p:cNvPr>
          <p:cNvCxnSpPr>
            <a:cxnSpLocks/>
          </p:cNvCxnSpPr>
          <p:nvPr/>
        </p:nvCxnSpPr>
        <p:spPr>
          <a:xfrm flipV="1">
            <a:off x="1750018" y="2724912"/>
            <a:ext cx="1229010" cy="1248132"/>
          </a:xfrm>
          <a:prstGeom prst="straightConnector1">
            <a:avLst/>
          </a:prstGeom>
          <a:ln w="57150">
            <a:solidFill>
              <a:schemeClr val="tx1">
                <a:lumMod val="75000"/>
                <a:lumOff val="2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67" name="Google Shape;256;p7">
            <a:extLst>
              <a:ext uri="{FF2B5EF4-FFF2-40B4-BE49-F238E27FC236}">
                <a16:creationId xmlns:a16="http://schemas.microsoft.com/office/drawing/2014/main" id="{E90D635B-6669-4917-8F29-214F59FD70CC}"/>
              </a:ext>
            </a:extLst>
          </p:cNvPr>
          <p:cNvSpPr/>
          <p:nvPr/>
        </p:nvSpPr>
        <p:spPr>
          <a:xfrm>
            <a:off x="5943600" y="1600679"/>
            <a:ext cx="3684282" cy="2372365"/>
          </a:xfrm>
          <a:prstGeom prst="wedgeRoundRectCallout">
            <a:avLst>
              <a:gd name="adj1" fmla="val 53264"/>
              <a:gd name="adj2" fmla="val 87629"/>
              <a:gd name="adj3" fmla="val 16667"/>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n-GB" sz="3600" b="1" dirty="0">
                <a:solidFill>
                  <a:srgbClr val="002060"/>
                </a:solidFill>
                <a:latin typeface="Segoe Print" panose="02000600000000000000" pitchFamily="2" charset="0"/>
                <a:ea typeface="Century Gothic"/>
                <a:cs typeface="Century Gothic"/>
                <a:sym typeface="Century Gothic"/>
              </a:rPr>
              <a:t>Tengo un </a:t>
            </a:r>
            <a:r>
              <a:rPr lang="en-GB" sz="3600" b="1" dirty="0" err="1">
                <a:solidFill>
                  <a:srgbClr val="002060"/>
                </a:solidFill>
                <a:latin typeface="Segoe Print" panose="02000600000000000000" pitchFamily="2" charset="0"/>
                <a:ea typeface="Century Gothic"/>
                <a:cs typeface="Century Gothic"/>
                <a:sym typeface="Century Gothic"/>
              </a:rPr>
              <a:t>compañero</a:t>
            </a:r>
            <a:r>
              <a:rPr lang="en-GB" sz="3600" b="1" dirty="0">
                <a:solidFill>
                  <a:srgbClr val="002060"/>
                </a:solidFill>
                <a:latin typeface="Segoe Print" panose="02000600000000000000" pitchFamily="2" charset="0"/>
                <a:ea typeface="Century Gothic"/>
                <a:cs typeface="Century Gothic"/>
                <a:sym typeface="Century Gothic"/>
              </a:rPr>
              <a:t> en </a:t>
            </a:r>
            <a:r>
              <a:rPr lang="en-GB" sz="3600" b="1" dirty="0" err="1">
                <a:solidFill>
                  <a:srgbClr val="002060"/>
                </a:solidFill>
                <a:latin typeface="Segoe Print" panose="02000600000000000000" pitchFamily="2" charset="0"/>
                <a:ea typeface="Century Gothic"/>
                <a:cs typeface="Century Gothic"/>
                <a:sym typeface="Century Gothic"/>
              </a:rPr>
              <a:t>Inglaterra</a:t>
            </a:r>
            <a:r>
              <a:rPr lang="en-GB" sz="3600" b="1" dirty="0">
                <a:solidFill>
                  <a:srgbClr val="002060"/>
                </a:solidFill>
                <a:latin typeface="Segoe Print" panose="02000600000000000000" pitchFamily="2" charset="0"/>
                <a:ea typeface="Century Gothic"/>
                <a:cs typeface="Century Gothic"/>
                <a:sym typeface="Century Gothic"/>
              </a:rPr>
              <a:t>, Max. </a:t>
            </a:r>
            <a:endParaRPr sz="3600" b="1" i="0" u="none" strike="noStrike" cap="none" dirty="0">
              <a:solidFill>
                <a:srgbClr val="002060"/>
              </a:solidFill>
              <a:latin typeface="Segoe Print" panose="02000600000000000000" pitchFamily="2" charset="0"/>
              <a:ea typeface="Century Gothic"/>
              <a:cs typeface="Century Gothic"/>
              <a:sym typeface="Century Gothic"/>
            </a:endParaRPr>
          </a:p>
        </p:txBody>
      </p:sp>
      <p:pic>
        <p:nvPicPr>
          <p:cNvPr id="68" name="Picture 2" descr="Lugo, Galicia, Spain, City, Sunset, Dusk, Light, Golden">
            <a:extLst>
              <a:ext uri="{FF2B5EF4-FFF2-40B4-BE49-F238E27FC236}">
                <a16:creationId xmlns:a16="http://schemas.microsoft.com/office/drawing/2014/main" id="{19137B60-4C9C-433C-BC26-73B567A2B2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1669" y="4117061"/>
            <a:ext cx="3467343" cy="2596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DB47F384-46F2-CA85-5B99-CD65C61F79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235882" y="1717997"/>
            <a:ext cx="812444" cy="1600679"/>
          </a:xfrm>
          <a:prstGeom prst="rect">
            <a:avLst/>
          </a:prstGeom>
        </p:spPr>
      </p:pic>
    </p:spTree>
    <p:extLst>
      <p:ext uri="{BB962C8B-B14F-4D97-AF65-F5344CB8AC3E}">
        <p14:creationId xmlns:p14="http://schemas.microsoft.com/office/powerpoint/2010/main" val="404907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14" name="Google Shape;174;p39" descr="Map&#10;&#10;Description automatically generated">
            <a:extLst>
              <a:ext uri="{FF2B5EF4-FFF2-40B4-BE49-F238E27FC236}">
                <a16:creationId xmlns:a16="http://schemas.microsoft.com/office/drawing/2014/main" id="{698351E8-BEC3-45E4-AFC9-78C3A8509161}"/>
              </a:ext>
            </a:extLst>
          </p:cNvPr>
          <p:cNvPicPr preferRelativeResize="0"/>
          <p:nvPr/>
        </p:nvPicPr>
        <p:blipFill rotWithShape="1">
          <a:blip r:embed="rId5">
            <a:alphaModFix/>
          </a:blip>
          <a:srcRect/>
          <a:stretch/>
        </p:blipFill>
        <p:spPr>
          <a:xfrm>
            <a:off x="9093358" y="132125"/>
            <a:ext cx="1786322" cy="1330066"/>
          </a:xfrm>
          <a:prstGeom prst="rect">
            <a:avLst/>
          </a:prstGeom>
          <a:noFill/>
          <a:ln>
            <a:noFill/>
          </a:ln>
        </p:spPr>
      </p:pic>
      <p:pic>
        <p:nvPicPr>
          <p:cNvPr id="15" name="Picture 14">
            <a:extLst>
              <a:ext uri="{FF2B5EF4-FFF2-40B4-BE49-F238E27FC236}">
                <a16:creationId xmlns:a16="http://schemas.microsoft.com/office/drawing/2014/main" id="{1DE70EFD-D9DC-4D8E-9D3F-CB3C43446AA3}"/>
              </a:ext>
            </a:extLst>
          </p:cNvPr>
          <p:cNvPicPr>
            <a:picLocks noChangeAspect="1"/>
          </p:cNvPicPr>
          <p:nvPr/>
        </p:nvPicPr>
        <p:blipFill rotWithShape="1">
          <a:blip r:embed="rId6"/>
          <a:srcRect l="49254"/>
          <a:stretch/>
        </p:blipFill>
        <p:spPr>
          <a:xfrm>
            <a:off x="8264032" y="-83917"/>
            <a:ext cx="654346" cy="1510319"/>
          </a:xfrm>
          <a:prstGeom prst="rect">
            <a:avLst/>
          </a:prstGeom>
        </p:spPr>
      </p:pic>
      <p:pic>
        <p:nvPicPr>
          <p:cNvPr id="16" name="Picture 2" descr="Envelope, Mail, Postage, Post Office">
            <a:extLst>
              <a:ext uri="{FF2B5EF4-FFF2-40B4-BE49-F238E27FC236}">
                <a16:creationId xmlns:a16="http://schemas.microsoft.com/office/drawing/2014/main" id="{E985951C-86EE-4484-91B8-1C4B729042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7301" y="96398"/>
            <a:ext cx="821751" cy="75512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2A30A88-595C-4DED-8AC8-5E5E3C2C416E}"/>
              </a:ext>
            </a:extLst>
          </p:cNvPr>
          <p:cNvSpPr txBox="1"/>
          <p:nvPr/>
        </p:nvSpPr>
        <p:spPr>
          <a:xfrm>
            <a:off x="166499" y="266745"/>
            <a:ext cx="429957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Una carta para Max.</a:t>
            </a:r>
          </a:p>
        </p:txBody>
      </p:sp>
      <p:sp>
        <p:nvSpPr>
          <p:cNvPr id="18" name="TextBox 17">
            <a:extLst>
              <a:ext uri="{FF2B5EF4-FFF2-40B4-BE49-F238E27FC236}">
                <a16:creationId xmlns:a16="http://schemas.microsoft.com/office/drawing/2014/main" id="{3284931C-B411-4C29-AA0F-E1535AE7573B}"/>
              </a:ext>
            </a:extLst>
          </p:cNvPr>
          <p:cNvSpPr txBox="1"/>
          <p:nvPr/>
        </p:nvSpPr>
        <p:spPr>
          <a:xfrm>
            <a:off x="166498" y="924356"/>
            <a:ext cx="788549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Sofía describe Lugo. ¿</a:t>
            </a:r>
            <a:r>
              <a:rPr lang="en-GB" sz="3200" dirty="0" err="1">
                <a:solidFill>
                  <a:srgbClr val="002060"/>
                </a:solidFill>
                <a:latin typeface="Century Gothic" panose="020B0502020202020204" pitchFamily="34" charset="0"/>
              </a:rPr>
              <a:t>Qué</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tiene</a:t>
            </a:r>
            <a:r>
              <a:rPr lang="en-GB" sz="3200" dirty="0">
                <a:solidFill>
                  <a:srgbClr val="002060"/>
                </a:solidFill>
                <a:latin typeface="Century Gothic" panose="020B0502020202020204" pitchFamily="34" charset="0"/>
              </a:rPr>
              <a:t> Lugo?</a:t>
            </a:r>
          </a:p>
        </p:txBody>
      </p:sp>
      <p:pic>
        <p:nvPicPr>
          <p:cNvPr id="19" name="Picture 2" descr="Paper, Write, Texture, Lines, Pattern, Writing Paper">
            <a:extLst>
              <a:ext uri="{FF2B5EF4-FFF2-40B4-BE49-F238E27FC236}">
                <a16:creationId xmlns:a16="http://schemas.microsoft.com/office/drawing/2014/main" id="{AD2BB249-0DE9-4B8F-98D5-D3AD9B8897C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5419" r="2001" b="-282"/>
          <a:stretch/>
        </p:blipFill>
        <p:spPr bwMode="auto">
          <a:xfrm>
            <a:off x="587121" y="1509131"/>
            <a:ext cx="5521071" cy="7924966"/>
          </a:xfrm>
          <a:custGeom>
            <a:avLst/>
            <a:gdLst>
              <a:gd name="connsiteX0" fmla="*/ 0 w 5521071"/>
              <a:gd name="connsiteY0" fmla="*/ 0 h 7924966"/>
              <a:gd name="connsiteX1" fmla="*/ 386475 w 5521071"/>
              <a:gd name="connsiteY1" fmla="*/ 0 h 7924966"/>
              <a:gd name="connsiteX2" fmla="*/ 938582 w 5521071"/>
              <a:gd name="connsiteY2" fmla="*/ 0 h 7924966"/>
              <a:gd name="connsiteX3" fmla="*/ 1325057 w 5521071"/>
              <a:gd name="connsiteY3" fmla="*/ 0 h 7924966"/>
              <a:gd name="connsiteX4" fmla="*/ 1987586 w 5521071"/>
              <a:gd name="connsiteY4" fmla="*/ 0 h 7924966"/>
              <a:gd name="connsiteX5" fmla="*/ 2594903 w 5521071"/>
              <a:gd name="connsiteY5" fmla="*/ 0 h 7924966"/>
              <a:gd name="connsiteX6" fmla="*/ 3147010 w 5521071"/>
              <a:gd name="connsiteY6" fmla="*/ 0 h 7924966"/>
              <a:gd name="connsiteX7" fmla="*/ 3643907 w 5521071"/>
              <a:gd name="connsiteY7" fmla="*/ 0 h 7924966"/>
              <a:gd name="connsiteX8" fmla="*/ 4085593 w 5521071"/>
              <a:gd name="connsiteY8" fmla="*/ 0 h 7924966"/>
              <a:gd name="connsiteX9" fmla="*/ 4527278 w 5521071"/>
              <a:gd name="connsiteY9" fmla="*/ 0 h 7924966"/>
              <a:gd name="connsiteX10" fmla="*/ 5521071 w 5521071"/>
              <a:gd name="connsiteY10" fmla="*/ 0 h 7924966"/>
              <a:gd name="connsiteX11" fmla="*/ 5521071 w 5521071"/>
              <a:gd name="connsiteY11" fmla="*/ 724568 h 7924966"/>
              <a:gd name="connsiteX12" fmla="*/ 5521071 w 5521071"/>
              <a:gd name="connsiteY12" fmla="*/ 1369887 h 7924966"/>
              <a:gd name="connsiteX13" fmla="*/ 5521071 w 5521071"/>
              <a:gd name="connsiteY13" fmla="*/ 1856706 h 7924966"/>
              <a:gd name="connsiteX14" fmla="*/ 5521071 w 5521071"/>
              <a:gd name="connsiteY14" fmla="*/ 2502025 h 7924966"/>
              <a:gd name="connsiteX15" fmla="*/ 5521071 w 5521071"/>
              <a:gd name="connsiteY15" fmla="*/ 3147344 h 7924966"/>
              <a:gd name="connsiteX16" fmla="*/ 5521071 w 5521071"/>
              <a:gd name="connsiteY16" fmla="*/ 3554913 h 7924966"/>
              <a:gd name="connsiteX17" fmla="*/ 5521071 w 5521071"/>
              <a:gd name="connsiteY17" fmla="*/ 3962483 h 7924966"/>
              <a:gd name="connsiteX18" fmla="*/ 5521071 w 5521071"/>
              <a:gd name="connsiteY18" fmla="*/ 4528552 h 7924966"/>
              <a:gd name="connsiteX19" fmla="*/ 5521071 w 5521071"/>
              <a:gd name="connsiteY19" fmla="*/ 4936122 h 7924966"/>
              <a:gd name="connsiteX20" fmla="*/ 5521071 w 5521071"/>
              <a:gd name="connsiteY20" fmla="*/ 5343691 h 7924966"/>
              <a:gd name="connsiteX21" fmla="*/ 5521071 w 5521071"/>
              <a:gd name="connsiteY21" fmla="*/ 5909760 h 7924966"/>
              <a:gd name="connsiteX22" fmla="*/ 5521071 w 5521071"/>
              <a:gd name="connsiteY22" fmla="*/ 6317330 h 7924966"/>
              <a:gd name="connsiteX23" fmla="*/ 5521071 w 5521071"/>
              <a:gd name="connsiteY23" fmla="*/ 6804149 h 7924966"/>
              <a:gd name="connsiteX24" fmla="*/ 5521071 w 5521071"/>
              <a:gd name="connsiteY24" fmla="*/ 7290969 h 7924966"/>
              <a:gd name="connsiteX25" fmla="*/ 5521071 w 5521071"/>
              <a:gd name="connsiteY25" fmla="*/ 7924966 h 7924966"/>
              <a:gd name="connsiteX26" fmla="*/ 4913753 w 5521071"/>
              <a:gd name="connsiteY26" fmla="*/ 7924966 h 7924966"/>
              <a:gd name="connsiteX27" fmla="*/ 4416857 w 5521071"/>
              <a:gd name="connsiteY27" fmla="*/ 7924966 h 7924966"/>
              <a:gd name="connsiteX28" fmla="*/ 3864750 w 5521071"/>
              <a:gd name="connsiteY28" fmla="*/ 7924966 h 7924966"/>
              <a:gd name="connsiteX29" fmla="*/ 3257432 w 5521071"/>
              <a:gd name="connsiteY29" fmla="*/ 7924966 h 7924966"/>
              <a:gd name="connsiteX30" fmla="*/ 2870957 w 5521071"/>
              <a:gd name="connsiteY30" fmla="*/ 7924966 h 7924966"/>
              <a:gd name="connsiteX31" fmla="*/ 2429271 w 5521071"/>
              <a:gd name="connsiteY31" fmla="*/ 7924966 h 7924966"/>
              <a:gd name="connsiteX32" fmla="*/ 1766743 w 5521071"/>
              <a:gd name="connsiteY32" fmla="*/ 7924966 h 7924966"/>
              <a:gd name="connsiteX33" fmla="*/ 1159425 w 5521071"/>
              <a:gd name="connsiteY33" fmla="*/ 7924966 h 7924966"/>
              <a:gd name="connsiteX34" fmla="*/ 552107 w 5521071"/>
              <a:gd name="connsiteY34" fmla="*/ 7924966 h 7924966"/>
              <a:gd name="connsiteX35" fmla="*/ 0 w 5521071"/>
              <a:gd name="connsiteY35" fmla="*/ 7924966 h 7924966"/>
              <a:gd name="connsiteX36" fmla="*/ 0 w 5521071"/>
              <a:gd name="connsiteY36" fmla="*/ 7358897 h 7924966"/>
              <a:gd name="connsiteX37" fmla="*/ 0 w 5521071"/>
              <a:gd name="connsiteY37" fmla="*/ 6951327 h 7924966"/>
              <a:gd name="connsiteX38" fmla="*/ 0 w 5521071"/>
              <a:gd name="connsiteY38" fmla="*/ 6306009 h 7924966"/>
              <a:gd name="connsiteX39" fmla="*/ 0 w 5521071"/>
              <a:gd name="connsiteY39" fmla="*/ 5819189 h 7924966"/>
              <a:gd name="connsiteX40" fmla="*/ 0 w 5521071"/>
              <a:gd name="connsiteY40" fmla="*/ 5253120 h 7924966"/>
              <a:gd name="connsiteX41" fmla="*/ 0 w 5521071"/>
              <a:gd name="connsiteY41" fmla="*/ 4766301 h 7924966"/>
              <a:gd name="connsiteX42" fmla="*/ 0 w 5521071"/>
              <a:gd name="connsiteY42" fmla="*/ 4120982 h 7924966"/>
              <a:gd name="connsiteX43" fmla="*/ 0 w 5521071"/>
              <a:gd name="connsiteY43" fmla="*/ 3396414 h 7924966"/>
              <a:gd name="connsiteX44" fmla="*/ 0 w 5521071"/>
              <a:gd name="connsiteY44" fmla="*/ 2988844 h 7924966"/>
              <a:gd name="connsiteX45" fmla="*/ 0 w 5521071"/>
              <a:gd name="connsiteY45" fmla="*/ 2264276 h 7924966"/>
              <a:gd name="connsiteX46" fmla="*/ 0 w 5521071"/>
              <a:gd name="connsiteY46" fmla="*/ 1539708 h 7924966"/>
              <a:gd name="connsiteX47" fmla="*/ 0 w 5521071"/>
              <a:gd name="connsiteY47" fmla="*/ 815139 h 7924966"/>
              <a:gd name="connsiteX48" fmla="*/ 0 w 5521071"/>
              <a:gd name="connsiteY48" fmla="*/ 0 h 792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21071" h="7924966" extrusionOk="0">
                <a:moveTo>
                  <a:pt x="0" y="0"/>
                </a:moveTo>
                <a:cubicBezTo>
                  <a:pt x="124886" y="-32750"/>
                  <a:pt x="202338" y="28925"/>
                  <a:pt x="386475" y="0"/>
                </a:cubicBezTo>
                <a:cubicBezTo>
                  <a:pt x="570612" y="-28925"/>
                  <a:pt x="674338" y="59497"/>
                  <a:pt x="938582" y="0"/>
                </a:cubicBezTo>
                <a:cubicBezTo>
                  <a:pt x="1202826" y="-59497"/>
                  <a:pt x="1225617" y="32430"/>
                  <a:pt x="1325057" y="0"/>
                </a:cubicBezTo>
                <a:cubicBezTo>
                  <a:pt x="1424498" y="-32430"/>
                  <a:pt x="1761525" y="66128"/>
                  <a:pt x="1987586" y="0"/>
                </a:cubicBezTo>
                <a:cubicBezTo>
                  <a:pt x="2213647" y="-66128"/>
                  <a:pt x="2340806" y="32562"/>
                  <a:pt x="2594903" y="0"/>
                </a:cubicBezTo>
                <a:cubicBezTo>
                  <a:pt x="2849000" y="-32562"/>
                  <a:pt x="3009541" y="6347"/>
                  <a:pt x="3147010" y="0"/>
                </a:cubicBezTo>
                <a:cubicBezTo>
                  <a:pt x="3284479" y="-6347"/>
                  <a:pt x="3433611" y="29321"/>
                  <a:pt x="3643907" y="0"/>
                </a:cubicBezTo>
                <a:cubicBezTo>
                  <a:pt x="3854203" y="-29321"/>
                  <a:pt x="3996771" y="2951"/>
                  <a:pt x="4085593" y="0"/>
                </a:cubicBezTo>
                <a:cubicBezTo>
                  <a:pt x="4174415" y="-2951"/>
                  <a:pt x="4354646" y="37688"/>
                  <a:pt x="4527278" y="0"/>
                </a:cubicBezTo>
                <a:cubicBezTo>
                  <a:pt x="4699910" y="-37688"/>
                  <a:pt x="5244984" y="88853"/>
                  <a:pt x="5521071" y="0"/>
                </a:cubicBezTo>
                <a:cubicBezTo>
                  <a:pt x="5541027" y="197025"/>
                  <a:pt x="5483074" y="443112"/>
                  <a:pt x="5521071" y="724568"/>
                </a:cubicBezTo>
                <a:cubicBezTo>
                  <a:pt x="5559068" y="1006024"/>
                  <a:pt x="5473584" y="1208493"/>
                  <a:pt x="5521071" y="1369887"/>
                </a:cubicBezTo>
                <a:cubicBezTo>
                  <a:pt x="5568558" y="1531281"/>
                  <a:pt x="5511491" y="1709454"/>
                  <a:pt x="5521071" y="1856706"/>
                </a:cubicBezTo>
                <a:cubicBezTo>
                  <a:pt x="5530651" y="2003958"/>
                  <a:pt x="5513624" y="2303383"/>
                  <a:pt x="5521071" y="2502025"/>
                </a:cubicBezTo>
                <a:cubicBezTo>
                  <a:pt x="5528518" y="2700667"/>
                  <a:pt x="5465375" y="2959195"/>
                  <a:pt x="5521071" y="3147344"/>
                </a:cubicBezTo>
                <a:cubicBezTo>
                  <a:pt x="5576767" y="3335493"/>
                  <a:pt x="5482187" y="3471894"/>
                  <a:pt x="5521071" y="3554913"/>
                </a:cubicBezTo>
                <a:cubicBezTo>
                  <a:pt x="5559955" y="3637932"/>
                  <a:pt x="5481627" y="3797743"/>
                  <a:pt x="5521071" y="3962483"/>
                </a:cubicBezTo>
                <a:cubicBezTo>
                  <a:pt x="5560515" y="4127223"/>
                  <a:pt x="5482425" y="4276672"/>
                  <a:pt x="5521071" y="4528552"/>
                </a:cubicBezTo>
                <a:cubicBezTo>
                  <a:pt x="5559717" y="4780432"/>
                  <a:pt x="5474962" y="4848974"/>
                  <a:pt x="5521071" y="4936122"/>
                </a:cubicBezTo>
                <a:cubicBezTo>
                  <a:pt x="5567180" y="5023270"/>
                  <a:pt x="5494248" y="5234890"/>
                  <a:pt x="5521071" y="5343691"/>
                </a:cubicBezTo>
                <a:cubicBezTo>
                  <a:pt x="5547894" y="5452492"/>
                  <a:pt x="5495307" y="5728421"/>
                  <a:pt x="5521071" y="5909760"/>
                </a:cubicBezTo>
                <a:cubicBezTo>
                  <a:pt x="5546835" y="6091099"/>
                  <a:pt x="5502424" y="6146377"/>
                  <a:pt x="5521071" y="6317330"/>
                </a:cubicBezTo>
                <a:cubicBezTo>
                  <a:pt x="5539718" y="6488283"/>
                  <a:pt x="5505994" y="6702939"/>
                  <a:pt x="5521071" y="6804149"/>
                </a:cubicBezTo>
                <a:cubicBezTo>
                  <a:pt x="5536148" y="6905359"/>
                  <a:pt x="5472292" y="7121488"/>
                  <a:pt x="5521071" y="7290969"/>
                </a:cubicBezTo>
                <a:cubicBezTo>
                  <a:pt x="5569850" y="7460450"/>
                  <a:pt x="5472691" y="7717876"/>
                  <a:pt x="5521071" y="7924966"/>
                </a:cubicBezTo>
                <a:cubicBezTo>
                  <a:pt x="5398603" y="7984844"/>
                  <a:pt x="5178274" y="7867653"/>
                  <a:pt x="4913753" y="7924966"/>
                </a:cubicBezTo>
                <a:cubicBezTo>
                  <a:pt x="4649232" y="7982279"/>
                  <a:pt x="4551056" y="7919505"/>
                  <a:pt x="4416857" y="7924966"/>
                </a:cubicBezTo>
                <a:cubicBezTo>
                  <a:pt x="4282658" y="7930427"/>
                  <a:pt x="4109713" y="7859260"/>
                  <a:pt x="3864750" y="7924966"/>
                </a:cubicBezTo>
                <a:cubicBezTo>
                  <a:pt x="3619787" y="7990672"/>
                  <a:pt x="3394410" y="7901787"/>
                  <a:pt x="3257432" y="7924966"/>
                </a:cubicBezTo>
                <a:cubicBezTo>
                  <a:pt x="3120454" y="7948145"/>
                  <a:pt x="3032661" y="7887117"/>
                  <a:pt x="2870957" y="7924966"/>
                </a:cubicBezTo>
                <a:cubicBezTo>
                  <a:pt x="2709254" y="7962815"/>
                  <a:pt x="2551953" y="7891054"/>
                  <a:pt x="2429271" y="7924966"/>
                </a:cubicBezTo>
                <a:cubicBezTo>
                  <a:pt x="2306589" y="7958878"/>
                  <a:pt x="1901715" y="7868287"/>
                  <a:pt x="1766743" y="7924966"/>
                </a:cubicBezTo>
                <a:cubicBezTo>
                  <a:pt x="1631771" y="7981645"/>
                  <a:pt x="1374625" y="7904928"/>
                  <a:pt x="1159425" y="7924966"/>
                </a:cubicBezTo>
                <a:cubicBezTo>
                  <a:pt x="944225" y="7945004"/>
                  <a:pt x="692423" y="7872323"/>
                  <a:pt x="552107" y="7924966"/>
                </a:cubicBezTo>
                <a:cubicBezTo>
                  <a:pt x="411791" y="7977609"/>
                  <a:pt x="136118" y="7859616"/>
                  <a:pt x="0" y="7924966"/>
                </a:cubicBezTo>
                <a:cubicBezTo>
                  <a:pt x="-60658" y="7729934"/>
                  <a:pt x="27919" y="7520807"/>
                  <a:pt x="0" y="7358897"/>
                </a:cubicBezTo>
                <a:cubicBezTo>
                  <a:pt x="-27919" y="7196987"/>
                  <a:pt x="17101" y="7039207"/>
                  <a:pt x="0" y="6951327"/>
                </a:cubicBezTo>
                <a:cubicBezTo>
                  <a:pt x="-17101" y="6863447"/>
                  <a:pt x="39753" y="6439332"/>
                  <a:pt x="0" y="6306009"/>
                </a:cubicBezTo>
                <a:cubicBezTo>
                  <a:pt x="-39753" y="6172686"/>
                  <a:pt x="44612" y="5931922"/>
                  <a:pt x="0" y="5819189"/>
                </a:cubicBezTo>
                <a:cubicBezTo>
                  <a:pt x="-44612" y="5706456"/>
                  <a:pt x="47809" y="5417842"/>
                  <a:pt x="0" y="5253120"/>
                </a:cubicBezTo>
                <a:cubicBezTo>
                  <a:pt x="-47809" y="5088398"/>
                  <a:pt x="51995" y="4995650"/>
                  <a:pt x="0" y="4766301"/>
                </a:cubicBezTo>
                <a:cubicBezTo>
                  <a:pt x="-51995" y="4536952"/>
                  <a:pt x="55814" y="4299295"/>
                  <a:pt x="0" y="4120982"/>
                </a:cubicBezTo>
                <a:cubicBezTo>
                  <a:pt x="-55814" y="3942669"/>
                  <a:pt x="56436" y="3718487"/>
                  <a:pt x="0" y="3396414"/>
                </a:cubicBezTo>
                <a:cubicBezTo>
                  <a:pt x="-56436" y="3074341"/>
                  <a:pt x="40385" y="3181409"/>
                  <a:pt x="0" y="2988844"/>
                </a:cubicBezTo>
                <a:cubicBezTo>
                  <a:pt x="-40385" y="2796279"/>
                  <a:pt x="46866" y="2498173"/>
                  <a:pt x="0" y="2264276"/>
                </a:cubicBezTo>
                <a:cubicBezTo>
                  <a:pt x="-46866" y="2030379"/>
                  <a:pt x="22873" y="1900584"/>
                  <a:pt x="0" y="1539708"/>
                </a:cubicBezTo>
                <a:cubicBezTo>
                  <a:pt x="-22873" y="1178832"/>
                  <a:pt x="67237" y="1124688"/>
                  <a:pt x="0" y="815139"/>
                </a:cubicBezTo>
                <a:cubicBezTo>
                  <a:pt x="-67237" y="505590"/>
                  <a:pt x="68707" y="201554"/>
                  <a:pt x="0" y="0"/>
                </a:cubicBezTo>
                <a:close/>
              </a:path>
            </a:pathLst>
          </a:custGeom>
          <a:noFill/>
          <a:ln>
            <a:noFill/>
            <a:extLst>
              <a:ext uri="{C807C97D-BFC1-408E-A445-0C87EB9F89A2}">
                <ask:lineSketchStyleProps xmlns:ask="http://schemas.microsoft.com/office/drawing/2018/sketchyshapes" sd="3773373466">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8CE7B5F-9C8C-45A7-ADEF-415FD2F50F87}"/>
              </a:ext>
            </a:extLst>
          </p:cNvPr>
          <p:cNvSpPr txBox="1"/>
          <p:nvPr/>
        </p:nvSpPr>
        <p:spPr>
          <a:xfrm>
            <a:off x="883386" y="2340864"/>
            <a:ext cx="4003019" cy="646331"/>
          </a:xfrm>
          <a:prstGeom prst="rect">
            <a:avLst/>
          </a:prstGeom>
          <a:noFill/>
        </p:spPr>
        <p:txBody>
          <a:bodyPr wrap="none" rtlCol="0">
            <a:spAutoFit/>
          </a:bodyPr>
          <a:lstStyle/>
          <a:p>
            <a:r>
              <a:rPr lang="en-GB" sz="3600" dirty="0">
                <a:solidFill>
                  <a:srgbClr val="002060"/>
                </a:solidFill>
                <a:latin typeface="Segoe Script" panose="030B0504020000000003" pitchFamily="66" charset="0"/>
              </a:rPr>
              <a:t>Tiene un hotel.</a:t>
            </a:r>
          </a:p>
        </p:txBody>
      </p:sp>
      <p:sp>
        <p:nvSpPr>
          <p:cNvPr id="21" name="TextBox 20">
            <a:extLst>
              <a:ext uri="{FF2B5EF4-FFF2-40B4-BE49-F238E27FC236}">
                <a16:creationId xmlns:a16="http://schemas.microsoft.com/office/drawing/2014/main" id="{0C0F239C-CE9A-4297-BC7F-FDCCB95483A6}"/>
              </a:ext>
            </a:extLst>
          </p:cNvPr>
          <p:cNvSpPr txBox="1"/>
          <p:nvPr/>
        </p:nvSpPr>
        <p:spPr>
          <a:xfrm>
            <a:off x="877883" y="3105834"/>
            <a:ext cx="4876656" cy="646331"/>
          </a:xfrm>
          <a:prstGeom prst="rect">
            <a:avLst/>
          </a:prstGeom>
          <a:noFill/>
        </p:spPr>
        <p:txBody>
          <a:bodyPr wrap="none" rtlCol="0">
            <a:spAutoFit/>
          </a:bodyPr>
          <a:lstStyle/>
          <a:p>
            <a:r>
              <a:rPr lang="en-GB" sz="3600" dirty="0">
                <a:solidFill>
                  <a:srgbClr val="002060"/>
                </a:solidFill>
                <a:latin typeface="Segoe Script" panose="030B0504020000000003" pitchFamily="66" charset="0"/>
              </a:rPr>
              <a:t>Tiene una piscina.</a:t>
            </a:r>
          </a:p>
        </p:txBody>
      </p:sp>
      <p:sp>
        <p:nvSpPr>
          <p:cNvPr id="22" name="TextBox 21">
            <a:extLst>
              <a:ext uri="{FF2B5EF4-FFF2-40B4-BE49-F238E27FC236}">
                <a16:creationId xmlns:a16="http://schemas.microsoft.com/office/drawing/2014/main" id="{651D904A-1503-4FA8-A760-54326545CC28}"/>
              </a:ext>
            </a:extLst>
          </p:cNvPr>
          <p:cNvSpPr txBox="1"/>
          <p:nvPr/>
        </p:nvSpPr>
        <p:spPr>
          <a:xfrm>
            <a:off x="877883" y="3827976"/>
            <a:ext cx="4491935" cy="646331"/>
          </a:xfrm>
          <a:prstGeom prst="rect">
            <a:avLst/>
          </a:prstGeom>
          <a:noFill/>
        </p:spPr>
        <p:txBody>
          <a:bodyPr wrap="none" rtlCol="0">
            <a:spAutoFit/>
          </a:bodyPr>
          <a:lstStyle/>
          <a:p>
            <a:r>
              <a:rPr lang="en-GB" sz="3600" dirty="0">
                <a:solidFill>
                  <a:srgbClr val="002060"/>
                </a:solidFill>
                <a:latin typeface="Segoe Script" panose="030B0504020000000003" pitchFamily="66" charset="0"/>
              </a:rPr>
              <a:t>Tiene un </a:t>
            </a:r>
            <a:r>
              <a:rPr lang="en-GB" sz="3600" dirty="0" err="1">
                <a:solidFill>
                  <a:srgbClr val="002060"/>
                </a:solidFill>
                <a:latin typeface="Segoe Script" panose="030B0504020000000003" pitchFamily="66" charset="0"/>
              </a:rPr>
              <a:t>parque</a:t>
            </a:r>
            <a:r>
              <a:rPr lang="en-GB" sz="3600" dirty="0">
                <a:solidFill>
                  <a:srgbClr val="002060"/>
                </a:solidFill>
                <a:latin typeface="Segoe Script" panose="030B0504020000000003" pitchFamily="66" charset="0"/>
              </a:rPr>
              <a:t>.</a:t>
            </a:r>
          </a:p>
        </p:txBody>
      </p:sp>
      <p:sp>
        <p:nvSpPr>
          <p:cNvPr id="23" name="TextBox 22">
            <a:extLst>
              <a:ext uri="{FF2B5EF4-FFF2-40B4-BE49-F238E27FC236}">
                <a16:creationId xmlns:a16="http://schemas.microsoft.com/office/drawing/2014/main" id="{12D3B4ED-F6F2-4AEB-9B0E-B08FA868042E}"/>
              </a:ext>
            </a:extLst>
          </p:cNvPr>
          <p:cNvSpPr txBox="1"/>
          <p:nvPr/>
        </p:nvSpPr>
        <p:spPr>
          <a:xfrm>
            <a:off x="877882" y="4583898"/>
            <a:ext cx="4831772" cy="646331"/>
          </a:xfrm>
          <a:prstGeom prst="rect">
            <a:avLst/>
          </a:prstGeom>
          <a:noFill/>
        </p:spPr>
        <p:txBody>
          <a:bodyPr wrap="none" rtlCol="0">
            <a:spAutoFit/>
          </a:bodyPr>
          <a:lstStyle/>
          <a:p>
            <a:r>
              <a:rPr lang="en-GB" sz="3600" dirty="0">
                <a:solidFill>
                  <a:srgbClr val="002060"/>
                </a:solidFill>
                <a:latin typeface="Segoe Script" panose="030B0504020000000003" pitchFamily="66" charset="0"/>
              </a:rPr>
              <a:t>Tiene una </a:t>
            </a:r>
            <a:r>
              <a:rPr lang="en-GB" sz="3600" dirty="0" err="1">
                <a:solidFill>
                  <a:srgbClr val="002060"/>
                </a:solidFill>
                <a:latin typeface="Segoe Script" panose="030B0504020000000003" pitchFamily="66" charset="0"/>
              </a:rPr>
              <a:t>escuela</a:t>
            </a:r>
            <a:r>
              <a:rPr lang="en-GB" sz="3600" dirty="0">
                <a:solidFill>
                  <a:srgbClr val="002060"/>
                </a:solidFill>
                <a:latin typeface="Segoe Script" panose="030B0504020000000003" pitchFamily="66" charset="0"/>
              </a:rPr>
              <a:t>.</a:t>
            </a:r>
          </a:p>
        </p:txBody>
      </p:sp>
      <p:pic>
        <p:nvPicPr>
          <p:cNvPr id="26" name="Picture 2" descr="Stream, Water, Nature, Flowing, Blue">
            <a:extLst>
              <a:ext uri="{FF2B5EF4-FFF2-40B4-BE49-F238E27FC236}">
                <a16:creationId xmlns:a16="http://schemas.microsoft.com/office/drawing/2014/main" id="{88772F7A-D9D9-4A2F-900A-501A0D81513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 r="1917" b="63642"/>
          <a:stretch/>
        </p:blipFill>
        <p:spPr bwMode="auto">
          <a:xfrm>
            <a:off x="6563958" y="6020256"/>
            <a:ext cx="2354420" cy="87376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07DD16AF-DA3D-4334-9CD3-E284C62C0C59}"/>
              </a:ext>
            </a:extLst>
          </p:cNvPr>
          <p:cNvSpPr txBox="1"/>
          <p:nvPr/>
        </p:nvSpPr>
        <p:spPr>
          <a:xfrm>
            <a:off x="877882" y="5348868"/>
            <a:ext cx="4647426" cy="646331"/>
          </a:xfrm>
          <a:prstGeom prst="rect">
            <a:avLst/>
          </a:prstGeom>
          <a:noFill/>
        </p:spPr>
        <p:txBody>
          <a:bodyPr wrap="none" rtlCol="0">
            <a:spAutoFit/>
          </a:bodyPr>
          <a:lstStyle/>
          <a:p>
            <a:r>
              <a:rPr lang="en-GB" sz="3600" dirty="0">
                <a:solidFill>
                  <a:srgbClr val="002060"/>
                </a:solidFill>
                <a:latin typeface="Segoe Script" panose="030B0504020000000003" pitchFamily="66" charset="0"/>
              </a:rPr>
              <a:t>Tiene una </a:t>
            </a:r>
            <a:r>
              <a:rPr lang="en-GB" sz="3600" dirty="0" err="1">
                <a:solidFill>
                  <a:srgbClr val="002060"/>
                </a:solidFill>
                <a:latin typeface="Segoe Script" panose="030B0504020000000003" pitchFamily="66" charset="0"/>
              </a:rPr>
              <a:t>iglesia</a:t>
            </a:r>
            <a:r>
              <a:rPr lang="en-GB" sz="3600" dirty="0">
                <a:solidFill>
                  <a:srgbClr val="002060"/>
                </a:solidFill>
                <a:latin typeface="Segoe Script" panose="030B0504020000000003" pitchFamily="66" charset="0"/>
              </a:rPr>
              <a:t>.</a:t>
            </a:r>
          </a:p>
        </p:txBody>
      </p:sp>
      <p:sp>
        <p:nvSpPr>
          <p:cNvPr id="28" name="TextBox 27">
            <a:extLst>
              <a:ext uri="{FF2B5EF4-FFF2-40B4-BE49-F238E27FC236}">
                <a16:creationId xmlns:a16="http://schemas.microsoft.com/office/drawing/2014/main" id="{A98BDF12-1287-4B4D-B886-31AA6F59CE17}"/>
              </a:ext>
            </a:extLst>
          </p:cNvPr>
          <p:cNvSpPr txBox="1"/>
          <p:nvPr/>
        </p:nvSpPr>
        <p:spPr>
          <a:xfrm>
            <a:off x="877882" y="6180601"/>
            <a:ext cx="4418197" cy="646331"/>
          </a:xfrm>
          <a:prstGeom prst="rect">
            <a:avLst/>
          </a:prstGeom>
          <a:noFill/>
        </p:spPr>
        <p:txBody>
          <a:bodyPr wrap="none" rtlCol="0">
            <a:spAutoFit/>
          </a:bodyPr>
          <a:lstStyle/>
          <a:p>
            <a:r>
              <a:rPr lang="en-GB" sz="3600" dirty="0">
                <a:solidFill>
                  <a:srgbClr val="002060"/>
                </a:solidFill>
                <a:latin typeface="Segoe Script" panose="030B0504020000000003" pitchFamily="66" charset="0"/>
              </a:rPr>
              <a:t>Tiene un </a:t>
            </a:r>
            <a:r>
              <a:rPr lang="en-GB" sz="3600" dirty="0" err="1">
                <a:solidFill>
                  <a:srgbClr val="002060"/>
                </a:solidFill>
                <a:latin typeface="Segoe Script" panose="030B0504020000000003" pitchFamily="66" charset="0"/>
              </a:rPr>
              <a:t>puente</a:t>
            </a:r>
            <a:r>
              <a:rPr lang="en-GB" sz="3600" dirty="0">
                <a:solidFill>
                  <a:srgbClr val="002060"/>
                </a:solidFill>
                <a:latin typeface="Segoe Script" panose="030B0504020000000003" pitchFamily="66" charset="0"/>
              </a:rPr>
              <a:t>.</a:t>
            </a:r>
          </a:p>
        </p:txBody>
      </p:sp>
      <p:sp>
        <p:nvSpPr>
          <p:cNvPr id="29" name="Action Button: Blank 28">
            <a:hlinkClick r:id="" action="ppaction://noaction" highlightClick="1"/>
            <a:extLst>
              <a:ext uri="{FF2B5EF4-FFF2-40B4-BE49-F238E27FC236}">
                <a16:creationId xmlns:a16="http://schemas.microsoft.com/office/drawing/2014/main" id="{D57FC29A-A3B7-4039-9665-052EFB7C6203}"/>
              </a:ext>
            </a:extLst>
          </p:cNvPr>
          <p:cNvSpPr/>
          <p:nvPr/>
        </p:nvSpPr>
        <p:spPr>
          <a:xfrm>
            <a:off x="249929" y="2340133"/>
            <a:ext cx="465513" cy="397632"/>
          </a:xfrm>
          <a:prstGeom prst="actionButtonBlank">
            <a:avLst/>
          </a:prstGeom>
          <a:solidFill>
            <a:schemeClr val="bg1"/>
          </a:solidFill>
          <a:ln w="19050">
            <a:solidFill>
              <a:srgbClr val="0099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1</a:t>
            </a:r>
          </a:p>
        </p:txBody>
      </p:sp>
      <p:sp>
        <p:nvSpPr>
          <p:cNvPr id="30" name="Action Button: Blank 29">
            <a:hlinkClick r:id="" action="ppaction://noaction" highlightClick="1"/>
            <a:extLst>
              <a:ext uri="{FF2B5EF4-FFF2-40B4-BE49-F238E27FC236}">
                <a16:creationId xmlns:a16="http://schemas.microsoft.com/office/drawing/2014/main" id="{648D0B17-5281-4CC5-8D96-3DF194BA89D2}"/>
              </a:ext>
            </a:extLst>
          </p:cNvPr>
          <p:cNvSpPr/>
          <p:nvPr/>
        </p:nvSpPr>
        <p:spPr>
          <a:xfrm>
            <a:off x="249929" y="3131783"/>
            <a:ext cx="465513" cy="397632"/>
          </a:xfrm>
          <a:prstGeom prst="actionButtonBlank">
            <a:avLst/>
          </a:prstGeom>
          <a:solidFill>
            <a:schemeClr val="bg1"/>
          </a:solidFill>
          <a:ln w="19050">
            <a:solidFill>
              <a:srgbClr val="0099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2</a:t>
            </a:r>
          </a:p>
        </p:txBody>
      </p:sp>
      <p:sp>
        <p:nvSpPr>
          <p:cNvPr id="31" name="Action Button: Blank 30">
            <a:hlinkClick r:id="" action="ppaction://noaction" highlightClick="1"/>
            <a:extLst>
              <a:ext uri="{FF2B5EF4-FFF2-40B4-BE49-F238E27FC236}">
                <a16:creationId xmlns:a16="http://schemas.microsoft.com/office/drawing/2014/main" id="{8316F890-8215-400B-A7B3-DB1A715985EB}"/>
              </a:ext>
            </a:extLst>
          </p:cNvPr>
          <p:cNvSpPr/>
          <p:nvPr/>
        </p:nvSpPr>
        <p:spPr>
          <a:xfrm>
            <a:off x="249929" y="3863565"/>
            <a:ext cx="465513" cy="397632"/>
          </a:xfrm>
          <a:prstGeom prst="actionButtonBlank">
            <a:avLst/>
          </a:prstGeom>
          <a:solidFill>
            <a:schemeClr val="bg1"/>
          </a:solidFill>
          <a:ln w="19050">
            <a:solidFill>
              <a:srgbClr val="0099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3</a:t>
            </a:r>
          </a:p>
        </p:txBody>
      </p:sp>
      <p:sp>
        <p:nvSpPr>
          <p:cNvPr id="32" name="Action Button: Blank 31">
            <a:hlinkClick r:id="" action="ppaction://noaction" highlightClick="1"/>
            <a:extLst>
              <a:ext uri="{FF2B5EF4-FFF2-40B4-BE49-F238E27FC236}">
                <a16:creationId xmlns:a16="http://schemas.microsoft.com/office/drawing/2014/main" id="{756746C9-551D-4FD3-9F95-85696890D741}"/>
              </a:ext>
            </a:extLst>
          </p:cNvPr>
          <p:cNvSpPr/>
          <p:nvPr/>
        </p:nvSpPr>
        <p:spPr>
          <a:xfrm>
            <a:off x="249929" y="4567804"/>
            <a:ext cx="465513" cy="397632"/>
          </a:xfrm>
          <a:prstGeom prst="actionButtonBlank">
            <a:avLst/>
          </a:prstGeom>
          <a:solidFill>
            <a:schemeClr val="bg1"/>
          </a:solidFill>
          <a:ln w="19050">
            <a:solidFill>
              <a:srgbClr val="0099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4</a:t>
            </a:r>
          </a:p>
        </p:txBody>
      </p:sp>
      <p:sp>
        <p:nvSpPr>
          <p:cNvPr id="33" name="Action Button: Blank 32">
            <a:hlinkClick r:id="" action="ppaction://noaction" highlightClick="1"/>
            <a:extLst>
              <a:ext uri="{FF2B5EF4-FFF2-40B4-BE49-F238E27FC236}">
                <a16:creationId xmlns:a16="http://schemas.microsoft.com/office/drawing/2014/main" id="{7662EC9D-779D-4773-BEEF-2A0275BFD1F9}"/>
              </a:ext>
            </a:extLst>
          </p:cNvPr>
          <p:cNvSpPr/>
          <p:nvPr/>
        </p:nvSpPr>
        <p:spPr>
          <a:xfrm>
            <a:off x="249929" y="5421673"/>
            <a:ext cx="465513" cy="397632"/>
          </a:xfrm>
          <a:prstGeom prst="actionButtonBlank">
            <a:avLst/>
          </a:prstGeom>
          <a:solidFill>
            <a:schemeClr val="bg1"/>
          </a:solidFill>
          <a:ln w="19050">
            <a:solidFill>
              <a:srgbClr val="0099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5</a:t>
            </a:r>
          </a:p>
        </p:txBody>
      </p:sp>
      <p:sp>
        <p:nvSpPr>
          <p:cNvPr id="34" name="Action Button: Blank 33">
            <a:hlinkClick r:id="" action="ppaction://noaction" highlightClick="1"/>
            <a:extLst>
              <a:ext uri="{FF2B5EF4-FFF2-40B4-BE49-F238E27FC236}">
                <a16:creationId xmlns:a16="http://schemas.microsoft.com/office/drawing/2014/main" id="{A24053B5-C96C-40A7-902B-E7EA707BAFC0}"/>
              </a:ext>
            </a:extLst>
          </p:cNvPr>
          <p:cNvSpPr/>
          <p:nvPr/>
        </p:nvSpPr>
        <p:spPr>
          <a:xfrm>
            <a:off x="254230" y="6179960"/>
            <a:ext cx="465513" cy="397632"/>
          </a:xfrm>
          <a:prstGeom prst="actionButtonBlank">
            <a:avLst/>
          </a:prstGeom>
          <a:solidFill>
            <a:schemeClr val="bg1"/>
          </a:solidFill>
          <a:ln w="19050">
            <a:solidFill>
              <a:srgbClr val="0099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6</a:t>
            </a:r>
          </a:p>
        </p:txBody>
      </p:sp>
      <p:pic>
        <p:nvPicPr>
          <p:cNvPr id="35" name="Picture 8" descr="Burma, Myanmar, Classroom, Boy, Girl">
            <a:extLst>
              <a:ext uri="{FF2B5EF4-FFF2-40B4-BE49-F238E27FC236}">
                <a16:creationId xmlns:a16="http://schemas.microsoft.com/office/drawing/2014/main" id="{8722DA80-0CB9-45E4-9B4A-34835B6262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72562" y="4924790"/>
            <a:ext cx="1896615" cy="134905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hurch, Religion, Building, Architecture, Facade, Faith">
            <a:extLst>
              <a:ext uri="{FF2B5EF4-FFF2-40B4-BE49-F238E27FC236}">
                <a16:creationId xmlns:a16="http://schemas.microsoft.com/office/drawing/2014/main" id="{E8AEF950-4D4A-4F11-A323-F206AC5ABC2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51489" y="1378401"/>
            <a:ext cx="1923434" cy="224452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Landscape, Park, Trees, Trail, Nature">
            <a:extLst>
              <a:ext uri="{FF2B5EF4-FFF2-40B4-BE49-F238E27FC236}">
                <a16:creationId xmlns:a16="http://schemas.microsoft.com/office/drawing/2014/main" id="{89C8C40A-A860-42A2-AFE0-1AB9A591027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10263" y="2171645"/>
            <a:ext cx="2589753" cy="151031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4" descr="Hostel, 3D, Isometric, Palazzo, Hotel">
            <a:extLst>
              <a:ext uri="{FF2B5EF4-FFF2-40B4-BE49-F238E27FC236}">
                <a16:creationId xmlns:a16="http://schemas.microsoft.com/office/drawing/2014/main" id="{EF3AB6AD-9956-41C6-BEBB-A3A5A49468C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17240" y="4046845"/>
            <a:ext cx="1505878" cy="15103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Pool, Water, Swimming, Green, Grass">
            <a:extLst>
              <a:ext uri="{FF2B5EF4-FFF2-40B4-BE49-F238E27FC236}">
                <a16:creationId xmlns:a16="http://schemas.microsoft.com/office/drawing/2014/main" id="{B039D044-B2C7-4B84-A570-5AD478BA575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32167" y="3665784"/>
            <a:ext cx="2709904" cy="1354952"/>
          </a:xfrm>
          <a:prstGeom prst="rect">
            <a:avLst/>
          </a:prstGeom>
          <a:noFill/>
          <a:extLst>
            <a:ext uri="{909E8E84-426E-40DD-AFC4-6F175D3DCCD1}">
              <a14:hiddenFill xmlns:a14="http://schemas.microsoft.com/office/drawing/2010/main">
                <a:solidFill>
                  <a:srgbClr val="FFFFFF"/>
                </a:solidFill>
              </a14:hiddenFill>
            </a:ext>
          </a:extLst>
        </p:spPr>
      </p:pic>
      <p:sp>
        <p:nvSpPr>
          <p:cNvPr id="40" name="Action Button: Blank 39">
            <a:hlinkClick r:id="" action="ppaction://noaction" highlightClick="1"/>
            <a:extLst>
              <a:ext uri="{FF2B5EF4-FFF2-40B4-BE49-F238E27FC236}">
                <a16:creationId xmlns:a16="http://schemas.microsoft.com/office/drawing/2014/main" id="{C787DF61-31F1-4891-A5E1-413E4AFFDA8C}"/>
              </a:ext>
            </a:extLst>
          </p:cNvPr>
          <p:cNvSpPr/>
          <p:nvPr/>
        </p:nvSpPr>
        <p:spPr>
          <a:xfrm>
            <a:off x="6305548" y="2128426"/>
            <a:ext cx="465513" cy="397632"/>
          </a:xfrm>
          <a:prstGeom prst="actionButtonBlank">
            <a:avLst/>
          </a:prstGeom>
          <a:solidFill>
            <a:schemeClr val="bg1"/>
          </a:solidFill>
          <a:ln w="19050">
            <a:solidFill>
              <a:srgbClr val="0099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A</a:t>
            </a:r>
          </a:p>
        </p:txBody>
      </p:sp>
      <p:sp>
        <p:nvSpPr>
          <p:cNvPr id="41" name="Action Button: Blank 40">
            <a:hlinkClick r:id="" action="ppaction://noaction" highlightClick="1"/>
            <a:extLst>
              <a:ext uri="{FF2B5EF4-FFF2-40B4-BE49-F238E27FC236}">
                <a16:creationId xmlns:a16="http://schemas.microsoft.com/office/drawing/2014/main" id="{0A3CB671-1A90-4A48-AFD3-C4123872D3AD}"/>
              </a:ext>
            </a:extLst>
          </p:cNvPr>
          <p:cNvSpPr/>
          <p:nvPr/>
        </p:nvSpPr>
        <p:spPr>
          <a:xfrm>
            <a:off x="6331201" y="3832203"/>
            <a:ext cx="465513" cy="397632"/>
          </a:xfrm>
          <a:prstGeom prst="actionButtonBlank">
            <a:avLst/>
          </a:prstGeom>
          <a:solidFill>
            <a:schemeClr val="bg1"/>
          </a:solidFill>
          <a:ln w="19050">
            <a:solidFill>
              <a:srgbClr val="0099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B</a:t>
            </a:r>
          </a:p>
        </p:txBody>
      </p:sp>
      <p:sp>
        <p:nvSpPr>
          <p:cNvPr id="42" name="Action Button: Blank 41">
            <a:hlinkClick r:id="" action="ppaction://noaction" highlightClick="1"/>
            <a:extLst>
              <a:ext uri="{FF2B5EF4-FFF2-40B4-BE49-F238E27FC236}">
                <a16:creationId xmlns:a16="http://schemas.microsoft.com/office/drawing/2014/main" id="{ADD48999-86DA-45FF-98FA-C49045562F65}"/>
              </a:ext>
            </a:extLst>
          </p:cNvPr>
          <p:cNvSpPr/>
          <p:nvPr/>
        </p:nvSpPr>
        <p:spPr>
          <a:xfrm>
            <a:off x="6381821" y="5943956"/>
            <a:ext cx="465513" cy="397632"/>
          </a:xfrm>
          <a:prstGeom prst="actionButtonBlank">
            <a:avLst/>
          </a:prstGeom>
          <a:solidFill>
            <a:schemeClr val="bg1"/>
          </a:solidFill>
          <a:ln w="19050">
            <a:solidFill>
              <a:srgbClr val="0099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C</a:t>
            </a:r>
          </a:p>
        </p:txBody>
      </p:sp>
      <p:sp>
        <p:nvSpPr>
          <p:cNvPr id="43" name="Action Button: Blank 42">
            <a:hlinkClick r:id="" action="ppaction://noaction" highlightClick="1"/>
            <a:extLst>
              <a:ext uri="{FF2B5EF4-FFF2-40B4-BE49-F238E27FC236}">
                <a16:creationId xmlns:a16="http://schemas.microsoft.com/office/drawing/2014/main" id="{F312BAD4-E379-49A6-BAA2-610238379682}"/>
              </a:ext>
            </a:extLst>
          </p:cNvPr>
          <p:cNvSpPr/>
          <p:nvPr/>
        </p:nvSpPr>
        <p:spPr>
          <a:xfrm>
            <a:off x="9236542" y="1887788"/>
            <a:ext cx="465513" cy="397632"/>
          </a:xfrm>
          <a:prstGeom prst="actionButtonBlank">
            <a:avLst/>
          </a:prstGeom>
          <a:solidFill>
            <a:schemeClr val="bg1"/>
          </a:solidFill>
          <a:ln w="19050">
            <a:solidFill>
              <a:srgbClr val="0099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D</a:t>
            </a:r>
          </a:p>
        </p:txBody>
      </p:sp>
      <p:sp>
        <p:nvSpPr>
          <p:cNvPr id="44" name="Action Button: Blank 43">
            <a:hlinkClick r:id="" action="ppaction://noaction" highlightClick="1"/>
            <a:extLst>
              <a:ext uri="{FF2B5EF4-FFF2-40B4-BE49-F238E27FC236}">
                <a16:creationId xmlns:a16="http://schemas.microsoft.com/office/drawing/2014/main" id="{B1E7D3B3-69F1-4174-B6C8-AB59DD2A9B92}"/>
              </a:ext>
            </a:extLst>
          </p:cNvPr>
          <p:cNvSpPr/>
          <p:nvPr/>
        </p:nvSpPr>
        <p:spPr>
          <a:xfrm>
            <a:off x="9262195" y="3591565"/>
            <a:ext cx="465513" cy="397632"/>
          </a:xfrm>
          <a:prstGeom prst="actionButtonBlank">
            <a:avLst/>
          </a:prstGeom>
          <a:solidFill>
            <a:schemeClr val="bg1"/>
          </a:solidFill>
          <a:ln w="19050">
            <a:solidFill>
              <a:srgbClr val="0099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E</a:t>
            </a:r>
          </a:p>
        </p:txBody>
      </p:sp>
      <p:sp>
        <p:nvSpPr>
          <p:cNvPr id="45" name="Action Button: Blank 44">
            <a:hlinkClick r:id="" action="ppaction://noaction" highlightClick="1"/>
            <a:extLst>
              <a:ext uri="{FF2B5EF4-FFF2-40B4-BE49-F238E27FC236}">
                <a16:creationId xmlns:a16="http://schemas.microsoft.com/office/drawing/2014/main" id="{5DDD0D46-7BC7-473C-913F-3CD9FC45A046}"/>
              </a:ext>
            </a:extLst>
          </p:cNvPr>
          <p:cNvSpPr/>
          <p:nvPr/>
        </p:nvSpPr>
        <p:spPr>
          <a:xfrm>
            <a:off x="9385976" y="4918895"/>
            <a:ext cx="465513" cy="397632"/>
          </a:xfrm>
          <a:prstGeom prst="actionButtonBlank">
            <a:avLst/>
          </a:prstGeom>
          <a:solidFill>
            <a:schemeClr val="bg1"/>
          </a:solidFill>
          <a:ln w="19050">
            <a:solidFill>
              <a:srgbClr val="0099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F</a:t>
            </a:r>
          </a:p>
        </p:txBody>
      </p:sp>
      <p:sp>
        <p:nvSpPr>
          <p:cNvPr id="46" name="Action Button: Blank 45">
            <a:hlinkClick r:id="" action="ppaction://noaction" highlightClick="1"/>
            <a:extLst>
              <a:ext uri="{FF2B5EF4-FFF2-40B4-BE49-F238E27FC236}">
                <a16:creationId xmlns:a16="http://schemas.microsoft.com/office/drawing/2014/main" id="{07734088-FCD6-452C-B31F-DC9CF53938FA}"/>
              </a:ext>
            </a:extLst>
          </p:cNvPr>
          <p:cNvSpPr/>
          <p:nvPr/>
        </p:nvSpPr>
        <p:spPr>
          <a:xfrm>
            <a:off x="4944766" y="2357006"/>
            <a:ext cx="465513" cy="397632"/>
          </a:xfrm>
          <a:prstGeom prst="actionButtonBlank">
            <a:avLst/>
          </a:prstGeom>
          <a:solidFill>
            <a:schemeClr val="bg1"/>
          </a:solidFill>
          <a:ln w="19050">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92D050"/>
                </a:solidFill>
                <a:latin typeface="Century Gothic" panose="020B0502020202020204" pitchFamily="34" charset="0"/>
              </a:rPr>
              <a:t>B</a:t>
            </a:r>
          </a:p>
        </p:txBody>
      </p:sp>
      <p:sp>
        <p:nvSpPr>
          <p:cNvPr id="47" name="Action Button: Blank 46">
            <a:hlinkClick r:id="" action="ppaction://noaction" highlightClick="1"/>
            <a:extLst>
              <a:ext uri="{FF2B5EF4-FFF2-40B4-BE49-F238E27FC236}">
                <a16:creationId xmlns:a16="http://schemas.microsoft.com/office/drawing/2014/main" id="{093153D5-AD4A-4958-8A45-6967D4898D35}"/>
              </a:ext>
            </a:extLst>
          </p:cNvPr>
          <p:cNvSpPr/>
          <p:nvPr/>
        </p:nvSpPr>
        <p:spPr>
          <a:xfrm>
            <a:off x="5714762" y="3189099"/>
            <a:ext cx="465513" cy="397632"/>
          </a:xfrm>
          <a:prstGeom prst="actionButtonBlank">
            <a:avLst/>
          </a:prstGeom>
          <a:solidFill>
            <a:schemeClr val="bg1"/>
          </a:solidFill>
          <a:ln w="19050">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92D050"/>
                </a:solidFill>
                <a:latin typeface="Century Gothic" panose="020B0502020202020204" pitchFamily="34" charset="0"/>
              </a:rPr>
              <a:t>E</a:t>
            </a:r>
          </a:p>
        </p:txBody>
      </p:sp>
      <p:sp>
        <p:nvSpPr>
          <p:cNvPr id="48" name="Action Button: Blank 47">
            <a:hlinkClick r:id="" action="ppaction://noaction" highlightClick="1"/>
            <a:extLst>
              <a:ext uri="{FF2B5EF4-FFF2-40B4-BE49-F238E27FC236}">
                <a16:creationId xmlns:a16="http://schemas.microsoft.com/office/drawing/2014/main" id="{3BF7A45A-1C5E-49C5-988B-D2E287AE5DB7}"/>
              </a:ext>
            </a:extLst>
          </p:cNvPr>
          <p:cNvSpPr/>
          <p:nvPr/>
        </p:nvSpPr>
        <p:spPr>
          <a:xfrm>
            <a:off x="5356757" y="3945817"/>
            <a:ext cx="465513" cy="397632"/>
          </a:xfrm>
          <a:prstGeom prst="actionButtonBlank">
            <a:avLst/>
          </a:prstGeom>
          <a:solidFill>
            <a:schemeClr val="bg1"/>
          </a:solidFill>
          <a:ln w="19050">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92D050"/>
                </a:solidFill>
                <a:latin typeface="Century Gothic" panose="020B0502020202020204" pitchFamily="34" charset="0"/>
              </a:rPr>
              <a:t>A</a:t>
            </a:r>
          </a:p>
        </p:txBody>
      </p:sp>
      <p:sp>
        <p:nvSpPr>
          <p:cNvPr id="49" name="Action Button: Blank 48">
            <a:hlinkClick r:id="" action="ppaction://noaction" highlightClick="1"/>
            <a:extLst>
              <a:ext uri="{FF2B5EF4-FFF2-40B4-BE49-F238E27FC236}">
                <a16:creationId xmlns:a16="http://schemas.microsoft.com/office/drawing/2014/main" id="{493F7675-8BF0-42E1-BE2E-B2701276128E}"/>
              </a:ext>
            </a:extLst>
          </p:cNvPr>
          <p:cNvSpPr/>
          <p:nvPr/>
        </p:nvSpPr>
        <p:spPr>
          <a:xfrm>
            <a:off x="5686554" y="4674544"/>
            <a:ext cx="465513" cy="397632"/>
          </a:xfrm>
          <a:prstGeom prst="actionButtonBlank">
            <a:avLst/>
          </a:prstGeom>
          <a:solidFill>
            <a:schemeClr val="bg1"/>
          </a:solidFill>
          <a:ln w="19050">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92D050"/>
                </a:solidFill>
                <a:latin typeface="Century Gothic" panose="020B0502020202020204" pitchFamily="34" charset="0"/>
              </a:rPr>
              <a:t>F</a:t>
            </a:r>
          </a:p>
        </p:txBody>
      </p:sp>
      <p:sp>
        <p:nvSpPr>
          <p:cNvPr id="50" name="Action Button: Blank 49">
            <a:hlinkClick r:id="" action="ppaction://noaction" highlightClick="1"/>
            <a:extLst>
              <a:ext uri="{FF2B5EF4-FFF2-40B4-BE49-F238E27FC236}">
                <a16:creationId xmlns:a16="http://schemas.microsoft.com/office/drawing/2014/main" id="{178745DB-70B6-412D-9D9C-22A99B1A6985}"/>
              </a:ext>
            </a:extLst>
          </p:cNvPr>
          <p:cNvSpPr/>
          <p:nvPr/>
        </p:nvSpPr>
        <p:spPr>
          <a:xfrm>
            <a:off x="5531260" y="5416697"/>
            <a:ext cx="465513" cy="397632"/>
          </a:xfrm>
          <a:prstGeom prst="actionButtonBlank">
            <a:avLst/>
          </a:prstGeom>
          <a:solidFill>
            <a:schemeClr val="bg1"/>
          </a:solidFill>
          <a:ln w="19050">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92D050"/>
                </a:solidFill>
                <a:latin typeface="Century Gothic" panose="020B0502020202020204" pitchFamily="34" charset="0"/>
              </a:rPr>
              <a:t>D</a:t>
            </a:r>
          </a:p>
        </p:txBody>
      </p:sp>
      <p:sp>
        <p:nvSpPr>
          <p:cNvPr id="51" name="Action Button: Blank 50">
            <a:hlinkClick r:id="" action="ppaction://noaction" highlightClick="1"/>
            <a:extLst>
              <a:ext uri="{FF2B5EF4-FFF2-40B4-BE49-F238E27FC236}">
                <a16:creationId xmlns:a16="http://schemas.microsoft.com/office/drawing/2014/main" id="{D78D968F-1647-4DCF-8C5B-F708963A3200}"/>
              </a:ext>
            </a:extLst>
          </p:cNvPr>
          <p:cNvSpPr/>
          <p:nvPr/>
        </p:nvSpPr>
        <p:spPr>
          <a:xfrm>
            <a:off x="5228631" y="6246567"/>
            <a:ext cx="465513" cy="397632"/>
          </a:xfrm>
          <a:prstGeom prst="actionButtonBlank">
            <a:avLst/>
          </a:prstGeom>
          <a:solidFill>
            <a:schemeClr val="bg1"/>
          </a:solidFill>
          <a:ln w="19050">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92D050"/>
                </a:solidFill>
                <a:latin typeface="Century Gothic" panose="020B0502020202020204" pitchFamily="34" charset="0"/>
              </a:rPr>
              <a:t>C</a:t>
            </a:r>
          </a:p>
        </p:txBody>
      </p:sp>
      <p:sp>
        <p:nvSpPr>
          <p:cNvPr id="52" name="TextBox 51">
            <a:extLst>
              <a:ext uri="{FF2B5EF4-FFF2-40B4-BE49-F238E27FC236}">
                <a16:creationId xmlns:a16="http://schemas.microsoft.com/office/drawing/2014/main" id="{91D3DC15-CEDB-CF26-B2FE-914F52CB6824}"/>
              </a:ext>
            </a:extLst>
          </p:cNvPr>
          <p:cNvSpPr txBox="1"/>
          <p:nvPr/>
        </p:nvSpPr>
        <p:spPr>
          <a:xfrm>
            <a:off x="9374144" y="6457136"/>
            <a:ext cx="6196262" cy="338554"/>
          </a:xfrm>
          <a:prstGeom prst="rect">
            <a:avLst/>
          </a:prstGeom>
          <a:solidFill>
            <a:schemeClr val="accent6">
              <a:lumMod val="20000"/>
              <a:lumOff val="80000"/>
            </a:schemeClr>
          </a:solidFill>
        </p:spPr>
        <p:txBody>
          <a:bodyPr wrap="square">
            <a:spAutoFit/>
          </a:bodyPr>
          <a:lstStyle/>
          <a:p>
            <a:r>
              <a:rPr lang="en-GB" sz="1600" b="1" dirty="0">
                <a:solidFill>
                  <a:srgbClr val="002060"/>
                </a:solidFill>
                <a:latin typeface="Century Gothic" panose="020B0502020202020204" pitchFamily="34" charset="0"/>
              </a:rPr>
              <a:t>describe = </a:t>
            </a:r>
            <a:r>
              <a:rPr lang="en-GB" sz="1600" dirty="0">
                <a:solidFill>
                  <a:srgbClr val="002060"/>
                </a:solidFill>
                <a:latin typeface="Century Gothic" panose="020B0502020202020204" pitchFamily="34" charset="0"/>
              </a:rPr>
              <a:t>s/he describes</a:t>
            </a:r>
            <a:endParaRPr lang="en-GB" sz="1600" dirty="0"/>
          </a:p>
        </p:txBody>
      </p:sp>
      <p:pic>
        <p:nvPicPr>
          <p:cNvPr id="53" name="Graphic 52" descr="Teacher">
            <a:extLst>
              <a:ext uri="{FF2B5EF4-FFF2-40B4-BE49-F238E27FC236}">
                <a16:creationId xmlns:a16="http://schemas.microsoft.com/office/drawing/2014/main" id="{EADE950C-112B-7B3B-668B-4A28A7CAE2E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906" y="741113"/>
            <a:ext cx="914400" cy="914400"/>
          </a:xfrm>
          <a:prstGeom prst="rect">
            <a:avLst/>
          </a:prstGeom>
        </p:spPr>
      </p:pic>
      <p:sp>
        <p:nvSpPr>
          <p:cNvPr id="54" name="Speech Bubble: Rectangle with Corners Rounded 53">
            <a:extLst>
              <a:ext uri="{FF2B5EF4-FFF2-40B4-BE49-F238E27FC236}">
                <a16:creationId xmlns:a16="http://schemas.microsoft.com/office/drawing/2014/main" id="{753E0CA2-7DF5-57CB-773F-BE898A59005E}"/>
              </a:ext>
            </a:extLst>
          </p:cNvPr>
          <p:cNvSpPr/>
          <p:nvPr/>
        </p:nvSpPr>
        <p:spPr>
          <a:xfrm>
            <a:off x="965307" y="1025655"/>
            <a:ext cx="5679100" cy="487075"/>
          </a:xfrm>
          <a:prstGeom prst="wedgeRoundRectCallout">
            <a:avLst>
              <a:gd name="adj1" fmla="val -53482"/>
              <a:gd name="adj2" fmla="val -32389"/>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AR" sz="2800" b="1" kern="0" dirty="0">
                <a:solidFill>
                  <a:schemeClr val="bg1"/>
                </a:solidFill>
                <a:latin typeface="Century Gothic"/>
                <a:ea typeface="Century Gothic"/>
                <a:cs typeface="Century Gothic"/>
                <a:sym typeface="Century Gothic"/>
              </a:rPr>
              <a:t>Lee las frases y escribe la letra.</a:t>
            </a:r>
            <a:endParaRPr kumimoji="0" lang="es-AR" sz="2800" b="1" i="0" u="none" strike="noStrike" kern="0" cap="none" spc="0" normalizeH="0" baseline="0" noProof="0" dirty="0">
              <a:ln>
                <a:noFill/>
              </a:ln>
              <a:solidFill>
                <a:schemeClr val="bg1"/>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55436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8"/>
                                        </p:tgtEl>
                                      </p:cBhvr>
                                    </p:animEffect>
                                    <p:set>
                                      <p:cBhvr>
                                        <p:cTn id="14" dur="1" fill="hold">
                                          <p:stCondLst>
                                            <p:cond delay="499"/>
                                          </p:stCondLst>
                                        </p:cTn>
                                        <p:tgtEl>
                                          <p:spTgt spid="18"/>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par>
                                <p:cTn id="18" presetID="10" presetClass="entr" presetSubtype="0" fill="hold"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ppt_x"/>
                                          </p:val>
                                        </p:tav>
                                        <p:tav tm="100000">
                                          <p:val>
                                            <p:strVal val="#ppt_x"/>
                                          </p:val>
                                        </p:tav>
                                      </p:tavLst>
                                    </p:anim>
                                    <p:anim calcmode="lin" valueType="num">
                                      <p:cBhvr additive="base">
                                        <p:cTn id="54" dur="500" fill="hold"/>
                                        <p:tgtEl>
                                          <p:spTgt spid="4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500" fill="hold"/>
                                        <p:tgtEl>
                                          <p:spTgt spid="42"/>
                                        </p:tgtEl>
                                        <p:attrNameLst>
                                          <p:attrName>ppt_x</p:attrName>
                                        </p:attrNameLst>
                                      </p:cBhvr>
                                      <p:tavLst>
                                        <p:tav tm="0">
                                          <p:val>
                                            <p:strVal val="#ppt_x"/>
                                          </p:val>
                                        </p:tav>
                                        <p:tav tm="100000">
                                          <p:val>
                                            <p:strVal val="#ppt_x"/>
                                          </p:val>
                                        </p:tav>
                                      </p:tavLst>
                                    </p:anim>
                                    <p:anim calcmode="lin" valueType="num">
                                      <p:cBhvr additive="base">
                                        <p:cTn id="58" dur="500" fill="hold"/>
                                        <p:tgtEl>
                                          <p:spTgt spid="4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ppt_x"/>
                                          </p:val>
                                        </p:tav>
                                        <p:tav tm="100000">
                                          <p:val>
                                            <p:strVal val="#ppt_x"/>
                                          </p:val>
                                        </p:tav>
                                      </p:tavLst>
                                    </p:anim>
                                    <p:anim calcmode="lin" valueType="num">
                                      <p:cBhvr additive="base">
                                        <p:cTn id="62" dur="500" fill="hold"/>
                                        <p:tgtEl>
                                          <p:spTgt spid="4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additive="base">
                                        <p:cTn id="65" dur="500" fill="hold"/>
                                        <p:tgtEl>
                                          <p:spTgt spid="44"/>
                                        </p:tgtEl>
                                        <p:attrNameLst>
                                          <p:attrName>ppt_x</p:attrName>
                                        </p:attrNameLst>
                                      </p:cBhvr>
                                      <p:tavLst>
                                        <p:tav tm="0">
                                          <p:val>
                                            <p:strVal val="#ppt_x"/>
                                          </p:val>
                                        </p:tav>
                                        <p:tav tm="100000">
                                          <p:val>
                                            <p:strVal val="#ppt_x"/>
                                          </p:val>
                                        </p:tav>
                                      </p:tavLst>
                                    </p:anim>
                                    <p:anim calcmode="lin" valueType="num">
                                      <p:cBhvr additive="base">
                                        <p:cTn id="66" dur="500" fill="hold"/>
                                        <p:tgtEl>
                                          <p:spTgt spid="4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additive="base">
                                        <p:cTn id="69" dur="500" fill="hold"/>
                                        <p:tgtEl>
                                          <p:spTgt spid="45"/>
                                        </p:tgtEl>
                                        <p:attrNameLst>
                                          <p:attrName>ppt_x</p:attrName>
                                        </p:attrNameLst>
                                      </p:cBhvr>
                                      <p:tavLst>
                                        <p:tav tm="0">
                                          <p:val>
                                            <p:strVal val="#ppt_x"/>
                                          </p:val>
                                        </p:tav>
                                        <p:tav tm="100000">
                                          <p:val>
                                            <p:strVal val="#ppt_x"/>
                                          </p:val>
                                        </p:tav>
                                      </p:tavLst>
                                    </p:anim>
                                    <p:anim calcmode="lin" valueType="num">
                                      <p:cBhvr additive="base">
                                        <p:cTn id="7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500" fill="hold"/>
                                        <p:tgtEl>
                                          <p:spTgt spid="46"/>
                                        </p:tgtEl>
                                        <p:attrNameLst>
                                          <p:attrName>ppt_x</p:attrName>
                                        </p:attrNameLst>
                                      </p:cBhvr>
                                      <p:tavLst>
                                        <p:tav tm="0">
                                          <p:val>
                                            <p:strVal val="#ppt_x"/>
                                          </p:val>
                                        </p:tav>
                                        <p:tav tm="100000">
                                          <p:val>
                                            <p:strVal val="#ppt_x"/>
                                          </p:val>
                                        </p:tav>
                                      </p:tavLst>
                                    </p:anim>
                                    <p:anim calcmode="lin" valueType="num">
                                      <p:cBhvr additive="base">
                                        <p:cTn id="7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500" fill="hold"/>
                                        <p:tgtEl>
                                          <p:spTgt spid="47"/>
                                        </p:tgtEl>
                                        <p:attrNameLst>
                                          <p:attrName>ppt_x</p:attrName>
                                        </p:attrNameLst>
                                      </p:cBhvr>
                                      <p:tavLst>
                                        <p:tav tm="0">
                                          <p:val>
                                            <p:strVal val="#ppt_x"/>
                                          </p:val>
                                        </p:tav>
                                        <p:tav tm="100000">
                                          <p:val>
                                            <p:strVal val="#ppt_x"/>
                                          </p:val>
                                        </p:tav>
                                      </p:tavLst>
                                    </p:anim>
                                    <p:anim calcmode="lin" valueType="num">
                                      <p:cBhvr additive="base">
                                        <p:cTn id="8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additive="base">
                                        <p:cTn id="87" dur="500" fill="hold"/>
                                        <p:tgtEl>
                                          <p:spTgt spid="48"/>
                                        </p:tgtEl>
                                        <p:attrNameLst>
                                          <p:attrName>ppt_x</p:attrName>
                                        </p:attrNameLst>
                                      </p:cBhvr>
                                      <p:tavLst>
                                        <p:tav tm="0">
                                          <p:val>
                                            <p:strVal val="#ppt_x"/>
                                          </p:val>
                                        </p:tav>
                                        <p:tav tm="100000">
                                          <p:val>
                                            <p:strVal val="#ppt_x"/>
                                          </p:val>
                                        </p:tav>
                                      </p:tavLst>
                                    </p:anim>
                                    <p:anim calcmode="lin" valueType="num">
                                      <p:cBhvr additive="base">
                                        <p:cTn id="8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49"/>
                                        </p:tgtEl>
                                        <p:attrNameLst>
                                          <p:attrName>style.visibility</p:attrName>
                                        </p:attrNameLst>
                                      </p:cBhvr>
                                      <p:to>
                                        <p:strVal val="visible"/>
                                      </p:to>
                                    </p:set>
                                    <p:anim calcmode="lin" valueType="num">
                                      <p:cBhvr additive="base">
                                        <p:cTn id="93" dur="500" fill="hold"/>
                                        <p:tgtEl>
                                          <p:spTgt spid="49"/>
                                        </p:tgtEl>
                                        <p:attrNameLst>
                                          <p:attrName>ppt_x</p:attrName>
                                        </p:attrNameLst>
                                      </p:cBhvr>
                                      <p:tavLst>
                                        <p:tav tm="0">
                                          <p:val>
                                            <p:strVal val="#ppt_x"/>
                                          </p:val>
                                        </p:tav>
                                        <p:tav tm="100000">
                                          <p:val>
                                            <p:strVal val="#ppt_x"/>
                                          </p:val>
                                        </p:tav>
                                      </p:tavLst>
                                    </p:anim>
                                    <p:anim calcmode="lin" valueType="num">
                                      <p:cBhvr additive="base">
                                        <p:cTn id="9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additive="base">
                                        <p:cTn id="99" dur="500" fill="hold"/>
                                        <p:tgtEl>
                                          <p:spTgt spid="50"/>
                                        </p:tgtEl>
                                        <p:attrNameLst>
                                          <p:attrName>ppt_x</p:attrName>
                                        </p:attrNameLst>
                                      </p:cBhvr>
                                      <p:tavLst>
                                        <p:tav tm="0">
                                          <p:val>
                                            <p:strVal val="#ppt_x"/>
                                          </p:val>
                                        </p:tav>
                                        <p:tav tm="100000">
                                          <p:val>
                                            <p:strVal val="#ppt_x"/>
                                          </p:val>
                                        </p:tav>
                                      </p:tavLst>
                                    </p:anim>
                                    <p:anim calcmode="lin" valueType="num">
                                      <p:cBhvr additive="base">
                                        <p:cTn id="10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additive="base">
                                        <p:cTn id="105" dur="500" fill="hold"/>
                                        <p:tgtEl>
                                          <p:spTgt spid="51"/>
                                        </p:tgtEl>
                                        <p:attrNameLst>
                                          <p:attrName>ppt_x</p:attrName>
                                        </p:attrNameLst>
                                      </p:cBhvr>
                                      <p:tavLst>
                                        <p:tav tm="0">
                                          <p:val>
                                            <p:strVal val="#ppt_x"/>
                                          </p:val>
                                        </p:tav>
                                        <p:tav tm="100000">
                                          <p:val>
                                            <p:strVal val="#ppt_x"/>
                                          </p:val>
                                        </p:tav>
                                      </p:tavLst>
                                    </p:anim>
                                    <p:anim calcmode="lin" valueType="num">
                                      <p:cBhvr additive="base">
                                        <p:cTn id="10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59" name="Picture 2" descr="Paper, Write, Texture, Lines, Pattern, Writing Paper">
            <a:extLst>
              <a:ext uri="{FF2B5EF4-FFF2-40B4-BE49-F238E27FC236}">
                <a16:creationId xmlns:a16="http://schemas.microsoft.com/office/drawing/2014/main" id="{8E60F647-5798-4950-B25A-E468DFF5B65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208" r="705" b="71614"/>
          <a:stretch/>
        </p:blipFill>
        <p:spPr bwMode="auto">
          <a:xfrm>
            <a:off x="165619" y="1612328"/>
            <a:ext cx="3630826" cy="800287"/>
          </a:xfrm>
          <a:custGeom>
            <a:avLst/>
            <a:gdLst>
              <a:gd name="connsiteX0" fmla="*/ 0 w 3630826"/>
              <a:gd name="connsiteY0" fmla="*/ 0 h 800287"/>
              <a:gd name="connsiteX1" fmla="*/ 409765 w 3630826"/>
              <a:gd name="connsiteY1" fmla="*/ 0 h 800287"/>
              <a:gd name="connsiteX2" fmla="*/ 928454 w 3630826"/>
              <a:gd name="connsiteY2" fmla="*/ 0 h 800287"/>
              <a:gd name="connsiteX3" fmla="*/ 1338219 w 3630826"/>
              <a:gd name="connsiteY3" fmla="*/ 0 h 800287"/>
              <a:gd name="connsiteX4" fmla="*/ 1929525 w 3630826"/>
              <a:gd name="connsiteY4" fmla="*/ 0 h 800287"/>
              <a:gd name="connsiteX5" fmla="*/ 2484522 w 3630826"/>
              <a:gd name="connsiteY5" fmla="*/ 0 h 800287"/>
              <a:gd name="connsiteX6" fmla="*/ 3003212 w 3630826"/>
              <a:gd name="connsiteY6" fmla="*/ 0 h 800287"/>
              <a:gd name="connsiteX7" fmla="*/ 3630826 w 3630826"/>
              <a:gd name="connsiteY7" fmla="*/ 0 h 800287"/>
              <a:gd name="connsiteX8" fmla="*/ 3630826 w 3630826"/>
              <a:gd name="connsiteY8" fmla="*/ 384138 h 800287"/>
              <a:gd name="connsiteX9" fmla="*/ 3630826 w 3630826"/>
              <a:gd name="connsiteY9" fmla="*/ 800287 h 800287"/>
              <a:gd name="connsiteX10" fmla="*/ 3221061 w 3630826"/>
              <a:gd name="connsiteY10" fmla="*/ 800287 h 800287"/>
              <a:gd name="connsiteX11" fmla="*/ 2629755 w 3630826"/>
              <a:gd name="connsiteY11" fmla="*/ 800287 h 800287"/>
              <a:gd name="connsiteX12" fmla="*/ 2183682 w 3630826"/>
              <a:gd name="connsiteY12" fmla="*/ 800287 h 800287"/>
              <a:gd name="connsiteX13" fmla="*/ 1592377 w 3630826"/>
              <a:gd name="connsiteY13" fmla="*/ 800287 h 800287"/>
              <a:gd name="connsiteX14" fmla="*/ 1001071 w 3630826"/>
              <a:gd name="connsiteY14" fmla="*/ 800287 h 800287"/>
              <a:gd name="connsiteX15" fmla="*/ 554998 w 3630826"/>
              <a:gd name="connsiteY15" fmla="*/ 800287 h 800287"/>
              <a:gd name="connsiteX16" fmla="*/ 0 w 3630826"/>
              <a:gd name="connsiteY16" fmla="*/ 800287 h 800287"/>
              <a:gd name="connsiteX17" fmla="*/ 0 w 3630826"/>
              <a:gd name="connsiteY17" fmla="*/ 384138 h 800287"/>
              <a:gd name="connsiteX18" fmla="*/ 0 w 3630826"/>
              <a:gd name="connsiteY18" fmla="*/ 0 h 80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30826" h="800287" extrusionOk="0">
                <a:moveTo>
                  <a:pt x="0" y="0"/>
                </a:moveTo>
                <a:cubicBezTo>
                  <a:pt x="158252" y="-48812"/>
                  <a:pt x="220306" y="20530"/>
                  <a:pt x="409765" y="0"/>
                </a:cubicBezTo>
                <a:cubicBezTo>
                  <a:pt x="599225" y="-20530"/>
                  <a:pt x="814967" y="6254"/>
                  <a:pt x="928454" y="0"/>
                </a:cubicBezTo>
                <a:cubicBezTo>
                  <a:pt x="1041941" y="-6254"/>
                  <a:pt x="1181768" y="46545"/>
                  <a:pt x="1338219" y="0"/>
                </a:cubicBezTo>
                <a:cubicBezTo>
                  <a:pt x="1494671" y="-46545"/>
                  <a:pt x="1757537" y="60899"/>
                  <a:pt x="1929525" y="0"/>
                </a:cubicBezTo>
                <a:cubicBezTo>
                  <a:pt x="2101513" y="-60899"/>
                  <a:pt x="2297405" y="65248"/>
                  <a:pt x="2484522" y="0"/>
                </a:cubicBezTo>
                <a:cubicBezTo>
                  <a:pt x="2671639" y="-65248"/>
                  <a:pt x="2841335" y="14715"/>
                  <a:pt x="3003212" y="0"/>
                </a:cubicBezTo>
                <a:cubicBezTo>
                  <a:pt x="3165089" y="-14715"/>
                  <a:pt x="3348775" y="64644"/>
                  <a:pt x="3630826" y="0"/>
                </a:cubicBezTo>
                <a:cubicBezTo>
                  <a:pt x="3646105" y="176528"/>
                  <a:pt x="3626435" y="250911"/>
                  <a:pt x="3630826" y="384138"/>
                </a:cubicBezTo>
                <a:cubicBezTo>
                  <a:pt x="3635217" y="517365"/>
                  <a:pt x="3593427" y="634242"/>
                  <a:pt x="3630826" y="800287"/>
                </a:cubicBezTo>
                <a:cubicBezTo>
                  <a:pt x="3462312" y="807886"/>
                  <a:pt x="3404624" y="764822"/>
                  <a:pt x="3221061" y="800287"/>
                </a:cubicBezTo>
                <a:cubicBezTo>
                  <a:pt x="3037499" y="835752"/>
                  <a:pt x="2883348" y="765083"/>
                  <a:pt x="2629755" y="800287"/>
                </a:cubicBezTo>
                <a:cubicBezTo>
                  <a:pt x="2376162" y="835491"/>
                  <a:pt x="2335767" y="756195"/>
                  <a:pt x="2183682" y="800287"/>
                </a:cubicBezTo>
                <a:cubicBezTo>
                  <a:pt x="2031597" y="844379"/>
                  <a:pt x="1737868" y="772101"/>
                  <a:pt x="1592377" y="800287"/>
                </a:cubicBezTo>
                <a:cubicBezTo>
                  <a:pt x="1446886" y="828473"/>
                  <a:pt x="1196014" y="763406"/>
                  <a:pt x="1001071" y="800287"/>
                </a:cubicBezTo>
                <a:cubicBezTo>
                  <a:pt x="806128" y="837168"/>
                  <a:pt x="732941" y="790301"/>
                  <a:pt x="554998" y="800287"/>
                </a:cubicBezTo>
                <a:cubicBezTo>
                  <a:pt x="377055" y="810273"/>
                  <a:pt x="154050" y="738214"/>
                  <a:pt x="0" y="800287"/>
                </a:cubicBezTo>
                <a:cubicBezTo>
                  <a:pt x="-42082" y="626834"/>
                  <a:pt x="4347" y="517765"/>
                  <a:pt x="0" y="384138"/>
                </a:cubicBezTo>
                <a:cubicBezTo>
                  <a:pt x="-4347" y="250511"/>
                  <a:pt x="29029" y="104506"/>
                  <a:pt x="0" y="0"/>
                </a:cubicBezTo>
                <a:close/>
              </a:path>
            </a:pathLst>
          </a:custGeom>
          <a:noFill/>
          <a:ln>
            <a:noFill/>
            <a:extLst>
              <a:ext uri="{C807C97D-BFC1-408E-A445-0C87EB9F89A2}">
                <ask:lineSketchStyleProps xmlns:ask="http://schemas.microsoft.com/office/drawing/2018/sketchyshapes" sd="3773373466">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3F59DA00-41FC-492F-9785-2E4724742A23}"/>
              </a:ext>
            </a:extLst>
          </p:cNvPr>
          <p:cNvSpPr txBox="1"/>
          <p:nvPr/>
        </p:nvSpPr>
        <p:spPr>
          <a:xfrm>
            <a:off x="167951" y="55613"/>
            <a:ext cx="6420347"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Pancho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destroza</a:t>
            </a:r>
            <a:r>
              <a:rPr lang="en-GB" sz="2800" dirty="0">
                <a:solidFill>
                  <a:srgbClr val="002060"/>
                </a:solidFill>
                <a:latin typeface="Century Gothic" panose="020B0502020202020204" pitchFamily="34" charset="0"/>
              </a:rPr>
              <a:t> la carta de Sofía...</a:t>
            </a:r>
          </a:p>
        </p:txBody>
      </p:sp>
      <p:sp>
        <p:nvSpPr>
          <p:cNvPr id="61" name="TextBox 60">
            <a:extLst>
              <a:ext uri="{FF2B5EF4-FFF2-40B4-BE49-F238E27FC236}">
                <a16:creationId xmlns:a16="http://schemas.microsoft.com/office/drawing/2014/main" id="{CF19987E-5844-4D37-8146-546F85B4E4F5}"/>
              </a:ext>
            </a:extLst>
          </p:cNvPr>
          <p:cNvSpPr txBox="1"/>
          <p:nvPr/>
        </p:nvSpPr>
        <p:spPr>
          <a:xfrm>
            <a:off x="320888" y="1821149"/>
            <a:ext cx="3076483" cy="523220"/>
          </a:xfrm>
          <a:prstGeom prst="rect">
            <a:avLst/>
          </a:prstGeom>
          <a:noFill/>
        </p:spPr>
        <p:txBody>
          <a:bodyPr wrap="none" rtlCol="0">
            <a:spAutoFit/>
          </a:bodyPr>
          <a:lstStyle/>
          <a:p>
            <a:r>
              <a:rPr lang="en-GB" sz="2800" dirty="0">
                <a:solidFill>
                  <a:srgbClr val="002060"/>
                </a:solidFill>
                <a:latin typeface="Segoe Script" panose="030B0504020000000003" pitchFamily="66" charset="0"/>
              </a:rPr>
              <a:t>Tiene un </a:t>
            </a:r>
            <a:r>
              <a:rPr lang="en-GB" sz="2800" dirty="0" err="1">
                <a:solidFill>
                  <a:srgbClr val="002060"/>
                </a:solidFill>
                <a:latin typeface="Segoe Script" panose="030B0504020000000003" pitchFamily="66" charset="0"/>
              </a:rPr>
              <a:t>gato</a:t>
            </a:r>
            <a:r>
              <a:rPr lang="en-GB" sz="2800" dirty="0">
                <a:solidFill>
                  <a:srgbClr val="002060"/>
                </a:solidFill>
                <a:latin typeface="Segoe Script" panose="030B0504020000000003" pitchFamily="66" charset="0"/>
              </a:rPr>
              <a:t>. </a:t>
            </a:r>
          </a:p>
        </p:txBody>
      </p:sp>
      <p:pic>
        <p:nvPicPr>
          <p:cNvPr id="62" name="Picture 2" descr="Paper, Write, Texture, Lines, Pattern, Writing Paper">
            <a:extLst>
              <a:ext uri="{FF2B5EF4-FFF2-40B4-BE49-F238E27FC236}">
                <a16:creationId xmlns:a16="http://schemas.microsoft.com/office/drawing/2014/main" id="{D9A597C2-C952-4E78-8938-7153DFE117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208" r="705" b="71614"/>
          <a:stretch/>
        </p:blipFill>
        <p:spPr bwMode="auto">
          <a:xfrm>
            <a:off x="165619" y="2480054"/>
            <a:ext cx="3565860" cy="800287"/>
          </a:xfrm>
          <a:custGeom>
            <a:avLst/>
            <a:gdLst>
              <a:gd name="connsiteX0" fmla="*/ 0 w 3565860"/>
              <a:gd name="connsiteY0" fmla="*/ 0 h 800287"/>
              <a:gd name="connsiteX1" fmla="*/ 487334 w 3565860"/>
              <a:gd name="connsiteY1" fmla="*/ 0 h 800287"/>
              <a:gd name="connsiteX2" fmla="*/ 1081644 w 3565860"/>
              <a:gd name="connsiteY2" fmla="*/ 0 h 800287"/>
              <a:gd name="connsiteX3" fmla="*/ 1568978 w 3565860"/>
              <a:gd name="connsiteY3" fmla="*/ 0 h 800287"/>
              <a:gd name="connsiteX4" fmla="*/ 2234606 w 3565860"/>
              <a:gd name="connsiteY4" fmla="*/ 0 h 800287"/>
              <a:gd name="connsiteX5" fmla="*/ 2864574 w 3565860"/>
              <a:gd name="connsiteY5" fmla="*/ 0 h 800287"/>
              <a:gd name="connsiteX6" fmla="*/ 3565860 w 3565860"/>
              <a:gd name="connsiteY6" fmla="*/ 0 h 800287"/>
              <a:gd name="connsiteX7" fmla="*/ 3565860 w 3565860"/>
              <a:gd name="connsiteY7" fmla="*/ 392141 h 800287"/>
              <a:gd name="connsiteX8" fmla="*/ 3565860 w 3565860"/>
              <a:gd name="connsiteY8" fmla="*/ 800287 h 800287"/>
              <a:gd name="connsiteX9" fmla="*/ 3078526 w 3565860"/>
              <a:gd name="connsiteY9" fmla="*/ 800287 h 800287"/>
              <a:gd name="connsiteX10" fmla="*/ 2519874 w 3565860"/>
              <a:gd name="connsiteY10" fmla="*/ 800287 h 800287"/>
              <a:gd name="connsiteX11" fmla="*/ 1854247 w 3565860"/>
              <a:gd name="connsiteY11" fmla="*/ 800287 h 800287"/>
              <a:gd name="connsiteX12" fmla="*/ 1331254 w 3565860"/>
              <a:gd name="connsiteY12" fmla="*/ 800287 h 800287"/>
              <a:gd name="connsiteX13" fmla="*/ 665627 w 3565860"/>
              <a:gd name="connsiteY13" fmla="*/ 800287 h 800287"/>
              <a:gd name="connsiteX14" fmla="*/ 0 w 3565860"/>
              <a:gd name="connsiteY14" fmla="*/ 800287 h 800287"/>
              <a:gd name="connsiteX15" fmla="*/ 0 w 3565860"/>
              <a:gd name="connsiteY15" fmla="*/ 416149 h 800287"/>
              <a:gd name="connsiteX16" fmla="*/ 0 w 3565860"/>
              <a:gd name="connsiteY16" fmla="*/ 0 h 80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65860" h="800287" extrusionOk="0">
                <a:moveTo>
                  <a:pt x="0" y="0"/>
                </a:moveTo>
                <a:cubicBezTo>
                  <a:pt x="207156" y="-13604"/>
                  <a:pt x="336873" y="45633"/>
                  <a:pt x="487334" y="0"/>
                </a:cubicBezTo>
                <a:cubicBezTo>
                  <a:pt x="637795" y="-45633"/>
                  <a:pt x="918167" y="68312"/>
                  <a:pt x="1081644" y="0"/>
                </a:cubicBezTo>
                <a:cubicBezTo>
                  <a:pt x="1245121" y="-68312"/>
                  <a:pt x="1325884" y="26782"/>
                  <a:pt x="1568978" y="0"/>
                </a:cubicBezTo>
                <a:cubicBezTo>
                  <a:pt x="1812072" y="-26782"/>
                  <a:pt x="2045390" y="67791"/>
                  <a:pt x="2234606" y="0"/>
                </a:cubicBezTo>
                <a:cubicBezTo>
                  <a:pt x="2423822" y="-67791"/>
                  <a:pt x="2637895" y="63644"/>
                  <a:pt x="2864574" y="0"/>
                </a:cubicBezTo>
                <a:cubicBezTo>
                  <a:pt x="3091253" y="-63644"/>
                  <a:pt x="3356683" y="10929"/>
                  <a:pt x="3565860" y="0"/>
                </a:cubicBezTo>
                <a:cubicBezTo>
                  <a:pt x="3565920" y="139780"/>
                  <a:pt x="3544441" y="284279"/>
                  <a:pt x="3565860" y="392141"/>
                </a:cubicBezTo>
                <a:cubicBezTo>
                  <a:pt x="3587279" y="500003"/>
                  <a:pt x="3561769" y="610091"/>
                  <a:pt x="3565860" y="800287"/>
                </a:cubicBezTo>
                <a:cubicBezTo>
                  <a:pt x="3463484" y="844565"/>
                  <a:pt x="3237244" y="743259"/>
                  <a:pt x="3078526" y="800287"/>
                </a:cubicBezTo>
                <a:cubicBezTo>
                  <a:pt x="2919808" y="857315"/>
                  <a:pt x="2722764" y="741202"/>
                  <a:pt x="2519874" y="800287"/>
                </a:cubicBezTo>
                <a:cubicBezTo>
                  <a:pt x="2316984" y="859372"/>
                  <a:pt x="2063614" y="756879"/>
                  <a:pt x="1854247" y="800287"/>
                </a:cubicBezTo>
                <a:cubicBezTo>
                  <a:pt x="1644880" y="843695"/>
                  <a:pt x="1576537" y="769795"/>
                  <a:pt x="1331254" y="800287"/>
                </a:cubicBezTo>
                <a:cubicBezTo>
                  <a:pt x="1085971" y="830779"/>
                  <a:pt x="880921" y="790848"/>
                  <a:pt x="665627" y="800287"/>
                </a:cubicBezTo>
                <a:cubicBezTo>
                  <a:pt x="450333" y="809726"/>
                  <a:pt x="287604" y="733524"/>
                  <a:pt x="0" y="800287"/>
                </a:cubicBezTo>
                <a:cubicBezTo>
                  <a:pt x="-4161" y="639566"/>
                  <a:pt x="30788" y="519558"/>
                  <a:pt x="0" y="416149"/>
                </a:cubicBezTo>
                <a:cubicBezTo>
                  <a:pt x="-30788" y="312740"/>
                  <a:pt x="23513" y="125421"/>
                  <a:pt x="0" y="0"/>
                </a:cubicBezTo>
                <a:close/>
              </a:path>
            </a:pathLst>
          </a:custGeom>
          <a:noFill/>
          <a:ln>
            <a:noFill/>
            <a:extLst>
              <a:ext uri="{C807C97D-BFC1-408E-A445-0C87EB9F89A2}">
                <ask:lineSketchStyleProps xmlns:ask="http://schemas.microsoft.com/office/drawing/2018/sketchyshapes" sd="3773373466">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B7A070A0-3B71-4651-AB88-D1EF15BD5160}"/>
              </a:ext>
            </a:extLst>
          </p:cNvPr>
          <p:cNvSpPr txBox="1"/>
          <p:nvPr/>
        </p:nvSpPr>
        <p:spPr>
          <a:xfrm>
            <a:off x="320888" y="2634011"/>
            <a:ext cx="3183885" cy="523220"/>
          </a:xfrm>
          <a:prstGeom prst="rect">
            <a:avLst/>
          </a:prstGeom>
          <a:noFill/>
        </p:spPr>
        <p:txBody>
          <a:bodyPr wrap="none" rtlCol="0">
            <a:spAutoFit/>
          </a:bodyPr>
          <a:lstStyle/>
          <a:p>
            <a:r>
              <a:rPr lang="en-GB" sz="2800" dirty="0">
                <a:solidFill>
                  <a:srgbClr val="002060"/>
                </a:solidFill>
                <a:latin typeface="Segoe Script" panose="030B0504020000000003" pitchFamily="66" charset="0"/>
              </a:rPr>
              <a:t>Tengo un hotel.</a:t>
            </a:r>
          </a:p>
        </p:txBody>
      </p:sp>
      <p:pic>
        <p:nvPicPr>
          <p:cNvPr id="64" name="Picture 2" descr="Paper, Write, Texture, Lines, Pattern, Writing Paper">
            <a:extLst>
              <a:ext uri="{FF2B5EF4-FFF2-40B4-BE49-F238E27FC236}">
                <a16:creationId xmlns:a16="http://schemas.microsoft.com/office/drawing/2014/main" id="{BEA5D92B-21BE-4950-9A0B-157985C1A2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208" r="705" b="71614"/>
          <a:stretch/>
        </p:blipFill>
        <p:spPr bwMode="auto">
          <a:xfrm>
            <a:off x="165618" y="3346047"/>
            <a:ext cx="4081415" cy="800287"/>
          </a:xfrm>
          <a:custGeom>
            <a:avLst/>
            <a:gdLst>
              <a:gd name="connsiteX0" fmla="*/ 0 w 4081415"/>
              <a:gd name="connsiteY0" fmla="*/ 0 h 800287"/>
              <a:gd name="connsiteX1" fmla="*/ 460617 w 4081415"/>
              <a:gd name="connsiteY1" fmla="*/ 0 h 800287"/>
              <a:gd name="connsiteX2" fmla="*/ 1043676 w 4081415"/>
              <a:gd name="connsiteY2" fmla="*/ 0 h 800287"/>
              <a:gd name="connsiteX3" fmla="*/ 1504293 w 4081415"/>
              <a:gd name="connsiteY3" fmla="*/ 0 h 800287"/>
              <a:gd name="connsiteX4" fmla="*/ 2168981 w 4081415"/>
              <a:gd name="connsiteY4" fmla="*/ 0 h 800287"/>
              <a:gd name="connsiteX5" fmla="*/ 2792854 w 4081415"/>
              <a:gd name="connsiteY5" fmla="*/ 0 h 800287"/>
              <a:gd name="connsiteX6" fmla="*/ 3375913 w 4081415"/>
              <a:gd name="connsiteY6" fmla="*/ 0 h 800287"/>
              <a:gd name="connsiteX7" fmla="*/ 4081415 w 4081415"/>
              <a:gd name="connsiteY7" fmla="*/ 0 h 800287"/>
              <a:gd name="connsiteX8" fmla="*/ 4081415 w 4081415"/>
              <a:gd name="connsiteY8" fmla="*/ 384138 h 800287"/>
              <a:gd name="connsiteX9" fmla="*/ 4081415 w 4081415"/>
              <a:gd name="connsiteY9" fmla="*/ 800287 h 800287"/>
              <a:gd name="connsiteX10" fmla="*/ 3620798 w 4081415"/>
              <a:gd name="connsiteY10" fmla="*/ 800287 h 800287"/>
              <a:gd name="connsiteX11" fmla="*/ 2956111 w 4081415"/>
              <a:gd name="connsiteY11" fmla="*/ 800287 h 800287"/>
              <a:gd name="connsiteX12" fmla="*/ 2454680 w 4081415"/>
              <a:gd name="connsiteY12" fmla="*/ 800287 h 800287"/>
              <a:gd name="connsiteX13" fmla="*/ 1789992 w 4081415"/>
              <a:gd name="connsiteY13" fmla="*/ 800287 h 800287"/>
              <a:gd name="connsiteX14" fmla="*/ 1125304 w 4081415"/>
              <a:gd name="connsiteY14" fmla="*/ 800287 h 800287"/>
              <a:gd name="connsiteX15" fmla="*/ 623873 w 4081415"/>
              <a:gd name="connsiteY15" fmla="*/ 800287 h 800287"/>
              <a:gd name="connsiteX16" fmla="*/ 0 w 4081415"/>
              <a:gd name="connsiteY16" fmla="*/ 800287 h 800287"/>
              <a:gd name="connsiteX17" fmla="*/ 0 w 4081415"/>
              <a:gd name="connsiteY17" fmla="*/ 384138 h 800287"/>
              <a:gd name="connsiteX18" fmla="*/ 0 w 4081415"/>
              <a:gd name="connsiteY18" fmla="*/ 0 h 80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81415" h="800287" extrusionOk="0">
                <a:moveTo>
                  <a:pt x="0" y="0"/>
                </a:moveTo>
                <a:cubicBezTo>
                  <a:pt x="168072" y="-30945"/>
                  <a:pt x="244886" y="53337"/>
                  <a:pt x="460617" y="0"/>
                </a:cubicBezTo>
                <a:cubicBezTo>
                  <a:pt x="676348" y="-53337"/>
                  <a:pt x="816664" y="10286"/>
                  <a:pt x="1043676" y="0"/>
                </a:cubicBezTo>
                <a:cubicBezTo>
                  <a:pt x="1270688" y="-10286"/>
                  <a:pt x="1335386" y="25645"/>
                  <a:pt x="1504293" y="0"/>
                </a:cubicBezTo>
                <a:cubicBezTo>
                  <a:pt x="1673200" y="-25645"/>
                  <a:pt x="1950157" y="30335"/>
                  <a:pt x="2168981" y="0"/>
                </a:cubicBezTo>
                <a:cubicBezTo>
                  <a:pt x="2387805" y="-30335"/>
                  <a:pt x="2635044" y="67031"/>
                  <a:pt x="2792854" y="0"/>
                </a:cubicBezTo>
                <a:cubicBezTo>
                  <a:pt x="2950664" y="-67031"/>
                  <a:pt x="3085217" y="36254"/>
                  <a:pt x="3375913" y="0"/>
                </a:cubicBezTo>
                <a:cubicBezTo>
                  <a:pt x="3666609" y="-36254"/>
                  <a:pt x="3888289" y="76088"/>
                  <a:pt x="4081415" y="0"/>
                </a:cubicBezTo>
                <a:cubicBezTo>
                  <a:pt x="4096694" y="176528"/>
                  <a:pt x="4077024" y="250911"/>
                  <a:pt x="4081415" y="384138"/>
                </a:cubicBezTo>
                <a:cubicBezTo>
                  <a:pt x="4085806" y="517365"/>
                  <a:pt x="4044016" y="634242"/>
                  <a:pt x="4081415" y="800287"/>
                </a:cubicBezTo>
                <a:cubicBezTo>
                  <a:pt x="3969441" y="807770"/>
                  <a:pt x="3799973" y="754102"/>
                  <a:pt x="3620798" y="800287"/>
                </a:cubicBezTo>
                <a:cubicBezTo>
                  <a:pt x="3441623" y="846472"/>
                  <a:pt x="3157095" y="725293"/>
                  <a:pt x="2956111" y="800287"/>
                </a:cubicBezTo>
                <a:cubicBezTo>
                  <a:pt x="2755127" y="875281"/>
                  <a:pt x="2704126" y="754215"/>
                  <a:pt x="2454680" y="800287"/>
                </a:cubicBezTo>
                <a:cubicBezTo>
                  <a:pt x="2205234" y="846359"/>
                  <a:pt x="2069217" y="784893"/>
                  <a:pt x="1789992" y="800287"/>
                </a:cubicBezTo>
                <a:cubicBezTo>
                  <a:pt x="1510767" y="815681"/>
                  <a:pt x="1279439" y="782140"/>
                  <a:pt x="1125304" y="800287"/>
                </a:cubicBezTo>
                <a:cubicBezTo>
                  <a:pt x="971169" y="818434"/>
                  <a:pt x="755931" y="756921"/>
                  <a:pt x="623873" y="800287"/>
                </a:cubicBezTo>
                <a:cubicBezTo>
                  <a:pt x="491815" y="843653"/>
                  <a:pt x="278268" y="769600"/>
                  <a:pt x="0" y="800287"/>
                </a:cubicBezTo>
                <a:cubicBezTo>
                  <a:pt x="-42082" y="626834"/>
                  <a:pt x="4347" y="517765"/>
                  <a:pt x="0" y="384138"/>
                </a:cubicBezTo>
                <a:cubicBezTo>
                  <a:pt x="-4347" y="250511"/>
                  <a:pt x="29029" y="104506"/>
                  <a:pt x="0" y="0"/>
                </a:cubicBezTo>
                <a:close/>
              </a:path>
            </a:pathLst>
          </a:custGeom>
          <a:noFill/>
          <a:ln>
            <a:noFill/>
            <a:extLst>
              <a:ext uri="{C807C97D-BFC1-408E-A445-0C87EB9F89A2}">
                <ask:lineSketchStyleProps xmlns:ask="http://schemas.microsoft.com/office/drawing/2018/sketchyshapes" sd="3773373466">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393E31ED-1406-453C-BAD4-046FD4F77C01}"/>
              </a:ext>
            </a:extLst>
          </p:cNvPr>
          <p:cNvSpPr txBox="1"/>
          <p:nvPr/>
        </p:nvSpPr>
        <p:spPr>
          <a:xfrm>
            <a:off x="320888" y="3500004"/>
            <a:ext cx="3863558" cy="523220"/>
          </a:xfrm>
          <a:prstGeom prst="rect">
            <a:avLst/>
          </a:prstGeom>
          <a:noFill/>
        </p:spPr>
        <p:txBody>
          <a:bodyPr wrap="none" rtlCol="0">
            <a:spAutoFit/>
          </a:bodyPr>
          <a:lstStyle/>
          <a:p>
            <a:r>
              <a:rPr lang="en-GB" sz="2800" dirty="0">
                <a:solidFill>
                  <a:srgbClr val="002060"/>
                </a:solidFill>
                <a:latin typeface="Segoe Script" panose="030B0504020000000003" pitchFamily="66" charset="0"/>
              </a:rPr>
              <a:t>Tengo una piscina.</a:t>
            </a:r>
          </a:p>
        </p:txBody>
      </p:sp>
      <p:pic>
        <p:nvPicPr>
          <p:cNvPr id="66" name="Picture 2" descr="Paper, Write, Texture, Lines, Pattern, Writing Paper">
            <a:extLst>
              <a:ext uri="{FF2B5EF4-FFF2-40B4-BE49-F238E27FC236}">
                <a16:creationId xmlns:a16="http://schemas.microsoft.com/office/drawing/2014/main" id="{0A7FE99A-8075-46EA-B9F4-DCE3BF1847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208" r="705" b="71614"/>
          <a:stretch/>
        </p:blipFill>
        <p:spPr bwMode="auto">
          <a:xfrm>
            <a:off x="165619" y="4230328"/>
            <a:ext cx="4149196" cy="800287"/>
          </a:xfrm>
          <a:custGeom>
            <a:avLst/>
            <a:gdLst>
              <a:gd name="connsiteX0" fmla="*/ 0 w 4149196"/>
              <a:gd name="connsiteY0" fmla="*/ 0 h 800287"/>
              <a:gd name="connsiteX1" fmla="*/ 468266 w 4149196"/>
              <a:gd name="connsiteY1" fmla="*/ 0 h 800287"/>
              <a:gd name="connsiteX2" fmla="*/ 1061009 w 4149196"/>
              <a:gd name="connsiteY2" fmla="*/ 0 h 800287"/>
              <a:gd name="connsiteX3" fmla="*/ 1529275 w 4149196"/>
              <a:gd name="connsiteY3" fmla="*/ 0 h 800287"/>
              <a:gd name="connsiteX4" fmla="*/ 2205001 w 4149196"/>
              <a:gd name="connsiteY4" fmla="*/ 0 h 800287"/>
              <a:gd name="connsiteX5" fmla="*/ 2839236 w 4149196"/>
              <a:gd name="connsiteY5" fmla="*/ 0 h 800287"/>
              <a:gd name="connsiteX6" fmla="*/ 3431978 w 4149196"/>
              <a:gd name="connsiteY6" fmla="*/ 0 h 800287"/>
              <a:gd name="connsiteX7" fmla="*/ 4149196 w 4149196"/>
              <a:gd name="connsiteY7" fmla="*/ 0 h 800287"/>
              <a:gd name="connsiteX8" fmla="*/ 4149196 w 4149196"/>
              <a:gd name="connsiteY8" fmla="*/ 384138 h 800287"/>
              <a:gd name="connsiteX9" fmla="*/ 4149196 w 4149196"/>
              <a:gd name="connsiteY9" fmla="*/ 800287 h 800287"/>
              <a:gd name="connsiteX10" fmla="*/ 3680930 w 4149196"/>
              <a:gd name="connsiteY10" fmla="*/ 800287 h 800287"/>
              <a:gd name="connsiteX11" fmla="*/ 3005203 w 4149196"/>
              <a:gd name="connsiteY11" fmla="*/ 800287 h 800287"/>
              <a:gd name="connsiteX12" fmla="*/ 2495445 w 4149196"/>
              <a:gd name="connsiteY12" fmla="*/ 800287 h 800287"/>
              <a:gd name="connsiteX13" fmla="*/ 1819719 w 4149196"/>
              <a:gd name="connsiteY13" fmla="*/ 800287 h 800287"/>
              <a:gd name="connsiteX14" fmla="*/ 1143993 w 4149196"/>
              <a:gd name="connsiteY14" fmla="*/ 800287 h 800287"/>
              <a:gd name="connsiteX15" fmla="*/ 634234 w 4149196"/>
              <a:gd name="connsiteY15" fmla="*/ 800287 h 800287"/>
              <a:gd name="connsiteX16" fmla="*/ 0 w 4149196"/>
              <a:gd name="connsiteY16" fmla="*/ 800287 h 800287"/>
              <a:gd name="connsiteX17" fmla="*/ 0 w 4149196"/>
              <a:gd name="connsiteY17" fmla="*/ 384138 h 800287"/>
              <a:gd name="connsiteX18" fmla="*/ 0 w 4149196"/>
              <a:gd name="connsiteY18" fmla="*/ 0 h 80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49196" h="800287" extrusionOk="0">
                <a:moveTo>
                  <a:pt x="0" y="0"/>
                </a:moveTo>
                <a:cubicBezTo>
                  <a:pt x="189934" y="-52797"/>
                  <a:pt x="367111" y="22017"/>
                  <a:pt x="468266" y="0"/>
                </a:cubicBezTo>
                <a:cubicBezTo>
                  <a:pt x="569421" y="-22017"/>
                  <a:pt x="894246" y="32376"/>
                  <a:pt x="1061009" y="0"/>
                </a:cubicBezTo>
                <a:cubicBezTo>
                  <a:pt x="1227772" y="-32376"/>
                  <a:pt x="1400280" y="9936"/>
                  <a:pt x="1529275" y="0"/>
                </a:cubicBezTo>
                <a:cubicBezTo>
                  <a:pt x="1658270" y="-9936"/>
                  <a:pt x="1940766" y="68681"/>
                  <a:pt x="2205001" y="0"/>
                </a:cubicBezTo>
                <a:cubicBezTo>
                  <a:pt x="2469236" y="-68681"/>
                  <a:pt x="2619417" y="76062"/>
                  <a:pt x="2839236" y="0"/>
                </a:cubicBezTo>
                <a:cubicBezTo>
                  <a:pt x="3059055" y="-76062"/>
                  <a:pt x="3306455" y="59258"/>
                  <a:pt x="3431978" y="0"/>
                </a:cubicBezTo>
                <a:cubicBezTo>
                  <a:pt x="3557501" y="-59258"/>
                  <a:pt x="3846015" y="7979"/>
                  <a:pt x="4149196" y="0"/>
                </a:cubicBezTo>
                <a:cubicBezTo>
                  <a:pt x="4164475" y="176528"/>
                  <a:pt x="4144805" y="250911"/>
                  <a:pt x="4149196" y="384138"/>
                </a:cubicBezTo>
                <a:cubicBezTo>
                  <a:pt x="4153587" y="517365"/>
                  <a:pt x="4111797" y="634242"/>
                  <a:pt x="4149196" y="800287"/>
                </a:cubicBezTo>
                <a:cubicBezTo>
                  <a:pt x="3957971" y="818188"/>
                  <a:pt x="3876920" y="764070"/>
                  <a:pt x="3680930" y="800287"/>
                </a:cubicBezTo>
                <a:cubicBezTo>
                  <a:pt x="3484940" y="836504"/>
                  <a:pt x="3214047" y="765399"/>
                  <a:pt x="3005203" y="800287"/>
                </a:cubicBezTo>
                <a:cubicBezTo>
                  <a:pt x="2796359" y="835175"/>
                  <a:pt x="2647425" y="743612"/>
                  <a:pt x="2495445" y="800287"/>
                </a:cubicBezTo>
                <a:cubicBezTo>
                  <a:pt x="2343465" y="856962"/>
                  <a:pt x="2105218" y="782828"/>
                  <a:pt x="1819719" y="800287"/>
                </a:cubicBezTo>
                <a:cubicBezTo>
                  <a:pt x="1534220" y="817746"/>
                  <a:pt x="1362754" y="724237"/>
                  <a:pt x="1143993" y="800287"/>
                </a:cubicBezTo>
                <a:cubicBezTo>
                  <a:pt x="925232" y="876337"/>
                  <a:pt x="764073" y="768806"/>
                  <a:pt x="634234" y="800287"/>
                </a:cubicBezTo>
                <a:cubicBezTo>
                  <a:pt x="504395" y="831768"/>
                  <a:pt x="221776" y="763710"/>
                  <a:pt x="0" y="800287"/>
                </a:cubicBezTo>
                <a:cubicBezTo>
                  <a:pt x="-42082" y="626834"/>
                  <a:pt x="4347" y="517765"/>
                  <a:pt x="0" y="384138"/>
                </a:cubicBezTo>
                <a:cubicBezTo>
                  <a:pt x="-4347" y="250511"/>
                  <a:pt x="29029" y="104506"/>
                  <a:pt x="0" y="0"/>
                </a:cubicBezTo>
                <a:close/>
              </a:path>
            </a:pathLst>
          </a:custGeom>
          <a:noFill/>
          <a:ln>
            <a:noFill/>
            <a:extLst>
              <a:ext uri="{C807C97D-BFC1-408E-A445-0C87EB9F89A2}">
                <ask:lineSketchStyleProps xmlns:ask="http://schemas.microsoft.com/office/drawing/2018/sketchyshapes" sd="3773373466">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98ADD9AC-D9AD-4C98-B888-835957AFC917}"/>
              </a:ext>
            </a:extLst>
          </p:cNvPr>
          <p:cNvSpPr txBox="1"/>
          <p:nvPr/>
        </p:nvSpPr>
        <p:spPr>
          <a:xfrm>
            <a:off x="320888" y="4384285"/>
            <a:ext cx="3948517" cy="523220"/>
          </a:xfrm>
          <a:prstGeom prst="rect">
            <a:avLst/>
          </a:prstGeom>
          <a:noFill/>
        </p:spPr>
        <p:txBody>
          <a:bodyPr wrap="none" rtlCol="0">
            <a:spAutoFit/>
          </a:bodyPr>
          <a:lstStyle/>
          <a:p>
            <a:r>
              <a:rPr lang="en-GB" sz="2800" dirty="0">
                <a:solidFill>
                  <a:srgbClr val="002060"/>
                </a:solidFill>
                <a:latin typeface="Segoe Script" panose="030B0504020000000003" pitchFamily="66" charset="0"/>
              </a:rPr>
              <a:t>Tengo un </a:t>
            </a:r>
            <a:r>
              <a:rPr lang="en-GB" sz="2800" dirty="0" err="1">
                <a:solidFill>
                  <a:srgbClr val="002060"/>
                </a:solidFill>
                <a:latin typeface="Segoe Script" panose="030B0504020000000003" pitchFamily="66" charset="0"/>
              </a:rPr>
              <a:t>hermano</a:t>
            </a:r>
            <a:r>
              <a:rPr lang="en-GB" sz="2800" dirty="0">
                <a:solidFill>
                  <a:srgbClr val="002060"/>
                </a:solidFill>
                <a:latin typeface="Segoe Script" panose="030B0504020000000003" pitchFamily="66" charset="0"/>
              </a:rPr>
              <a:t>.</a:t>
            </a:r>
          </a:p>
        </p:txBody>
      </p:sp>
      <p:pic>
        <p:nvPicPr>
          <p:cNvPr id="68" name="Picture 2" descr="Paper, Write, Texture, Lines, Pattern, Writing Paper">
            <a:extLst>
              <a:ext uri="{FF2B5EF4-FFF2-40B4-BE49-F238E27FC236}">
                <a16:creationId xmlns:a16="http://schemas.microsoft.com/office/drawing/2014/main" id="{7D2BA010-F6C6-448D-9198-14D4CE66A3E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208" r="705" b="71614"/>
          <a:stretch/>
        </p:blipFill>
        <p:spPr bwMode="auto">
          <a:xfrm>
            <a:off x="205272" y="5111420"/>
            <a:ext cx="3764077" cy="800287"/>
          </a:xfrm>
          <a:custGeom>
            <a:avLst/>
            <a:gdLst>
              <a:gd name="connsiteX0" fmla="*/ 0 w 3764077"/>
              <a:gd name="connsiteY0" fmla="*/ 0 h 800287"/>
              <a:gd name="connsiteX1" fmla="*/ 424803 w 3764077"/>
              <a:gd name="connsiteY1" fmla="*/ 0 h 800287"/>
              <a:gd name="connsiteX2" fmla="*/ 962528 w 3764077"/>
              <a:gd name="connsiteY2" fmla="*/ 0 h 800287"/>
              <a:gd name="connsiteX3" fmla="*/ 1387331 w 3764077"/>
              <a:gd name="connsiteY3" fmla="*/ 0 h 800287"/>
              <a:gd name="connsiteX4" fmla="*/ 2000338 w 3764077"/>
              <a:gd name="connsiteY4" fmla="*/ 0 h 800287"/>
              <a:gd name="connsiteX5" fmla="*/ 2575704 w 3764077"/>
              <a:gd name="connsiteY5" fmla="*/ 0 h 800287"/>
              <a:gd name="connsiteX6" fmla="*/ 3113429 w 3764077"/>
              <a:gd name="connsiteY6" fmla="*/ 0 h 800287"/>
              <a:gd name="connsiteX7" fmla="*/ 3764077 w 3764077"/>
              <a:gd name="connsiteY7" fmla="*/ 0 h 800287"/>
              <a:gd name="connsiteX8" fmla="*/ 3764077 w 3764077"/>
              <a:gd name="connsiteY8" fmla="*/ 384138 h 800287"/>
              <a:gd name="connsiteX9" fmla="*/ 3764077 w 3764077"/>
              <a:gd name="connsiteY9" fmla="*/ 800287 h 800287"/>
              <a:gd name="connsiteX10" fmla="*/ 3339274 w 3764077"/>
              <a:gd name="connsiteY10" fmla="*/ 800287 h 800287"/>
              <a:gd name="connsiteX11" fmla="*/ 2726267 w 3764077"/>
              <a:gd name="connsiteY11" fmla="*/ 800287 h 800287"/>
              <a:gd name="connsiteX12" fmla="*/ 2263823 w 3764077"/>
              <a:gd name="connsiteY12" fmla="*/ 800287 h 800287"/>
              <a:gd name="connsiteX13" fmla="*/ 1650817 w 3764077"/>
              <a:gd name="connsiteY13" fmla="*/ 800287 h 800287"/>
              <a:gd name="connsiteX14" fmla="*/ 1037810 w 3764077"/>
              <a:gd name="connsiteY14" fmla="*/ 800287 h 800287"/>
              <a:gd name="connsiteX15" fmla="*/ 575366 w 3764077"/>
              <a:gd name="connsiteY15" fmla="*/ 800287 h 800287"/>
              <a:gd name="connsiteX16" fmla="*/ 0 w 3764077"/>
              <a:gd name="connsiteY16" fmla="*/ 800287 h 800287"/>
              <a:gd name="connsiteX17" fmla="*/ 0 w 3764077"/>
              <a:gd name="connsiteY17" fmla="*/ 384138 h 800287"/>
              <a:gd name="connsiteX18" fmla="*/ 0 w 3764077"/>
              <a:gd name="connsiteY18" fmla="*/ 0 h 80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4077" h="800287" extrusionOk="0">
                <a:moveTo>
                  <a:pt x="0" y="0"/>
                </a:moveTo>
                <a:cubicBezTo>
                  <a:pt x="191634" y="-39140"/>
                  <a:pt x="239350" y="40161"/>
                  <a:pt x="424803" y="0"/>
                </a:cubicBezTo>
                <a:cubicBezTo>
                  <a:pt x="610256" y="-40161"/>
                  <a:pt x="838831" y="39883"/>
                  <a:pt x="962528" y="0"/>
                </a:cubicBezTo>
                <a:cubicBezTo>
                  <a:pt x="1086225" y="-39883"/>
                  <a:pt x="1257680" y="14299"/>
                  <a:pt x="1387331" y="0"/>
                </a:cubicBezTo>
                <a:cubicBezTo>
                  <a:pt x="1516982" y="-14299"/>
                  <a:pt x="1770161" y="13731"/>
                  <a:pt x="2000338" y="0"/>
                </a:cubicBezTo>
                <a:cubicBezTo>
                  <a:pt x="2230515" y="-13731"/>
                  <a:pt x="2332305" y="68132"/>
                  <a:pt x="2575704" y="0"/>
                </a:cubicBezTo>
                <a:cubicBezTo>
                  <a:pt x="2819103" y="-68132"/>
                  <a:pt x="2957479" y="15179"/>
                  <a:pt x="3113429" y="0"/>
                </a:cubicBezTo>
                <a:cubicBezTo>
                  <a:pt x="3269379" y="-15179"/>
                  <a:pt x="3598992" y="39508"/>
                  <a:pt x="3764077" y="0"/>
                </a:cubicBezTo>
                <a:cubicBezTo>
                  <a:pt x="3779356" y="176528"/>
                  <a:pt x="3759686" y="250911"/>
                  <a:pt x="3764077" y="384138"/>
                </a:cubicBezTo>
                <a:cubicBezTo>
                  <a:pt x="3768468" y="517365"/>
                  <a:pt x="3726678" y="634242"/>
                  <a:pt x="3764077" y="800287"/>
                </a:cubicBezTo>
                <a:cubicBezTo>
                  <a:pt x="3600506" y="809258"/>
                  <a:pt x="3465435" y="771948"/>
                  <a:pt x="3339274" y="800287"/>
                </a:cubicBezTo>
                <a:cubicBezTo>
                  <a:pt x="3213113" y="828626"/>
                  <a:pt x="2910627" y="796007"/>
                  <a:pt x="2726267" y="800287"/>
                </a:cubicBezTo>
                <a:cubicBezTo>
                  <a:pt x="2541907" y="804567"/>
                  <a:pt x="2393363" y="749701"/>
                  <a:pt x="2263823" y="800287"/>
                </a:cubicBezTo>
                <a:cubicBezTo>
                  <a:pt x="2134283" y="850873"/>
                  <a:pt x="1900918" y="773701"/>
                  <a:pt x="1650817" y="800287"/>
                </a:cubicBezTo>
                <a:cubicBezTo>
                  <a:pt x="1400716" y="826873"/>
                  <a:pt x="1245837" y="733431"/>
                  <a:pt x="1037810" y="800287"/>
                </a:cubicBezTo>
                <a:cubicBezTo>
                  <a:pt x="829783" y="867143"/>
                  <a:pt x="793900" y="765782"/>
                  <a:pt x="575366" y="800287"/>
                </a:cubicBezTo>
                <a:cubicBezTo>
                  <a:pt x="356832" y="834792"/>
                  <a:pt x="121414" y="784006"/>
                  <a:pt x="0" y="800287"/>
                </a:cubicBezTo>
                <a:cubicBezTo>
                  <a:pt x="-42082" y="626834"/>
                  <a:pt x="4347" y="517765"/>
                  <a:pt x="0" y="384138"/>
                </a:cubicBezTo>
                <a:cubicBezTo>
                  <a:pt x="-4347" y="250511"/>
                  <a:pt x="29029" y="104506"/>
                  <a:pt x="0" y="0"/>
                </a:cubicBezTo>
                <a:close/>
              </a:path>
            </a:pathLst>
          </a:custGeom>
          <a:noFill/>
          <a:ln>
            <a:noFill/>
            <a:extLst>
              <a:ext uri="{C807C97D-BFC1-408E-A445-0C87EB9F89A2}">
                <ask:lineSketchStyleProps xmlns:ask="http://schemas.microsoft.com/office/drawing/2018/sketchyshapes" sd="3773373466">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51CEF319-0350-4917-85A7-9389217BB4D5}"/>
              </a:ext>
            </a:extLst>
          </p:cNvPr>
          <p:cNvSpPr txBox="1"/>
          <p:nvPr/>
        </p:nvSpPr>
        <p:spPr>
          <a:xfrm>
            <a:off x="360542" y="5265377"/>
            <a:ext cx="3480440" cy="523220"/>
          </a:xfrm>
          <a:prstGeom prst="rect">
            <a:avLst/>
          </a:prstGeom>
          <a:noFill/>
        </p:spPr>
        <p:txBody>
          <a:bodyPr wrap="none" rtlCol="0">
            <a:spAutoFit/>
          </a:bodyPr>
          <a:lstStyle/>
          <a:p>
            <a:r>
              <a:rPr lang="en-GB" sz="2800" dirty="0">
                <a:solidFill>
                  <a:srgbClr val="002060"/>
                </a:solidFill>
                <a:latin typeface="Segoe Script" panose="030B0504020000000003" pitchFamily="66" charset="0"/>
              </a:rPr>
              <a:t>Tiene un </a:t>
            </a:r>
            <a:r>
              <a:rPr lang="en-GB" sz="2800" dirty="0" err="1">
                <a:solidFill>
                  <a:srgbClr val="002060"/>
                </a:solidFill>
                <a:latin typeface="Segoe Script" panose="030B0504020000000003" pitchFamily="66" charset="0"/>
              </a:rPr>
              <a:t>puente</a:t>
            </a:r>
            <a:r>
              <a:rPr lang="en-GB" sz="2800" dirty="0">
                <a:solidFill>
                  <a:srgbClr val="002060"/>
                </a:solidFill>
                <a:latin typeface="Segoe Script" panose="030B0504020000000003" pitchFamily="66" charset="0"/>
              </a:rPr>
              <a:t>.</a:t>
            </a:r>
          </a:p>
        </p:txBody>
      </p:sp>
      <p:pic>
        <p:nvPicPr>
          <p:cNvPr id="70" name="Picture 2" descr="Paper, Write, Texture, Lines, Pattern, Writing Paper">
            <a:extLst>
              <a:ext uri="{FF2B5EF4-FFF2-40B4-BE49-F238E27FC236}">
                <a16:creationId xmlns:a16="http://schemas.microsoft.com/office/drawing/2014/main" id="{27CE1587-1C1A-4754-BA98-A2222DAA15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208" r="705" b="71614"/>
          <a:stretch/>
        </p:blipFill>
        <p:spPr bwMode="auto">
          <a:xfrm>
            <a:off x="165619" y="5972664"/>
            <a:ext cx="4303256" cy="800287"/>
          </a:xfrm>
          <a:custGeom>
            <a:avLst/>
            <a:gdLst>
              <a:gd name="connsiteX0" fmla="*/ 0 w 4303256"/>
              <a:gd name="connsiteY0" fmla="*/ 0 h 800287"/>
              <a:gd name="connsiteX1" fmla="*/ 408809 w 4303256"/>
              <a:gd name="connsiteY1" fmla="*/ 0 h 800287"/>
              <a:gd name="connsiteX2" fmla="*/ 946716 w 4303256"/>
              <a:gd name="connsiteY2" fmla="*/ 0 h 800287"/>
              <a:gd name="connsiteX3" fmla="*/ 1355526 w 4303256"/>
              <a:gd name="connsiteY3" fmla="*/ 0 h 800287"/>
              <a:gd name="connsiteX4" fmla="*/ 1979498 w 4303256"/>
              <a:gd name="connsiteY4" fmla="*/ 0 h 800287"/>
              <a:gd name="connsiteX5" fmla="*/ 2560437 w 4303256"/>
              <a:gd name="connsiteY5" fmla="*/ 0 h 800287"/>
              <a:gd name="connsiteX6" fmla="*/ 3098344 w 4303256"/>
              <a:gd name="connsiteY6" fmla="*/ 0 h 800287"/>
              <a:gd name="connsiteX7" fmla="*/ 3593219 w 4303256"/>
              <a:gd name="connsiteY7" fmla="*/ 0 h 800287"/>
              <a:gd name="connsiteX8" fmla="*/ 4303256 w 4303256"/>
              <a:gd name="connsiteY8" fmla="*/ 0 h 800287"/>
              <a:gd name="connsiteX9" fmla="*/ 4303256 w 4303256"/>
              <a:gd name="connsiteY9" fmla="*/ 384138 h 800287"/>
              <a:gd name="connsiteX10" fmla="*/ 4303256 w 4303256"/>
              <a:gd name="connsiteY10" fmla="*/ 800287 h 800287"/>
              <a:gd name="connsiteX11" fmla="*/ 3894447 w 4303256"/>
              <a:gd name="connsiteY11" fmla="*/ 800287 h 800287"/>
              <a:gd name="connsiteX12" fmla="*/ 3442605 w 4303256"/>
              <a:gd name="connsiteY12" fmla="*/ 800287 h 800287"/>
              <a:gd name="connsiteX13" fmla="*/ 2818633 w 4303256"/>
              <a:gd name="connsiteY13" fmla="*/ 800287 h 800287"/>
              <a:gd name="connsiteX14" fmla="*/ 2194661 w 4303256"/>
              <a:gd name="connsiteY14" fmla="*/ 800287 h 800287"/>
              <a:gd name="connsiteX15" fmla="*/ 1742819 w 4303256"/>
              <a:gd name="connsiteY15" fmla="*/ 800287 h 800287"/>
              <a:gd name="connsiteX16" fmla="*/ 1334009 w 4303256"/>
              <a:gd name="connsiteY16" fmla="*/ 800287 h 800287"/>
              <a:gd name="connsiteX17" fmla="*/ 710037 w 4303256"/>
              <a:gd name="connsiteY17" fmla="*/ 800287 h 800287"/>
              <a:gd name="connsiteX18" fmla="*/ 0 w 4303256"/>
              <a:gd name="connsiteY18" fmla="*/ 800287 h 800287"/>
              <a:gd name="connsiteX19" fmla="*/ 0 w 4303256"/>
              <a:gd name="connsiteY19" fmla="*/ 400144 h 800287"/>
              <a:gd name="connsiteX20" fmla="*/ 0 w 4303256"/>
              <a:gd name="connsiteY20" fmla="*/ 0 h 80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03256" h="800287" extrusionOk="0">
                <a:moveTo>
                  <a:pt x="0" y="0"/>
                </a:moveTo>
                <a:cubicBezTo>
                  <a:pt x="146922" y="-14433"/>
                  <a:pt x="255417" y="8906"/>
                  <a:pt x="408809" y="0"/>
                </a:cubicBezTo>
                <a:cubicBezTo>
                  <a:pt x="562201" y="-8906"/>
                  <a:pt x="808555" y="12402"/>
                  <a:pt x="946716" y="0"/>
                </a:cubicBezTo>
                <a:cubicBezTo>
                  <a:pt x="1084877" y="-12402"/>
                  <a:pt x="1259676" y="8265"/>
                  <a:pt x="1355526" y="0"/>
                </a:cubicBezTo>
                <a:cubicBezTo>
                  <a:pt x="1451376" y="-8265"/>
                  <a:pt x="1768312" y="61896"/>
                  <a:pt x="1979498" y="0"/>
                </a:cubicBezTo>
                <a:cubicBezTo>
                  <a:pt x="2190684" y="-61896"/>
                  <a:pt x="2279100" y="38644"/>
                  <a:pt x="2560437" y="0"/>
                </a:cubicBezTo>
                <a:cubicBezTo>
                  <a:pt x="2841774" y="-38644"/>
                  <a:pt x="2980335" y="41049"/>
                  <a:pt x="3098344" y="0"/>
                </a:cubicBezTo>
                <a:cubicBezTo>
                  <a:pt x="3216353" y="-41049"/>
                  <a:pt x="3373492" y="52241"/>
                  <a:pt x="3593219" y="0"/>
                </a:cubicBezTo>
                <a:cubicBezTo>
                  <a:pt x="3812946" y="-52241"/>
                  <a:pt x="4011451" y="74129"/>
                  <a:pt x="4303256" y="0"/>
                </a:cubicBezTo>
                <a:cubicBezTo>
                  <a:pt x="4316576" y="89640"/>
                  <a:pt x="4294245" y="200153"/>
                  <a:pt x="4303256" y="384138"/>
                </a:cubicBezTo>
                <a:cubicBezTo>
                  <a:pt x="4312267" y="568123"/>
                  <a:pt x="4267211" y="716459"/>
                  <a:pt x="4303256" y="800287"/>
                </a:cubicBezTo>
                <a:cubicBezTo>
                  <a:pt x="4176674" y="831517"/>
                  <a:pt x="4055602" y="782678"/>
                  <a:pt x="3894447" y="800287"/>
                </a:cubicBezTo>
                <a:cubicBezTo>
                  <a:pt x="3733292" y="817896"/>
                  <a:pt x="3624726" y="784653"/>
                  <a:pt x="3442605" y="800287"/>
                </a:cubicBezTo>
                <a:cubicBezTo>
                  <a:pt x="3260484" y="815921"/>
                  <a:pt x="3105692" y="782762"/>
                  <a:pt x="2818633" y="800287"/>
                </a:cubicBezTo>
                <a:cubicBezTo>
                  <a:pt x="2531574" y="817812"/>
                  <a:pt x="2503782" y="738250"/>
                  <a:pt x="2194661" y="800287"/>
                </a:cubicBezTo>
                <a:cubicBezTo>
                  <a:pt x="1885540" y="862324"/>
                  <a:pt x="1939811" y="767542"/>
                  <a:pt x="1742819" y="800287"/>
                </a:cubicBezTo>
                <a:cubicBezTo>
                  <a:pt x="1545827" y="833032"/>
                  <a:pt x="1533545" y="757564"/>
                  <a:pt x="1334009" y="800287"/>
                </a:cubicBezTo>
                <a:cubicBezTo>
                  <a:pt x="1134473" y="843010"/>
                  <a:pt x="999626" y="792341"/>
                  <a:pt x="710037" y="800287"/>
                </a:cubicBezTo>
                <a:cubicBezTo>
                  <a:pt x="420448" y="808233"/>
                  <a:pt x="230805" y="760895"/>
                  <a:pt x="0" y="800287"/>
                </a:cubicBezTo>
                <a:cubicBezTo>
                  <a:pt x="-13513" y="601737"/>
                  <a:pt x="26060" y="575271"/>
                  <a:pt x="0" y="400144"/>
                </a:cubicBezTo>
                <a:cubicBezTo>
                  <a:pt x="-26060" y="225017"/>
                  <a:pt x="23848" y="116341"/>
                  <a:pt x="0" y="0"/>
                </a:cubicBezTo>
                <a:close/>
              </a:path>
            </a:pathLst>
          </a:custGeom>
          <a:noFill/>
          <a:ln>
            <a:noFill/>
            <a:extLst>
              <a:ext uri="{C807C97D-BFC1-408E-A445-0C87EB9F89A2}">
                <ask:lineSketchStyleProps xmlns:ask="http://schemas.microsoft.com/office/drawing/2018/sketchyshapes" sd="3773373466">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sp>
        <p:nvSpPr>
          <p:cNvPr id="71" name="TextBox 70">
            <a:extLst>
              <a:ext uri="{FF2B5EF4-FFF2-40B4-BE49-F238E27FC236}">
                <a16:creationId xmlns:a16="http://schemas.microsoft.com/office/drawing/2014/main" id="{A2350B1F-E464-465F-98FC-1DF0B75B784A}"/>
              </a:ext>
            </a:extLst>
          </p:cNvPr>
          <p:cNvSpPr txBox="1"/>
          <p:nvPr/>
        </p:nvSpPr>
        <p:spPr>
          <a:xfrm>
            <a:off x="320888" y="6126621"/>
            <a:ext cx="3687228" cy="523220"/>
          </a:xfrm>
          <a:prstGeom prst="rect">
            <a:avLst/>
          </a:prstGeom>
          <a:noFill/>
        </p:spPr>
        <p:txBody>
          <a:bodyPr wrap="none" rtlCol="0">
            <a:spAutoFit/>
          </a:bodyPr>
          <a:lstStyle/>
          <a:p>
            <a:r>
              <a:rPr lang="en-GB" sz="2800" dirty="0">
                <a:solidFill>
                  <a:srgbClr val="002060"/>
                </a:solidFill>
                <a:latin typeface="Segoe Script" panose="030B0504020000000003" pitchFamily="66" charset="0"/>
              </a:rPr>
              <a:t>Tiene un </a:t>
            </a:r>
            <a:r>
              <a:rPr lang="en-GB" sz="2800" dirty="0" err="1">
                <a:solidFill>
                  <a:srgbClr val="002060"/>
                </a:solidFill>
                <a:latin typeface="Segoe Script" panose="030B0504020000000003" pitchFamily="66" charset="0"/>
              </a:rPr>
              <a:t>profesor</a:t>
            </a:r>
            <a:r>
              <a:rPr lang="en-GB" sz="2800" dirty="0">
                <a:solidFill>
                  <a:srgbClr val="002060"/>
                </a:solidFill>
                <a:latin typeface="Segoe Script" panose="030B0504020000000003" pitchFamily="66" charset="0"/>
              </a:rPr>
              <a:t>.</a:t>
            </a:r>
          </a:p>
        </p:txBody>
      </p:sp>
      <p:pic>
        <p:nvPicPr>
          <p:cNvPr id="72" name="Picture 2" descr="Paper, Write, Texture, Lines, Pattern, Writing Paper">
            <a:extLst>
              <a:ext uri="{FF2B5EF4-FFF2-40B4-BE49-F238E27FC236}">
                <a16:creationId xmlns:a16="http://schemas.microsoft.com/office/drawing/2014/main" id="{DE933C79-C68C-4024-95B6-E5F4688E0E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208" r="705" b="71614"/>
          <a:stretch/>
        </p:blipFill>
        <p:spPr bwMode="auto">
          <a:xfrm>
            <a:off x="3814081" y="1608879"/>
            <a:ext cx="4303256" cy="800287"/>
          </a:xfrm>
          <a:custGeom>
            <a:avLst/>
            <a:gdLst>
              <a:gd name="connsiteX0" fmla="*/ 0 w 4303256"/>
              <a:gd name="connsiteY0" fmla="*/ 0 h 800287"/>
              <a:gd name="connsiteX1" fmla="*/ 408809 w 4303256"/>
              <a:gd name="connsiteY1" fmla="*/ 0 h 800287"/>
              <a:gd name="connsiteX2" fmla="*/ 946716 w 4303256"/>
              <a:gd name="connsiteY2" fmla="*/ 0 h 800287"/>
              <a:gd name="connsiteX3" fmla="*/ 1355526 w 4303256"/>
              <a:gd name="connsiteY3" fmla="*/ 0 h 800287"/>
              <a:gd name="connsiteX4" fmla="*/ 1979498 w 4303256"/>
              <a:gd name="connsiteY4" fmla="*/ 0 h 800287"/>
              <a:gd name="connsiteX5" fmla="*/ 2560437 w 4303256"/>
              <a:gd name="connsiteY5" fmla="*/ 0 h 800287"/>
              <a:gd name="connsiteX6" fmla="*/ 3098344 w 4303256"/>
              <a:gd name="connsiteY6" fmla="*/ 0 h 800287"/>
              <a:gd name="connsiteX7" fmla="*/ 3593219 w 4303256"/>
              <a:gd name="connsiteY7" fmla="*/ 0 h 800287"/>
              <a:gd name="connsiteX8" fmla="*/ 4303256 w 4303256"/>
              <a:gd name="connsiteY8" fmla="*/ 0 h 800287"/>
              <a:gd name="connsiteX9" fmla="*/ 4303256 w 4303256"/>
              <a:gd name="connsiteY9" fmla="*/ 384138 h 800287"/>
              <a:gd name="connsiteX10" fmla="*/ 4303256 w 4303256"/>
              <a:gd name="connsiteY10" fmla="*/ 800287 h 800287"/>
              <a:gd name="connsiteX11" fmla="*/ 3894447 w 4303256"/>
              <a:gd name="connsiteY11" fmla="*/ 800287 h 800287"/>
              <a:gd name="connsiteX12" fmla="*/ 3442605 w 4303256"/>
              <a:gd name="connsiteY12" fmla="*/ 800287 h 800287"/>
              <a:gd name="connsiteX13" fmla="*/ 2818633 w 4303256"/>
              <a:gd name="connsiteY13" fmla="*/ 800287 h 800287"/>
              <a:gd name="connsiteX14" fmla="*/ 2194661 w 4303256"/>
              <a:gd name="connsiteY14" fmla="*/ 800287 h 800287"/>
              <a:gd name="connsiteX15" fmla="*/ 1742819 w 4303256"/>
              <a:gd name="connsiteY15" fmla="*/ 800287 h 800287"/>
              <a:gd name="connsiteX16" fmla="*/ 1334009 w 4303256"/>
              <a:gd name="connsiteY16" fmla="*/ 800287 h 800287"/>
              <a:gd name="connsiteX17" fmla="*/ 710037 w 4303256"/>
              <a:gd name="connsiteY17" fmla="*/ 800287 h 800287"/>
              <a:gd name="connsiteX18" fmla="*/ 0 w 4303256"/>
              <a:gd name="connsiteY18" fmla="*/ 800287 h 800287"/>
              <a:gd name="connsiteX19" fmla="*/ 0 w 4303256"/>
              <a:gd name="connsiteY19" fmla="*/ 400144 h 800287"/>
              <a:gd name="connsiteX20" fmla="*/ 0 w 4303256"/>
              <a:gd name="connsiteY20" fmla="*/ 0 h 80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03256" h="800287" extrusionOk="0">
                <a:moveTo>
                  <a:pt x="0" y="0"/>
                </a:moveTo>
                <a:cubicBezTo>
                  <a:pt x="146922" y="-14433"/>
                  <a:pt x="255417" y="8906"/>
                  <a:pt x="408809" y="0"/>
                </a:cubicBezTo>
                <a:cubicBezTo>
                  <a:pt x="562201" y="-8906"/>
                  <a:pt x="808555" y="12402"/>
                  <a:pt x="946716" y="0"/>
                </a:cubicBezTo>
                <a:cubicBezTo>
                  <a:pt x="1084877" y="-12402"/>
                  <a:pt x="1259676" y="8265"/>
                  <a:pt x="1355526" y="0"/>
                </a:cubicBezTo>
                <a:cubicBezTo>
                  <a:pt x="1451376" y="-8265"/>
                  <a:pt x="1768312" y="61896"/>
                  <a:pt x="1979498" y="0"/>
                </a:cubicBezTo>
                <a:cubicBezTo>
                  <a:pt x="2190684" y="-61896"/>
                  <a:pt x="2279100" y="38644"/>
                  <a:pt x="2560437" y="0"/>
                </a:cubicBezTo>
                <a:cubicBezTo>
                  <a:pt x="2841774" y="-38644"/>
                  <a:pt x="2980335" y="41049"/>
                  <a:pt x="3098344" y="0"/>
                </a:cubicBezTo>
                <a:cubicBezTo>
                  <a:pt x="3216353" y="-41049"/>
                  <a:pt x="3373492" y="52241"/>
                  <a:pt x="3593219" y="0"/>
                </a:cubicBezTo>
                <a:cubicBezTo>
                  <a:pt x="3812946" y="-52241"/>
                  <a:pt x="4011451" y="74129"/>
                  <a:pt x="4303256" y="0"/>
                </a:cubicBezTo>
                <a:cubicBezTo>
                  <a:pt x="4316576" y="89640"/>
                  <a:pt x="4294245" y="200153"/>
                  <a:pt x="4303256" y="384138"/>
                </a:cubicBezTo>
                <a:cubicBezTo>
                  <a:pt x="4312267" y="568123"/>
                  <a:pt x="4267211" y="716459"/>
                  <a:pt x="4303256" y="800287"/>
                </a:cubicBezTo>
                <a:cubicBezTo>
                  <a:pt x="4176674" y="831517"/>
                  <a:pt x="4055602" y="782678"/>
                  <a:pt x="3894447" y="800287"/>
                </a:cubicBezTo>
                <a:cubicBezTo>
                  <a:pt x="3733292" y="817896"/>
                  <a:pt x="3624726" y="784653"/>
                  <a:pt x="3442605" y="800287"/>
                </a:cubicBezTo>
                <a:cubicBezTo>
                  <a:pt x="3260484" y="815921"/>
                  <a:pt x="3105692" y="782762"/>
                  <a:pt x="2818633" y="800287"/>
                </a:cubicBezTo>
                <a:cubicBezTo>
                  <a:pt x="2531574" y="817812"/>
                  <a:pt x="2503782" y="738250"/>
                  <a:pt x="2194661" y="800287"/>
                </a:cubicBezTo>
                <a:cubicBezTo>
                  <a:pt x="1885540" y="862324"/>
                  <a:pt x="1939811" y="767542"/>
                  <a:pt x="1742819" y="800287"/>
                </a:cubicBezTo>
                <a:cubicBezTo>
                  <a:pt x="1545827" y="833032"/>
                  <a:pt x="1533545" y="757564"/>
                  <a:pt x="1334009" y="800287"/>
                </a:cubicBezTo>
                <a:cubicBezTo>
                  <a:pt x="1134473" y="843010"/>
                  <a:pt x="999626" y="792341"/>
                  <a:pt x="710037" y="800287"/>
                </a:cubicBezTo>
                <a:cubicBezTo>
                  <a:pt x="420448" y="808233"/>
                  <a:pt x="230805" y="760895"/>
                  <a:pt x="0" y="800287"/>
                </a:cubicBezTo>
                <a:cubicBezTo>
                  <a:pt x="-13513" y="601737"/>
                  <a:pt x="26060" y="575271"/>
                  <a:pt x="0" y="400144"/>
                </a:cubicBezTo>
                <a:cubicBezTo>
                  <a:pt x="-26060" y="225017"/>
                  <a:pt x="23848" y="116341"/>
                  <a:pt x="0" y="0"/>
                </a:cubicBezTo>
                <a:close/>
              </a:path>
            </a:pathLst>
          </a:custGeom>
          <a:noFill/>
          <a:ln>
            <a:noFill/>
            <a:extLst>
              <a:ext uri="{C807C97D-BFC1-408E-A445-0C87EB9F89A2}">
                <ask:lineSketchStyleProps xmlns:ask="http://schemas.microsoft.com/office/drawing/2018/sketchyshapes" sd="3773373466">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D091306D-C992-464D-9CD8-E8443E09DDD7}"/>
              </a:ext>
            </a:extLst>
          </p:cNvPr>
          <p:cNvSpPr txBox="1"/>
          <p:nvPr/>
        </p:nvSpPr>
        <p:spPr>
          <a:xfrm>
            <a:off x="3969350" y="1762836"/>
            <a:ext cx="3714478" cy="523220"/>
          </a:xfrm>
          <a:prstGeom prst="rect">
            <a:avLst/>
          </a:prstGeom>
          <a:noFill/>
        </p:spPr>
        <p:txBody>
          <a:bodyPr wrap="none" rtlCol="0">
            <a:spAutoFit/>
          </a:bodyPr>
          <a:lstStyle/>
          <a:p>
            <a:r>
              <a:rPr lang="en-GB" sz="2800" dirty="0">
                <a:solidFill>
                  <a:srgbClr val="002060"/>
                </a:solidFill>
                <a:latin typeface="Segoe Script" panose="030B0504020000000003" pitchFamily="66" charset="0"/>
              </a:rPr>
              <a:t>Tengo un </a:t>
            </a:r>
            <a:r>
              <a:rPr lang="en-GB" sz="2800" dirty="0" err="1">
                <a:solidFill>
                  <a:srgbClr val="002060"/>
                </a:solidFill>
                <a:latin typeface="Segoe Script" panose="030B0504020000000003" pitchFamily="66" charset="0"/>
              </a:rPr>
              <a:t>profesor</a:t>
            </a:r>
            <a:r>
              <a:rPr lang="en-GB" sz="2800" dirty="0">
                <a:solidFill>
                  <a:srgbClr val="002060"/>
                </a:solidFill>
                <a:latin typeface="Segoe Script" panose="030B0504020000000003" pitchFamily="66" charset="0"/>
              </a:rPr>
              <a:t>.</a:t>
            </a:r>
          </a:p>
        </p:txBody>
      </p:sp>
      <p:pic>
        <p:nvPicPr>
          <p:cNvPr id="74" name="Picture 2" descr="Paper, Write, Texture, Lines, Pattern, Writing Paper">
            <a:extLst>
              <a:ext uri="{FF2B5EF4-FFF2-40B4-BE49-F238E27FC236}">
                <a16:creationId xmlns:a16="http://schemas.microsoft.com/office/drawing/2014/main" id="{668A0B7D-D888-4320-A759-52FBD4CD5C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208" r="705" b="71614"/>
          <a:stretch/>
        </p:blipFill>
        <p:spPr bwMode="auto">
          <a:xfrm>
            <a:off x="3796445" y="2478211"/>
            <a:ext cx="4000100" cy="800287"/>
          </a:xfrm>
          <a:custGeom>
            <a:avLst/>
            <a:gdLst>
              <a:gd name="connsiteX0" fmla="*/ 0 w 4000100"/>
              <a:gd name="connsiteY0" fmla="*/ 0 h 800287"/>
              <a:gd name="connsiteX1" fmla="*/ 451440 w 4000100"/>
              <a:gd name="connsiteY1" fmla="*/ 0 h 800287"/>
              <a:gd name="connsiteX2" fmla="*/ 1022883 w 4000100"/>
              <a:gd name="connsiteY2" fmla="*/ 0 h 800287"/>
              <a:gd name="connsiteX3" fmla="*/ 1474323 w 4000100"/>
              <a:gd name="connsiteY3" fmla="*/ 0 h 800287"/>
              <a:gd name="connsiteX4" fmla="*/ 2125767 w 4000100"/>
              <a:gd name="connsiteY4" fmla="*/ 0 h 800287"/>
              <a:gd name="connsiteX5" fmla="*/ 2737211 w 4000100"/>
              <a:gd name="connsiteY5" fmla="*/ 0 h 800287"/>
              <a:gd name="connsiteX6" fmla="*/ 3308654 w 4000100"/>
              <a:gd name="connsiteY6" fmla="*/ 0 h 800287"/>
              <a:gd name="connsiteX7" fmla="*/ 4000100 w 4000100"/>
              <a:gd name="connsiteY7" fmla="*/ 0 h 800287"/>
              <a:gd name="connsiteX8" fmla="*/ 4000100 w 4000100"/>
              <a:gd name="connsiteY8" fmla="*/ 384138 h 800287"/>
              <a:gd name="connsiteX9" fmla="*/ 4000100 w 4000100"/>
              <a:gd name="connsiteY9" fmla="*/ 800287 h 800287"/>
              <a:gd name="connsiteX10" fmla="*/ 3548660 w 4000100"/>
              <a:gd name="connsiteY10" fmla="*/ 800287 h 800287"/>
              <a:gd name="connsiteX11" fmla="*/ 2897215 w 4000100"/>
              <a:gd name="connsiteY11" fmla="*/ 800287 h 800287"/>
              <a:gd name="connsiteX12" fmla="*/ 2405774 w 4000100"/>
              <a:gd name="connsiteY12" fmla="*/ 800287 h 800287"/>
              <a:gd name="connsiteX13" fmla="*/ 1754330 w 4000100"/>
              <a:gd name="connsiteY13" fmla="*/ 800287 h 800287"/>
              <a:gd name="connsiteX14" fmla="*/ 1102885 w 4000100"/>
              <a:gd name="connsiteY14" fmla="*/ 800287 h 800287"/>
              <a:gd name="connsiteX15" fmla="*/ 611444 w 4000100"/>
              <a:gd name="connsiteY15" fmla="*/ 800287 h 800287"/>
              <a:gd name="connsiteX16" fmla="*/ 0 w 4000100"/>
              <a:gd name="connsiteY16" fmla="*/ 800287 h 800287"/>
              <a:gd name="connsiteX17" fmla="*/ 0 w 4000100"/>
              <a:gd name="connsiteY17" fmla="*/ 384138 h 800287"/>
              <a:gd name="connsiteX18" fmla="*/ 0 w 4000100"/>
              <a:gd name="connsiteY18" fmla="*/ 0 h 80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100" h="800287" extrusionOk="0">
                <a:moveTo>
                  <a:pt x="0" y="0"/>
                </a:moveTo>
                <a:cubicBezTo>
                  <a:pt x="205985" y="-34714"/>
                  <a:pt x="282191" y="35635"/>
                  <a:pt x="451440" y="0"/>
                </a:cubicBezTo>
                <a:cubicBezTo>
                  <a:pt x="620689" y="-35635"/>
                  <a:pt x="798465" y="41052"/>
                  <a:pt x="1022883" y="0"/>
                </a:cubicBezTo>
                <a:cubicBezTo>
                  <a:pt x="1247301" y="-41052"/>
                  <a:pt x="1323267" y="11473"/>
                  <a:pt x="1474323" y="0"/>
                </a:cubicBezTo>
                <a:cubicBezTo>
                  <a:pt x="1625379" y="-11473"/>
                  <a:pt x="1987332" y="5244"/>
                  <a:pt x="2125767" y="0"/>
                </a:cubicBezTo>
                <a:cubicBezTo>
                  <a:pt x="2264202" y="-5244"/>
                  <a:pt x="2459796" y="39257"/>
                  <a:pt x="2737211" y="0"/>
                </a:cubicBezTo>
                <a:cubicBezTo>
                  <a:pt x="3014626" y="-39257"/>
                  <a:pt x="3085865" y="49611"/>
                  <a:pt x="3308654" y="0"/>
                </a:cubicBezTo>
                <a:cubicBezTo>
                  <a:pt x="3531443" y="-49611"/>
                  <a:pt x="3842162" y="78509"/>
                  <a:pt x="4000100" y="0"/>
                </a:cubicBezTo>
                <a:cubicBezTo>
                  <a:pt x="4015379" y="176528"/>
                  <a:pt x="3995709" y="250911"/>
                  <a:pt x="4000100" y="384138"/>
                </a:cubicBezTo>
                <a:cubicBezTo>
                  <a:pt x="4004491" y="517365"/>
                  <a:pt x="3962701" y="634242"/>
                  <a:pt x="4000100" y="800287"/>
                </a:cubicBezTo>
                <a:cubicBezTo>
                  <a:pt x="3817198" y="831970"/>
                  <a:pt x="3770210" y="750422"/>
                  <a:pt x="3548660" y="800287"/>
                </a:cubicBezTo>
                <a:cubicBezTo>
                  <a:pt x="3327110" y="850152"/>
                  <a:pt x="3145968" y="766029"/>
                  <a:pt x="2897215" y="800287"/>
                </a:cubicBezTo>
                <a:cubicBezTo>
                  <a:pt x="2648462" y="834545"/>
                  <a:pt x="2526812" y="754782"/>
                  <a:pt x="2405774" y="800287"/>
                </a:cubicBezTo>
                <a:cubicBezTo>
                  <a:pt x="2284736" y="845792"/>
                  <a:pt x="1912299" y="797822"/>
                  <a:pt x="1754330" y="800287"/>
                </a:cubicBezTo>
                <a:cubicBezTo>
                  <a:pt x="1596361" y="802752"/>
                  <a:pt x="1248832" y="745943"/>
                  <a:pt x="1102885" y="800287"/>
                </a:cubicBezTo>
                <a:cubicBezTo>
                  <a:pt x="956938" y="854631"/>
                  <a:pt x="748239" y="775915"/>
                  <a:pt x="611444" y="800287"/>
                </a:cubicBezTo>
                <a:cubicBezTo>
                  <a:pt x="474649" y="824659"/>
                  <a:pt x="176663" y="763145"/>
                  <a:pt x="0" y="800287"/>
                </a:cubicBezTo>
                <a:cubicBezTo>
                  <a:pt x="-42082" y="626834"/>
                  <a:pt x="4347" y="517765"/>
                  <a:pt x="0" y="384138"/>
                </a:cubicBezTo>
                <a:cubicBezTo>
                  <a:pt x="-4347" y="250511"/>
                  <a:pt x="29029" y="104506"/>
                  <a:pt x="0" y="0"/>
                </a:cubicBezTo>
                <a:close/>
              </a:path>
            </a:pathLst>
          </a:custGeom>
          <a:noFill/>
          <a:ln>
            <a:noFill/>
            <a:extLst>
              <a:ext uri="{C807C97D-BFC1-408E-A445-0C87EB9F89A2}">
                <ask:lineSketchStyleProps xmlns:ask="http://schemas.microsoft.com/office/drawing/2018/sketchyshapes" sd="3773373466">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07443EB1-AB16-4E45-8998-DF9B9EE7D1C3}"/>
              </a:ext>
            </a:extLst>
          </p:cNvPr>
          <p:cNvSpPr txBox="1"/>
          <p:nvPr/>
        </p:nvSpPr>
        <p:spPr>
          <a:xfrm>
            <a:off x="3951714" y="2632168"/>
            <a:ext cx="3239990" cy="523220"/>
          </a:xfrm>
          <a:prstGeom prst="rect">
            <a:avLst/>
          </a:prstGeom>
          <a:noFill/>
        </p:spPr>
        <p:txBody>
          <a:bodyPr wrap="none" rtlCol="0">
            <a:spAutoFit/>
          </a:bodyPr>
          <a:lstStyle/>
          <a:p>
            <a:r>
              <a:rPr lang="en-GB" sz="2800" dirty="0">
                <a:solidFill>
                  <a:srgbClr val="002060"/>
                </a:solidFill>
                <a:latin typeface="Segoe Script" panose="030B0504020000000003" pitchFamily="66" charset="0"/>
              </a:rPr>
              <a:t>Tiene un </a:t>
            </a:r>
            <a:r>
              <a:rPr lang="en-GB" sz="2800" dirty="0" err="1">
                <a:solidFill>
                  <a:srgbClr val="002060"/>
                </a:solidFill>
                <a:latin typeface="Segoe Script" panose="030B0504020000000003" pitchFamily="66" charset="0"/>
              </a:rPr>
              <a:t>barco</a:t>
            </a:r>
            <a:r>
              <a:rPr lang="en-GB" sz="2800" dirty="0">
                <a:solidFill>
                  <a:srgbClr val="002060"/>
                </a:solidFill>
                <a:latin typeface="Segoe Script" panose="030B0504020000000003" pitchFamily="66" charset="0"/>
              </a:rPr>
              <a:t>.</a:t>
            </a:r>
          </a:p>
        </p:txBody>
      </p:sp>
      <p:sp>
        <p:nvSpPr>
          <p:cNvPr id="76" name="Oval 75">
            <a:extLst>
              <a:ext uri="{FF2B5EF4-FFF2-40B4-BE49-F238E27FC236}">
                <a16:creationId xmlns:a16="http://schemas.microsoft.com/office/drawing/2014/main" id="{CF946DD2-2EB5-461D-B1AA-8A48860DBBFD}"/>
              </a:ext>
            </a:extLst>
          </p:cNvPr>
          <p:cNvSpPr/>
          <p:nvPr/>
        </p:nvSpPr>
        <p:spPr>
          <a:xfrm>
            <a:off x="5369914" y="3461235"/>
            <a:ext cx="4081415" cy="3227209"/>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42A8FE9A-E993-4223-95A0-3B7131C89C8E}"/>
              </a:ext>
            </a:extLst>
          </p:cNvPr>
          <p:cNvSpPr/>
          <p:nvPr/>
        </p:nvSpPr>
        <p:spPr>
          <a:xfrm>
            <a:off x="7629283" y="3430817"/>
            <a:ext cx="4303256" cy="3361168"/>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a:extLst>
              <a:ext uri="{FF2B5EF4-FFF2-40B4-BE49-F238E27FC236}">
                <a16:creationId xmlns:a16="http://schemas.microsoft.com/office/drawing/2014/main" id="{60197A7F-F688-439E-A188-402B411062F3}"/>
              </a:ext>
            </a:extLst>
          </p:cNvPr>
          <p:cNvSpPr txBox="1"/>
          <p:nvPr/>
        </p:nvSpPr>
        <p:spPr>
          <a:xfrm rot="19210701">
            <a:off x="4759562" y="3579021"/>
            <a:ext cx="1839207" cy="523220"/>
          </a:xfrm>
          <a:prstGeom prst="rect">
            <a:avLst/>
          </a:prstGeom>
          <a:noFill/>
        </p:spPr>
        <p:txBody>
          <a:bodyPr wrap="square" rtlCol="0">
            <a:spAutoFit/>
          </a:bodyPr>
          <a:lstStyle/>
          <a:p>
            <a:r>
              <a:rPr lang="en-GB" sz="2800" b="1" dirty="0">
                <a:solidFill>
                  <a:srgbClr val="FF0066"/>
                </a:solidFill>
                <a:latin typeface="Century Gothic" panose="020B0502020202020204" pitchFamily="34" charset="0"/>
              </a:rPr>
              <a:t>Max (he)</a:t>
            </a:r>
          </a:p>
        </p:txBody>
      </p:sp>
      <p:sp>
        <p:nvSpPr>
          <p:cNvPr id="79" name="TextBox 78">
            <a:extLst>
              <a:ext uri="{FF2B5EF4-FFF2-40B4-BE49-F238E27FC236}">
                <a16:creationId xmlns:a16="http://schemas.microsoft.com/office/drawing/2014/main" id="{0EF66800-B9F7-449A-AAE3-20C7A82AD517}"/>
              </a:ext>
            </a:extLst>
          </p:cNvPr>
          <p:cNvSpPr txBox="1"/>
          <p:nvPr/>
        </p:nvSpPr>
        <p:spPr>
          <a:xfrm rot="2156822">
            <a:off x="10591606" y="3422401"/>
            <a:ext cx="1648014" cy="523220"/>
          </a:xfrm>
          <a:prstGeom prst="rect">
            <a:avLst/>
          </a:prstGeom>
          <a:noFill/>
        </p:spPr>
        <p:txBody>
          <a:bodyPr wrap="square" rtlCol="0">
            <a:spAutoFit/>
          </a:bodyPr>
          <a:lstStyle/>
          <a:p>
            <a:r>
              <a:rPr lang="en-GB" sz="2800" b="1" dirty="0">
                <a:solidFill>
                  <a:srgbClr val="FF0066"/>
                </a:solidFill>
                <a:latin typeface="Century Gothic" panose="020B0502020202020204" pitchFamily="34" charset="0"/>
              </a:rPr>
              <a:t>Sofía (I)</a:t>
            </a:r>
          </a:p>
        </p:txBody>
      </p:sp>
      <p:sp>
        <p:nvSpPr>
          <p:cNvPr id="80" name="TextBox 79">
            <a:extLst>
              <a:ext uri="{FF2B5EF4-FFF2-40B4-BE49-F238E27FC236}">
                <a16:creationId xmlns:a16="http://schemas.microsoft.com/office/drawing/2014/main" id="{1F199D02-277A-4757-91A0-F1ED5A1D4EDA}"/>
              </a:ext>
            </a:extLst>
          </p:cNvPr>
          <p:cNvSpPr txBox="1"/>
          <p:nvPr/>
        </p:nvSpPr>
        <p:spPr>
          <a:xfrm>
            <a:off x="7926170" y="3019427"/>
            <a:ext cx="1457450" cy="523220"/>
          </a:xfrm>
          <a:prstGeom prst="rect">
            <a:avLst/>
          </a:prstGeom>
          <a:noFill/>
        </p:spPr>
        <p:txBody>
          <a:bodyPr wrap="none" rtlCol="0">
            <a:spAutoFit/>
          </a:bodyPr>
          <a:lstStyle/>
          <a:p>
            <a:r>
              <a:rPr lang="en-GB" sz="2800" b="1" dirty="0">
                <a:solidFill>
                  <a:srgbClr val="FF0066"/>
                </a:solidFill>
                <a:latin typeface="Century Gothic" panose="020B0502020202020204" pitchFamily="34" charset="0"/>
              </a:rPr>
              <a:t>Los dos</a:t>
            </a:r>
          </a:p>
        </p:txBody>
      </p:sp>
      <p:sp>
        <p:nvSpPr>
          <p:cNvPr id="81" name="Speech Bubble: Oval 80">
            <a:extLst>
              <a:ext uri="{FF2B5EF4-FFF2-40B4-BE49-F238E27FC236}">
                <a16:creationId xmlns:a16="http://schemas.microsoft.com/office/drawing/2014/main" id="{E3E78582-6D19-45FB-82C0-71A8FD5ADB96}"/>
              </a:ext>
            </a:extLst>
          </p:cNvPr>
          <p:cNvSpPr/>
          <p:nvPr/>
        </p:nvSpPr>
        <p:spPr>
          <a:xfrm>
            <a:off x="7241591" y="183122"/>
            <a:ext cx="1369157" cy="1153695"/>
          </a:xfrm>
          <a:prstGeom prst="wedgeEllipseCallout">
            <a:avLst>
              <a:gd name="adj1" fmla="val -71804"/>
              <a:gd name="adj2" fmla="val 1235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Century Gothic" panose="020B0502020202020204" pitchFamily="34" charset="0"/>
              </a:rPr>
              <a:t>¡</a:t>
            </a:r>
            <a:r>
              <a:rPr lang="en-GB" sz="2400" dirty="0" err="1">
                <a:solidFill>
                  <a:schemeClr val="bg1"/>
                </a:solidFill>
                <a:latin typeface="Century Gothic" panose="020B0502020202020204" pitchFamily="34" charset="0"/>
              </a:rPr>
              <a:t>ñam</a:t>
            </a:r>
            <a:r>
              <a:rPr lang="en-GB" sz="2400" dirty="0">
                <a:solidFill>
                  <a:schemeClr val="bg1"/>
                </a:solidFill>
                <a:latin typeface="Century Gothic" panose="020B0502020202020204" pitchFamily="34" charset="0"/>
              </a:rPr>
              <a:t> </a:t>
            </a:r>
            <a:r>
              <a:rPr lang="en-GB" sz="2400" dirty="0" err="1">
                <a:solidFill>
                  <a:schemeClr val="bg1"/>
                </a:solidFill>
                <a:latin typeface="Century Gothic" panose="020B0502020202020204" pitchFamily="34" charset="0"/>
              </a:rPr>
              <a:t>ñam</a:t>
            </a:r>
            <a:r>
              <a:rPr lang="en-GB" sz="2400" dirty="0">
                <a:solidFill>
                  <a:schemeClr val="bg1"/>
                </a:solidFill>
                <a:latin typeface="Century Gothic" panose="020B0502020202020204" pitchFamily="34" charset="0"/>
              </a:rPr>
              <a:t>!</a:t>
            </a:r>
          </a:p>
        </p:txBody>
      </p:sp>
      <p:sp>
        <p:nvSpPr>
          <p:cNvPr id="87" name="TextBox 86">
            <a:extLst>
              <a:ext uri="{FF2B5EF4-FFF2-40B4-BE49-F238E27FC236}">
                <a16:creationId xmlns:a16="http://schemas.microsoft.com/office/drawing/2014/main" id="{1D0AEAD4-C6BE-4A23-A17C-928825201D92}"/>
              </a:ext>
            </a:extLst>
          </p:cNvPr>
          <p:cNvSpPr txBox="1"/>
          <p:nvPr/>
        </p:nvSpPr>
        <p:spPr>
          <a:xfrm>
            <a:off x="220786" y="688880"/>
            <a:ext cx="5150769"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Lee:</a:t>
            </a:r>
            <a:r>
              <a:rPr lang="en-GB" sz="2800" dirty="0">
                <a:solidFill>
                  <a:srgbClr val="002060"/>
                </a:solidFill>
                <a:latin typeface="Century Gothic" panose="020B0502020202020204" pitchFamily="34" charset="0"/>
              </a:rPr>
              <a:t>¿Es Sofía, Max o los dos?</a:t>
            </a:r>
          </a:p>
        </p:txBody>
      </p:sp>
      <p:sp>
        <p:nvSpPr>
          <p:cNvPr id="88" name="TextBox 87">
            <a:extLst>
              <a:ext uri="{FF2B5EF4-FFF2-40B4-BE49-F238E27FC236}">
                <a16:creationId xmlns:a16="http://schemas.microsoft.com/office/drawing/2014/main" id="{1B9F3D0C-3C26-46BE-9239-6483237143D2}"/>
              </a:ext>
            </a:extLst>
          </p:cNvPr>
          <p:cNvSpPr txBox="1"/>
          <p:nvPr/>
        </p:nvSpPr>
        <p:spPr>
          <a:xfrm>
            <a:off x="8401539" y="2066620"/>
            <a:ext cx="3569675" cy="830997"/>
          </a:xfrm>
          <a:prstGeom prst="rect">
            <a:avLst/>
          </a:prstGeom>
          <a:noFill/>
        </p:spPr>
        <p:txBody>
          <a:bodyPr wrap="square" rtlCol="0">
            <a:spAutoFit/>
          </a:bodyPr>
          <a:lstStyle/>
          <a:p>
            <a:r>
              <a:rPr lang="en-GB" sz="2400" b="1" dirty="0" err="1">
                <a:solidFill>
                  <a:srgbClr val="002060"/>
                </a:solidFill>
                <a:latin typeface="Century Gothic" panose="020B0502020202020204" pitchFamily="34" charset="0"/>
              </a:rPr>
              <a:t>Completa</a:t>
            </a:r>
            <a:r>
              <a:rPr lang="en-GB" sz="2400" b="1" dirty="0">
                <a:solidFill>
                  <a:srgbClr val="002060"/>
                </a:solidFill>
                <a:latin typeface="Century Gothic" panose="020B0502020202020204" pitchFamily="34" charset="0"/>
              </a:rPr>
              <a:t> el </a:t>
            </a:r>
            <a:r>
              <a:rPr lang="en-GB" sz="2400" b="1" dirty="0" err="1">
                <a:solidFill>
                  <a:srgbClr val="002060"/>
                </a:solidFill>
                <a:latin typeface="Century Gothic" panose="020B0502020202020204" pitchFamily="34" charset="0"/>
              </a:rPr>
              <a:t>diagrama</a:t>
            </a:r>
            <a:r>
              <a:rPr lang="en-GB" sz="2400" b="1" dirty="0">
                <a:solidFill>
                  <a:srgbClr val="002060"/>
                </a:solidFill>
                <a:latin typeface="Century Gothic" panose="020B0502020202020204" pitchFamily="34" charset="0"/>
              </a:rPr>
              <a:t> en </a:t>
            </a:r>
            <a:r>
              <a:rPr lang="en-GB" sz="2400" b="1" dirty="0" err="1">
                <a:solidFill>
                  <a:srgbClr val="002060"/>
                </a:solidFill>
                <a:latin typeface="Century Gothic" panose="020B0502020202020204" pitchFamily="34" charset="0"/>
              </a:rPr>
              <a:t>inglés</a:t>
            </a:r>
            <a:r>
              <a:rPr lang="en-GB" sz="2400" b="1" dirty="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pic>
        <p:nvPicPr>
          <p:cNvPr id="89" name="Picture 16" descr="United, Flag, Kingdom, British, Great, Britain">
            <a:extLst>
              <a:ext uri="{FF2B5EF4-FFF2-40B4-BE49-F238E27FC236}">
                <a16:creationId xmlns:a16="http://schemas.microsoft.com/office/drawing/2014/main" id="{3C1633AC-E0F9-4B96-BD53-53454C03C0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6153" y="2563165"/>
            <a:ext cx="491064" cy="245532"/>
          </a:xfrm>
          <a:prstGeom prst="round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33FA6FA5-88D5-41D7-B690-7BFDC970EFB7}"/>
              </a:ext>
            </a:extLst>
          </p:cNvPr>
          <p:cNvSpPr txBox="1"/>
          <p:nvPr/>
        </p:nvSpPr>
        <p:spPr>
          <a:xfrm>
            <a:off x="9883272" y="3861065"/>
            <a:ext cx="1051891"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hotel</a:t>
            </a:r>
          </a:p>
        </p:txBody>
      </p:sp>
      <p:sp>
        <p:nvSpPr>
          <p:cNvPr id="91" name="TextBox 90">
            <a:extLst>
              <a:ext uri="{FF2B5EF4-FFF2-40B4-BE49-F238E27FC236}">
                <a16:creationId xmlns:a16="http://schemas.microsoft.com/office/drawing/2014/main" id="{0904A6F0-EDF3-4E98-95A9-44E37BFD75F7}"/>
              </a:ext>
            </a:extLst>
          </p:cNvPr>
          <p:cNvSpPr txBox="1"/>
          <p:nvPr/>
        </p:nvSpPr>
        <p:spPr>
          <a:xfrm>
            <a:off x="9816042" y="4496926"/>
            <a:ext cx="1433406"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brother</a:t>
            </a:r>
          </a:p>
        </p:txBody>
      </p:sp>
      <p:sp>
        <p:nvSpPr>
          <p:cNvPr id="92" name="TextBox 91">
            <a:extLst>
              <a:ext uri="{FF2B5EF4-FFF2-40B4-BE49-F238E27FC236}">
                <a16:creationId xmlns:a16="http://schemas.microsoft.com/office/drawing/2014/main" id="{3589393E-4845-4206-BCAA-3181AC8B2850}"/>
              </a:ext>
            </a:extLst>
          </p:cNvPr>
          <p:cNvSpPr txBox="1"/>
          <p:nvPr/>
        </p:nvSpPr>
        <p:spPr>
          <a:xfrm>
            <a:off x="6036473" y="3861065"/>
            <a:ext cx="758541"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cat</a:t>
            </a:r>
          </a:p>
        </p:txBody>
      </p:sp>
      <p:sp>
        <p:nvSpPr>
          <p:cNvPr id="93" name="TextBox 92">
            <a:extLst>
              <a:ext uri="{FF2B5EF4-FFF2-40B4-BE49-F238E27FC236}">
                <a16:creationId xmlns:a16="http://schemas.microsoft.com/office/drawing/2014/main" id="{51D16CA8-4D4D-464D-A584-A770E429F28D}"/>
              </a:ext>
            </a:extLst>
          </p:cNvPr>
          <p:cNvSpPr txBox="1"/>
          <p:nvPr/>
        </p:nvSpPr>
        <p:spPr>
          <a:xfrm>
            <a:off x="5669970" y="4588181"/>
            <a:ext cx="1327608"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bridge</a:t>
            </a:r>
          </a:p>
        </p:txBody>
      </p:sp>
      <p:sp>
        <p:nvSpPr>
          <p:cNvPr id="94" name="TextBox 93">
            <a:extLst>
              <a:ext uri="{FF2B5EF4-FFF2-40B4-BE49-F238E27FC236}">
                <a16:creationId xmlns:a16="http://schemas.microsoft.com/office/drawing/2014/main" id="{6928FF62-160F-4BAC-9E98-51ADD258C592}"/>
              </a:ext>
            </a:extLst>
          </p:cNvPr>
          <p:cNvSpPr txBox="1"/>
          <p:nvPr/>
        </p:nvSpPr>
        <p:spPr>
          <a:xfrm>
            <a:off x="7730450" y="4544609"/>
            <a:ext cx="1547218"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teacher</a:t>
            </a:r>
          </a:p>
        </p:txBody>
      </p:sp>
      <p:pic>
        <p:nvPicPr>
          <p:cNvPr id="95" name="Picture 94">
            <a:extLst>
              <a:ext uri="{FF2B5EF4-FFF2-40B4-BE49-F238E27FC236}">
                <a16:creationId xmlns:a16="http://schemas.microsoft.com/office/drawing/2014/main" id="{352E55CB-DC30-4B14-90E1-FA8813CC53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5098" y="330905"/>
            <a:ext cx="819667" cy="1137506"/>
          </a:xfrm>
          <a:prstGeom prst="rect">
            <a:avLst/>
          </a:prstGeom>
        </p:spPr>
      </p:pic>
      <p:sp>
        <p:nvSpPr>
          <p:cNvPr id="96" name="TextBox 95">
            <a:extLst>
              <a:ext uri="{FF2B5EF4-FFF2-40B4-BE49-F238E27FC236}">
                <a16:creationId xmlns:a16="http://schemas.microsoft.com/office/drawing/2014/main" id="{B838B7BC-EAE5-41CD-B338-4678ECEA869D}"/>
              </a:ext>
            </a:extLst>
          </p:cNvPr>
          <p:cNvSpPr txBox="1"/>
          <p:nvPr/>
        </p:nvSpPr>
        <p:spPr>
          <a:xfrm>
            <a:off x="10084325" y="5334211"/>
            <a:ext cx="1344130"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pool</a:t>
            </a:r>
          </a:p>
        </p:txBody>
      </p:sp>
      <p:sp>
        <p:nvSpPr>
          <p:cNvPr id="97" name="TextBox 96">
            <a:extLst>
              <a:ext uri="{FF2B5EF4-FFF2-40B4-BE49-F238E27FC236}">
                <a16:creationId xmlns:a16="http://schemas.microsoft.com/office/drawing/2014/main" id="{1B185EF7-5339-4C58-8CFB-84F32B4C9BB6}"/>
              </a:ext>
            </a:extLst>
          </p:cNvPr>
          <p:cNvSpPr txBox="1"/>
          <p:nvPr/>
        </p:nvSpPr>
        <p:spPr>
          <a:xfrm>
            <a:off x="5826247" y="5334211"/>
            <a:ext cx="995785"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boat</a:t>
            </a:r>
          </a:p>
        </p:txBody>
      </p:sp>
      <p:sp>
        <p:nvSpPr>
          <p:cNvPr id="98" name="TextBox 97">
            <a:extLst>
              <a:ext uri="{FF2B5EF4-FFF2-40B4-BE49-F238E27FC236}">
                <a16:creationId xmlns:a16="http://schemas.microsoft.com/office/drawing/2014/main" id="{DF0665F1-B87D-42C0-82F4-FD0CE6EE20ED}"/>
              </a:ext>
            </a:extLst>
          </p:cNvPr>
          <p:cNvSpPr txBox="1"/>
          <p:nvPr/>
        </p:nvSpPr>
        <p:spPr>
          <a:xfrm>
            <a:off x="155939" y="1551371"/>
            <a:ext cx="8057013" cy="830997"/>
          </a:xfrm>
          <a:prstGeom prst="rect">
            <a:avLst/>
          </a:prstGeom>
          <a:solidFill>
            <a:schemeClr val="bg1"/>
          </a:solidFill>
          <a:ln w="57150">
            <a:solidFill>
              <a:srgbClr val="92D050"/>
            </a:solidFill>
          </a:ln>
        </p:spPr>
        <p:txBody>
          <a:bodyPr wrap="square" rtlCol="0">
            <a:spAutoFit/>
          </a:bodyPr>
          <a:lstStyle/>
          <a:p>
            <a:pPr algn="ctr"/>
            <a:r>
              <a:rPr lang="en-GB" sz="4800" dirty="0">
                <a:latin typeface="Century Gothic" panose="020B0502020202020204" pitchFamily="34" charset="0"/>
              </a:rPr>
              <a:t>¿</a:t>
            </a:r>
            <a:r>
              <a:rPr lang="en-GB" sz="4800" dirty="0" err="1">
                <a:latin typeface="Century Gothic" panose="020B0502020202020204" pitchFamily="34" charset="0"/>
              </a:rPr>
              <a:t>Qué</a:t>
            </a:r>
            <a:r>
              <a:rPr lang="en-GB" sz="4800" dirty="0">
                <a:latin typeface="Century Gothic" panose="020B0502020202020204" pitchFamily="34" charset="0"/>
              </a:rPr>
              <a:t> es ‘brother’?</a:t>
            </a:r>
          </a:p>
        </p:txBody>
      </p:sp>
      <p:sp>
        <p:nvSpPr>
          <p:cNvPr id="99" name="TextBox 98">
            <a:extLst>
              <a:ext uri="{FF2B5EF4-FFF2-40B4-BE49-F238E27FC236}">
                <a16:creationId xmlns:a16="http://schemas.microsoft.com/office/drawing/2014/main" id="{16229826-4FD6-478E-B1FF-35D2ABCE3FCC}"/>
              </a:ext>
            </a:extLst>
          </p:cNvPr>
          <p:cNvSpPr txBox="1"/>
          <p:nvPr/>
        </p:nvSpPr>
        <p:spPr>
          <a:xfrm>
            <a:off x="165619" y="1542512"/>
            <a:ext cx="8057013" cy="830997"/>
          </a:xfrm>
          <a:prstGeom prst="rect">
            <a:avLst/>
          </a:prstGeom>
          <a:solidFill>
            <a:schemeClr val="bg1"/>
          </a:solidFill>
          <a:ln w="57150">
            <a:solidFill>
              <a:srgbClr val="92D050"/>
            </a:solidFill>
          </a:ln>
        </p:spPr>
        <p:txBody>
          <a:bodyPr wrap="square" rtlCol="0">
            <a:spAutoFit/>
          </a:bodyPr>
          <a:lstStyle/>
          <a:p>
            <a:pPr algn="ctr"/>
            <a:r>
              <a:rPr lang="en-GB" sz="4800" dirty="0">
                <a:latin typeface="Century Gothic" panose="020B0502020202020204" pitchFamily="34" charset="0"/>
              </a:rPr>
              <a:t>¿</a:t>
            </a:r>
            <a:r>
              <a:rPr lang="en-GB" sz="4800" dirty="0" err="1">
                <a:latin typeface="Century Gothic" panose="020B0502020202020204" pitchFamily="34" charset="0"/>
              </a:rPr>
              <a:t>Qué</a:t>
            </a:r>
            <a:r>
              <a:rPr lang="en-GB" sz="4800" dirty="0">
                <a:latin typeface="Century Gothic" panose="020B0502020202020204" pitchFamily="34" charset="0"/>
              </a:rPr>
              <a:t> es ‘pool’?</a:t>
            </a:r>
          </a:p>
        </p:txBody>
      </p:sp>
      <p:sp>
        <p:nvSpPr>
          <p:cNvPr id="100" name="TextBox 99">
            <a:extLst>
              <a:ext uri="{FF2B5EF4-FFF2-40B4-BE49-F238E27FC236}">
                <a16:creationId xmlns:a16="http://schemas.microsoft.com/office/drawing/2014/main" id="{393C453B-4708-4FAA-A2EA-41E8FA70DFB2}"/>
              </a:ext>
            </a:extLst>
          </p:cNvPr>
          <p:cNvSpPr txBox="1"/>
          <p:nvPr/>
        </p:nvSpPr>
        <p:spPr>
          <a:xfrm>
            <a:off x="175299" y="1534571"/>
            <a:ext cx="8057013" cy="830997"/>
          </a:xfrm>
          <a:prstGeom prst="rect">
            <a:avLst/>
          </a:prstGeom>
          <a:solidFill>
            <a:schemeClr val="bg1"/>
          </a:solidFill>
          <a:ln w="57150">
            <a:solidFill>
              <a:srgbClr val="92D050"/>
            </a:solidFill>
          </a:ln>
        </p:spPr>
        <p:txBody>
          <a:bodyPr wrap="square" rtlCol="0">
            <a:spAutoFit/>
          </a:bodyPr>
          <a:lstStyle/>
          <a:p>
            <a:pPr algn="ctr"/>
            <a:r>
              <a:rPr lang="en-GB" sz="4800" dirty="0">
                <a:latin typeface="Century Gothic" panose="020B0502020202020204" pitchFamily="34" charset="0"/>
              </a:rPr>
              <a:t>¿</a:t>
            </a:r>
            <a:r>
              <a:rPr lang="en-GB" sz="4800" dirty="0" err="1">
                <a:latin typeface="Century Gothic" panose="020B0502020202020204" pitchFamily="34" charset="0"/>
              </a:rPr>
              <a:t>Qué</a:t>
            </a:r>
            <a:r>
              <a:rPr lang="en-GB" sz="4800" dirty="0">
                <a:latin typeface="Century Gothic" panose="020B0502020202020204" pitchFamily="34" charset="0"/>
              </a:rPr>
              <a:t> es ‘boat’?</a:t>
            </a:r>
          </a:p>
        </p:txBody>
      </p:sp>
      <p:sp>
        <p:nvSpPr>
          <p:cNvPr id="101" name="TextBox 100">
            <a:extLst>
              <a:ext uri="{FF2B5EF4-FFF2-40B4-BE49-F238E27FC236}">
                <a16:creationId xmlns:a16="http://schemas.microsoft.com/office/drawing/2014/main" id="{0DEAFC7F-354E-4FF2-B009-D2664386AF5C}"/>
              </a:ext>
            </a:extLst>
          </p:cNvPr>
          <p:cNvSpPr txBox="1"/>
          <p:nvPr/>
        </p:nvSpPr>
        <p:spPr>
          <a:xfrm>
            <a:off x="184979" y="1561732"/>
            <a:ext cx="8057013" cy="830997"/>
          </a:xfrm>
          <a:prstGeom prst="rect">
            <a:avLst/>
          </a:prstGeom>
          <a:solidFill>
            <a:schemeClr val="bg1"/>
          </a:solidFill>
          <a:ln w="57150">
            <a:solidFill>
              <a:srgbClr val="92D050"/>
            </a:solidFill>
          </a:ln>
        </p:spPr>
        <p:txBody>
          <a:bodyPr wrap="square" rtlCol="0">
            <a:spAutoFit/>
          </a:bodyPr>
          <a:lstStyle/>
          <a:p>
            <a:pPr algn="ctr"/>
            <a:r>
              <a:rPr lang="en-GB" sz="4800" dirty="0">
                <a:solidFill>
                  <a:srgbClr val="002060"/>
                </a:solidFill>
                <a:latin typeface="Century Gothic" panose="020B0502020202020204" pitchFamily="34" charset="0"/>
              </a:rPr>
              <a:t>¿</a:t>
            </a:r>
            <a:r>
              <a:rPr lang="en-GB" sz="4800" dirty="0" err="1">
                <a:solidFill>
                  <a:srgbClr val="002060"/>
                </a:solidFill>
                <a:latin typeface="Century Gothic" panose="020B0502020202020204" pitchFamily="34" charset="0"/>
              </a:rPr>
              <a:t>Qué</a:t>
            </a:r>
            <a:r>
              <a:rPr lang="en-GB" sz="4800" dirty="0">
                <a:solidFill>
                  <a:srgbClr val="002060"/>
                </a:solidFill>
                <a:latin typeface="Century Gothic" panose="020B0502020202020204" pitchFamily="34" charset="0"/>
              </a:rPr>
              <a:t> es ‘teacher’?</a:t>
            </a:r>
          </a:p>
        </p:txBody>
      </p:sp>
      <p:sp>
        <p:nvSpPr>
          <p:cNvPr id="43" name="TextBox 42">
            <a:extLst>
              <a:ext uri="{FF2B5EF4-FFF2-40B4-BE49-F238E27FC236}">
                <a16:creationId xmlns:a16="http://schemas.microsoft.com/office/drawing/2014/main" id="{C9E0B8CD-497A-A77B-B3A2-BDE7F7E5125B}"/>
              </a:ext>
            </a:extLst>
          </p:cNvPr>
          <p:cNvSpPr txBox="1"/>
          <p:nvPr/>
        </p:nvSpPr>
        <p:spPr>
          <a:xfrm>
            <a:off x="9057574" y="193083"/>
            <a:ext cx="2015239" cy="707886"/>
          </a:xfrm>
          <a:prstGeom prst="rect">
            <a:avLst/>
          </a:prstGeom>
          <a:solidFill>
            <a:schemeClr val="accent6">
              <a:lumMod val="20000"/>
              <a:lumOff val="80000"/>
            </a:schemeClr>
          </a:solidFill>
        </p:spPr>
        <p:txBody>
          <a:bodyPr wrap="square">
            <a:spAutoFit/>
          </a:bodyPr>
          <a:lstStyle/>
          <a:p>
            <a:pPr algn="ctr"/>
            <a:r>
              <a:rPr lang="en-GB" sz="2000" b="1" dirty="0" err="1">
                <a:solidFill>
                  <a:srgbClr val="002060"/>
                </a:solidFill>
                <a:latin typeface="Century Gothic" panose="020B0502020202020204" pitchFamily="34" charset="0"/>
              </a:rPr>
              <a:t>destroza</a:t>
            </a:r>
            <a:r>
              <a:rPr lang="en-GB" sz="2000" dirty="0">
                <a:solidFill>
                  <a:srgbClr val="002060"/>
                </a:solidFill>
                <a:latin typeface="Century Gothic" panose="020B0502020202020204" pitchFamily="34" charset="0"/>
              </a:rPr>
              <a:t> = s/he destroys</a:t>
            </a:r>
            <a:endParaRPr lang="en-GB" sz="2000" dirty="0"/>
          </a:p>
        </p:txBody>
      </p:sp>
    </p:spTree>
    <p:extLst>
      <p:ext uri="{BB962C8B-B14F-4D97-AF65-F5344CB8AC3E}">
        <p14:creationId xmlns:p14="http://schemas.microsoft.com/office/powerpoint/2010/main" val="61285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 calcmode="lin" valueType="num">
                                      <p:cBhvr additive="base">
                                        <p:cTn id="13" dur="500" fill="hold"/>
                                        <p:tgtEl>
                                          <p:spTgt spid="78"/>
                                        </p:tgtEl>
                                        <p:attrNameLst>
                                          <p:attrName>ppt_x</p:attrName>
                                        </p:attrNameLst>
                                      </p:cBhvr>
                                      <p:tavLst>
                                        <p:tav tm="0">
                                          <p:val>
                                            <p:strVal val="#ppt_x"/>
                                          </p:val>
                                        </p:tav>
                                        <p:tav tm="100000">
                                          <p:val>
                                            <p:strVal val="#ppt_x"/>
                                          </p:val>
                                        </p:tav>
                                      </p:tavLst>
                                    </p:anim>
                                    <p:anim calcmode="lin" valueType="num">
                                      <p:cBhvr additive="base">
                                        <p:cTn id="14" dur="500" fill="hold"/>
                                        <p:tgtEl>
                                          <p:spTgt spid="7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additive="base">
                                        <p:cTn id="17" dur="500" fill="hold"/>
                                        <p:tgtEl>
                                          <p:spTgt spid="80"/>
                                        </p:tgtEl>
                                        <p:attrNameLst>
                                          <p:attrName>ppt_x</p:attrName>
                                        </p:attrNameLst>
                                      </p:cBhvr>
                                      <p:tavLst>
                                        <p:tav tm="0">
                                          <p:val>
                                            <p:strVal val="#ppt_x"/>
                                          </p:val>
                                        </p:tav>
                                        <p:tav tm="100000">
                                          <p:val>
                                            <p:strVal val="#ppt_x"/>
                                          </p:val>
                                        </p:tav>
                                      </p:tavLst>
                                    </p:anim>
                                    <p:anim calcmode="lin" valueType="num">
                                      <p:cBhvr additive="base">
                                        <p:cTn id="18" dur="500" fill="hold"/>
                                        <p:tgtEl>
                                          <p:spTgt spid="8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additive="base">
                                        <p:cTn id="21" dur="500" fill="hold"/>
                                        <p:tgtEl>
                                          <p:spTgt spid="79"/>
                                        </p:tgtEl>
                                        <p:attrNameLst>
                                          <p:attrName>ppt_x</p:attrName>
                                        </p:attrNameLst>
                                      </p:cBhvr>
                                      <p:tavLst>
                                        <p:tav tm="0">
                                          <p:val>
                                            <p:strVal val="#ppt_x"/>
                                          </p:val>
                                        </p:tav>
                                        <p:tav tm="100000">
                                          <p:val>
                                            <p:strVal val="#ppt_x"/>
                                          </p:val>
                                        </p:tav>
                                      </p:tavLst>
                                    </p:anim>
                                    <p:anim calcmode="lin" valueType="num">
                                      <p:cBhvr additive="base">
                                        <p:cTn id="22" dur="500" fill="hold"/>
                                        <p:tgtEl>
                                          <p:spTgt spid="7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additive="base">
                                        <p:cTn id="25" dur="500" fill="hold"/>
                                        <p:tgtEl>
                                          <p:spTgt spid="76"/>
                                        </p:tgtEl>
                                        <p:attrNameLst>
                                          <p:attrName>ppt_x</p:attrName>
                                        </p:attrNameLst>
                                      </p:cBhvr>
                                      <p:tavLst>
                                        <p:tav tm="0">
                                          <p:val>
                                            <p:strVal val="#ppt_x"/>
                                          </p:val>
                                        </p:tav>
                                        <p:tav tm="100000">
                                          <p:val>
                                            <p:strVal val="#ppt_x"/>
                                          </p:val>
                                        </p:tav>
                                      </p:tavLst>
                                    </p:anim>
                                    <p:anim calcmode="lin" valueType="num">
                                      <p:cBhvr additive="base">
                                        <p:cTn id="26" dur="500" fill="hold"/>
                                        <p:tgtEl>
                                          <p:spTgt spid="7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additive="base">
                                        <p:cTn id="29" dur="500" fill="hold"/>
                                        <p:tgtEl>
                                          <p:spTgt spid="77"/>
                                        </p:tgtEl>
                                        <p:attrNameLst>
                                          <p:attrName>ppt_x</p:attrName>
                                        </p:attrNameLst>
                                      </p:cBhvr>
                                      <p:tavLst>
                                        <p:tav tm="0">
                                          <p:val>
                                            <p:strVal val="#ppt_x"/>
                                          </p:val>
                                        </p:tav>
                                        <p:tav tm="100000">
                                          <p:val>
                                            <p:strVal val="#ppt_x"/>
                                          </p:val>
                                        </p:tav>
                                      </p:tavLst>
                                    </p:anim>
                                    <p:anim calcmode="lin" valueType="num">
                                      <p:cBhvr additive="base">
                                        <p:cTn id="30"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500" fill="hold"/>
                                        <p:tgtEl>
                                          <p:spTgt spid="88"/>
                                        </p:tgtEl>
                                        <p:attrNameLst>
                                          <p:attrName>ppt_x</p:attrName>
                                        </p:attrNameLst>
                                      </p:cBhvr>
                                      <p:tavLst>
                                        <p:tav tm="0">
                                          <p:val>
                                            <p:strVal val="#ppt_x"/>
                                          </p:val>
                                        </p:tav>
                                        <p:tav tm="100000">
                                          <p:val>
                                            <p:strVal val="#ppt_x"/>
                                          </p:val>
                                        </p:tav>
                                      </p:tavLst>
                                    </p:anim>
                                    <p:anim calcmode="lin" valueType="num">
                                      <p:cBhvr additive="base">
                                        <p:cTn id="36" dur="500" fill="hold"/>
                                        <p:tgtEl>
                                          <p:spTgt spid="8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9"/>
                                        </p:tgtEl>
                                        <p:attrNameLst>
                                          <p:attrName>style.visibility</p:attrName>
                                        </p:attrNameLst>
                                      </p:cBhvr>
                                      <p:to>
                                        <p:strVal val="visible"/>
                                      </p:to>
                                    </p:set>
                                    <p:anim calcmode="lin" valueType="num">
                                      <p:cBhvr additive="base">
                                        <p:cTn id="39" dur="500" fill="hold"/>
                                        <p:tgtEl>
                                          <p:spTgt spid="89"/>
                                        </p:tgtEl>
                                        <p:attrNameLst>
                                          <p:attrName>ppt_x</p:attrName>
                                        </p:attrNameLst>
                                      </p:cBhvr>
                                      <p:tavLst>
                                        <p:tav tm="0">
                                          <p:val>
                                            <p:strVal val="#ppt_x"/>
                                          </p:val>
                                        </p:tav>
                                        <p:tav tm="100000">
                                          <p:val>
                                            <p:strVal val="#ppt_x"/>
                                          </p:val>
                                        </p:tav>
                                      </p:tavLst>
                                    </p:anim>
                                    <p:anim calcmode="lin" valueType="num">
                                      <p:cBhvr additive="base">
                                        <p:cTn id="40"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cBhvr additive="base">
                                        <p:cTn id="45" dur="500" fill="hold"/>
                                        <p:tgtEl>
                                          <p:spTgt spid="92"/>
                                        </p:tgtEl>
                                        <p:attrNameLst>
                                          <p:attrName>ppt_x</p:attrName>
                                        </p:attrNameLst>
                                      </p:cBhvr>
                                      <p:tavLst>
                                        <p:tav tm="0">
                                          <p:val>
                                            <p:strVal val="#ppt_x"/>
                                          </p:val>
                                        </p:tav>
                                        <p:tav tm="100000">
                                          <p:val>
                                            <p:strVal val="#ppt_x"/>
                                          </p:val>
                                        </p:tav>
                                      </p:tavLst>
                                    </p:anim>
                                    <p:anim calcmode="lin" valueType="num">
                                      <p:cBhvr additive="base">
                                        <p:cTn id="46"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0"/>
                                        </p:tgtEl>
                                        <p:attrNameLst>
                                          <p:attrName>style.visibility</p:attrName>
                                        </p:attrNameLst>
                                      </p:cBhvr>
                                      <p:to>
                                        <p:strVal val="visible"/>
                                      </p:to>
                                    </p:set>
                                    <p:anim calcmode="lin" valueType="num">
                                      <p:cBhvr additive="base">
                                        <p:cTn id="57" dur="500" fill="hold"/>
                                        <p:tgtEl>
                                          <p:spTgt spid="90"/>
                                        </p:tgtEl>
                                        <p:attrNameLst>
                                          <p:attrName>ppt_x</p:attrName>
                                        </p:attrNameLst>
                                      </p:cBhvr>
                                      <p:tavLst>
                                        <p:tav tm="0">
                                          <p:val>
                                            <p:strVal val="#ppt_x"/>
                                          </p:val>
                                        </p:tav>
                                        <p:tav tm="100000">
                                          <p:val>
                                            <p:strVal val="#ppt_x"/>
                                          </p:val>
                                        </p:tav>
                                      </p:tavLst>
                                    </p:anim>
                                    <p:anim calcmode="lin" valueType="num">
                                      <p:cBhvr additive="base">
                                        <p:cTn id="58"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additive="base">
                                        <p:cTn id="63" dur="500" fill="hold"/>
                                        <p:tgtEl>
                                          <p:spTgt spid="91"/>
                                        </p:tgtEl>
                                        <p:attrNameLst>
                                          <p:attrName>ppt_x</p:attrName>
                                        </p:attrNameLst>
                                      </p:cBhvr>
                                      <p:tavLst>
                                        <p:tav tm="0">
                                          <p:val>
                                            <p:strVal val="#ppt_x"/>
                                          </p:val>
                                        </p:tav>
                                        <p:tav tm="100000">
                                          <p:val>
                                            <p:strVal val="#ppt_x"/>
                                          </p:val>
                                        </p:tav>
                                      </p:tavLst>
                                    </p:anim>
                                    <p:anim calcmode="lin" valueType="num">
                                      <p:cBhvr additive="base">
                                        <p:cTn id="64"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additive="base">
                                        <p:cTn id="69" dur="500" fill="hold"/>
                                        <p:tgtEl>
                                          <p:spTgt spid="94"/>
                                        </p:tgtEl>
                                        <p:attrNameLst>
                                          <p:attrName>ppt_x</p:attrName>
                                        </p:attrNameLst>
                                      </p:cBhvr>
                                      <p:tavLst>
                                        <p:tav tm="0">
                                          <p:val>
                                            <p:strVal val="#ppt_x"/>
                                          </p:val>
                                        </p:tav>
                                        <p:tav tm="100000">
                                          <p:val>
                                            <p:strVal val="#ppt_x"/>
                                          </p:val>
                                        </p:tav>
                                      </p:tavLst>
                                    </p:anim>
                                    <p:anim calcmode="lin" valueType="num">
                                      <p:cBhvr additive="base">
                                        <p:cTn id="70"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96"/>
                                        </p:tgtEl>
                                        <p:attrNameLst>
                                          <p:attrName>style.visibility</p:attrName>
                                        </p:attrNameLst>
                                      </p:cBhvr>
                                      <p:to>
                                        <p:strVal val="visible"/>
                                      </p:to>
                                    </p:set>
                                    <p:anim calcmode="lin" valueType="num">
                                      <p:cBhvr additive="base">
                                        <p:cTn id="75" dur="500" fill="hold"/>
                                        <p:tgtEl>
                                          <p:spTgt spid="96"/>
                                        </p:tgtEl>
                                        <p:attrNameLst>
                                          <p:attrName>ppt_x</p:attrName>
                                        </p:attrNameLst>
                                      </p:cBhvr>
                                      <p:tavLst>
                                        <p:tav tm="0">
                                          <p:val>
                                            <p:strVal val="#ppt_x"/>
                                          </p:val>
                                        </p:tav>
                                        <p:tav tm="100000">
                                          <p:val>
                                            <p:strVal val="#ppt_x"/>
                                          </p:val>
                                        </p:tav>
                                      </p:tavLst>
                                    </p:anim>
                                    <p:anim calcmode="lin" valueType="num">
                                      <p:cBhvr additive="base">
                                        <p:cTn id="76"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97"/>
                                        </p:tgtEl>
                                        <p:attrNameLst>
                                          <p:attrName>style.visibility</p:attrName>
                                        </p:attrNameLst>
                                      </p:cBhvr>
                                      <p:to>
                                        <p:strVal val="visible"/>
                                      </p:to>
                                    </p:set>
                                    <p:anim calcmode="lin" valueType="num">
                                      <p:cBhvr additive="base">
                                        <p:cTn id="81" dur="500" fill="hold"/>
                                        <p:tgtEl>
                                          <p:spTgt spid="97"/>
                                        </p:tgtEl>
                                        <p:attrNameLst>
                                          <p:attrName>ppt_x</p:attrName>
                                        </p:attrNameLst>
                                      </p:cBhvr>
                                      <p:tavLst>
                                        <p:tav tm="0">
                                          <p:val>
                                            <p:strVal val="#ppt_x"/>
                                          </p:val>
                                        </p:tav>
                                        <p:tav tm="100000">
                                          <p:val>
                                            <p:strVal val="#ppt_x"/>
                                          </p:val>
                                        </p:tav>
                                      </p:tavLst>
                                    </p:anim>
                                    <p:anim calcmode="lin" valueType="num">
                                      <p:cBhvr additive="base">
                                        <p:cTn id="82"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98"/>
                                        </p:tgtEl>
                                        <p:attrNameLst>
                                          <p:attrName>style.visibility</p:attrName>
                                        </p:attrNameLst>
                                      </p:cBhvr>
                                      <p:to>
                                        <p:strVal val="visible"/>
                                      </p:to>
                                    </p:set>
                                    <p:anim calcmode="lin" valueType="num">
                                      <p:cBhvr additive="base">
                                        <p:cTn id="87" dur="500" fill="hold"/>
                                        <p:tgtEl>
                                          <p:spTgt spid="98"/>
                                        </p:tgtEl>
                                        <p:attrNameLst>
                                          <p:attrName>ppt_x</p:attrName>
                                        </p:attrNameLst>
                                      </p:cBhvr>
                                      <p:tavLst>
                                        <p:tav tm="0">
                                          <p:val>
                                            <p:strVal val="#ppt_x"/>
                                          </p:val>
                                        </p:tav>
                                        <p:tav tm="100000">
                                          <p:val>
                                            <p:strVal val="#ppt_x"/>
                                          </p:val>
                                        </p:tav>
                                      </p:tavLst>
                                    </p:anim>
                                    <p:anim calcmode="lin" valueType="num">
                                      <p:cBhvr additive="base">
                                        <p:cTn id="88"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99"/>
                                        </p:tgtEl>
                                        <p:attrNameLst>
                                          <p:attrName>style.visibility</p:attrName>
                                        </p:attrNameLst>
                                      </p:cBhvr>
                                      <p:to>
                                        <p:strVal val="visible"/>
                                      </p:to>
                                    </p:set>
                                    <p:anim calcmode="lin" valueType="num">
                                      <p:cBhvr additive="base">
                                        <p:cTn id="93" dur="500" fill="hold"/>
                                        <p:tgtEl>
                                          <p:spTgt spid="99"/>
                                        </p:tgtEl>
                                        <p:attrNameLst>
                                          <p:attrName>ppt_x</p:attrName>
                                        </p:attrNameLst>
                                      </p:cBhvr>
                                      <p:tavLst>
                                        <p:tav tm="0">
                                          <p:val>
                                            <p:strVal val="#ppt_x"/>
                                          </p:val>
                                        </p:tav>
                                        <p:tav tm="100000">
                                          <p:val>
                                            <p:strVal val="#ppt_x"/>
                                          </p:val>
                                        </p:tav>
                                      </p:tavLst>
                                    </p:anim>
                                    <p:anim calcmode="lin" valueType="num">
                                      <p:cBhvr additive="base">
                                        <p:cTn id="9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additive="base">
                                        <p:cTn id="99" dur="500" fill="hold"/>
                                        <p:tgtEl>
                                          <p:spTgt spid="100"/>
                                        </p:tgtEl>
                                        <p:attrNameLst>
                                          <p:attrName>ppt_x</p:attrName>
                                        </p:attrNameLst>
                                      </p:cBhvr>
                                      <p:tavLst>
                                        <p:tav tm="0">
                                          <p:val>
                                            <p:strVal val="#ppt_x"/>
                                          </p:val>
                                        </p:tav>
                                        <p:tav tm="100000">
                                          <p:val>
                                            <p:strVal val="#ppt_x"/>
                                          </p:val>
                                        </p:tav>
                                      </p:tavLst>
                                    </p:anim>
                                    <p:anim calcmode="lin" valueType="num">
                                      <p:cBhvr additive="base">
                                        <p:cTn id="10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01"/>
                                        </p:tgtEl>
                                        <p:attrNameLst>
                                          <p:attrName>style.visibility</p:attrName>
                                        </p:attrNameLst>
                                      </p:cBhvr>
                                      <p:to>
                                        <p:strVal val="visible"/>
                                      </p:to>
                                    </p:set>
                                    <p:anim calcmode="lin" valueType="num">
                                      <p:cBhvr additive="base">
                                        <p:cTn id="105" dur="500" fill="hold"/>
                                        <p:tgtEl>
                                          <p:spTgt spid="101"/>
                                        </p:tgtEl>
                                        <p:attrNameLst>
                                          <p:attrName>ppt_x</p:attrName>
                                        </p:attrNameLst>
                                      </p:cBhvr>
                                      <p:tavLst>
                                        <p:tav tm="0">
                                          <p:val>
                                            <p:strVal val="#ppt_x"/>
                                          </p:val>
                                        </p:tav>
                                        <p:tav tm="100000">
                                          <p:val>
                                            <p:strVal val="#ppt_x"/>
                                          </p:val>
                                        </p:tav>
                                      </p:tavLst>
                                    </p:anim>
                                    <p:anim calcmode="lin" valueType="num">
                                      <p:cBhvr additive="base">
                                        <p:cTn id="106"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p:bldP spid="79" grpId="0"/>
      <p:bldP spid="80" grpId="0"/>
      <p:bldP spid="87" grpId="0"/>
      <p:bldP spid="88" grpId="0"/>
      <p:bldP spid="90" grpId="0"/>
      <p:bldP spid="91" grpId="0"/>
      <p:bldP spid="92" grpId="0"/>
      <p:bldP spid="93" grpId="0"/>
      <p:bldP spid="94" grpId="0"/>
      <p:bldP spid="96" grpId="0"/>
      <p:bldP spid="97" grpId="0"/>
      <p:bldP spid="98" grpId="0" animBg="1"/>
      <p:bldP spid="99" grpId="0" animBg="1"/>
      <p:bldP spid="100" grpId="0" animBg="1"/>
      <p:bldP spid="10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4400" b="1" i="0" u="none" strike="noStrike" cap="none" dirty="0">
                <a:solidFill>
                  <a:srgbClr val="002060"/>
                </a:solidFill>
                <a:latin typeface="Century Gothic" panose="020B0502020202020204" pitchFamily="34" charset="0"/>
                <a:ea typeface="Century Gothic"/>
                <a:cs typeface="Century Gothic"/>
                <a:sym typeface="Century Gothic"/>
              </a:rPr>
              <a:t>Adjectives following the noun</a:t>
            </a: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15" name="TextBox 14">
            <a:extLst>
              <a:ext uri="{FF2B5EF4-FFF2-40B4-BE49-F238E27FC236}">
                <a16:creationId xmlns:a16="http://schemas.microsoft.com/office/drawing/2014/main" id="{DA8C6075-FB5D-4407-B638-9515F23B0CF7}"/>
              </a:ext>
            </a:extLst>
          </p:cNvPr>
          <p:cNvSpPr txBox="1"/>
          <p:nvPr/>
        </p:nvSpPr>
        <p:spPr>
          <a:xfrm>
            <a:off x="353448" y="1437973"/>
            <a:ext cx="8025442"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In Spanish, many adjectives </a:t>
            </a:r>
            <a:r>
              <a:rPr lang="en-GB" sz="2800" b="1" dirty="0">
                <a:solidFill>
                  <a:srgbClr val="002060"/>
                </a:solidFill>
                <a:latin typeface="Century Gothic" panose="020B0502020202020204" pitchFamily="34" charset="0"/>
              </a:rPr>
              <a:t>follow</a:t>
            </a:r>
            <a:r>
              <a:rPr lang="en-GB" sz="2800" dirty="0">
                <a:solidFill>
                  <a:srgbClr val="002060"/>
                </a:solidFill>
                <a:latin typeface="Century Gothic" panose="020B0502020202020204" pitchFamily="34" charset="0"/>
              </a:rPr>
              <a:t> the noun:</a:t>
            </a:r>
          </a:p>
        </p:txBody>
      </p:sp>
      <p:sp>
        <p:nvSpPr>
          <p:cNvPr id="22" name="TextBox 21">
            <a:extLst>
              <a:ext uri="{FF2B5EF4-FFF2-40B4-BE49-F238E27FC236}">
                <a16:creationId xmlns:a16="http://schemas.microsoft.com/office/drawing/2014/main" id="{42DA2446-B2E3-40BA-B387-E024B0A6A8B6}"/>
              </a:ext>
            </a:extLst>
          </p:cNvPr>
          <p:cNvSpPr txBox="1"/>
          <p:nvPr/>
        </p:nvSpPr>
        <p:spPr>
          <a:xfrm>
            <a:off x="68246" y="2243218"/>
            <a:ext cx="5580821"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un </a:t>
            </a:r>
            <a:r>
              <a:rPr lang="en-GB" sz="2800" dirty="0" err="1">
                <a:solidFill>
                  <a:srgbClr val="002060"/>
                </a:solidFill>
                <a:latin typeface="Century Gothic" panose="020B0502020202020204" pitchFamily="34" charset="0"/>
              </a:rPr>
              <a:t>hermano</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negativo</a:t>
            </a:r>
            <a:endParaRPr lang="en-GB" sz="2800" b="1" dirty="0">
              <a:solidFill>
                <a:srgbClr val="002060"/>
              </a:solidFill>
              <a:latin typeface="Century Gothic" panose="020B0502020202020204" pitchFamily="34" charset="0"/>
            </a:endParaRPr>
          </a:p>
        </p:txBody>
      </p:sp>
      <p:sp>
        <p:nvSpPr>
          <p:cNvPr id="27" name="TextBox 26">
            <a:extLst>
              <a:ext uri="{FF2B5EF4-FFF2-40B4-BE49-F238E27FC236}">
                <a16:creationId xmlns:a16="http://schemas.microsoft.com/office/drawing/2014/main" id="{716F5205-3BCE-48E5-9195-83767D01971B}"/>
              </a:ext>
            </a:extLst>
          </p:cNvPr>
          <p:cNvSpPr txBox="1"/>
          <p:nvPr/>
        </p:nvSpPr>
        <p:spPr>
          <a:xfrm>
            <a:off x="236103" y="2901015"/>
            <a:ext cx="4877074"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a </a:t>
            </a:r>
            <a:r>
              <a:rPr lang="en-GB" sz="2800" b="1" dirty="0">
                <a:solidFill>
                  <a:srgbClr val="002060"/>
                </a:solidFill>
                <a:latin typeface="Century Gothic" panose="020B0502020202020204" pitchFamily="34" charset="0"/>
              </a:rPr>
              <a:t>negative </a:t>
            </a:r>
            <a:r>
              <a:rPr lang="en-GB" sz="2800" dirty="0">
                <a:solidFill>
                  <a:srgbClr val="002060"/>
                </a:solidFill>
                <a:latin typeface="Century Gothic" panose="020B0502020202020204" pitchFamily="34" charset="0"/>
              </a:rPr>
              <a:t>brother</a:t>
            </a:r>
            <a:endParaRPr lang="en-GB" sz="2800" b="1" dirty="0">
              <a:solidFill>
                <a:srgbClr val="002060"/>
              </a:solidFill>
              <a:latin typeface="Century Gothic" panose="020B0502020202020204" pitchFamily="34" charset="0"/>
            </a:endParaRPr>
          </a:p>
        </p:txBody>
      </p:sp>
      <p:sp>
        <p:nvSpPr>
          <p:cNvPr id="28" name="TextBox 27">
            <a:extLst>
              <a:ext uri="{FF2B5EF4-FFF2-40B4-BE49-F238E27FC236}">
                <a16:creationId xmlns:a16="http://schemas.microsoft.com/office/drawing/2014/main" id="{2849381D-01BB-47F9-9D3C-C98CD6971CE0}"/>
              </a:ext>
            </a:extLst>
          </p:cNvPr>
          <p:cNvSpPr txBox="1"/>
          <p:nvPr/>
        </p:nvSpPr>
        <p:spPr>
          <a:xfrm>
            <a:off x="658174" y="3663103"/>
            <a:ext cx="4910830"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una </a:t>
            </a:r>
            <a:r>
              <a:rPr lang="en-GB" sz="2800" dirty="0" err="1">
                <a:solidFill>
                  <a:srgbClr val="002060"/>
                </a:solidFill>
                <a:latin typeface="Century Gothic" panose="020B0502020202020204" pitchFamily="34" charset="0"/>
              </a:rPr>
              <a:t>compañera</a:t>
            </a:r>
            <a:r>
              <a:rPr lang="en-GB" sz="2800" dirty="0">
                <a:solidFill>
                  <a:srgbClr val="002060"/>
                </a:solidFill>
                <a:latin typeface="Century Gothic" panose="020B0502020202020204" pitchFamily="34" charset="0"/>
              </a:rPr>
              <a:t> </a:t>
            </a:r>
            <a:r>
              <a:rPr lang="en-GB" sz="2800" b="1" dirty="0">
                <a:solidFill>
                  <a:srgbClr val="002060"/>
                </a:solidFill>
                <a:latin typeface="Century Gothic" panose="020B0502020202020204" pitchFamily="34" charset="0"/>
              </a:rPr>
              <a:t>curiosa</a:t>
            </a:r>
          </a:p>
        </p:txBody>
      </p:sp>
      <p:sp>
        <p:nvSpPr>
          <p:cNvPr id="29" name="TextBox 28">
            <a:extLst>
              <a:ext uri="{FF2B5EF4-FFF2-40B4-BE49-F238E27FC236}">
                <a16:creationId xmlns:a16="http://schemas.microsoft.com/office/drawing/2014/main" id="{AEF477AB-7973-4C78-83E7-D681028EF958}"/>
              </a:ext>
            </a:extLst>
          </p:cNvPr>
          <p:cNvSpPr txBox="1"/>
          <p:nvPr/>
        </p:nvSpPr>
        <p:spPr>
          <a:xfrm>
            <a:off x="204236" y="4177835"/>
            <a:ext cx="6225822"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a </a:t>
            </a:r>
            <a:r>
              <a:rPr lang="en-GB" sz="2800" b="1" dirty="0">
                <a:solidFill>
                  <a:srgbClr val="002060"/>
                </a:solidFill>
                <a:latin typeface="Century Gothic" panose="020B0502020202020204" pitchFamily="34" charset="0"/>
              </a:rPr>
              <a:t>curious</a:t>
            </a:r>
            <a:r>
              <a:rPr lang="en-GB" sz="2800" dirty="0">
                <a:solidFill>
                  <a:srgbClr val="002060"/>
                </a:solidFill>
                <a:latin typeface="Century Gothic" panose="020B0502020202020204" pitchFamily="34" charset="0"/>
              </a:rPr>
              <a:t> (female) partner</a:t>
            </a:r>
            <a:endParaRPr lang="en-GB" sz="2800" b="1" dirty="0">
              <a:solidFill>
                <a:srgbClr val="002060"/>
              </a:solidFill>
              <a:latin typeface="Century Gothic" panose="020B0502020202020204" pitchFamily="34" charset="0"/>
            </a:endParaRPr>
          </a:p>
        </p:txBody>
      </p:sp>
      <p:sp>
        <p:nvSpPr>
          <p:cNvPr id="30" name="TextBox 29">
            <a:extLst>
              <a:ext uri="{FF2B5EF4-FFF2-40B4-BE49-F238E27FC236}">
                <a16:creationId xmlns:a16="http://schemas.microsoft.com/office/drawing/2014/main" id="{76348324-3BBC-4CC8-B37E-ED371E3C3C79}"/>
              </a:ext>
            </a:extLst>
          </p:cNvPr>
          <p:cNvSpPr txBox="1"/>
          <p:nvPr/>
        </p:nvSpPr>
        <p:spPr>
          <a:xfrm>
            <a:off x="294365" y="5264833"/>
            <a:ext cx="4572000"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una </a:t>
            </a:r>
            <a:r>
              <a:rPr lang="en-GB" sz="2800" dirty="0" err="1">
                <a:solidFill>
                  <a:srgbClr val="002060"/>
                </a:solidFill>
                <a:latin typeface="Century Gothic" panose="020B0502020202020204" pitchFamily="34" charset="0"/>
              </a:rPr>
              <a:t>iglesia</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grande</a:t>
            </a:r>
            <a:endParaRPr lang="en-GB" sz="2800" b="1" dirty="0">
              <a:solidFill>
                <a:srgbClr val="002060"/>
              </a:solidFill>
              <a:latin typeface="Century Gothic" panose="020B0502020202020204" pitchFamily="34" charset="0"/>
            </a:endParaRPr>
          </a:p>
        </p:txBody>
      </p:sp>
      <p:sp>
        <p:nvSpPr>
          <p:cNvPr id="31" name="TextBox 30">
            <a:extLst>
              <a:ext uri="{FF2B5EF4-FFF2-40B4-BE49-F238E27FC236}">
                <a16:creationId xmlns:a16="http://schemas.microsoft.com/office/drawing/2014/main" id="{A6B0AF09-5ABB-45BB-A97F-BAD32D75CBB8}"/>
              </a:ext>
            </a:extLst>
          </p:cNvPr>
          <p:cNvSpPr txBox="1"/>
          <p:nvPr/>
        </p:nvSpPr>
        <p:spPr>
          <a:xfrm>
            <a:off x="352372" y="5846074"/>
            <a:ext cx="3581400"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a </a:t>
            </a:r>
            <a:r>
              <a:rPr lang="en-GB" sz="2800" b="1" dirty="0">
                <a:solidFill>
                  <a:srgbClr val="002060"/>
                </a:solidFill>
                <a:latin typeface="Century Gothic" panose="020B0502020202020204" pitchFamily="34" charset="0"/>
              </a:rPr>
              <a:t>big</a:t>
            </a:r>
            <a:r>
              <a:rPr lang="en-GB" sz="2800" dirty="0">
                <a:solidFill>
                  <a:srgbClr val="002060"/>
                </a:solidFill>
                <a:latin typeface="Century Gothic" panose="020B0502020202020204" pitchFamily="34" charset="0"/>
              </a:rPr>
              <a:t> church</a:t>
            </a:r>
            <a:endParaRPr lang="en-GB" sz="2800" b="1" dirty="0">
              <a:solidFill>
                <a:srgbClr val="002060"/>
              </a:solidFill>
              <a:latin typeface="Century Gothic" panose="020B0502020202020204" pitchFamily="34" charset="0"/>
            </a:endParaRPr>
          </a:p>
        </p:txBody>
      </p:sp>
      <p:pic>
        <p:nvPicPr>
          <p:cNvPr id="34" name="Google Shape;183;p8">
            <a:extLst>
              <a:ext uri="{FF2B5EF4-FFF2-40B4-BE49-F238E27FC236}">
                <a16:creationId xmlns:a16="http://schemas.microsoft.com/office/drawing/2014/main" id="{73A598AC-F28E-4786-AC26-B71AF89572F0}"/>
              </a:ext>
            </a:extLst>
          </p:cNvPr>
          <p:cNvPicPr preferRelativeResize="0"/>
          <p:nvPr/>
        </p:nvPicPr>
        <p:blipFill rotWithShape="1">
          <a:blip r:embed="rId4">
            <a:alphaModFix/>
          </a:blip>
          <a:srcRect/>
          <a:stretch/>
        </p:blipFill>
        <p:spPr>
          <a:xfrm>
            <a:off x="353448" y="2798499"/>
            <a:ext cx="634523" cy="671647"/>
          </a:xfrm>
          <a:prstGeom prst="rect">
            <a:avLst/>
          </a:prstGeom>
          <a:noFill/>
          <a:ln>
            <a:noFill/>
          </a:ln>
        </p:spPr>
      </p:pic>
      <p:pic>
        <p:nvPicPr>
          <p:cNvPr id="35" name="Google Shape;183;p8">
            <a:extLst>
              <a:ext uri="{FF2B5EF4-FFF2-40B4-BE49-F238E27FC236}">
                <a16:creationId xmlns:a16="http://schemas.microsoft.com/office/drawing/2014/main" id="{906B88FC-2B71-4FB1-90CD-F88009763382}"/>
              </a:ext>
            </a:extLst>
          </p:cNvPr>
          <p:cNvPicPr preferRelativeResize="0"/>
          <p:nvPr/>
        </p:nvPicPr>
        <p:blipFill rotWithShape="1">
          <a:blip r:embed="rId4">
            <a:alphaModFix/>
          </a:blip>
          <a:srcRect/>
          <a:stretch/>
        </p:blipFill>
        <p:spPr>
          <a:xfrm>
            <a:off x="353447" y="4162471"/>
            <a:ext cx="634523" cy="671647"/>
          </a:xfrm>
          <a:prstGeom prst="rect">
            <a:avLst/>
          </a:prstGeom>
          <a:noFill/>
          <a:ln>
            <a:noFill/>
          </a:ln>
        </p:spPr>
      </p:pic>
      <p:pic>
        <p:nvPicPr>
          <p:cNvPr id="36" name="Google Shape;183;p8">
            <a:extLst>
              <a:ext uri="{FF2B5EF4-FFF2-40B4-BE49-F238E27FC236}">
                <a16:creationId xmlns:a16="http://schemas.microsoft.com/office/drawing/2014/main" id="{078E45F4-CD9C-48C8-B314-4FBCEC7ED87D}"/>
              </a:ext>
            </a:extLst>
          </p:cNvPr>
          <p:cNvPicPr preferRelativeResize="0"/>
          <p:nvPr/>
        </p:nvPicPr>
        <p:blipFill rotWithShape="1">
          <a:blip r:embed="rId4">
            <a:alphaModFix/>
          </a:blip>
          <a:srcRect/>
          <a:stretch/>
        </p:blipFill>
        <p:spPr>
          <a:xfrm>
            <a:off x="352372" y="5771861"/>
            <a:ext cx="634523" cy="671647"/>
          </a:xfrm>
          <a:prstGeom prst="rect">
            <a:avLst/>
          </a:prstGeom>
          <a:noFill/>
          <a:ln>
            <a:noFill/>
          </a:ln>
        </p:spPr>
      </p:pic>
      <p:sp>
        <p:nvSpPr>
          <p:cNvPr id="37" name="Speech Bubble: Rectangle with Corners Rounded 36">
            <a:extLst>
              <a:ext uri="{FF2B5EF4-FFF2-40B4-BE49-F238E27FC236}">
                <a16:creationId xmlns:a16="http://schemas.microsoft.com/office/drawing/2014/main" id="{9FE6BED3-A250-406F-9FA7-6847A147BBE2}"/>
              </a:ext>
            </a:extLst>
          </p:cNvPr>
          <p:cNvSpPr/>
          <p:nvPr/>
        </p:nvSpPr>
        <p:spPr>
          <a:xfrm>
            <a:off x="8500065" y="1764968"/>
            <a:ext cx="3515368" cy="1332245"/>
          </a:xfrm>
          <a:prstGeom prst="wedgeRoundRectCallout">
            <a:avLst>
              <a:gd name="adj1" fmla="val -39630"/>
              <a:gd name="adj2" fmla="val -8755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Century Gothic" panose="020B0502020202020204" pitchFamily="34" charset="0"/>
              </a:rPr>
              <a:t>In English the adjective comes </a:t>
            </a:r>
            <a:r>
              <a:rPr lang="en-US" sz="2800" i="1" dirty="0">
                <a:solidFill>
                  <a:srgbClr val="002060"/>
                </a:solidFill>
                <a:latin typeface="Century Gothic" panose="020B0502020202020204" pitchFamily="34" charset="0"/>
              </a:rPr>
              <a:t>before </a:t>
            </a:r>
            <a:r>
              <a:rPr lang="en-US" sz="2800" dirty="0">
                <a:solidFill>
                  <a:srgbClr val="002060"/>
                </a:solidFill>
                <a:latin typeface="Century Gothic" panose="020B0502020202020204" pitchFamily="34" charset="0"/>
              </a:rPr>
              <a:t>the noun.</a:t>
            </a:r>
          </a:p>
        </p:txBody>
      </p:sp>
      <p:sp>
        <p:nvSpPr>
          <p:cNvPr id="39" name="TextBox 38">
            <a:extLst>
              <a:ext uri="{FF2B5EF4-FFF2-40B4-BE49-F238E27FC236}">
                <a16:creationId xmlns:a16="http://schemas.microsoft.com/office/drawing/2014/main" id="{4F128ECD-4682-4938-AF91-09D68BC469FD}"/>
              </a:ext>
            </a:extLst>
          </p:cNvPr>
          <p:cNvSpPr txBox="1"/>
          <p:nvPr/>
        </p:nvSpPr>
        <p:spPr>
          <a:xfrm>
            <a:off x="5264019" y="5170005"/>
            <a:ext cx="4572000"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un </a:t>
            </a:r>
            <a:r>
              <a:rPr lang="en-GB" sz="2800" dirty="0" err="1">
                <a:solidFill>
                  <a:srgbClr val="002060"/>
                </a:solidFill>
                <a:latin typeface="Century Gothic" panose="020B0502020202020204" pitchFamily="34" charset="0"/>
              </a:rPr>
              <a:t>puente</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grande</a:t>
            </a:r>
            <a:endParaRPr lang="en-GB" sz="2800" b="1" dirty="0">
              <a:solidFill>
                <a:srgbClr val="002060"/>
              </a:solidFill>
              <a:latin typeface="Century Gothic" panose="020B0502020202020204" pitchFamily="34" charset="0"/>
            </a:endParaRPr>
          </a:p>
        </p:txBody>
      </p:sp>
      <p:sp>
        <p:nvSpPr>
          <p:cNvPr id="40" name="TextBox 39">
            <a:extLst>
              <a:ext uri="{FF2B5EF4-FFF2-40B4-BE49-F238E27FC236}">
                <a16:creationId xmlns:a16="http://schemas.microsoft.com/office/drawing/2014/main" id="{5A7F068E-EA9B-4363-8A62-F79E9CA4F5E8}"/>
              </a:ext>
            </a:extLst>
          </p:cNvPr>
          <p:cNvSpPr txBox="1"/>
          <p:nvPr/>
        </p:nvSpPr>
        <p:spPr>
          <a:xfrm>
            <a:off x="5264019" y="5846074"/>
            <a:ext cx="3581400"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a </a:t>
            </a:r>
            <a:r>
              <a:rPr lang="en-GB" sz="2800" b="1" dirty="0">
                <a:solidFill>
                  <a:srgbClr val="002060"/>
                </a:solidFill>
                <a:latin typeface="Century Gothic" panose="020B0502020202020204" pitchFamily="34" charset="0"/>
              </a:rPr>
              <a:t>big</a:t>
            </a:r>
            <a:r>
              <a:rPr lang="en-GB" sz="2800" dirty="0">
                <a:solidFill>
                  <a:srgbClr val="002060"/>
                </a:solidFill>
                <a:latin typeface="Century Gothic" panose="020B0502020202020204" pitchFamily="34" charset="0"/>
              </a:rPr>
              <a:t> bridge</a:t>
            </a:r>
            <a:endParaRPr lang="en-GB" sz="2800" b="1" dirty="0">
              <a:solidFill>
                <a:srgbClr val="002060"/>
              </a:solidFill>
              <a:latin typeface="Century Gothic" panose="020B0502020202020204" pitchFamily="34" charset="0"/>
            </a:endParaRPr>
          </a:p>
        </p:txBody>
      </p:sp>
      <p:pic>
        <p:nvPicPr>
          <p:cNvPr id="41" name="Google Shape;183;p8">
            <a:extLst>
              <a:ext uri="{FF2B5EF4-FFF2-40B4-BE49-F238E27FC236}">
                <a16:creationId xmlns:a16="http://schemas.microsoft.com/office/drawing/2014/main" id="{1851DB3D-1671-4CDC-9F8B-DADA6C831721}"/>
              </a:ext>
            </a:extLst>
          </p:cNvPr>
          <p:cNvPicPr preferRelativeResize="0"/>
          <p:nvPr/>
        </p:nvPicPr>
        <p:blipFill rotWithShape="1">
          <a:blip r:embed="rId4">
            <a:alphaModFix/>
          </a:blip>
          <a:srcRect/>
          <a:stretch/>
        </p:blipFill>
        <p:spPr>
          <a:xfrm>
            <a:off x="5264019" y="5771861"/>
            <a:ext cx="634523" cy="671647"/>
          </a:xfrm>
          <a:prstGeom prst="rect">
            <a:avLst/>
          </a:prstGeom>
          <a:noFill/>
          <a:ln>
            <a:noFill/>
          </a:ln>
        </p:spPr>
      </p:pic>
      <p:pic>
        <p:nvPicPr>
          <p:cNvPr id="42" name="Picture 41">
            <a:extLst>
              <a:ext uri="{FF2B5EF4-FFF2-40B4-BE49-F238E27FC236}">
                <a16:creationId xmlns:a16="http://schemas.microsoft.com/office/drawing/2014/main" id="{3CDB5C34-503D-47FF-8FAB-4E02165E09BA}"/>
              </a:ext>
            </a:extLst>
          </p:cNvPr>
          <p:cNvPicPr>
            <a:picLocks noChangeAspect="1"/>
          </p:cNvPicPr>
          <p:nvPr/>
        </p:nvPicPr>
        <p:blipFill rotWithShape="1">
          <a:blip r:embed="rId5"/>
          <a:srcRect l="37474" t="30278"/>
          <a:stretch/>
        </p:blipFill>
        <p:spPr>
          <a:xfrm>
            <a:off x="5113177" y="1991628"/>
            <a:ext cx="516601" cy="830957"/>
          </a:xfrm>
          <a:prstGeom prst="rect">
            <a:avLst/>
          </a:prstGeom>
        </p:spPr>
      </p:pic>
      <p:pic>
        <p:nvPicPr>
          <p:cNvPr id="43" name="Picture 10" descr="Church, Religion, Building, Architecture, Facade, Faith">
            <a:extLst>
              <a:ext uri="{FF2B5EF4-FFF2-40B4-BE49-F238E27FC236}">
                <a16:creationId xmlns:a16="http://schemas.microsoft.com/office/drawing/2014/main" id="{815E012B-4D1F-4F1A-99E2-E07C0E6F75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7983" y="4605546"/>
            <a:ext cx="802123" cy="93602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Stream, Water, Nature, Flowing, Blue">
            <a:extLst>
              <a:ext uri="{FF2B5EF4-FFF2-40B4-BE49-F238E27FC236}">
                <a16:creationId xmlns:a16="http://schemas.microsoft.com/office/drawing/2014/main" id="{CE00765C-BA9F-4BE8-BA88-D972D7FA868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 r="1917" b="63642"/>
          <a:stretch/>
        </p:blipFill>
        <p:spPr bwMode="auto">
          <a:xfrm>
            <a:off x="9552819" y="5073559"/>
            <a:ext cx="1409859" cy="523220"/>
          </a:xfrm>
          <a:prstGeom prst="rect">
            <a:avLst/>
          </a:prstGeom>
          <a:noFill/>
          <a:extLst>
            <a:ext uri="{909E8E84-426E-40DD-AFC4-6F175D3DCCD1}">
              <a14:hiddenFill xmlns:a14="http://schemas.microsoft.com/office/drawing/2010/main">
                <a:solidFill>
                  <a:srgbClr val="FFFFFF"/>
                </a:solidFill>
              </a14:hiddenFill>
            </a:ext>
          </a:extLst>
        </p:spPr>
      </p:pic>
      <p:sp>
        <p:nvSpPr>
          <p:cNvPr id="45" name="Speech Bubble: Rectangle with Corners Rounded 44">
            <a:extLst>
              <a:ext uri="{FF2B5EF4-FFF2-40B4-BE49-F238E27FC236}">
                <a16:creationId xmlns:a16="http://schemas.microsoft.com/office/drawing/2014/main" id="{DA1A0F2E-24BF-43C6-ABB2-5B36161C1174}"/>
              </a:ext>
            </a:extLst>
          </p:cNvPr>
          <p:cNvSpPr/>
          <p:nvPr/>
        </p:nvSpPr>
        <p:spPr>
          <a:xfrm>
            <a:off x="6177521" y="3250141"/>
            <a:ext cx="4571999" cy="1583977"/>
          </a:xfrm>
          <a:prstGeom prst="wedgeRoundRectCallout">
            <a:avLst>
              <a:gd name="adj1" fmla="val -42617"/>
              <a:gd name="adj2" fmla="val 71031"/>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Century Gothic" panose="020B0502020202020204" pitchFamily="34" charset="0"/>
              </a:rPr>
              <a:t>⚠</a:t>
            </a: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Remember</a:t>
            </a:r>
            <a:r>
              <a:rPr lang="en-GB" sz="2400" dirty="0">
                <a:solidFill>
                  <a:srgbClr val="002060"/>
                </a:solidFill>
                <a:latin typeface="Century Gothic" panose="020B0502020202020204" pitchFamily="34" charset="0"/>
              </a:rPr>
              <a:t>: Adjectives that end in </a:t>
            </a:r>
            <a:r>
              <a:rPr lang="en-GB" sz="2400" b="1" dirty="0">
                <a:solidFill>
                  <a:srgbClr val="002060"/>
                </a:solidFill>
                <a:latin typeface="Century Gothic" panose="020B0502020202020204" pitchFamily="34" charset="0"/>
              </a:rPr>
              <a:t>-e</a:t>
            </a:r>
            <a:r>
              <a:rPr lang="en-GB" sz="2400" dirty="0">
                <a:solidFill>
                  <a:srgbClr val="002060"/>
                </a:solidFill>
                <a:latin typeface="Century Gothic" panose="020B0502020202020204" pitchFamily="34" charset="0"/>
              </a:rPr>
              <a:t> describe </a:t>
            </a:r>
            <a:r>
              <a:rPr lang="en-GB" sz="2400" dirty="0" err="1">
                <a:solidFill>
                  <a:srgbClr val="002060"/>
                </a:solidFill>
                <a:latin typeface="Century Gothic" panose="020B0502020202020204" pitchFamily="34" charset="0"/>
              </a:rPr>
              <a:t>describe</a:t>
            </a:r>
            <a:r>
              <a:rPr lang="en-GB" sz="2400" dirty="0">
                <a:solidFill>
                  <a:srgbClr val="002060"/>
                </a:solidFill>
                <a:latin typeface="Century Gothic" panose="020B0502020202020204" pitchFamily="34" charset="0"/>
              </a:rPr>
              <a:t> feminine and masculine </a:t>
            </a:r>
            <a:r>
              <a:rPr lang="en-GB" sz="2400" b="1" dirty="0">
                <a:solidFill>
                  <a:srgbClr val="002060"/>
                </a:solidFill>
                <a:latin typeface="Century Gothic" panose="020B0502020202020204" pitchFamily="34" charset="0"/>
              </a:rPr>
              <a:t>nouns</a:t>
            </a:r>
            <a:r>
              <a:rPr lang="en-GB" sz="2400"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142497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9">
                                            <p:txEl>
                                              <p:pRg st="0" end="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7" grpId="0" animBg="1"/>
      <p:bldP spid="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2452</TotalTime>
  <Words>2511</Words>
  <Application>Microsoft Office PowerPoint</Application>
  <PresentationFormat>Widescreen</PresentationFormat>
  <Paragraphs>447</Paragraphs>
  <Slides>15</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docs-Century Gothic</vt:lpstr>
      <vt:lpstr>Arial</vt:lpstr>
      <vt:lpstr>Calibri</vt:lpstr>
      <vt:lpstr>Calibri Light</vt:lpstr>
      <vt:lpstr>Century Gothic</vt:lpstr>
      <vt:lpstr>Modern Love</vt:lpstr>
      <vt:lpstr>Montserrat Medium</vt:lpstr>
      <vt:lpstr>Segoe Print</vt:lpstr>
      <vt:lpstr>Segoe Script</vt:lpstr>
      <vt:lpstr>Office Theme</vt:lpstr>
      <vt:lpstr>español, con Sofía</vt:lpstr>
      <vt:lpstr>Saying what I and others have</vt:lpstr>
      <vt:lpstr>pronunciar</vt:lpstr>
      <vt:lpstr>hablar</vt:lpstr>
      <vt:lpstr>Tener: I have &amp; s/he, it has</vt:lpstr>
      <vt:lpstr>leer</vt:lpstr>
      <vt:lpstr>leer</vt:lpstr>
      <vt:lpstr>leer</vt:lpstr>
      <vt:lpstr>Adjectives following the noun</vt:lpstr>
      <vt:lpstr>escuchar</vt:lpstr>
      <vt:lpstr>hablar</vt:lpstr>
      <vt:lpstr>hablar</vt:lpstr>
      <vt:lpstr>hablar</vt:lpstr>
      <vt:lpstr>hablar</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Vázquez-Valero</dc:creator>
  <cp:lastModifiedBy>Rachel Hawkes</cp:lastModifiedBy>
  <cp:revision>23</cp:revision>
  <dcterms:created xsi:type="dcterms:W3CDTF">2021-06-30T11:06:21Z</dcterms:created>
  <dcterms:modified xsi:type="dcterms:W3CDTF">2022-10-03T05:32:09Z</dcterms:modified>
</cp:coreProperties>
</file>