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82" r:id="rId3"/>
    <p:sldId id="500" r:id="rId4"/>
    <p:sldId id="375" r:id="rId5"/>
    <p:sldId id="357" r:id="rId6"/>
    <p:sldId id="499" r:id="rId7"/>
    <p:sldId id="490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503" r:id="rId16"/>
    <p:sldId id="373" r:id="rId17"/>
    <p:sldId id="501" r:id="rId18"/>
    <p:sldId id="5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BCBD70-D960-4A7C-B043-A9244C9D8783}" v="2" dt="2021-07-23T13:01:32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7941" autoAdjust="0"/>
  </p:normalViewPr>
  <p:slideViewPr>
    <p:cSldViewPr snapToGrid="0">
      <p:cViewPr varScale="1">
        <p:scale>
          <a:sx n="100" d="100"/>
          <a:sy n="100" d="100"/>
        </p:scale>
        <p:origin x="43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63CE9-97C9-4C6B-B803-3874FE3B45C3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2BAA-7B0F-4F66-9B33-9EA63CA17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93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  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8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  <a:tabLst/>
              <a:defRPr/>
            </a:pPr>
            <a:r>
              <a:rPr lang="en-GB" sz="3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Phonics: </a:t>
            </a:r>
            <a:r>
              <a:rPr lang="es-ES" sz="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Weak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vowel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[u] c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  <a:endParaRPr lang="en-GB" sz="8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  <a:r>
              <a:rPr lang="en-GB" sz="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cuál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[445] día [65]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espectáculo</a:t>
            </a:r>
            <a:r>
              <a:rPr lang="es-ES" sz="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[1622]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exposición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[1317] 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fecha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[756] lunes [1370] martes [3101] miércoles [1816] jueves [1650] viernes [1259] sábado [1179] domingo [693]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1: </a:t>
            </a:r>
            <a:r>
              <a:rPr lang="es-ES" sz="105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negativo [1804] perdido [1899] positivo [1188] preparado [2092] tranquilo [1093] mi [37] demasiado [494] hoy [167] normalmente [1696] pero [30]</a:t>
            </a:r>
            <a:endParaRPr lang="en-GB" sz="800" b="1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2: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[288]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febrero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[1419]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marzo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[1231]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[1064]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mayo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[909]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[659]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septiembre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[1150]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tu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[53]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[5]</a:t>
            </a:r>
            <a:r>
              <a:rPr lang="es-ES" sz="300" dirty="0"/>
              <a:t> </a:t>
            </a:r>
            <a:endParaRPr lang="es-ES" sz="8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/>
              <a:t>Source</a:t>
            </a:r>
            <a:r>
              <a:rPr lang="en-GB" sz="1000" dirty="0"/>
              <a:t>: Davies, M. &amp; Davies, K. (2018)</a:t>
            </a:r>
            <a:r>
              <a:rPr lang="en-GB" sz="1000" i="1" dirty="0"/>
              <a:t>. A frequency dictionary of Spanish: Core vocabulary for learners </a:t>
            </a:r>
            <a:r>
              <a:rPr lang="en-GB" sz="1000" dirty="0"/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97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3/4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16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59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4/4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91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70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111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1"/>
              <a:t>: </a:t>
            </a:r>
            <a:r>
              <a:rPr lang="en-GB" b="0"/>
              <a:t>6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9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73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1"/>
              <a:t>: </a:t>
            </a:r>
            <a:r>
              <a:rPr lang="en-GB" b="0"/>
              <a:t>6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5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weak vowel [u] in combination with a strong vowel.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ue</a:t>
            </a:r>
            <a:r>
              <a:rPr lang="en-GB" b="0" dirty="0"/>
              <a:t>] [</a:t>
            </a:r>
            <a:r>
              <a:rPr lang="en-GB" b="0" dirty="0" err="1"/>
              <a:t>ui</a:t>
            </a:r>
            <a:r>
              <a:rPr lang="en-GB" b="0" dirty="0"/>
              <a:t>] [</a:t>
            </a:r>
            <a:r>
              <a:rPr lang="en-GB" b="0" dirty="0" err="1"/>
              <a:t>ua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Click to bring reminder on strong vowels [a] [e] [o] and weak vowel [u]. The visual support reinforces the idea that strong vowels can be pronounced separately as seen in week 4, whereas weak vowels attach to the strong vowel.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Click to bring words and ask students to start from ANTIGUO.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B. Click to bring section C. Students to practice words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A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[EJ] puerta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 juego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 cuidado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 cuadro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 ruina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[5]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lengua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antiguo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Paula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pueblo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jaula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sueño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ruido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aula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8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develop students’ ability to understand dates in aural comprehension.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Spanish, making sure they understand “día” &amp;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names of the different events to prepare students for the task.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Clarify that they are writing the number and the month (in English). We’re developing their ability to make a direct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one more time to bring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column – challenge students to try to work out which event it is the second time they listen to it. 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numbers to play recording.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ask students to attempt to match the events with the dates. Click to bring up answers. 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Ej</a:t>
            </a:r>
            <a:r>
              <a:rPr lang="en-US" b="1" dirty="0"/>
              <a:t>. La </a:t>
            </a:r>
            <a:r>
              <a:rPr lang="en-US" b="1" dirty="0" err="1"/>
              <a:t>exposición</a:t>
            </a:r>
            <a:r>
              <a:rPr lang="en-US" b="1" dirty="0"/>
              <a:t> de Dalí es </a:t>
            </a:r>
            <a:r>
              <a:rPr lang="en-US" b="1" dirty="0" err="1"/>
              <a:t>el</a:t>
            </a:r>
            <a:r>
              <a:rPr lang="en-US" b="1" dirty="0"/>
              <a:t> quince de </a:t>
            </a:r>
            <a:r>
              <a:rPr lang="en-US" b="1" dirty="0" err="1"/>
              <a:t>agosto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/>
              <a:t>1. El </a:t>
            </a:r>
            <a:r>
              <a:rPr lang="en-US" b="1" dirty="0" err="1"/>
              <a:t>cumpleaños</a:t>
            </a:r>
            <a:r>
              <a:rPr lang="en-US" b="1" dirty="0"/>
              <a:t>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veintisiete</a:t>
            </a:r>
            <a:r>
              <a:rPr lang="en-US" b="1" dirty="0"/>
              <a:t> de </a:t>
            </a:r>
            <a:r>
              <a:rPr lang="en-US" b="1" dirty="0" err="1"/>
              <a:t>noviembre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2.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concierto</a:t>
            </a:r>
            <a:r>
              <a:rPr lang="en-US" b="1" dirty="0"/>
              <a:t>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treinta</a:t>
            </a:r>
            <a:r>
              <a:rPr lang="en-US" b="1" dirty="0"/>
              <a:t> de </a:t>
            </a:r>
            <a:r>
              <a:rPr lang="en-US" b="1" dirty="0" err="1"/>
              <a:t>enero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3.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espectáculo</a:t>
            </a:r>
            <a:r>
              <a:rPr lang="en-US" b="1" dirty="0"/>
              <a:t> de flamenco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veintiocho</a:t>
            </a:r>
            <a:r>
              <a:rPr lang="en-US" b="1" dirty="0"/>
              <a:t> de </a:t>
            </a:r>
            <a:r>
              <a:rPr lang="en-US" b="1" dirty="0" err="1"/>
              <a:t>diciembre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4. la fiesta de Rubén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catorce</a:t>
            </a:r>
            <a:r>
              <a:rPr lang="en-US" b="1" dirty="0"/>
              <a:t> de </a:t>
            </a:r>
            <a:r>
              <a:rPr lang="en-US" b="1" dirty="0" err="1"/>
              <a:t>junio</a:t>
            </a:r>
            <a:r>
              <a:rPr lang="en-US" b="1" dirty="0"/>
              <a:t>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52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– 2 slides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use ‘de’, ‘de la’ and ‘del’ in writing &amp; check reading comprehension of key vocabulary (events, months, numbers).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write (del / de la / de) for each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bring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After feedback, students to match up the pictures with the sentences.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reading comprehension of key vocabulary (events, months, numbers).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complete the table with the information from the sentences we previously read.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00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Do this recap slide before Follow up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learn “</a:t>
            </a:r>
            <a:r>
              <a:rPr lang="en-GB" b="0" baseline="0" dirty="0" err="1"/>
              <a:t>el</a:t>
            </a:r>
            <a:r>
              <a:rPr lang="en-GB" b="0" baseline="0" dirty="0"/>
              <a:t>” with the meaning of “on”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71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students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students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81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0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2/4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AB23-496C-483B-A266-D9555E6A8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B9CF9-2F9A-456B-BD23-39DFACBB1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FBC33-B64C-405A-8C4D-4D7E978B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53022-12AF-4815-8423-5F1FE7CA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21978-C1EF-455A-9557-DF7A4F96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4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BBCD-A92C-4CA7-8862-E19199DD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CE90D-B380-43C4-BFAA-81F4FAB04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39D3A-31CD-4374-9420-B9035132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05C5F-9DE7-4594-B2B9-21E0BBCD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0C66-F55A-40DA-B83A-DB2C16BB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1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0B9E3-EA1F-4A39-A043-0EC14A911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0497E-7FC3-4511-8784-D10DE086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C6B5A-83BD-4B47-AD8D-B64FFF60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482FB-E9E9-4BBB-A4D1-9A2B5B1B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D6731-E0C4-4CBA-8F74-F2681090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BED7-D648-47E8-BAFE-EC99D115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C5FD-5221-4949-AAFA-2DD54A248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3A46-AC11-4CFF-971E-95186EF5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2139-835E-448D-9D2D-22736E6C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E5FE8-2D61-4C51-B1BF-7C4A12B4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7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3820-C559-41EB-A04D-859598B1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BE31-766B-48F8-A43E-7F073BD02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EFA31-9196-44AF-BA5D-0C345835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1E480-653A-4232-AB8A-E8FEC3D2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B540-1BAD-4E22-A60D-14DD87C1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4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71A0-EC42-4AED-BDA0-C5DA5ADE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46BE0-FBD1-4D13-B16B-6F31E9D15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14F54-5241-40F9-9A5C-542EE2D79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90D3-EDF8-4235-993B-01D26765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2E922-3B5D-4D7D-82D1-19CFE0E1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44611-4D0B-4A97-B6BC-B5E980D8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6027-1D3B-4350-95DD-36FB02AF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B189-A4B0-490E-898C-C4896E32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199DB-D222-4CC8-A166-C9B92B7EB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BC637-2463-4835-816D-E7F38F482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59567-2AD8-41A0-A6F0-AB4A10EC5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992F6-81AC-498E-B522-4ED72BD5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1E9C4-C5BD-41C7-A229-C74F8696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9CF9A-01D8-4F4D-A0A0-7A536FDC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8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4D68-0639-4A04-9B1C-15F214FB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3415-BADB-4363-8BF0-F5E51D8B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A0331-5C50-4592-9814-8E223986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66122-2D6D-4D88-91D9-16353893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1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4E803-ECE0-42B6-91FA-EA683FAC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DE201-E69A-4BF2-A0CC-B2C5A1F9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01848-19AE-4868-9917-FAFC50F1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94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A684-5A52-426E-8B1F-07BF2258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CC62-EED5-45E7-BA44-6CAD710F2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7BC96-22AD-4B78-84E9-F7D2DBDA9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D200A-9520-4044-B170-B89146E7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7D5E9-341D-483C-A5A4-963FB27E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DE9DD-7DD1-4D0A-895A-1CCC40C2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3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3DBA-18B3-43B3-96AF-B16B101C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EA207-29E9-466D-9844-BE9CF70DB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04F9E-0353-48B6-8EE7-B46A3C90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959D1-4970-4C6B-B43B-A7EF3ED1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0BB72-133D-442C-9238-9A3C9891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E4DA9-6B97-4090-9D96-20BEBAE5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0C52F-0481-4CF2-A518-0AF45A5F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7BBC1-C39B-4057-92BB-9CB6E60BE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31A47-73E0-4144-BB58-861F61F87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3DA5B-70E3-4B65-AEB1-412C0B76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0A0C-86CA-44FF-B6A2-F178FECED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99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18" Type="http://schemas.openxmlformats.org/officeDocument/2006/relationships/audio" Target="../media/audio54.wav"/><Relationship Id="rId26" Type="http://schemas.openxmlformats.org/officeDocument/2006/relationships/image" Target="../media/image24.png"/><Relationship Id="rId3" Type="http://schemas.openxmlformats.org/officeDocument/2006/relationships/audio" Target="../media/audio39.wav"/><Relationship Id="rId21" Type="http://schemas.openxmlformats.org/officeDocument/2006/relationships/audio" Target="../media/audio57.wav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17" Type="http://schemas.openxmlformats.org/officeDocument/2006/relationships/audio" Target="../media/audio53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52.wav"/><Relationship Id="rId20" Type="http://schemas.openxmlformats.org/officeDocument/2006/relationships/audio" Target="../media/audio5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24" Type="http://schemas.openxmlformats.org/officeDocument/2006/relationships/audio" Target="../media/audio60.wav"/><Relationship Id="rId5" Type="http://schemas.openxmlformats.org/officeDocument/2006/relationships/audio" Target="../media/audio41.wav"/><Relationship Id="rId15" Type="http://schemas.openxmlformats.org/officeDocument/2006/relationships/audio" Target="../media/audio51.wav"/><Relationship Id="rId23" Type="http://schemas.openxmlformats.org/officeDocument/2006/relationships/audio" Target="../media/audio59.wav"/><Relationship Id="rId28" Type="http://schemas.openxmlformats.org/officeDocument/2006/relationships/image" Target="../media/image22.png"/><Relationship Id="rId10" Type="http://schemas.openxmlformats.org/officeDocument/2006/relationships/audio" Target="../media/audio46.wav"/><Relationship Id="rId19" Type="http://schemas.openxmlformats.org/officeDocument/2006/relationships/audio" Target="../media/audio55.wav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audio" Target="../media/audio50.wav"/><Relationship Id="rId22" Type="http://schemas.openxmlformats.org/officeDocument/2006/relationships/audio" Target="../media/audio58.wav"/><Relationship Id="rId27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2.wav"/><Relationship Id="rId3" Type="http://schemas.openxmlformats.org/officeDocument/2006/relationships/image" Target="../media/image5.png"/><Relationship Id="rId21" Type="http://schemas.openxmlformats.org/officeDocument/2006/relationships/audio" Target="../media/audio15.wav"/><Relationship Id="rId7" Type="http://schemas.openxmlformats.org/officeDocument/2006/relationships/image" Target="../media/image6.png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audio" Target="../media/audio6.wav"/><Relationship Id="rId19" Type="http://schemas.openxmlformats.org/officeDocument/2006/relationships/audio" Target="../media/audio13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openxmlformats.org/officeDocument/2006/relationships/audio" Target="../media/audio1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audio" Target="../media/audio23.wav"/><Relationship Id="rId3" Type="http://schemas.openxmlformats.org/officeDocument/2006/relationships/audio" Target="../media/audio17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9.wav"/><Relationship Id="rId15" Type="http://schemas.openxmlformats.org/officeDocument/2006/relationships/audio" Target="../media/audio20.wav"/><Relationship Id="rId10" Type="http://schemas.openxmlformats.org/officeDocument/2006/relationships/image" Target="../media/image2.png"/><Relationship Id="rId19" Type="http://schemas.openxmlformats.org/officeDocument/2006/relationships/audio" Target="../media/audio24.wav"/><Relationship Id="rId4" Type="http://schemas.openxmlformats.org/officeDocument/2006/relationships/audio" Target="../media/audio18.wav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1.wav"/><Relationship Id="rId18" Type="http://schemas.openxmlformats.org/officeDocument/2006/relationships/image" Target="../media/image19.gif"/><Relationship Id="rId3" Type="http://schemas.openxmlformats.org/officeDocument/2006/relationships/image" Target="../media/image17.png"/><Relationship Id="rId7" Type="http://schemas.openxmlformats.org/officeDocument/2006/relationships/audio" Target="../media/audio26.wav"/><Relationship Id="rId12" Type="http://schemas.openxmlformats.org/officeDocument/2006/relationships/image" Target="../media/image18.jpe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5" Type="http://schemas.openxmlformats.org/officeDocument/2006/relationships/image" Target="../media/image11.jpeg"/><Relationship Id="rId15" Type="http://schemas.openxmlformats.org/officeDocument/2006/relationships/image" Target="../media/image2.png"/><Relationship Id="rId10" Type="http://schemas.openxmlformats.org/officeDocument/2006/relationships/audio" Target="../media/audio29.wav"/><Relationship Id="rId4" Type="http://schemas.microsoft.com/office/2007/relationships/hdphoto" Target="../media/hdphoto1.wdp"/><Relationship Id="rId9" Type="http://schemas.openxmlformats.org/officeDocument/2006/relationships/audio" Target="../media/audio28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audio" Target="../media/audio3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4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Musicians, Jazz, Music, Instruments">
            <a:extLst>
              <a:ext uri="{FF2B5EF4-FFF2-40B4-BE49-F238E27FC236}">
                <a16:creationId xmlns:a16="http://schemas.microsoft.com/office/drawing/2014/main" id="{A3F6E050-93AD-887A-34B6-1DF99DBA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33" y="4802969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icrophone, Sound, Voice, Sing, Loud">
            <a:extLst>
              <a:ext uri="{FF2B5EF4-FFF2-40B4-BE49-F238E27FC236}">
                <a16:creationId xmlns:a16="http://schemas.microsoft.com/office/drawing/2014/main" id="{CE141A5D-15A0-7D0B-92F8-D77EB7DF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5743482" y="5533407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BBF35-EA15-C2C0-9C55-21AA8A449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8" y="2982768"/>
            <a:ext cx="1855708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F8823D66-4A1E-487F-A4CF-A2912B79A4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CDD50-1045-4A8F-8282-737D79A91CAF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5B46A-7E1B-4543-8074-4551AEE3D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9" name="Google Shape;696;p62">
            <a:extLst>
              <a:ext uri="{FF2B5EF4-FFF2-40B4-BE49-F238E27FC236}">
                <a16:creationId xmlns:a16="http://schemas.microsoft.com/office/drawing/2014/main" id="{CB33B67D-B789-48AB-93A4-9725ED91A054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0" name="Google Shape;695;p62">
            <a:extLst>
              <a:ext uri="{FF2B5EF4-FFF2-40B4-BE49-F238E27FC236}">
                <a16:creationId xmlns:a16="http://schemas.microsoft.com/office/drawing/2014/main" id="{C6BB2A80-6305-459F-A268-7F1F8F7E300F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97;p62">
            <a:extLst>
              <a:ext uri="{FF2B5EF4-FFF2-40B4-BE49-F238E27FC236}">
                <a16:creationId xmlns:a16="http://schemas.microsoft.com/office/drawing/2014/main" id="{BC6EBFDE-7BA7-4860-B49A-32BA007B3E80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98;p62">
            <a:extLst>
              <a:ext uri="{FF2B5EF4-FFF2-40B4-BE49-F238E27FC236}">
                <a16:creationId xmlns:a16="http://schemas.microsoft.com/office/drawing/2014/main" id="{1F80D506-04A1-488A-B4F9-11CDCF701E83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1;p62">
            <a:extLst>
              <a:ext uri="{FF2B5EF4-FFF2-40B4-BE49-F238E27FC236}">
                <a16:creationId xmlns:a16="http://schemas.microsoft.com/office/drawing/2014/main" id="{1613F907-4015-4EE3-8E55-75913D88AC55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F96BFE19-0719-4467-80B9-9ECC240EF07D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D974C1B8-804F-4487-B020-379CA1AD1BEA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C7F382BA-C950-487D-9574-6A51F50F4867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28190D8-B29D-4EF3-9346-EBDFBE29AC58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40E024B6-13C5-4E10-A0B3-5191E116F38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D61D5-EC2D-4D6A-BCFC-54AA8C5B6AE7}"/>
              </a:ext>
            </a:extLst>
          </p:cNvPr>
          <p:cNvSpPr txBox="1"/>
          <p:nvPr/>
        </p:nvSpPr>
        <p:spPr>
          <a:xfrm>
            <a:off x="1895591" y="746848"/>
            <a:ext cx="845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Google Shape;699;p62">
            <a:extLst>
              <a:ext uri="{FF2B5EF4-FFF2-40B4-BE49-F238E27FC236}">
                <a16:creationId xmlns:a16="http://schemas.microsoft.com/office/drawing/2014/main" id="{3AAA4E00-AD6D-4552-BEB1-66D61E6F9555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0;p62">
            <a:extLst>
              <a:ext uri="{FF2B5EF4-FFF2-40B4-BE49-F238E27FC236}">
                <a16:creationId xmlns:a16="http://schemas.microsoft.com/office/drawing/2014/main" id="{07BC2D51-D29B-4D26-A498-9A8D7D144CC6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EECFED23-1ABE-40B2-9C3E-59E5C1661726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549C7666-E34E-4DEA-BB5D-41642DAA5DB0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3049634-721F-4CDC-87D7-12A83AF3ADE8}"/>
              </a:ext>
            </a:extLst>
          </p:cNvPr>
          <p:cNvSpPr/>
          <p:nvPr/>
        </p:nvSpPr>
        <p:spPr>
          <a:xfrm>
            <a:off x="4659497" y="2345790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BB060072-16B4-4C88-ACAB-F32CA69E75CB}"/>
              </a:ext>
            </a:extLst>
          </p:cNvPr>
          <p:cNvSpPr/>
          <p:nvPr/>
        </p:nvSpPr>
        <p:spPr>
          <a:xfrm>
            <a:off x="7124486" y="236167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8D4D4357-4915-401A-9272-CFB40C895C59}"/>
              </a:ext>
            </a:extLst>
          </p:cNvPr>
          <p:cNvSpPr/>
          <p:nvPr/>
        </p:nvSpPr>
        <p:spPr>
          <a:xfrm>
            <a:off x="8742183" y="2359430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E2FB8A-6D04-45D1-95B3-9CF374D5816F}"/>
              </a:ext>
            </a:extLst>
          </p:cNvPr>
          <p:cNvSpPr txBox="1"/>
          <p:nvPr/>
        </p:nvSpPr>
        <p:spPr>
          <a:xfrm>
            <a:off x="1521576" y="756193"/>
            <a:ext cx="88317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¿Cuál es la fecha de la fiesta?</a:t>
            </a:r>
          </a:p>
        </p:txBody>
      </p:sp>
    </p:spTree>
    <p:extLst>
      <p:ext uri="{BB962C8B-B14F-4D97-AF65-F5344CB8AC3E}">
        <p14:creationId xmlns:p14="http://schemas.microsoft.com/office/powerpoint/2010/main" val="41588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82511-BE8A-45A4-8A61-66E66260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5" name="Google Shape;696;p62">
            <a:extLst>
              <a:ext uri="{FF2B5EF4-FFF2-40B4-BE49-F238E27FC236}">
                <a16:creationId xmlns:a16="http://schemas.microsoft.com/office/drawing/2014/main" id="{35E99B0D-B67F-4BFF-A77A-212D100B7821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6" name="Google Shape;695;p62">
            <a:extLst>
              <a:ext uri="{FF2B5EF4-FFF2-40B4-BE49-F238E27FC236}">
                <a16:creationId xmlns:a16="http://schemas.microsoft.com/office/drawing/2014/main" id="{5B168A12-A8D0-4D5F-A446-BE7DD0C146FC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697;p62">
            <a:extLst>
              <a:ext uri="{FF2B5EF4-FFF2-40B4-BE49-F238E27FC236}">
                <a16:creationId xmlns:a16="http://schemas.microsoft.com/office/drawing/2014/main" id="{E4781360-8901-4F55-8524-5A2D4A582E23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98;p62">
            <a:extLst>
              <a:ext uri="{FF2B5EF4-FFF2-40B4-BE49-F238E27FC236}">
                <a16:creationId xmlns:a16="http://schemas.microsoft.com/office/drawing/2014/main" id="{DF6963F6-EB96-4AC4-B370-89A7895E0618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9" name="Google Shape;701;p62">
            <a:extLst>
              <a:ext uri="{FF2B5EF4-FFF2-40B4-BE49-F238E27FC236}">
                <a16:creationId xmlns:a16="http://schemas.microsoft.com/office/drawing/2014/main" id="{08C9AC94-A80C-49DD-95B5-7645C19FEEC9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701;p62">
            <a:extLst>
              <a:ext uri="{FF2B5EF4-FFF2-40B4-BE49-F238E27FC236}">
                <a16:creationId xmlns:a16="http://schemas.microsoft.com/office/drawing/2014/main" id="{6494EC55-C328-4362-8754-4A0C35909988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5A885-A409-439F-B4A0-3BAF4975280B}"/>
              </a:ext>
            </a:extLst>
          </p:cNvPr>
          <p:cNvSpPr txBox="1"/>
          <p:nvPr/>
        </p:nvSpPr>
        <p:spPr>
          <a:xfrm>
            <a:off x="1835179" y="682225"/>
            <a:ext cx="8794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show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22nd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</a:t>
            </a:r>
          </a:p>
        </p:txBody>
      </p:sp>
      <p:sp>
        <p:nvSpPr>
          <p:cNvPr id="12" name="Google Shape;699;p62">
            <a:extLst>
              <a:ext uri="{FF2B5EF4-FFF2-40B4-BE49-F238E27FC236}">
                <a16:creationId xmlns:a16="http://schemas.microsoft.com/office/drawing/2014/main" id="{A79948E3-A801-4348-837B-60F07644CD7C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0;p62">
            <a:extLst>
              <a:ext uri="{FF2B5EF4-FFF2-40B4-BE49-F238E27FC236}">
                <a16:creationId xmlns:a16="http://schemas.microsoft.com/office/drawing/2014/main" id="{BB3CDC3E-8DF2-493A-A258-2EAB127A7084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DF3615FE-41CE-4EB0-8D6C-B711DC81791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6F8B8D43-716B-4094-A6B2-2C7171A63D10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B73CBA4E-7ADA-4C8C-BD05-A97FD4E11F8E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9714564E-5401-472F-A4DF-EF6A614CF496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156E503E-C765-402C-9328-82813F1A8877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9F7F5B5-1655-46AF-A65C-830D659B802A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95DA81CD-B0E6-4A56-983F-6B2C73E4F82F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89F3B83A-B2CE-48A6-9188-6014A80E5BE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BD3357A6-1730-445D-9354-704F0E1B5E16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7DEC52E7-3632-4217-B2B2-30349293852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805D279B-D4E9-499F-A951-3E6CD1C789D9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veintidós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1C14DDF-91D9-4143-BB0B-95197E284BEA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3;p62">
            <a:extLst>
              <a:ext uri="{FF2B5EF4-FFF2-40B4-BE49-F238E27FC236}">
                <a16:creationId xmlns:a16="http://schemas.microsoft.com/office/drawing/2014/main" id="{E3842D11-BCB3-4B8C-9DD5-80D8D674BCB7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EEED1E51-6E8A-4DBF-B914-3E2AA0D93DCF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0;p55">
            <a:extLst>
              <a:ext uri="{FF2B5EF4-FFF2-40B4-BE49-F238E27FC236}">
                <a16:creationId xmlns:a16="http://schemas.microsoft.com/office/drawing/2014/main" id="{824F2FDF-CD6A-4AAC-9B51-C5B9EED51092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1;p55">
            <a:extLst>
              <a:ext uri="{FF2B5EF4-FFF2-40B4-BE49-F238E27FC236}">
                <a16:creationId xmlns:a16="http://schemas.microsoft.com/office/drawing/2014/main" id="{E9B42A8B-4931-49F2-86B1-94AA6C9F44CB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2;p55">
            <a:extLst>
              <a:ext uri="{FF2B5EF4-FFF2-40B4-BE49-F238E27FC236}">
                <a16:creationId xmlns:a16="http://schemas.microsoft.com/office/drawing/2014/main" id="{D717094B-0A02-49EF-924F-BD9AFBAD0715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3;p55">
            <a:extLst>
              <a:ext uri="{FF2B5EF4-FFF2-40B4-BE49-F238E27FC236}">
                <a16:creationId xmlns:a16="http://schemas.microsoft.com/office/drawing/2014/main" id="{BC45C04F-196A-498D-A525-6EB8E4325643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4;p55">
            <a:extLst>
              <a:ext uri="{FF2B5EF4-FFF2-40B4-BE49-F238E27FC236}">
                <a16:creationId xmlns:a16="http://schemas.microsoft.com/office/drawing/2014/main" id="{A058A347-EDE5-4AC3-9BC8-92FAE3B921C0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19;p15" descr="Speech Icon, Voice, Talking, Audio, Speech">
            <a:extLst>
              <a:ext uri="{FF2B5EF4-FFF2-40B4-BE49-F238E27FC236}">
                <a16:creationId xmlns:a16="http://schemas.microsoft.com/office/drawing/2014/main" id="{2B5AAD08-D0C4-4604-91EF-BC6280EF7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16F9463-B337-457F-A065-6110916DBA7E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E80B0E84-5DD3-42A4-9E39-81F4F00B32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8E1BDD-1602-4E54-A0A7-02EB1F56A8D5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DF73B-8A0F-4785-A334-572C3C681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31647225-FF33-42BF-8BA1-24AA032389E8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8C18B46-7ECB-4D4B-AB7D-54F5BC9FA875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EA68962D-C14A-4E07-981F-F1016E413FDD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ADDD40F3-477F-4261-92F6-BA4065070B5D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2F9B4E09-ECE7-4483-B28A-1712AE666A16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F0682F39-FA1F-419C-9EEA-4B1C252F4C19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C916-4DDF-4DF6-A9FC-1FD7F1D61187}"/>
              </a:ext>
            </a:extLst>
          </p:cNvPr>
          <p:cNvSpPr txBox="1"/>
          <p:nvPr/>
        </p:nvSpPr>
        <p:spPr>
          <a:xfrm>
            <a:off x="1976704" y="624256"/>
            <a:ext cx="8794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show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22nd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40946E46-AD04-41EE-A66F-317F4A47B9C2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7132337E-32CB-431F-B6E5-C99FC7A86AA3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311D7A93-EAAD-41E7-AB71-21ABF82FDE47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FB4A15A1-F29A-4981-9C0A-AF7B64801E94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151998A6-2B12-4EEC-B2A7-49A4C8CC2BB4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B8E6442D-3F12-4FFA-8890-835A2A01ACA7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537355A2-3B1E-4B2D-8FBC-EB65371E89F2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2BBB9607-4677-4E15-A246-6F79DC3119DB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928E6011-0A8C-4F34-8D22-FD9D7702D844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99F3AB51-ADE3-4BC3-AF08-18B772D18706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E6C0E457-75C9-4CFA-8DE7-5BA13DDF2DED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921AAE18-B623-41E5-AC26-E12842D6A4AA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267DBA57-F5E5-4E71-89D2-4758BE7A6763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veintidós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C571559D-33F9-44E3-B113-9BDE5CE6B0FA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2576DAF2-8353-4510-BE52-8E6693BEADD2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DA360045-3C42-4E08-A417-50C6E763BD7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B8607B-B118-4D54-BFD2-06495634D223}"/>
              </a:ext>
            </a:extLst>
          </p:cNvPr>
          <p:cNvSpPr txBox="1"/>
          <p:nvPr/>
        </p:nvSpPr>
        <p:spPr>
          <a:xfrm>
            <a:off x="901499" y="645829"/>
            <a:ext cx="983309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espectáculo es el 22 de mayo.</a:t>
            </a:r>
          </a:p>
        </p:txBody>
      </p:sp>
    </p:spTree>
    <p:extLst>
      <p:ext uri="{BB962C8B-B14F-4D97-AF65-F5344CB8AC3E}">
        <p14:creationId xmlns:p14="http://schemas.microsoft.com/office/powerpoint/2010/main" val="25741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038E56F9-1576-4C0B-8B0D-77EBD18F57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32B87D-1EB1-4BD8-9079-B6415AA02FE7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D205F-D9F5-40BC-85F0-62C289FCE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BDCE3315-2368-4A11-9BFA-29FC0AFCF90F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0B0D3515-A86A-4DC4-ADD5-417B3785FFB6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B4C075D-B768-4ADF-B42A-1DFC0C57499A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D52109A-25CE-4D3F-BE67-8C945418FA43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exposición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8699CAD4-B048-46F2-93C0-7F1D8F7A80AD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A34EB039-4681-4FBB-AD18-5D98E2B8F9D0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8C653-29A5-4F87-A5F3-F9DD64B0667D}"/>
              </a:ext>
            </a:extLst>
          </p:cNvPr>
          <p:cNvSpPr txBox="1"/>
          <p:nvPr/>
        </p:nvSpPr>
        <p:spPr>
          <a:xfrm>
            <a:off x="3123096" y="-149"/>
            <a:ext cx="794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exhibition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17th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June.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7B57C953-4901-4519-97B9-00105CC144AB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5D0BF16B-FF89-4EEB-91D4-CD181EBEBEF0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4CFCDA35-37C7-4A76-8A80-334FFBA994C5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3CEEDEF3-203C-429C-8F70-305080846E48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dieciséis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A371589A-3CEC-415D-90EA-2E4551B3DE43}"/>
              </a:ext>
            </a:extLst>
          </p:cNvPr>
          <p:cNvSpPr/>
          <p:nvPr/>
        </p:nvSpPr>
        <p:spPr>
          <a:xfrm>
            <a:off x="8888828" y="2390806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diecisiete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AD690D32-5257-437C-A511-D99AD82939DC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B44C5C1D-97D0-483D-9264-BEC4F96C8FE8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B282453C-B9DB-453B-A140-12BD9F616634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viernes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0D42E6-7EAB-46DC-A141-2111C93A501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B9681216-8710-4F02-9D26-321E66314B91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F3BA6121-5622-4912-928B-9C48860316EF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25F66168-1F08-4517-8ED6-C9A842CE58D9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F38522A1-288C-48F4-826C-25569ABE3E49}"/>
              </a:ext>
            </a:extLst>
          </p:cNvPr>
          <p:cNvSpPr/>
          <p:nvPr/>
        </p:nvSpPr>
        <p:spPr>
          <a:xfrm>
            <a:off x="5651574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DFBA04DC-E902-4BB1-80E0-4BCEA668AA3B}"/>
              </a:ext>
            </a:extLst>
          </p:cNvPr>
          <p:cNvSpPr/>
          <p:nvPr/>
        </p:nvSpPr>
        <p:spPr>
          <a:xfrm>
            <a:off x="7296279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6F8B00EB-996A-4504-AB43-92137BEACC86}"/>
              </a:ext>
            </a:extLst>
          </p:cNvPr>
          <p:cNvSpPr/>
          <p:nvPr/>
        </p:nvSpPr>
        <p:spPr>
          <a:xfrm>
            <a:off x="8940984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2F32F744-DC60-463F-8112-305AAC3B8F66}"/>
              </a:ext>
            </a:extLst>
          </p:cNvPr>
          <p:cNvSpPr/>
          <p:nvPr/>
        </p:nvSpPr>
        <p:spPr>
          <a:xfrm>
            <a:off x="6426058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3;p62">
            <a:extLst>
              <a:ext uri="{FF2B5EF4-FFF2-40B4-BE49-F238E27FC236}">
                <a16:creationId xmlns:a16="http://schemas.microsoft.com/office/drawing/2014/main" id="{ECCB354F-EB37-47A8-870C-D005AC10E2EB}"/>
              </a:ext>
            </a:extLst>
          </p:cNvPr>
          <p:cNvSpPr/>
          <p:nvPr/>
        </p:nvSpPr>
        <p:spPr>
          <a:xfrm>
            <a:off x="8070763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0;p55">
            <a:extLst>
              <a:ext uri="{FF2B5EF4-FFF2-40B4-BE49-F238E27FC236}">
                <a16:creationId xmlns:a16="http://schemas.microsoft.com/office/drawing/2014/main" id="{D4CA1286-B6B4-4A98-9665-A4FB9B907B35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1;p55">
            <a:extLst>
              <a:ext uri="{FF2B5EF4-FFF2-40B4-BE49-F238E27FC236}">
                <a16:creationId xmlns:a16="http://schemas.microsoft.com/office/drawing/2014/main" id="{18F0BC58-1F95-44FC-899B-5A342E134CF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2;p55">
            <a:extLst>
              <a:ext uri="{FF2B5EF4-FFF2-40B4-BE49-F238E27FC236}">
                <a16:creationId xmlns:a16="http://schemas.microsoft.com/office/drawing/2014/main" id="{66FA3AF1-8407-401A-B6B8-BC9C1ABCCA53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3;p55">
            <a:extLst>
              <a:ext uri="{FF2B5EF4-FFF2-40B4-BE49-F238E27FC236}">
                <a16:creationId xmlns:a16="http://schemas.microsoft.com/office/drawing/2014/main" id="{480A4E6A-9A9C-46A2-AF54-853D6551A8DE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4;p55">
            <a:extLst>
              <a:ext uri="{FF2B5EF4-FFF2-40B4-BE49-F238E27FC236}">
                <a16:creationId xmlns:a16="http://schemas.microsoft.com/office/drawing/2014/main" id="{904F2518-F0FE-4436-88B0-0A3FA82DC3FD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727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9097594B-E79D-4678-ABDF-A6DB1EA308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60E630-4AA5-48DA-B799-1419094F252D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B05C1-FB57-4E0D-A9B3-5E03E129C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F534D6AB-F04D-463F-A4AD-FC4D24EA98D3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72937A88-CA0F-416C-B8DE-FF0F30F14B84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C9FD8835-967B-4972-8BC5-B4C47E6AB251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8D5547B3-2B47-4F48-8D03-01047D4FB1FD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exposición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A107457-F577-46C3-AD4E-63CC2D15CF5F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C40DFCB8-7521-4D3F-B4C1-0CF39009F9D6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837ECCCF-30A4-45A6-A557-0946BF8029F4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CA852B1B-3C89-4718-9A83-910A2F699C51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EA6B9ADB-584A-4EA8-8A94-8FB7C2D77511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AF0E6DAA-E24C-437E-B532-A0363E578BA6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dieciséis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D93CF267-0D7C-4271-AB76-BAA8B806D05C}"/>
              </a:ext>
            </a:extLst>
          </p:cNvPr>
          <p:cNvSpPr/>
          <p:nvPr/>
        </p:nvSpPr>
        <p:spPr>
          <a:xfrm>
            <a:off x="8888828" y="2390806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diecisiete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78C6A474-1129-4E24-8217-2B227EA8ECFC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4DA034BA-A0AD-4AB8-918A-7EEBCDAD6F25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9C3F128F-5D27-42DE-9D87-F460761EECD3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viernes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52032F80-4757-4F5F-A1F7-112D3ACA4BC7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D24D5A8-7017-4B8E-B94C-53E14FF41642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99F68ADA-F967-49B1-8FEC-38204D4BC0B7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C88B8C05-C6F2-4E52-9720-892578A45A1F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EA8F4229-67DE-46F0-B569-2516769CAF9F}"/>
              </a:ext>
            </a:extLst>
          </p:cNvPr>
          <p:cNvSpPr/>
          <p:nvPr/>
        </p:nvSpPr>
        <p:spPr>
          <a:xfrm>
            <a:off x="5651574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0B856915-889F-4EF2-B303-29C9BC5B59A8}"/>
              </a:ext>
            </a:extLst>
          </p:cNvPr>
          <p:cNvSpPr/>
          <p:nvPr/>
        </p:nvSpPr>
        <p:spPr>
          <a:xfrm>
            <a:off x="7296279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263BBC1A-3674-4DAD-94D9-C2559E1884E0}"/>
              </a:ext>
            </a:extLst>
          </p:cNvPr>
          <p:cNvSpPr/>
          <p:nvPr/>
        </p:nvSpPr>
        <p:spPr>
          <a:xfrm>
            <a:off x="8940984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A6A337B7-7ECE-4D2A-B091-BA14F67DC14F}"/>
              </a:ext>
            </a:extLst>
          </p:cNvPr>
          <p:cNvSpPr/>
          <p:nvPr/>
        </p:nvSpPr>
        <p:spPr>
          <a:xfrm>
            <a:off x="6426058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3;p62">
            <a:extLst>
              <a:ext uri="{FF2B5EF4-FFF2-40B4-BE49-F238E27FC236}">
                <a16:creationId xmlns:a16="http://schemas.microsoft.com/office/drawing/2014/main" id="{5A39C10F-D25C-4E5F-9FDE-07420159CCD3}"/>
              </a:ext>
            </a:extLst>
          </p:cNvPr>
          <p:cNvSpPr/>
          <p:nvPr/>
        </p:nvSpPr>
        <p:spPr>
          <a:xfrm>
            <a:off x="8070763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BECA34-42DE-4839-9D03-4C0C56EA150B}"/>
              </a:ext>
            </a:extLst>
          </p:cNvPr>
          <p:cNvSpPr txBox="1"/>
          <p:nvPr/>
        </p:nvSpPr>
        <p:spPr>
          <a:xfrm>
            <a:off x="3127363" y="65069"/>
            <a:ext cx="794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exhibition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17th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June.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53427-4874-4446-8B67-2DC86467CB53}"/>
              </a:ext>
            </a:extLst>
          </p:cNvPr>
          <p:cNvSpPr txBox="1"/>
          <p:nvPr/>
        </p:nvSpPr>
        <p:spPr>
          <a:xfrm>
            <a:off x="3143401" y="60355"/>
            <a:ext cx="79271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exposición es el martes 17 de junio.</a:t>
            </a:r>
          </a:p>
        </p:txBody>
      </p:sp>
    </p:spTree>
    <p:extLst>
      <p:ext uri="{BB962C8B-B14F-4D97-AF65-F5344CB8AC3E}">
        <p14:creationId xmlns:p14="http://schemas.microsoft.com/office/powerpoint/2010/main" val="30799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64134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56355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Brain, Idea, Think, Creativity">
            <a:extLst>
              <a:ext uri="{FF2B5EF4-FFF2-40B4-BE49-F238E27FC236}">
                <a16:creationId xmlns:a16="http://schemas.microsoft.com/office/drawing/2014/main" id="{D72B3114-51B1-530C-7C60-3A74FF21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CE364CF-2E0C-5DBB-6319-6ED3512F946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C97C6CE1-26F2-466A-99CB-85EBD4A95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931157"/>
              </p:ext>
            </p:extLst>
          </p:nvPr>
        </p:nvGraphicFramePr>
        <p:xfrm>
          <a:off x="265471" y="1056960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endParaRPr lang="en-GB" sz="28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42C1FA9-27E4-49E1-87CE-67A0555F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1C12DCF-0B1D-4A0D-B8A8-B35913A66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558E6-9730-43BD-AE26-421E0F38C4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8B4D7-6857-4572-B79C-732E15D4FBE4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691AD-98BF-407F-8600-F97B4531F6E9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8D4A5-FBD8-4D1F-B8AA-45BCF95EE478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253A2-E1FD-419B-B0A5-74D2C1DF637B}"/>
              </a:ext>
            </a:extLst>
          </p:cNvPr>
          <p:cNvSpPr txBox="1"/>
          <p:nvPr/>
        </p:nvSpPr>
        <p:spPr>
          <a:xfrm>
            <a:off x="1812210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5B102-A767-481C-9C96-B4A69B042C4D}"/>
              </a:ext>
            </a:extLst>
          </p:cNvPr>
          <p:cNvSpPr txBox="1"/>
          <p:nvPr/>
        </p:nvSpPr>
        <p:spPr>
          <a:xfrm>
            <a:off x="4831265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date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74E7D-2CC7-4DBC-A251-780924522627}"/>
              </a:ext>
            </a:extLst>
          </p:cNvPr>
          <p:cNvSpPr txBox="1"/>
          <p:nvPr/>
        </p:nvSpPr>
        <p:spPr>
          <a:xfrm>
            <a:off x="7772933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047DE-BF54-4115-8F8A-1983DE2267AB}"/>
              </a:ext>
            </a:extLst>
          </p:cNvPr>
          <p:cNvSpPr txBox="1"/>
          <p:nvPr/>
        </p:nvSpPr>
        <p:spPr>
          <a:xfrm>
            <a:off x="1810009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party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1C31F3-335C-4DA0-9C67-FC0E2C1C845E}"/>
              </a:ext>
            </a:extLst>
          </p:cNvPr>
          <p:cNvSpPr txBox="1"/>
          <p:nvPr/>
        </p:nvSpPr>
        <p:spPr>
          <a:xfrm>
            <a:off x="4796012" y="5475152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show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C6E124-AD1B-4F77-974E-ECA9C7FC8284}"/>
              </a:ext>
            </a:extLst>
          </p:cNvPr>
          <p:cNvSpPr txBox="1"/>
          <p:nvPr/>
        </p:nvSpPr>
        <p:spPr>
          <a:xfrm>
            <a:off x="7772933" y="548459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2F93A0-CCF9-4ABA-B2EE-A77F4E03348B}"/>
              </a:ext>
            </a:extLst>
          </p:cNvPr>
          <p:cNvSpPr txBox="1"/>
          <p:nvPr/>
        </p:nvSpPr>
        <p:spPr>
          <a:xfrm>
            <a:off x="1810009" y="46678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C22F25-6A11-4489-BF76-A166A884E7AF}"/>
              </a:ext>
            </a:extLst>
          </p:cNvPr>
          <p:cNvSpPr txBox="1"/>
          <p:nvPr/>
        </p:nvSpPr>
        <p:spPr>
          <a:xfrm>
            <a:off x="4802237" y="466784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Saturday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1BAF7-9F0D-4070-B517-0B74F9D67873}"/>
              </a:ext>
            </a:extLst>
          </p:cNvPr>
          <p:cNvSpPr txBox="1"/>
          <p:nvPr/>
        </p:nvSpPr>
        <p:spPr>
          <a:xfrm>
            <a:off x="7772933" y="467053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exhibition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A6C79-0F37-4188-8922-ADF00447B40F}"/>
              </a:ext>
            </a:extLst>
          </p:cNvPr>
          <p:cNvSpPr txBox="1"/>
          <p:nvPr/>
        </p:nvSpPr>
        <p:spPr>
          <a:xfrm>
            <a:off x="1810008" y="3848347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lost (f)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7BD84F-6989-483F-9AA7-46D3C1001018}"/>
              </a:ext>
            </a:extLst>
          </p:cNvPr>
          <p:cNvSpPr txBox="1"/>
          <p:nvPr/>
        </p:nvSpPr>
        <p:spPr>
          <a:xfrm>
            <a:off x="4831265" y="3875237"/>
            <a:ext cx="280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(state)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61CF73-1D78-4980-967C-F4F773EF2D69}"/>
              </a:ext>
            </a:extLst>
          </p:cNvPr>
          <p:cNvSpPr txBox="1"/>
          <p:nvPr/>
        </p:nvSpPr>
        <p:spPr>
          <a:xfrm>
            <a:off x="7858833" y="38662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calm (m)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AD7E9E-C18C-4339-BACE-2036281D76EA}"/>
              </a:ext>
            </a:extLst>
          </p:cNvPr>
          <p:cNvSpPr txBox="1"/>
          <p:nvPr/>
        </p:nvSpPr>
        <p:spPr>
          <a:xfrm>
            <a:off x="1881315" y="308251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3E5813-0EB6-41F0-8EAA-E1BFED39A385}"/>
              </a:ext>
            </a:extLst>
          </p:cNvPr>
          <p:cNvSpPr txBox="1"/>
          <p:nvPr/>
        </p:nvSpPr>
        <p:spPr>
          <a:xfrm>
            <a:off x="4831265" y="3063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5EEE78-695B-4ED0-A893-00C6B2CC13CB}"/>
              </a:ext>
            </a:extLst>
          </p:cNvPr>
          <p:cNvSpPr txBox="1"/>
          <p:nvPr/>
        </p:nvSpPr>
        <p:spPr>
          <a:xfrm>
            <a:off x="7858833" y="304751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F46A3B-0780-4E0B-96BD-28D435A2B4B2}"/>
              </a:ext>
            </a:extLst>
          </p:cNvPr>
          <p:cNvSpPr txBox="1"/>
          <p:nvPr/>
        </p:nvSpPr>
        <p:spPr>
          <a:xfrm>
            <a:off x="1810009" y="224149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78C466-FD8B-46A7-B847-139C62DF238F}"/>
              </a:ext>
            </a:extLst>
          </p:cNvPr>
          <p:cNvSpPr txBox="1"/>
          <p:nvPr/>
        </p:nvSpPr>
        <p:spPr>
          <a:xfrm>
            <a:off x="4862947" y="2267945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0CDB0C-CC82-478E-A80A-7538C05D5B13}"/>
              </a:ext>
            </a:extLst>
          </p:cNvPr>
          <p:cNvSpPr txBox="1"/>
          <p:nvPr/>
        </p:nvSpPr>
        <p:spPr>
          <a:xfrm>
            <a:off x="7815083" y="2284133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each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DC01B9-8486-4A07-B30B-3DE03E894B04}"/>
              </a:ext>
            </a:extLst>
          </p:cNvPr>
          <p:cNvSpPr txBox="1"/>
          <p:nvPr/>
        </p:nvSpPr>
        <p:spPr>
          <a:xfrm>
            <a:off x="1810008" y="1428403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(trait)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3AEAE0-5D54-4B16-8C66-39BEF790F770}"/>
              </a:ext>
            </a:extLst>
          </p:cNvPr>
          <p:cNvSpPr txBox="1"/>
          <p:nvPr/>
        </p:nvSpPr>
        <p:spPr>
          <a:xfrm>
            <a:off x="4796013" y="1431793"/>
            <a:ext cx="27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love, loving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B81575-D2FD-4187-9571-4A462D99B745}"/>
              </a:ext>
            </a:extLst>
          </p:cNvPr>
          <p:cNvSpPr txBox="1"/>
          <p:nvPr/>
        </p:nvSpPr>
        <p:spPr>
          <a:xfrm>
            <a:off x="7782017" y="1439714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hate, hating</a:t>
            </a:r>
          </a:p>
        </p:txBody>
      </p:sp>
    </p:spTree>
    <p:extLst>
      <p:ext uri="{BB962C8B-B14F-4D97-AF65-F5344CB8AC3E}">
        <p14:creationId xmlns:p14="http://schemas.microsoft.com/office/powerpoint/2010/main" val="10861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01121"/>
              </p:ext>
            </p:extLst>
          </p:nvPr>
        </p:nvGraphicFramePr>
        <p:xfrm>
          <a:off x="236264" y="1067377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are </a:t>
                      </a:r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lost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3200" dirty="0"/>
          </a:p>
        </p:txBody>
      </p:sp>
      <p:sp>
        <p:nvSpPr>
          <p:cNvPr id="27" name="TextBox 26">
            <a:hlinkClick r:id="" action="ppaction://noaction">
              <a:snd r:embed="rId24" name="T1_W5F_16.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97100" y="128500"/>
            <a:ext cx="728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hlinkClick r:id="" action="ppaction://noaction">
              <a:snd r:embed="rId3" name="T1_W5F_16.3.wav"/>
            </a:hlinkClick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812209" y="625811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hlinkClick r:id="" action="ppaction://noaction">
              <a:snd r:embed="rId4" name="T1_W5F_16.4.wav"/>
            </a:hlinkClick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850315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fiesta</a:t>
            </a:r>
          </a:p>
        </p:txBody>
      </p:sp>
      <p:sp>
        <p:nvSpPr>
          <p:cNvPr id="64" name="TextBox 63">
            <a:hlinkClick r:id="" action="ppaction://noaction">
              <a:snd r:embed="rId5" name="T1_W5F_16.5.wav"/>
            </a:hlinkClick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791983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hlinkClick r:id="" action="ppaction://noaction">
              <a:snd r:embed="rId6" name="T1_W5F_16.6.wav"/>
            </a:hlinkClick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810009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día</a:t>
            </a:r>
          </a:p>
        </p:txBody>
      </p:sp>
      <p:sp>
        <p:nvSpPr>
          <p:cNvPr id="66" name="TextBox 65">
            <a:hlinkClick r:id="" action="ppaction://noaction">
              <a:snd r:embed="rId7" name="T1_W5F_16.7.wav"/>
            </a:hlinkClick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796013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veintidós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hlinkClick r:id="" action="ppaction://noaction">
              <a:snd r:embed="rId8" name="T1_W5F_16.8.wav"/>
            </a:hlinkClick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772933" y="548459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hlinkClick r:id="" action="ppaction://noaction">
              <a:snd r:embed="rId9" name="T1_W5F_16.9.wav"/>
            </a:hlinkClick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10009" y="4667848"/>
            <a:ext cx="297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hlinkClick r:id="" action="ppaction://noaction">
              <a:snd r:embed="rId10" name="T1_W5F_16.10.wav"/>
            </a:hlinkClick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802237" y="464879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hlinkClick r:id="" action="ppaction://noaction">
              <a:snd r:embed="rId11" name="T1_W5F_16.11.wav"/>
            </a:hlinkClick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811033" y="465148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1" name="TextBox 70">
            <a:hlinkClick r:id="" action="ppaction://noaction">
              <a:snd r:embed="rId12" name="T1_W5F_16.12.wav"/>
            </a:hlinkClick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810008" y="3848347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13" name="T1_W5F_16.13.wav"/>
            </a:hlinkClick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831265" y="385618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hlinkClick r:id="" action="ppaction://noaction">
              <a:snd r:embed="rId14" name="T1_W5F_16.14.wav"/>
            </a:hlinkClick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858833" y="38281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hlinkClick r:id="" action="ppaction://noaction">
              <a:snd r:embed="rId15" name="T1_W5F_16.15.wav"/>
            </a:hlinkClick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59799" y="3060994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16" name="T1_W5F_16.16.wav"/>
            </a:hlinkClick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831265" y="3063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hlinkClick r:id="" action="ppaction://noaction">
              <a:snd r:embed="rId17" name="T1_W5F_16.17.wav"/>
            </a:hlinkClick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858833" y="3047517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77" name="TextBox 76">
            <a:hlinkClick r:id="" action="ppaction://noaction">
              <a:snd r:embed="rId18" name="T1_W5F_16.18.wav"/>
            </a:hlinkClick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810009" y="224149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hlinkClick r:id="" action="ppaction://noaction">
              <a:snd r:embed="rId19" name="T1_W5F_16.19.wav"/>
            </a:hlinkClick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862948" y="226794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hlinkClick r:id="" action="ppaction://noaction">
              <a:snd r:embed="rId20" name="T1_W5F_16.20.wav"/>
            </a:hlinkClick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815083" y="2265083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</a:p>
        </p:txBody>
      </p:sp>
      <p:sp>
        <p:nvSpPr>
          <p:cNvPr id="80" name="TextBox 79">
            <a:hlinkClick r:id="" action="ppaction://noaction">
              <a:snd r:embed="rId21" name="T1_W5F_16.21.wav"/>
            </a:hlinkClick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810008" y="1427919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22" name="T1_W5F_16.22.wav"/>
            </a:hlinkClick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796013" y="143179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hlinkClick r:id="" action="ppaction://noaction">
              <a:snd r:embed="rId23" name="T1_W5F_16.23.wav"/>
            </a:hlinkClick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782017" y="1439714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pic>
        <p:nvPicPr>
          <p:cNvPr id="34" name="Picture 2" descr="Brain, Idea, Think, Creativity">
            <a:extLst>
              <a:ext uri="{FF2B5EF4-FFF2-40B4-BE49-F238E27FC236}">
                <a16:creationId xmlns:a16="http://schemas.microsoft.com/office/drawing/2014/main" id="{B9BCA1B7-3E47-F772-6C33-83A8CF67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F352E9C-1095-D58C-1A67-B42A3B9840C5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F_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F_1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F_1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F_1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F_1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F_1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5F_1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5F_1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5F_1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5F_1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5F_1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5F_1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5F_16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1_W5F_16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1_W5F_16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1_W5F_16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1_W5F_16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1_W5F_16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T1_W5F_16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4" y="177954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5a: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56355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Brain, Idea, Think, Creativity">
            <a:extLst>
              <a:ext uri="{FF2B5EF4-FFF2-40B4-BE49-F238E27FC236}">
                <a16:creationId xmlns:a16="http://schemas.microsoft.com/office/drawing/2014/main" id="{D72B3114-51B1-530C-7C60-3A74FF21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CE364CF-2E0C-5DBB-6319-6ED3512F946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C97C6CE1-26F2-466A-99CB-85EBD4A95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85769"/>
              </p:ext>
            </p:extLst>
          </p:nvPr>
        </p:nvGraphicFramePr>
        <p:xfrm>
          <a:off x="265471" y="1056960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42C1FA9-27E4-49E1-87CE-67A0555F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1C12DCF-0B1D-4A0D-B8A8-B35913A66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558E6-9730-43BD-AE26-421E0F38C4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8B4D7-6857-4572-B79C-732E15D4FBE4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691AD-98BF-407F-8600-F97B4531F6E9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8D4A5-FBD8-4D1F-B8AA-45BCF95EE478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8232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351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5b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615758" y="128500"/>
            <a:ext cx="728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2" descr="Brain, Idea, Think, Creativity">
            <a:extLst>
              <a:ext uri="{FF2B5EF4-FFF2-40B4-BE49-F238E27FC236}">
                <a16:creationId xmlns:a16="http://schemas.microsoft.com/office/drawing/2014/main" id="{B9BCA1B7-3E47-F772-6C33-83A8CF67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F352E9C-1095-D58C-1A67-B42A3B9840C5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489ADF04-AECD-4167-ABDE-A4FD03866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93356"/>
              </p:ext>
            </p:extLst>
          </p:nvPr>
        </p:nvGraphicFramePr>
        <p:xfrm>
          <a:off x="236264" y="1067377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0032A28-EE41-4851-9401-FD3D4F26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6AE5DCA-5220-475B-9F3B-00F88B7FF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53C4F4-B9D4-4A12-A9ED-96989B0F53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328A04-BFA1-4E3F-92CD-4C8F935CB273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8741A-E138-4FE7-9948-5B96692B47D0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F14E1-4EF4-4615-A8C7-153BF5854596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85552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4" name="T1_W5F_2.8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7486650" y="6017573"/>
            <a:ext cx="47577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b="1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las palabras con tu compañero/a.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hlinkClick r:id="" action="ppaction://noaction">
              <a:snd r:embed="rId5" name="T1_W5F_2.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95872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6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7081943" y="23766"/>
            <a:ext cx="45956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[u]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83229"/>
              </p:ext>
            </p:extLst>
          </p:nvPr>
        </p:nvGraphicFramePr>
        <p:xfrm>
          <a:off x="311209" y="1632419"/>
          <a:ext cx="6609217" cy="42668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775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250829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50829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35833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103968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_ _  r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7059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_ _  g o</a:t>
                      </a: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d a d o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  d r o  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  _ _ n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 e n g _ _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5776" y="230976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8" name="T1_W5F_2.2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547578" y="232074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T1_W5F_2.3.wav"/>
            </a:hlinkClick>
            <a:extLst>
              <a:ext uri="{FF2B5EF4-FFF2-40B4-BE49-F238E27FC236}">
                <a16:creationId xmlns:a16="http://schemas.microsoft.com/office/drawing/2014/main" id="{F2C67195-E11F-441D-9C81-E72E4833F151}"/>
              </a:ext>
            </a:extLst>
          </p:cNvPr>
          <p:cNvSpPr/>
          <p:nvPr/>
        </p:nvSpPr>
        <p:spPr>
          <a:xfrm>
            <a:off x="547578" y="297715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T1_W5F_2.4.wav"/>
            </a:hlinkClick>
            <a:extLst>
              <a:ext uri="{FF2B5EF4-FFF2-40B4-BE49-F238E27FC236}">
                <a16:creationId xmlns:a16="http://schemas.microsoft.com/office/drawing/2014/main" id="{561684B4-9F2C-4C52-9743-ADA025FC7AE8}"/>
              </a:ext>
            </a:extLst>
          </p:cNvPr>
          <p:cNvSpPr/>
          <p:nvPr/>
        </p:nvSpPr>
        <p:spPr>
          <a:xfrm>
            <a:off x="549038" y="359538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T1_W5F_2.5.wav"/>
            </a:hlinkClick>
            <a:extLst>
              <a:ext uri="{FF2B5EF4-FFF2-40B4-BE49-F238E27FC236}">
                <a16:creationId xmlns:a16="http://schemas.microsoft.com/office/drawing/2014/main" id="{FD316C8D-FC7C-4E76-AC0C-F3EA4AC8C3DC}"/>
              </a:ext>
            </a:extLst>
          </p:cNvPr>
          <p:cNvSpPr/>
          <p:nvPr/>
        </p:nvSpPr>
        <p:spPr>
          <a:xfrm>
            <a:off x="547578" y="4170560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T1_W5F_2.6.wav"/>
            </a:hlinkClick>
            <a:extLst>
              <a:ext uri="{FF2B5EF4-FFF2-40B4-BE49-F238E27FC236}">
                <a16:creationId xmlns:a16="http://schemas.microsoft.com/office/drawing/2014/main" id="{AD330463-DF8A-431E-9BF1-AD81E2FD35EE}"/>
              </a:ext>
            </a:extLst>
          </p:cNvPr>
          <p:cNvSpPr/>
          <p:nvPr/>
        </p:nvSpPr>
        <p:spPr>
          <a:xfrm>
            <a:off x="547578" y="480288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3" name="T1_W5F_2.7.wav"/>
            </a:hlinkClick>
            <a:extLst>
              <a:ext uri="{FF2B5EF4-FFF2-40B4-BE49-F238E27FC236}">
                <a16:creationId xmlns:a16="http://schemas.microsoft.com/office/drawing/2014/main" id="{CBA12D3E-F671-4F3F-96CE-0A215834EBA5}"/>
              </a:ext>
            </a:extLst>
          </p:cNvPr>
          <p:cNvSpPr/>
          <p:nvPr/>
        </p:nvSpPr>
        <p:spPr>
          <a:xfrm>
            <a:off x="547578" y="5369772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5638" y="296869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0390" y="358998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8227" y="419821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0390" y="476199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56;p20">
            <a:extLst>
              <a:ext uri="{FF2B5EF4-FFF2-40B4-BE49-F238E27FC236}">
                <a16:creationId xmlns:a16="http://schemas.microsoft.com/office/drawing/2014/main" id="{DF44A0C5-65B5-40A3-82CE-6DE2365AB05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0916" y="542220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5297966" y="2260859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5287507" y="2919785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4D3D55-F173-4C05-8EB2-23F71D3C55AF}"/>
              </a:ext>
            </a:extLst>
          </p:cNvPr>
          <p:cNvSpPr txBox="1"/>
          <p:nvPr/>
        </p:nvSpPr>
        <p:spPr>
          <a:xfrm>
            <a:off x="5066622" y="3563431"/>
            <a:ext cx="63068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5244153" y="4166973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E40613C-0A00-4D2E-A2D5-A77EF733A311}"/>
              </a:ext>
            </a:extLst>
          </p:cNvPr>
          <p:cNvSpPr txBox="1"/>
          <p:nvPr/>
        </p:nvSpPr>
        <p:spPr>
          <a:xfrm>
            <a:off x="5344224" y="4761992"/>
            <a:ext cx="63068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FE559-5902-4975-BA76-8A5A5C77F614}"/>
              </a:ext>
            </a:extLst>
          </p:cNvPr>
          <p:cNvSpPr txBox="1"/>
          <p:nvPr/>
        </p:nvSpPr>
        <p:spPr>
          <a:xfrm>
            <a:off x="6081345" y="5354119"/>
            <a:ext cx="839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La Cadena De, Cadena Rota, Línea Arte">
            <a:extLst>
              <a:ext uri="{FF2B5EF4-FFF2-40B4-BE49-F238E27FC236}">
                <a16:creationId xmlns:a16="http://schemas.microsoft.com/office/drawing/2014/main" id="{A5FCD747-0081-467F-AFDA-909DAF81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7697">
            <a:off x="8586361" y="2594208"/>
            <a:ext cx="825212" cy="14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 Cadena De, Enlaces, Conexión, Metal">
            <a:extLst>
              <a:ext uri="{FF2B5EF4-FFF2-40B4-BE49-F238E27FC236}">
                <a16:creationId xmlns:a16="http://schemas.microsoft.com/office/drawing/2014/main" id="{BCCD9FCB-7B93-4BC4-B9C3-88DCE6F6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66" y="2876270"/>
            <a:ext cx="929354" cy="8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2B50A-08A0-4998-9561-37AFC60B33EA}"/>
              </a:ext>
            </a:extLst>
          </p:cNvPr>
          <p:cNvSpPr txBox="1"/>
          <p:nvPr/>
        </p:nvSpPr>
        <p:spPr>
          <a:xfrm>
            <a:off x="7199812" y="2425947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Strong vowels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[a] [e] [o]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CAE343-FF97-41BC-ACB7-D46CAD5A89DC}"/>
              </a:ext>
            </a:extLst>
          </p:cNvPr>
          <p:cNvSpPr txBox="1"/>
          <p:nvPr/>
        </p:nvSpPr>
        <p:spPr>
          <a:xfrm>
            <a:off x="9855657" y="2460772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Weak vowel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4128A-8714-4A00-AFC9-9737CE97652F}"/>
              </a:ext>
            </a:extLst>
          </p:cNvPr>
          <p:cNvSpPr txBox="1"/>
          <p:nvPr/>
        </p:nvSpPr>
        <p:spPr>
          <a:xfrm>
            <a:off x="7562850" y="3778056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antiguo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16" name="T1_W5F_2.10.wav"/>
            </a:hlinkClick>
            <a:extLst>
              <a:ext uri="{FF2B5EF4-FFF2-40B4-BE49-F238E27FC236}">
                <a16:creationId xmlns:a16="http://schemas.microsoft.com/office/drawing/2014/main" id="{E08A92B0-6E1F-4C3F-AC58-D8369B91B293}"/>
              </a:ext>
            </a:extLst>
          </p:cNvPr>
          <p:cNvSpPr txBox="1"/>
          <p:nvPr/>
        </p:nvSpPr>
        <p:spPr>
          <a:xfrm>
            <a:off x="7635735" y="4565425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AE50E-BB65-453A-AA18-80A3996B69C7}"/>
              </a:ext>
            </a:extLst>
          </p:cNvPr>
          <p:cNvSpPr txBox="1"/>
          <p:nvPr/>
        </p:nvSpPr>
        <p:spPr>
          <a:xfrm>
            <a:off x="9395662" y="4565425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706F21-5D77-460B-A973-DDBC097AE071}"/>
              </a:ext>
            </a:extLst>
          </p:cNvPr>
          <p:cNvSpPr txBox="1"/>
          <p:nvPr/>
        </p:nvSpPr>
        <p:spPr>
          <a:xfrm>
            <a:off x="9374570" y="3846643"/>
            <a:ext cx="10454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oeste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17" name="T1_W5F_2.12.wav"/>
            </a:hlinkClick>
            <a:extLst>
              <a:ext uri="{FF2B5EF4-FFF2-40B4-BE49-F238E27FC236}">
                <a16:creationId xmlns:a16="http://schemas.microsoft.com/office/drawing/2014/main" id="{6F40624D-DC7C-4BE3-B579-49D6296D75DD}"/>
              </a:ext>
            </a:extLst>
          </p:cNvPr>
          <p:cNvSpPr txBox="1"/>
          <p:nvPr/>
        </p:nvSpPr>
        <p:spPr>
          <a:xfrm>
            <a:off x="9370327" y="5500747"/>
            <a:ext cx="9492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jaula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hlinkClick r:id="" action="ppaction://noaction">
              <a:snd r:embed="rId18" name="T1_W5F_2.15.wav"/>
            </a:hlinkClick>
            <a:extLst>
              <a:ext uri="{FF2B5EF4-FFF2-40B4-BE49-F238E27FC236}">
                <a16:creationId xmlns:a16="http://schemas.microsoft.com/office/drawing/2014/main" id="{16E64A44-6F2D-4B9F-8F90-ACC320615885}"/>
              </a:ext>
            </a:extLst>
          </p:cNvPr>
          <p:cNvSpPr txBox="1"/>
          <p:nvPr/>
        </p:nvSpPr>
        <p:spPr>
          <a:xfrm>
            <a:off x="10894364" y="3805991"/>
            <a:ext cx="8835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aula</a:t>
            </a:r>
          </a:p>
        </p:txBody>
      </p:sp>
      <p:sp>
        <p:nvSpPr>
          <p:cNvPr id="55" name="TextBox 54">
            <a:hlinkClick r:id="" action="ppaction://noaction">
              <a:snd r:embed="rId19" name="T1_W5F_2.11.wav"/>
            </a:hlinkClick>
            <a:extLst>
              <a:ext uri="{FF2B5EF4-FFF2-40B4-BE49-F238E27FC236}">
                <a16:creationId xmlns:a16="http://schemas.microsoft.com/office/drawing/2014/main" id="{CC13FBFF-319E-4611-9F81-4C8CE71E5716}"/>
              </a:ext>
            </a:extLst>
          </p:cNvPr>
          <p:cNvSpPr txBox="1"/>
          <p:nvPr/>
        </p:nvSpPr>
        <p:spPr>
          <a:xfrm>
            <a:off x="7557422" y="5458492"/>
            <a:ext cx="12987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61" name="TextBox 60">
            <a:hlinkClick r:id="" action="ppaction://noaction">
              <a:snd r:embed="rId20" name="T1_W5F_2.13.wav"/>
            </a:hlinkClick>
            <a:extLst>
              <a:ext uri="{FF2B5EF4-FFF2-40B4-BE49-F238E27FC236}">
                <a16:creationId xmlns:a16="http://schemas.microsoft.com/office/drawing/2014/main" id="{7A61810B-C08E-4717-AC0D-B02A05D8C4F3}"/>
              </a:ext>
            </a:extLst>
          </p:cNvPr>
          <p:cNvSpPr txBox="1"/>
          <p:nvPr/>
        </p:nvSpPr>
        <p:spPr>
          <a:xfrm>
            <a:off x="10795744" y="5519675"/>
            <a:ext cx="1119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sueño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hlinkClick r:id="" action="ppaction://noaction">
              <a:snd r:embed="rId21" name="T1_W5F_2.14.wav"/>
            </a:hlinkClick>
            <a:extLst>
              <a:ext uri="{FF2B5EF4-FFF2-40B4-BE49-F238E27FC236}">
                <a16:creationId xmlns:a16="http://schemas.microsoft.com/office/drawing/2014/main" id="{705CF810-56ED-4247-8D4B-D31201B789A9}"/>
              </a:ext>
            </a:extLst>
          </p:cNvPr>
          <p:cNvSpPr txBox="1"/>
          <p:nvPr/>
        </p:nvSpPr>
        <p:spPr>
          <a:xfrm>
            <a:off x="10840923" y="4581611"/>
            <a:ext cx="970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ruido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Google Shape;157;p2">
            <a:extLst>
              <a:ext uri="{FF2B5EF4-FFF2-40B4-BE49-F238E27FC236}">
                <a16:creationId xmlns:a16="http://schemas.microsoft.com/office/drawing/2014/main" id="{39C74E6B-560F-44EB-9656-6EE52739F899}"/>
              </a:ext>
            </a:extLst>
          </p:cNvPr>
          <p:cNvSpPr txBox="1"/>
          <p:nvPr/>
        </p:nvSpPr>
        <p:spPr>
          <a:xfrm>
            <a:off x="7352213" y="1082323"/>
            <a:ext cx="475776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[u]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DFD3E1-E6DC-454C-82FC-3CFE75DC800F}"/>
              </a:ext>
            </a:extLst>
          </p:cNvPr>
          <p:cNvCxnSpPr>
            <a:cxnSpLocks/>
          </p:cNvCxnSpPr>
          <p:nvPr/>
        </p:nvCxnSpPr>
        <p:spPr>
          <a:xfrm>
            <a:off x="8200809" y="4231805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9762D4-D2C1-4906-8C21-4EC123FEEECF}"/>
              </a:ext>
            </a:extLst>
          </p:cNvPr>
          <p:cNvCxnSpPr>
            <a:cxnSpLocks/>
          </p:cNvCxnSpPr>
          <p:nvPr/>
        </p:nvCxnSpPr>
        <p:spPr>
          <a:xfrm>
            <a:off x="8229168" y="5004610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80F032-33A3-4BB3-9112-CDD149E7533F}"/>
              </a:ext>
            </a:extLst>
          </p:cNvPr>
          <p:cNvCxnSpPr>
            <a:cxnSpLocks/>
          </p:cNvCxnSpPr>
          <p:nvPr/>
        </p:nvCxnSpPr>
        <p:spPr>
          <a:xfrm>
            <a:off x="8895720" y="5771712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12025F-7258-4AA0-AE2B-5F43F06F4B02}"/>
              </a:ext>
            </a:extLst>
          </p:cNvPr>
          <p:cNvCxnSpPr>
            <a:cxnSpLocks/>
          </p:cNvCxnSpPr>
          <p:nvPr/>
        </p:nvCxnSpPr>
        <p:spPr>
          <a:xfrm>
            <a:off x="10321137" y="5757886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A34F72-C50D-4DFD-AE2D-128C6077688B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11311432" y="5058665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3CDC91-06F2-41B2-B42F-DB13EFD27549}"/>
              </a:ext>
            </a:extLst>
          </p:cNvPr>
          <p:cNvCxnSpPr>
            <a:cxnSpLocks/>
          </p:cNvCxnSpPr>
          <p:nvPr/>
        </p:nvCxnSpPr>
        <p:spPr>
          <a:xfrm flipV="1">
            <a:off x="11331834" y="4160951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hlinkClick r:id="" action="ppaction://noaction">
              <a:snd r:embed="rId22" name="T1_W5F_2.9.wav"/>
            </a:hlinkClick>
            <a:extLst>
              <a:ext uri="{FF2B5EF4-FFF2-40B4-BE49-F238E27FC236}">
                <a16:creationId xmlns:a16="http://schemas.microsoft.com/office/drawing/2014/main" id="{776DEBBE-B967-46A0-B8B6-08FE6A2AA312}"/>
              </a:ext>
            </a:extLst>
          </p:cNvPr>
          <p:cNvSpPr txBox="1"/>
          <p:nvPr/>
        </p:nvSpPr>
        <p:spPr>
          <a:xfrm>
            <a:off x="7545625" y="3758551"/>
            <a:ext cx="1394934" cy="4770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antiguo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4" grpId="0" animBg="1"/>
      <p:bldP spid="75" grpId="0" animBg="1"/>
      <p:bldP spid="78" grpId="0" animBg="1"/>
      <p:bldP spid="79" grpId="0" animBg="1"/>
      <p:bldP spid="94" grpId="0" animBg="1"/>
      <p:bldP spid="29" grpId="0" animBg="1"/>
      <p:bldP spid="6" grpId="0"/>
      <p:bldP spid="35" grpId="0"/>
      <p:bldP spid="8" grpId="0"/>
      <p:bldP spid="42" grpId="0"/>
      <p:bldP spid="43" grpId="0"/>
      <p:bldP spid="44" grpId="0"/>
      <p:bldP spid="48" grpId="0"/>
      <p:bldP spid="54" grpId="0"/>
      <p:bldP spid="55" grpId="0"/>
      <p:bldP spid="61" grpId="0"/>
      <p:bldP spid="62" grpId="0"/>
      <p:bldP spid="63" grpId="0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4" name="TextBox 13">
            <a:hlinkClick r:id="" action="ppaction://noaction">
              <a:snd r:embed="rId5" name="T1_W5F_3.1.wav"/>
            </a:hlinkClick>
            <a:extLst>
              <a:ext uri="{FF2B5EF4-FFF2-40B4-BE49-F238E27FC236}">
                <a16:creationId xmlns:a16="http://schemas.microsoft.com/office/drawing/2014/main" id="{8A39FE86-8334-55AC-1E4B-18519BAC456D}"/>
              </a:ext>
            </a:extLst>
          </p:cNvPr>
          <p:cNvSpPr txBox="1"/>
          <p:nvPr/>
        </p:nvSpPr>
        <p:spPr>
          <a:xfrm>
            <a:off x="3143378" y="88868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eventos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F942A262-7006-8D85-5E88-54DBAE616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56438"/>
              </p:ext>
            </p:extLst>
          </p:nvPr>
        </p:nvGraphicFramePr>
        <p:xfrm>
          <a:off x="830614" y="1488292"/>
          <a:ext cx="3634271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795">
                  <a:extLst>
                    <a:ext uri="{9D8B030D-6E8A-4147-A177-3AD203B41FA5}">
                      <a16:colId xmlns:a16="http://schemas.microsoft.com/office/drawing/2014/main" val="3393788862"/>
                    </a:ext>
                  </a:extLst>
                </a:gridCol>
                <a:gridCol w="2124476">
                  <a:extLst>
                    <a:ext uri="{9D8B030D-6E8A-4147-A177-3AD203B41FA5}">
                      <a16:colId xmlns:a16="http://schemas.microsoft.com/office/drawing/2014/main" val="3368932574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8399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2675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51921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4946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730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579209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D895FF5-6F73-ACE9-FC48-4AAC6EC6B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26" y="1357532"/>
            <a:ext cx="1657647" cy="1177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96FC9-7CB0-6879-BBE8-8224F8B7AB15}"/>
              </a:ext>
            </a:extLst>
          </p:cNvPr>
          <p:cNvSpPr txBox="1"/>
          <p:nvPr/>
        </p:nvSpPr>
        <p:spPr>
          <a:xfrm>
            <a:off x="1349949" y="239375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D0C75-AA75-2107-485C-B59E7D80FA41}"/>
              </a:ext>
            </a:extLst>
          </p:cNvPr>
          <p:cNvSpPr txBox="1"/>
          <p:nvPr/>
        </p:nvSpPr>
        <p:spPr>
          <a:xfrm>
            <a:off x="2651379" y="23899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B6D71A-06D4-02FB-271D-7F90FACDD6AA}"/>
              </a:ext>
            </a:extLst>
          </p:cNvPr>
          <p:cNvSpPr txBox="1"/>
          <p:nvPr/>
        </p:nvSpPr>
        <p:spPr>
          <a:xfrm>
            <a:off x="1299416" y="32180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21049B-4D05-B485-198F-87029DF7C6C5}"/>
              </a:ext>
            </a:extLst>
          </p:cNvPr>
          <p:cNvSpPr txBox="1"/>
          <p:nvPr/>
        </p:nvSpPr>
        <p:spPr>
          <a:xfrm>
            <a:off x="2390485" y="3223536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November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828DF5-C7EC-7E44-881D-1997AC008876}"/>
              </a:ext>
            </a:extLst>
          </p:cNvPr>
          <p:cNvSpPr txBox="1"/>
          <p:nvPr/>
        </p:nvSpPr>
        <p:spPr>
          <a:xfrm>
            <a:off x="1299416" y="39840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30786B-A08B-EE34-BD8A-2683DDD69B47}"/>
              </a:ext>
            </a:extLst>
          </p:cNvPr>
          <p:cNvSpPr txBox="1"/>
          <p:nvPr/>
        </p:nvSpPr>
        <p:spPr>
          <a:xfrm>
            <a:off x="2390485" y="3999118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January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EA1A20-1111-B9BA-418E-2DD52A97C72C}"/>
              </a:ext>
            </a:extLst>
          </p:cNvPr>
          <p:cNvSpPr txBox="1"/>
          <p:nvPr/>
        </p:nvSpPr>
        <p:spPr>
          <a:xfrm>
            <a:off x="1299416" y="480290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E9DC4C-7208-700C-3FC8-C8DEB06780E2}"/>
              </a:ext>
            </a:extLst>
          </p:cNvPr>
          <p:cNvSpPr txBox="1"/>
          <p:nvPr/>
        </p:nvSpPr>
        <p:spPr>
          <a:xfrm>
            <a:off x="2381696" y="4808392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December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B68D5C-9654-415F-4635-6A2F9B8358D6}"/>
              </a:ext>
            </a:extLst>
          </p:cNvPr>
          <p:cNvSpPr txBox="1"/>
          <p:nvPr/>
        </p:nvSpPr>
        <p:spPr>
          <a:xfrm>
            <a:off x="1299416" y="55689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A1B092-86DF-43C7-880F-75E8912F2F1A}"/>
              </a:ext>
            </a:extLst>
          </p:cNvPr>
          <p:cNvSpPr txBox="1"/>
          <p:nvPr/>
        </p:nvSpPr>
        <p:spPr>
          <a:xfrm>
            <a:off x="2429227" y="5617666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June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A84E59F-58CA-19FE-48D5-3B0D3F24A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068623"/>
              </p:ext>
            </p:extLst>
          </p:nvPr>
        </p:nvGraphicFramePr>
        <p:xfrm>
          <a:off x="4628671" y="1488292"/>
          <a:ext cx="1608518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518">
                  <a:extLst>
                    <a:ext uri="{9D8B030D-6E8A-4147-A177-3AD203B41FA5}">
                      <a16:colId xmlns:a16="http://schemas.microsoft.com/office/drawing/2014/main" val="588213176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¿qué?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9586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370044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3438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89527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1773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963286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866A79E7-7693-13D4-0962-6F7C15E176E2}"/>
              </a:ext>
            </a:extLst>
          </p:cNvPr>
          <p:cNvSpPr txBox="1"/>
          <p:nvPr/>
        </p:nvSpPr>
        <p:spPr>
          <a:xfrm>
            <a:off x="4656246" y="2370533"/>
            <a:ext cx="158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Dali’s exhibition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70E805-E0E5-06BA-2C96-2FA6AE6E9F49}"/>
              </a:ext>
            </a:extLst>
          </p:cNvPr>
          <p:cNvSpPr txBox="1"/>
          <p:nvPr/>
        </p:nvSpPr>
        <p:spPr>
          <a:xfrm>
            <a:off x="4673816" y="325431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birthday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7D13C9-FC59-68C2-6F2A-55B9E997B739}"/>
              </a:ext>
            </a:extLst>
          </p:cNvPr>
          <p:cNvSpPr txBox="1"/>
          <p:nvPr/>
        </p:nvSpPr>
        <p:spPr>
          <a:xfrm>
            <a:off x="4633504" y="3999118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concert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1A1B15-709B-FD61-75F9-F7A10E89124E}"/>
              </a:ext>
            </a:extLst>
          </p:cNvPr>
          <p:cNvSpPr txBox="1"/>
          <p:nvPr/>
        </p:nvSpPr>
        <p:spPr>
          <a:xfrm>
            <a:off x="4536859" y="4658069"/>
            <a:ext cx="174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Flamenco show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0D635F-FF0B-E25A-DC51-6F3372E6D4EA}"/>
              </a:ext>
            </a:extLst>
          </p:cNvPr>
          <p:cNvSpPr txBox="1"/>
          <p:nvPr/>
        </p:nvSpPr>
        <p:spPr>
          <a:xfrm>
            <a:off x="4653211" y="5489066"/>
            <a:ext cx="1481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Rubén’s party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F41ECA-240F-2295-9F7D-C6F4E08C1638}"/>
              </a:ext>
            </a:extLst>
          </p:cNvPr>
          <p:cNvSpPr txBox="1"/>
          <p:nvPr/>
        </p:nvSpPr>
        <p:spPr>
          <a:xfrm>
            <a:off x="7677440" y="3471210"/>
            <a:ext cx="25350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fiesta de Rubén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5D2445-0F64-C257-E422-107713064832}"/>
              </a:ext>
            </a:extLst>
          </p:cNvPr>
          <p:cNvSpPr txBox="1"/>
          <p:nvPr/>
        </p:nvSpPr>
        <p:spPr>
          <a:xfrm>
            <a:off x="6819405" y="6338234"/>
            <a:ext cx="15039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2606D0-DD52-3848-778D-C8C8BF5DCAD2}"/>
              </a:ext>
            </a:extLst>
          </p:cNvPr>
          <p:cNvSpPr txBox="1"/>
          <p:nvPr/>
        </p:nvSpPr>
        <p:spPr>
          <a:xfrm>
            <a:off x="8755146" y="6359323"/>
            <a:ext cx="340029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Flamenco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B19967-1991-7B8F-53D5-149DF8281355}"/>
              </a:ext>
            </a:extLst>
          </p:cNvPr>
          <p:cNvSpPr txBox="1"/>
          <p:nvPr/>
        </p:nvSpPr>
        <p:spPr>
          <a:xfrm>
            <a:off x="6332535" y="2647252"/>
            <a:ext cx="181812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5EEDD7-FF0C-99DE-4F4A-4290D5433590}"/>
              </a:ext>
            </a:extLst>
          </p:cNvPr>
          <p:cNvSpPr txBox="1"/>
          <p:nvPr/>
        </p:nvSpPr>
        <p:spPr>
          <a:xfrm>
            <a:off x="9567899" y="4061034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Dalí</a:t>
            </a:r>
          </a:p>
        </p:txBody>
      </p:sp>
      <p:pic>
        <p:nvPicPr>
          <p:cNvPr id="55" name="Google Shape;221;p10">
            <a:extLst>
              <a:ext uri="{FF2B5EF4-FFF2-40B4-BE49-F238E27FC236}">
                <a16:creationId xmlns:a16="http://schemas.microsoft.com/office/drawing/2014/main" id="{1946A807-4D2C-DF80-BE9F-07FBDFB219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22;p10">
            <a:extLst>
              <a:ext uri="{FF2B5EF4-FFF2-40B4-BE49-F238E27FC236}">
                <a16:creationId xmlns:a16="http://schemas.microsoft.com/office/drawing/2014/main" id="{228B0275-2B3C-32E8-FD17-85C3E0D832E2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pic>
        <p:nvPicPr>
          <p:cNvPr id="57" name="Picture 2" descr="El Salvador Dali, Illustrator, Photoshop, Portrait">
            <a:extLst>
              <a:ext uri="{FF2B5EF4-FFF2-40B4-BE49-F238E27FC236}">
                <a16:creationId xmlns:a16="http://schemas.microsoft.com/office/drawing/2014/main" id="{B6A43E60-7379-868A-D2F4-775AF643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91" y="1696870"/>
            <a:ext cx="1623565" cy="229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4" descr="Woman, Dance, Silhouette, Flamenco, Dancer, Dancing">
            <a:extLst>
              <a:ext uri="{FF2B5EF4-FFF2-40B4-BE49-F238E27FC236}">
                <a16:creationId xmlns:a16="http://schemas.microsoft.com/office/drawing/2014/main" id="{344592DD-41EE-D3F7-C839-132C24C2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93" y="4491465"/>
            <a:ext cx="1260419" cy="17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Musicians, Jazz, Music, Instruments">
            <a:extLst>
              <a:ext uri="{FF2B5EF4-FFF2-40B4-BE49-F238E27FC236}">
                <a16:creationId xmlns:a16="http://schemas.microsoft.com/office/drawing/2014/main" id="{C206A75E-DED6-0400-F826-3A30BE55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8" y="4780610"/>
            <a:ext cx="1910783" cy="143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6" descr="Banner, Party, Balloons, Birthday">
            <a:extLst>
              <a:ext uri="{FF2B5EF4-FFF2-40B4-BE49-F238E27FC236}">
                <a16:creationId xmlns:a16="http://schemas.microsoft.com/office/drawing/2014/main" id="{CF04296A-D7C4-A964-8890-558AAF28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46" y="1505558"/>
            <a:ext cx="1438375" cy="8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415B30-D1DA-F174-E3EA-75AA14345F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8208"/>
          <a:stretch/>
        </p:blipFill>
        <p:spPr>
          <a:xfrm>
            <a:off x="9157335" y="2142774"/>
            <a:ext cx="681819" cy="12528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6CB6247-BABD-3F14-125F-B9A1DFFF31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767" t="1438" r="1441" b="-1438"/>
          <a:stretch/>
        </p:blipFill>
        <p:spPr>
          <a:xfrm>
            <a:off x="8720614" y="25402"/>
            <a:ext cx="681819" cy="1252843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08109D8C-45E5-2DCA-3799-F279F75E100E}"/>
              </a:ext>
            </a:extLst>
          </p:cNvPr>
          <p:cNvSpPr/>
          <p:nvPr/>
        </p:nvSpPr>
        <p:spPr>
          <a:xfrm>
            <a:off x="1005265" y="752613"/>
            <a:ext cx="655758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Escribe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inglés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0A8D5276-B30B-F460-D6C4-99D9DC599B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742" y="608337"/>
            <a:ext cx="914400" cy="914400"/>
          </a:xfrm>
          <a:prstGeom prst="rect">
            <a:avLst/>
          </a:prstGeom>
        </p:spPr>
      </p:pic>
      <p:sp>
        <p:nvSpPr>
          <p:cNvPr id="70" name="Rectangle 69">
            <a:hlinkClick r:id="" action="ppaction://noaction">
              <a:snd r:embed="rId15" name="T1_W5F_3.4.wav"/>
            </a:hlinkClick>
            <a:extLst>
              <a:ext uri="{FF2B5EF4-FFF2-40B4-BE49-F238E27FC236}">
                <a16:creationId xmlns:a16="http://schemas.microsoft.com/office/drawing/2014/main" id="{96FB0083-BC0F-8360-40B1-3756CFCA9D86}"/>
              </a:ext>
            </a:extLst>
          </p:cNvPr>
          <p:cNvSpPr/>
          <p:nvPr/>
        </p:nvSpPr>
        <p:spPr>
          <a:xfrm>
            <a:off x="510789" y="2439458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1" name="Rectangle 70">
            <a:hlinkClick r:id="" action="ppaction://noaction">
              <a:snd r:embed="rId16" name="T1_W5F_3.5.wav"/>
            </a:hlinkClick>
            <a:extLst>
              <a:ext uri="{FF2B5EF4-FFF2-40B4-BE49-F238E27FC236}">
                <a16:creationId xmlns:a16="http://schemas.microsoft.com/office/drawing/2014/main" id="{B3D95EBC-F4FA-4F3B-2AA8-A85AEDD58CFD}"/>
              </a:ext>
            </a:extLst>
          </p:cNvPr>
          <p:cNvSpPr/>
          <p:nvPr/>
        </p:nvSpPr>
        <p:spPr>
          <a:xfrm>
            <a:off x="519135" y="3218053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Rectangle 76">
            <a:hlinkClick r:id="" action="ppaction://noaction">
              <a:snd r:embed="rId17" name="T1_W5F_3.6.wav"/>
            </a:hlinkClick>
            <a:extLst>
              <a:ext uri="{FF2B5EF4-FFF2-40B4-BE49-F238E27FC236}">
                <a16:creationId xmlns:a16="http://schemas.microsoft.com/office/drawing/2014/main" id="{C6AEDB20-14DE-D99B-A042-C69FCC41291F}"/>
              </a:ext>
            </a:extLst>
          </p:cNvPr>
          <p:cNvSpPr/>
          <p:nvPr/>
        </p:nvSpPr>
        <p:spPr>
          <a:xfrm>
            <a:off x="485364" y="4024314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hlinkClick r:id="" action="ppaction://noaction">
              <a:snd r:embed="rId18" name="T1_W5F_3.7.wav"/>
            </a:hlinkClick>
            <a:extLst>
              <a:ext uri="{FF2B5EF4-FFF2-40B4-BE49-F238E27FC236}">
                <a16:creationId xmlns:a16="http://schemas.microsoft.com/office/drawing/2014/main" id="{887E8140-82FD-A136-6277-566677D1CF3A}"/>
              </a:ext>
            </a:extLst>
          </p:cNvPr>
          <p:cNvSpPr/>
          <p:nvPr/>
        </p:nvSpPr>
        <p:spPr>
          <a:xfrm>
            <a:off x="493710" y="4763153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hlinkClick r:id="" action="ppaction://noaction">
              <a:snd r:embed="rId19" name="T1_W5F_3.8.wav"/>
            </a:hlinkClick>
            <a:extLst>
              <a:ext uri="{FF2B5EF4-FFF2-40B4-BE49-F238E27FC236}">
                <a16:creationId xmlns:a16="http://schemas.microsoft.com/office/drawing/2014/main" id="{F35AF993-1F07-62EF-BB84-5004D474BF93}"/>
              </a:ext>
            </a:extLst>
          </p:cNvPr>
          <p:cNvSpPr/>
          <p:nvPr/>
        </p:nvSpPr>
        <p:spPr>
          <a:xfrm>
            <a:off x="490867" y="5566482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Speech Bubble: Rectangle with Corners Rounded 79">
            <a:hlinkClick r:id="" action="ppaction://noaction">
              <a:snd r:embed="rId4" name="T1_W5F_3.3.wav"/>
            </a:hlinkClick>
            <a:extLst>
              <a:ext uri="{FF2B5EF4-FFF2-40B4-BE49-F238E27FC236}">
                <a16:creationId xmlns:a16="http://schemas.microsoft.com/office/drawing/2014/main" id="{4DC53EEF-9725-DD03-42A9-2ED61489E666}"/>
              </a:ext>
            </a:extLst>
          </p:cNvPr>
          <p:cNvSpPr/>
          <p:nvPr/>
        </p:nvSpPr>
        <p:spPr>
          <a:xfrm>
            <a:off x="1005265" y="755247"/>
            <a:ext cx="655758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evento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</p:spTree>
    <p:extLst>
      <p:ext uri="{BB962C8B-B14F-4D97-AF65-F5344CB8AC3E}">
        <p14:creationId xmlns:p14="http://schemas.microsoft.com/office/powerpoint/2010/main" val="39983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67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E8B510D-FFDD-422F-AE39-4025FCBE10DD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36" name="Picture 2" descr="El Salvador Dali, Illustrator, Photoshop, Portrait">
            <a:extLst>
              <a:ext uri="{FF2B5EF4-FFF2-40B4-BE49-F238E27FC236}">
                <a16:creationId xmlns:a16="http://schemas.microsoft.com/office/drawing/2014/main" id="{500BFB2C-0B5F-4587-A3DE-EDEBFAFF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56369"/>
            <a:ext cx="1307826" cy="184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300986" y="787612"/>
            <a:ext cx="10910359" cy="3888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6" name="T1_W5F_4.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La exposición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[of]  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Dalí es el quince de agosto.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7" name="T1_W5F_4.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¿Cuál es la fecha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cumpleaños de Quique?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8" name="T1_W5F_4.4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El espectáculo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[of]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flamenco es el catorce de octubre.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9" name="T1_W5F_4.5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[4]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¿Cuál es la fecha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concierto de Juanes? 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10" name="T1_W5F_4.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[5]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	¿Cuál el la fecha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fiesta de Sofía?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11" name="T1_W5F_4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[6]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	La exposición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Frida Kahlo es el veintisiete de enero. </a:t>
            </a:r>
          </a:p>
        </p:txBody>
      </p:sp>
      <p:pic>
        <p:nvPicPr>
          <p:cNvPr id="39" name="Picture 4" descr="Frida Kahlo, Frida, Art, Poly, Painting, Artists">
            <a:extLst>
              <a:ext uri="{FF2B5EF4-FFF2-40B4-BE49-F238E27FC236}">
                <a16:creationId xmlns:a16="http://schemas.microsoft.com/office/drawing/2014/main" id="{9B8FB691-3B5B-4AE7-8275-969F09DD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51" y="4861319"/>
            <a:ext cx="2096031" cy="186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hlinkClick r:id="" action="ppaction://noaction">
              <a:snd r:embed="rId13" name="T1_W5F_4.1.wav"/>
            </a:hlinkClick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39476" y="111850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de, del o de la.</a:t>
            </a:r>
          </a:p>
        </p:txBody>
      </p:sp>
      <p:pic>
        <p:nvPicPr>
          <p:cNvPr id="53" name="Picture 4" descr="Woman, Dance, Silhouette, Flamenco, Dancer, Dancing">
            <a:extLst>
              <a:ext uri="{FF2B5EF4-FFF2-40B4-BE49-F238E27FC236}">
                <a16:creationId xmlns:a16="http://schemas.microsoft.com/office/drawing/2014/main" id="{B4B617E4-358D-434A-B3A6-70A45DF4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6" y="4856369"/>
            <a:ext cx="1260419" cy="17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Musicians, Jazz, Music, Instruments">
            <a:extLst>
              <a:ext uri="{FF2B5EF4-FFF2-40B4-BE49-F238E27FC236}">
                <a16:creationId xmlns:a16="http://schemas.microsoft.com/office/drawing/2014/main" id="{A4F9B22E-F200-41CC-B5AA-C8C4D897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024000"/>
            <a:ext cx="2214920" cy="166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3E441D1-B038-4359-8BE0-BEBD160737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44268" y="5363032"/>
            <a:ext cx="1807653" cy="128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6" descr="Banner, Party, Balloons, Birthday">
            <a:extLst>
              <a:ext uri="{FF2B5EF4-FFF2-40B4-BE49-F238E27FC236}">
                <a16:creationId xmlns:a16="http://schemas.microsoft.com/office/drawing/2014/main" id="{E4CB77D7-F51A-4D25-A244-9479B338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72" y="4828270"/>
            <a:ext cx="1744429" cy="8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F53E342-6EBB-4B38-B1BB-26EF276E9B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495" y="5328125"/>
            <a:ext cx="796663" cy="1513320"/>
          </a:xfrm>
          <a:prstGeom prst="rect">
            <a:avLst/>
          </a:prstGeom>
        </p:spPr>
      </p:pic>
      <p:sp>
        <p:nvSpPr>
          <p:cNvPr id="59" name="Google Shape;325;p7">
            <a:extLst>
              <a:ext uri="{FF2B5EF4-FFF2-40B4-BE49-F238E27FC236}">
                <a16:creationId xmlns:a16="http://schemas.microsoft.com/office/drawing/2014/main" id="{912CFA34-AA41-4943-829C-960D10E7CE39}"/>
              </a:ext>
            </a:extLst>
          </p:cNvPr>
          <p:cNvSpPr txBox="1"/>
          <p:nvPr/>
        </p:nvSpPr>
        <p:spPr>
          <a:xfrm rot="10800000" flipV="1">
            <a:off x="3816347" y="911444"/>
            <a:ext cx="84475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239F83B-3848-46CB-83DE-0F8FC3AA6F06}"/>
              </a:ext>
            </a:extLst>
          </p:cNvPr>
          <p:cNvSpPr txBox="1"/>
          <p:nvPr/>
        </p:nvSpPr>
        <p:spPr>
          <a:xfrm>
            <a:off x="7011056" y="6190811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129F98-125F-4C38-9BE2-7DA20B07B93C}"/>
              </a:ext>
            </a:extLst>
          </p:cNvPr>
          <p:cNvSpPr txBox="1"/>
          <p:nvPr/>
        </p:nvSpPr>
        <p:spPr>
          <a:xfrm>
            <a:off x="11561930" y="6092517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CBD37F-B0F0-4547-A547-1CF407A523EC}"/>
              </a:ext>
            </a:extLst>
          </p:cNvPr>
          <p:cNvSpPr txBox="1"/>
          <p:nvPr/>
        </p:nvSpPr>
        <p:spPr>
          <a:xfrm>
            <a:off x="1158072" y="6012559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5F97F7-B96D-4839-9F7D-444C7DB2244C}"/>
              </a:ext>
            </a:extLst>
          </p:cNvPr>
          <p:cNvSpPr txBox="1"/>
          <p:nvPr/>
        </p:nvSpPr>
        <p:spPr>
          <a:xfrm>
            <a:off x="9490127" y="4971989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BFE808-244C-4325-A40B-4FD827EAB279}"/>
              </a:ext>
            </a:extLst>
          </p:cNvPr>
          <p:cNvSpPr txBox="1"/>
          <p:nvPr/>
        </p:nvSpPr>
        <p:spPr>
          <a:xfrm>
            <a:off x="4517080" y="6190811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062A2A-F9F8-4639-B431-240032F8509B}"/>
              </a:ext>
            </a:extLst>
          </p:cNvPr>
          <p:cNvSpPr txBox="1"/>
          <p:nvPr/>
        </p:nvSpPr>
        <p:spPr>
          <a:xfrm>
            <a:off x="1796652" y="4832805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1" name="Google Shape;325;p7">
            <a:extLst>
              <a:ext uri="{FF2B5EF4-FFF2-40B4-BE49-F238E27FC236}">
                <a16:creationId xmlns:a16="http://schemas.microsoft.com/office/drawing/2014/main" id="{E5136289-F0C9-4363-BBC2-D6144E83220A}"/>
              </a:ext>
            </a:extLst>
          </p:cNvPr>
          <p:cNvSpPr txBox="1"/>
          <p:nvPr/>
        </p:nvSpPr>
        <p:spPr>
          <a:xfrm rot="10800000" flipV="1">
            <a:off x="4461784" y="1615265"/>
            <a:ext cx="115767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</a:t>
            </a:r>
          </a:p>
        </p:txBody>
      </p:sp>
      <p:sp>
        <p:nvSpPr>
          <p:cNvPr id="72" name="Google Shape;325;p7">
            <a:extLst>
              <a:ext uri="{FF2B5EF4-FFF2-40B4-BE49-F238E27FC236}">
                <a16:creationId xmlns:a16="http://schemas.microsoft.com/office/drawing/2014/main" id="{AAAC2866-7F28-4058-8FB2-499A5CD97D78}"/>
              </a:ext>
            </a:extLst>
          </p:cNvPr>
          <p:cNvSpPr txBox="1"/>
          <p:nvPr/>
        </p:nvSpPr>
        <p:spPr>
          <a:xfrm rot="10800000" flipV="1">
            <a:off x="3892003" y="2224764"/>
            <a:ext cx="844754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  <p:sp>
        <p:nvSpPr>
          <p:cNvPr id="73" name="Google Shape;325;p7">
            <a:extLst>
              <a:ext uri="{FF2B5EF4-FFF2-40B4-BE49-F238E27FC236}">
                <a16:creationId xmlns:a16="http://schemas.microsoft.com/office/drawing/2014/main" id="{64F51ACF-239F-4B3C-A370-B5E06EBBA1A2}"/>
              </a:ext>
            </a:extLst>
          </p:cNvPr>
          <p:cNvSpPr txBox="1"/>
          <p:nvPr/>
        </p:nvSpPr>
        <p:spPr>
          <a:xfrm rot="10800000" flipV="1">
            <a:off x="4436586" y="2836430"/>
            <a:ext cx="1197920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</a:t>
            </a: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07038BEA-127B-4D18-A4C1-938E39EC3CF2}"/>
              </a:ext>
            </a:extLst>
          </p:cNvPr>
          <p:cNvSpPr txBox="1"/>
          <p:nvPr/>
        </p:nvSpPr>
        <p:spPr>
          <a:xfrm rot="10800000" flipV="1">
            <a:off x="4352187" y="3498390"/>
            <a:ext cx="1339468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66E2C2DB-EF66-4F62-971D-43985D7683BF}"/>
              </a:ext>
            </a:extLst>
          </p:cNvPr>
          <p:cNvSpPr txBox="1"/>
          <p:nvPr/>
        </p:nvSpPr>
        <p:spPr>
          <a:xfrm rot="10800000" flipV="1">
            <a:off x="3704278" y="4134101"/>
            <a:ext cx="844754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580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3" name="Google Shape;416;p18">
            <a:extLst>
              <a:ext uri="{FF2B5EF4-FFF2-40B4-BE49-F238E27FC236}">
                <a16:creationId xmlns:a16="http://schemas.microsoft.com/office/drawing/2014/main" id="{95295384-72A6-4469-8EA8-9090472F026E}"/>
              </a:ext>
            </a:extLst>
          </p:cNvPr>
          <p:cNvSpPr/>
          <p:nvPr/>
        </p:nvSpPr>
        <p:spPr>
          <a:xfrm>
            <a:off x="5455597" y="676101"/>
            <a:ext cx="56443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8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0EEEBB83-C228-46B7-9EF9-76D036898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62995"/>
              </p:ext>
            </p:extLst>
          </p:nvPr>
        </p:nvGraphicFramePr>
        <p:xfrm>
          <a:off x="644541" y="1787828"/>
          <a:ext cx="9981852" cy="3655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7284">
                  <a:extLst>
                    <a:ext uri="{9D8B030D-6E8A-4147-A177-3AD203B41FA5}">
                      <a16:colId xmlns:a16="http://schemas.microsoft.com/office/drawing/2014/main" val="3883295695"/>
                    </a:ext>
                  </a:extLst>
                </a:gridCol>
                <a:gridCol w="3327284">
                  <a:extLst>
                    <a:ext uri="{9D8B030D-6E8A-4147-A177-3AD203B41FA5}">
                      <a16:colId xmlns:a16="http://schemas.microsoft.com/office/drawing/2014/main" val="1566634685"/>
                    </a:ext>
                  </a:extLst>
                </a:gridCol>
                <a:gridCol w="3327284">
                  <a:extLst>
                    <a:ext uri="{9D8B030D-6E8A-4147-A177-3AD203B41FA5}">
                      <a16:colId xmlns:a16="http://schemas.microsoft.com/office/drawing/2014/main" val="1230499527"/>
                    </a:ext>
                  </a:extLst>
                </a:gridCol>
              </a:tblGrid>
              <a:tr h="82058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56575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 Kahlo’s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7696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Flamenco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40640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Dali’s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014672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0332FAC3-A74A-4C9B-9DA2-4CC5B7C22BA5}"/>
              </a:ext>
            </a:extLst>
          </p:cNvPr>
          <p:cNvSpPr txBox="1"/>
          <p:nvPr/>
        </p:nvSpPr>
        <p:spPr>
          <a:xfrm>
            <a:off x="4047545" y="61331"/>
            <a:ext cx="571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en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inglés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las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respuestas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8E5DF9-C709-4F62-97F3-6F23484ED60E}"/>
              </a:ext>
            </a:extLst>
          </p:cNvPr>
          <p:cNvSpPr txBox="1"/>
          <p:nvPr/>
        </p:nvSpPr>
        <p:spPr>
          <a:xfrm>
            <a:off x="3250768" y="-30362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Google Shape;325;p7">
            <a:extLst>
              <a:ext uri="{FF2B5EF4-FFF2-40B4-BE49-F238E27FC236}">
                <a16:creationId xmlns:a16="http://schemas.microsoft.com/office/drawing/2014/main" id="{02939164-E45F-47A6-9979-74DA80467E47}"/>
              </a:ext>
            </a:extLst>
          </p:cNvPr>
          <p:cNvSpPr txBox="1"/>
          <p:nvPr/>
        </p:nvSpPr>
        <p:spPr>
          <a:xfrm>
            <a:off x="1274107" y="300547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exhibition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25;p7">
            <a:extLst>
              <a:ext uri="{FF2B5EF4-FFF2-40B4-BE49-F238E27FC236}">
                <a16:creationId xmlns:a16="http://schemas.microsoft.com/office/drawing/2014/main" id="{9104433C-12B7-4BC6-8EAC-25D8CAFCAD89}"/>
              </a:ext>
            </a:extLst>
          </p:cNvPr>
          <p:cNvSpPr txBox="1"/>
          <p:nvPr/>
        </p:nvSpPr>
        <p:spPr>
          <a:xfrm>
            <a:off x="4860392" y="301815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325;p7">
            <a:extLst>
              <a:ext uri="{FF2B5EF4-FFF2-40B4-BE49-F238E27FC236}">
                <a16:creationId xmlns:a16="http://schemas.microsoft.com/office/drawing/2014/main" id="{F18997FF-6BFB-4ECE-A7C3-5F9970DD9F53}"/>
              </a:ext>
            </a:extLst>
          </p:cNvPr>
          <p:cNvSpPr txBox="1"/>
          <p:nvPr/>
        </p:nvSpPr>
        <p:spPr>
          <a:xfrm>
            <a:off x="8446677" y="300547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27th </a:t>
            </a:r>
          </a:p>
        </p:txBody>
      </p:sp>
      <p:sp>
        <p:nvSpPr>
          <p:cNvPr id="15" name="Google Shape;325;p7">
            <a:extLst>
              <a:ext uri="{FF2B5EF4-FFF2-40B4-BE49-F238E27FC236}">
                <a16:creationId xmlns:a16="http://schemas.microsoft.com/office/drawing/2014/main" id="{9C14F35B-57B6-402E-85CC-B6338721452E}"/>
              </a:ext>
            </a:extLst>
          </p:cNvPr>
          <p:cNvSpPr txBox="1"/>
          <p:nvPr/>
        </p:nvSpPr>
        <p:spPr>
          <a:xfrm>
            <a:off x="1343696" y="3962675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</a:t>
            </a:r>
          </a:p>
        </p:txBody>
      </p:sp>
      <p:sp>
        <p:nvSpPr>
          <p:cNvPr id="16" name="Google Shape;325;p7">
            <a:extLst>
              <a:ext uri="{FF2B5EF4-FFF2-40B4-BE49-F238E27FC236}">
                <a16:creationId xmlns:a16="http://schemas.microsoft.com/office/drawing/2014/main" id="{46AD9E35-3E14-4F11-806B-F80C3B8F1173}"/>
              </a:ext>
            </a:extLst>
          </p:cNvPr>
          <p:cNvSpPr txBox="1"/>
          <p:nvPr/>
        </p:nvSpPr>
        <p:spPr>
          <a:xfrm>
            <a:off x="4929981" y="3975350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October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25;p7">
            <a:extLst>
              <a:ext uri="{FF2B5EF4-FFF2-40B4-BE49-F238E27FC236}">
                <a16:creationId xmlns:a16="http://schemas.microsoft.com/office/drawing/2014/main" id="{583CE334-77F3-4A79-AEBC-E7E6F930D78C}"/>
              </a:ext>
            </a:extLst>
          </p:cNvPr>
          <p:cNvSpPr txBox="1"/>
          <p:nvPr/>
        </p:nvSpPr>
        <p:spPr>
          <a:xfrm>
            <a:off x="8516266" y="3962675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14th  </a:t>
            </a:r>
          </a:p>
        </p:txBody>
      </p:sp>
      <p:sp>
        <p:nvSpPr>
          <p:cNvPr id="18" name="Google Shape;325;p7">
            <a:extLst>
              <a:ext uri="{FF2B5EF4-FFF2-40B4-BE49-F238E27FC236}">
                <a16:creationId xmlns:a16="http://schemas.microsoft.com/office/drawing/2014/main" id="{50D722BD-CB58-424B-8BCD-38002DDBE661}"/>
              </a:ext>
            </a:extLst>
          </p:cNvPr>
          <p:cNvSpPr txBox="1"/>
          <p:nvPr/>
        </p:nvSpPr>
        <p:spPr>
          <a:xfrm>
            <a:off x="1343696" y="489438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exhibition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25;p7">
            <a:extLst>
              <a:ext uri="{FF2B5EF4-FFF2-40B4-BE49-F238E27FC236}">
                <a16:creationId xmlns:a16="http://schemas.microsoft.com/office/drawing/2014/main" id="{8B888F3A-F3C0-467D-A1C0-B890BADD1935}"/>
              </a:ext>
            </a:extLst>
          </p:cNvPr>
          <p:cNvSpPr txBox="1"/>
          <p:nvPr/>
        </p:nvSpPr>
        <p:spPr>
          <a:xfrm>
            <a:off x="4929981" y="490705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</a:t>
            </a:r>
          </a:p>
        </p:txBody>
      </p:sp>
      <p:sp>
        <p:nvSpPr>
          <p:cNvPr id="20" name="Google Shape;325;p7">
            <a:extLst>
              <a:ext uri="{FF2B5EF4-FFF2-40B4-BE49-F238E27FC236}">
                <a16:creationId xmlns:a16="http://schemas.microsoft.com/office/drawing/2014/main" id="{4E0EDD75-08CA-4F0D-8160-CF51F354304E}"/>
              </a:ext>
            </a:extLst>
          </p:cNvPr>
          <p:cNvSpPr txBox="1"/>
          <p:nvPr/>
        </p:nvSpPr>
        <p:spPr>
          <a:xfrm>
            <a:off x="8516266" y="489438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15th  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F3F51A3-EA94-44D8-8B87-E0913A3E6C87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Google Shape;282;p13" descr="Reading, Book, Symbol, Icon, Reader, Man">
            <a:extLst>
              <a:ext uri="{FF2B5EF4-FFF2-40B4-BE49-F238E27FC236}">
                <a16:creationId xmlns:a16="http://schemas.microsoft.com/office/drawing/2014/main" id="{BE58FEE8-6E51-49E7-81DB-6B277A596FD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1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6A2B53A-2AE8-59CC-917F-A808E3140486}"/>
              </a:ext>
            </a:extLst>
          </p:cNvPr>
          <p:cNvSpPr txBox="1">
            <a:spLocks/>
          </p:cNvSpPr>
          <p:nvPr/>
        </p:nvSpPr>
        <p:spPr>
          <a:xfrm>
            <a:off x="204236" y="565910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</a:rPr>
              <a:t>Using ‘el’ with dates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Google Shape;170;p8" descr="Jigsaw, Puzzle, Piece, Game, Concept, Solution">
            <a:extLst>
              <a:ext uri="{FF2B5EF4-FFF2-40B4-BE49-F238E27FC236}">
                <a16:creationId xmlns:a16="http://schemas.microsoft.com/office/drawing/2014/main" id="{FF9B780C-2F12-49C4-B81B-9901C101A3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7D4BC8-A709-3D68-1966-DA1E8F826269}"/>
              </a:ext>
            </a:extLst>
          </p:cNvPr>
          <p:cNvSpPr txBox="1"/>
          <p:nvPr/>
        </p:nvSpPr>
        <p:spPr>
          <a:xfrm>
            <a:off x="204236" y="1265121"/>
            <a:ext cx="9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[on]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4F7E89-9800-4D33-DC5F-9FC37BA86AF5}"/>
              </a:ext>
            </a:extLst>
          </p:cNvPr>
          <p:cNvSpPr txBox="1"/>
          <p:nvPr/>
        </p:nvSpPr>
        <p:spPr>
          <a:xfrm>
            <a:off x="235975" y="1890603"/>
            <a:ext cx="1012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“el” to refer to a specific date.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302496-79E5-77DC-5B6D-0F15273AEA4D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ejemplo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0D773-2C94-68EE-A499-732FE32D419E}"/>
              </a:ext>
            </a:extLst>
          </p:cNvPr>
          <p:cNvSpPr txBox="1"/>
          <p:nvPr/>
        </p:nvSpPr>
        <p:spPr>
          <a:xfrm>
            <a:off x="235975" y="3429000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Navidad es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25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D26EB7-216D-F771-0693-62455A97BD8F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Christmas day is on the 25th of December.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079939-B7C7-A8EE-BF20-15407EF2B1E6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Muertos es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2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E2A454-7324-BBD0-7435-12318DCC24F0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day of the Dead is on the 2</a:t>
            </a:r>
            <a:r>
              <a:rPr lang="en-GB" sz="2400" i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of November.</a:t>
            </a:r>
          </a:p>
        </p:txBody>
      </p:sp>
    </p:spTree>
    <p:extLst>
      <p:ext uri="{BB962C8B-B14F-4D97-AF65-F5344CB8AC3E}">
        <p14:creationId xmlns:p14="http://schemas.microsoft.com/office/powerpoint/2010/main" val="34810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19;p15" descr="Speech Icon, Voice, Talking, Audio, Speech">
            <a:extLst>
              <a:ext uri="{FF2B5EF4-FFF2-40B4-BE49-F238E27FC236}">
                <a16:creationId xmlns:a16="http://schemas.microsoft.com/office/drawing/2014/main" id="{30BCEF10-21E8-4774-83C8-C4C4D4F09D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CE9A30-B9EE-4B18-96AD-0B56A5A52281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4F8C4-5BAB-4D1A-918C-DA487B57C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12" name="Google Shape;696;p62">
            <a:extLst>
              <a:ext uri="{FF2B5EF4-FFF2-40B4-BE49-F238E27FC236}">
                <a16:creationId xmlns:a16="http://schemas.microsoft.com/office/drawing/2014/main" id="{D46BFC09-829F-4703-953C-25F0C038FDC5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3" name="Google Shape;695;p62">
            <a:extLst>
              <a:ext uri="{FF2B5EF4-FFF2-40B4-BE49-F238E27FC236}">
                <a16:creationId xmlns:a16="http://schemas.microsoft.com/office/drawing/2014/main" id="{29C90F17-4589-4F5E-9EC3-4312971D4451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87FAF5B9-369F-4926-894B-C0085E33C6EB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151E9E92-CCBC-476E-9299-E514C4EFB740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DED080AF-FD03-47C4-9C7C-BC2572A56F4B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28AC67D8-4C2F-4CCE-BE03-B651AE68E4E9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6ED7B46-6AC3-44D0-B311-62F0FEBE4AD6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A0BB45C3-16BC-4E54-AAE8-01930510AF32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EADADAB0-D75F-4EB4-906B-A333884B0B70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F8122A6A-6FE1-4E72-83AC-157B23E3402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DCE18-8868-42C6-BBA0-74BCAE8D49A5}"/>
              </a:ext>
            </a:extLst>
          </p:cNvPr>
          <p:cNvSpPr txBox="1"/>
          <p:nvPr/>
        </p:nvSpPr>
        <p:spPr>
          <a:xfrm>
            <a:off x="1889100" y="818456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concert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8DFFFA9F-525C-4822-A567-1B3E7D3A7B88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8B358F3-B0A5-4779-9E6D-619BE41A42A6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4F3CC8B6-A18A-4770-B045-33DF7B36CF4E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3;p62">
            <a:extLst>
              <a:ext uri="{FF2B5EF4-FFF2-40B4-BE49-F238E27FC236}">
                <a16:creationId xmlns:a16="http://schemas.microsoft.com/office/drawing/2014/main" id="{E978426C-51D4-4D99-B9A0-3D63183091EB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F1C08443-6A66-4FA6-8949-CA1A97236FD6}"/>
              </a:ext>
            </a:extLst>
          </p:cNvPr>
          <p:cNvSpPr/>
          <p:nvPr/>
        </p:nvSpPr>
        <p:spPr>
          <a:xfrm>
            <a:off x="5589713" y="2365042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5B3A3F9F-68C5-42AE-9475-67C5A98AD6C4}"/>
              </a:ext>
            </a:extLst>
          </p:cNvPr>
          <p:cNvSpPr/>
          <p:nvPr/>
        </p:nvSpPr>
        <p:spPr>
          <a:xfrm>
            <a:off x="8054702" y="238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01771634-04E8-4579-AF15-73DDE0384E86}"/>
              </a:ext>
            </a:extLst>
          </p:cNvPr>
          <p:cNvSpPr/>
          <p:nvPr/>
        </p:nvSpPr>
        <p:spPr>
          <a:xfrm>
            <a:off x="9672399" y="2378682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0;p55">
            <a:extLst>
              <a:ext uri="{FF2B5EF4-FFF2-40B4-BE49-F238E27FC236}">
                <a16:creationId xmlns:a16="http://schemas.microsoft.com/office/drawing/2014/main" id="{EF368AB7-202D-482C-BCDA-9747F54F8AF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1;p55">
            <a:extLst>
              <a:ext uri="{FF2B5EF4-FFF2-40B4-BE49-F238E27FC236}">
                <a16:creationId xmlns:a16="http://schemas.microsoft.com/office/drawing/2014/main" id="{59D515A0-0EA8-4C16-B15F-6F7123AF81B9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2;p55">
            <a:extLst>
              <a:ext uri="{FF2B5EF4-FFF2-40B4-BE49-F238E27FC236}">
                <a16:creationId xmlns:a16="http://schemas.microsoft.com/office/drawing/2014/main" id="{A1E3F88D-1588-4531-A772-80FEF45EFD2D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3;p55">
            <a:extLst>
              <a:ext uri="{FF2B5EF4-FFF2-40B4-BE49-F238E27FC236}">
                <a16:creationId xmlns:a16="http://schemas.microsoft.com/office/drawing/2014/main" id="{0BA3F3E7-F805-4477-9C52-793E29B7AF61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4;p55">
            <a:extLst>
              <a:ext uri="{FF2B5EF4-FFF2-40B4-BE49-F238E27FC236}">
                <a16:creationId xmlns:a16="http://schemas.microsoft.com/office/drawing/2014/main" id="{9C538E71-3097-4E45-839F-189B4ECD76D4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5">
            <a:hlinkClick r:id="" action="ppaction://noaction">
              <a:snd r:embed="rId5" name="T1_W5F_7.1.wav"/>
            </a:hlinkClick>
            <a:extLst>
              <a:ext uri="{FF2B5EF4-FFF2-40B4-BE49-F238E27FC236}">
                <a16:creationId xmlns:a16="http://schemas.microsoft.com/office/drawing/2014/main" id="{309E8755-5E02-4A59-8ACD-CECDA2815274}"/>
              </a:ext>
            </a:extLst>
          </p:cNvPr>
          <p:cNvSpPr txBox="1"/>
          <p:nvPr/>
        </p:nvSpPr>
        <p:spPr>
          <a:xfrm>
            <a:off x="3148437" y="22010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Habla.</a:t>
            </a:r>
          </a:p>
        </p:txBody>
      </p:sp>
    </p:spTree>
    <p:extLst>
      <p:ext uri="{BB962C8B-B14F-4D97-AF65-F5344CB8AC3E}">
        <p14:creationId xmlns:p14="http://schemas.microsoft.com/office/powerpoint/2010/main" val="41291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7D1D209B-9006-4E11-9CE7-069547F618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B6E8F39-FB22-4159-B05A-551B9003E0CF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FD6657-2005-4DD9-B367-4CBABF768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CF90F03E-B1DE-481D-B829-739CFDB60C12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35F0CA-AE59-4166-86E0-EE073C4D1088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E99EE95E-063F-4701-A3A3-778068F9DE3F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9D07848C-B637-4453-ADA2-080D0E6B0400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8DAE231-9BCD-4E6E-8342-C70FE4E3EF5E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7A11E470-190D-4AF3-9107-2927FB6EAAD3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4E93714-089D-48C4-BE24-D3A7533CEBE1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869C15B9-EE0C-49AB-A6EE-47D1DF714BF3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4BFA73CA-B44E-4740-B88C-FE28E775FEC0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6A96EEC1-DD36-4927-A731-F5563CBBE44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920909-37BA-4A7D-ABA0-E34057EE1AEF}"/>
              </a:ext>
            </a:extLst>
          </p:cNvPr>
          <p:cNvSpPr txBox="1"/>
          <p:nvPr/>
        </p:nvSpPr>
        <p:spPr>
          <a:xfrm>
            <a:off x="1512053" y="713248"/>
            <a:ext cx="9167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concert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94A03A8C-03BD-4CE3-BAC2-DB6244B65DCB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D851FCB5-2CAE-4AC3-A987-630F90DF781E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E15CBE4E-E2F5-4BF2-9515-5083901D8D5D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59C0374D-0F47-4901-AAF9-1FBDF10D404A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3;p62">
            <a:extLst>
              <a:ext uri="{FF2B5EF4-FFF2-40B4-BE49-F238E27FC236}">
                <a16:creationId xmlns:a16="http://schemas.microsoft.com/office/drawing/2014/main" id="{89557715-015F-4207-99D1-B6BD5E4451BF}"/>
              </a:ext>
            </a:extLst>
          </p:cNvPr>
          <p:cNvSpPr/>
          <p:nvPr/>
        </p:nvSpPr>
        <p:spPr>
          <a:xfrm>
            <a:off x="4659497" y="2345790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7AA85620-FA7C-4831-A808-1881FE7C09F9}"/>
              </a:ext>
            </a:extLst>
          </p:cNvPr>
          <p:cNvSpPr/>
          <p:nvPr/>
        </p:nvSpPr>
        <p:spPr>
          <a:xfrm>
            <a:off x="7124486" y="236167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2;p62">
            <a:extLst>
              <a:ext uri="{FF2B5EF4-FFF2-40B4-BE49-F238E27FC236}">
                <a16:creationId xmlns:a16="http://schemas.microsoft.com/office/drawing/2014/main" id="{F215AC05-A977-4770-A921-CB376D28CDE1}"/>
              </a:ext>
            </a:extLst>
          </p:cNvPr>
          <p:cNvSpPr/>
          <p:nvPr/>
        </p:nvSpPr>
        <p:spPr>
          <a:xfrm>
            <a:off x="8742183" y="2359430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2E285-D6B2-454C-8BA3-A20C5BA7456B}"/>
              </a:ext>
            </a:extLst>
          </p:cNvPr>
          <p:cNvSpPr txBox="1"/>
          <p:nvPr/>
        </p:nvSpPr>
        <p:spPr>
          <a:xfrm>
            <a:off x="1521576" y="756193"/>
            <a:ext cx="90845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¿Cuál es la fecha del concierto?</a:t>
            </a:r>
          </a:p>
        </p:txBody>
      </p:sp>
    </p:spTree>
    <p:extLst>
      <p:ext uri="{BB962C8B-B14F-4D97-AF65-F5344CB8AC3E}">
        <p14:creationId xmlns:p14="http://schemas.microsoft.com/office/powerpoint/2010/main" val="24436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319;p15" descr="Speech Icon, Voice, Talking, Audio, Speech">
            <a:extLst>
              <a:ext uri="{FF2B5EF4-FFF2-40B4-BE49-F238E27FC236}">
                <a16:creationId xmlns:a16="http://schemas.microsoft.com/office/drawing/2014/main" id="{E08E445E-C284-445B-9196-FB2422C75D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1E5399A-FCA8-4CF2-A620-4C494D240E70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0E54103-D94F-41F4-AB3D-5B9089A2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30" name="Google Shape;696;p62">
            <a:extLst>
              <a:ext uri="{FF2B5EF4-FFF2-40B4-BE49-F238E27FC236}">
                <a16:creationId xmlns:a16="http://schemas.microsoft.com/office/drawing/2014/main" id="{67986E6C-7FFF-43B8-9D50-CB3FB1DE2BA7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31" name="Google Shape;695;p62">
            <a:extLst>
              <a:ext uri="{FF2B5EF4-FFF2-40B4-BE49-F238E27FC236}">
                <a16:creationId xmlns:a16="http://schemas.microsoft.com/office/drawing/2014/main" id="{851E396F-1D6F-48D8-9483-E9B20D9E4B6C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7;p62">
            <a:extLst>
              <a:ext uri="{FF2B5EF4-FFF2-40B4-BE49-F238E27FC236}">
                <a16:creationId xmlns:a16="http://schemas.microsoft.com/office/drawing/2014/main" id="{E4665792-E8D1-4822-A042-817FF8BF9784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8;p62">
            <a:extLst>
              <a:ext uri="{FF2B5EF4-FFF2-40B4-BE49-F238E27FC236}">
                <a16:creationId xmlns:a16="http://schemas.microsoft.com/office/drawing/2014/main" id="{BC87559D-8747-41C4-9F9A-C5BE4A22D99C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1;p62">
            <a:extLst>
              <a:ext uri="{FF2B5EF4-FFF2-40B4-BE49-F238E27FC236}">
                <a16:creationId xmlns:a16="http://schemas.microsoft.com/office/drawing/2014/main" id="{3799C557-5FE4-4D82-9DC0-F7A17E2775CE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1F939904-97BC-43CC-9B11-B437D483EF26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3;p62">
            <a:extLst>
              <a:ext uri="{FF2B5EF4-FFF2-40B4-BE49-F238E27FC236}">
                <a16:creationId xmlns:a16="http://schemas.microsoft.com/office/drawing/2014/main" id="{BA298E89-B297-4826-AF60-F0048E14F2DB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1;p62">
            <a:extLst>
              <a:ext uri="{FF2B5EF4-FFF2-40B4-BE49-F238E27FC236}">
                <a16:creationId xmlns:a16="http://schemas.microsoft.com/office/drawing/2014/main" id="{1D9CC1F3-3178-4B58-BD53-64F53E0A7D60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2;p62">
            <a:extLst>
              <a:ext uri="{FF2B5EF4-FFF2-40B4-BE49-F238E27FC236}">
                <a16:creationId xmlns:a16="http://schemas.microsoft.com/office/drawing/2014/main" id="{9BAE6C8D-9904-4C33-9A10-05D3B4BC752F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3;p62">
            <a:extLst>
              <a:ext uri="{FF2B5EF4-FFF2-40B4-BE49-F238E27FC236}">
                <a16:creationId xmlns:a16="http://schemas.microsoft.com/office/drawing/2014/main" id="{DD649624-F4E1-4932-8F2E-7D6EBB1CDF2F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F0D742-6F12-4FC8-A22B-83B5C95CCA6F}"/>
              </a:ext>
            </a:extLst>
          </p:cNvPr>
          <p:cNvSpPr txBox="1"/>
          <p:nvPr/>
        </p:nvSpPr>
        <p:spPr>
          <a:xfrm>
            <a:off x="1503172" y="861965"/>
            <a:ext cx="845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Google Shape;699;p62">
            <a:extLst>
              <a:ext uri="{FF2B5EF4-FFF2-40B4-BE49-F238E27FC236}">
                <a16:creationId xmlns:a16="http://schemas.microsoft.com/office/drawing/2014/main" id="{5CD677E5-608F-46A4-98F1-30D85912A3A2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700;p62">
            <a:extLst>
              <a:ext uri="{FF2B5EF4-FFF2-40B4-BE49-F238E27FC236}">
                <a16:creationId xmlns:a16="http://schemas.microsoft.com/office/drawing/2014/main" id="{F60BFDB9-FD29-44C4-9A36-6D00748271C8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702;p62">
            <a:extLst>
              <a:ext uri="{FF2B5EF4-FFF2-40B4-BE49-F238E27FC236}">
                <a16:creationId xmlns:a16="http://schemas.microsoft.com/office/drawing/2014/main" id="{FD48AF80-73BC-40C5-886D-89E7F5C3197B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703;p62">
            <a:extLst>
              <a:ext uri="{FF2B5EF4-FFF2-40B4-BE49-F238E27FC236}">
                <a16:creationId xmlns:a16="http://schemas.microsoft.com/office/drawing/2014/main" id="{64467331-A100-43ED-AC50-9020BB96DA4A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703;p62">
            <a:extLst>
              <a:ext uri="{FF2B5EF4-FFF2-40B4-BE49-F238E27FC236}">
                <a16:creationId xmlns:a16="http://schemas.microsoft.com/office/drawing/2014/main" id="{BC4D429E-2027-458A-B495-FF199B8CAC8F}"/>
              </a:ext>
            </a:extLst>
          </p:cNvPr>
          <p:cNvSpPr/>
          <p:nvPr/>
        </p:nvSpPr>
        <p:spPr>
          <a:xfrm>
            <a:off x="4659497" y="2361585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2;p62">
            <a:extLst>
              <a:ext uri="{FF2B5EF4-FFF2-40B4-BE49-F238E27FC236}">
                <a16:creationId xmlns:a16="http://schemas.microsoft.com/office/drawing/2014/main" id="{F8AE695F-9718-41A6-A5A7-FBE186556F82}"/>
              </a:ext>
            </a:extLst>
          </p:cNvPr>
          <p:cNvSpPr/>
          <p:nvPr/>
        </p:nvSpPr>
        <p:spPr>
          <a:xfrm>
            <a:off x="7124486" y="237747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</a:p>
        </p:txBody>
      </p:sp>
      <p:sp>
        <p:nvSpPr>
          <p:cNvPr id="69" name="Google Shape;702;p62">
            <a:extLst>
              <a:ext uri="{FF2B5EF4-FFF2-40B4-BE49-F238E27FC236}">
                <a16:creationId xmlns:a16="http://schemas.microsoft.com/office/drawing/2014/main" id="{E931314D-D982-41BE-9119-4E2D9D466944}"/>
              </a:ext>
            </a:extLst>
          </p:cNvPr>
          <p:cNvSpPr/>
          <p:nvPr/>
        </p:nvSpPr>
        <p:spPr>
          <a:xfrm>
            <a:off x="8742183" y="237522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470;p55">
            <a:extLst>
              <a:ext uri="{FF2B5EF4-FFF2-40B4-BE49-F238E27FC236}">
                <a16:creationId xmlns:a16="http://schemas.microsoft.com/office/drawing/2014/main" id="{1F5DB362-B738-4907-AE93-B7F0CBD2B323}"/>
              </a:ext>
            </a:extLst>
          </p:cNvPr>
          <p:cNvSpPr txBox="1"/>
          <p:nvPr/>
        </p:nvSpPr>
        <p:spPr>
          <a:xfrm>
            <a:off x="1144914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471;p55">
            <a:extLst>
              <a:ext uri="{FF2B5EF4-FFF2-40B4-BE49-F238E27FC236}">
                <a16:creationId xmlns:a16="http://schemas.microsoft.com/office/drawing/2014/main" id="{5F522990-623F-4CAF-A93E-A140D8220E47}"/>
              </a:ext>
            </a:extLst>
          </p:cNvPr>
          <p:cNvSpPr txBox="1"/>
          <p:nvPr/>
        </p:nvSpPr>
        <p:spPr>
          <a:xfrm>
            <a:off x="1144914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472;p55">
            <a:extLst>
              <a:ext uri="{FF2B5EF4-FFF2-40B4-BE49-F238E27FC236}">
                <a16:creationId xmlns:a16="http://schemas.microsoft.com/office/drawing/2014/main" id="{FEE74E54-5429-41EC-BECB-D6F535D80CC4}"/>
              </a:ext>
            </a:extLst>
          </p:cNvPr>
          <p:cNvSpPr txBox="1"/>
          <p:nvPr/>
        </p:nvSpPr>
        <p:spPr>
          <a:xfrm>
            <a:off x="1144914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473;p55">
            <a:extLst>
              <a:ext uri="{FF2B5EF4-FFF2-40B4-BE49-F238E27FC236}">
                <a16:creationId xmlns:a16="http://schemas.microsoft.com/office/drawing/2014/main" id="{422DA130-75CA-4DD7-A21A-FD605E2AED73}"/>
              </a:ext>
            </a:extLst>
          </p:cNvPr>
          <p:cNvSpPr txBox="1"/>
          <p:nvPr/>
        </p:nvSpPr>
        <p:spPr>
          <a:xfrm>
            <a:off x="1144914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74;p55">
            <a:extLst>
              <a:ext uri="{FF2B5EF4-FFF2-40B4-BE49-F238E27FC236}">
                <a16:creationId xmlns:a16="http://schemas.microsoft.com/office/drawing/2014/main" id="{95AE5622-A4AC-41D6-A8BC-10E0916272E3}"/>
              </a:ext>
            </a:extLst>
          </p:cNvPr>
          <p:cNvSpPr txBox="1"/>
          <p:nvPr/>
        </p:nvSpPr>
        <p:spPr>
          <a:xfrm>
            <a:off x="1144914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930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2429</Words>
  <Application>Microsoft Office PowerPoint</Application>
  <PresentationFormat>Widescreen</PresentationFormat>
  <Paragraphs>603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docs-Century Gothic</vt:lpstr>
      <vt:lpstr>Arial</vt:lpstr>
      <vt:lpstr>Calibri</vt:lpstr>
      <vt:lpstr>Calibri Light</vt:lpstr>
      <vt:lpstr>Century Gothic</vt:lpstr>
      <vt:lpstr>Modern Love</vt:lpstr>
      <vt:lpstr>Office Theme</vt:lpstr>
      <vt:lpstr>Describing me and others </vt:lpstr>
      <vt:lpstr>Follow up 1 </vt:lpstr>
      <vt:lpstr>Follow up 2: </vt:lpstr>
      <vt:lpstr>Follow up 3: </vt:lpstr>
      <vt:lpstr>Follow up 3: </vt:lpstr>
      <vt:lpstr>Follow up 4: </vt:lpstr>
      <vt:lpstr>Follow up 4 </vt:lpstr>
      <vt:lpstr>Follow up 4 </vt:lpstr>
      <vt:lpstr>Follow up 4 </vt:lpstr>
      <vt:lpstr>Follow up 4 </vt:lpstr>
      <vt:lpstr>Follow up 4 </vt:lpstr>
      <vt:lpstr>Follow up 4</vt:lpstr>
      <vt:lpstr>Follow up 4 </vt:lpstr>
      <vt:lpstr>Follow up 4 </vt:lpstr>
      <vt:lpstr>Follow up 5a: </vt:lpstr>
      <vt:lpstr>Follow up 5b: </vt:lpstr>
      <vt:lpstr>Handout Follow up 5a: </vt:lpstr>
      <vt:lpstr>Handout Follow up 5b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Rachel Hawkes</cp:lastModifiedBy>
  <cp:revision>23</cp:revision>
  <dcterms:created xsi:type="dcterms:W3CDTF">2021-07-23T11:23:56Z</dcterms:created>
  <dcterms:modified xsi:type="dcterms:W3CDTF">2022-09-03T06:24:41Z</dcterms:modified>
</cp:coreProperties>
</file>