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53" r:id="rId2"/>
    <p:sldId id="442" r:id="rId3"/>
    <p:sldId id="453" r:id="rId4"/>
    <p:sldId id="454" r:id="rId5"/>
    <p:sldId id="444" r:id="rId6"/>
    <p:sldId id="457" r:id="rId7"/>
    <p:sldId id="452" r:id="rId8"/>
    <p:sldId id="458" r:id="rId9"/>
    <p:sldId id="456" r:id="rId10"/>
    <p:sldId id="443" r:id="rId11"/>
    <p:sldId id="342" r:id="rId12"/>
    <p:sldId id="459" r:id="rId13"/>
    <p:sldId id="2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5218" autoAdjust="0"/>
  </p:normalViewPr>
  <p:slideViewPr>
    <p:cSldViewPr snapToGrid="0">
      <p:cViewPr varScale="1">
        <p:scale>
          <a:sx n="97" d="100"/>
          <a:sy n="97" d="100"/>
        </p:scale>
        <p:origin x="294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1031B-34DE-4A78-9E82-37C557B46456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5CB3E-F697-4EF5-82C2-431E736C4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43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NCELP resources are given in the NCELP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Phonics</a:t>
            </a:r>
            <a:r>
              <a:rPr lang="en-GB" sz="10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id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ea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[247]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oe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ste [2416] l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ee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 [209] f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eo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[2373]</a:t>
            </a:r>
            <a:endParaRPr lang="en-GB" b="1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</a:t>
            </a:r>
            <a:r>
              <a:rPr lang="en-GB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n-GB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concierto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[1456] </a:t>
            </a:r>
            <a:r>
              <a:rPr lang="en-GB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fiesta 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[796]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mes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[288]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enero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[1173] febrero [1419] marzo [1231]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abril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[1064] mayo [909]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junio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[1035]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julio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[659] septiembre [1150]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octubre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[1242]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noviembre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[1434]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diciembre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[1165]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cuándo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[138] de [2] </a:t>
            </a:r>
            <a:r>
              <a:rPr lang="en-GB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trece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[2700] </a:t>
            </a:r>
            <a:r>
              <a:rPr lang="en-GB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catorce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[2411] </a:t>
            </a:r>
            <a:r>
              <a:rPr lang="en-GB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quince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[1215] </a:t>
            </a:r>
            <a:r>
              <a:rPr lang="en-GB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dieciséis</a:t>
            </a:r>
            <a:r>
              <a:rPr lang="en-GB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[3373]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diecisiete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[3400]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dieciocho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[2730]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diecinueve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[4232] </a:t>
            </a:r>
            <a:r>
              <a:rPr lang="en-GB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veinte</a:t>
            </a:r>
            <a:r>
              <a:rPr lang="en-GB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[819] </a:t>
            </a:r>
            <a:r>
              <a:rPr lang="en-GB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veintiuno</a:t>
            </a:r>
            <a:r>
              <a:rPr lang="en-GB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[819/425]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veintidós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|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veintitrés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|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veinticuatro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|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veinticinco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|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veintiseis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|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veintisiete|veintiocho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|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veintinueve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| </a:t>
            </a:r>
            <a:r>
              <a:rPr lang="en-GB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treinta</a:t>
            </a:r>
            <a:r>
              <a:rPr lang="en-GB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[830]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treinta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y uno [830/4/425]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Revisit 1: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estar [21] estoy [21] estás [21] ser [7] soy [7] eres [7] quién [289] amigo(a) [210] profesor(a) [501] contento [1949] divertido [2465] elegante [2742] enfermo [1092] increíble [1642] inteligente [2167] lento [1569] perfecto [1115] pesado [2166] preparado [2092] rápido [870] serio [856] triste [1370] ¡Buenos días! [103/65] ¡Buenas tardes! [103/392] hola [1245]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Revisit 2: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calor [1852] frío [1307] miedo [755] sueño [460]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question word ¿</a:t>
            </a:r>
            <a:r>
              <a:rPr lang="en-GB" b="0" dirty="0" err="1"/>
              <a:t>cuándo</a:t>
            </a:r>
            <a:r>
              <a:rPr lang="en-GB" b="0" dirty="0"/>
              <a:t>?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&amp; get them to repeat one more time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 &amp; elicit English translation from students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Gesture: </a:t>
            </a:r>
            <a:r>
              <a:rPr lang="en-GB" b="0" dirty="0"/>
              <a:t>turn to look at left wrist where a watch might be worn and tap it twice, in time with the two syllables of </a:t>
            </a:r>
            <a:r>
              <a:rPr lang="en-GB" b="0" dirty="0" err="1"/>
              <a:t>cuán</a:t>
            </a:r>
            <a:r>
              <a:rPr lang="en-GB" b="0" dirty="0"/>
              <a:t>-do.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840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Time:  </a:t>
            </a:r>
            <a:r>
              <a:rPr lang="en-GB" b="0" baseline="0" dirty="0"/>
              <a:t>6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practise understanding cardinal numbers in dates.</a:t>
            </a:r>
          </a:p>
          <a:p>
            <a:endParaRPr lang="en-GB" b="0" baseline="0" dirty="0"/>
          </a:p>
          <a:p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Students listen to the date given for each concert, and write down the number.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Click on the balloons to hear the audio.</a:t>
            </a:r>
            <a:r>
              <a:rPr lang="en-GB" b="0" baseline="0" dirty="0"/>
              <a:t>.</a:t>
            </a:r>
            <a:br>
              <a:rPr lang="en-GB" b="0" baseline="0" dirty="0"/>
            </a:br>
            <a:r>
              <a:rPr lang="en-GB" b="1" baseline="0" dirty="0"/>
              <a:t>2. </a:t>
            </a:r>
            <a:r>
              <a:rPr lang="en-GB" b="0" baseline="0" dirty="0"/>
              <a:t>In feedback, teachers can ask: “</a:t>
            </a:r>
            <a:r>
              <a:rPr lang="en-GB" b="0" baseline="0" dirty="0" err="1"/>
              <a:t>Qué</a:t>
            </a:r>
            <a:r>
              <a:rPr lang="en-GB" b="0" baseline="0" dirty="0"/>
              <a:t> </a:t>
            </a:r>
            <a:r>
              <a:rPr lang="en-GB" b="0" baseline="0" dirty="0" err="1"/>
              <a:t>concierto</a:t>
            </a:r>
            <a:r>
              <a:rPr lang="en-GB" b="0" baseline="0" dirty="0"/>
              <a:t> es el X de X?”’ to elicit the names from students, and allow them another opportunity to hear and understand the dates one more time. 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i="1" baseline="0" dirty="0"/>
              <a:t>Note: </a:t>
            </a:r>
            <a:r>
              <a:rPr lang="en-GB" b="0" baseline="0" dirty="0"/>
              <a:t>these are bands and singer from the Hispanic world. 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n-GB" b="0" baseline="0" dirty="0"/>
              <a:t>[</a:t>
            </a:r>
            <a:r>
              <a:rPr lang="en-GB" b="0" baseline="0" dirty="0" err="1"/>
              <a:t>Maná</a:t>
            </a:r>
            <a:r>
              <a:rPr lang="en-GB" b="0" baseline="0" dirty="0"/>
              <a:t>] El </a:t>
            </a:r>
            <a:r>
              <a:rPr lang="en-GB" b="0" baseline="0" dirty="0" err="1"/>
              <a:t>concierto</a:t>
            </a:r>
            <a:r>
              <a:rPr lang="en-GB" b="0" baseline="0" dirty="0"/>
              <a:t> de </a:t>
            </a:r>
            <a:r>
              <a:rPr lang="en-GB" b="0" baseline="0" dirty="0" err="1"/>
              <a:t>Maná</a:t>
            </a:r>
            <a:r>
              <a:rPr lang="en-GB" b="0" baseline="0" dirty="0"/>
              <a:t> es el 17 de </a:t>
            </a:r>
            <a:r>
              <a:rPr lang="en-GB" b="0" baseline="0" dirty="0" err="1"/>
              <a:t>diciembre</a:t>
            </a:r>
            <a:br>
              <a:rPr lang="en-GB" b="0" baseline="0" dirty="0"/>
            </a:br>
            <a:r>
              <a:rPr lang="en-GB" b="0" baseline="0" dirty="0"/>
              <a:t>[</a:t>
            </a:r>
            <a:r>
              <a:rPr lang="en-GB" b="0" baseline="0" dirty="0" err="1"/>
              <a:t>Serrat</a:t>
            </a:r>
            <a:r>
              <a:rPr lang="en-GB" b="0" baseline="0" dirty="0"/>
              <a:t>] El </a:t>
            </a:r>
            <a:r>
              <a:rPr lang="en-GB" b="0" baseline="0" dirty="0" err="1"/>
              <a:t>concierto</a:t>
            </a:r>
            <a:r>
              <a:rPr lang="en-GB" b="0" baseline="0" dirty="0"/>
              <a:t> de </a:t>
            </a:r>
            <a:r>
              <a:rPr lang="en-GB" b="0" baseline="0" dirty="0" err="1"/>
              <a:t>Serrat</a:t>
            </a:r>
            <a:r>
              <a:rPr lang="en-GB" b="0" baseline="0" dirty="0"/>
              <a:t> es el 24 de marzo</a:t>
            </a:r>
            <a:br>
              <a:rPr lang="en-GB" b="0" baseline="0" dirty="0"/>
            </a:br>
            <a:r>
              <a:rPr lang="en-GB" b="0" baseline="0" dirty="0"/>
              <a:t>[</a:t>
            </a:r>
            <a:r>
              <a:rPr lang="en-GB" b="0" baseline="0" dirty="0" err="1"/>
              <a:t>Juanes</a:t>
            </a:r>
            <a:r>
              <a:rPr lang="en-GB" b="0" baseline="0" dirty="0"/>
              <a:t>] El </a:t>
            </a:r>
            <a:r>
              <a:rPr lang="en-GB" b="0" baseline="0" dirty="0" err="1"/>
              <a:t>concierto</a:t>
            </a:r>
            <a:r>
              <a:rPr lang="en-GB" b="0" baseline="0" dirty="0"/>
              <a:t> de </a:t>
            </a:r>
            <a:r>
              <a:rPr lang="en-GB" b="0" baseline="0" dirty="0" err="1"/>
              <a:t>Juanes</a:t>
            </a:r>
            <a:r>
              <a:rPr lang="en-GB" b="0" baseline="0" dirty="0"/>
              <a:t> es el 19 de </a:t>
            </a:r>
            <a:r>
              <a:rPr lang="en-GB" b="0" baseline="0" dirty="0" err="1"/>
              <a:t>octubre</a:t>
            </a:r>
            <a:br>
              <a:rPr lang="en-GB" b="0" baseline="0" dirty="0"/>
            </a:br>
            <a:r>
              <a:rPr lang="en-GB" b="0" baseline="0" dirty="0"/>
              <a:t>[</a:t>
            </a:r>
            <a:r>
              <a:rPr lang="en-GB" b="0" baseline="0" dirty="0" err="1"/>
              <a:t>Rosalía</a:t>
            </a:r>
            <a:r>
              <a:rPr lang="en-GB" b="0" baseline="0" dirty="0"/>
              <a:t>] El </a:t>
            </a:r>
            <a:r>
              <a:rPr lang="en-GB" b="0" baseline="0" dirty="0" err="1"/>
              <a:t>concierto</a:t>
            </a:r>
            <a:r>
              <a:rPr lang="en-GB" b="0" baseline="0" dirty="0"/>
              <a:t> de </a:t>
            </a:r>
            <a:r>
              <a:rPr lang="en-GB" b="0" baseline="0" dirty="0" err="1"/>
              <a:t>Rosalía</a:t>
            </a:r>
            <a:r>
              <a:rPr lang="en-GB" b="0" baseline="0" dirty="0"/>
              <a:t> es el 30 de </a:t>
            </a:r>
            <a:r>
              <a:rPr lang="en-GB" b="0" baseline="0" dirty="0" err="1"/>
              <a:t>julio</a:t>
            </a: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[Camilo] El </a:t>
            </a:r>
            <a:r>
              <a:rPr lang="en-GB" b="0" baseline="0" dirty="0" err="1"/>
              <a:t>concierto</a:t>
            </a:r>
            <a:r>
              <a:rPr lang="en-GB" b="0" baseline="0" dirty="0"/>
              <a:t> de Camilo es el 22 de </a:t>
            </a:r>
            <a:r>
              <a:rPr lang="en-GB" b="0" baseline="0" dirty="0" err="1"/>
              <a:t>agosto</a:t>
            </a: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[</a:t>
            </a:r>
            <a:r>
              <a:rPr lang="en-GB" b="0" baseline="0" dirty="0" err="1"/>
              <a:t>Estopa</a:t>
            </a:r>
            <a:r>
              <a:rPr lang="en-GB" b="0" baseline="0" dirty="0"/>
              <a:t>] El </a:t>
            </a:r>
            <a:r>
              <a:rPr lang="en-GB" b="0" baseline="0" dirty="0" err="1"/>
              <a:t>concierto</a:t>
            </a:r>
            <a:r>
              <a:rPr lang="en-GB" b="0" baseline="0" dirty="0"/>
              <a:t> de </a:t>
            </a:r>
            <a:r>
              <a:rPr lang="en-GB" b="0" baseline="0" dirty="0" err="1"/>
              <a:t>Estopa</a:t>
            </a:r>
            <a:r>
              <a:rPr lang="en-GB" b="0" baseline="0" dirty="0"/>
              <a:t> es el 28 de febrero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[Amaral] El </a:t>
            </a:r>
            <a:r>
              <a:rPr lang="en-GB" b="0" baseline="0" dirty="0" err="1"/>
              <a:t>concierto</a:t>
            </a:r>
            <a:r>
              <a:rPr lang="en-GB" b="0" baseline="0" dirty="0"/>
              <a:t> de Amaral es el 16 de mayo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dirty="0">
                <a:effectLst/>
              </a:rPr>
            </a:br>
            <a:br>
              <a:rPr lang="en-GB" b="0" dirty="0">
                <a:effectLst/>
              </a:rPr>
            </a:br>
            <a:br>
              <a:rPr lang="en-GB" b="0" dirty="0">
                <a:effectLst/>
              </a:rPr>
            </a:b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endParaRPr lang="en-GB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5703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introduce the idea of ‘strong’ vowels and their pronunciation.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Generally, Spanish vowels are very much more ‘open-mouthed’ than English vowels. The word ‘i-de-a’ is a good example for this as you get a very physically obvious dropping down of the jaw as you pronounce through the word.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clicks through animations to present the new information.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models pronunciation and/or plays audio.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say the four words in chorus, opening their mouth fully and pronouncing the strong vowels separately.</a:t>
            </a:r>
          </a:p>
          <a:p>
            <a:pPr marL="0" indent="0">
              <a:buNone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br>
              <a:rPr lang="en-GB" dirty="0"/>
            </a:br>
            <a:r>
              <a:rPr lang="en-GB" dirty="0" err="1"/>
              <a:t>feo</a:t>
            </a:r>
            <a:br>
              <a:rPr lang="en-GB" dirty="0"/>
            </a:br>
            <a:r>
              <a:rPr lang="en-GB" dirty="0"/>
              <a:t>leer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 err="1"/>
              <a:t>oeste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idea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840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3 minutes (two slides)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</a:t>
            </a:r>
            <a:r>
              <a:rPr lang="en-GB" b="1" baseline="0" dirty="0"/>
              <a:t> </a:t>
            </a:r>
            <a:r>
              <a:rPr lang="en-GB" b="0" baseline="0" dirty="0"/>
              <a:t>present the key knowledge needed for the formation of numbers 13 - 19.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Spanish for numbers 13 – 15 again.  Audio has been added to these numbers (digits) to allow for listen and check.  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 err="1"/>
              <a:t>trece</a:t>
            </a:r>
            <a:br>
              <a:rPr lang="en-GB" b="0" dirty="0"/>
            </a:br>
            <a:r>
              <a:rPr lang="en-GB" b="0" dirty="0" err="1"/>
              <a:t>catorce</a:t>
            </a:r>
            <a:br>
              <a:rPr lang="en-GB" b="0" dirty="0"/>
            </a:br>
            <a:r>
              <a:rPr lang="en-GB" b="0" dirty="0"/>
              <a:t>quince</a:t>
            </a:r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192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Spanish for numbers 16 - 19.  Audio has been added to these numbers to allow for listen and check.  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i="1" baseline="0" dirty="0"/>
              <a:t>Note: </a:t>
            </a:r>
            <a:r>
              <a:rPr lang="en-GB" b="0" i="0" baseline="0" dirty="0"/>
              <a:t>Speech bubble reminds pupils about rules for accents (we add an accent on the last syllable when it is stressed and the word ends in –n, -s or vowel). 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 err="1"/>
              <a:t>dieciséis</a:t>
            </a:r>
            <a:br>
              <a:rPr lang="en-GB" dirty="0"/>
            </a:br>
            <a:r>
              <a:rPr lang="en-GB" dirty="0" err="1"/>
              <a:t>diecisiete</a:t>
            </a:r>
            <a:br>
              <a:rPr lang="en-GB" dirty="0"/>
            </a:br>
            <a:r>
              <a:rPr lang="en-GB" dirty="0" err="1"/>
              <a:t>dieciocho</a:t>
            </a:r>
            <a:br>
              <a:rPr lang="en-GB" dirty="0"/>
            </a:br>
            <a:r>
              <a:rPr lang="en-GB" dirty="0" err="1"/>
              <a:t>diecinueve</a:t>
            </a: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3938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minutes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understanding and transcribing cardinal numbers (10 -19)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Do the example with pupils.  Click E to list.  Pupils write the number in digits and letters. Click to check the answer.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Complete items 1-9, then click to check. 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feedback, teachers can ask for the number in Spanish. This has been included in the answers to provide pupils with support when giving the number.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br>
              <a:rPr lang="en-GB" b="0" dirty="0">
                <a:effectLst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Ej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trece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diez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doce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dieciséis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quince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dieciocho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catorce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diecinueve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once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diecisiete</a:t>
            </a:r>
            <a:endParaRPr lang="en-GB" b="0" dirty="0">
              <a:effectLst/>
            </a:endParaRPr>
          </a:p>
          <a:p>
            <a:br>
              <a:rPr lang="en-GB" b="0" dirty="0">
                <a:effectLst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2705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3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</a:t>
            </a:r>
            <a:r>
              <a:rPr lang="en-GB" b="1" baseline="0" dirty="0"/>
              <a:t> </a:t>
            </a:r>
            <a:r>
              <a:rPr lang="en-GB" b="0" baseline="0" dirty="0"/>
              <a:t>present the key knowledge needed for the formation of numbers 20-31.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Spanish for numbers 21- 26.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3</a:t>
            </a:r>
            <a:r>
              <a:rPr lang="en-GB" b="0" baseline="0" dirty="0"/>
              <a:t>. Explain the rule for 31 to 39 and how this differs from twenties. 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1" baseline="0" dirty="0"/>
              <a:t>Notes: </a:t>
            </a:r>
            <a:br>
              <a:rPr lang="en-GB" b="1" i="1" baseline="0" dirty="0"/>
            </a:br>
            <a:r>
              <a:rPr lang="en-GB" b="0" i="0" baseline="0" dirty="0"/>
              <a:t>i) the rule for 31 + is explained but pupils will only be expected to understand and produce 31. </a:t>
            </a:r>
            <a:br>
              <a:rPr lang="en-GB" b="0" i="0" baseline="0" dirty="0"/>
            </a:br>
            <a:r>
              <a:rPr lang="en-GB" b="0" i="0" baseline="0" dirty="0"/>
              <a:t>ii) Speech bubble reminds pupils about rules for accents (we add an accent on the last syllable when it is stressed and the word ends in –n, -s or vowel).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baseline="0" dirty="0"/>
            </a:br>
            <a:endParaRPr lang="en-GB" b="0" baseline="0" dirty="0"/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4153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minutes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reading aloud, understanding and transcribing cardinal numbers (22 -31).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Explain the task to pupils, using the Spanish instructions.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Pupil B turns away from the board with a pen and something to write on.  They will just write the digits this time.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Click to bring up the first set of numbers.  Pupil A reads the numbers slowly and carefully, one by one, repeating as necessary.  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Pupil B writes down the 5 numbers, then turns back to face the board.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Teacher elicits numbers in Spanish from pupils chorally for additional read aloud practice, and click to reveal the number answers.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Pupils swap roles. 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Repeat steps 2 – 5 with the 2</a:t>
            </a:r>
            <a:r>
              <a:rPr lang="en-GB" sz="18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nd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set of numbers.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If required, teachers can click the number buttons to hear the numbers said by a native speaker.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Veinticinco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treinta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 uno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Veintinueve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Veintiséis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Veintiocho</a:t>
            </a:r>
            <a:endParaRPr lang="en-GB" sz="1800" b="0" i="0" u="none" strike="noStrike" dirty="0">
              <a:solidFill>
                <a:schemeClr val="tx1"/>
              </a:solidFill>
              <a:effectLst/>
              <a:latin typeface="+mn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Veintidós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Treinta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Veinticuatro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Veintisiete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veintitrés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b="0" dirty="0">
                <a:effectLst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3636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minutes (two slides)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revisit months of the year.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In pairs and alternating, pupils need to say the months in chronological order as quickly as possible and before the 12 seconds elapse.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They should have 2-3 attempts, to improve their spoken performance each time.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Pupil A then secretly selects 3 months (making a note that s/he can show his partner).  Pupil B needs to try to say his/her partner’s 3 months correctly, within the 12 second time limit. S/he will need to say as many months as s/he can, but will naturally opt to say them out of order to try to match his/her partner’s choices.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Pupils then swap roles to play again.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Click on the words to hear them spoken by a native speaker, if desired.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586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revisit months of the year.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Pupils need to write the months in order, filling in the missing letters, within the 60 second time limit.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Teacher starts the timer.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Click to show the full words for pupils to check their answers.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036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70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905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222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382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572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610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6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013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302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20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350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51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13" Type="http://schemas.openxmlformats.org/officeDocument/2006/relationships/audio" Target="../media/audio50.wav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audio" Target="../media/audio40.wav"/><Relationship Id="rId21" Type="http://schemas.openxmlformats.org/officeDocument/2006/relationships/image" Target="../media/image51.png"/><Relationship Id="rId7" Type="http://schemas.openxmlformats.org/officeDocument/2006/relationships/audio" Target="../media/audio44.wav"/><Relationship Id="rId12" Type="http://schemas.openxmlformats.org/officeDocument/2006/relationships/audio" Target="../media/audio49.wav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3.wav"/><Relationship Id="rId11" Type="http://schemas.openxmlformats.org/officeDocument/2006/relationships/audio" Target="../media/audio48.wav"/><Relationship Id="rId24" Type="http://schemas.openxmlformats.org/officeDocument/2006/relationships/image" Target="../media/image54.png"/><Relationship Id="rId5" Type="http://schemas.openxmlformats.org/officeDocument/2006/relationships/audio" Target="../media/audio42.wav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audio" Target="../media/audio47.wav"/><Relationship Id="rId19" Type="http://schemas.openxmlformats.org/officeDocument/2006/relationships/image" Target="../media/image49.png"/><Relationship Id="rId4" Type="http://schemas.openxmlformats.org/officeDocument/2006/relationships/audio" Target="../media/audio41.wav"/><Relationship Id="rId9" Type="http://schemas.openxmlformats.org/officeDocument/2006/relationships/audio" Target="../media/audio46.wav"/><Relationship Id="rId14" Type="http://schemas.openxmlformats.org/officeDocument/2006/relationships/audio" Target="../media/audio51.wav"/><Relationship Id="rId22" Type="http://schemas.openxmlformats.org/officeDocument/2006/relationships/image" Target="../media/image52.png"/><Relationship Id="rId27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gif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6.wav"/><Relationship Id="rId13" Type="http://schemas.openxmlformats.org/officeDocument/2006/relationships/image" Target="../media/image60.png"/><Relationship Id="rId18" Type="http://schemas.openxmlformats.org/officeDocument/2006/relationships/image" Target="../media/image63.png"/><Relationship Id="rId3" Type="http://schemas.openxmlformats.org/officeDocument/2006/relationships/image" Target="../media/image22.png"/><Relationship Id="rId7" Type="http://schemas.openxmlformats.org/officeDocument/2006/relationships/audio" Target="../media/audio55.wav"/><Relationship Id="rId12" Type="http://schemas.openxmlformats.org/officeDocument/2006/relationships/audio" Target="../media/audio60.wav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4.wav"/><Relationship Id="rId11" Type="http://schemas.openxmlformats.org/officeDocument/2006/relationships/audio" Target="../media/audio59.wav"/><Relationship Id="rId5" Type="http://schemas.openxmlformats.org/officeDocument/2006/relationships/audio" Target="../media/audio53.wav"/><Relationship Id="rId15" Type="http://schemas.openxmlformats.org/officeDocument/2006/relationships/image" Target="../media/image62.png"/><Relationship Id="rId10" Type="http://schemas.openxmlformats.org/officeDocument/2006/relationships/audio" Target="../media/audio58.wav"/><Relationship Id="rId19" Type="http://schemas.openxmlformats.org/officeDocument/2006/relationships/image" Target="../media/image64.png"/><Relationship Id="rId4" Type="http://schemas.openxmlformats.org/officeDocument/2006/relationships/audio" Target="../media/audio52.wav"/><Relationship Id="rId9" Type="http://schemas.openxmlformats.org/officeDocument/2006/relationships/audio" Target="../media/audio57.wav"/><Relationship Id="rId1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audio" Target="../media/audio5.wav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6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audio" Target="../media/audio8.wav"/><Relationship Id="rId4" Type="http://schemas.openxmlformats.org/officeDocument/2006/relationships/audio" Target="../media/audio7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3.wdp"/><Relationship Id="rId3" Type="http://schemas.openxmlformats.org/officeDocument/2006/relationships/audio" Target="../media/audio9.wav"/><Relationship Id="rId7" Type="http://schemas.openxmlformats.org/officeDocument/2006/relationships/image" Target="../media/image14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2.wav"/><Relationship Id="rId11" Type="http://schemas.microsoft.com/office/2007/relationships/hdphoto" Target="../media/hdphoto2.wdp"/><Relationship Id="rId5" Type="http://schemas.openxmlformats.org/officeDocument/2006/relationships/audio" Target="../media/audio11.wav"/><Relationship Id="rId15" Type="http://schemas.microsoft.com/office/2007/relationships/hdphoto" Target="../media/hdphoto4.wdp"/><Relationship Id="rId10" Type="http://schemas.openxmlformats.org/officeDocument/2006/relationships/image" Target="../media/image19.png"/><Relationship Id="rId4" Type="http://schemas.openxmlformats.org/officeDocument/2006/relationships/audio" Target="../media/audio10.wav"/><Relationship Id="rId9" Type="http://schemas.microsoft.com/office/2007/relationships/hdphoto" Target="../media/hdphoto1.wdp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audio" Target="../media/audio17.wav"/><Relationship Id="rId3" Type="http://schemas.openxmlformats.org/officeDocument/2006/relationships/image" Target="../media/image22.png"/><Relationship Id="rId21" Type="http://schemas.openxmlformats.org/officeDocument/2006/relationships/audio" Target="../media/audio20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audio" Target="../media/audio16.wav"/><Relationship Id="rId25" Type="http://schemas.openxmlformats.org/officeDocument/2006/relationships/audio" Target="../media/audio24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png"/><Relationship Id="rId20" Type="http://schemas.openxmlformats.org/officeDocument/2006/relationships/audio" Target="../media/audio19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5.wav"/><Relationship Id="rId11" Type="http://schemas.openxmlformats.org/officeDocument/2006/relationships/image" Target="../media/image27.png"/><Relationship Id="rId24" Type="http://schemas.openxmlformats.org/officeDocument/2006/relationships/audio" Target="../media/audio23.wav"/><Relationship Id="rId5" Type="http://schemas.openxmlformats.org/officeDocument/2006/relationships/audio" Target="../media/audio14.wav"/><Relationship Id="rId15" Type="http://schemas.openxmlformats.org/officeDocument/2006/relationships/image" Target="../media/image31.png"/><Relationship Id="rId23" Type="http://schemas.openxmlformats.org/officeDocument/2006/relationships/audio" Target="../media/audio22.wav"/><Relationship Id="rId10" Type="http://schemas.openxmlformats.org/officeDocument/2006/relationships/image" Target="../media/image26.png"/><Relationship Id="rId19" Type="http://schemas.openxmlformats.org/officeDocument/2006/relationships/audio" Target="../media/audio18.wav"/><Relationship Id="rId4" Type="http://schemas.openxmlformats.org/officeDocument/2006/relationships/audio" Target="../media/audio13.wav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audio" Target="../media/audio2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audio" Target="../media/audio34.wav"/><Relationship Id="rId18" Type="http://schemas.openxmlformats.org/officeDocument/2006/relationships/audio" Target="../media/audio39.wav"/><Relationship Id="rId26" Type="http://schemas.openxmlformats.org/officeDocument/2006/relationships/image" Target="../media/image39.png"/><Relationship Id="rId3" Type="http://schemas.openxmlformats.org/officeDocument/2006/relationships/audio" Target="../media/audio25.wav"/><Relationship Id="rId21" Type="http://schemas.openxmlformats.org/officeDocument/2006/relationships/image" Target="../media/image34.svg"/><Relationship Id="rId7" Type="http://schemas.openxmlformats.org/officeDocument/2006/relationships/image" Target="../media/image22.png"/><Relationship Id="rId12" Type="http://schemas.openxmlformats.org/officeDocument/2006/relationships/audio" Target="../media/audio33.wav"/><Relationship Id="rId17" Type="http://schemas.openxmlformats.org/officeDocument/2006/relationships/audio" Target="../media/audio38.wav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37.wav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8.wav"/><Relationship Id="rId11" Type="http://schemas.openxmlformats.org/officeDocument/2006/relationships/audio" Target="../media/audio32.wav"/><Relationship Id="rId24" Type="http://schemas.openxmlformats.org/officeDocument/2006/relationships/image" Target="../media/image37.png"/><Relationship Id="rId5" Type="http://schemas.openxmlformats.org/officeDocument/2006/relationships/audio" Target="../media/audio27.wav"/><Relationship Id="rId15" Type="http://schemas.openxmlformats.org/officeDocument/2006/relationships/audio" Target="../media/audio36.wav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10" Type="http://schemas.openxmlformats.org/officeDocument/2006/relationships/audio" Target="../media/audio31.wav"/><Relationship Id="rId19" Type="http://schemas.openxmlformats.org/officeDocument/2006/relationships/image" Target="../media/image7.png"/><Relationship Id="rId4" Type="http://schemas.openxmlformats.org/officeDocument/2006/relationships/audio" Target="../media/audio26.wav"/><Relationship Id="rId9" Type="http://schemas.openxmlformats.org/officeDocument/2006/relationships/audio" Target="../media/audio30.wav"/><Relationship Id="rId14" Type="http://schemas.openxmlformats.org/officeDocument/2006/relationships/audio" Target="../media/audio35.wav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4.wav"/><Relationship Id="rId13" Type="http://schemas.openxmlformats.org/officeDocument/2006/relationships/audio" Target="../media/audio49.wav"/><Relationship Id="rId3" Type="http://schemas.openxmlformats.org/officeDocument/2006/relationships/image" Target="../media/image44.jpg"/><Relationship Id="rId7" Type="http://schemas.openxmlformats.org/officeDocument/2006/relationships/audio" Target="../media/audio43.wav"/><Relationship Id="rId12" Type="http://schemas.openxmlformats.org/officeDocument/2006/relationships/audio" Target="../media/audio48.wav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2.wav"/><Relationship Id="rId11" Type="http://schemas.openxmlformats.org/officeDocument/2006/relationships/audio" Target="../media/audio47.wav"/><Relationship Id="rId5" Type="http://schemas.openxmlformats.org/officeDocument/2006/relationships/audio" Target="../media/audio41.wav"/><Relationship Id="rId15" Type="http://schemas.openxmlformats.org/officeDocument/2006/relationships/audio" Target="../media/audio51.wav"/><Relationship Id="rId10" Type="http://schemas.openxmlformats.org/officeDocument/2006/relationships/audio" Target="../media/audio46.wav"/><Relationship Id="rId4" Type="http://schemas.openxmlformats.org/officeDocument/2006/relationships/audio" Target="../media/audio40.wav"/><Relationship Id="rId9" Type="http://schemas.openxmlformats.org/officeDocument/2006/relationships/audio" Target="../media/audio45.wav"/><Relationship Id="rId14" Type="http://schemas.openxmlformats.org/officeDocument/2006/relationships/audio" Target="../media/audio5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3922A-34FC-4D86-9555-EB60ADC2E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66154" cy="654206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meses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del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año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Google Shape;387;p19">
            <a:extLst>
              <a:ext uri="{FF2B5EF4-FFF2-40B4-BE49-F238E27FC236}">
                <a16:creationId xmlns:a16="http://schemas.microsoft.com/office/drawing/2014/main" id="{08853B5B-1A72-4E54-8B72-6A9B846CD5CD}"/>
              </a:ext>
            </a:extLst>
          </p:cNvPr>
          <p:cNvSpPr/>
          <p:nvPr/>
        </p:nvSpPr>
        <p:spPr>
          <a:xfrm>
            <a:off x="11019720" y="1966131"/>
            <a:ext cx="502131" cy="4156257"/>
          </a:xfrm>
          <a:prstGeom prst="rect">
            <a:avLst/>
          </a:prstGeom>
          <a:solidFill>
            <a:srgbClr val="FF0066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388;p19">
            <a:extLst>
              <a:ext uri="{FF2B5EF4-FFF2-40B4-BE49-F238E27FC236}">
                <a16:creationId xmlns:a16="http://schemas.microsoft.com/office/drawing/2014/main" id="{5AA5F0DF-E7BB-4DAE-A5F7-E0C91C07E3CE}"/>
              </a:ext>
            </a:extLst>
          </p:cNvPr>
          <p:cNvSpPr/>
          <p:nvPr/>
        </p:nvSpPr>
        <p:spPr>
          <a:xfrm>
            <a:off x="11026324" y="1945177"/>
            <a:ext cx="503528" cy="4156259"/>
          </a:xfrm>
          <a:prstGeom prst="rect">
            <a:avLst/>
          </a:prstGeom>
          <a:solidFill>
            <a:srgbClr val="85CFE1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1" name="Google Shape;389;p19">
            <a:extLst>
              <a:ext uri="{FF2B5EF4-FFF2-40B4-BE49-F238E27FC236}">
                <a16:creationId xmlns:a16="http://schemas.microsoft.com/office/drawing/2014/main" id="{22669FF0-3213-4EF3-8AAD-5E7985C943ED}"/>
              </a:ext>
            </a:extLst>
          </p:cNvPr>
          <p:cNvCxnSpPr/>
          <p:nvPr/>
        </p:nvCxnSpPr>
        <p:spPr>
          <a:xfrm>
            <a:off x="11703092" y="1954703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390;p19">
            <a:extLst>
              <a:ext uri="{FF2B5EF4-FFF2-40B4-BE49-F238E27FC236}">
                <a16:creationId xmlns:a16="http://schemas.microsoft.com/office/drawing/2014/main" id="{BBC180F6-E02A-424B-9AAB-92B3189B9DAF}"/>
              </a:ext>
            </a:extLst>
          </p:cNvPr>
          <p:cNvCxnSpPr/>
          <p:nvPr/>
        </p:nvCxnSpPr>
        <p:spPr>
          <a:xfrm>
            <a:off x="11680483" y="1935652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391;p19">
            <a:extLst>
              <a:ext uri="{FF2B5EF4-FFF2-40B4-BE49-F238E27FC236}">
                <a16:creationId xmlns:a16="http://schemas.microsoft.com/office/drawing/2014/main" id="{2B37D01E-8B4D-4041-8E38-AEE826DCB0FE}"/>
              </a:ext>
            </a:extLst>
          </p:cNvPr>
          <p:cNvCxnSpPr/>
          <p:nvPr/>
        </p:nvCxnSpPr>
        <p:spPr>
          <a:xfrm>
            <a:off x="11703093" y="6110961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392;p19">
            <a:extLst>
              <a:ext uri="{FF2B5EF4-FFF2-40B4-BE49-F238E27FC236}">
                <a16:creationId xmlns:a16="http://schemas.microsoft.com/office/drawing/2014/main" id="{5006D095-175D-4E9C-AD25-D232113F8AA3}"/>
              </a:ext>
            </a:extLst>
          </p:cNvPr>
          <p:cNvSpPr txBox="1"/>
          <p:nvPr/>
        </p:nvSpPr>
        <p:spPr>
          <a:xfrm>
            <a:off x="11598242" y="3969054"/>
            <a:ext cx="27883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</a:p>
        </p:txBody>
      </p:sp>
      <p:sp>
        <p:nvSpPr>
          <p:cNvPr id="25" name="Google Shape;393;p19">
            <a:extLst>
              <a:ext uri="{FF2B5EF4-FFF2-40B4-BE49-F238E27FC236}">
                <a16:creationId xmlns:a16="http://schemas.microsoft.com/office/drawing/2014/main" id="{E5BF6CC1-5390-4ECB-9B23-D10BD7266E11}"/>
              </a:ext>
            </a:extLst>
          </p:cNvPr>
          <p:cNvSpPr txBox="1"/>
          <p:nvPr/>
        </p:nvSpPr>
        <p:spPr>
          <a:xfrm>
            <a:off x="11665138" y="1989030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s-AR" b="1" dirty="0">
                <a:solidFill>
                  <a:srgbClr val="1E4E79"/>
                </a:solidFill>
                <a:latin typeface="Century Gothic"/>
                <a:sym typeface="Century Gothic"/>
              </a:rPr>
              <a:t>60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Google Shape;394;p19">
            <a:extLst>
              <a:ext uri="{FF2B5EF4-FFF2-40B4-BE49-F238E27FC236}">
                <a16:creationId xmlns:a16="http://schemas.microsoft.com/office/drawing/2014/main" id="{8CCB536C-E36E-4FCF-9BF5-8C83F5565D16}"/>
              </a:ext>
            </a:extLst>
          </p:cNvPr>
          <p:cNvSpPr txBox="1"/>
          <p:nvPr/>
        </p:nvSpPr>
        <p:spPr>
          <a:xfrm>
            <a:off x="11728907" y="5704692"/>
            <a:ext cx="87261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Google Shape;395;p19">
            <a:extLst>
              <a:ext uri="{FF2B5EF4-FFF2-40B4-BE49-F238E27FC236}">
                <a16:creationId xmlns:a16="http://schemas.microsoft.com/office/drawing/2014/main" id="{CF179933-A9C0-4804-A7E5-C303D146808A}"/>
              </a:ext>
            </a:extLst>
          </p:cNvPr>
          <p:cNvSpPr/>
          <p:nvPr/>
        </p:nvSpPr>
        <p:spPr>
          <a:xfrm>
            <a:off x="10914870" y="6341381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C9B036-92AC-4FC0-9ED5-6FA1342DDFDC}"/>
              </a:ext>
            </a:extLst>
          </p:cNvPr>
          <p:cNvGrpSpPr/>
          <p:nvPr/>
        </p:nvGrpSpPr>
        <p:grpSpPr>
          <a:xfrm>
            <a:off x="212325" y="667984"/>
            <a:ext cx="1643775" cy="2122426"/>
            <a:chOff x="231723" y="1300514"/>
            <a:chExt cx="1643775" cy="212242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CAB94A-5B5A-4460-82C0-D123B6DF8930}"/>
                </a:ext>
              </a:extLst>
            </p:cNvPr>
            <p:cNvSpPr txBox="1"/>
            <p:nvPr/>
          </p:nvSpPr>
          <p:spPr>
            <a:xfrm>
              <a:off x="231723" y="2899720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 _ _ r _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82B4CC-D671-4AA1-9FA2-F58060C8D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975" y="1300514"/>
              <a:ext cx="1427523" cy="1573574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9505701-EC27-4B00-B7F6-C5708B6CE629}"/>
              </a:ext>
            </a:extLst>
          </p:cNvPr>
          <p:cNvSpPr txBox="1"/>
          <p:nvPr/>
        </p:nvSpPr>
        <p:spPr>
          <a:xfrm>
            <a:off x="275751" y="2314803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 n e r o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3E2AB2E-4387-4FAF-A50F-FFACB1CFC6AE}"/>
              </a:ext>
            </a:extLst>
          </p:cNvPr>
          <p:cNvGrpSpPr/>
          <p:nvPr/>
        </p:nvGrpSpPr>
        <p:grpSpPr>
          <a:xfrm>
            <a:off x="2271912" y="1151342"/>
            <a:ext cx="2295993" cy="1629577"/>
            <a:chOff x="3047062" y="983707"/>
            <a:chExt cx="2295993" cy="162957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AD5389-8189-4722-9B5B-708173F972EB}"/>
                </a:ext>
              </a:extLst>
            </p:cNvPr>
            <p:cNvSpPr txBox="1"/>
            <p:nvPr/>
          </p:nvSpPr>
          <p:spPr>
            <a:xfrm>
              <a:off x="3047062" y="2090064"/>
              <a:ext cx="22959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e _ r _ r o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DBE031E-1718-4C20-AD75-483F4C0A1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565" y="983707"/>
              <a:ext cx="1427523" cy="1053233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A698415-4BD2-4D88-9D4B-67DFC757C7EE}"/>
              </a:ext>
            </a:extLst>
          </p:cNvPr>
          <p:cNvSpPr txBox="1"/>
          <p:nvPr/>
        </p:nvSpPr>
        <p:spPr>
          <a:xfrm>
            <a:off x="2367904" y="2316601"/>
            <a:ext cx="22959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 e b r e r o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FE499D1-FD75-46C5-AAD1-71263542D9B7}"/>
              </a:ext>
            </a:extLst>
          </p:cNvPr>
          <p:cNvGrpSpPr/>
          <p:nvPr/>
        </p:nvGrpSpPr>
        <p:grpSpPr>
          <a:xfrm>
            <a:off x="5164784" y="1335052"/>
            <a:ext cx="1618938" cy="1455358"/>
            <a:chOff x="781789" y="1391320"/>
            <a:chExt cx="1618938" cy="145535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FA8086-7AAC-4458-AC73-A86FDD30EEC7}"/>
                </a:ext>
              </a:extLst>
            </p:cNvPr>
            <p:cNvSpPr txBox="1"/>
            <p:nvPr/>
          </p:nvSpPr>
          <p:spPr>
            <a:xfrm>
              <a:off x="781789" y="2323458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m _ r _ o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217A553-456F-4B7F-853F-8541A3411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257" y="1391320"/>
              <a:ext cx="664031" cy="932137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41EBF39-AAFA-441C-9A63-1E08B4D539BA}"/>
              </a:ext>
            </a:extLst>
          </p:cNvPr>
          <p:cNvSpPr txBox="1"/>
          <p:nvPr/>
        </p:nvSpPr>
        <p:spPr>
          <a:xfrm>
            <a:off x="4815781" y="2294933"/>
            <a:ext cx="236048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 a r z o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B823F6A-FB68-4A36-87BD-79076811FDBA}"/>
              </a:ext>
            </a:extLst>
          </p:cNvPr>
          <p:cNvGrpSpPr/>
          <p:nvPr/>
        </p:nvGrpSpPr>
        <p:grpSpPr>
          <a:xfrm>
            <a:off x="7228800" y="1329714"/>
            <a:ext cx="1618938" cy="1451205"/>
            <a:chOff x="4656094" y="1790876"/>
            <a:chExt cx="1618938" cy="145120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EA81CB-7E32-424E-958E-385F41CDDAE3}"/>
                </a:ext>
              </a:extLst>
            </p:cNvPr>
            <p:cNvSpPr txBox="1"/>
            <p:nvPr/>
          </p:nvSpPr>
          <p:spPr>
            <a:xfrm>
              <a:off x="4656094" y="2718861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r _ l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0E384CE-E5EC-443C-A5CC-DDC3AE382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073" y="1790876"/>
              <a:ext cx="1033646" cy="840698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834C303-0B00-4B88-A17E-D07D81F2705D}"/>
              </a:ext>
            </a:extLst>
          </p:cNvPr>
          <p:cNvGrpSpPr/>
          <p:nvPr/>
        </p:nvGrpSpPr>
        <p:grpSpPr>
          <a:xfrm>
            <a:off x="9371995" y="1443716"/>
            <a:ext cx="1618938" cy="1346694"/>
            <a:chOff x="1409075" y="3001361"/>
            <a:chExt cx="1618938" cy="134669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939198-F786-4B34-B06C-D6D61FBCBBF5}"/>
                </a:ext>
              </a:extLst>
            </p:cNvPr>
            <p:cNvSpPr txBox="1"/>
            <p:nvPr/>
          </p:nvSpPr>
          <p:spPr>
            <a:xfrm>
              <a:off x="1409075" y="3824835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a _ o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00D1767-D00C-4380-A8BB-04B736495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070" y="3001361"/>
              <a:ext cx="1072945" cy="789332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9C88FEF-FF36-4972-800C-AF202985D704}"/>
              </a:ext>
            </a:extLst>
          </p:cNvPr>
          <p:cNvSpPr txBox="1"/>
          <p:nvPr/>
        </p:nvSpPr>
        <p:spPr>
          <a:xfrm>
            <a:off x="9388129" y="2294933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 a y o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9B19D10-E192-469D-9B39-FE1DDD48E0FC}"/>
              </a:ext>
            </a:extLst>
          </p:cNvPr>
          <p:cNvGrpSpPr/>
          <p:nvPr/>
        </p:nvGrpSpPr>
        <p:grpSpPr>
          <a:xfrm>
            <a:off x="619060" y="3554890"/>
            <a:ext cx="1618938" cy="1166842"/>
            <a:chOff x="3555167" y="3200675"/>
            <a:chExt cx="1618938" cy="116684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071D9F-4FDA-4039-A7CB-97231A7B1A8F}"/>
                </a:ext>
              </a:extLst>
            </p:cNvPr>
            <p:cNvSpPr txBox="1"/>
            <p:nvPr/>
          </p:nvSpPr>
          <p:spPr>
            <a:xfrm>
              <a:off x="3555167" y="3844297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n _ o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58C3451-E5AD-4999-BF7A-8C2B110F1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3172" y="3200675"/>
              <a:ext cx="697235" cy="676318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50B884B-8AFF-47A2-8B1C-C5BC0A371CE9}"/>
              </a:ext>
            </a:extLst>
          </p:cNvPr>
          <p:cNvGrpSpPr/>
          <p:nvPr/>
        </p:nvGrpSpPr>
        <p:grpSpPr>
          <a:xfrm>
            <a:off x="2526882" y="3147841"/>
            <a:ext cx="1618938" cy="1569026"/>
            <a:chOff x="5613564" y="2802962"/>
            <a:chExt cx="1618938" cy="156902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89DE70-4A71-4A45-A34B-32E334EB5EA3}"/>
                </a:ext>
              </a:extLst>
            </p:cNvPr>
            <p:cNvSpPr txBox="1"/>
            <p:nvPr/>
          </p:nvSpPr>
          <p:spPr>
            <a:xfrm>
              <a:off x="5613564" y="3848768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l _o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59683D8-FD0B-4244-A94B-BFE8031B4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9485" y="2802962"/>
              <a:ext cx="967882" cy="948524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A99E58-70A1-4F24-9CC4-0EE473EB7279}"/>
              </a:ext>
            </a:extLst>
          </p:cNvPr>
          <p:cNvGrpSpPr/>
          <p:nvPr/>
        </p:nvGrpSpPr>
        <p:grpSpPr>
          <a:xfrm>
            <a:off x="4611007" y="3387021"/>
            <a:ext cx="2657237" cy="1329846"/>
            <a:chOff x="7811123" y="3057133"/>
            <a:chExt cx="2657237" cy="132984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AB18036-AC3E-4C7C-A367-7675FA80789D}"/>
                </a:ext>
              </a:extLst>
            </p:cNvPr>
            <p:cNvSpPr txBox="1"/>
            <p:nvPr/>
          </p:nvSpPr>
          <p:spPr>
            <a:xfrm>
              <a:off x="7811123" y="3863759"/>
              <a:ext cx="26572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_ _ s t _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1540561-6FBF-47FD-A3AD-3BF1BD2BB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8738" y="3057133"/>
              <a:ext cx="800518" cy="79785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AA7D661-3052-4348-8E30-E5E4779C1904}"/>
              </a:ext>
            </a:extLst>
          </p:cNvPr>
          <p:cNvGrpSpPr/>
          <p:nvPr/>
        </p:nvGrpSpPr>
        <p:grpSpPr>
          <a:xfrm>
            <a:off x="7426550" y="3254955"/>
            <a:ext cx="3137411" cy="1461912"/>
            <a:chOff x="427675" y="4633674"/>
            <a:chExt cx="3137411" cy="146191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E9287D-25E1-4EF5-B84B-993623C5D5AE}"/>
                </a:ext>
              </a:extLst>
            </p:cNvPr>
            <p:cNvSpPr txBox="1"/>
            <p:nvPr/>
          </p:nvSpPr>
          <p:spPr>
            <a:xfrm>
              <a:off x="427675" y="5603143"/>
              <a:ext cx="313741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p t _ e m b _ _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41F27FEB-74C5-4EA8-B618-857DBAB6B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182" y="4633674"/>
              <a:ext cx="614177" cy="950007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B21872C-0B97-4D40-AEAD-CC8FAE78A9A2}"/>
              </a:ext>
            </a:extLst>
          </p:cNvPr>
          <p:cNvGrpSpPr/>
          <p:nvPr/>
        </p:nvGrpSpPr>
        <p:grpSpPr>
          <a:xfrm>
            <a:off x="1163586" y="5203923"/>
            <a:ext cx="2113613" cy="1466180"/>
            <a:chOff x="3275350" y="4807414"/>
            <a:chExt cx="2113613" cy="146618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74204F-3591-4AA0-8B1B-0949B1A76E80}"/>
                </a:ext>
              </a:extLst>
            </p:cNvPr>
            <p:cNvSpPr txBox="1"/>
            <p:nvPr/>
          </p:nvSpPr>
          <p:spPr>
            <a:xfrm>
              <a:off x="3275350" y="5781151"/>
              <a:ext cx="211361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o _ t _ b _ _</a:t>
              </a: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8D2F1DED-48A4-4330-A19E-0F7161B5A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6001" y="4807414"/>
              <a:ext cx="950007" cy="950007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BCA8D12-3653-492D-9480-97730DBE3B44}"/>
              </a:ext>
            </a:extLst>
          </p:cNvPr>
          <p:cNvGrpSpPr/>
          <p:nvPr/>
        </p:nvGrpSpPr>
        <p:grpSpPr>
          <a:xfrm>
            <a:off x="3719937" y="4968974"/>
            <a:ext cx="3266769" cy="1701129"/>
            <a:chOff x="3598883" y="2835573"/>
            <a:chExt cx="3266769" cy="1701129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FC68255-89A4-4A5D-B4AE-5BF0CB702143}"/>
                </a:ext>
              </a:extLst>
            </p:cNvPr>
            <p:cNvSpPr txBox="1"/>
            <p:nvPr/>
          </p:nvSpPr>
          <p:spPr>
            <a:xfrm>
              <a:off x="3598883" y="4044259"/>
              <a:ext cx="326676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o _ _ e m b _ _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C430D1F-02B3-4C8B-B90A-6EF3E322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169" y="2835573"/>
              <a:ext cx="873380" cy="114535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B927840-0E62-4C8E-9C03-F24E387C7F4E}"/>
              </a:ext>
            </a:extLst>
          </p:cNvPr>
          <p:cNvSpPr txBox="1"/>
          <p:nvPr/>
        </p:nvSpPr>
        <p:spPr>
          <a:xfrm>
            <a:off x="3719936" y="6166345"/>
            <a:ext cx="3266769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 o v </a:t>
            </a:r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 m b r 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8DBF7F8-9C21-4232-B853-CECB6265CF8E}"/>
              </a:ext>
            </a:extLst>
          </p:cNvPr>
          <p:cNvGrpSpPr/>
          <p:nvPr/>
        </p:nvGrpSpPr>
        <p:grpSpPr>
          <a:xfrm>
            <a:off x="7060603" y="4996706"/>
            <a:ext cx="3503877" cy="1673397"/>
            <a:chOff x="6460185" y="4496042"/>
            <a:chExt cx="3503877" cy="167339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1CB4BE1-268F-4AE8-AEDF-79926EBBD022}"/>
                </a:ext>
              </a:extLst>
            </p:cNvPr>
            <p:cNvSpPr txBox="1"/>
            <p:nvPr/>
          </p:nvSpPr>
          <p:spPr>
            <a:xfrm>
              <a:off x="6460185" y="5676996"/>
              <a:ext cx="350387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d _ c _ _ m b r e 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7E0A562F-FC78-4F69-A8F0-A5BD75079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1945" y="4496042"/>
              <a:ext cx="906896" cy="1126062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39C69DCB-6FDE-4AFF-95A5-ECFA404644A9}"/>
              </a:ext>
            </a:extLst>
          </p:cNvPr>
          <p:cNvSpPr txBox="1"/>
          <p:nvPr/>
        </p:nvSpPr>
        <p:spPr>
          <a:xfrm>
            <a:off x="7408722" y="6177658"/>
            <a:ext cx="2807637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 </a:t>
            </a:r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 </a:t>
            </a:r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 m b r e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B6E67C-1FBE-4735-9245-A15CFE05D678}"/>
              </a:ext>
            </a:extLst>
          </p:cNvPr>
          <p:cNvSpPr txBox="1"/>
          <p:nvPr/>
        </p:nvSpPr>
        <p:spPr>
          <a:xfrm>
            <a:off x="7206873" y="2294933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b r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E79A69D-CF87-4EC7-9BAA-3100394D00DD}"/>
              </a:ext>
            </a:extLst>
          </p:cNvPr>
          <p:cNvSpPr txBox="1"/>
          <p:nvPr/>
        </p:nvSpPr>
        <p:spPr>
          <a:xfrm>
            <a:off x="625664" y="4186201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 u 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BFB11AD-36FA-41E0-9D46-B3954A781A30}"/>
              </a:ext>
            </a:extLst>
          </p:cNvPr>
          <p:cNvSpPr txBox="1"/>
          <p:nvPr/>
        </p:nvSpPr>
        <p:spPr>
          <a:xfrm>
            <a:off x="2545648" y="4204962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 u l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06D4BE0-3972-4ECE-95BB-7CCD842C828E}"/>
              </a:ext>
            </a:extLst>
          </p:cNvPr>
          <p:cNvSpPr txBox="1"/>
          <p:nvPr/>
        </p:nvSpPr>
        <p:spPr>
          <a:xfrm>
            <a:off x="4585193" y="4199022"/>
            <a:ext cx="26572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g o s t o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671BC2D-F843-4A23-8F51-B80D5CB0FFF2}"/>
              </a:ext>
            </a:extLst>
          </p:cNvPr>
          <p:cNvSpPr txBox="1"/>
          <p:nvPr/>
        </p:nvSpPr>
        <p:spPr>
          <a:xfrm>
            <a:off x="7339334" y="4231208"/>
            <a:ext cx="3137411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 e p t </a:t>
            </a:r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 m b r 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D8BAB98-853B-4069-B0E7-639B76F7C519}"/>
              </a:ext>
            </a:extLst>
          </p:cNvPr>
          <p:cNvSpPr txBox="1"/>
          <p:nvPr/>
        </p:nvSpPr>
        <p:spPr>
          <a:xfrm>
            <a:off x="1163585" y="6177659"/>
            <a:ext cx="2113613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 c t u b r e</a:t>
            </a:r>
          </a:p>
        </p:txBody>
      </p:sp>
      <p:pic>
        <p:nvPicPr>
          <p:cNvPr id="64" name="Picture 2" descr="Pen, Write, Pencil, Writing Tool, Work, Message, Blue">
            <a:extLst>
              <a:ext uri="{FF2B5EF4-FFF2-40B4-BE49-F238E27FC236}">
                <a16:creationId xmlns:a16="http://schemas.microsoft.com/office/drawing/2014/main" id="{7CE822A4-1FE6-495B-AC7D-39B51896E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19" y="117093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A6A9164A-393F-45DC-9172-49298B072F59}"/>
              </a:ext>
            </a:extLst>
          </p:cNvPr>
          <p:cNvSpPr txBox="1"/>
          <p:nvPr/>
        </p:nvSpPr>
        <p:spPr>
          <a:xfrm>
            <a:off x="10835060" y="1094549"/>
            <a:ext cx="1260281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escribir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535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8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8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8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8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8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8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8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8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8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8 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8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8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1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" dur="1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0" grpId="0" animBg="1"/>
      <p:bldP spid="29" grpId="0" animBg="1"/>
      <p:bldP spid="31" grpId="0" animBg="1"/>
      <p:bldP spid="34" grpId="0" animBg="1"/>
      <p:bldP spid="40" grpId="0" animBg="1"/>
      <p:bldP spid="15" grpId="0" animBg="1"/>
      <p:bldP spid="61" grpId="0" animBg="1"/>
      <p:bldP spid="36" grpId="0" animBg="1"/>
      <p:bldP spid="42" grpId="0" animBg="1"/>
      <p:bldP spid="45" grpId="0" animBg="1"/>
      <p:bldP spid="48" grpId="0" animBg="1"/>
      <p:bldP spid="51" grpId="0" animBg="1"/>
      <p:bldP spid="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0F84B16-6D5C-4F6F-B7A3-DA757D1767EE}"/>
              </a:ext>
            </a:extLst>
          </p:cNvPr>
          <p:cNvGrpSpPr/>
          <p:nvPr/>
        </p:nvGrpSpPr>
        <p:grpSpPr>
          <a:xfrm>
            <a:off x="4623160" y="1782935"/>
            <a:ext cx="2332069" cy="2112950"/>
            <a:chOff x="4623160" y="1782935"/>
            <a:chExt cx="2332069" cy="21129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5112AD9-4649-4B96-BA98-C8B833951A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45032">
              <a:off x="4623160" y="1782935"/>
              <a:ext cx="2332069" cy="211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198C7562-EEF1-45F1-9A8B-222CCB0AC5CF}"/>
                </a:ext>
              </a:extLst>
            </p:cNvPr>
            <p:cNvSpPr txBox="1"/>
            <p:nvPr/>
          </p:nvSpPr>
          <p:spPr>
            <a:xfrm rot="21349562">
              <a:off x="4783249" y="2455970"/>
              <a:ext cx="20652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40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when?</a:t>
              </a:r>
            </a:p>
          </p:txBody>
        </p:sp>
      </p:grpSp>
      <p:sp>
        <p:nvSpPr>
          <p:cNvPr id="18" name="TextBox 8">
            <a:extLst>
              <a:ext uri="{FF2B5EF4-FFF2-40B4-BE49-F238E27FC236}">
                <a16:creationId xmlns:a16="http://schemas.microsoft.com/office/drawing/2014/main" id="{999F9070-D54B-4A07-96C6-C89810718080}"/>
              </a:ext>
            </a:extLst>
          </p:cNvPr>
          <p:cNvSpPr txBox="1"/>
          <p:nvPr/>
        </p:nvSpPr>
        <p:spPr>
          <a:xfrm>
            <a:off x="-89360" y="103466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5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¿</a:t>
            </a:r>
            <a:r>
              <a:rPr lang="en-GB" sz="11500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Cuándo</a:t>
            </a:r>
            <a:r>
              <a:rPr lang="en-GB" sz="115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3F962B-A0BF-48FA-91E9-9B04FFD172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81" y="468722"/>
            <a:ext cx="1997442" cy="1429391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C17ECF30-1D75-4CB8-8518-A406158B5738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Rachel Hawkes / Emma Marsden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345552-4C47-4081-BB03-C38DDE81280E}"/>
              </a:ext>
            </a:extLst>
          </p:cNvPr>
          <p:cNvSpPr txBox="1"/>
          <p:nvPr/>
        </p:nvSpPr>
        <p:spPr>
          <a:xfrm>
            <a:off x="142181" y="3346329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54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Cuándo</a:t>
            </a:r>
            <a:r>
              <a:rPr lang="es-ES" sz="54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 el concierto?</a:t>
            </a:r>
            <a:endParaRPr lang="fr-FR" sz="54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4C9F13-4E11-43AB-81C5-164C19E00813}"/>
              </a:ext>
            </a:extLst>
          </p:cNvPr>
          <p:cNvSpPr txBox="1"/>
          <p:nvPr/>
        </p:nvSpPr>
        <p:spPr>
          <a:xfrm>
            <a:off x="142181" y="4341463"/>
            <a:ext cx="115708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[</a:t>
            </a:r>
            <a:r>
              <a:rPr lang="en-HK" sz="32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When</a:t>
            </a:r>
            <a:r>
              <a:rPr lang="en-HK" sz="3200" b="1" dirty="0">
                <a:solidFill>
                  <a:srgbClr val="EA5F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is the concert?]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8B7D0C-9F92-421B-8D49-AAA129108B63}"/>
              </a:ext>
            </a:extLst>
          </p:cNvPr>
          <p:cNvSpPr txBox="1"/>
          <p:nvPr/>
        </p:nvSpPr>
        <p:spPr>
          <a:xfrm>
            <a:off x="142181" y="5088703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54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Cuándo</a:t>
            </a:r>
            <a:r>
              <a:rPr lang="es-ES" sz="54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 la fiesta?</a:t>
            </a:r>
            <a:endParaRPr lang="fr-FR" sz="54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08E020-9C44-42CD-8300-87042ACE3E66}"/>
              </a:ext>
            </a:extLst>
          </p:cNvPr>
          <p:cNvSpPr txBox="1"/>
          <p:nvPr/>
        </p:nvSpPr>
        <p:spPr>
          <a:xfrm>
            <a:off x="142181" y="6083837"/>
            <a:ext cx="115708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[</a:t>
            </a:r>
            <a:r>
              <a:rPr lang="en-HK" sz="32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When</a:t>
            </a:r>
            <a:r>
              <a:rPr lang="en-HK" sz="3200" b="1" dirty="0">
                <a:solidFill>
                  <a:srgbClr val="EA5F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is the party?]</a:t>
            </a:r>
          </a:p>
        </p:txBody>
      </p:sp>
    </p:spTree>
    <p:extLst>
      <p:ext uri="{BB962C8B-B14F-4D97-AF65-F5344CB8AC3E}">
        <p14:creationId xmlns:p14="http://schemas.microsoft.com/office/powerpoint/2010/main" val="42191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/>
      <p:bldP spid="13" grpId="0" animBg="1"/>
      <p:bldP spid="14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84802"/>
          </a:xfrm>
          <a:solidFill>
            <a:srgbClr val="91EAD2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4" name="Google Shape;222;p10">
            <a:extLst>
              <a:ext uri="{FF2B5EF4-FFF2-40B4-BE49-F238E27FC236}">
                <a16:creationId xmlns:a16="http://schemas.microsoft.com/office/drawing/2014/main" id="{FD5AD7C5-72B2-4716-8C55-76451A35D4FB}"/>
              </a:ext>
            </a:extLst>
          </p:cNvPr>
          <p:cNvSpPr txBox="1"/>
          <p:nvPr/>
        </p:nvSpPr>
        <p:spPr>
          <a:xfrm>
            <a:off x="10682790" y="770312"/>
            <a:ext cx="1346844" cy="400110"/>
          </a:xfrm>
          <a:prstGeom prst="rect">
            <a:avLst/>
          </a:prstGeom>
          <a:solidFill>
            <a:srgbClr val="8FEAD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</a:p>
        </p:txBody>
      </p:sp>
      <p:sp>
        <p:nvSpPr>
          <p:cNvPr id="52" name="TextBox 51">
            <a:hlinkClick r:id="" action="ppaction://noaction">
              <a:snd r:embed="rId4" name="T1_W4_12.1.wav"/>
            </a:hlinkClick>
            <a:extLst>
              <a:ext uri="{FF2B5EF4-FFF2-40B4-BE49-F238E27FC236}">
                <a16:creationId xmlns:a16="http://schemas.microsoft.com/office/drawing/2014/main" id="{0AA02099-86EB-4979-9A2B-8D0A72A07AA6}"/>
              </a:ext>
            </a:extLst>
          </p:cNvPr>
          <p:cNvSpPr txBox="1"/>
          <p:nvPr/>
        </p:nvSpPr>
        <p:spPr>
          <a:xfrm>
            <a:off x="62219" y="117600"/>
            <a:ext cx="4703532" cy="584775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anuncio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en la radio</a:t>
            </a:r>
          </a:p>
        </p:txBody>
      </p:sp>
      <p:sp>
        <p:nvSpPr>
          <p:cNvPr id="53" name="TextBox 52">
            <a:hlinkClick r:id="" action="ppaction://noaction">
              <a:snd r:embed="rId5" name="T1_W4_12.2.wav"/>
            </a:hlinkClick>
            <a:extLst>
              <a:ext uri="{FF2B5EF4-FFF2-40B4-BE49-F238E27FC236}">
                <a16:creationId xmlns:a16="http://schemas.microsoft.com/office/drawing/2014/main" id="{4564222C-531C-4BAE-959E-B18CDC055619}"/>
              </a:ext>
            </a:extLst>
          </p:cNvPr>
          <p:cNvSpPr txBox="1"/>
          <p:nvPr/>
        </p:nvSpPr>
        <p:spPr>
          <a:xfrm>
            <a:off x="60750" y="738703"/>
            <a:ext cx="937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escribe: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Cuándo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 el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concierto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4" name="TextBox 53">
            <a:hlinkClick r:id="" action="ppaction://noaction">
              <a:snd r:embed="rId6" name="T1_W4_12.4.wav"/>
            </a:hlinkClick>
            <a:extLst>
              <a:ext uri="{FF2B5EF4-FFF2-40B4-BE49-F238E27FC236}">
                <a16:creationId xmlns:a16="http://schemas.microsoft.com/office/drawing/2014/main" id="{FBC1AB8B-1B53-4C3C-9121-5A897368BCE9}"/>
              </a:ext>
            </a:extLst>
          </p:cNvPr>
          <p:cNvSpPr txBox="1"/>
          <p:nvPr/>
        </p:nvSpPr>
        <p:spPr>
          <a:xfrm>
            <a:off x="2913706" y="1595439"/>
            <a:ext cx="2540509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Serrat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D2A0DD2-4280-4164-949D-A39BE89680D8}"/>
              </a:ext>
            </a:extLst>
          </p:cNvPr>
          <p:cNvSpPr/>
          <p:nvPr/>
        </p:nvSpPr>
        <p:spPr>
          <a:xfrm>
            <a:off x="2916250" y="2121779"/>
            <a:ext cx="2236624" cy="873686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en-GB" sz="28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algn="just">
              <a:defRPr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 </a:t>
            </a:r>
            <a:r>
              <a:rPr lang="en-GB" sz="2800" b="1" dirty="0">
                <a:solidFill>
                  <a:srgbClr val="92D050"/>
                </a:solidFill>
                <a:latin typeface="Century Gothic" panose="020F0302020204030204"/>
              </a:rPr>
              <a:t>24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marzo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6" name="TextBox 55">
            <a:hlinkClick r:id="" action="ppaction://noaction">
              <a:snd r:embed="rId7" name="T1_W4_12.8.wav"/>
            </a:hlinkClick>
            <a:extLst>
              <a:ext uri="{FF2B5EF4-FFF2-40B4-BE49-F238E27FC236}">
                <a16:creationId xmlns:a16="http://schemas.microsoft.com/office/drawing/2014/main" id="{BD534BC9-B85B-423F-A28E-9DC4BDDF7FF7}"/>
              </a:ext>
            </a:extLst>
          </p:cNvPr>
          <p:cNvSpPr txBox="1"/>
          <p:nvPr/>
        </p:nvSpPr>
        <p:spPr>
          <a:xfrm>
            <a:off x="221890" y="5290382"/>
            <a:ext cx="2540509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Estopa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707C7D5-D6D9-433E-9354-8AFC06D7AF76}"/>
              </a:ext>
            </a:extLst>
          </p:cNvPr>
          <p:cNvSpPr/>
          <p:nvPr/>
        </p:nvSpPr>
        <p:spPr>
          <a:xfrm>
            <a:off x="245785" y="5801243"/>
            <a:ext cx="2277035" cy="987474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28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de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febrero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8" name="TextBox 57">
            <a:hlinkClick r:id="" action="ppaction://noaction">
              <a:snd r:embed="rId8" name="T1_W4_12.5.wav"/>
            </a:hlinkClick>
            <a:extLst>
              <a:ext uri="{FF2B5EF4-FFF2-40B4-BE49-F238E27FC236}">
                <a16:creationId xmlns:a16="http://schemas.microsoft.com/office/drawing/2014/main" id="{AF1BA15D-BA69-49EF-9254-18E66A8D7E79}"/>
              </a:ext>
            </a:extLst>
          </p:cNvPr>
          <p:cNvSpPr txBox="1"/>
          <p:nvPr/>
        </p:nvSpPr>
        <p:spPr>
          <a:xfrm>
            <a:off x="5732328" y="1586408"/>
            <a:ext cx="2540509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Juanes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EC3BF64-F275-4E83-8573-2B9E25BD57EC}"/>
              </a:ext>
            </a:extLst>
          </p:cNvPr>
          <p:cNvSpPr/>
          <p:nvPr/>
        </p:nvSpPr>
        <p:spPr>
          <a:xfrm>
            <a:off x="5778998" y="2170477"/>
            <a:ext cx="2236624" cy="873686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en-GB" sz="28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algn="just">
              <a:defRPr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19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octubre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0" name="TextBox 59">
            <a:hlinkClick r:id="" action="ppaction://noaction">
              <a:snd r:embed="rId9" name="T1_W4_12.3.wav"/>
            </a:hlinkClick>
            <a:extLst>
              <a:ext uri="{FF2B5EF4-FFF2-40B4-BE49-F238E27FC236}">
                <a16:creationId xmlns:a16="http://schemas.microsoft.com/office/drawing/2014/main" id="{2BC090F3-DF84-4A1C-9C13-D7C7A37DC656}"/>
              </a:ext>
            </a:extLst>
          </p:cNvPr>
          <p:cNvSpPr txBox="1"/>
          <p:nvPr/>
        </p:nvSpPr>
        <p:spPr>
          <a:xfrm>
            <a:off x="226238" y="1626687"/>
            <a:ext cx="2046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Maná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CD4178D-D911-4882-B090-64435AFF1200}"/>
              </a:ext>
            </a:extLst>
          </p:cNvPr>
          <p:cNvSpPr/>
          <p:nvPr/>
        </p:nvSpPr>
        <p:spPr>
          <a:xfrm>
            <a:off x="224035" y="2153239"/>
            <a:ext cx="2236624" cy="847982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17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diciembre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2" name="TextBox 61">
            <a:hlinkClick r:id="" action="ppaction://noaction">
              <a:snd r:embed="rId10" name="T1_W4_12.6.wav"/>
            </a:hlinkClick>
            <a:extLst>
              <a:ext uri="{FF2B5EF4-FFF2-40B4-BE49-F238E27FC236}">
                <a16:creationId xmlns:a16="http://schemas.microsoft.com/office/drawing/2014/main" id="{E7BACF30-BAB8-4C61-A62D-D3F3F126E480}"/>
              </a:ext>
            </a:extLst>
          </p:cNvPr>
          <p:cNvSpPr txBox="1"/>
          <p:nvPr/>
        </p:nvSpPr>
        <p:spPr>
          <a:xfrm>
            <a:off x="268134" y="3491372"/>
            <a:ext cx="2610472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Rosalía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F854988-25F4-4EC6-9E7C-DC92B131DCD6}"/>
              </a:ext>
            </a:extLst>
          </p:cNvPr>
          <p:cNvSpPr/>
          <p:nvPr/>
        </p:nvSpPr>
        <p:spPr>
          <a:xfrm>
            <a:off x="204580" y="3983126"/>
            <a:ext cx="2300092" cy="953991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28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algn="ctr">
              <a:defRPr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   </a:t>
            </a:r>
            <a:r>
              <a:rPr lang="en-GB" sz="2800" b="1" dirty="0">
                <a:solidFill>
                  <a:srgbClr val="92D050"/>
                </a:solidFill>
                <a:latin typeface="Century Gothic" panose="020F0302020204030204"/>
              </a:rPr>
              <a:t>30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de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julio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4" name="TextBox 63">
            <a:hlinkClick r:id="" action="ppaction://noaction">
              <a:snd r:embed="rId11" name="T1_W4_12.9.wav"/>
            </a:hlinkClick>
            <a:extLst>
              <a:ext uri="{FF2B5EF4-FFF2-40B4-BE49-F238E27FC236}">
                <a16:creationId xmlns:a16="http://schemas.microsoft.com/office/drawing/2014/main" id="{8A73D9D8-9DBD-4CF8-8B68-BD7C43D49C3A}"/>
              </a:ext>
            </a:extLst>
          </p:cNvPr>
          <p:cNvSpPr txBox="1"/>
          <p:nvPr/>
        </p:nvSpPr>
        <p:spPr>
          <a:xfrm>
            <a:off x="2868789" y="5279798"/>
            <a:ext cx="2284085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</a:t>
            </a:r>
            <a:r>
              <a:rPr lang="en-GB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maral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E546E0E-CD68-4C78-9336-BC863847ECAD}"/>
              </a:ext>
            </a:extLst>
          </p:cNvPr>
          <p:cNvSpPr/>
          <p:nvPr/>
        </p:nvSpPr>
        <p:spPr>
          <a:xfrm>
            <a:off x="2954654" y="5774059"/>
            <a:ext cx="2225241" cy="975376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28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algn="ctr">
              <a:defRPr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16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 mayo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853B54D2-1FB6-485A-9E85-F82CFAE6AD09}"/>
              </a:ext>
            </a:extLst>
          </p:cNvPr>
          <p:cNvSpPr/>
          <p:nvPr/>
        </p:nvSpPr>
        <p:spPr>
          <a:xfrm>
            <a:off x="8421000" y="1606445"/>
            <a:ext cx="3505501" cy="1557590"/>
          </a:xfrm>
          <a:prstGeom prst="wedgeRoundRectCallout">
            <a:avLst>
              <a:gd name="adj1" fmla="val -53809"/>
              <a:gd name="adj2" fmla="val -8338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To talk about dates, use the cardinal number </a:t>
            </a:r>
            <a:r>
              <a:rPr lang="en-GB" sz="2400" dirty="0" err="1">
                <a:solidFill>
                  <a:srgbClr val="002060"/>
                </a:solidFill>
                <a:latin typeface="Century Gothic" panose="020F0302020204030204"/>
              </a:rPr>
              <a:t>i.e</a:t>
            </a:r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 21 rather than 21</a:t>
            </a:r>
            <a:r>
              <a:rPr lang="en-GB" sz="2400" baseline="30000" dirty="0">
                <a:solidFill>
                  <a:srgbClr val="002060"/>
                </a:solidFill>
                <a:latin typeface="Century Gothic" panose="020F0302020204030204"/>
              </a:rPr>
              <a:t>st</a:t>
            </a:r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.</a:t>
            </a:r>
            <a:endParaRPr lang="en-GB" sz="2400" b="1" dirty="0">
              <a:solidFill>
                <a:srgbClr val="002060"/>
              </a:solidFill>
              <a:latin typeface="Century Gothic" panose="020F0302020204030204"/>
            </a:endParaRPr>
          </a:p>
        </p:txBody>
      </p:sp>
      <p:sp>
        <p:nvSpPr>
          <p:cNvPr id="67" name="TextBox 66">
            <a:hlinkClick r:id="" action="ppaction://noaction">
              <a:snd r:embed="rId12" name="T1_W4_12.7.wav"/>
            </a:hlinkClick>
            <a:extLst>
              <a:ext uri="{FF2B5EF4-FFF2-40B4-BE49-F238E27FC236}">
                <a16:creationId xmlns:a16="http://schemas.microsoft.com/office/drawing/2014/main" id="{8476175B-3264-4F32-A9AA-D693D5DA089C}"/>
              </a:ext>
            </a:extLst>
          </p:cNvPr>
          <p:cNvSpPr txBox="1"/>
          <p:nvPr/>
        </p:nvSpPr>
        <p:spPr>
          <a:xfrm>
            <a:off x="2912353" y="3437993"/>
            <a:ext cx="1258232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Camilo 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38962CD-8E25-415B-94BD-D805A506C83F}"/>
              </a:ext>
            </a:extLst>
          </p:cNvPr>
          <p:cNvSpPr/>
          <p:nvPr/>
        </p:nvSpPr>
        <p:spPr>
          <a:xfrm>
            <a:off x="2943271" y="4006563"/>
            <a:ext cx="2236624" cy="873686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en-GB" sz="28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algn="just">
              <a:defRPr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22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agosto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69" name="Picture 2" descr="Woman, Dance, Silhouette, Flamenco, Dancer, Dancing">
            <a:extLst>
              <a:ext uri="{FF2B5EF4-FFF2-40B4-BE49-F238E27FC236}">
                <a16:creationId xmlns:a16="http://schemas.microsoft.com/office/drawing/2014/main" id="{F427321D-F52B-4048-AFDB-3AC60B7E9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587" y="3167432"/>
            <a:ext cx="503079" cy="71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Breaking, Guitar, Music, Musician, Anger">
            <a:extLst>
              <a:ext uri="{FF2B5EF4-FFF2-40B4-BE49-F238E27FC236}">
                <a16:creationId xmlns:a16="http://schemas.microsoft.com/office/drawing/2014/main" id="{9C116ABB-EB37-4757-B1B4-BA082CB59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223" y="1649431"/>
            <a:ext cx="554736" cy="42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 descr="Guitar, Instrument, Acoustic, Band, Black, Mono">
            <a:extLst>
              <a:ext uri="{FF2B5EF4-FFF2-40B4-BE49-F238E27FC236}">
                <a16:creationId xmlns:a16="http://schemas.microsoft.com/office/drawing/2014/main" id="{3FDCEDB4-83E4-4875-9501-BE5702AF6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95" y="5203935"/>
            <a:ext cx="702616" cy="49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8" descr="Microphone, Sound, Voice, Sing, Loud">
            <a:extLst>
              <a:ext uri="{FF2B5EF4-FFF2-40B4-BE49-F238E27FC236}">
                <a16:creationId xmlns:a16="http://schemas.microsoft.com/office/drawing/2014/main" id="{49C56915-02F0-445D-A655-C42210075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575" y="1499558"/>
            <a:ext cx="516254" cy="48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0" descr="Maracas, Instrument, Percussion, Shakers">
            <a:extLst>
              <a:ext uri="{FF2B5EF4-FFF2-40B4-BE49-F238E27FC236}">
                <a16:creationId xmlns:a16="http://schemas.microsoft.com/office/drawing/2014/main" id="{9224F996-ABA5-49D3-8855-8BD97998F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075" y="3247081"/>
            <a:ext cx="492774" cy="65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2" descr="Silhouette, Guitar, Rock, Rocker">
            <a:extLst>
              <a:ext uri="{FF2B5EF4-FFF2-40B4-BE49-F238E27FC236}">
                <a16:creationId xmlns:a16="http://schemas.microsoft.com/office/drawing/2014/main" id="{61221B76-3A36-46D6-9E8C-7BB8EFF26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67260">
            <a:off x="7058321" y="1584904"/>
            <a:ext cx="670560" cy="33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4" descr="Silhouette, Singing, Woman, Entertainment, Emotional">
            <a:extLst>
              <a:ext uri="{FF2B5EF4-FFF2-40B4-BE49-F238E27FC236}">
                <a16:creationId xmlns:a16="http://schemas.microsoft.com/office/drawing/2014/main" id="{3F1BBFB2-EB8A-41B6-9924-97EC37EE3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216" y="5081139"/>
            <a:ext cx="320330" cy="64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8" descr="Radio, Playing, Antenna, Audio, Sound, Music, Equipment">
            <a:extLst>
              <a:ext uri="{FF2B5EF4-FFF2-40B4-BE49-F238E27FC236}">
                <a16:creationId xmlns:a16="http://schemas.microsoft.com/office/drawing/2014/main" id="{4BF11BCE-6A8B-490B-9D4A-5B0EF48D9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45" y="3718249"/>
            <a:ext cx="3568289" cy="288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ounded Rectangle 15">
            <a:extLst>
              <a:ext uri="{FF2B5EF4-FFF2-40B4-BE49-F238E27FC236}">
                <a16:creationId xmlns:a16="http://schemas.microsoft.com/office/drawing/2014/main" id="{EC9425AE-0775-4198-A78C-7F9D5431EC6F}"/>
              </a:ext>
            </a:extLst>
          </p:cNvPr>
          <p:cNvSpPr/>
          <p:nvPr/>
        </p:nvSpPr>
        <p:spPr>
          <a:xfrm>
            <a:off x="3591329" y="2171693"/>
            <a:ext cx="758746" cy="36566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81" name="Rounded Rectangle 19">
            <a:extLst>
              <a:ext uri="{FF2B5EF4-FFF2-40B4-BE49-F238E27FC236}">
                <a16:creationId xmlns:a16="http://schemas.microsoft.com/office/drawing/2014/main" id="{41270AC5-E1EF-4234-97F2-7B367349E995}"/>
              </a:ext>
            </a:extLst>
          </p:cNvPr>
          <p:cNvSpPr/>
          <p:nvPr/>
        </p:nvSpPr>
        <p:spPr>
          <a:xfrm>
            <a:off x="910841" y="5919022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82" name="Rounded Rectangle 22">
            <a:extLst>
              <a:ext uri="{FF2B5EF4-FFF2-40B4-BE49-F238E27FC236}">
                <a16:creationId xmlns:a16="http://schemas.microsoft.com/office/drawing/2014/main" id="{C574F72B-6994-42D1-836F-B51E4CA3E435}"/>
              </a:ext>
            </a:extLst>
          </p:cNvPr>
          <p:cNvSpPr/>
          <p:nvPr/>
        </p:nvSpPr>
        <p:spPr>
          <a:xfrm>
            <a:off x="6517937" y="2211467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83" name="Rounded Rectangle 27">
            <a:extLst>
              <a:ext uri="{FF2B5EF4-FFF2-40B4-BE49-F238E27FC236}">
                <a16:creationId xmlns:a16="http://schemas.microsoft.com/office/drawing/2014/main" id="{54666CB3-B29C-4C79-84FB-E7C4B05A9023}"/>
              </a:ext>
            </a:extLst>
          </p:cNvPr>
          <p:cNvSpPr/>
          <p:nvPr/>
        </p:nvSpPr>
        <p:spPr>
          <a:xfrm>
            <a:off x="814624" y="2196830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96" name="Rounded Rectangle 30">
            <a:extLst>
              <a:ext uri="{FF2B5EF4-FFF2-40B4-BE49-F238E27FC236}">
                <a16:creationId xmlns:a16="http://schemas.microsoft.com/office/drawing/2014/main" id="{23747E36-FBD6-4AD9-BC37-447FC6A72A70}"/>
              </a:ext>
            </a:extLst>
          </p:cNvPr>
          <p:cNvSpPr/>
          <p:nvPr/>
        </p:nvSpPr>
        <p:spPr>
          <a:xfrm>
            <a:off x="847008" y="4042937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97" name="Rounded Rectangle 33">
            <a:extLst>
              <a:ext uri="{FF2B5EF4-FFF2-40B4-BE49-F238E27FC236}">
                <a16:creationId xmlns:a16="http://schemas.microsoft.com/office/drawing/2014/main" id="{F065585A-ABB2-456D-9D1E-295663685398}"/>
              </a:ext>
            </a:extLst>
          </p:cNvPr>
          <p:cNvSpPr/>
          <p:nvPr/>
        </p:nvSpPr>
        <p:spPr>
          <a:xfrm>
            <a:off x="3655189" y="5912065"/>
            <a:ext cx="758746" cy="36538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98" name="Rounded Rectangle 22">
            <a:extLst>
              <a:ext uri="{FF2B5EF4-FFF2-40B4-BE49-F238E27FC236}">
                <a16:creationId xmlns:a16="http://schemas.microsoft.com/office/drawing/2014/main" id="{297A2572-8A33-42F4-8A9C-E1BC692E1A07}"/>
              </a:ext>
            </a:extLst>
          </p:cNvPr>
          <p:cNvSpPr/>
          <p:nvPr/>
        </p:nvSpPr>
        <p:spPr>
          <a:xfrm>
            <a:off x="3665202" y="4070225"/>
            <a:ext cx="758746" cy="32084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</p:spTree>
    <p:extLst>
      <p:ext uri="{BB962C8B-B14F-4D97-AF65-F5344CB8AC3E}">
        <p14:creationId xmlns:p14="http://schemas.microsoft.com/office/powerpoint/2010/main" val="65813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80" grpId="0" animBg="1"/>
      <p:bldP spid="81" grpId="0" animBg="1"/>
      <p:bldP spid="82" grpId="0" animBg="1"/>
      <p:bldP spid="83" grpId="0" animBg="1"/>
      <p:bldP spid="96" grpId="0" animBg="1"/>
      <p:bldP spid="97" grpId="0" animBg="1"/>
      <p:bldP spid="9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8;p2" descr="background rectangle">
            <a:extLst>
              <a:ext uri="{FF2B5EF4-FFF2-40B4-BE49-F238E27FC236}">
                <a16:creationId xmlns:a16="http://schemas.microsoft.com/office/drawing/2014/main" id="{15D6C632-F377-48CF-8AA5-422AF4626AF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78191" y="4860164"/>
            <a:ext cx="435098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“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”: 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sym typeface="Century Gothic"/>
              </a:rPr>
              <a:t>es + dates</a:t>
            </a:r>
            <a:endParaRPr lang="es-ES" sz="2800" dirty="0">
              <a:solidFill>
                <a:schemeClr val="bg2"/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SSC: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Strong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vowels</a:t>
            </a: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3600"/>
            </a:pPr>
            <a:r>
              <a:rPr lang="en-GB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554444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12" name="Picture 2" descr="Musicians, Jazz, Music, Instruments">
            <a:extLst>
              <a:ext uri="{FF2B5EF4-FFF2-40B4-BE49-F238E27FC236}">
                <a16:creationId xmlns:a16="http://schemas.microsoft.com/office/drawing/2014/main" id="{F66351F8-376A-7092-442A-7163E17A3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756" y="4860164"/>
            <a:ext cx="2331926" cy="175023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Microphone, Sound, Voice, Sing, Loud">
            <a:extLst>
              <a:ext uri="{FF2B5EF4-FFF2-40B4-BE49-F238E27FC236}">
                <a16:creationId xmlns:a16="http://schemas.microsoft.com/office/drawing/2014/main" id="{6CA634F1-6B11-0C4E-8FF8-922CBCC0A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3777">
            <a:off x="4617972" y="4386786"/>
            <a:ext cx="882140" cy="82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Maracas, Instrument, Percussion, Shakers">
            <a:extLst>
              <a:ext uri="{FF2B5EF4-FFF2-40B4-BE49-F238E27FC236}">
                <a16:creationId xmlns:a16="http://schemas.microsoft.com/office/drawing/2014/main" id="{9BE8C136-B9F9-D2C2-80E7-722A2E042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283" y="5397073"/>
            <a:ext cx="954899" cy="127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168;p8">
            <a:extLst>
              <a:ext uri="{FF2B5EF4-FFF2-40B4-BE49-F238E27FC236}">
                <a16:creationId xmlns:a16="http://schemas.microsoft.com/office/drawing/2014/main" id="{9F4A3E48-CAF5-457B-8EA2-419F0F1DA146}"/>
              </a:ext>
            </a:extLst>
          </p:cNvPr>
          <p:cNvSpPr txBox="1"/>
          <p:nvPr/>
        </p:nvSpPr>
        <p:spPr>
          <a:xfrm>
            <a:off x="255831" y="223974"/>
            <a:ext cx="8888169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1E4E79"/>
              </a:buClr>
              <a:buSzPts val="8625"/>
            </a:pPr>
            <a:r>
              <a:rPr lang="en-GB" sz="54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Strong vowels [a] [e] [o]</a:t>
            </a:r>
          </a:p>
        </p:txBody>
      </p:sp>
      <p:sp>
        <p:nvSpPr>
          <p:cNvPr id="25" name="CuadroTexto 6">
            <a:extLst>
              <a:ext uri="{FF2B5EF4-FFF2-40B4-BE49-F238E27FC236}">
                <a16:creationId xmlns:a16="http://schemas.microsoft.com/office/drawing/2014/main" id="{74E8055B-E677-4F8C-B356-671F0246527E}"/>
              </a:ext>
            </a:extLst>
          </p:cNvPr>
          <p:cNvSpPr txBox="1"/>
          <p:nvPr/>
        </p:nvSpPr>
        <p:spPr>
          <a:xfrm>
            <a:off x="8319318" y="2651152"/>
            <a:ext cx="1284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a, e, o</a:t>
            </a: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72CFE1C2-1B30-4F43-8419-20B67805828B}"/>
              </a:ext>
            </a:extLst>
          </p:cNvPr>
          <p:cNvSpPr txBox="1"/>
          <p:nvPr/>
        </p:nvSpPr>
        <p:spPr>
          <a:xfrm>
            <a:off x="1808447" y="3493703"/>
            <a:ext cx="4476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Escucha unos ejemplos:</a:t>
            </a:r>
          </a:p>
        </p:txBody>
      </p:sp>
      <p:sp>
        <p:nvSpPr>
          <p:cNvPr id="31" name="Google Shape;210;p3">
            <a:extLst>
              <a:ext uri="{FF2B5EF4-FFF2-40B4-BE49-F238E27FC236}">
                <a16:creationId xmlns:a16="http://schemas.microsoft.com/office/drawing/2014/main" id="{886246C8-2C73-47AF-9A95-9D8B87EA10E7}"/>
              </a:ext>
            </a:extLst>
          </p:cNvPr>
          <p:cNvSpPr txBox="1"/>
          <p:nvPr/>
        </p:nvSpPr>
        <p:spPr>
          <a:xfrm>
            <a:off x="6313616" y="3976701"/>
            <a:ext cx="17315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-GB" sz="32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ee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sz="3200" b="1" dirty="0">
              <a:solidFill>
                <a:srgbClr val="FF0066"/>
              </a:solidFill>
            </a:endParaRPr>
          </a:p>
        </p:txBody>
      </p:sp>
      <p:pic>
        <p:nvPicPr>
          <p:cNvPr id="32" name="Picture 31">
            <a:hlinkClick r:id="" action="ppaction://noaction">
              <a:snd r:embed="rId5" name="2_feo.wav"/>
            </a:hlinkClick>
            <a:extLst>
              <a:ext uri="{FF2B5EF4-FFF2-40B4-BE49-F238E27FC236}">
                <a16:creationId xmlns:a16="http://schemas.microsoft.com/office/drawing/2014/main" id="{F534DC32-1945-47B9-A17D-5C5B58FF1B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924" y="2979780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hlinkClick r:id="" action="ppaction://noaction">
              <a:snd r:embed="rId7" name="3_leer.wav"/>
            </a:hlinkClick>
            <a:extLst>
              <a:ext uri="{FF2B5EF4-FFF2-40B4-BE49-F238E27FC236}">
                <a16:creationId xmlns:a16="http://schemas.microsoft.com/office/drawing/2014/main" id="{B667D56C-4DBD-40F8-B619-8C9E1CA622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4521" y="4036016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Google Shape;210;p3">
            <a:extLst>
              <a:ext uri="{FF2B5EF4-FFF2-40B4-BE49-F238E27FC236}">
                <a16:creationId xmlns:a16="http://schemas.microsoft.com/office/drawing/2014/main" id="{149D64CA-11E6-46D9-995E-B98C0AB7B4FE}"/>
              </a:ext>
            </a:extLst>
          </p:cNvPr>
          <p:cNvSpPr txBox="1"/>
          <p:nvPr/>
        </p:nvSpPr>
        <p:spPr>
          <a:xfrm>
            <a:off x="6062028" y="5016549"/>
            <a:ext cx="271816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sz="32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oe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</a:t>
            </a:r>
            <a:endParaRPr sz="3200" b="1" dirty="0">
              <a:solidFill>
                <a:srgbClr val="FF0066"/>
              </a:solidFill>
            </a:endParaRPr>
          </a:p>
        </p:txBody>
      </p:sp>
      <p:pic>
        <p:nvPicPr>
          <p:cNvPr id="35" name="Picture 34">
            <a:hlinkClick r:id="" action="ppaction://noaction">
              <a:snd r:embed="rId8" name="4_oeste.wav"/>
            </a:hlinkClick>
            <a:extLst>
              <a:ext uri="{FF2B5EF4-FFF2-40B4-BE49-F238E27FC236}">
                <a16:creationId xmlns:a16="http://schemas.microsoft.com/office/drawing/2014/main" id="{94B539FF-BA42-43BB-AC15-66DD651B23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924" y="5004518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Google Shape;210;p3">
            <a:extLst>
              <a:ext uri="{FF2B5EF4-FFF2-40B4-BE49-F238E27FC236}">
                <a16:creationId xmlns:a16="http://schemas.microsoft.com/office/drawing/2014/main" id="{096DB907-E14C-4EE2-BFE5-C028A55A4AD4}"/>
              </a:ext>
            </a:extLst>
          </p:cNvPr>
          <p:cNvSpPr txBox="1"/>
          <p:nvPr/>
        </p:nvSpPr>
        <p:spPr>
          <a:xfrm>
            <a:off x="6348449" y="3019957"/>
            <a:ext cx="17315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lang="en-GB" sz="32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eo</a:t>
            </a:r>
            <a:endParaRPr sz="3200" b="1" dirty="0">
              <a:solidFill>
                <a:srgbClr val="FF0066"/>
              </a:solidFill>
            </a:endParaRP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AAB0C42A-5B27-4677-A8B0-8EF736B8A576}"/>
              </a:ext>
            </a:extLst>
          </p:cNvPr>
          <p:cNvSpPr/>
          <p:nvPr/>
        </p:nvSpPr>
        <p:spPr>
          <a:xfrm>
            <a:off x="801488" y="4922826"/>
            <a:ext cx="3770836" cy="1365775"/>
          </a:xfrm>
          <a:prstGeom prst="wedgeRoundRectCallout">
            <a:avLst>
              <a:gd name="adj1" fmla="val -36622"/>
              <a:gd name="adj2" fmla="val -8765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⚠ </a:t>
            </a:r>
            <a:r>
              <a:rPr lang="es-GB" sz="2800" dirty="0">
                <a:solidFill>
                  <a:srgbClr val="203864"/>
                </a:solidFill>
                <a:latin typeface="Century Gothic" panose="020B0502020202020204" pitchFamily="34" charset="0"/>
              </a:rPr>
              <a:t>Spanish vowels are</a:t>
            </a:r>
            <a:r>
              <a:rPr lang="en-GB" sz="2800" dirty="0">
                <a:solidFill>
                  <a:srgbClr val="203864"/>
                </a:solidFill>
                <a:latin typeface="Century Gothic" panose="020B0502020202020204" pitchFamily="34" charset="0"/>
              </a:rPr>
              <a:t> usually</a:t>
            </a:r>
            <a:r>
              <a:rPr lang="es-GB" sz="2800" dirty="0">
                <a:solidFill>
                  <a:srgbClr val="203864"/>
                </a:solidFill>
                <a:latin typeface="Century Gothic" panose="020B0502020202020204" pitchFamily="34" charset="0"/>
              </a:rPr>
              <a:t> short</a:t>
            </a:r>
            <a:r>
              <a:rPr lang="en-GB" sz="2800" dirty="0">
                <a:solidFill>
                  <a:srgbClr val="203864"/>
                </a:solidFill>
                <a:latin typeface="Century Gothic" panose="020B0502020202020204" pitchFamily="34" charset="0"/>
              </a:rPr>
              <a:t> and</a:t>
            </a:r>
            <a:r>
              <a:rPr lang="es-GB" sz="2800" dirty="0">
                <a:solidFill>
                  <a:srgbClr val="203864"/>
                </a:solidFill>
                <a:latin typeface="Century Gothic" panose="020B0502020202020204" pitchFamily="34" charset="0"/>
              </a:rPr>
              <a:t> open!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2" descr="Mouth, Yell, Open, Shouting, Expression">
            <a:extLst>
              <a:ext uri="{FF2B5EF4-FFF2-40B4-BE49-F238E27FC236}">
                <a16:creationId xmlns:a16="http://schemas.microsoft.com/office/drawing/2014/main" id="{1A5EBF50-BAF0-430F-A0D9-3093CB800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92" y="3547929"/>
            <a:ext cx="1213948" cy="121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210;p3">
            <a:extLst>
              <a:ext uri="{FF2B5EF4-FFF2-40B4-BE49-F238E27FC236}">
                <a16:creationId xmlns:a16="http://schemas.microsoft.com/office/drawing/2014/main" id="{484B72AE-233A-4A20-8930-8864657A5E0E}"/>
              </a:ext>
            </a:extLst>
          </p:cNvPr>
          <p:cNvSpPr txBox="1"/>
          <p:nvPr/>
        </p:nvSpPr>
        <p:spPr>
          <a:xfrm>
            <a:off x="6180241" y="6019912"/>
            <a:ext cx="143943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</a:t>
            </a:r>
            <a:r>
              <a:rPr lang="en-GB" sz="32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</a:t>
            </a:r>
            <a:endParaRPr sz="3200" b="1" dirty="0">
              <a:solidFill>
                <a:srgbClr val="FF0066"/>
              </a:solidFill>
            </a:endParaRPr>
          </a:p>
        </p:txBody>
      </p:sp>
      <p:pic>
        <p:nvPicPr>
          <p:cNvPr id="40" name="Picture 39">
            <a:hlinkClick r:id="" action="ppaction://noaction">
              <a:snd r:embed="rId10" name="5_idea.wav"/>
            </a:hlinkClick>
            <a:extLst>
              <a:ext uri="{FF2B5EF4-FFF2-40B4-BE49-F238E27FC236}">
                <a16:creationId xmlns:a16="http://schemas.microsoft.com/office/drawing/2014/main" id="{A38A3A76-68A8-4A4B-816E-3C6CD47F95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924" y="6051819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Google Shape;282;p13" descr="Reading, Book, Symbol, Icon, Reader, Man">
            <a:extLst>
              <a:ext uri="{FF2B5EF4-FFF2-40B4-BE49-F238E27FC236}">
                <a16:creationId xmlns:a16="http://schemas.microsoft.com/office/drawing/2014/main" id="{28560F2F-21E2-4466-8CDA-253DFEB2DFE7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962402" y="3726514"/>
            <a:ext cx="782801" cy="78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63633C3-6D06-4441-B653-63C3B5F3AC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26464" y="4666234"/>
            <a:ext cx="1883827" cy="1140051"/>
          </a:xfrm>
          <a:prstGeom prst="rect">
            <a:avLst/>
          </a:prstGeom>
        </p:spPr>
      </p:pic>
      <p:pic>
        <p:nvPicPr>
          <p:cNvPr id="44" name="Picture 6" descr="Boy, Cartoon, Character, Comic, Comic Characters, Dance">
            <a:extLst>
              <a:ext uri="{FF2B5EF4-FFF2-40B4-BE49-F238E27FC236}">
                <a16:creationId xmlns:a16="http://schemas.microsoft.com/office/drawing/2014/main" id="{DE861905-65B5-47A7-B0EA-57E7BF75C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53"/>
          <a:stretch/>
        </p:blipFill>
        <p:spPr bwMode="auto">
          <a:xfrm>
            <a:off x="9561474" y="2641467"/>
            <a:ext cx="1545617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Google Shape;206;p3">
            <a:extLst>
              <a:ext uri="{FF2B5EF4-FFF2-40B4-BE49-F238E27FC236}">
                <a16:creationId xmlns:a16="http://schemas.microsoft.com/office/drawing/2014/main" id="{8DFBF9A3-E3B8-4A95-BC02-E8B72EC1CDFC}"/>
              </a:ext>
            </a:extLst>
          </p:cNvPr>
          <p:cNvSpPr txBox="1"/>
          <p:nvPr/>
        </p:nvSpPr>
        <p:spPr>
          <a:xfrm>
            <a:off x="307379" y="1429046"/>
            <a:ext cx="1150517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When they appear next to each other, the Spanish vowels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[a]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[e]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and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[o]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are pronounced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separately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5" name="Google Shape;208;p3">
            <a:extLst>
              <a:ext uri="{FF2B5EF4-FFF2-40B4-BE49-F238E27FC236}">
                <a16:creationId xmlns:a16="http://schemas.microsoft.com/office/drawing/2014/main" id="{818826C8-8D5B-4D4B-9347-4808C0478A15}"/>
              </a:ext>
            </a:extLst>
          </p:cNvPr>
          <p:cNvSpPr txBox="1"/>
          <p:nvPr/>
        </p:nvSpPr>
        <p:spPr>
          <a:xfrm>
            <a:off x="307379" y="2415960"/>
            <a:ext cx="743115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This is why we call them ‘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strong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’ vowels!</a:t>
            </a:r>
          </a:p>
        </p:txBody>
      </p:sp>
      <p:pic>
        <p:nvPicPr>
          <p:cNvPr id="1026" name="Picture 2" descr="Idea, Icono, Luz, Negocio, Diseño">
            <a:extLst>
              <a:ext uri="{FF2B5EF4-FFF2-40B4-BE49-F238E27FC236}">
                <a16:creationId xmlns:a16="http://schemas.microsoft.com/office/drawing/2014/main" id="{FEDA04C9-04A4-41FF-8A25-A2D4EEC30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7" t="20081" r="32145" b="23876"/>
          <a:stretch/>
        </p:blipFill>
        <p:spPr bwMode="auto">
          <a:xfrm>
            <a:off x="10056585" y="5848214"/>
            <a:ext cx="623268" cy="88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29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_escuchaunosejempl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4" grpId="0"/>
      <p:bldP spid="36" grpId="0"/>
      <p:bldP spid="37" grpId="0" animBg="1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83444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</a:t>
            </a:r>
            <a:r>
              <a:rPr lang="en-GB" sz="36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números</a:t>
            </a: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13-15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911C824-9DD6-4BC3-8CD6-81459FDB2E3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48947A0-5377-48AC-8758-70C3BF5271A5}"/>
              </a:ext>
            </a:extLst>
          </p:cNvPr>
          <p:cNvSpPr txBox="1"/>
          <p:nvPr/>
        </p:nvSpPr>
        <p:spPr>
          <a:xfrm>
            <a:off x="106018" y="1057468"/>
            <a:ext cx="11849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 numbers 13 – 15 are as follows: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F6F70D-2DB9-4B3F-95DE-7E3D0C0ACFA5}"/>
              </a:ext>
            </a:extLst>
          </p:cNvPr>
          <p:cNvSpPr txBox="1"/>
          <p:nvPr/>
        </p:nvSpPr>
        <p:spPr>
          <a:xfrm>
            <a:off x="3484606" y="2325187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trece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F74319-82ED-4006-B1E3-7B5B6F131A77}"/>
              </a:ext>
            </a:extLst>
          </p:cNvPr>
          <p:cNvSpPr txBox="1"/>
          <p:nvPr/>
        </p:nvSpPr>
        <p:spPr>
          <a:xfrm>
            <a:off x="5869459" y="2335426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thirteen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B90C52-F543-4F62-970F-EB0B519AAF52}"/>
              </a:ext>
            </a:extLst>
          </p:cNvPr>
          <p:cNvSpPr txBox="1"/>
          <p:nvPr/>
        </p:nvSpPr>
        <p:spPr>
          <a:xfrm>
            <a:off x="3484606" y="3735822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catorce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5AD018-141D-4A6A-B8E8-A128B8BC5427}"/>
              </a:ext>
            </a:extLst>
          </p:cNvPr>
          <p:cNvSpPr txBox="1"/>
          <p:nvPr/>
        </p:nvSpPr>
        <p:spPr>
          <a:xfrm>
            <a:off x="3484605" y="5159002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quince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59550D-3972-44AF-853C-F9A3360EE6CF}"/>
              </a:ext>
            </a:extLst>
          </p:cNvPr>
          <p:cNvSpPr txBox="1"/>
          <p:nvPr/>
        </p:nvSpPr>
        <p:spPr>
          <a:xfrm>
            <a:off x="5869459" y="3735822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fourteen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C7B4FC-FFF0-40B5-9B07-F2381E7EE2B4}"/>
              </a:ext>
            </a:extLst>
          </p:cNvPr>
          <p:cNvSpPr txBox="1"/>
          <p:nvPr/>
        </p:nvSpPr>
        <p:spPr>
          <a:xfrm>
            <a:off x="5844395" y="5158426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fifteen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DD0A101-BB4D-4221-9758-80DDFF695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98" y="2066162"/>
            <a:ext cx="1447619" cy="104127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AC80263-EC07-48BA-8D61-B49CD3A37E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98" y="3489495"/>
            <a:ext cx="1523809" cy="1015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CE0302-1E1D-4FF2-8D50-C2271EBFF0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851" y="5000988"/>
            <a:ext cx="1244444" cy="8380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041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e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e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to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to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qui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qui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2" grpId="0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83444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</a:t>
            </a:r>
            <a:r>
              <a:rPr lang="en-GB" sz="36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números</a:t>
            </a: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16-19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911C824-9DD6-4BC3-8CD6-81459FDB2E3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48947A0-5377-48AC-8758-70C3BF5271A5}"/>
              </a:ext>
            </a:extLst>
          </p:cNvPr>
          <p:cNvSpPr txBox="1"/>
          <p:nvPr/>
        </p:nvSpPr>
        <p:spPr>
          <a:xfrm>
            <a:off x="106018" y="1057468"/>
            <a:ext cx="1184998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 numbers 16-19 follow a clear pattern.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Use the combination “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dieci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“ + the number (6, 7, 8, 9).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16 =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+ seis (which contracts to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one word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as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“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</a:t>
            </a:r>
            <a:r>
              <a:rPr lang="en-GB" sz="28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</a:t>
            </a:r>
            <a:r>
              <a:rPr lang="en-GB" sz="2800" b="1" i="0" dirty="0" err="1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é</a:t>
            </a:r>
            <a:r>
              <a:rPr lang="en-GB" sz="28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is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”). 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17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F22B4DAB-563C-43BC-B033-761C16BA2E24}"/>
              </a:ext>
            </a:extLst>
          </p:cNvPr>
          <p:cNvSpPr/>
          <p:nvPr/>
        </p:nvSpPr>
        <p:spPr>
          <a:xfrm>
            <a:off x="7784915" y="4494811"/>
            <a:ext cx="4080335" cy="2174323"/>
          </a:xfrm>
          <a:prstGeom prst="wedgeRoundRectCallout">
            <a:avLst>
              <a:gd name="adj1" fmla="val 3537"/>
              <a:gd name="adj2" fmla="val -9947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⚠ </a:t>
            </a:r>
            <a:r>
              <a:rPr lang="en-US" sz="2400" dirty="0">
                <a:solidFill>
                  <a:srgbClr val="002060"/>
                </a:solidFill>
                <a:latin typeface="Century Gothic" panose="020F0302020204030204"/>
              </a:rPr>
              <a:t>Remember, 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 the final syllable is stressed and the word ends in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vowel or ‘n’ or ‘s’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there is an accent on the final vowel.</a:t>
            </a:r>
            <a:endParaRPr lang="en-US" sz="2400" dirty="0">
              <a:solidFill>
                <a:srgbClr val="002060"/>
              </a:solidFill>
              <a:latin typeface="Century Gothic" panose="020F0302020204030204"/>
            </a:endParaRPr>
          </a:p>
          <a:p>
            <a:pPr algn="ctr"/>
            <a:endParaRPr lang="en-GB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8FC813-A32F-4EB7-9474-96CD6F2A38CE}"/>
              </a:ext>
            </a:extLst>
          </p:cNvPr>
          <p:cNvSpPr txBox="1"/>
          <p:nvPr/>
        </p:nvSpPr>
        <p:spPr>
          <a:xfrm>
            <a:off x="1508035" y="3560592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+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siete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ED8BC0-7052-47D6-BD2A-4DBFA5EBA0FF}"/>
              </a:ext>
            </a:extLst>
          </p:cNvPr>
          <p:cNvSpPr txBox="1"/>
          <p:nvPr/>
        </p:nvSpPr>
        <p:spPr>
          <a:xfrm>
            <a:off x="106018" y="4534442"/>
            <a:ext cx="1329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18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03F934-2CA6-48B5-A522-667405D502EB}"/>
              </a:ext>
            </a:extLst>
          </p:cNvPr>
          <p:cNvSpPr txBox="1"/>
          <p:nvPr/>
        </p:nvSpPr>
        <p:spPr>
          <a:xfrm>
            <a:off x="1435883" y="4494811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+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80F765-971E-4EF3-9C03-EDC56F74D397}"/>
              </a:ext>
            </a:extLst>
          </p:cNvPr>
          <p:cNvSpPr txBox="1"/>
          <p:nvPr/>
        </p:nvSpPr>
        <p:spPr>
          <a:xfrm>
            <a:off x="106018" y="5469417"/>
            <a:ext cx="6889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19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1DE053-8476-465D-A4BB-88E51CCFBBB7}"/>
              </a:ext>
            </a:extLst>
          </p:cNvPr>
          <p:cNvSpPr txBox="1"/>
          <p:nvPr/>
        </p:nvSpPr>
        <p:spPr>
          <a:xfrm>
            <a:off x="1435883" y="5446719"/>
            <a:ext cx="2581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+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nueve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8" name="Picture 2" descr="Number, Sixteen, 16, Rounded, Rectangle">
            <a:extLst>
              <a:ext uri="{FF2B5EF4-FFF2-40B4-BE49-F238E27FC236}">
                <a16:creationId xmlns:a16="http://schemas.microsoft.com/office/drawing/2014/main" id="{9A7BF157-A31B-4E2A-B7B0-F93F3C793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954" y="2543159"/>
            <a:ext cx="966436" cy="74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Number, Seventeen, 17, Rounded">
            <a:extLst>
              <a:ext uri="{FF2B5EF4-FFF2-40B4-BE49-F238E27FC236}">
                <a16:creationId xmlns:a16="http://schemas.microsoft.com/office/drawing/2014/main" id="{09160606-5410-42EB-92A9-23323C63D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207" y="3276493"/>
            <a:ext cx="998196" cy="76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Eighteen, Number, Box, Red, White">
            <a:extLst>
              <a:ext uri="{FF2B5EF4-FFF2-40B4-BE49-F238E27FC236}">
                <a16:creationId xmlns:a16="http://schemas.microsoft.com/office/drawing/2014/main" id="{A619D37C-CA81-4A37-A10B-B04905AAA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447" y="4266967"/>
            <a:ext cx="1029956" cy="79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Number, 19, Nineteen, Rounded, Rectangle">
            <a:extLst>
              <a:ext uri="{FF2B5EF4-FFF2-40B4-BE49-F238E27FC236}">
                <a16:creationId xmlns:a16="http://schemas.microsoft.com/office/drawing/2014/main" id="{555956AE-9532-4790-AF2A-D8AD0D76D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207" y="5285506"/>
            <a:ext cx="1013370" cy="78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227B9DF-D428-445C-82B5-B696F81AB171}"/>
              </a:ext>
            </a:extLst>
          </p:cNvPr>
          <p:cNvSpPr txBox="1"/>
          <p:nvPr/>
        </p:nvSpPr>
        <p:spPr>
          <a:xfrm>
            <a:off x="5481071" y="3560592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siete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5794E3F-4F8B-403E-A215-484BF453D67F}"/>
              </a:ext>
            </a:extLst>
          </p:cNvPr>
          <p:cNvSpPr txBox="1"/>
          <p:nvPr/>
        </p:nvSpPr>
        <p:spPr>
          <a:xfrm>
            <a:off x="5408919" y="4494811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5D9B011-FF64-498A-9016-14818F5B81BB}"/>
              </a:ext>
            </a:extLst>
          </p:cNvPr>
          <p:cNvSpPr txBox="1"/>
          <p:nvPr/>
        </p:nvSpPr>
        <p:spPr>
          <a:xfrm>
            <a:off x="5408919" y="5446719"/>
            <a:ext cx="2581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nueve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diecise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diecisie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diecioc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_diecinue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4" grpId="0"/>
      <p:bldP spid="25" grpId="0"/>
      <p:bldP spid="26" grpId="0"/>
      <p:bldP spid="27" grpId="0"/>
      <p:bldP spid="46" grpId="0"/>
      <p:bldP spid="47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" name="Table 3">
            <a:extLst>
              <a:ext uri="{FF2B5EF4-FFF2-40B4-BE49-F238E27FC236}">
                <a16:creationId xmlns:a16="http://schemas.microsoft.com/office/drawing/2014/main" id="{ACFDC6DB-AD83-4069-9E24-4C120ED8684E}"/>
              </a:ext>
            </a:extLst>
          </p:cNvPr>
          <p:cNvGraphicFramePr>
            <a:graphicFrameLocks noGrp="1"/>
          </p:cNvGraphicFramePr>
          <p:nvPr/>
        </p:nvGraphicFramePr>
        <p:xfrm>
          <a:off x="6114142" y="1451100"/>
          <a:ext cx="3484378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741710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  <a:gridCol w="2095943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BF956E2-6177-4348-BC8D-54CF6871FC6B}"/>
              </a:ext>
            </a:extLst>
          </p:cNvPr>
          <p:cNvGraphicFramePr>
            <a:graphicFrameLocks noGrp="1"/>
          </p:cNvGraphicFramePr>
          <p:nvPr/>
        </p:nvGraphicFramePr>
        <p:xfrm>
          <a:off x="1879569" y="1451100"/>
          <a:ext cx="3484378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741710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  <a:gridCol w="2095943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84802"/>
          </a:xfrm>
          <a:solidFill>
            <a:srgbClr val="91EAD2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4" name="Google Shape;222;p10">
            <a:extLst>
              <a:ext uri="{FF2B5EF4-FFF2-40B4-BE49-F238E27FC236}">
                <a16:creationId xmlns:a16="http://schemas.microsoft.com/office/drawing/2014/main" id="{FD5AD7C5-72B2-4716-8C55-76451A35D4FB}"/>
              </a:ext>
            </a:extLst>
          </p:cNvPr>
          <p:cNvSpPr txBox="1"/>
          <p:nvPr/>
        </p:nvSpPr>
        <p:spPr>
          <a:xfrm>
            <a:off x="10682790" y="770312"/>
            <a:ext cx="1346844" cy="400110"/>
          </a:xfrm>
          <a:prstGeom prst="rect">
            <a:avLst/>
          </a:prstGeom>
          <a:solidFill>
            <a:srgbClr val="8FEAD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</a:p>
        </p:txBody>
      </p:sp>
      <p:sp>
        <p:nvSpPr>
          <p:cNvPr id="52" name="Title 1">
            <a:hlinkClick r:id="" action="ppaction://noaction">
              <a:snd r:embed="rId4" name="T1_W4_6.1.wav"/>
            </a:hlinkClick>
            <a:extLst>
              <a:ext uri="{FF2B5EF4-FFF2-40B4-BE49-F238E27FC236}">
                <a16:creationId xmlns:a16="http://schemas.microsoft.com/office/drawing/2014/main" id="{A7D11FC6-BE80-49AB-8975-A1C6DC910252}"/>
              </a:ext>
            </a:extLst>
          </p:cNvPr>
          <p:cNvSpPr txBox="1">
            <a:spLocks/>
          </p:cNvSpPr>
          <p:nvPr/>
        </p:nvSpPr>
        <p:spPr>
          <a:xfrm>
            <a:off x="221286" y="39549"/>
            <a:ext cx="5257800" cy="745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¿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Qué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número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es?</a:t>
            </a:r>
          </a:p>
        </p:txBody>
      </p:sp>
      <p:sp>
        <p:nvSpPr>
          <p:cNvPr id="81" name="TextBox 80">
            <a:hlinkClick r:id="" action="ppaction://noaction">
              <a:snd r:embed="rId5" name="T1_W4_6.2.wav"/>
            </a:hlinkClick>
            <a:extLst>
              <a:ext uri="{FF2B5EF4-FFF2-40B4-BE49-F238E27FC236}">
                <a16:creationId xmlns:a16="http://schemas.microsoft.com/office/drawing/2014/main" id="{C2D1AE4F-09A7-4B8E-B063-7D9270A35CEC}"/>
              </a:ext>
            </a:extLst>
          </p:cNvPr>
          <p:cNvSpPr txBox="1"/>
          <p:nvPr/>
        </p:nvSpPr>
        <p:spPr>
          <a:xfrm>
            <a:off x="283143" y="690670"/>
            <a:ext cx="8023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escribe el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número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la palabra.  </a:t>
            </a:r>
          </a:p>
        </p:txBody>
      </p:sp>
      <p:sp>
        <p:nvSpPr>
          <p:cNvPr id="102" name="Rectangle 101">
            <a:hlinkClick r:id="" action="ppaction://noaction">
              <a:snd r:embed="rId6" name="T1_W4_6.5.wav"/>
            </a:hlinkClick>
            <a:extLst>
              <a:ext uri="{FF2B5EF4-FFF2-40B4-BE49-F238E27FC236}">
                <a16:creationId xmlns:a16="http://schemas.microsoft.com/office/drawing/2014/main" id="{9CD00C62-1E17-4478-9E9F-475E8AF53D13}"/>
              </a:ext>
            </a:extLst>
          </p:cNvPr>
          <p:cNvSpPr/>
          <p:nvPr/>
        </p:nvSpPr>
        <p:spPr>
          <a:xfrm>
            <a:off x="1939958" y="3679555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40DA86-9312-4DE5-9D71-EE1CE3FF3C08}"/>
              </a:ext>
            </a:extLst>
          </p:cNvPr>
          <p:cNvSpPr txBox="1"/>
          <p:nvPr/>
        </p:nvSpPr>
        <p:spPr>
          <a:xfrm>
            <a:off x="2490145" y="177286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03CAEEC-DD00-450F-A021-ECEF5611D655}"/>
              </a:ext>
            </a:extLst>
          </p:cNvPr>
          <p:cNvSpPr txBox="1"/>
          <p:nvPr/>
        </p:nvSpPr>
        <p:spPr>
          <a:xfrm>
            <a:off x="3358997" y="168543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trece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43" name="Picture 2" descr="Eight, Glossy, Number, Numbers, Numerals">
            <a:extLst>
              <a:ext uri="{FF2B5EF4-FFF2-40B4-BE49-F238E27FC236}">
                <a16:creationId xmlns:a16="http://schemas.microsoft.com/office/drawing/2014/main" id="{2D742F1B-1A96-4EF0-8FD9-1899C08A0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12" y="1298935"/>
            <a:ext cx="77502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Brown, Glossy, Number, Numbers, Numerals">
            <a:extLst>
              <a:ext uri="{FF2B5EF4-FFF2-40B4-BE49-F238E27FC236}">
                <a16:creationId xmlns:a16="http://schemas.microsoft.com/office/drawing/2014/main" id="{F7CC40F1-61C0-4853-AE93-F8DA92321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91" y="2321824"/>
            <a:ext cx="713152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Glossy, Number, Numbers, Numerals, Three">
            <a:extLst>
              <a:ext uri="{FF2B5EF4-FFF2-40B4-BE49-F238E27FC236}">
                <a16:creationId xmlns:a16="http://schemas.microsoft.com/office/drawing/2014/main" id="{46143139-0494-4CA6-90E0-72F7D21B6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7" y="3446206"/>
            <a:ext cx="555006" cy="9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6" descr="Blue, Glossy, Nine, Number, Numbers">
            <a:extLst>
              <a:ext uri="{FF2B5EF4-FFF2-40B4-BE49-F238E27FC236}">
                <a16:creationId xmlns:a16="http://schemas.microsoft.com/office/drawing/2014/main" id="{05A78FFF-30D0-4AB3-83CA-B8F45969B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01" y="4557723"/>
            <a:ext cx="665328" cy="102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0" descr="Glossy, Number, Numbers, Numerals, Red">
            <a:extLst>
              <a:ext uri="{FF2B5EF4-FFF2-40B4-BE49-F238E27FC236}">
                <a16:creationId xmlns:a16="http://schemas.microsoft.com/office/drawing/2014/main" id="{745ABB57-D5EA-46DB-9019-DF14DEDC9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7"/>
          <a:stretch/>
        </p:blipFill>
        <p:spPr bwMode="auto">
          <a:xfrm>
            <a:off x="306002" y="5717567"/>
            <a:ext cx="714479" cy="100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Blue, Glossy, Number, Numbers, Numerals">
            <a:extLst>
              <a:ext uri="{FF2B5EF4-FFF2-40B4-BE49-F238E27FC236}">
                <a16:creationId xmlns:a16="http://schemas.microsoft.com/office/drawing/2014/main" id="{76B01EAD-4182-4A20-BBB5-CA54BD427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793" y="1836770"/>
            <a:ext cx="72943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Five, Glossy, Gold, Keyword Pictures">
            <a:extLst>
              <a:ext uri="{FF2B5EF4-FFF2-40B4-BE49-F238E27FC236}">
                <a16:creationId xmlns:a16="http://schemas.microsoft.com/office/drawing/2014/main" id="{0F74E8CA-EF2C-4F13-8B4C-C40A704EA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792" y="3006126"/>
            <a:ext cx="73920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2" descr="Glossy, Number, Numbers, Numerals, One">
            <a:extLst>
              <a:ext uri="{FF2B5EF4-FFF2-40B4-BE49-F238E27FC236}">
                <a16:creationId xmlns:a16="http://schemas.microsoft.com/office/drawing/2014/main" id="{6C221C47-FA6B-471F-8580-38DCE3E09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262" y="3941034"/>
            <a:ext cx="552618" cy="110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Glossy, Green, Number, Numbers, Numerals">
            <a:extLst>
              <a:ext uri="{FF2B5EF4-FFF2-40B4-BE49-F238E27FC236}">
                <a16:creationId xmlns:a16="http://schemas.microsoft.com/office/drawing/2014/main" id="{B001C94C-314B-4281-A58C-E1944D8D2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320" y="5412958"/>
            <a:ext cx="680919" cy="98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8" descr="Four, Glossy, Light Red, Number, Numbers">
            <a:extLst>
              <a:ext uri="{FF2B5EF4-FFF2-40B4-BE49-F238E27FC236}">
                <a16:creationId xmlns:a16="http://schemas.microsoft.com/office/drawing/2014/main" id="{0FB6D817-EF39-460F-B3D4-88994D42C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13" y="1107115"/>
            <a:ext cx="689413" cy="102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hlinkClick r:id="" action="ppaction://noaction">
              <a:snd r:embed="rId17" name="T1_W4_6.8.wav"/>
            </a:hlinkClick>
            <a:extLst>
              <a:ext uri="{FF2B5EF4-FFF2-40B4-BE49-F238E27FC236}">
                <a16:creationId xmlns:a16="http://schemas.microsoft.com/office/drawing/2014/main" id="{7FD5B7FE-D599-4269-B0E4-C39393B2F50A}"/>
              </a:ext>
            </a:extLst>
          </p:cNvPr>
          <p:cNvSpPr/>
          <p:nvPr/>
        </p:nvSpPr>
        <p:spPr>
          <a:xfrm>
            <a:off x="6209164" y="1709051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Rectangle 75">
            <a:hlinkClick r:id="" action="ppaction://noaction">
              <a:snd r:embed="rId18" name="T1_W4_6.3.wav"/>
            </a:hlinkClick>
            <a:extLst>
              <a:ext uri="{FF2B5EF4-FFF2-40B4-BE49-F238E27FC236}">
                <a16:creationId xmlns:a16="http://schemas.microsoft.com/office/drawing/2014/main" id="{7D50B5C9-0BD8-4A43-81F3-B9F87F06AAC8}"/>
              </a:ext>
            </a:extLst>
          </p:cNvPr>
          <p:cNvSpPr/>
          <p:nvPr/>
        </p:nvSpPr>
        <p:spPr>
          <a:xfrm>
            <a:off x="1945160" y="1782004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2" name="Rectangle 81">
            <a:hlinkClick r:id="" action="ppaction://noaction">
              <a:snd r:embed="rId19" name="T1_W4_6.12.wav"/>
            </a:hlinkClick>
            <a:extLst>
              <a:ext uri="{FF2B5EF4-FFF2-40B4-BE49-F238E27FC236}">
                <a16:creationId xmlns:a16="http://schemas.microsoft.com/office/drawing/2014/main" id="{48AB21B1-F879-473D-998C-653819C96ADF}"/>
              </a:ext>
            </a:extLst>
          </p:cNvPr>
          <p:cNvSpPr/>
          <p:nvPr/>
        </p:nvSpPr>
        <p:spPr>
          <a:xfrm>
            <a:off x="6210298" y="5528868"/>
            <a:ext cx="42297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9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Rectangle 82">
            <a:hlinkClick r:id="" action="ppaction://noaction">
              <a:snd r:embed="rId20" name="T1_W4_6.10.wav"/>
            </a:hlinkClick>
            <a:extLst>
              <a:ext uri="{FF2B5EF4-FFF2-40B4-BE49-F238E27FC236}">
                <a16:creationId xmlns:a16="http://schemas.microsoft.com/office/drawing/2014/main" id="{4F991E2F-DAEF-432E-AE76-828EAF38AAC7}"/>
              </a:ext>
            </a:extLst>
          </p:cNvPr>
          <p:cNvSpPr/>
          <p:nvPr/>
        </p:nvSpPr>
        <p:spPr>
          <a:xfrm>
            <a:off x="6184066" y="3609802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4A6B3F1-44BA-4E8F-B32C-64FE4F0DECA6}"/>
              </a:ext>
            </a:extLst>
          </p:cNvPr>
          <p:cNvSpPr txBox="1"/>
          <p:nvPr/>
        </p:nvSpPr>
        <p:spPr>
          <a:xfrm>
            <a:off x="2474597" y="261831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683E54D-6BC8-400E-87C4-67C62C45E002}"/>
              </a:ext>
            </a:extLst>
          </p:cNvPr>
          <p:cNvSpPr txBox="1"/>
          <p:nvPr/>
        </p:nvSpPr>
        <p:spPr>
          <a:xfrm>
            <a:off x="3358997" y="2641650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diez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A57C4F9-BD6C-4836-950C-AED2604E6BCB}"/>
              </a:ext>
            </a:extLst>
          </p:cNvPr>
          <p:cNvSpPr txBox="1"/>
          <p:nvPr/>
        </p:nvSpPr>
        <p:spPr>
          <a:xfrm>
            <a:off x="2500892" y="361966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2EE0D5D-014A-4E9C-8451-75416D1FFC71}"/>
              </a:ext>
            </a:extLst>
          </p:cNvPr>
          <p:cNvSpPr txBox="1"/>
          <p:nvPr/>
        </p:nvSpPr>
        <p:spPr>
          <a:xfrm>
            <a:off x="3385292" y="364300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doce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F26D6A4-DAAD-48C2-9EF8-675797ED513C}"/>
              </a:ext>
            </a:extLst>
          </p:cNvPr>
          <p:cNvSpPr txBox="1"/>
          <p:nvPr/>
        </p:nvSpPr>
        <p:spPr>
          <a:xfrm>
            <a:off x="2461571" y="4523050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2687F4B-C9B3-409A-9BC1-4ADB16057591}"/>
              </a:ext>
            </a:extLst>
          </p:cNvPr>
          <p:cNvSpPr txBox="1"/>
          <p:nvPr/>
        </p:nvSpPr>
        <p:spPr>
          <a:xfrm>
            <a:off x="3345971" y="4546384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dieciséis</a:t>
            </a:r>
            <a:endParaRPr lang="en-US" sz="2800" b="1" dirty="0">
              <a:solidFill>
                <a:srgbClr val="92D050"/>
              </a:solidFill>
              <a:latin typeface="Century Gothic" panose="020F0302020204030204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9C6640D-13EA-4125-9B25-C89912FEA7D1}"/>
              </a:ext>
            </a:extLst>
          </p:cNvPr>
          <p:cNvSpPr txBox="1"/>
          <p:nvPr/>
        </p:nvSpPr>
        <p:spPr>
          <a:xfrm>
            <a:off x="2450554" y="551055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478264C-66C2-456F-BA9C-E5B819D70B59}"/>
              </a:ext>
            </a:extLst>
          </p:cNvPr>
          <p:cNvSpPr txBox="1"/>
          <p:nvPr/>
        </p:nvSpPr>
        <p:spPr>
          <a:xfrm>
            <a:off x="3244166" y="5547737"/>
            <a:ext cx="218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92D050"/>
                </a:solidFill>
                <a:latin typeface="Century Gothic" panose="020F0302020204030204"/>
              </a:rPr>
              <a:t>quince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94" name="Rectangle 93">
            <a:hlinkClick r:id="" action="ppaction://noaction">
              <a:snd r:embed="rId21" name="T1_W4_6.6.wav"/>
            </a:hlinkClick>
            <a:extLst>
              <a:ext uri="{FF2B5EF4-FFF2-40B4-BE49-F238E27FC236}">
                <a16:creationId xmlns:a16="http://schemas.microsoft.com/office/drawing/2014/main" id="{E0E872D9-A4A5-4EFD-ACF6-E6BCD6FADFFB}"/>
              </a:ext>
            </a:extLst>
          </p:cNvPr>
          <p:cNvSpPr/>
          <p:nvPr/>
        </p:nvSpPr>
        <p:spPr>
          <a:xfrm>
            <a:off x="1916193" y="4549035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4426B88-10A1-4559-ACE8-37F3FF58D045}"/>
              </a:ext>
            </a:extLst>
          </p:cNvPr>
          <p:cNvSpPr txBox="1"/>
          <p:nvPr/>
        </p:nvSpPr>
        <p:spPr>
          <a:xfrm>
            <a:off x="6709170" y="166209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18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A6B94C2-6119-493A-9642-64A8D32C38F8}"/>
              </a:ext>
            </a:extLst>
          </p:cNvPr>
          <p:cNvSpPr txBox="1"/>
          <p:nvPr/>
        </p:nvSpPr>
        <p:spPr>
          <a:xfrm>
            <a:off x="7593570" y="168543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dieciocho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97" name="Rectangle 96">
            <a:hlinkClick r:id="" action="ppaction://noaction">
              <a:snd r:embed="rId22" name="T1_W4_6.9.wav"/>
            </a:hlinkClick>
            <a:extLst>
              <a:ext uri="{FF2B5EF4-FFF2-40B4-BE49-F238E27FC236}">
                <a16:creationId xmlns:a16="http://schemas.microsoft.com/office/drawing/2014/main" id="{9F06BC50-8010-4C4B-A9AD-09AC7080E6A8}"/>
              </a:ext>
            </a:extLst>
          </p:cNvPr>
          <p:cNvSpPr/>
          <p:nvPr/>
        </p:nvSpPr>
        <p:spPr>
          <a:xfrm>
            <a:off x="6196637" y="2641723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98" name="Rectangle 97">
            <a:hlinkClick r:id="" action="ppaction://noaction">
              <a:snd r:embed="rId23" name="T1_W4_6.4.wav"/>
            </a:hlinkClick>
            <a:extLst>
              <a:ext uri="{FF2B5EF4-FFF2-40B4-BE49-F238E27FC236}">
                <a16:creationId xmlns:a16="http://schemas.microsoft.com/office/drawing/2014/main" id="{669B9421-9CDC-4803-84E6-98EFFE310DC0}"/>
              </a:ext>
            </a:extLst>
          </p:cNvPr>
          <p:cNvSpPr/>
          <p:nvPr/>
        </p:nvSpPr>
        <p:spPr>
          <a:xfrm>
            <a:off x="1916193" y="2715183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9" name="Rectangle 98">
            <a:hlinkClick r:id="" action="ppaction://noaction">
              <a:snd r:embed="rId24" name="T1_W4_6.7.wav"/>
            </a:hlinkClick>
            <a:extLst>
              <a:ext uri="{FF2B5EF4-FFF2-40B4-BE49-F238E27FC236}">
                <a16:creationId xmlns:a16="http://schemas.microsoft.com/office/drawing/2014/main" id="{086B9ED1-DE50-4D07-88A5-777918BD8D30}"/>
              </a:ext>
            </a:extLst>
          </p:cNvPr>
          <p:cNvSpPr/>
          <p:nvPr/>
        </p:nvSpPr>
        <p:spPr>
          <a:xfrm>
            <a:off x="1916193" y="5533888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0" name="Rectangle 99">
            <a:hlinkClick r:id="" action="ppaction://noaction">
              <a:snd r:embed="rId25" name="T1_W4_6.11.wav"/>
            </a:hlinkClick>
            <a:extLst>
              <a:ext uri="{FF2B5EF4-FFF2-40B4-BE49-F238E27FC236}">
                <a16:creationId xmlns:a16="http://schemas.microsoft.com/office/drawing/2014/main" id="{EF2EC8EE-CE95-46B0-93E9-7771E6D1F2CD}"/>
              </a:ext>
            </a:extLst>
          </p:cNvPr>
          <p:cNvSpPr/>
          <p:nvPr/>
        </p:nvSpPr>
        <p:spPr>
          <a:xfrm>
            <a:off x="6184066" y="4577881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8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160E4B4-9212-4016-AC8B-3FE6BF7D4A69}"/>
              </a:ext>
            </a:extLst>
          </p:cNvPr>
          <p:cNvSpPr txBox="1"/>
          <p:nvPr/>
        </p:nvSpPr>
        <p:spPr>
          <a:xfrm>
            <a:off x="6709170" y="261831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14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A84CC03-C2AF-4B4F-A2D1-1C0BF8D26B95}"/>
              </a:ext>
            </a:extLst>
          </p:cNvPr>
          <p:cNvSpPr txBox="1"/>
          <p:nvPr/>
        </p:nvSpPr>
        <p:spPr>
          <a:xfrm>
            <a:off x="7593570" y="2641650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catorce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0E52465-A39D-4FDE-BE14-FD2D049F59DF}"/>
              </a:ext>
            </a:extLst>
          </p:cNvPr>
          <p:cNvSpPr txBox="1"/>
          <p:nvPr/>
        </p:nvSpPr>
        <p:spPr>
          <a:xfrm>
            <a:off x="6735465" y="361966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19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05876FF-2A62-40B4-B68E-5813BE57C76B}"/>
              </a:ext>
            </a:extLst>
          </p:cNvPr>
          <p:cNvSpPr txBox="1"/>
          <p:nvPr/>
        </p:nvSpPr>
        <p:spPr>
          <a:xfrm>
            <a:off x="7507889" y="3643003"/>
            <a:ext cx="2129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diecinueve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EA499C2-A7AA-46E9-8971-16C04F085198}"/>
              </a:ext>
            </a:extLst>
          </p:cNvPr>
          <p:cNvSpPr txBox="1"/>
          <p:nvPr/>
        </p:nvSpPr>
        <p:spPr>
          <a:xfrm>
            <a:off x="6696144" y="4523050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11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87DE3A4-4D9D-4A0F-9115-9EA1BEFFCCE0}"/>
              </a:ext>
            </a:extLst>
          </p:cNvPr>
          <p:cNvSpPr txBox="1"/>
          <p:nvPr/>
        </p:nvSpPr>
        <p:spPr>
          <a:xfrm>
            <a:off x="7580544" y="4546384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92D050"/>
                </a:solidFill>
                <a:latin typeface="Century Gothic" panose="020F0302020204030204"/>
              </a:rPr>
              <a:t>once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B58E114-3E43-40B1-8218-6EACE4385B03}"/>
              </a:ext>
            </a:extLst>
          </p:cNvPr>
          <p:cNvSpPr txBox="1"/>
          <p:nvPr/>
        </p:nvSpPr>
        <p:spPr>
          <a:xfrm>
            <a:off x="6685127" y="551055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17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E0DC127-2158-4CF4-BD96-CF6E30FF431C}"/>
              </a:ext>
            </a:extLst>
          </p:cNvPr>
          <p:cNvSpPr txBox="1"/>
          <p:nvPr/>
        </p:nvSpPr>
        <p:spPr>
          <a:xfrm>
            <a:off x="7569527" y="5533888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diecisiete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1851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39" grpId="0"/>
      <p:bldP spid="40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5" grpId="0"/>
      <p:bldP spid="96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83444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</a:t>
            </a:r>
            <a:r>
              <a:rPr lang="en-GB" sz="36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números</a:t>
            </a: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21- 31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911C824-9DD6-4BC3-8CD6-81459FDB2E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A19C6EE-0FBE-4B10-81D9-3CC67C68ABCE}"/>
              </a:ext>
            </a:extLst>
          </p:cNvPr>
          <p:cNvSpPr txBox="1"/>
          <p:nvPr/>
        </p:nvSpPr>
        <p:spPr>
          <a:xfrm>
            <a:off x="318290" y="1442235"/>
            <a:ext cx="121029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The numbers from 21 to 29 use a combination of </a:t>
            </a:r>
            <a:r>
              <a:rPr lang="en-GB" sz="2800" b="1" i="0" dirty="0" err="1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veinti</a:t>
            </a:r>
            <a:r>
              <a:rPr lang="en-GB" sz="2800" b="1" i="0" dirty="0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-</a:t>
            </a:r>
            <a:r>
              <a:rPr lang="en-GB" sz="2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 and a 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number from 1-9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all in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one word.</a:t>
            </a:r>
            <a:endParaRPr lang="en-GB" sz="2800" b="1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3E67DC-B4CC-4587-91EF-ED64CD8DE8BC}"/>
              </a:ext>
            </a:extLst>
          </p:cNvPr>
          <p:cNvSpPr txBox="1"/>
          <p:nvPr/>
        </p:nvSpPr>
        <p:spPr>
          <a:xfrm>
            <a:off x="301357" y="2513795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21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5689BC-9ABF-4F89-A813-BE54190CAE5B}"/>
              </a:ext>
            </a:extLst>
          </p:cNvPr>
          <p:cNvSpPr txBox="1"/>
          <p:nvPr/>
        </p:nvSpPr>
        <p:spPr>
          <a:xfrm>
            <a:off x="1648155" y="2491097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5DB14F-3B59-425D-AADC-54D234843857}"/>
              </a:ext>
            </a:extLst>
          </p:cNvPr>
          <p:cNvSpPr txBox="1"/>
          <p:nvPr/>
        </p:nvSpPr>
        <p:spPr>
          <a:xfrm>
            <a:off x="318290" y="3177166"/>
            <a:ext cx="3559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22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922D4C-8A77-42BB-85B7-B086E0E9AD4E}"/>
              </a:ext>
            </a:extLst>
          </p:cNvPr>
          <p:cNvSpPr txBox="1"/>
          <p:nvPr/>
        </p:nvSpPr>
        <p:spPr>
          <a:xfrm>
            <a:off x="1648155" y="3154468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8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ó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B01C85-1191-4E0D-82DB-D749765310B5}"/>
              </a:ext>
            </a:extLst>
          </p:cNvPr>
          <p:cNvSpPr txBox="1"/>
          <p:nvPr/>
        </p:nvSpPr>
        <p:spPr>
          <a:xfrm>
            <a:off x="4196025" y="2481474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23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61DD58-EDAB-4D23-821D-1D13B67B9FD3}"/>
              </a:ext>
            </a:extLst>
          </p:cNvPr>
          <p:cNvSpPr txBox="1"/>
          <p:nvPr/>
        </p:nvSpPr>
        <p:spPr>
          <a:xfrm>
            <a:off x="5508957" y="2458776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</a:t>
            </a:r>
            <a:r>
              <a:rPr lang="en-GB" sz="28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é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020109-5F2B-4C03-AD61-3A44489DF5EF}"/>
              </a:ext>
            </a:extLst>
          </p:cNvPr>
          <p:cNvSpPr txBox="1"/>
          <p:nvPr/>
        </p:nvSpPr>
        <p:spPr>
          <a:xfrm>
            <a:off x="4179092" y="3139625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24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AFB8902-E40A-4F4E-94B8-F72026849A44}"/>
              </a:ext>
            </a:extLst>
          </p:cNvPr>
          <p:cNvSpPr txBox="1"/>
          <p:nvPr/>
        </p:nvSpPr>
        <p:spPr>
          <a:xfrm>
            <a:off x="5508957" y="3116927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cuatro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0B3F9A-C705-4F10-AA6A-DC0FFE79C55A}"/>
              </a:ext>
            </a:extLst>
          </p:cNvPr>
          <p:cNvSpPr txBox="1"/>
          <p:nvPr/>
        </p:nvSpPr>
        <p:spPr>
          <a:xfrm>
            <a:off x="8722949" y="2414234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25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0DCE4C2-1C79-4875-AA86-0161499F3B33}"/>
              </a:ext>
            </a:extLst>
          </p:cNvPr>
          <p:cNvSpPr txBox="1"/>
          <p:nvPr/>
        </p:nvSpPr>
        <p:spPr>
          <a:xfrm>
            <a:off x="10052814" y="2391536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94D366-C274-4CC5-9B53-DEE8F9CFCA3E}"/>
              </a:ext>
            </a:extLst>
          </p:cNvPr>
          <p:cNvSpPr txBox="1"/>
          <p:nvPr/>
        </p:nvSpPr>
        <p:spPr>
          <a:xfrm>
            <a:off x="8722949" y="3154468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26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C58D1E-5508-4164-9B0B-B1D7889110FC}"/>
              </a:ext>
            </a:extLst>
          </p:cNvPr>
          <p:cNvSpPr txBox="1"/>
          <p:nvPr/>
        </p:nvSpPr>
        <p:spPr>
          <a:xfrm>
            <a:off x="10052814" y="3131770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é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CD57B0D1-CBB0-4205-A360-BC02041C35A9}"/>
              </a:ext>
            </a:extLst>
          </p:cNvPr>
          <p:cNvSpPr/>
          <p:nvPr/>
        </p:nvSpPr>
        <p:spPr>
          <a:xfrm>
            <a:off x="6470157" y="4173107"/>
            <a:ext cx="5485847" cy="1649845"/>
          </a:xfrm>
          <a:prstGeom prst="wedgeRoundRectCallout">
            <a:avLst>
              <a:gd name="adj1" fmla="val 35652"/>
              <a:gd name="adj2" fmla="val -7746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⚠ </a:t>
            </a:r>
            <a:r>
              <a:rPr lang="en-US" sz="2400" dirty="0">
                <a:solidFill>
                  <a:srgbClr val="002060"/>
                </a:solidFill>
                <a:latin typeface="Century Gothic" panose="020F0302020204030204"/>
              </a:rPr>
              <a:t>Remember, 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 the final syllable is stressed and the word ends in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vowel or ‘n’ or ‘s’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there is an accent on the final vowel.</a:t>
            </a:r>
            <a:endParaRPr lang="en-US" sz="2400" dirty="0">
              <a:solidFill>
                <a:srgbClr val="002060"/>
              </a:solidFill>
              <a:latin typeface="Century Gothic" panose="020F0302020204030204"/>
            </a:endParaRPr>
          </a:p>
          <a:p>
            <a:pPr algn="ctr"/>
            <a:endParaRPr lang="en-GB" sz="160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E3F2C21-B163-4D72-AA04-2A3BAB9AB583}"/>
              </a:ext>
            </a:extLst>
          </p:cNvPr>
          <p:cNvSpPr txBox="1"/>
          <p:nvPr/>
        </p:nvSpPr>
        <p:spPr>
          <a:xfrm>
            <a:off x="301357" y="4433852"/>
            <a:ext cx="597912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For numbers from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r>
              <a:rPr lang="en-GB" sz="2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1 to 39, use  </a:t>
            </a:r>
            <a:r>
              <a:rPr lang="en-GB" sz="2800" b="1" i="0" dirty="0" err="1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treinta</a:t>
            </a:r>
            <a:r>
              <a:rPr lang="en-GB" sz="2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 + y +  a 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number from 1-9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2D6112-F489-4030-B941-83691B8911FB}"/>
              </a:ext>
            </a:extLst>
          </p:cNvPr>
          <p:cNvSpPr txBox="1"/>
          <p:nvPr/>
        </p:nvSpPr>
        <p:spPr>
          <a:xfrm>
            <a:off x="106018" y="6199599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31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52C8BF9-26FD-4B63-A852-D08FE1CDB335}"/>
              </a:ext>
            </a:extLst>
          </p:cNvPr>
          <p:cNvSpPr txBox="1"/>
          <p:nvPr/>
        </p:nvSpPr>
        <p:spPr>
          <a:xfrm>
            <a:off x="1452816" y="6176901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treinta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 uno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419962B-8EC9-484B-990A-D1E8E02E4576}"/>
              </a:ext>
            </a:extLst>
          </p:cNvPr>
          <p:cNvSpPr txBox="1"/>
          <p:nvPr/>
        </p:nvSpPr>
        <p:spPr>
          <a:xfrm>
            <a:off x="4000686" y="6167278"/>
            <a:ext cx="1071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32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F10B4E-AE96-4E2D-8A6C-865DB15C5B94}"/>
              </a:ext>
            </a:extLst>
          </p:cNvPr>
          <p:cNvSpPr txBox="1"/>
          <p:nvPr/>
        </p:nvSpPr>
        <p:spPr>
          <a:xfrm>
            <a:off x="5313618" y="6144580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treinta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 dos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84FB998-EBA7-41D8-863D-D33676DE3E23}"/>
              </a:ext>
            </a:extLst>
          </p:cNvPr>
          <p:cNvSpPr txBox="1"/>
          <p:nvPr/>
        </p:nvSpPr>
        <p:spPr>
          <a:xfrm>
            <a:off x="8358277" y="6167770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33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1C2441D-007E-489E-81E0-0A194F6D54E7}"/>
              </a:ext>
            </a:extLst>
          </p:cNvPr>
          <p:cNvSpPr txBox="1"/>
          <p:nvPr/>
        </p:nvSpPr>
        <p:spPr>
          <a:xfrm>
            <a:off x="9688142" y="6145072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treinta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47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 animBg="1"/>
      <p:bldP spid="41" grpId="0"/>
      <p:bldP spid="42" grpId="0"/>
      <p:bldP spid="49" grpId="0"/>
      <p:bldP spid="51" grpId="0"/>
      <p:bldP spid="52" grpId="0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BF956E2-6177-4348-BC8D-54CF6871FC6B}"/>
              </a:ext>
            </a:extLst>
          </p:cNvPr>
          <p:cNvGraphicFramePr>
            <a:graphicFrameLocks noGrp="1"/>
          </p:cNvGraphicFramePr>
          <p:nvPr/>
        </p:nvGraphicFramePr>
        <p:xfrm>
          <a:off x="6202934" y="1925853"/>
          <a:ext cx="3523699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893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2692806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84802"/>
          </a:xfrm>
          <a:solidFill>
            <a:srgbClr val="91EAD2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4" name="Google Shape;222;p10">
            <a:extLst>
              <a:ext uri="{FF2B5EF4-FFF2-40B4-BE49-F238E27FC236}">
                <a16:creationId xmlns:a16="http://schemas.microsoft.com/office/drawing/2014/main" id="{FD5AD7C5-72B2-4716-8C55-76451A35D4FB}"/>
              </a:ext>
            </a:extLst>
          </p:cNvPr>
          <p:cNvSpPr txBox="1"/>
          <p:nvPr/>
        </p:nvSpPr>
        <p:spPr>
          <a:xfrm>
            <a:off x="10682790" y="770312"/>
            <a:ext cx="1346844" cy="400110"/>
          </a:xfrm>
          <a:prstGeom prst="rect">
            <a:avLst/>
          </a:prstGeom>
          <a:solidFill>
            <a:srgbClr val="8FEAD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</a:p>
        </p:txBody>
      </p:sp>
      <p:sp>
        <p:nvSpPr>
          <p:cNvPr id="52" name="Title 1">
            <a:hlinkClick r:id="" action="ppaction://noaction">
              <a:snd r:embed="rId8" name="T1_W4_8.1.wav"/>
            </a:hlinkClick>
            <a:extLst>
              <a:ext uri="{FF2B5EF4-FFF2-40B4-BE49-F238E27FC236}">
                <a16:creationId xmlns:a16="http://schemas.microsoft.com/office/drawing/2014/main" id="{A7D11FC6-BE80-49AB-8975-A1C6DC910252}"/>
              </a:ext>
            </a:extLst>
          </p:cNvPr>
          <p:cNvSpPr txBox="1">
            <a:spLocks/>
          </p:cNvSpPr>
          <p:nvPr/>
        </p:nvSpPr>
        <p:spPr>
          <a:xfrm>
            <a:off x="221286" y="39549"/>
            <a:ext cx="5257800" cy="745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¿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Qué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número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es?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2D1AE4F-09A7-4B8E-B063-7D9270A35CEC}"/>
              </a:ext>
            </a:extLst>
          </p:cNvPr>
          <p:cNvSpPr txBox="1"/>
          <p:nvPr/>
        </p:nvSpPr>
        <p:spPr>
          <a:xfrm>
            <a:off x="294777" y="1125311"/>
            <a:ext cx="30766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B:</a:t>
            </a:r>
          </a:p>
        </p:txBody>
      </p:sp>
      <p:sp>
        <p:nvSpPr>
          <p:cNvPr id="102" name="Rectangle 101">
            <a:hlinkClick r:id="" action="ppaction://noaction">
              <a:snd r:embed="rId9" name="T1_W4_8.11.wav"/>
            </a:hlinkClick>
            <a:extLst>
              <a:ext uri="{FF2B5EF4-FFF2-40B4-BE49-F238E27FC236}">
                <a16:creationId xmlns:a16="http://schemas.microsoft.com/office/drawing/2014/main" id="{9CD00C62-1E17-4478-9E9F-475E8AF53D13}"/>
              </a:ext>
            </a:extLst>
          </p:cNvPr>
          <p:cNvSpPr/>
          <p:nvPr/>
        </p:nvSpPr>
        <p:spPr>
          <a:xfrm>
            <a:off x="6281820" y="2202004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40DA86-9312-4DE5-9D71-EE1CE3FF3C08}"/>
              </a:ext>
            </a:extLst>
          </p:cNvPr>
          <p:cNvSpPr txBox="1"/>
          <p:nvPr/>
        </p:nvSpPr>
        <p:spPr>
          <a:xfrm>
            <a:off x="9748559" y="2145742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03CAEEC-DD00-450F-A021-ECEF5611D655}"/>
              </a:ext>
            </a:extLst>
          </p:cNvPr>
          <p:cNvSpPr txBox="1"/>
          <p:nvPr/>
        </p:nvSpPr>
        <p:spPr>
          <a:xfrm>
            <a:off x="7028045" y="2149090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veintidós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75" name="Rectangle 74">
            <a:hlinkClick r:id="" action="ppaction://noaction">
              <a:snd r:embed="rId10" name="T1_W4_8.12.wav"/>
            </a:hlinkClick>
            <a:extLst>
              <a:ext uri="{FF2B5EF4-FFF2-40B4-BE49-F238E27FC236}">
                <a16:creationId xmlns:a16="http://schemas.microsoft.com/office/drawing/2014/main" id="{7FD5B7FE-D599-4269-B0E4-C39393B2F50A}"/>
              </a:ext>
            </a:extLst>
          </p:cNvPr>
          <p:cNvSpPr/>
          <p:nvPr/>
        </p:nvSpPr>
        <p:spPr>
          <a:xfrm>
            <a:off x="6285430" y="3116476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76" name="Rectangle 75">
            <a:hlinkClick r:id="" action="ppaction://noaction">
              <a:snd r:embed="rId11" name="T1_W4_8.13.wav"/>
            </a:hlinkClick>
            <a:extLst>
              <a:ext uri="{FF2B5EF4-FFF2-40B4-BE49-F238E27FC236}">
                <a16:creationId xmlns:a16="http://schemas.microsoft.com/office/drawing/2014/main" id="{7D50B5C9-0BD8-4A43-81F3-B9F87F06AAC8}"/>
              </a:ext>
            </a:extLst>
          </p:cNvPr>
          <p:cNvSpPr/>
          <p:nvPr/>
        </p:nvSpPr>
        <p:spPr>
          <a:xfrm>
            <a:off x="6283886" y="4117756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82" name="Rectangle 81">
            <a:hlinkClick r:id="" action="ppaction://noaction">
              <a:snd r:embed="rId12" name="T1_W4_8.14.wav"/>
            </a:hlinkClick>
            <a:extLst>
              <a:ext uri="{FF2B5EF4-FFF2-40B4-BE49-F238E27FC236}">
                <a16:creationId xmlns:a16="http://schemas.microsoft.com/office/drawing/2014/main" id="{48AB21B1-F879-473D-998C-653819C96ADF}"/>
              </a:ext>
            </a:extLst>
          </p:cNvPr>
          <p:cNvSpPr/>
          <p:nvPr/>
        </p:nvSpPr>
        <p:spPr>
          <a:xfrm>
            <a:off x="6265683" y="5073821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83" name="Rectangle 82">
            <a:hlinkClick r:id="" action="ppaction://noaction">
              <a:snd r:embed="rId13" name="T1_W4_8.15.wav"/>
            </a:hlinkClick>
            <a:extLst>
              <a:ext uri="{FF2B5EF4-FFF2-40B4-BE49-F238E27FC236}">
                <a16:creationId xmlns:a16="http://schemas.microsoft.com/office/drawing/2014/main" id="{4F991E2F-DAEF-432E-AE76-828EAF38AAC7}"/>
              </a:ext>
            </a:extLst>
          </p:cNvPr>
          <p:cNvSpPr/>
          <p:nvPr/>
        </p:nvSpPr>
        <p:spPr>
          <a:xfrm>
            <a:off x="6255592" y="6029886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4A6B3F1-44BA-4E8F-B32C-64FE4F0DECA6}"/>
              </a:ext>
            </a:extLst>
          </p:cNvPr>
          <p:cNvSpPr txBox="1"/>
          <p:nvPr/>
        </p:nvSpPr>
        <p:spPr>
          <a:xfrm>
            <a:off x="9740270" y="3106918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683E54D-6BC8-400E-87C4-67C62C45E002}"/>
              </a:ext>
            </a:extLst>
          </p:cNvPr>
          <p:cNvSpPr txBox="1"/>
          <p:nvPr/>
        </p:nvSpPr>
        <p:spPr>
          <a:xfrm>
            <a:off x="7048839" y="3093975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treinta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A57C4F9-BD6C-4836-950C-AED2604E6BCB}"/>
              </a:ext>
            </a:extLst>
          </p:cNvPr>
          <p:cNvSpPr txBox="1"/>
          <p:nvPr/>
        </p:nvSpPr>
        <p:spPr>
          <a:xfrm>
            <a:off x="9744896" y="411775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2EE0D5D-014A-4E9C-8451-75416D1FFC71}"/>
              </a:ext>
            </a:extLst>
          </p:cNvPr>
          <p:cNvSpPr txBox="1"/>
          <p:nvPr/>
        </p:nvSpPr>
        <p:spPr>
          <a:xfrm>
            <a:off x="7169171" y="4080064"/>
            <a:ext cx="234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veinticuatro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F26D6A4-DAAD-48C2-9EF8-675797ED513C}"/>
              </a:ext>
            </a:extLst>
          </p:cNvPr>
          <p:cNvSpPr txBox="1"/>
          <p:nvPr/>
        </p:nvSpPr>
        <p:spPr>
          <a:xfrm>
            <a:off x="9752646" y="5046838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27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2687F4B-C9B3-409A-9BC1-4ADB16057591}"/>
              </a:ext>
            </a:extLst>
          </p:cNvPr>
          <p:cNvSpPr txBox="1"/>
          <p:nvPr/>
        </p:nvSpPr>
        <p:spPr>
          <a:xfrm>
            <a:off x="7129850" y="4983445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veintisiete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9C6640D-13EA-4125-9B25-C89912FEA7D1}"/>
              </a:ext>
            </a:extLst>
          </p:cNvPr>
          <p:cNvSpPr txBox="1"/>
          <p:nvPr/>
        </p:nvSpPr>
        <p:spPr>
          <a:xfrm>
            <a:off x="9740270" y="604828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478264C-66C2-456F-BA9C-E5B819D70B59}"/>
              </a:ext>
            </a:extLst>
          </p:cNvPr>
          <p:cNvSpPr txBox="1"/>
          <p:nvPr/>
        </p:nvSpPr>
        <p:spPr>
          <a:xfrm>
            <a:off x="7028045" y="5984798"/>
            <a:ext cx="218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srgbClr val="92D050"/>
                </a:solidFill>
                <a:latin typeface="Century Gothic" panose="020F0302020204030204"/>
              </a:rPr>
              <a:t>veintitrés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graphicFrame>
        <p:nvGraphicFramePr>
          <p:cNvPr id="93" name="Table 3">
            <a:extLst>
              <a:ext uri="{FF2B5EF4-FFF2-40B4-BE49-F238E27FC236}">
                <a16:creationId xmlns:a16="http://schemas.microsoft.com/office/drawing/2014/main" id="{ACFDC6DB-AD83-4069-9E24-4C120ED8684E}"/>
              </a:ext>
            </a:extLst>
          </p:cNvPr>
          <p:cNvGraphicFramePr>
            <a:graphicFrameLocks noGrp="1"/>
          </p:cNvGraphicFramePr>
          <p:nvPr/>
        </p:nvGraphicFramePr>
        <p:xfrm>
          <a:off x="1970667" y="1911873"/>
          <a:ext cx="3464007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6818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2647189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94" name="Rectangle 93">
            <a:hlinkClick r:id="" action="ppaction://noaction">
              <a:snd r:embed="rId14" name="T1_W4_8.6.wav"/>
            </a:hlinkClick>
            <a:extLst>
              <a:ext uri="{FF2B5EF4-FFF2-40B4-BE49-F238E27FC236}">
                <a16:creationId xmlns:a16="http://schemas.microsoft.com/office/drawing/2014/main" id="{E0E872D9-A4A5-4EFD-ACF6-E6BCD6FADFFB}"/>
              </a:ext>
            </a:extLst>
          </p:cNvPr>
          <p:cNvSpPr/>
          <p:nvPr/>
        </p:nvSpPr>
        <p:spPr>
          <a:xfrm>
            <a:off x="2049553" y="2188024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4426B88-10A1-4559-ACE8-37F3FF58D045}"/>
              </a:ext>
            </a:extLst>
          </p:cNvPr>
          <p:cNvSpPr txBox="1"/>
          <p:nvPr/>
        </p:nvSpPr>
        <p:spPr>
          <a:xfrm>
            <a:off x="5389068" y="221050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25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A6B94C2-6119-493A-9642-64A8D32C38F8}"/>
              </a:ext>
            </a:extLst>
          </p:cNvPr>
          <p:cNvSpPr txBox="1"/>
          <p:nvPr/>
        </p:nvSpPr>
        <p:spPr>
          <a:xfrm>
            <a:off x="2840569" y="2162986"/>
            <a:ext cx="210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veinticinco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97" name="Rectangle 96">
            <a:hlinkClick r:id="" action="ppaction://noaction">
              <a:snd r:embed="rId15" name="T1_W4_8.7.wav"/>
            </a:hlinkClick>
            <a:extLst>
              <a:ext uri="{FF2B5EF4-FFF2-40B4-BE49-F238E27FC236}">
                <a16:creationId xmlns:a16="http://schemas.microsoft.com/office/drawing/2014/main" id="{9F06BC50-8010-4C4B-A9AD-09AC7080E6A8}"/>
              </a:ext>
            </a:extLst>
          </p:cNvPr>
          <p:cNvSpPr/>
          <p:nvPr/>
        </p:nvSpPr>
        <p:spPr>
          <a:xfrm>
            <a:off x="2053163" y="3102496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8" name="Rectangle 97">
            <a:hlinkClick r:id="" action="ppaction://noaction">
              <a:snd r:embed="rId16" name="T1_W4_8.8.wav"/>
            </a:hlinkClick>
            <a:extLst>
              <a:ext uri="{FF2B5EF4-FFF2-40B4-BE49-F238E27FC236}">
                <a16:creationId xmlns:a16="http://schemas.microsoft.com/office/drawing/2014/main" id="{669B9421-9CDC-4803-84E6-98EFFE310DC0}"/>
              </a:ext>
            </a:extLst>
          </p:cNvPr>
          <p:cNvSpPr/>
          <p:nvPr/>
        </p:nvSpPr>
        <p:spPr>
          <a:xfrm>
            <a:off x="2051619" y="4103776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9" name="Rectangle 98">
            <a:hlinkClick r:id="" action="ppaction://noaction">
              <a:snd r:embed="rId17" name="T1_W4_8.9.wav"/>
            </a:hlinkClick>
            <a:extLst>
              <a:ext uri="{FF2B5EF4-FFF2-40B4-BE49-F238E27FC236}">
                <a16:creationId xmlns:a16="http://schemas.microsoft.com/office/drawing/2014/main" id="{086B9ED1-DE50-4D07-88A5-777918BD8D30}"/>
              </a:ext>
            </a:extLst>
          </p:cNvPr>
          <p:cNvSpPr/>
          <p:nvPr/>
        </p:nvSpPr>
        <p:spPr>
          <a:xfrm>
            <a:off x="2033416" y="5059841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0" name="Rectangle 99">
            <a:hlinkClick r:id="" action="ppaction://noaction">
              <a:snd r:embed="rId18" name="T1_W4_8.10.wav"/>
            </a:hlinkClick>
            <a:extLst>
              <a:ext uri="{FF2B5EF4-FFF2-40B4-BE49-F238E27FC236}">
                <a16:creationId xmlns:a16="http://schemas.microsoft.com/office/drawing/2014/main" id="{EF2EC8EE-CE95-46B0-93E9-7771E6D1F2CD}"/>
              </a:ext>
            </a:extLst>
          </p:cNvPr>
          <p:cNvSpPr/>
          <p:nvPr/>
        </p:nvSpPr>
        <p:spPr>
          <a:xfrm>
            <a:off x="2023325" y="6015906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160E4B4-9212-4016-AC8B-3FE6BF7D4A69}"/>
              </a:ext>
            </a:extLst>
          </p:cNvPr>
          <p:cNvSpPr txBox="1"/>
          <p:nvPr/>
        </p:nvSpPr>
        <p:spPr>
          <a:xfrm>
            <a:off x="5389068" y="316672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31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A84CC03-C2AF-4B4F-A2D1-1C0BF8D26B95}"/>
              </a:ext>
            </a:extLst>
          </p:cNvPr>
          <p:cNvSpPr txBox="1"/>
          <p:nvPr/>
        </p:nvSpPr>
        <p:spPr>
          <a:xfrm>
            <a:off x="2893790" y="3067900"/>
            <a:ext cx="2348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treinta</a:t>
            </a:r>
            <a:r>
              <a:rPr lang="en-US" sz="2800" b="1" dirty="0">
                <a:solidFill>
                  <a:srgbClr val="92D050"/>
                </a:solidFill>
                <a:latin typeface="Century Gothic" panose="020F0302020204030204"/>
              </a:rPr>
              <a:t> y </a:t>
            </a: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uno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0E52465-A39D-4FDE-BE14-FD2D049F59DF}"/>
              </a:ext>
            </a:extLst>
          </p:cNvPr>
          <p:cNvSpPr txBox="1"/>
          <p:nvPr/>
        </p:nvSpPr>
        <p:spPr>
          <a:xfrm>
            <a:off x="5415363" y="416807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29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05876FF-2A62-40B4-B68E-5813BE57C76B}"/>
              </a:ext>
            </a:extLst>
          </p:cNvPr>
          <p:cNvSpPr txBox="1"/>
          <p:nvPr/>
        </p:nvSpPr>
        <p:spPr>
          <a:xfrm>
            <a:off x="2929083" y="4041046"/>
            <a:ext cx="2313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veintinueve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EA499C2-A7AA-46E9-8971-16C04F085198}"/>
              </a:ext>
            </a:extLst>
          </p:cNvPr>
          <p:cNvSpPr txBox="1"/>
          <p:nvPr/>
        </p:nvSpPr>
        <p:spPr>
          <a:xfrm>
            <a:off x="5376042" y="5071460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26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87DE3A4-4D9D-4A0F-9115-9EA1BEFFCCE0}"/>
              </a:ext>
            </a:extLst>
          </p:cNvPr>
          <p:cNvSpPr txBox="1"/>
          <p:nvPr/>
        </p:nvSpPr>
        <p:spPr>
          <a:xfrm>
            <a:off x="2879213" y="5006476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veintiséis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B58E114-3E43-40B1-8218-6EACE4385B03}"/>
              </a:ext>
            </a:extLst>
          </p:cNvPr>
          <p:cNvSpPr txBox="1"/>
          <p:nvPr/>
        </p:nvSpPr>
        <p:spPr>
          <a:xfrm>
            <a:off x="5365025" y="605896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28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E0DC127-2158-4CF4-BD96-CF6E30FF431C}"/>
              </a:ext>
            </a:extLst>
          </p:cNvPr>
          <p:cNvSpPr txBox="1"/>
          <p:nvPr/>
        </p:nvSpPr>
        <p:spPr>
          <a:xfrm>
            <a:off x="2840569" y="5990868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veintiocho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78AF2D02-A5F2-4B2A-86B5-D7DF9FDCDE1E}"/>
              </a:ext>
            </a:extLst>
          </p:cNvPr>
          <p:cNvSpPr txBox="1">
            <a:spLocks/>
          </p:cNvSpPr>
          <p:nvPr/>
        </p:nvSpPr>
        <p:spPr>
          <a:xfrm>
            <a:off x="9046021" y="764020"/>
            <a:ext cx="1523999" cy="406402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54" name="Google Shape;111;p3" descr="Speech Icon, Voice, Talking, Audio, Speech">
            <a:extLst>
              <a:ext uri="{FF2B5EF4-FFF2-40B4-BE49-F238E27FC236}">
                <a16:creationId xmlns:a16="http://schemas.microsoft.com/office/drawing/2014/main" id="{7D4CD04F-8453-4C85-88F8-201FA4BA2A5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9520040" y="39549"/>
            <a:ext cx="627570" cy="6942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6D77FE-7D28-4DD8-9B00-F8F2D63F5A19}"/>
              </a:ext>
            </a:extLst>
          </p:cNvPr>
          <p:cNvSpPr/>
          <p:nvPr/>
        </p:nvSpPr>
        <p:spPr>
          <a:xfrm>
            <a:off x="3093799" y="1127852"/>
            <a:ext cx="5275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y escribe el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número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B7E3F85-B644-4CF1-8222-72DF9691D2CC}"/>
              </a:ext>
            </a:extLst>
          </p:cNvPr>
          <p:cNvSpPr txBox="1"/>
          <p:nvPr/>
        </p:nvSpPr>
        <p:spPr>
          <a:xfrm>
            <a:off x="294777" y="586416"/>
            <a:ext cx="76961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A:  Lee el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número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4668BBB-40AB-4627-A979-CCDA3DE44F90}"/>
              </a:ext>
            </a:extLst>
          </p:cNvPr>
          <p:cNvSpPr txBox="1"/>
          <p:nvPr/>
        </p:nvSpPr>
        <p:spPr>
          <a:xfrm>
            <a:off x="294777" y="619892"/>
            <a:ext cx="769618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B:  Lee el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número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5" name="Graphic 4" descr="User">
            <a:extLst>
              <a:ext uri="{FF2B5EF4-FFF2-40B4-BE49-F238E27FC236}">
                <a16:creationId xmlns:a16="http://schemas.microsoft.com/office/drawing/2014/main" id="{75F88076-A507-4109-9A6E-A1FF6B0FE46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61824" y="879477"/>
            <a:ext cx="914400" cy="9144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06D80F0-18F8-4A4E-9068-3755844AA4A4}"/>
              </a:ext>
            </a:extLst>
          </p:cNvPr>
          <p:cNvSpPr txBox="1"/>
          <p:nvPr/>
        </p:nvSpPr>
        <p:spPr>
          <a:xfrm>
            <a:off x="280941" y="1127852"/>
            <a:ext cx="208750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A: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028D600-4166-4AB9-A4D7-7AC458DB423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46" y="4726086"/>
            <a:ext cx="804382" cy="9846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19922-038C-4366-8D04-30D817E7DD1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4162">
            <a:off x="11287918" y="4036569"/>
            <a:ext cx="836298" cy="1088930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3A6F37D3-D996-47CE-8B96-F440D49CA2E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8942">
            <a:off x="10485433" y="2361936"/>
            <a:ext cx="1213690" cy="1360399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62B3F1D1-9219-4A68-9D10-1D7C0F042EE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72" y="3607764"/>
            <a:ext cx="785240" cy="8359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38128B-4247-46C3-A8A1-A4E8155E83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477">
            <a:off x="874834" y="5383188"/>
            <a:ext cx="1219048" cy="133333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121299-B571-46D0-8A28-2EEFB500F4D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3064829"/>
            <a:ext cx="822762" cy="778686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80F9AD19-D85A-4846-9163-E519972EE67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4216">
            <a:off x="10572007" y="5219403"/>
            <a:ext cx="901587" cy="1257143"/>
          </a:xfrm>
          <a:prstGeom prst="rect">
            <a:avLst/>
          </a:prstGeom>
        </p:spPr>
      </p:pic>
      <p:pic>
        <p:nvPicPr>
          <p:cNvPr id="33" name="Picture 32" descr="A picture containing icon&#10;&#10;Description automatically generated">
            <a:extLst>
              <a:ext uri="{FF2B5EF4-FFF2-40B4-BE49-F238E27FC236}">
                <a16:creationId xmlns:a16="http://schemas.microsoft.com/office/drawing/2014/main" id="{F91CD977-166B-4E79-B531-C930EFE3E4B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7" y="2428583"/>
            <a:ext cx="749206" cy="1015873"/>
          </a:xfrm>
          <a:prstGeom prst="rect">
            <a:avLst/>
          </a:prstGeom>
        </p:spPr>
      </p:pic>
      <p:pic>
        <p:nvPicPr>
          <p:cNvPr id="35" name="Picture 34" descr="A picture containing light&#10;&#10;Description automatically generated">
            <a:extLst>
              <a:ext uri="{FF2B5EF4-FFF2-40B4-BE49-F238E27FC236}">
                <a16:creationId xmlns:a16="http://schemas.microsoft.com/office/drawing/2014/main" id="{5EBD17B4-A709-425C-B85A-FE15D0A6DFA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87" y="3634933"/>
            <a:ext cx="947281" cy="110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9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4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4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4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4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1" grpId="1"/>
      <p:bldP spid="102" grpId="0" animBg="1"/>
      <p:bldP spid="39" grpId="0"/>
      <p:bldP spid="40" grpId="0"/>
      <p:bldP spid="75" grpId="0" animBg="1"/>
      <p:bldP spid="76" grpId="0" animBg="1"/>
      <p:bldP spid="82" grpId="0" animBg="1"/>
      <p:bldP spid="83" grpId="0" animBg="1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5" grpId="0"/>
      <p:bldP spid="96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6" grpId="0"/>
      <p:bldP spid="6" grpId="1"/>
      <p:bldP spid="55" grpId="0"/>
      <p:bldP spid="55" grpId="1"/>
      <p:bldP spid="56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FA9E109-B935-466B-92B3-22FA45A97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38" y="798054"/>
            <a:ext cx="8298165" cy="59254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13922A-34FC-4D86-9555-EB60ADC2E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66154" cy="654206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meses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del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año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hlinkClick r:id="" action="ppaction://noaction">
              <a:snd r:embed="rId4" name="s8 1.wav"/>
            </a:hlinkClick>
            <a:extLst>
              <a:ext uri="{FF2B5EF4-FFF2-40B4-BE49-F238E27FC236}">
                <a16:creationId xmlns:a16="http://schemas.microsoft.com/office/drawing/2014/main" id="{C9CAB94A-5B5A-4460-82C0-D123B6DF8930}"/>
              </a:ext>
            </a:extLst>
          </p:cNvPr>
          <p:cNvSpPr txBox="1"/>
          <p:nvPr/>
        </p:nvSpPr>
        <p:spPr>
          <a:xfrm>
            <a:off x="1409075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enero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hlinkClick r:id="" action="ppaction://noaction">
              <a:snd r:embed="rId5" name="s8 2.wav"/>
            </a:hlinkClick>
            <a:extLst>
              <a:ext uri="{FF2B5EF4-FFF2-40B4-BE49-F238E27FC236}">
                <a16:creationId xmlns:a16="http://schemas.microsoft.com/office/drawing/2014/main" id="{6CAD5389-8189-4722-9B5B-708173F972EB}"/>
              </a:ext>
            </a:extLst>
          </p:cNvPr>
          <p:cNvSpPr txBox="1"/>
          <p:nvPr/>
        </p:nvSpPr>
        <p:spPr>
          <a:xfrm>
            <a:off x="3600137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febrero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hlinkClick r:id="" action="ppaction://noaction">
              <a:snd r:embed="rId6" name="s8 3.wav"/>
            </a:hlinkClick>
            <a:extLst>
              <a:ext uri="{FF2B5EF4-FFF2-40B4-BE49-F238E27FC236}">
                <a16:creationId xmlns:a16="http://schemas.microsoft.com/office/drawing/2014/main" id="{3FFA8086-7AAC-4458-AC73-A86FDD30EEC7}"/>
              </a:ext>
            </a:extLst>
          </p:cNvPr>
          <p:cNvSpPr txBox="1"/>
          <p:nvPr/>
        </p:nvSpPr>
        <p:spPr>
          <a:xfrm>
            <a:off x="5613564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marzo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hlinkClick r:id="" action="ppaction://noaction">
              <a:snd r:embed="rId7" name="s8 4.wav"/>
            </a:hlinkClick>
            <a:extLst>
              <a:ext uri="{FF2B5EF4-FFF2-40B4-BE49-F238E27FC236}">
                <a16:creationId xmlns:a16="http://schemas.microsoft.com/office/drawing/2014/main" id="{27EA81CB-7E32-424E-958E-385F41CDDAE3}"/>
              </a:ext>
            </a:extLst>
          </p:cNvPr>
          <p:cNvSpPr txBox="1"/>
          <p:nvPr/>
        </p:nvSpPr>
        <p:spPr>
          <a:xfrm>
            <a:off x="7811124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abril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hlinkClick r:id="" action="ppaction://noaction">
              <a:snd r:embed="rId8" name="s8 5.wav"/>
            </a:hlinkClick>
            <a:extLst>
              <a:ext uri="{FF2B5EF4-FFF2-40B4-BE49-F238E27FC236}">
                <a16:creationId xmlns:a16="http://schemas.microsoft.com/office/drawing/2014/main" id="{17939198-F786-4B34-B06C-D6D61FBCBBF5}"/>
              </a:ext>
            </a:extLst>
          </p:cNvPr>
          <p:cNvSpPr txBox="1"/>
          <p:nvPr/>
        </p:nvSpPr>
        <p:spPr>
          <a:xfrm>
            <a:off x="1409075" y="3824835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mayo</a:t>
            </a:r>
          </a:p>
        </p:txBody>
      </p:sp>
      <p:sp>
        <p:nvSpPr>
          <p:cNvPr id="10" name="TextBox 9">
            <a:hlinkClick r:id="" action="ppaction://noaction">
              <a:snd r:embed="rId9" name="s8 6.wav"/>
            </a:hlinkClick>
            <a:extLst>
              <a:ext uri="{FF2B5EF4-FFF2-40B4-BE49-F238E27FC236}">
                <a16:creationId xmlns:a16="http://schemas.microsoft.com/office/drawing/2014/main" id="{1B071D9F-4FDA-4039-A7CB-97231A7B1A8F}"/>
              </a:ext>
            </a:extLst>
          </p:cNvPr>
          <p:cNvSpPr txBox="1"/>
          <p:nvPr/>
        </p:nvSpPr>
        <p:spPr>
          <a:xfrm>
            <a:off x="3555167" y="3844297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junio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hlinkClick r:id="" action="ppaction://noaction">
              <a:snd r:embed="rId10" name="s8 7.wav"/>
            </a:hlinkClick>
            <a:extLst>
              <a:ext uri="{FF2B5EF4-FFF2-40B4-BE49-F238E27FC236}">
                <a16:creationId xmlns:a16="http://schemas.microsoft.com/office/drawing/2014/main" id="{A589DE70-4A71-4A45-A34B-32E334EB5EA3}"/>
              </a:ext>
            </a:extLst>
          </p:cNvPr>
          <p:cNvSpPr txBox="1"/>
          <p:nvPr/>
        </p:nvSpPr>
        <p:spPr>
          <a:xfrm>
            <a:off x="5613564" y="384876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julio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hlinkClick r:id="" action="ppaction://noaction">
              <a:snd r:embed="rId11" name="s8 8.wav"/>
            </a:hlinkClick>
            <a:extLst>
              <a:ext uri="{FF2B5EF4-FFF2-40B4-BE49-F238E27FC236}">
                <a16:creationId xmlns:a16="http://schemas.microsoft.com/office/drawing/2014/main" id="{2AB18036-AC3E-4C7C-A367-7675FA80789D}"/>
              </a:ext>
            </a:extLst>
          </p:cNvPr>
          <p:cNvSpPr txBox="1"/>
          <p:nvPr/>
        </p:nvSpPr>
        <p:spPr>
          <a:xfrm>
            <a:off x="7811124" y="3863759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agosto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>
              <a:snd r:embed="rId12" name="s8 9.wav"/>
            </a:hlinkClick>
            <a:extLst>
              <a:ext uri="{FF2B5EF4-FFF2-40B4-BE49-F238E27FC236}">
                <a16:creationId xmlns:a16="http://schemas.microsoft.com/office/drawing/2014/main" id="{5DE9287D-25E1-4EF5-B84B-993623C5D5AE}"/>
              </a:ext>
            </a:extLst>
          </p:cNvPr>
          <p:cNvSpPr txBox="1"/>
          <p:nvPr/>
        </p:nvSpPr>
        <p:spPr>
          <a:xfrm>
            <a:off x="1161737" y="5781150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septiembre</a:t>
            </a:r>
            <a:endParaRPr lang="en-GB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hlinkClick r:id="" action="ppaction://noaction">
              <a:snd r:embed="rId13" name="s8 10.wav"/>
            </a:hlinkClick>
            <a:extLst>
              <a:ext uri="{FF2B5EF4-FFF2-40B4-BE49-F238E27FC236}">
                <a16:creationId xmlns:a16="http://schemas.microsoft.com/office/drawing/2014/main" id="{9374204F-3591-4AA0-8B1B-0949B1A76E80}"/>
              </a:ext>
            </a:extLst>
          </p:cNvPr>
          <p:cNvSpPr txBox="1"/>
          <p:nvPr/>
        </p:nvSpPr>
        <p:spPr>
          <a:xfrm>
            <a:off x="3275350" y="5781151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octubre</a:t>
            </a:r>
            <a:endParaRPr lang="en-GB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hlinkClick r:id="" action="ppaction://noaction">
              <a:snd r:embed="rId14" name="s8 11.wav"/>
            </a:hlinkClick>
            <a:extLst>
              <a:ext uri="{FF2B5EF4-FFF2-40B4-BE49-F238E27FC236}">
                <a16:creationId xmlns:a16="http://schemas.microsoft.com/office/drawing/2014/main" id="{5B927840-0E62-4C8E-9C03-F24E387C7F4E}"/>
              </a:ext>
            </a:extLst>
          </p:cNvPr>
          <p:cNvSpPr txBox="1"/>
          <p:nvPr/>
        </p:nvSpPr>
        <p:spPr>
          <a:xfrm>
            <a:off x="5383020" y="5796238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noviembre</a:t>
            </a:r>
            <a:endParaRPr lang="en-GB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hlinkClick r:id="" action="ppaction://noaction">
              <a:snd r:embed="rId15" name="s8 12.wav"/>
            </a:hlinkClick>
            <a:extLst>
              <a:ext uri="{FF2B5EF4-FFF2-40B4-BE49-F238E27FC236}">
                <a16:creationId xmlns:a16="http://schemas.microsoft.com/office/drawing/2014/main" id="{41CB4BE1-268F-4AE8-AEDF-79926EBBD022}"/>
              </a:ext>
            </a:extLst>
          </p:cNvPr>
          <p:cNvSpPr txBox="1"/>
          <p:nvPr/>
        </p:nvSpPr>
        <p:spPr>
          <a:xfrm>
            <a:off x="7496633" y="5781149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diciembre</a:t>
            </a:r>
            <a:endParaRPr lang="en-GB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Google Shape;319;p15" descr="Speech Icon, Voice, Talking, Audio, Speech">
            <a:extLst>
              <a:ext uri="{FF2B5EF4-FFF2-40B4-BE49-F238E27FC236}">
                <a16:creationId xmlns:a16="http://schemas.microsoft.com/office/drawing/2014/main" id="{92948543-8BE6-4CFE-B8A5-A79358E49F40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AA69B56-BFC7-42D2-A1B1-405CD34C7F86}"/>
              </a:ext>
            </a:extLst>
          </p:cNvPr>
          <p:cNvSpPr txBox="1">
            <a:spLocks/>
          </p:cNvSpPr>
          <p:nvPr/>
        </p:nvSpPr>
        <p:spPr>
          <a:xfrm>
            <a:off x="10914870" y="1033555"/>
            <a:ext cx="1134601" cy="441889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Google Shape;387;p19">
            <a:extLst>
              <a:ext uri="{FF2B5EF4-FFF2-40B4-BE49-F238E27FC236}">
                <a16:creationId xmlns:a16="http://schemas.microsoft.com/office/drawing/2014/main" id="{08853B5B-1A72-4E54-8B72-6A9B846CD5CD}"/>
              </a:ext>
            </a:extLst>
          </p:cNvPr>
          <p:cNvSpPr/>
          <p:nvPr/>
        </p:nvSpPr>
        <p:spPr>
          <a:xfrm>
            <a:off x="11019720" y="1966131"/>
            <a:ext cx="502131" cy="4156257"/>
          </a:xfrm>
          <a:prstGeom prst="rect">
            <a:avLst/>
          </a:prstGeom>
          <a:solidFill>
            <a:srgbClr val="FF0066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388;p19">
            <a:extLst>
              <a:ext uri="{FF2B5EF4-FFF2-40B4-BE49-F238E27FC236}">
                <a16:creationId xmlns:a16="http://schemas.microsoft.com/office/drawing/2014/main" id="{5AA5F0DF-E7BB-4DAE-A5F7-E0C91C07E3CE}"/>
              </a:ext>
            </a:extLst>
          </p:cNvPr>
          <p:cNvSpPr/>
          <p:nvPr/>
        </p:nvSpPr>
        <p:spPr>
          <a:xfrm>
            <a:off x="11026324" y="1945177"/>
            <a:ext cx="503528" cy="4156259"/>
          </a:xfrm>
          <a:prstGeom prst="rect">
            <a:avLst/>
          </a:prstGeom>
          <a:solidFill>
            <a:srgbClr val="85CFE1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1" name="Google Shape;389;p19">
            <a:extLst>
              <a:ext uri="{FF2B5EF4-FFF2-40B4-BE49-F238E27FC236}">
                <a16:creationId xmlns:a16="http://schemas.microsoft.com/office/drawing/2014/main" id="{22669FF0-3213-4EF3-8AAD-5E7985C943ED}"/>
              </a:ext>
            </a:extLst>
          </p:cNvPr>
          <p:cNvCxnSpPr/>
          <p:nvPr/>
        </p:nvCxnSpPr>
        <p:spPr>
          <a:xfrm>
            <a:off x="11703092" y="1954703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390;p19">
            <a:extLst>
              <a:ext uri="{FF2B5EF4-FFF2-40B4-BE49-F238E27FC236}">
                <a16:creationId xmlns:a16="http://schemas.microsoft.com/office/drawing/2014/main" id="{BBC180F6-E02A-424B-9AAB-92B3189B9DAF}"/>
              </a:ext>
            </a:extLst>
          </p:cNvPr>
          <p:cNvCxnSpPr/>
          <p:nvPr/>
        </p:nvCxnSpPr>
        <p:spPr>
          <a:xfrm>
            <a:off x="11680483" y="1935652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391;p19">
            <a:extLst>
              <a:ext uri="{FF2B5EF4-FFF2-40B4-BE49-F238E27FC236}">
                <a16:creationId xmlns:a16="http://schemas.microsoft.com/office/drawing/2014/main" id="{2B37D01E-8B4D-4041-8E38-AEE826DCB0FE}"/>
              </a:ext>
            </a:extLst>
          </p:cNvPr>
          <p:cNvCxnSpPr/>
          <p:nvPr/>
        </p:nvCxnSpPr>
        <p:spPr>
          <a:xfrm>
            <a:off x="11703093" y="6110961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392;p19">
            <a:extLst>
              <a:ext uri="{FF2B5EF4-FFF2-40B4-BE49-F238E27FC236}">
                <a16:creationId xmlns:a16="http://schemas.microsoft.com/office/drawing/2014/main" id="{5006D095-175D-4E9C-AD25-D232113F8AA3}"/>
              </a:ext>
            </a:extLst>
          </p:cNvPr>
          <p:cNvSpPr txBox="1"/>
          <p:nvPr/>
        </p:nvSpPr>
        <p:spPr>
          <a:xfrm>
            <a:off x="11694763" y="3705745"/>
            <a:ext cx="27883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</a:p>
        </p:txBody>
      </p:sp>
      <p:sp>
        <p:nvSpPr>
          <p:cNvPr id="25" name="Google Shape;393;p19">
            <a:extLst>
              <a:ext uri="{FF2B5EF4-FFF2-40B4-BE49-F238E27FC236}">
                <a16:creationId xmlns:a16="http://schemas.microsoft.com/office/drawing/2014/main" id="{E5BF6CC1-5390-4ECB-9B23-D10BD7266E11}"/>
              </a:ext>
            </a:extLst>
          </p:cNvPr>
          <p:cNvSpPr txBox="1"/>
          <p:nvPr/>
        </p:nvSpPr>
        <p:spPr>
          <a:xfrm>
            <a:off x="11665138" y="1989030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12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Google Shape;394;p19">
            <a:extLst>
              <a:ext uri="{FF2B5EF4-FFF2-40B4-BE49-F238E27FC236}">
                <a16:creationId xmlns:a16="http://schemas.microsoft.com/office/drawing/2014/main" id="{8CCB536C-E36E-4FCF-9BF5-8C83F5565D16}"/>
              </a:ext>
            </a:extLst>
          </p:cNvPr>
          <p:cNvSpPr txBox="1"/>
          <p:nvPr/>
        </p:nvSpPr>
        <p:spPr>
          <a:xfrm>
            <a:off x="11728907" y="5704692"/>
            <a:ext cx="87261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Google Shape;395;p19">
            <a:extLst>
              <a:ext uri="{FF2B5EF4-FFF2-40B4-BE49-F238E27FC236}">
                <a16:creationId xmlns:a16="http://schemas.microsoft.com/office/drawing/2014/main" id="{CF179933-A9C0-4804-A7E5-C303D146808A}"/>
              </a:ext>
            </a:extLst>
          </p:cNvPr>
          <p:cNvSpPr/>
          <p:nvPr/>
        </p:nvSpPr>
        <p:spPr>
          <a:xfrm>
            <a:off x="10914870" y="6341381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9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1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2414</Words>
  <Application>Microsoft Office PowerPoint</Application>
  <PresentationFormat>Widescreen</PresentationFormat>
  <Paragraphs>335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Office Theme</vt:lpstr>
      <vt:lpstr>español, con Quique</vt:lpstr>
      <vt:lpstr>Describing me and others</vt:lpstr>
      <vt:lpstr>pronunciar</vt:lpstr>
      <vt:lpstr>Los números 13-15</vt:lpstr>
      <vt:lpstr>Los números 16-19</vt:lpstr>
      <vt:lpstr>escuchar</vt:lpstr>
      <vt:lpstr>Los números 21- 31</vt:lpstr>
      <vt:lpstr>escuchar</vt:lpstr>
      <vt:lpstr>Los meses del año</vt:lpstr>
      <vt:lpstr>Los meses del año</vt:lpstr>
      <vt:lpstr>pronunciar</vt:lpstr>
      <vt:lpstr>escuchar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Rachel Hawkes</cp:lastModifiedBy>
  <cp:revision>29</cp:revision>
  <dcterms:created xsi:type="dcterms:W3CDTF">2021-04-28T18:03:02Z</dcterms:created>
  <dcterms:modified xsi:type="dcterms:W3CDTF">2022-09-03T04:23:52Z</dcterms:modified>
</cp:coreProperties>
</file>