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
  </p:notesMasterIdLst>
  <p:sldIdLst>
    <p:sldId id="351" r:id="rId3"/>
    <p:sldId id="358" r:id="rId4"/>
    <p:sldId id="359" r:id="rId5"/>
    <p:sldId id="360" r:id="rId6"/>
    <p:sldId id="366" r:id="rId7"/>
    <p:sldId id="364" r:id="rId8"/>
    <p:sldId id="361" r:id="rId9"/>
    <p:sldId id="362" r:id="rId10"/>
    <p:sldId id="297" r:id="rId11"/>
    <p:sldId id="354" r:id="rId12"/>
    <p:sldId id="3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EAD2"/>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2E845C-5BB0-4535-8682-CD7A0F7ED094}" v="136" dt="2022-09-03T13:26:13.4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52996" autoAdjust="0"/>
  </p:normalViewPr>
  <p:slideViewPr>
    <p:cSldViewPr snapToGrid="0">
      <p:cViewPr varScale="1">
        <p:scale>
          <a:sx n="60" d="100"/>
          <a:sy n="60" d="100"/>
        </p:scale>
        <p:origin x="1710" y="102"/>
      </p:cViewPr>
      <p:guideLst/>
    </p:cSldViewPr>
  </p:slideViewPr>
  <p:outlineViewPr>
    <p:cViewPr>
      <p:scale>
        <a:sx n="33" d="100"/>
        <a:sy n="33" d="100"/>
      </p:scale>
      <p:origin x="0" y="0"/>
    </p:cViewPr>
  </p:outlineViewPr>
  <p:notesTextViewPr>
    <p:cViewPr>
      <p:scale>
        <a:sx n="1" d="1"/>
        <a:sy n="1" d="1"/>
      </p:scale>
      <p:origin x="0" y="-402"/>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372E845C-5BB0-4535-8682-CD7A0F7ED094}"/>
    <pc:docChg chg="custSel modSld">
      <pc:chgData name="Tom Dawes" userId="fe899cd594ff6f3a" providerId="LiveId" clId="{372E845C-5BB0-4535-8682-CD7A0F7ED094}" dt="2022-09-03T13:26:13.482" v="171"/>
      <pc:docMkLst>
        <pc:docMk/>
      </pc:docMkLst>
      <pc:sldChg chg="modAnim">
        <pc:chgData name="Tom Dawes" userId="fe899cd594ff6f3a" providerId="LiveId" clId="{372E845C-5BB0-4535-8682-CD7A0F7ED094}" dt="2022-09-03T13:19:14.483" v="115"/>
        <pc:sldMkLst>
          <pc:docMk/>
          <pc:sldMk cId="1144262709" sldId="297"/>
        </pc:sldMkLst>
      </pc:sldChg>
      <pc:sldChg chg="addSp delSp modSp mod delAnim modAnim">
        <pc:chgData name="Tom Dawes" userId="fe899cd594ff6f3a" providerId="LiveId" clId="{372E845C-5BB0-4535-8682-CD7A0F7ED094}" dt="2022-09-03T13:26:13.482" v="171"/>
        <pc:sldMkLst>
          <pc:docMk/>
          <pc:sldMk cId="2136288204" sldId="354"/>
        </pc:sldMkLst>
        <pc:spChg chg="del mod">
          <ac:chgData name="Tom Dawes" userId="fe899cd594ff6f3a" providerId="LiveId" clId="{372E845C-5BB0-4535-8682-CD7A0F7ED094}" dt="2022-09-03T13:22:33.726" v="134"/>
          <ac:spMkLst>
            <pc:docMk/>
            <pc:sldMk cId="2136288204" sldId="354"/>
            <ac:spMk id="38" creationId="{64B72F8F-801A-4835-AFA7-E8BE2B08769B}"/>
          </ac:spMkLst>
        </pc:spChg>
        <pc:spChg chg="mod">
          <ac:chgData name="Tom Dawes" userId="fe899cd594ff6f3a" providerId="LiveId" clId="{372E845C-5BB0-4535-8682-CD7A0F7ED094}" dt="2022-09-03T13:23:55.757" v="163" actId="1036"/>
          <ac:spMkLst>
            <pc:docMk/>
            <pc:sldMk cId="2136288204" sldId="354"/>
            <ac:spMk id="40" creationId="{DA5DA6AD-4EC4-4044-BEE4-D54674259FF7}"/>
          </ac:spMkLst>
        </pc:spChg>
        <pc:spChg chg="add mod">
          <ac:chgData name="Tom Dawes" userId="fe899cd594ff6f3a" providerId="LiveId" clId="{372E845C-5BB0-4535-8682-CD7A0F7ED094}" dt="2022-09-03T13:23:15.577" v="156" actId="1076"/>
          <ac:spMkLst>
            <pc:docMk/>
            <pc:sldMk cId="2136288204" sldId="354"/>
            <ac:spMk id="49" creationId="{08D7F5B0-7C12-010A-69C0-2A05829F513F}"/>
          </ac:spMkLst>
        </pc:spChg>
        <pc:graphicFrameChg chg="add del mod">
          <ac:chgData name="Tom Dawes" userId="fe899cd594ff6f3a" providerId="LiveId" clId="{372E845C-5BB0-4535-8682-CD7A0F7ED094}" dt="2022-09-03T13:22:33.707" v="132" actId="478"/>
          <ac:graphicFrameMkLst>
            <pc:docMk/>
            <pc:sldMk cId="2136288204" sldId="354"/>
            <ac:graphicFrameMk id="2" creationId="{51EC8748-871C-F988-D3A5-665728CA2C6D}"/>
          </ac:graphicFrameMkLst>
        </pc:graphicFrameChg>
      </pc:sldChg>
      <pc:sldChg chg="modSp mod modAnim">
        <pc:chgData name="Tom Dawes" userId="fe899cd594ff6f3a" providerId="LiveId" clId="{372E845C-5BB0-4535-8682-CD7A0F7ED094}" dt="2022-09-03T12:42:30.737" v="30"/>
        <pc:sldMkLst>
          <pc:docMk/>
          <pc:sldMk cId="1904930342" sldId="358"/>
        </pc:sldMkLst>
        <pc:spChg chg="mod">
          <ac:chgData name="Tom Dawes" userId="fe899cd594ff6f3a" providerId="LiveId" clId="{372E845C-5BB0-4535-8682-CD7A0F7ED094}" dt="2022-09-03T12:37:15.907" v="2" actId="20577"/>
          <ac:spMkLst>
            <pc:docMk/>
            <pc:sldMk cId="1904930342" sldId="358"/>
            <ac:spMk id="31" creationId="{B2F9D06E-2923-485F-9C92-B4A2BF3AF2A5}"/>
          </ac:spMkLst>
        </pc:spChg>
        <pc:spChg chg="mod">
          <ac:chgData name="Tom Dawes" userId="fe899cd594ff6f3a" providerId="LiveId" clId="{372E845C-5BB0-4535-8682-CD7A0F7ED094}" dt="2022-09-03T12:37:18.769" v="4" actId="20577"/>
          <ac:spMkLst>
            <pc:docMk/>
            <pc:sldMk cId="1904930342" sldId="358"/>
            <ac:spMk id="33" creationId="{221D525E-31D6-4083-A98F-D1DA8B3B42FC}"/>
          </ac:spMkLst>
        </pc:spChg>
        <pc:spChg chg="mod">
          <ac:chgData name="Tom Dawes" userId="fe899cd594ff6f3a" providerId="LiveId" clId="{372E845C-5BB0-4535-8682-CD7A0F7ED094}" dt="2022-09-03T12:37:21.315" v="6" actId="20577"/>
          <ac:spMkLst>
            <pc:docMk/>
            <pc:sldMk cId="1904930342" sldId="358"/>
            <ac:spMk id="35" creationId="{DAE0436B-9373-440B-93FC-294C50D91903}"/>
          </ac:spMkLst>
        </pc:spChg>
        <pc:spChg chg="mod ord">
          <ac:chgData name="Tom Dawes" userId="fe899cd594ff6f3a" providerId="LiveId" clId="{372E845C-5BB0-4535-8682-CD7A0F7ED094}" dt="2022-09-03T12:38:33.068" v="15" actId="167"/>
          <ac:spMkLst>
            <pc:docMk/>
            <pc:sldMk cId="1904930342" sldId="358"/>
            <ac:spMk id="36" creationId="{3F7D8EC6-1653-4372-951B-F7633F353C1A}"/>
          </ac:spMkLst>
        </pc:spChg>
        <pc:spChg chg="mod">
          <ac:chgData name="Tom Dawes" userId="fe899cd594ff6f3a" providerId="LiveId" clId="{372E845C-5BB0-4535-8682-CD7A0F7ED094}" dt="2022-09-03T12:37:23.850" v="8" actId="20577"/>
          <ac:spMkLst>
            <pc:docMk/>
            <pc:sldMk cId="1904930342" sldId="358"/>
            <ac:spMk id="37" creationId="{E6573E4B-8E89-4979-BD0A-1404FE291394}"/>
          </ac:spMkLst>
        </pc:spChg>
        <pc:spChg chg="mod">
          <ac:chgData name="Tom Dawes" userId="fe899cd594ff6f3a" providerId="LiveId" clId="{372E845C-5BB0-4535-8682-CD7A0F7ED094}" dt="2022-09-03T12:37:26.261" v="10" actId="20577"/>
          <ac:spMkLst>
            <pc:docMk/>
            <pc:sldMk cId="1904930342" sldId="358"/>
            <ac:spMk id="39" creationId="{1AB2A6D0-2D79-4D8C-9263-2A40977488BB}"/>
          </ac:spMkLst>
        </pc:spChg>
      </pc:sldChg>
      <pc:sldChg chg="addSp delSp modSp mod modAnim">
        <pc:chgData name="Tom Dawes" userId="fe899cd594ff6f3a" providerId="LiveId" clId="{372E845C-5BB0-4535-8682-CD7A0F7ED094}" dt="2022-09-03T12:44:04.113" v="38"/>
        <pc:sldMkLst>
          <pc:docMk/>
          <pc:sldMk cId="4219315356" sldId="359"/>
        </pc:sldMkLst>
        <pc:spChg chg="del">
          <ac:chgData name="Tom Dawes" userId="fe899cd594ff6f3a" providerId="LiveId" clId="{372E845C-5BB0-4535-8682-CD7A0F7ED094}" dt="2022-09-03T12:42:49.939" v="32" actId="478"/>
          <ac:spMkLst>
            <pc:docMk/>
            <pc:sldMk cId="4219315356" sldId="359"/>
            <ac:spMk id="2" creationId="{3F9B81CA-49CF-4113-B92C-AF8FEDD23E30}"/>
          </ac:spMkLst>
        </pc:spChg>
        <pc:spChg chg="add del mod">
          <ac:chgData name="Tom Dawes" userId="fe899cd594ff6f3a" providerId="LiveId" clId="{372E845C-5BB0-4535-8682-CD7A0F7ED094}" dt="2022-09-03T12:42:51.066" v="33" actId="478"/>
          <ac:spMkLst>
            <pc:docMk/>
            <pc:sldMk cId="4219315356" sldId="359"/>
            <ac:spMk id="5" creationId="{69AEC70C-465B-5727-F92E-08BDF179F5E5}"/>
          </ac:spMkLst>
        </pc:spChg>
        <pc:spChg chg="add mod">
          <ac:chgData name="Tom Dawes" userId="fe899cd594ff6f3a" providerId="LiveId" clId="{372E845C-5BB0-4535-8682-CD7A0F7ED094}" dt="2022-09-03T12:42:57.267" v="34" actId="1076"/>
          <ac:spMkLst>
            <pc:docMk/>
            <pc:sldMk cId="4219315356" sldId="359"/>
            <ac:spMk id="30" creationId="{99DAD3A4-DD71-1A83-A71E-CE1DDA5E913A}"/>
          </ac:spMkLst>
        </pc:spChg>
      </pc:sldChg>
      <pc:sldChg chg="modAnim">
        <pc:chgData name="Tom Dawes" userId="fe899cd594ff6f3a" providerId="LiveId" clId="{372E845C-5BB0-4535-8682-CD7A0F7ED094}" dt="2022-09-03T12:44:37.172" v="39"/>
        <pc:sldMkLst>
          <pc:docMk/>
          <pc:sldMk cId="3661480920" sldId="360"/>
        </pc:sldMkLst>
      </pc:sldChg>
      <pc:sldChg chg="modAnim">
        <pc:chgData name="Tom Dawes" userId="fe899cd594ff6f3a" providerId="LiveId" clId="{372E845C-5BB0-4535-8682-CD7A0F7ED094}" dt="2022-09-03T13:10:23.895" v="46"/>
        <pc:sldMkLst>
          <pc:docMk/>
          <pc:sldMk cId="1335515813" sldId="361"/>
        </pc:sldMkLst>
      </pc:sldChg>
      <pc:sldChg chg="addSp modSp mod modNotesTx">
        <pc:chgData name="Tom Dawes" userId="fe899cd594ff6f3a" providerId="LiveId" clId="{372E845C-5BB0-4535-8682-CD7A0F7ED094}" dt="2022-09-03T13:13:22.725" v="114" actId="113"/>
        <pc:sldMkLst>
          <pc:docMk/>
          <pc:sldMk cId="965993440" sldId="362"/>
        </pc:sldMkLst>
        <pc:spChg chg="add mod">
          <ac:chgData name="Tom Dawes" userId="fe899cd594ff6f3a" providerId="LiveId" clId="{372E845C-5BB0-4535-8682-CD7A0F7ED094}" dt="2022-09-03T13:11:59.026" v="50" actId="1076"/>
          <ac:spMkLst>
            <pc:docMk/>
            <pc:sldMk cId="965993440" sldId="362"/>
            <ac:spMk id="3" creationId="{8619A659-6E4C-C65A-DAF7-4E2DB5BADEB8}"/>
          </ac:spMkLst>
        </pc:spChg>
        <pc:spChg chg="add mod">
          <ac:chgData name="Tom Dawes" userId="fe899cd594ff6f3a" providerId="LiveId" clId="{372E845C-5BB0-4535-8682-CD7A0F7ED094}" dt="2022-09-03T13:12:08.083" v="52" actId="1076"/>
          <ac:spMkLst>
            <pc:docMk/>
            <pc:sldMk cId="965993440" sldId="362"/>
            <ac:spMk id="46" creationId="{581DA73C-4B04-6E25-38F4-4F9E4622E853}"/>
          </ac:spMkLst>
        </pc:spChg>
        <pc:spChg chg="add mod">
          <ac:chgData name="Tom Dawes" userId="fe899cd594ff6f3a" providerId="LiveId" clId="{372E845C-5BB0-4535-8682-CD7A0F7ED094}" dt="2022-09-03T13:12:15.036" v="54" actId="1076"/>
          <ac:spMkLst>
            <pc:docMk/>
            <pc:sldMk cId="965993440" sldId="362"/>
            <ac:spMk id="65" creationId="{62F69CEA-FD59-B80E-1DE7-20959523C27C}"/>
          </ac:spMkLst>
        </pc:spChg>
        <pc:spChg chg="add mod">
          <ac:chgData name="Tom Dawes" userId="fe899cd594ff6f3a" providerId="LiveId" clId="{372E845C-5BB0-4535-8682-CD7A0F7ED094}" dt="2022-09-03T13:12:20.786" v="56" actId="1076"/>
          <ac:spMkLst>
            <pc:docMk/>
            <pc:sldMk cId="965993440" sldId="362"/>
            <ac:spMk id="66" creationId="{5E00074B-1573-CF95-4DEA-7C411B15BCF2}"/>
          </ac:spMkLst>
        </pc:spChg>
        <pc:spChg chg="add mod">
          <ac:chgData name="Tom Dawes" userId="fe899cd594ff6f3a" providerId="LiveId" clId="{372E845C-5BB0-4535-8682-CD7A0F7ED094}" dt="2022-09-03T13:12:27.419" v="58" actId="1076"/>
          <ac:spMkLst>
            <pc:docMk/>
            <pc:sldMk cId="965993440" sldId="362"/>
            <ac:spMk id="67" creationId="{336F840C-9D88-6A42-3E9D-ABFCCC425496}"/>
          </ac:spMkLst>
        </pc:spChg>
        <pc:spChg chg="add mod">
          <ac:chgData name="Tom Dawes" userId="fe899cd594ff6f3a" providerId="LiveId" clId="{372E845C-5BB0-4535-8682-CD7A0F7ED094}" dt="2022-09-03T13:12:34.467" v="60" actId="1076"/>
          <ac:spMkLst>
            <pc:docMk/>
            <pc:sldMk cId="965993440" sldId="362"/>
            <ac:spMk id="68" creationId="{7F5FBA7B-67CB-C2BD-D649-FB0A39C24633}"/>
          </ac:spMkLst>
        </pc:spChg>
        <pc:spChg chg="add mod">
          <ac:chgData name="Tom Dawes" userId="fe899cd594ff6f3a" providerId="LiveId" clId="{372E845C-5BB0-4535-8682-CD7A0F7ED094}" dt="2022-09-03T13:12:42.700" v="62" actId="1076"/>
          <ac:spMkLst>
            <pc:docMk/>
            <pc:sldMk cId="965993440" sldId="362"/>
            <ac:spMk id="69" creationId="{82C4EF62-3082-8FE1-D247-F9459B301054}"/>
          </ac:spMkLst>
        </pc:spChg>
        <pc:spChg chg="add mod">
          <ac:chgData name="Tom Dawes" userId="fe899cd594ff6f3a" providerId="LiveId" clId="{372E845C-5BB0-4535-8682-CD7A0F7ED094}" dt="2022-09-03T13:12:49.155" v="64" actId="1076"/>
          <ac:spMkLst>
            <pc:docMk/>
            <pc:sldMk cId="965993440" sldId="362"/>
            <ac:spMk id="70" creationId="{597E2083-AAE8-7A68-F9B3-64A41456454B}"/>
          </ac:spMkLst>
        </pc:spChg>
        <pc:spChg chg="add mod">
          <ac:chgData name="Tom Dawes" userId="fe899cd594ff6f3a" providerId="LiveId" clId="{372E845C-5BB0-4535-8682-CD7A0F7ED094}" dt="2022-09-03T13:12:56.988" v="66" actId="1076"/>
          <ac:spMkLst>
            <pc:docMk/>
            <pc:sldMk cId="965993440" sldId="362"/>
            <ac:spMk id="71" creationId="{F0429E9D-3A76-8214-E456-D4DDF3D66CBD}"/>
          </ac:spMkLst>
        </pc:spChg>
        <pc:spChg chg="add mod">
          <ac:chgData name="Tom Dawes" userId="fe899cd594ff6f3a" providerId="LiveId" clId="{372E845C-5BB0-4535-8682-CD7A0F7ED094}" dt="2022-09-03T13:13:02.939" v="68" actId="1076"/>
          <ac:spMkLst>
            <pc:docMk/>
            <pc:sldMk cId="965993440" sldId="362"/>
            <ac:spMk id="72" creationId="{6C9CE688-3432-98F6-D78C-E1F8C7772EC4}"/>
          </ac:spMkLst>
        </pc:spChg>
        <pc:spChg chg="mod">
          <ac:chgData name="Tom Dawes" userId="fe899cd594ff6f3a" providerId="LiveId" clId="{372E845C-5BB0-4535-8682-CD7A0F7ED094}" dt="2022-09-03T13:11:20.512" v="48" actId="20577"/>
          <ac:spMkLst>
            <pc:docMk/>
            <pc:sldMk cId="965993440" sldId="362"/>
            <ac:spMk id="82" creationId="{158A3A9F-510E-4667-8591-32CC5272EB8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0BA349-9420-4341-8FE7-DA04C782868C}" type="datetimeFigureOut">
              <a:rPr lang="en-GB" smtClean="0"/>
              <a:t>03/09/2022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73D2C2-396A-4841-9DD4-D5D262AF09F5}" type="slidenum">
              <a:rPr lang="en-GB" smtClean="0"/>
              <a:t>‹#›</a:t>
            </a:fld>
            <a:endParaRPr lang="en-GB"/>
          </a:p>
        </p:txBody>
      </p:sp>
    </p:spTree>
    <p:extLst>
      <p:ext uri="{BB962C8B-B14F-4D97-AF65-F5344CB8AC3E}">
        <p14:creationId xmlns:p14="http://schemas.microsoft.com/office/powerpoint/2010/main" val="126571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GB" sz="1800" dirty="0">
                <a:effectLst/>
                <a:latin typeface="Calibri" panose="020F0502020204030204" pitchFamily="34" charset="0"/>
                <a:ea typeface="Calibri" panose="020F0502020204030204" pitchFamily="34" charset="0"/>
              </a:rPr>
              <a:t>The frequency rankings for words that occur in this PowerPoint which have been</a:t>
            </a:r>
            <a:r>
              <a:rPr lang="en-GB" sz="1800" i="1" dirty="0">
                <a:effectLst/>
                <a:latin typeface="Calibri" panose="020F0502020204030204" pitchFamily="34" charset="0"/>
                <a:ea typeface="Calibri" panose="020F0502020204030204" pitchFamily="34" charset="0"/>
              </a:rPr>
              <a:t> previously</a:t>
            </a:r>
            <a:r>
              <a:rPr lang="en-GB" sz="18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2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800" dirty="0"/>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a:p>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400"/>
              <a:buFontTx/>
              <a:buNone/>
              <a:tabLst/>
              <a:defRPr/>
            </a:pPr>
            <a:r>
              <a:rPr lang="en-GB" sz="1800" b="1" dirty="0"/>
              <a:t>Phonics:</a:t>
            </a:r>
          </a:p>
          <a:p>
            <a:pPr marL="0" lvl="0" indent="0" algn="l" rtl="0">
              <a:spcBef>
                <a:spcPts val="0"/>
              </a:spcBef>
              <a:spcAft>
                <a:spcPts val="0"/>
              </a:spcAft>
              <a:buClr>
                <a:schemeClr val="dk1"/>
              </a:buClr>
              <a:buSzPts val="1400"/>
              <a:buFont typeface="Arial"/>
              <a:buNone/>
            </a:pPr>
            <a:r>
              <a:rPr lang="en-GB" sz="1800" baseline="0" dirty="0">
                <a:solidFill>
                  <a:srgbClr val="1F3864"/>
                </a:solidFill>
                <a:latin typeface="Arial"/>
                <a:ea typeface="Arial"/>
                <a:cs typeface="Arial"/>
                <a:sym typeface="Arial"/>
              </a:rPr>
              <a:t>Revisit SSC </a:t>
            </a:r>
            <a:r>
              <a:rPr lang="en-GB" sz="1800" dirty="0">
                <a:solidFill>
                  <a:srgbClr val="1F3864"/>
                </a:solidFill>
                <a:latin typeface="Arial"/>
                <a:ea typeface="Arial"/>
                <a:cs typeface="Arial"/>
                <a:sym typeface="Arial"/>
              </a:rPr>
              <a:t>[a] [o] [u] Source words: </a:t>
            </a:r>
            <a:r>
              <a:rPr lang="en-GB" sz="1800" b="1" dirty="0">
                <a:solidFill>
                  <a:srgbClr val="1F3864"/>
                </a:solidFill>
                <a:latin typeface="Arial"/>
                <a:ea typeface="Arial"/>
                <a:cs typeface="Arial"/>
                <a:sym typeface="Arial"/>
              </a:rPr>
              <a:t>casa </a:t>
            </a:r>
            <a:r>
              <a:rPr lang="en-GB" sz="1800" dirty="0">
                <a:solidFill>
                  <a:srgbClr val="1F3864"/>
                </a:solidFill>
                <a:latin typeface="Arial"/>
                <a:ea typeface="Arial"/>
                <a:cs typeface="Arial"/>
                <a:sym typeface="Arial"/>
              </a:rPr>
              <a:t>[106] </a:t>
            </a:r>
            <a:r>
              <a:rPr lang="en-GB" sz="1800" b="1" dirty="0">
                <a:solidFill>
                  <a:srgbClr val="1F3864"/>
                </a:solidFill>
                <a:latin typeface="Arial"/>
                <a:ea typeface="Arial"/>
                <a:cs typeface="Arial"/>
                <a:sym typeface="Arial"/>
              </a:rPr>
              <a:t>dos </a:t>
            </a:r>
            <a:r>
              <a:rPr lang="en-GB" sz="1800" dirty="0">
                <a:solidFill>
                  <a:srgbClr val="1F3864"/>
                </a:solidFill>
                <a:latin typeface="Arial"/>
                <a:ea typeface="Arial"/>
                <a:cs typeface="Arial"/>
                <a:sym typeface="Arial"/>
              </a:rPr>
              <a:t>[64] </a:t>
            </a:r>
            <a:r>
              <a:rPr lang="en-GB" sz="1800" b="1" dirty="0" err="1">
                <a:solidFill>
                  <a:srgbClr val="1F3864"/>
                </a:solidFill>
                <a:latin typeface="Arial"/>
                <a:ea typeface="Arial"/>
                <a:cs typeface="Arial"/>
                <a:sym typeface="Arial"/>
              </a:rPr>
              <a:t>universo</a:t>
            </a:r>
            <a:r>
              <a:rPr lang="en-GB" sz="1800" b="1" dirty="0">
                <a:solidFill>
                  <a:srgbClr val="1F3864"/>
                </a:solidFill>
                <a:latin typeface="Arial"/>
                <a:ea typeface="Arial"/>
                <a:cs typeface="Arial"/>
                <a:sym typeface="Arial"/>
              </a:rPr>
              <a:t> </a:t>
            </a:r>
            <a:r>
              <a:rPr lang="en-GB" sz="1800" dirty="0">
                <a:solidFill>
                  <a:srgbClr val="1F3864"/>
                </a:solidFill>
                <a:latin typeface="Arial"/>
                <a:ea typeface="Arial"/>
                <a:cs typeface="Arial"/>
                <a:sym typeface="Arial"/>
              </a:rPr>
              <a:t>[1603]</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b="1" dirty="0">
                <a:solidFill>
                  <a:srgbClr val="1F3864"/>
                </a:solidFill>
                <a:latin typeface="Arial"/>
                <a:ea typeface="Arial"/>
                <a:cs typeface="Arial"/>
                <a:sym typeface="Arial"/>
              </a:rPr>
              <a:t>Vocabulary</a:t>
            </a:r>
            <a:r>
              <a:rPr lang="en-GB" sz="1800" b="0" dirty="0">
                <a:solidFill>
                  <a:srgbClr val="1F3864"/>
                </a:solidFill>
                <a:latin typeface="Arial"/>
                <a:ea typeface="Arial"/>
                <a:cs typeface="Arial"/>
                <a:sym typeface="Arial"/>
              </a:rPr>
              <a:t> (new words in </a:t>
            </a:r>
            <a:r>
              <a:rPr lang="en-GB" sz="1800" b="1" dirty="0">
                <a:solidFill>
                  <a:srgbClr val="1F3864"/>
                </a:solidFill>
                <a:latin typeface="Arial"/>
                <a:ea typeface="Arial"/>
                <a:cs typeface="Arial"/>
                <a:sym typeface="Arial"/>
              </a:rPr>
              <a:t>bold</a:t>
            </a:r>
            <a:r>
              <a:rPr lang="en-GB" sz="1800" b="0" dirty="0">
                <a:solidFill>
                  <a:srgbClr val="1F3864"/>
                </a:solidFill>
                <a:latin typeface="Arial"/>
                <a:ea typeface="Arial"/>
                <a:cs typeface="Arial"/>
                <a:sym typeface="Arial"/>
              </a:rPr>
              <a:t>): </a:t>
            </a:r>
            <a:r>
              <a:rPr lang="es-ES" sz="1800" dirty="0">
                <a:solidFill>
                  <a:srgbClr val="1F3864"/>
                </a:solidFill>
                <a:latin typeface="Arial"/>
                <a:ea typeface="Arial"/>
                <a:cs typeface="Arial"/>
                <a:sym typeface="Arial"/>
              </a:rPr>
              <a:t>estar [21] estoy [21] estás [21] ser [7] soy [7] eres [7] </a:t>
            </a:r>
            <a:r>
              <a:rPr lang="es-ES" sz="1800" b="1" dirty="0">
                <a:solidFill>
                  <a:srgbClr val="1F3864"/>
                </a:solidFill>
                <a:latin typeface="Arial"/>
                <a:ea typeface="Arial"/>
                <a:cs typeface="Arial"/>
                <a:sym typeface="Arial"/>
              </a:rPr>
              <a:t>quién </a:t>
            </a:r>
            <a:r>
              <a:rPr lang="es-ES" sz="1800" dirty="0">
                <a:solidFill>
                  <a:srgbClr val="1F3864"/>
                </a:solidFill>
                <a:latin typeface="Arial"/>
                <a:ea typeface="Arial"/>
                <a:cs typeface="Arial"/>
                <a:sym typeface="Arial"/>
              </a:rPr>
              <a:t>[289] amigo(a) [210] </a:t>
            </a:r>
            <a:r>
              <a:rPr lang="es-ES" sz="1800" b="1" dirty="0">
                <a:solidFill>
                  <a:srgbClr val="1F3864"/>
                </a:solidFill>
                <a:latin typeface="Arial"/>
                <a:ea typeface="Arial"/>
                <a:cs typeface="Arial"/>
                <a:sym typeface="Arial"/>
              </a:rPr>
              <a:t>profesor(a) </a:t>
            </a:r>
            <a:r>
              <a:rPr lang="es-ES" sz="1800" dirty="0">
                <a:solidFill>
                  <a:srgbClr val="1F3864"/>
                </a:solidFill>
                <a:latin typeface="Arial"/>
                <a:ea typeface="Arial"/>
                <a:cs typeface="Arial"/>
                <a:sym typeface="Arial"/>
              </a:rPr>
              <a:t>[501] contento [1949] divertido [2465] elegante [2742] enfermo [1092] increíble [1642] inteligente [2167] lento [1569] </a:t>
            </a:r>
            <a:r>
              <a:rPr lang="es-ES" sz="1800" b="1" dirty="0">
                <a:solidFill>
                  <a:srgbClr val="1F3864"/>
                </a:solidFill>
                <a:latin typeface="Arial"/>
                <a:ea typeface="Arial"/>
                <a:cs typeface="Arial"/>
                <a:sym typeface="Arial"/>
              </a:rPr>
              <a:t>perfecto</a:t>
            </a:r>
            <a:r>
              <a:rPr lang="es-ES" sz="1800" dirty="0">
                <a:solidFill>
                  <a:srgbClr val="1F3864"/>
                </a:solidFill>
                <a:latin typeface="Arial"/>
                <a:ea typeface="Arial"/>
                <a:cs typeface="Arial"/>
                <a:sym typeface="Arial"/>
              </a:rPr>
              <a:t> [1115] pesado [2166] preparado [2092] rápido [870] serio [856] triste [1370] ¡Buenos días! [103/65] ¡Buenas tardes! [103/392] hola [1245] </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br>
              <a:rPr lang="es-ES" sz="1800" dirty="0">
                <a:solidFill>
                  <a:srgbClr val="1F3864"/>
                </a:solidFill>
                <a:latin typeface="Arial"/>
                <a:cs typeface="Arial"/>
                <a:sym typeface="Arial"/>
              </a:rPr>
            </a:br>
            <a:r>
              <a:rPr lang="es-ES" sz="1800" b="1" dirty="0" err="1">
                <a:solidFill>
                  <a:srgbClr val="1F3864"/>
                </a:solidFill>
                <a:latin typeface="Arial"/>
                <a:cs typeface="Arial"/>
                <a:sym typeface="Arial"/>
              </a:rPr>
              <a:t>Revisit</a:t>
            </a:r>
            <a:r>
              <a:rPr lang="es-ES" sz="1800" b="1" dirty="0">
                <a:solidFill>
                  <a:srgbClr val="1F3864"/>
                </a:solidFill>
                <a:latin typeface="Arial"/>
                <a:cs typeface="Arial"/>
                <a:sym typeface="Arial"/>
              </a:rPr>
              <a:t> 1</a:t>
            </a:r>
            <a:r>
              <a:rPr lang="es-ES" sz="1800" dirty="0">
                <a:solidFill>
                  <a:srgbClr val="1F3864"/>
                </a:solidFill>
                <a:latin typeface="Arial"/>
                <a:cs typeface="Arial"/>
                <a:sym typeface="Arial"/>
              </a:rPr>
              <a:t>: cumpleaños [3372] mes [288] enero [1173] febrero [1419] marzo [1231] abril [1064] mayo [909] junio [1035] julio [659] septiembre [1150] octubre [1242] noviembre [1434] diciembre [1165] cuándo [138] mi [37] tu [53] en [5]</a:t>
            </a:r>
            <a:br>
              <a:rPr lang="es-ES" sz="1800" dirty="0">
                <a:solidFill>
                  <a:srgbClr val="1F3864"/>
                </a:solidFill>
                <a:latin typeface="Arial"/>
                <a:cs typeface="Arial"/>
                <a:sym typeface="Arial"/>
              </a:rPr>
            </a:br>
            <a:r>
              <a:rPr lang="es-ES" sz="1800" b="1" dirty="0" err="1">
                <a:solidFill>
                  <a:srgbClr val="1F3864"/>
                </a:solidFill>
                <a:latin typeface="Arial"/>
                <a:cs typeface="Arial"/>
                <a:sym typeface="Arial"/>
              </a:rPr>
              <a:t>Revisit</a:t>
            </a:r>
            <a:r>
              <a:rPr lang="es-ES" sz="1800" b="1" dirty="0">
                <a:solidFill>
                  <a:srgbClr val="1F3864"/>
                </a:solidFill>
                <a:latin typeface="Arial"/>
                <a:cs typeface="Arial"/>
                <a:sym typeface="Arial"/>
              </a:rPr>
              <a:t> 2</a:t>
            </a:r>
            <a:r>
              <a:rPr lang="es-ES" sz="1800" dirty="0">
                <a:solidFill>
                  <a:srgbClr val="1F3864"/>
                </a:solidFill>
                <a:latin typeface="Arial"/>
                <a:cs typeface="Arial"/>
                <a:sym typeface="Arial"/>
              </a:rPr>
              <a:t>: cuento [853] deportista [&gt;5000] naranja [&gt;5000] rosa [&gt;5000] después [115] muy [43] mí [17] (para [16])</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GB" sz="2800" dirty="0"/>
          </a:p>
          <a:p>
            <a:pPr marL="0" lvl="0" indent="0" algn="l" rtl="0">
              <a:spcBef>
                <a:spcPts val="0"/>
              </a:spcBef>
              <a:spcAft>
                <a:spcPts val="0"/>
              </a:spcAft>
              <a:buClr>
                <a:schemeClr val="dk1"/>
              </a:buClr>
              <a:buSzPts val="1400"/>
              <a:buFont typeface="Arial"/>
              <a:buNone/>
            </a:pPr>
            <a:r>
              <a:rPr lang="en-GB" sz="2800" dirty="0"/>
              <a:t>Source: Davies, M. and Davies, K. (2018)</a:t>
            </a:r>
            <a:r>
              <a:rPr lang="en-GB" sz="2800" i="1" dirty="0"/>
              <a:t>. A frequency dictionary of Spanish: Core vocabulary for learners </a:t>
            </a:r>
            <a:r>
              <a:rPr lang="en-GB" sz="2800" dirty="0"/>
              <a:t>(2nd ed.). Routledge: London</a:t>
            </a:r>
          </a:p>
          <a:p>
            <a:pPr marL="0" lvl="0" indent="0" algn="l" rtl="0">
              <a:spcBef>
                <a:spcPts val="0"/>
              </a:spcBef>
              <a:spcAft>
                <a:spcPts val="0"/>
              </a:spcAft>
              <a:buClr>
                <a:schemeClr val="dk1"/>
              </a:buClr>
              <a:buSzPts val="1400"/>
              <a:buFont typeface="Arial"/>
              <a:buNone/>
            </a:pPr>
            <a:endParaRPr lang="en-GB"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Alternative additional follow up task</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a:t>
            </a:r>
            <a:br>
              <a:rPr lang="en-GB" dirty="0"/>
            </a:br>
            <a:r>
              <a:rPr lang="en-GB" dirty="0" err="1"/>
              <a:t>i</a:t>
            </a:r>
            <a:r>
              <a:rPr lang="en-GB" dirty="0"/>
              <a:t>) the most recently learnt and practised words are </a:t>
            </a:r>
            <a:r>
              <a:rPr lang="en-GB" dirty="0">
                <a:solidFill>
                  <a:srgbClr val="FF0066"/>
                </a:solidFill>
              </a:rPr>
              <a:t>pink. As this is the first lesson in Y5/6, </a:t>
            </a:r>
            <a:r>
              <a:rPr lang="en-GB" dirty="0"/>
              <a:t>words in green / blue are from Y3/4 SOW thus more points are awarded for them, to recognise that memories fade and more effort (heavy lifting!) is needed to retrieve them.</a:t>
            </a:r>
            <a:br>
              <a:rPr lang="en-GB" dirty="0"/>
            </a:br>
            <a:r>
              <a:rPr lang="en-GB" dirty="0"/>
              <a:t>ii) if teachers want to hand out a blank grid they can print the following slide.</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835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BLANK GRID FOR PRINTING</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764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discrimination of the SSC [a] [o] [u].</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bring up the prompts.</a:t>
            </a:r>
          </a:p>
          <a:p>
            <a:pPr marL="228600" lvl="0" indent="-228600" algn="l" rtl="0">
              <a:spcBef>
                <a:spcPts val="0"/>
              </a:spcBef>
              <a:spcAft>
                <a:spcPts val="0"/>
              </a:spcAft>
              <a:buAutoNum type="arabicPeriod"/>
            </a:pPr>
            <a:r>
              <a:rPr lang="en-GB" dirty="0"/>
              <a:t>Click on each audio symbol to listen to the words.</a:t>
            </a:r>
          </a:p>
          <a:p>
            <a:pPr marL="228600" lvl="0" indent="-228600" algn="l" rtl="0">
              <a:spcBef>
                <a:spcPts val="0"/>
              </a:spcBef>
              <a:spcAft>
                <a:spcPts val="0"/>
              </a:spcAft>
              <a:buAutoNum type="arabicPeriod"/>
            </a:pPr>
            <a:r>
              <a:rPr lang="en-GB" dirty="0"/>
              <a:t>Click for the number answers. Pictures appear to clarify meaning.</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Transcript: </a:t>
            </a:r>
            <a:br>
              <a:rPr lang="en-GB" dirty="0"/>
            </a:br>
            <a:r>
              <a:rPr lang="en-GB" dirty="0"/>
              <a:t>[E] mora</a:t>
            </a:r>
          </a:p>
          <a:p>
            <a:pPr marL="0" lvl="0" indent="0" algn="l" rtl="0">
              <a:spcBef>
                <a:spcPts val="0"/>
              </a:spcBef>
              <a:spcAft>
                <a:spcPts val="0"/>
              </a:spcAft>
              <a:buNone/>
            </a:pPr>
            <a:r>
              <a:rPr lang="en-GB" dirty="0"/>
              <a:t>[1] </a:t>
            </a:r>
            <a:r>
              <a:rPr lang="en-GB" dirty="0" err="1"/>
              <a:t>cano</a:t>
            </a:r>
            <a:endParaRPr lang="en-GB" dirty="0"/>
          </a:p>
          <a:p>
            <a:pPr marL="0" lvl="0" indent="0" algn="l" rtl="0">
              <a:spcBef>
                <a:spcPts val="0"/>
              </a:spcBef>
              <a:spcAft>
                <a:spcPts val="0"/>
              </a:spcAft>
              <a:buNone/>
            </a:pPr>
            <a:r>
              <a:rPr lang="en-GB" dirty="0"/>
              <a:t>[2] </a:t>
            </a:r>
            <a:r>
              <a:rPr lang="en-GB" dirty="0" err="1"/>
              <a:t>paso</a:t>
            </a:r>
            <a:br>
              <a:rPr lang="en-GB" dirty="0"/>
            </a:br>
            <a:r>
              <a:rPr lang="en-GB" dirty="0"/>
              <a:t>[3] </a:t>
            </a:r>
            <a:r>
              <a:rPr lang="en-GB" dirty="0" err="1"/>
              <a:t>rusa</a:t>
            </a:r>
            <a:endParaRPr lang="en-GB" dirty="0"/>
          </a:p>
          <a:p>
            <a:pPr marL="0" lvl="0" indent="0" algn="l" rtl="0">
              <a:spcBef>
                <a:spcPts val="0"/>
              </a:spcBef>
              <a:spcAft>
                <a:spcPts val="0"/>
              </a:spcAft>
              <a:buNone/>
            </a:pPr>
            <a:r>
              <a:rPr lang="en-GB" dirty="0"/>
              <a:t>[4] </a:t>
            </a:r>
            <a:r>
              <a:rPr lang="en-GB" dirty="0" err="1"/>
              <a:t>duda</a:t>
            </a:r>
            <a:endParaRPr lang="en-GB" dirty="0"/>
          </a:p>
          <a:p>
            <a:pPr marL="0" lvl="0" indent="0" algn="l" rtl="0">
              <a:spcBef>
                <a:spcPts val="0"/>
              </a:spcBef>
              <a:spcAft>
                <a:spcPts val="0"/>
              </a:spcAft>
              <a:buNone/>
            </a:pPr>
            <a:r>
              <a:rPr lang="en-GB" dirty="0"/>
              <a:t>[5] </a:t>
            </a:r>
            <a:r>
              <a:rPr lang="en-GB" dirty="0" err="1"/>
              <a:t>rimo</a:t>
            </a:r>
            <a:endParaRPr lang="en-GB" dirty="0"/>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develop read aloud of words with SSC [a] [o] [u] and practise knowledge of alphabetical order.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bring up the instruction.</a:t>
            </a:r>
          </a:p>
          <a:p>
            <a:pPr marL="228600" lvl="0" indent="-228600" algn="l" rtl="0">
              <a:spcBef>
                <a:spcPts val="0"/>
              </a:spcBef>
              <a:spcAft>
                <a:spcPts val="0"/>
              </a:spcAft>
              <a:buAutoNum type="arabicPeriod"/>
            </a:pPr>
            <a:r>
              <a:rPr lang="en-GB" dirty="0"/>
              <a:t>Click to bring up the list of names.</a:t>
            </a:r>
          </a:p>
          <a:p>
            <a:pPr marL="228600" lvl="0" indent="-228600" algn="l" rtl="0">
              <a:spcBef>
                <a:spcPts val="0"/>
              </a:spcBef>
              <a:spcAft>
                <a:spcPts val="0"/>
              </a:spcAft>
              <a:buAutoNum type="arabicPeriod"/>
            </a:pPr>
            <a:r>
              <a:rPr lang="en-GB" dirty="0"/>
              <a:t>Explain that pupils have one minute to pronounce the names, but in alphabetical order.</a:t>
            </a:r>
          </a:p>
          <a:p>
            <a:pPr marL="228600" lvl="0" indent="-228600" algn="l" rtl="0">
              <a:spcBef>
                <a:spcPts val="0"/>
              </a:spcBef>
              <a:spcAft>
                <a:spcPts val="0"/>
              </a:spcAft>
              <a:buAutoNum type="arabicPeriod"/>
            </a:pPr>
            <a:r>
              <a:rPr lang="en-GB" dirty="0"/>
              <a:t>Start the timer. Pupils work in pairs, saying one each and alternating.</a:t>
            </a:r>
          </a:p>
          <a:p>
            <a:pPr marL="228600" lvl="0" indent="-228600" algn="l" rtl="0">
              <a:spcBef>
                <a:spcPts val="0"/>
              </a:spcBef>
              <a:spcAft>
                <a:spcPts val="0"/>
              </a:spcAft>
              <a:buAutoNum type="arabicPeriod"/>
            </a:pPr>
            <a:r>
              <a:rPr lang="en-GB" dirty="0"/>
              <a:t>Teacher elicits answers one by one chorally from the class, and clicks to confirm. </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Transcript: </a:t>
            </a:r>
            <a:br>
              <a:rPr lang="en-GB" dirty="0"/>
            </a:br>
            <a:r>
              <a:rPr lang="en-GB" dirty="0" err="1"/>
              <a:t>enero</a:t>
            </a:r>
            <a:br>
              <a:rPr lang="en-GB" dirty="0"/>
            </a:br>
            <a:r>
              <a:rPr lang="en-GB" dirty="0" err="1"/>
              <a:t>febrero</a:t>
            </a:r>
            <a:br>
              <a:rPr lang="en-GB" dirty="0"/>
            </a:br>
            <a:r>
              <a:rPr lang="en-GB" dirty="0" err="1"/>
              <a:t>marzo</a:t>
            </a:r>
            <a:br>
              <a:rPr lang="en-GB" dirty="0"/>
            </a:br>
            <a:r>
              <a:rPr lang="en-GB" dirty="0" err="1"/>
              <a:t>abril</a:t>
            </a:r>
            <a:br>
              <a:rPr lang="en-GB" dirty="0"/>
            </a:br>
            <a:r>
              <a:rPr lang="en-GB" dirty="0"/>
              <a:t>mayo</a:t>
            </a:r>
            <a:br>
              <a:rPr lang="en-GB" dirty="0"/>
            </a:br>
            <a:r>
              <a:rPr lang="en-GB" dirty="0" err="1"/>
              <a:t>junio</a:t>
            </a:r>
            <a:br>
              <a:rPr lang="en-GB" dirty="0"/>
            </a:br>
            <a:r>
              <a:rPr lang="en-GB" dirty="0" err="1"/>
              <a:t>julio</a:t>
            </a:r>
            <a:endParaRPr lang="en-GB" dirty="0"/>
          </a:p>
          <a:p>
            <a:pPr marL="0" lvl="0" indent="0" algn="l" rtl="0">
              <a:spcBef>
                <a:spcPts val="0"/>
              </a:spcBef>
              <a:spcAft>
                <a:spcPts val="0"/>
              </a:spcAft>
              <a:buNone/>
            </a:pPr>
            <a:r>
              <a:rPr lang="en-GB" dirty="0"/>
              <a:t>Agosto</a:t>
            </a:r>
            <a:br>
              <a:rPr lang="en-GB" dirty="0"/>
            </a:br>
            <a:r>
              <a:rPr lang="en-GB" dirty="0" err="1"/>
              <a:t>septiembre</a:t>
            </a:r>
            <a:br>
              <a:rPr lang="en-GB" dirty="0"/>
            </a:br>
            <a:r>
              <a:rPr lang="en-GB" dirty="0" err="1"/>
              <a:t>octubre</a:t>
            </a:r>
            <a:br>
              <a:rPr lang="en-GB" dirty="0"/>
            </a:br>
            <a:r>
              <a:rPr lang="en-GB" dirty="0" err="1"/>
              <a:t>noviembre</a:t>
            </a:r>
            <a:br>
              <a:rPr lang="en-GB" dirty="0"/>
            </a:br>
            <a:r>
              <a:rPr lang="en-GB" dirty="0" err="1"/>
              <a:t>diciembre</a:t>
            </a:r>
            <a:endParaRPr lang="en-GB" dirty="0"/>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79766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7 minutes (two slides)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knowledge of the two verbs </a:t>
            </a:r>
            <a:r>
              <a:rPr lang="en-GB" b="1" i="1" dirty="0"/>
              <a:t>ser</a:t>
            </a:r>
            <a:r>
              <a:rPr lang="en-GB" b="0" dirty="0"/>
              <a:t> and </a:t>
            </a:r>
            <a:r>
              <a:rPr lang="en-GB" b="1" i="1" dirty="0" err="1"/>
              <a:t>estar</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Use the animations to present and elicit knowledge from pupils.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00386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differentiate aurally between </a:t>
            </a:r>
            <a:r>
              <a:rPr lang="en-GB" b="0" dirty="0" err="1"/>
              <a:t>eres</a:t>
            </a:r>
            <a:r>
              <a:rPr lang="en-GB" b="0" dirty="0"/>
              <a:t> and </a:t>
            </a:r>
            <a:r>
              <a:rPr lang="en-GB" b="0" dirty="0" err="1"/>
              <a:t>estás</a:t>
            </a:r>
            <a:r>
              <a:rPr lang="en-GB" b="0" dirty="0"/>
              <a:t>, using the information to inform the correct choice of verb (soy | </a:t>
            </a:r>
            <a:r>
              <a:rPr lang="en-GB" b="0" dirty="0" err="1"/>
              <a:t>estoy</a:t>
            </a:r>
            <a:r>
              <a:rPr lang="en-GB" b="0" dirty="0"/>
              <a:t>) in the response, and the connection of both with meaning.</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Model the task by doing the example.  Pupils listen to the question and answer.  The verb in the question informs their choice of verb in the answer (the verb is obscured by a beep). Pupils write the verb soy or </a:t>
            </a:r>
            <a:r>
              <a:rPr lang="en-GB" dirty="0" err="1"/>
              <a:t>estoy</a:t>
            </a:r>
            <a:r>
              <a:rPr lang="en-GB" dirty="0"/>
              <a:t>.  They then tick today/now or in general, and write the adjective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play items 1-5.  It is likely pupils will need to listen to each one twice.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the answers.</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Transcript</a:t>
            </a:r>
            <a:endParaRPr lang="en-GB" dirty="0"/>
          </a:p>
          <a:p>
            <a:pPr marL="0" lvl="0" indent="0" algn="l" rtl="0">
              <a:spcBef>
                <a:spcPts val="0"/>
              </a:spcBef>
              <a:spcAft>
                <a:spcPts val="0"/>
              </a:spcAft>
              <a:buNone/>
            </a:pPr>
            <a:r>
              <a:rPr lang="en-GB" b="1" dirty="0"/>
              <a:t>E  </a:t>
            </a:r>
            <a:r>
              <a:rPr lang="en-GB" dirty="0"/>
              <a:t>¿</a:t>
            </a:r>
            <a:r>
              <a:rPr lang="en-GB" dirty="0" err="1"/>
              <a:t>Cómo</a:t>
            </a:r>
            <a:r>
              <a:rPr lang="en-GB" dirty="0"/>
              <a:t> </a:t>
            </a:r>
            <a:r>
              <a:rPr lang="en-GB" dirty="0" err="1"/>
              <a:t>estás</a:t>
            </a:r>
            <a:r>
              <a:rPr lang="en-GB" dirty="0"/>
              <a:t>? | [beep] </a:t>
            </a:r>
            <a:r>
              <a:rPr lang="en-GB" dirty="0" err="1"/>
              <a:t>rápida</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 </a:t>
            </a:r>
            <a:r>
              <a:rPr lang="en-GB" dirty="0"/>
              <a:t>¿</a:t>
            </a:r>
            <a:r>
              <a:rPr lang="en-GB" dirty="0" err="1"/>
              <a:t>Cómo</a:t>
            </a:r>
            <a:r>
              <a:rPr lang="en-GB" dirty="0"/>
              <a:t> </a:t>
            </a:r>
            <a:r>
              <a:rPr lang="en-GB" dirty="0" err="1"/>
              <a:t>estás</a:t>
            </a:r>
            <a:r>
              <a:rPr lang="en-GB" dirty="0"/>
              <a:t>? | [beep] </a:t>
            </a:r>
            <a:r>
              <a:rPr lang="en-GB" dirty="0" err="1"/>
              <a:t>enfermo</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 </a:t>
            </a:r>
            <a:r>
              <a:rPr lang="en-GB" dirty="0"/>
              <a:t>¿</a:t>
            </a:r>
            <a:r>
              <a:rPr lang="en-GB" dirty="0" err="1"/>
              <a:t>Cómo</a:t>
            </a:r>
            <a:r>
              <a:rPr lang="en-GB" dirty="0"/>
              <a:t> </a:t>
            </a:r>
            <a:r>
              <a:rPr lang="en-GB" dirty="0" err="1"/>
              <a:t>eres</a:t>
            </a:r>
            <a:r>
              <a:rPr lang="en-GB" dirty="0"/>
              <a:t>? | [beep] </a:t>
            </a:r>
            <a:r>
              <a:rPr lang="en-GB" dirty="0" err="1"/>
              <a:t>elegante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 </a:t>
            </a:r>
            <a:r>
              <a:rPr lang="en-GB" dirty="0"/>
              <a:t>¿</a:t>
            </a:r>
            <a:r>
              <a:rPr lang="en-GB" dirty="0" err="1"/>
              <a:t>Cómo</a:t>
            </a:r>
            <a:r>
              <a:rPr lang="en-GB" dirty="0"/>
              <a:t> </a:t>
            </a:r>
            <a:r>
              <a:rPr lang="en-GB" dirty="0" err="1"/>
              <a:t>estás</a:t>
            </a:r>
            <a:r>
              <a:rPr lang="en-GB" dirty="0"/>
              <a:t>? | [beep] perfecta.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 </a:t>
            </a:r>
            <a:r>
              <a:rPr lang="en-GB" dirty="0"/>
              <a:t>¿</a:t>
            </a:r>
            <a:r>
              <a:rPr lang="en-GB" dirty="0" err="1"/>
              <a:t>Cómo</a:t>
            </a:r>
            <a:r>
              <a:rPr lang="en-GB" dirty="0"/>
              <a:t> </a:t>
            </a:r>
            <a:r>
              <a:rPr lang="en-GB" dirty="0" err="1"/>
              <a:t>eres</a:t>
            </a:r>
            <a:r>
              <a:rPr lang="en-GB" dirty="0"/>
              <a:t>? | [beep] </a:t>
            </a:r>
            <a:r>
              <a:rPr lang="en-GB" dirty="0" err="1"/>
              <a:t>inteligente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5. </a:t>
            </a:r>
            <a:r>
              <a:rPr lang="en-GB" dirty="0"/>
              <a:t>¿</a:t>
            </a:r>
            <a:r>
              <a:rPr lang="en-GB" dirty="0" err="1"/>
              <a:t>Cómo</a:t>
            </a:r>
            <a:r>
              <a:rPr lang="en-GB" dirty="0"/>
              <a:t> </a:t>
            </a:r>
            <a:r>
              <a:rPr lang="en-GB" dirty="0" err="1"/>
              <a:t>eres</a:t>
            </a:r>
            <a:r>
              <a:rPr lang="en-GB" dirty="0"/>
              <a:t>? | [beep] </a:t>
            </a:r>
            <a:r>
              <a:rPr lang="en-GB" dirty="0" err="1"/>
              <a:t>muy</a:t>
            </a:r>
            <a:r>
              <a:rPr lang="en-GB" dirty="0"/>
              <a:t> serio.</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 2</a:t>
            </a:r>
            <a:endParaRPr lang="en-GB" dirty="0"/>
          </a:p>
          <a:p>
            <a:pPr marL="0" lvl="0" indent="0" algn="l" rtl="0">
              <a:spcBef>
                <a:spcPts val="0"/>
              </a:spcBef>
              <a:spcAft>
                <a:spcPts val="0"/>
              </a:spcAft>
              <a:buNone/>
            </a:pPr>
            <a:r>
              <a:rPr lang="en-GB" b="1" dirty="0"/>
              <a:t>E  </a:t>
            </a:r>
            <a:r>
              <a:rPr lang="en-GB" dirty="0"/>
              <a:t>¿</a:t>
            </a:r>
            <a:r>
              <a:rPr lang="en-GB" dirty="0" err="1"/>
              <a:t>Cómo</a:t>
            </a:r>
            <a:r>
              <a:rPr lang="en-GB" dirty="0"/>
              <a:t> </a:t>
            </a:r>
            <a:r>
              <a:rPr lang="en-GB" dirty="0" err="1"/>
              <a:t>estás</a:t>
            </a:r>
            <a:r>
              <a:rPr lang="en-GB" dirty="0"/>
              <a:t>? | </a:t>
            </a:r>
            <a:r>
              <a:rPr lang="en-GB" dirty="0" err="1"/>
              <a:t>Estoy</a:t>
            </a:r>
            <a:r>
              <a:rPr lang="en-GB" dirty="0"/>
              <a:t> </a:t>
            </a:r>
            <a:r>
              <a:rPr lang="en-GB" dirty="0" err="1"/>
              <a:t>rápida</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 </a:t>
            </a:r>
            <a:r>
              <a:rPr lang="en-GB" dirty="0"/>
              <a:t>¿</a:t>
            </a:r>
            <a:r>
              <a:rPr lang="en-GB" dirty="0" err="1"/>
              <a:t>Cómo</a:t>
            </a:r>
            <a:r>
              <a:rPr lang="en-GB" dirty="0"/>
              <a:t> </a:t>
            </a:r>
            <a:r>
              <a:rPr lang="en-GB" dirty="0" err="1"/>
              <a:t>estás</a:t>
            </a:r>
            <a:r>
              <a:rPr lang="en-GB" dirty="0"/>
              <a:t>? | </a:t>
            </a:r>
            <a:r>
              <a:rPr lang="en-GB" dirty="0" err="1"/>
              <a:t>Estoy</a:t>
            </a:r>
            <a:r>
              <a:rPr lang="en-GB" dirty="0"/>
              <a:t> </a:t>
            </a:r>
            <a:r>
              <a:rPr lang="en-GB" dirty="0" err="1"/>
              <a:t>enfermo</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 </a:t>
            </a:r>
            <a:r>
              <a:rPr lang="en-GB" dirty="0"/>
              <a:t>¿</a:t>
            </a:r>
            <a:r>
              <a:rPr lang="en-GB" dirty="0" err="1"/>
              <a:t>Cómo</a:t>
            </a:r>
            <a:r>
              <a:rPr lang="en-GB" dirty="0"/>
              <a:t> </a:t>
            </a:r>
            <a:r>
              <a:rPr lang="en-GB" dirty="0" err="1"/>
              <a:t>eres</a:t>
            </a:r>
            <a:r>
              <a:rPr lang="en-GB" dirty="0"/>
              <a:t>? | Soy </a:t>
            </a:r>
            <a:r>
              <a:rPr lang="en-GB" dirty="0" err="1"/>
              <a:t>elegante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 </a:t>
            </a:r>
            <a:r>
              <a:rPr lang="en-GB" dirty="0"/>
              <a:t>¿</a:t>
            </a:r>
            <a:r>
              <a:rPr lang="en-GB" dirty="0" err="1"/>
              <a:t>Cómo</a:t>
            </a:r>
            <a:r>
              <a:rPr lang="en-GB" dirty="0"/>
              <a:t> </a:t>
            </a:r>
            <a:r>
              <a:rPr lang="en-GB" dirty="0" err="1"/>
              <a:t>estás</a:t>
            </a:r>
            <a:r>
              <a:rPr lang="en-GB" dirty="0"/>
              <a:t>? | </a:t>
            </a:r>
            <a:r>
              <a:rPr lang="en-GB" dirty="0" err="1"/>
              <a:t>Estoy</a:t>
            </a:r>
            <a:r>
              <a:rPr lang="en-GB" dirty="0"/>
              <a:t> perfecta.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 </a:t>
            </a:r>
            <a:r>
              <a:rPr lang="en-GB" dirty="0"/>
              <a:t>¿</a:t>
            </a:r>
            <a:r>
              <a:rPr lang="en-GB" dirty="0" err="1"/>
              <a:t>Cómo</a:t>
            </a:r>
            <a:r>
              <a:rPr lang="en-GB" dirty="0"/>
              <a:t> </a:t>
            </a:r>
            <a:r>
              <a:rPr lang="en-GB" dirty="0" err="1"/>
              <a:t>eres</a:t>
            </a:r>
            <a:r>
              <a:rPr lang="en-GB" dirty="0"/>
              <a:t>? | Soy </a:t>
            </a:r>
            <a:r>
              <a:rPr lang="en-GB" dirty="0" err="1"/>
              <a:t>inteligente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5. </a:t>
            </a:r>
            <a:r>
              <a:rPr lang="en-GB" dirty="0"/>
              <a:t>¿</a:t>
            </a:r>
            <a:r>
              <a:rPr lang="en-GB" dirty="0" err="1"/>
              <a:t>Cómo</a:t>
            </a:r>
            <a:r>
              <a:rPr lang="en-GB" dirty="0"/>
              <a:t> </a:t>
            </a:r>
            <a:r>
              <a:rPr lang="en-GB" dirty="0" err="1"/>
              <a:t>eres</a:t>
            </a:r>
            <a:r>
              <a:rPr lang="en-GB" dirty="0"/>
              <a:t>? </a:t>
            </a:r>
            <a:r>
              <a:rPr lang="en-GB"/>
              <a:t>| Soy </a:t>
            </a:r>
            <a:r>
              <a:rPr lang="en-GB" dirty="0" err="1"/>
              <a:t>muy</a:t>
            </a:r>
            <a:r>
              <a:rPr lang="en-GB" dirty="0"/>
              <a:t> serio.</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21440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recognition of the key vocabulary (adjectives and question words </a:t>
            </a:r>
            <a:r>
              <a:rPr lang="en-GB" b="0" i="1" dirty="0" err="1"/>
              <a:t>quién</a:t>
            </a:r>
            <a:r>
              <a:rPr lang="en-GB" b="0" i="1" dirty="0"/>
              <a:t> | </a:t>
            </a:r>
            <a:r>
              <a:rPr lang="en-GB" b="0" i="1" dirty="0" err="1"/>
              <a:t>cómo</a:t>
            </a:r>
            <a:r>
              <a:rPr lang="en-GB" b="0" dirty="0"/>
              <a:t>) linked to the correct translation of forms of </a:t>
            </a:r>
            <a:r>
              <a:rPr lang="en-GB" b="0" i="1" dirty="0" err="1"/>
              <a:t>estar</a:t>
            </a:r>
            <a:r>
              <a:rPr lang="en-GB" b="0" i="1" dirty="0"/>
              <a:t> | ser</a:t>
            </a:r>
            <a:r>
              <a:rPr lang="en-GB" b="0"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the example with them. Draw pupils’ attention to the words before and/or after the gap.  For number 1 ask them ‘if we use “soy” + name to reply, which question word is missing?’ For number 2, pupils need to look at the words before and after the gap to work out which verb is missing. Guide them through 3 and 4 in a similar way. The click the number to hear the audio and pupils check their answers. Click to reveal the written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text 2.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Give pupils time to complete items 1-4. Then click on the blue numbered buttons to listen and check and reveal the written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texts 3 and 4 and complete, as previously.</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Note: the texts are reused for comprehension tasks in follow up 4.</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Attributions:</a:t>
            </a:r>
            <a:br>
              <a:rPr lang="en-GB" b="1" dirty="0"/>
            </a:br>
            <a:r>
              <a:rPr lang="en-GB" b="1" dirty="0" err="1"/>
              <a:t>Yalitza</a:t>
            </a:r>
            <a:r>
              <a:rPr lang="en-GB" b="1" dirty="0"/>
              <a:t> Aparicio</a:t>
            </a:r>
            <a:r>
              <a:rPr lang="en-GB" dirty="0"/>
              <a:t>: Cal Laird, CC BY 3.0, via Wikimedia Commons</a:t>
            </a:r>
          </a:p>
          <a:p>
            <a:pPr marL="0" marR="0" lvl="0" indent="0" algn="l" rtl="0">
              <a:lnSpc>
                <a:spcPct val="100000"/>
              </a:lnSpc>
              <a:spcBef>
                <a:spcPts val="0"/>
              </a:spcBef>
              <a:spcAft>
                <a:spcPts val="0"/>
              </a:spcAft>
              <a:buClr>
                <a:schemeClr val="dk1"/>
              </a:buClr>
              <a:buSzPts val="1200"/>
              <a:buFont typeface="Calibri"/>
              <a:buNone/>
            </a:pPr>
            <a:r>
              <a:rPr lang="en-GB" b="1" dirty="0"/>
              <a:t>Isabel Allende</a:t>
            </a:r>
            <a:r>
              <a:rPr lang="en-GB" dirty="0"/>
              <a:t>: </a:t>
            </a:r>
            <a:r>
              <a:rPr lang="en-GB" dirty="0" err="1"/>
              <a:t>Jroses</a:t>
            </a:r>
            <a:r>
              <a:rPr lang="en-GB" dirty="0"/>
              <a:t>, CC BY-SA 3.0, via Wikimedia Commons</a:t>
            </a:r>
            <a:br>
              <a:rPr lang="en-GB" dirty="0"/>
            </a:br>
            <a:r>
              <a:rPr lang="en-GB" b="1" dirty="0" err="1"/>
              <a:t>Mijaín</a:t>
            </a:r>
            <a:r>
              <a:rPr lang="en-GB" b="1" dirty="0"/>
              <a:t> López</a:t>
            </a:r>
            <a:r>
              <a:rPr lang="en-GB" dirty="0"/>
              <a:t>: </a:t>
            </a:r>
            <a:r>
              <a:rPr lang="en-GB" dirty="0" err="1"/>
              <a:t>MojNews</a:t>
            </a:r>
            <a:r>
              <a:rPr lang="en-GB" dirty="0"/>
              <a:t>, CC BY 4.0, via Wikimedia Commons</a:t>
            </a:r>
          </a:p>
          <a:p>
            <a:pPr marL="0" marR="0" lvl="0" indent="0" algn="l" rtl="0">
              <a:lnSpc>
                <a:spcPct val="100000"/>
              </a:lnSpc>
              <a:spcBef>
                <a:spcPts val="0"/>
              </a:spcBef>
              <a:spcAft>
                <a:spcPts val="0"/>
              </a:spcAft>
              <a:buClr>
                <a:schemeClr val="dk1"/>
              </a:buClr>
              <a:buSzPts val="1200"/>
              <a:buFont typeface="Calibri"/>
              <a:buNone/>
            </a:pPr>
            <a:r>
              <a:rPr lang="en-GB" b="1" dirty="0"/>
              <a:t>Lionel Messi:</a:t>
            </a:r>
            <a:r>
              <a:rPr lang="en-GB" dirty="0"/>
              <a:t> </a:t>
            </a:r>
            <a:r>
              <a:rPr lang="az-Cyrl-AZ" dirty="0"/>
              <a:t>Кирилл Венедиктов, </a:t>
            </a:r>
            <a:r>
              <a:rPr lang="en-GB" dirty="0"/>
              <a:t>CC BY-SA 3.0 GFDL, via Wikimedia Commons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59865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recognise the key vocabulary (adjectives) linked to the correct meaning of forms of </a:t>
            </a:r>
            <a:r>
              <a:rPr lang="en-GB" b="0" dirty="0" err="1"/>
              <a:t>estar</a:t>
            </a:r>
            <a:r>
              <a:rPr lang="en-GB" b="0" dirty="0"/>
              <a:t> | ser (to be / being).</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1.  Do the example with them. Draw their attention to the underlined adjectives and the verb that accompanies them (soy </a:t>
            </a:r>
            <a:r>
              <a:rPr lang="en-GB" dirty="0" err="1"/>
              <a:t>creativa</a:t>
            </a:r>
            <a:r>
              <a:rPr lang="en-GB" dirty="0"/>
              <a:t> y </a:t>
            </a:r>
            <a:r>
              <a:rPr lang="en-GB" dirty="0" err="1"/>
              <a:t>tranquila</a:t>
            </a:r>
            <a:r>
              <a:rPr lang="en-GB" dirty="0"/>
              <a:t>). Ask them if we use “soy” as “I am in general” or “I am (feeling) today”. Repeat with “</a:t>
            </a:r>
            <a:r>
              <a:rPr lang="en-GB" dirty="0" err="1"/>
              <a:t>estoy</a:t>
            </a:r>
            <a:r>
              <a:rPr lang="en-GB" dirty="0"/>
              <a:t> </a:t>
            </a:r>
            <a:r>
              <a:rPr lang="en-GB" dirty="0" err="1"/>
              <a:t>positiva</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2.  Ask pupils to write 1-4, and write down in general / today on top. pupils to write the English translation under the right category. </a:t>
            </a:r>
            <a:br>
              <a:rPr lang="en-GB" dirty="0"/>
            </a:br>
            <a:r>
              <a:rPr lang="en-GB" dirty="0"/>
              <a:t>3.  Click to reveal answers.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00387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Support slide to model a dialogue, if time allows.</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model the key questions and answers using soy / estoy / </a:t>
            </a:r>
            <a:r>
              <a:rPr lang="en-GB" b="0" dirty="0" err="1"/>
              <a:t>eres</a:t>
            </a:r>
            <a:r>
              <a:rPr lang="en-GB" b="0" dirty="0"/>
              <a:t> / </a:t>
            </a:r>
            <a:r>
              <a:rPr lang="en-GB" b="0" dirty="0" err="1"/>
              <a:t>estás</a:t>
            </a:r>
            <a:r>
              <a:rPr lang="en-GB" b="0" dirty="0"/>
              <a:t> + correct adjectival agreement.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0" dirty="0"/>
          </a:p>
          <a:p>
            <a:pPr marL="0" lvl="0" indent="0" algn="l" rtl="0">
              <a:spcBef>
                <a:spcPts val="0"/>
              </a:spcBef>
              <a:spcAft>
                <a:spcPts val="0"/>
              </a:spcAft>
              <a:buNone/>
            </a:pPr>
            <a:r>
              <a:rPr lang="en-GB" b="1" dirty="0"/>
              <a:t>Procedure</a:t>
            </a:r>
            <a:r>
              <a:rPr lang="en-GB" dirty="0"/>
              <a:t>:</a:t>
            </a:r>
            <a:br>
              <a:rPr lang="en-GB" dirty="0"/>
            </a:br>
            <a:r>
              <a:rPr lang="en-GB" dirty="0"/>
              <a:t>Click through the animations to present and elicit the key language.</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49098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use the full range of new and revisited language from this week in spoken production.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Explain the format of the task.  (teal writing  = Pupil A, dark blue = Pupil B)</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practise in pairs. They produce most of the language from memory but have a list of m/f adjectives to support this element of production.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swap roles so that they have the opportunity to both ask and answer questions.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Teacher circulates to support, as necessary.</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on the buttons to hear the audio.</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63599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Additional follow up task</a:t>
            </a:r>
          </a:p>
          <a:p>
            <a:pPr marL="0" marR="0" lvl="0" indent="0" algn="l" rtl="0">
              <a:lnSpc>
                <a:spcPct val="100000"/>
              </a:lnSpc>
              <a:spcBef>
                <a:spcPts val="0"/>
              </a:spcBef>
              <a:spcAft>
                <a:spcPts val="0"/>
              </a:spcAft>
              <a:buClr>
                <a:schemeClr val="dk1"/>
              </a:buClr>
              <a:buSzPts val="1200"/>
              <a:buFont typeface="Calibri"/>
              <a:buNone/>
            </a:pPr>
            <a:br>
              <a:rPr lang="en-GB" b="1" dirty="0"/>
            </a:br>
            <a:r>
              <a:rPr lang="en-GB" b="1" dirty="0"/>
              <a:t>Timing: </a:t>
            </a:r>
            <a:r>
              <a:rPr lang="en-GB" b="0" dirty="0"/>
              <a:t>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the key grammar features and key new and revisited vocabulary from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Present the task.</a:t>
            </a:r>
            <a:br>
              <a:rPr lang="en-GB" b="0" dirty="0"/>
            </a:br>
            <a:r>
              <a:rPr lang="en-GB" b="0" dirty="0"/>
              <a:t>2. Pupils write the four sentences in Spanish.</a:t>
            </a:r>
            <a:br>
              <a:rPr lang="en-GB" b="0" dirty="0"/>
            </a:br>
            <a:r>
              <a:rPr lang="en-GB" b="0" dirty="0"/>
              <a:t>3. Click to provide a written answer.</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a:t>
            </a:r>
            <a:r>
              <a:rPr lang="en-GB" sz="1200" b="0" dirty="0"/>
              <a:t>pupils should be encouraged to have a go at writing the words from memory.  They should see this a practice task in which mistakes are expected and part of the process.  Teachers should ensure that pupils understand the value of writing from memory as memory forming and strengthening – it is this practice itself which constitutes learning.  Some of the vocabulary in the text have not been revisited for some considerable time, and pupils are likely to have forgotten some of it.  They should just try their best, leaving gaps where they cannot remember, and not see this as a problem.  They can add the words they didn’t remember during the feedback stage of the activity (perhaps in a different colour to highlight these words for additional attention later).</a:t>
            </a:r>
            <a:br>
              <a:rPr lang="en-GB" dirty="0"/>
            </a:br>
            <a:br>
              <a:rPr lang="en-GB" dirty="0"/>
            </a:br>
            <a:r>
              <a:rPr lang="en-GB" b="1" dirty="0"/>
              <a:t>Additional task suggestions:</a:t>
            </a:r>
            <a:br>
              <a:rPr lang="en-GB" dirty="0"/>
            </a:br>
            <a:r>
              <a:rPr lang="en-GB" dirty="0"/>
              <a:t>1. If this is too challenging for pupils, it could be provided as a gapped writing.</a:t>
            </a:r>
            <a:br>
              <a:rPr lang="en-GB" dirty="0"/>
            </a:br>
            <a:r>
              <a:rPr lang="en-GB" dirty="0"/>
              <a:t>2. Alternatively, reverse the animations and provide the Spanish text for translation into English as a reading comprehension task.</a:t>
            </a:r>
            <a:br>
              <a:rPr lang="en-GB" dirty="0"/>
            </a:br>
            <a:r>
              <a:rPr lang="en-GB" dirty="0"/>
              <a:t>3. There is a further individual word revision text on the next, which could be used instead.</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82AB9-5C82-4BEE-8014-D1C1F85947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6E8916B-175B-45E6-B82A-78E807A192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E240878-5348-4E4A-AAE4-910E6AF7039F}"/>
              </a:ext>
            </a:extLst>
          </p:cNvPr>
          <p:cNvSpPr>
            <a:spLocks noGrp="1"/>
          </p:cNvSpPr>
          <p:nvPr>
            <p:ph type="dt" sz="half" idx="10"/>
          </p:nvPr>
        </p:nvSpPr>
        <p:spPr/>
        <p:txBody>
          <a:bodyPr/>
          <a:lstStyle/>
          <a:p>
            <a:fld id="{6E8B440E-DA9F-4FB1-9939-0F36FDC5011D}" type="datetimeFigureOut">
              <a:rPr lang="en-GB" smtClean="0"/>
              <a:t>03/09/2022</a:t>
            </a:fld>
            <a:endParaRPr lang="en-GB"/>
          </a:p>
        </p:txBody>
      </p:sp>
      <p:sp>
        <p:nvSpPr>
          <p:cNvPr id="5" name="Footer Placeholder 4">
            <a:extLst>
              <a:ext uri="{FF2B5EF4-FFF2-40B4-BE49-F238E27FC236}">
                <a16:creationId xmlns:a16="http://schemas.microsoft.com/office/drawing/2014/main" id="{CDF4D9C1-93EC-4AC1-A0C2-C2277E9629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934228-7F99-429B-A0EE-3843BC35C9E2}"/>
              </a:ext>
            </a:extLst>
          </p:cNvPr>
          <p:cNvSpPr>
            <a:spLocks noGrp="1"/>
          </p:cNvSpPr>
          <p:nvPr>
            <p:ph type="sldNum" sz="quarter" idx="12"/>
          </p:nvPr>
        </p:nvSpPr>
        <p:spPr/>
        <p:txBody>
          <a:bodyPr/>
          <a:lstStyle/>
          <a:p>
            <a:fld id="{8F35021C-195C-41CC-9336-4B9424240D80}" type="slidenum">
              <a:rPr lang="en-GB" smtClean="0"/>
              <a:t>‹#›</a:t>
            </a:fld>
            <a:endParaRPr lang="en-GB"/>
          </a:p>
        </p:txBody>
      </p:sp>
    </p:spTree>
    <p:extLst>
      <p:ext uri="{BB962C8B-B14F-4D97-AF65-F5344CB8AC3E}">
        <p14:creationId xmlns:p14="http://schemas.microsoft.com/office/powerpoint/2010/main" val="4056567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1E25C-E9B5-4B91-8E9A-CF99F26B08E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A948B9-E1C1-4829-8093-E48BDCC64B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A2A74A-B921-43C8-8C7E-4FE6C2086693}"/>
              </a:ext>
            </a:extLst>
          </p:cNvPr>
          <p:cNvSpPr>
            <a:spLocks noGrp="1"/>
          </p:cNvSpPr>
          <p:nvPr>
            <p:ph type="dt" sz="half" idx="10"/>
          </p:nvPr>
        </p:nvSpPr>
        <p:spPr/>
        <p:txBody>
          <a:bodyPr/>
          <a:lstStyle/>
          <a:p>
            <a:fld id="{6E8B440E-DA9F-4FB1-9939-0F36FDC5011D}" type="datetimeFigureOut">
              <a:rPr lang="en-GB" smtClean="0"/>
              <a:t>03/09/2022</a:t>
            </a:fld>
            <a:endParaRPr lang="en-GB"/>
          </a:p>
        </p:txBody>
      </p:sp>
      <p:sp>
        <p:nvSpPr>
          <p:cNvPr id="5" name="Footer Placeholder 4">
            <a:extLst>
              <a:ext uri="{FF2B5EF4-FFF2-40B4-BE49-F238E27FC236}">
                <a16:creationId xmlns:a16="http://schemas.microsoft.com/office/drawing/2014/main" id="{ACBCD25E-6243-4AAC-86A7-8BD6D77EB9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EF67CA-AED8-49E2-95F0-1D38820F41D6}"/>
              </a:ext>
            </a:extLst>
          </p:cNvPr>
          <p:cNvSpPr>
            <a:spLocks noGrp="1"/>
          </p:cNvSpPr>
          <p:nvPr>
            <p:ph type="sldNum" sz="quarter" idx="12"/>
          </p:nvPr>
        </p:nvSpPr>
        <p:spPr/>
        <p:txBody>
          <a:bodyPr/>
          <a:lstStyle/>
          <a:p>
            <a:fld id="{8F35021C-195C-41CC-9336-4B9424240D80}" type="slidenum">
              <a:rPr lang="en-GB" smtClean="0"/>
              <a:t>‹#›</a:t>
            </a:fld>
            <a:endParaRPr lang="en-GB"/>
          </a:p>
        </p:txBody>
      </p:sp>
    </p:spTree>
    <p:extLst>
      <p:ext uri="{BB962C8B-B14F-4D97-AF65-F5344CB8AC3E}">
        <p14:creationId xmlns:p14="http://schemas.microsoft.com/office/powerpoint/2010/main" val="3103663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A04B7D-43A9-4D9F-AF12-A5E10A6BF2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0D4F9F0-4968-4A04-B987-9B9AF19012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369447-564B-4BDE-8D5E-97EC6ABD4AB8}"/>
              </a:ext>
            </a:extLst>
          </p:cNvPr>
          <p:cNvSpPr>
            <a:spLocks noGrp="1"/>
          </p:cNvSpPr>
          <p:nvPr>
            <p:ph type="dt" sz="half" idx="10"/>
          </p:nvPr>
        </p:nvSpPr>
        <p:spPr/>
        <p:txBody>
          <a:bodyPr/>
          <a:lstStyle/>
          <a:p>
            <a:fld id="{6E8B440E-DA9F-4FB1-9939-0F36FDC5011D}" type="datetimeFigureOut">
              <a:rPr lang="en-GB" smtClean="0"/>
              <a:t>03/09/2022</a:t>
            </a:fld>
            <a:endParaRPr lang="en-GB"/>
          </a:p>
        </p:txBody>
      </p:sp>
      <p:sp>
        <p:nvSpPr>
          <p:cNvPr id="5" name="Footer Placeholder 4">
            <a:extLst>
              <a:ext uri="{FF2B5EF4-FFF2-40B4-BE49-F238E27FC236}">
                <a16:creationId xmlns:a16="http://schemas.microsoft.com/office/drawing/2014/main" id="{E5891B52-3ACE-4FE5-AFC1-E5358CF926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B504A7-C916-4C8F-BD02-A30748BB0A35}"/>
              </a:ext>
            </a:extLst>
          </p:cNvPr>
          <p:cNvSpPr>
            <a:spLocks noGrp="1"/>
          </p:cNvSpPr>
          <p:nvPr>
            <p:ph type="sldNum" sz="quarter" idx="12"/>
          </p:nvPr>
        </p:nvSpPr>
        <p:spPr/>
        <p:txBody>
          <a:bodyPr/>
          <a:lstStyle/>
          <a:p>
            <a:fld id="{8F35021C-195C-41CC-9336-4B9424240D80}" type="slidenum">
              <a:rPr lang="en-GB" smtClean="0"/>
              <a:t>‹#›</a:t>
            </a:fld>
            <a:endParaRPr lang="en-GB"/>
          </a:p>
        </p:txBody>
      </p:sp>
    </p:spTree>
    <p:extLst>
      <p:ext uri="{BB962C8B-B14F-4D97-AF65-F5344CB8AC3E}">
        <p14:creationId xmlns:p14="http://schemas.microsoft.com/office/powerpoint/2010/main" val="4278927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70772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10807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94462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9447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02454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96672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7808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9"/>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01391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6522D-1629-447F-9FA6-EA05ADFF612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A85116-C53D-4276-9D1D-5C6FE29209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9F2319-1E03-44E6-9D4C-26851B8688B5}"/>
              </a:ext>
            </a:extLst>
          </p:cNvPr>
          <p:cNvSpPr>
            <a:spLocks noGrp="1"/>
          </p:cNvSpPr>
          <p:nvPr>
            <p:ph type="dt" sz="half" idx="10"/>
          </p:nvPr>
        </p:nvSpPr>
        <p:spPr/>
        <p:txBody>
          <a:bodyPr/>
          <a:lstStyle/>
          <a:p>
            <a:fld id="{6E8B440E-DA9F-4FB1-9939-0F36FDC5011D}" type="datetimeFigureOut">
              <a:rPr lang="en-GB" smtClean="0"/>
              <a:t>03/09/2022</a:t>
            </a:fld>
            <a:endParaRPr lang="en-GB"/>
          </a:p>
        </p:txBody>
      </p:sp>
      <p:sp>
        <p:nvSpPr>
          <p:cNvPr id="5" name="Footer Placeholder 4">
            <a:extLst>
              <a:ext uri="{FF2B5EF4-FFF2-40B4-BE49-F238E27FC236}">
                <a16:creationId xmlns:a16="http://schemas.microsoft.com/office/drawing/2014/main" id="{D7579BBA-5882-48C6-9B23-BDF800F29E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DDBE35-9329-4ED9-B48B-54B2AB2C2DAC}"/>
              </a:ext>
            </a:extLst>
          </p:cNvPr>
          <p:cNvSpPr>
            <a:spLocks noGrp="1"/>
          </p:cNvSpPr>
          <p:nvPr>
            <p:ph type="sldNum" sz="quarter" idx="12"/>
          </p:nvPr>
        </p:nvSpPr>
        <p:spPr/>
        <p:txBody>
          <a:bodyPr/>
          <a:lstStyle/>
          <a:p>
            <a:fld id="{8F35021C-195C-41CC-9336-4B9424240D80}" type="slidenum">
              <a:rPr lang="en-GB" smtClean="0"/>
              <a:t>‹#›</a:t>
            </a:fld>
            <a:endParaRPr lang="en-GB"/>
          </a:p>
        </p:txBody>
      </p:sp>
    </p:spTree>
    <p:extLst>
      <p:ext uri="{BB962C8B-B14F-4D97-AF65-F5344CB8AC3E}">
        <p14:creationId xmlns:p14="http://schemas.microsoft.com/office/powerpoint/2010/main" val="26693802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6145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37687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6ECDE-5679-49F9-9395-AC56C1D807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0FB3594-54CF-4751-96B4-E7BA3CBB7C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032A9D-42BC-4EFC-AE01-AA3735FFE64B}"/>
              </a:ext>
            </a:extLst>
          </p:cNvPr>
          <p:cNvSpPr>
            <a:spLocks noGrp="1"/>
          </p:cNvSpPr>
          <p:nvPr>
            <p:ph type="dt" sz="half" idx="10"/>
          </p:nvPr>
        </p:nvSpPr>
        <p:spPr/>
        <p:txBody>
          <a:bodyPr/>
          <a:lstStyle/>
          <a:p>
            <a:fld id="{6E8B440E-DA9F-4FB1-9939-0F36FDC5011D}" type="datetimeFigureOut">
              <a:rPr lang="en-GB" smtClean="0"/>
              <a:t>03/09/2022</a:t>
            </a:fld>
            <a:endParaRPr lang="en-GB"/>
          </a:p>
        </p:txBody>
      </p:sp>
      <p:sp>
        <p:nvSpPr>
          <p:cNvPr id="5" name="Footer Placeholder 4">
            <a:extLst>
              <a:ext uri="{FF2B5EF4-FFF2-40B4-BE49-F238E27FC236}">
                <a16:creationId xmlns:a16="http://schemas.microsoft.com/office/drawing/2014/main" id="{83CD208F-38B7-4E2E-B3B9-2263E37316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2F1558-149A-45F6-AFC7-270BD7975B89}"/>
              </a:ext>
            </a:extLst>
          </p:cNvPr>
          <p:cNvSpPr>
            <a:spLocks noGrp="1"/>
          </p:cNvSpPr>
          <p:nvPr>
            <p:ph type="sldNum" sz="quarter" idx="12"/>
          </p:nvPr>
        </p:nvSpPr>
        <p:spPr/>
        <p:txBody>
          <a:bodyPr/>
          <a:lstStyle/>
          <a:p>
            <a:fld id="{8F35021C-195C-41CC-9336-4B9424240D80}" type="slidenum">
              <a:rPr lang="en-GB" smtClean="0"/>
              <a:t>‹#›</a:t>
            </a:fld>
            <a:endParaRPr lang="en-GB"/>
          </a:p>
        </p:txBody>
      </p:sp>
    </p:spTree>
    <p:extLst>
      <p:ext uri="{BB962C8B-B14F-4D97-AF65-F5344CB8AC3E}">
        <p14:creationId xmlns:p14="http://schemas.microsoft.com/office/powerpoint/2010/main" val="1613623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12B1-0CE7-4975-9AE9-BF703FCAB7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EDD3AF-6AD7-4B37-8887-48879D009B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6162C55-27A2-4F77-A7FF-F78B580366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7391259-3CD0-434E-A10C-07E91306751A}"/>
              </a:ext>
            </a:extLst>
          </p:cNvPr>
          <p:cNvSpPr>
            <a:spLocks noGrp="1"/>
          </p:cNvSpPr>
          <p:nvPr>
            <p:ph type="dt" sz="half" idx="10"/>
          </p:nvPr>
        </p:nvSpPr>
        <p:spPr/>
        <p:txBody>
          <a:bodyPr/>
          <a:lstStyle/>
          <a:p>
            <a:fld id="{6E8B440E-DA9F-4FB1-9939-0F36FDC5011D}" type="datetimeFigureOut">
              <a:rPr lang="en-GB" smtClean="0"/>
              <a:t>03/09/2022</a:t>
            </a:fld>
            <a:endParaRPr lang="en-GB"/>
          </a:p>
        </p:txBody>
      </p:sp>
      <p:sp>
        <p:nvSpPr>
          <p:cNvPr id="6" name="Footer Placeholder 5">
            <a:extLst>
              <a:ext uri="{FF2B5EF4-FFF2-40B4-BE49-F238E27FC236}">
                <a16:creationId xmlns:a16="http://schemas.microsoft.com/office/drawing/2014/main" id="{453C6888-0795-4E08-84CB-488AEF8D5A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EA0346-5F25-4955-AB9D-3994D4224FFA}"/>
              </a:ext>
            </a:extLst>
          </p:cNvPr>
          <p:cNvSpPr>
            <a:spLocks noGrp="1"/>
          </p:cNvSpPr>
          <p:nvPr>
            <p:ph type="sldNum" sz="quarter" idx="12"/>
          </p:nvPr>
        </p:nvSpPr>
        <p:spPr/>
        <p:txBody>
          <a:bodyPr/>
          <a:lstStyle/>
          <a:p>
            <a:fld id="{8F35021C-195C-41CC-9336-4B9424240D80}" type="slidenum">
              <a:rPr lang="en-GB" smtClean="0"/>
              <a:t>‹#›</a:t>
            </a:fld>
            <a:endParaRPr lang="en-GB"/>
          </a:p>
        </p:txBody>
      </p:sp>
    </p:spTree>
    <p:extLst>
      <p:ext uri="{BB962C8B-B14F-4D97-AF65-F5344CB8AC3E}">
        <p14:creationId xmlns:p14="http://schemas.microsoft.com/office/powerpoint/2010/main" val="416974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BA177-5F7C-47D3-B92D-086D84AE281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5C62CE4-EFDD-4280-931D-5673887175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2EDA3C-CF1C-40AD-86EF-D60AD9FD61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D6D63EC-8801-456C-8505-8993346352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401DBC-F0A5-4CCF-A15D-E7C3A69373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C7B309A-46E8-4DB1-98F9-F2DB19BAF45A}"/>
              </a:ext>
            </a:extLst>
          </p:cNvPr>
          <p:cNvSpPr>
            <a:spLocks noGrp="1"/>
          </p:cNvSpPr>
          <p:nvPr>
            <p:ph type="dt" sz="half" idx="10"/>
          </p:nvPr>
        </p:nvSpPr>
        <p:spPr/>
        <p:txBody>
          <a:bodyPr/>
          <a:lstStyle/>
          <a:p>
            <a:fld id="{6E8B440E-DA9F-4FB1-9939-0F36FDC5011D}" type="datetimeFigureOut">
              <a:rPr lang="en-GB" smtClean="0"/>
              <a:t>03/09/2022</a:t>
            </a:fld>
            <a:endParaRPr lang="en-GB"/>
          </a:p>
        </p:txBody>
      </p:sp>
      <p:sp>
        <p:nvSpPr>
          <p:cNvPr id="8" name="Footer Placeholder 7">
            <a:extLst>
              <a:ext uri="{FF2B5EF4-FFF2-40B4-BE49-F238E27FC236}">
                <a16:creationId xmlns:a16="http://schemas.microsoft.com/office/drawing/2014/main" id="{0C9F0BC3-325F-4D72-BAAF-3667B28DD28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D896B90-366B-49F3-B5E1-29069C5A282F}"/>
              </a:ext>
            </a:extLst>
          </p:cNvPr>
          <p:cNvSpPr>
            <a:spLocks noGrp="1"/>
          </p:cNvSpPr>
          <p:nvPr>
            <p:ph type="sldNum" sz="quarter" idx="12"/>
          </p:nvPr>
        </p:nvSpPr>
        <p:spPr/>
        <p:txBody>
          <a:bodyPr/>
          <a:lstStyle/>
          <a:p>
            <a:fld id="{8F35021C-195C-41CC-9336-4B9424240D80}" type="slidenum">
              <a:rPr lang="en-GB" smtClean="0"/>
              <a:t>‹#›</a:t>
            </a:fld>
            <a:endParaRPr lang="en-GB"/>
          </a:p>
        </p:txBody>
      </p:sp>
    </p:spTree>
    <p:extLst>
      <p:ext uri="{BB962C8B-B14F-4D97-AF65-F5344CB8AC3E}">
        <p14:creationId xmlns:p14="http://schemas.microsoft.com/office/powerpoint/2010/main" val="2458529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2C941-ABBE-4144-8322-A44ECF1E0F3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EC86143-75B1-4741-B610-14266AD49869}"/>
              </a:ext>
            </a:extLst>
          </p:cNvPr>
          <p:cNvSpPr>
            <a:spLocks noGrp="1"/>
          </p:cNvSpPr>
          <p:nvPr>
            <p:ph type="dt" sz="half" idx="10"/>
          </p:nvPr>
        </p:nvSpPr>
        <p:spPr/>
        <p:txBody>
          <a:bodyPr/>
          <a:lstStyle/>
          <a:p>
            <a:fld id="{6E8B440E-DA9F-4FB1-9939-0F36FDC5011D}" type="datetimeFigureOut">
              <a:rPr lang="en-GB" smtClean="0"/>
              <a:t>03/09/2022</a:t>
            </a:fld>
            <a:endParaRPr lang="en-GB"/>
          </a:p>
        </p:txBody>
      </p:sp>
      <p:sp>
        <p:nvSpPr>
          <p:cNvPr id="4" name="Footer Placeholder 3">
            <a:extLst>
              <a:ext uri="{FF2B5EF4-FFF2-40B4-BE49-F238E27FC236}">
                <a16:creationId xmlns:a16="http://schemas.microsoft.com/office/drawing/2014/main" id="{0288377F-F62E-4915-A3CA-6323D91F9A4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CE8EBAB-5FAC-4556-89E2-4ACC6D24C3B1}"/>
              </a:ext>
            </a:extLst>
          </p:cNvPr>
          <p:cNvSpPr>
            <a:spLocks noGrp="1"/>
          </p:cNvSpPr>
          <p:nvPr>
            <p:ph type="sldNum" sz="quarter" idx="12"/>
          </p:nvPr>
        </p:nvSpPr>
        <p:spPr/>
        <p:txBody>
          <a:bodyPr/>
          <a:lstStyle/>
          <a:p>
            <a:fld id="{8F35021C-195C-41CC-9336-4B9424240D80}" type="slidenum">
              <a:rPr lang="en-GB" smtClean="0"/>
              <a:t>‹#›</a:t>
            </a:fld>
            <a:endParaRPr lang="en-GB"/>
          </a:p>
        </p:txBody>
      </p:sp>
    </p:spTree>
    <p:extLst>
      <p:ext uri="{BB962C8B-B14F-4D97-AF65-F5344CB8AC3E}">
        <p14:creationId xmlns:p14="http://schemas.microsoft.com/office/powerpoint/2010/main" val="4237313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F3CC5E-3F31-4AE2-8D27-769B7A4EB5CF}"/>
              </a:ext>
            </a:extLst>
          </p:cNvPr>
          <p:cNvSpPr>
            <a:spLocks noGrp="1"/>
          </p:cNvSpPr>
          <p:nvPr>
            <p:ph type="dt" sz="half" idx="10"/>
          </p:nvPr>
        </p:nvSpPr>
        <p:spPr/>
        <p:txBody>
          <a:bodyPr/>
          <a:lstStyle/>
          <a:p>
            <a:fld id="{6E8B440E-DA9F-4FB1-9939-0F36FDC5011D}" type="datetimeFigureOut">
              <a:rPr lang="en-GB" smtClean="0"/>
              <a:t>03/09/2022</a:t>
            </a:fld>
            <a:endParaRPr lang="en-GB"/>
          </a:p>
        </p:txBody>
      </p:sp>
      <p:sp>
        <p:nvSpPr>
          <p:cNvPr id="3" name="Footer Placeholder 2">
            <a:extLst>
              <a:ext uri="{FF2B5EF4-FFF2-40B4-BE49-F238E27FC236}">
                <a16:creationId xmlns:a16="http://schemas.microsoft.com/office/drawing/2014/main" id="{94A7A676-8198-4B71-A3A8-0A779843020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F0D606D-6B66-422E-A3E6-0698CF1A71E6}"/>
              </a:ext>
            </a:extLst>
          </p:cNvPr>
          <p:cNvSpPr>
            <a:spLocks noGrp="1"/>
          </p:cNvSpPr>
          <p:nvPr>
            <p:ph type="sldNum" sz="quarter" idx="12"/>
          </p:nvPr>
        </p:nvSpPr>
        <p:spPr/>
        <p:txBody>
          <a:bodyPr/>
          <a:lstStyle/>
          <a:p>
            <a:fld id="{8F35021C-195C-41CC-9336-4B9424240D80}" type="slidenum">
              <a:rPr lang="en-GB" smtClean="0"/>
              <a:t>‹#›</a:t>
            </a:fld>
            <a:endParaRPr lang="en-GB"/>
          </a:p>
        </p:txBody>
      </p:sp>
    </p:spTree>
    <p:extLst>
      <p:ext uri="{BB962C8B-B14F-4D97-AF65-F5344CB8AC3E}">
        <p14:creationId xmlns:p14="http://schemas.microsoft.com/office/powerpoint/2010/main" val="383111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5CC2-FA2E-4FFB-B245-7C0804BDD6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2247C14-07E3-49D3-9DDB-9695FEB1F4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8EF0F6E-D754-4206-9628-D679531057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4206DC-36F1-4122-B1AC-87AB204932A2}"/>
              </a:ext>
            </a:extLst>
          </p:cNvPr>
          <p:cNvSpPr>
            <a:spLocks noGrp="1"/>
          </p:cNvSpPr>
          <p:nvPr>
            <p:ph type="dt" sz="half" idx="10"/>
          </p:nvPr>
        </p:nvSpPr>
        <p:spPr/>
        <p:txBody>
          <a:bodyPr/>
          <a:lstStyle/>
          <a:p>
            <a:fld id="{6E8B440E-DA9F-4FB1-9939-0F36FDC5011D}" type="datetimeFigureOut">
              <a:rPr lang="en-GB" smtClean="0"/>
              <a:t>03/09/2022</a:t>
            </a:fld>
            <a:endParaRPr lang="en-GB"/>
          </a:p>
        </p:txBody>
      </p:sp>
      <p:sp>
        <p:nvSpPr>
          <p:cNvPr id="6" name="Footer Placeholder 5">
            <a:extLst>
              <a:ext uri="{FF2B5EF4-FFF2-40B4-BE49-F238E27FC236}">
                <a16:creationId xmlns:a16="http://schemas.microsoft.com/office/drawing/2014/main" id="{702E4901-5CEE-46E7-8134-C23795ADA82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834A6F-86FB-479C-B65E-D4E27E7B0B32}"/>
              </a:ext>
            </a:extLst>
          </p:cNvPr>
          <p:cNvSpPr>
            <a:spLocks noGrp="1"/>
          </p:cNvSpPr>
          <p:nvPr>
            <p:ph type="sldNum" sz="quarter" idx="12"/>
          </p:nvPr>
        </p:nvSpPr>
        <p:spPr/>
        <p:txBody>
          <a:bodyPr/>
          <a:lstStyle/>
          <a:p>
            <a:fld id="{8F35021C-195C-41CC-9336-4B9424240D80}" type="slidenum">
              <a:rPr lang="en-GB" smtClean="0"/>
              <a:t>‹#›</a:t>
            </a:fld>
            <a:endParaRPr lang="en-GB"/>
          </a:p>
        </p:txBody>
      </p:sp>
    </p:spTree>
    <p:extLst>
      <p:ext uri="{BB962C8B-B14F-4D97-AF65-F5344CB8AC3E}">
        <p14:creationId xmlns:p14="http://schemas.microsoft.com/office/powerpoint/2010/main" val="3981982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5B88C-1756-485F-969A-C1DDAF103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3D411D-E145-4CB7-91D2-F0A2641062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356513-024C-4C3E-9BA3-C30E74816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90E810-FECA-4CB6-BF60-16392EC57FE6}"/>
              </a:ext>
            </a:extLst>
          </p:cNvPr>
          <p:cNvSpPr>
            <a:spLocks noGrp="1"/>
          </p:cNvSpPr>
          <p:nvPr>
            <p:ph type="dt" sz="half" idx="10"/>
          </p:nvPr>
        </p:nvSpPr>
        <p:spPr/>
        <p:txBody>
          <a:bodyPr/>
          <a:lstStyle/>
          <a:p>
            <a:fld id="{6E8B440E-DA9F-4FB1-9939-0F36FDC5011D}" type="datetimeFigureOut">
              <a:rPr lang="en-GB" smtClean="0"/>
              <a:t>03/09/2022</a:t>
            </a:fld>
            <a:endParaRPr lang="en-GB"/>
          </a:p>
        </p:txBody>
      </p:sp>
      <p:sp>
        <p:nvSpPr>
          <p:cNvPr id="6" name="Footer Placeholder 5">
            <a:extLst>
              <a:ext uri="{FF2B5EF4-FFF2-40B4-BE49-F238E27FC236}">
                <a16:creationId xmlns:a16="http://schemas.microsoft.com/office/drawing/2014/main" id="{EEC6D0FA-6780-4109-B6A8-C6FDDF6A97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56D83B-5693-4ED8-8964-921887CDAAF2}"/>
              </a:ext>
            </a:extLst>
          </p:cNvPr>
          <p:cNvSpPr>
            <a:spLocks noGrp="1"/>
          </p:cNvSpPr>
          <p:nvPr>
            <p:ph type="sldNum" sz="quarter" idx="12"/>
          </p:nvPr>
        </p:nvSpPr>
        <p:spPr/>
        <p:txBody>
          <a:bodyPr/>
          <a:lstStyle/>
          <a:p>
            <a:fld id="{8F35021C-195C-41CC-9336-4B9424240D80}" type="slidenum">
              <a:rPr lang="en-GB" smtClean="0"/>
              <a:t>‹#›</a:t>
            </a:fld>
            <a:endParaRPr lang="en-GB"/>
          </a:p>
        </p:txBody>
      </p:sp>
    </p:spTree>
    <p:extLst>
      <p:ext uri="{BB962C8B-B14F-4D97-AF65-F5344CB8AC3E}">
        <p14:creationId xmlns:p14="http://schemas.microsoft.com/office/powerpoint/2010/main" val="1878859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B978B7-04AB-4644-9A43-8F615471D5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ACD9BB-8A62-4986-8DF7-EB083472C6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0B7336-7FCD-4158-AA7E-4C1010175F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B440E-DA9F-4FB1-9939-0F36FDC5011D}" type="datetimeFigureOut">
              <a:rPr lang="en-GB" smtClean="0"/>
              <a:t>03/09/2022</a:t>
            </a:fld>
            <a:endParaRPr lang="en-GB"/>
          </a:p>
        </p:txBody>
      </p:sp>
      <p:sp>
        <p:nvSpPr>
          <p:cNvPr id="5" name="Footer Placeholder 4">
            <a:extLst>
              <a:ext uri="{FF2B5EF4-FFF2-40B4-BE49-F238E27FC236}">
                <a16:creationId xmlns:a16="http://schemas.microsoft.com/office/drawing/2014/main" id="{40E110F4-6759-4610-9FE6-5A724BEA59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D1320C-4F9A-4E89-BA4E-3BDC23735B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35021C-195C-41CC-9336-4B9424240D80}" type="slidenum">
              <a:rPr lang="en-GB" smtClean="0"/>
              <a:t>‹#›</a:t>
            </a:fld>
            <a:endParaRPr lang="en-GB"/>
          </a:p>
        </p:txBody>
      </p:sp>
    </p:spTree>
    <p:extLst>
      <p:ext uri="{BB962C8B-B14F-4D97-AF65-F5344CB8AC3E}">
        <p14:creationId xmlns:p14="http://schemas.microsoft.com/office/powerpoint/2010/main" val="1319238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7882957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audio" Target="../media/audio66.wav"/><Relationship Id="rId13" Type="http://schemas.openxmlformats.org/officeDocument/2006/relationships/audio" Target="../media/audio71.wav"/><Relationship Id="rId18" Type="http://schemas.openxmlformats.org/officeDocument/2006/relationships/audio" Target="../media/audio76.wav"/><Relationship Id="rId26" Type="http://schemas.openxmlformats.org/officeDocument/2006/relationships/image" Target="../media/image25.png"/><Relationship Id="rId3" Type="http://schemas.openxmlformats.org/officeDocument/2006/relationships/audio" Target="../media/audio61.wav"/><Relationship Id="rId21" Type="http://schemas.openxmlformats.org/officeDocument/2006/relationships/audio" Target="../media/audio79.wav"/><Relationship Id="rId7" Type="http://schemas.openxmlformats.org/officeDocument/2006/relationships/audio" Target="../media/audio65.wav"/><Relationship Id="rId12" Type="http://schemas.openxmlformats.org/officeDocument/2006/relationships/audio" Target="../media/audio70.wav"/><Relationship Id="rId17" Type="http://schemas.openxmlformats.org/officeDocument/2006/relationships/audio" Target="../media/audio75.wav"/><Relationship Id="rId25" Type="http://schemas.openxmlformats.org/officeDocument/2006/relationships/image" Target="../media/image24.png"/><Relationship Id="rId2" Type="http://schemas.openxmlformats.org/officeDocument/2006/relationships/notesSlide" Target="../notesSlides/notesSlide10.xml"/><Relationship Id="rId16" Type="http://schemas.openxmlformats.org/officeDocument/2006/relationships/audio" Target="../media/audio74.wav"/><Relationship Id="rId20" Type="http://schemas.openxmlformats.org/officeDocument/2006/relationships/audio" Target="../media/audio78.wav"/><Relationship Id="rId1" Type="http://schemas.openxmlformats.org/officeDocument/2006/relationships/slideLayout" Target="../slideLayouts/slideLayout6.xml"/><Relationship Id="rId6" Type="http://schemas.openxmlformats.org/officeDocument/2006/relationships/audio" Target="../media/audio64.wav"/><Relationship Id="rId11" Type="http://schemas.openxmlformats.org/officeDocument/2006/relationships/audio" Target="../media/audio69.wav"/><Relationship Id="rId24" Type="http://schemas.openxmlformats.org/officeDocument/2006/relationships/image" Target="../media/image23.png"/><Relationship Id="rId5" Type="http://schemas.openxmlformats.org/officeDocument/2006/relationships/audio" Target="../media/audio63.wav"/><Relationship Id="rId15" Type="http://schemas.openxmlformats.org/officeDocument/2006/relationships/audio" Target="../media/audio73.wav"/><Relationship Id="rId23" Type="http://schemas.openxmlformats.org/officeDocument/2006/relationships/audio" Target="../media/audio81.wav"/><Relationship Id="rId10" Type="http://schemas.openxmlformats.org/officeDocument/2006/relationships/audio" Target="../media/audio68.wav"/><Relationship Id="rId19" Type="http://schemas.openxmlformats.org/officeDocument/2006/relationships/audio" Target="../media/audio77.wav"/><Relationship Id="rId4" Type="http://schemas.openxmlformats.org/officeDocument/2006/relationships/audio" Target="../media/audio62.wav"/><Relationship Id="rId9" Type="http://schemas.openxmlformats.org/officeDocument/2006/relationships/audio" Target="../media/audio67.wav"/><Relationship Id="rId14" Type="http://schemas.openxmlformats.org/officeDocument/2006/relationships/audio" Target="../media/audio72.wav"/><Relationship Id="rId22" Type="http://schemas.openxmlformats.org/officeDocument/2006/relationships/audio" Target="../media/audio80.wav"/><Relationship Id="rId27"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18" Type="http://schemas.openxmlformats.org/officeDocument/2006/relationships/audio" Target="../media/audio16.wav"/><Relationship Id="rId3" Type="http://schemas.openxmlformats.org/officeDocument/2006/relationships/audio" Target="../media/audio1.wav"/><Relationship Id="rId21" Type="http://schemas.openxmlformats.org/officeDocument/2006/relationships/image" Target="../media/image2.png"/><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audio" Target="../media/audio15.wav"/><Relationship Id="rId2" Type="http://schemas.openxmlformats.org/officeDocument/2006/relationships/notesSlide" Target="../notesSlides/notesSlide2.xml"/><Relationship Id="rId16" Type="http://schemas.openxmlformats.org/officeDocument/2006/relationships/audio" Target="../media/audio14.wav"/><Relationship Id="rId20" Type="http://schemas.openxmlformats.org/officeDocument/2006/relationships/audio" Target="../media/audio18.wav"/><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audio" Target="../media/audio13.wav"/><Relationship Id="rId10" Type="http://schemas.openxmlformats.org/officeDocument/2006/relationships/audio" Target="../media/audio8.wav"/><Relationship Id="rId19" Type="http://schemas.openxmlformats.org/officeDocument/2006/relationships/audio" Target="../media/audio17.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 Id="rId22"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9.wav"/><Relationship Id="rId7" Type="http://schemas.openxmlformats.org/officeDocument/2006/relationships/image" Target="../media/image4.png"/><Relationship Id="rId12" Type="http://schemas.openxmlformats.org/officeDocument/2006/relationships/audio" Target="../media/audio23.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22.wav"/><Relationship Id="rId11" Type="http://schemas.openxmlformats.org/officeDocument/2006/relationships/image" Target="../media/image8.png"/><Relationship Id="rId5" Type="http://schemas.openxmlformats.org/officeDocument/2006/relationships/audio" Target="../media/audio21.wav"/><Relationship Id="rId10" Type="http://schemas.openxmlformats.org/officeDocument/2006/relationships/image" Target="../media/image7.png"/><Relationship Id="rId4" Type="http://schemas.openxmlformats.org/officeDocument/2006/relationships/audio" Target="../media/audio20.wav"/><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audio" Target="../media/audio31.wav"/><Relationship Id="rId18" Type="http://schemas.openxmlformats.org/officeDocument/2006/relationships/audio" Target="../media/audio35.wav"/><Relationship Id="rId3" Type="http://schemas.openxmlformats.org/officeDocument/2006/relationships/audio" Target="../media/audio24.wav"/><Relationship Id="rId7" Type="http://schemas.openxmlformats.org/officeDocument/2006/relationships/image" Target="../media/image11.png"/><Relationship Id="rId12" Type="http://schemas.openxmlformats.org/officeDocument/2006/relationships/audio" Target="../media/audio30.wav"/><Relationship Id="rId17" Type="http://schemas.openxmlformats.org/officeDocument/2006/relationships/audio" Target="../media/audio34.wav"/><Relationship Id="rId2" Type="http://schemas.openxmlformats.org/officeDocument/2006/relationships/notesSlide" Target="../notesSlides/notesSlide4.xml"/><Relationship Id="rId16" Type="http://schemas.openxmlformats.org/officeDocument/2006/relationships/audio" Target="../media/audio33.wav"/><Relationship Id="rId20" Type="http://schemas.openxmlformats.org/officeDocument/2006/relationships/audio" Target="../media/audio37.wav"/><Relationship Id="rId1" Type="http://schemas.openxmlformats.org/officeDocument/2006/relationships/slideLayout" Target="../slideLayouts/slideLayout16.xml"/><Relationship Id="rId6" Type="http://schemas.openxmlformats.org/officeDocument/2006/relationships/image" Target="../media/image10.png"/><Relationship Id="rId11" Type="http://schemas.openxmlformats.org/officeDocument/2006/relationships/audio" Target="../media/audio29.wav"/><Relationship Id="rId5" Type="http://schemas.openxmlformats.org/officeDocument/2006/relationships/audio" Target="../media/audio25.wav"/><Relationship Id="rId15" Type="http://schemas.openxmlformats.org/officeDocument/2006/relationships/audio" Target="../media/audio32.wav"/><Relationship Id="rId10" Type="http://schemas.openxmlformats.org/officeDocument/2006/relationships/audio" Target="../media/audio28.wav"/><Relationship Id="rId19" Type="http://schemas.openxmlformats.org/officeDocument/2006/relationships/audio" Target="../media/audio36.wav"/><Relationship Id="rId4" Type="http://schemas.openxmlformats.org/officeDocument/2006/relationships/image" Target="../media/image9.png"/><Relationship Id="rId9" Type="http://schemas.openxmlformats.org/officeDocument/2006/relationships/audio" Target="../media/audio27.wav"/><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image" Target="../media/image17.jpg"/><Relationship Id="rId3" Type="http://schemas.openxmlformats.org/officeDocument/2006/relationships/image" Target="../media/image13.png"/><Relationship Id="rId7" Type="http://schemas.openxmlformats.org/officeDocument/2006/relationships/audio" Target="../media/audio39.wav"/><Relationship Id="rId12"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38.wav"/><Relationship Id="rId11" Type="http://schemas.openxmlformats.org/officeDocument/2006/relationships/image" Target="../media/image15.jpg"/><Relationship Id="rId5" Type="http://schemas.openxmlformats.org/officeDocument/2006/relationships/image" Target="../media/image14.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audio" Target="../media/audio41.wav"/><Relationship Id="rId1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audio" Target="../media/audio47.wav"/><Relationship Id="rId3" Type="http://schemas.openxmlformats.org/officeDocument/2006/relationships/audio" Target="../media/audio42.wav"/><Relationship Id="rId7" Type="http://schemas.openxmlformats.org/officeDocument/2006/relationships/audio" Target="../media/audio46.wav"/><Relationship Id="rId12" Type="http://schemas.openxmlformats.org/officeDocument/2006/relationships/image" Target="../media/image21.gi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5.wav"/><Relationship Id="rId11" Type="http://schemas.openxmlformats.org/officeDocument/2006/relationships/image" Target="../media/image20.png"/><Relationship Id="rId5" Type="http://schemas.openxmlformats.org/officeDocument/2006/relationships/audio" Target="../media/audio44.wav"/><Relationship Id="rId10" Type="http://schemas.openxmlformats.org/officeDocument/2006/relationships/image" Target="../media/image19.png"/><Relationship Id="rId4" Type="http://schemas.openxmlformats.org/officeDocument/2006/relationships/audio" Target="../media/audio43.wav"/><Relationship Id="rId9" Type="http://schemas.openxmlformats.org/officeDocument/2006/relationships/audio" Target="../media/audio48.wav"/></Relationships>
</file>

<file path=ppt/slides/_rels/slide8.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audio" Target="../media/audio56.wav"/><Relationship Id="rId3" Type="http://schemas.openxmlformats.org/officeDocument/2006/relationships/image" Target="../media/image21.gif"/><Relationship Id="rId7" Type="http://schemas.openxmlformats.org/officeDocument/2006/relationships/audio" Target="../media/audio50.wav"/><Relationship Id="rId12" Type="http://schemas.openxmlformats.org/officeDocument/2006/relationships/audio" Target="../media/audio55.wav"/><Relationship Id="rId2" Type="http://schemas.openxmlformats.org/officeDocument/2006/relationships/notesSlide" Target="../notesSlides/notesSlide8.xml"/><Relationship Id="rId16" Type="http://schemas.openxmlformats.org/officeDocument/2006/relationships/audio" Target="../media/audio59.wav"/><Relationship Id="rId1" Type="http://schemas.openxmlformats.org/officeDocument/2006/relationships/slideLayout" Target="../slideLayouts/slideLayout6.xml"/><Relationship Id="rId6" Type="http://schemas.openxmlformats.org/officeDocument/2006/relationships/audio" Target="../media/audio49.wav"/><Relationship Id="rId11" Type="http://schemas.openxmlformats.org/officeDocument/2006/relationships/audio" Target="../media/audio54.wav"/><Relationship Id="rId5" Type="http://schemas.openxmlformats.org/officeDocument/2006/relationships/image" Target="../media/image20.png"/><Relationship Id="rId15" Type="http://schemas.openxmlformats.org/officeDocument/2006/relationships/audio" Target="../media/audio58.wav"/><Relationship Id="rId10" Type="http://schemas.openxmlformats.org/officeDocument/2006/relationships/audio" Target="../media/audio53.wav"/><Relationship Id="rId4" Type="http://schemas.openxmlformats.org/officeDocument/2006/relationships/image" Target="../media/image19.png"/><Relationship Id="rId9" Type="http://schemas.openxmlformats.org/officeDocument/2006/relationships/audio" Target="../media/audio52.wav"/><Relationship Id="rId14" Type="http://schemas.openxmlformats.org/officeDocument/2006/relationships/audio" Target="../media/audio57.wav"/></Relationships>
</file>

<file path=ppt/slides/_rels/slide9.xml.rels><?xml version="1.0" encoding="UTF-8" standalone="yes"?>
<Relationships xmlns="http://schemas.openxmlformats.org/package/2006/relationships"><Relationship Id="rId3" Type="http://schemas.openxmlformats.org/officeDocument/2006/relationships/audio" Target="../media/audio60.wav"/><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 name="Google Shape;98;p2" descr="background rectangle">
            <a:extLst>
              <a:ext uri="{FF2B5EF4-FFF2-40B4-BE49-F238E27FC236}">
                <a16:creationId xmlns:a16="http://schemas.microsoft.com/office/drawing/2014/main" id="{15D6C632-F377-48CF-8AA5-422AF4626AF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a:bodyPr>
          <a:lstStyle/>
          <a:p>
            <a:pPr algn="ctr" fontAlgn="ctr"/>
            <a:r>
              <a:rPr lang="en-GB" b="1" dirty="0">
                <a:solidFill>
                  <a:schemeClr val="lt2"/>
                </a:solidFill>
                <a:latin typeface="Century Gothic"/>
                <a:ea typeface="Century Gothic"/>
                <a:cs typeface="Century Gothic"/>
                <a:sym typeface="Century Gothic"/>
              </a:rPr>
              <a:t>Describing me and others</a:t>
            </a:r>
            <a:endParaRPr lang="en-GB" sz="4400" b="1" dirty="0">
              <a:solidFill>
                <a:schemeClr val="bg1">
                  <a:lumMod val="95000"/>
                </a:schemeClr>
              </a:solidFill>
              <a:effectLst/>
              <a:latin typeface="Century Gothic" panose="020B0502020202020204" pitchFamily="34" charset="0"/>
            </a:endParaRPr>
          </a:p>
        </p:txBody>
      </p:sp>
      <p:sp>
        <p:nvSpPr>
          <p:cNvPr id="8" name="Google Shape;100;p2">
            <a:extLst>
              <a:ext uri="{FF2B5EF4-FFF2-40B4-BE49-F238E27FC236}">
                <a16:creationId xmlns:a16="http://schemas.microsoft.com/office/drawing/2014/main" id="{AD017EE6-D313-46C9-9C36-8CE9B548176E}"/>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verde</a:t>
            </a:r>
            <a:endParaRPr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7" name="Google Shape;101;p2">
            <a:extLst>
              <a:ext uri="{FF2B5EF4-FFF2-40B4-BE49-F238E27FC236}">
                <a16:creationId xmlns:a16="http://schemas.microsoft.com/office/drawing/2014/main" id="{D17F3333-884F-48CC-AD37-2FD540C33393}"/>
              </a:ext>
            </a:extLst>
          </p:cNvPr>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4">
            <a:extLst>
              <a:ext uri="{FF2B5EF4-FFF2-40B4-BE49-F238E27FC236}">
                <a16:creationId xmlns:a16="http://schemas.microsoft.com/office/drawing/2014/main" id="{E06FE91A-5788-4D40-9BA9-D5C600B52FC0}"/>
              </a:ext>
            </a:extLst>
          </p:cNvPr>
          <p:cNvGraphicFramePr>
            <a:graphicFrameLocks noGrp="1"/>
          </p:cNvGraphicFramePr>
          <p:nvPr>
            <p:extLst>
              <p:ext uri="{D42A27DB-BD31-4B8C-83A1-F6EECF244321}">
                <p14:modId xmlns:p14="http://schemas.microsoft.com/office/powerpoint/2010/main" val="3976112352"/>
              </p:ext>
            </p:extLst>
          </p:nvPr>
        </p:nvGraphicFramePr>
        <p:xfrm>
          <a:off x="223678" y="1131528"/>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big (m/f)</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a:solidFill>
                            <a:srgbClr val="00B0F0"/>
                          </a:solidFill>
                          <a:latin typeface="Century Gothic" panose="020B0502020202020204" pitchFamily="34" charset="0"/>
                        </a:rPr>
                        <a:t>weak (m/f)</a:t>
                      </a:r>
                    </a:p>
                  </a:txBody>
                  <a:tcPr/>
                </a:tc>
                <a:tc>
                  <a:txBody>
                    <a:bodyPr/>
                    <a:lstStyle/>
                    <a:p>
                      <a:r>
                        <a:rPr lang="en-GB" sz="2800" b="1" dirty="0">
                          <a:solidFill>
                            <a:srgbClr val="00B0F0"/>
                          </a:solidFill>
                          <a:latin typeface="Century Gothic" panose="020B0502020202020204" pitchFamily="34" charset="0"/>
                        </a:rPr>
                        <a:t>strong (m/f)</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boy</a:t>
                      </a:r>
                    </a:p>
                  </a:txBody>
                  <a:tcPr/>
                </a:tc>
                <a:tc>
                  <a:txBody>
                    <a:bodyPr/>
                    <a:lstStyle/>
                    <a:p>
                      <a:r>
                        <a:rPr lang="en-GB" sz="2800" b="1" dirty="0">
                          <a:solidFill>
                            <a:srgbClr val="00B0F0"/>
                          </a:solidFill>
                          <a:latin typeface="Century Gothic" panose="020B0502020202020204" pitchFamily="34" charset="0"/>
                        </a:rPr>
                        <a:t>(the) girl</a:t>
                      </a:r>
                    </a:p>
                  </a:txBody>
                  <a:tcPr/>
                </a:tc>
                <a:tc>
                  <a:txBody>
                    <a:bodyPr/>
                    <a:lstStyle/>
                    <a:p>
                      <a:r>
                        <a:rPr lang="en-GB" sz="2800" b="1" dirty="0">
                          <a:solidFill>
                            <a:srgbClr val="00B0F0"/>
                          </a:solidFill>
                          <a:latin typeface="Century Gothic" panose="020B0502020202020204" pitchFamily="34" charset="0"/>
                        </a:rPr>
                        <a:t>too much</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famous (m)</a:t>
                      </a:r>
                    </a:p>
                  </a:txBody>
                  <a:tcPr/>
                </a:tc>
                <a:tc>
                  <a:txBody>
                    <a:bodyPr/>
                    <a:lstStyle/>
                    <a:p>
                      <a:r>
                        <a:rPr lang="en-GB" sz="2800" b="1" dirty="0">
                          <a:solidFill>
                            <a:srgbClr val="92D050"/>
                          </a:solidFill>
                          <a:latin typeface="Century Gothic" panose="020B0502020202020204" pitchFamily="34" charset="0"/>
                        </a:rPr>
                        <a:t>typical (f)</a:t>
                      </a:r>
                    </a:p>
                  </a:txBody>
                  <a:tcPr/>
                </a:tc>
                <a:tc>
                  <a:txBody>
                    <a:bodyPr/>
                    <a:lstStyle/>
                    <a:p>
                      <a:r>
                        <a:rPr lang="en-GB" sz="2800" b="1" dirty="0">
                          <a:solidFill>
                            <a:srgbClr val="92D050"/>
                          </a:solidFill>
                          <a:latin typeface="Century Gothic" panose="020B0502020202020204" pitchFamily="34" charset="0"/>
                        </a:rPr>
                        <a:t>(the) place</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to accompany</a:t>
                      </a:r>
                    </a:p>
                  </a:txBody>
                  <a:tcPr/>
                </a:tc>
                <a:tc>
                  <a:txBody>
                    <a:bodyPr/>
                    <a:lstStyle/>
                    <a:p>
                      <a:r>
                        <a:rPr lang="en-GB" sz="2800" b="1" dirty="0">
                          <a:solidFill>
                            <a:srgbClr val="92D050"/>
                          </a:solidFill>
                          <a:latin typeface="Century Gothic" panose="020B0502020202020204" pitchFamily="34" charset="0"/>
                        </a:rPr>
                        <a:t>to take place</a:t>
                      </a:r>
                    </a:p>
                  </a:txBody>
                  <a:tcPr/>
                </a:tc>
                <a:tc>
                  <a:txBody>
                    <a:bodyPr/>
                    <a:lstStyle/>
                    <a:p>
                      <a:r>
                        <a:rPr lang="en-GB" sz="2800" b="1" dirty="0">
                          <a:solidFill>
                            <a:srgbClr val="92D050"/>
                          </a:solidFill>
                          <a:latin typeface="Century Gothic" panose="020B0502020202020204" pitchFamily="34" charset="0"/>
                        </a:rPr>
                        <a:t>music</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500" b="1" dirty="0">
                          <a:solidFill>
                            <a:srgbClr val="FF3399"/>
                          </a:solidFill>
                          <a:latin typeface="Century Gothic" panose="020B0502020202020204" pitchFamily="34" charset="0"/>
                        </a:rPr>
                        <a:t>friend (f)</a:t>
                      </a:r>
                    </a:p>
                  </a:txBody>
                  <a:tcPr/>
                </a:tc>
                <a:tc>
                  <a:txBody>
                    <a:bodyPr/>
                    <a:lstStyle/>
                    <a:p>
                      <a:r>
                        <a:rPr lang="en-GB" sz="2800" b="1" dirty="0">
                          <a:solidFill>
                            <a:srgbClr val="FF3399"/>
                          </a:solidFill>
                          <a:latin typeface="Century Gothic" panose="020B0502020202020204" pitchFamily="34" charset="0"/>
                        </a:rPr>
                        <a:t>perfect (m)</a:t>
                      </a:r>
                    </a:p>
                  </a:txBody>
                  <a:tcPr/>
                </a:tc>
                <a:tc>
                  <a:txBody>
                    <a:bodyPr/>
                    <a:lstStyle/>
                    <a:p>
                      <a:r>
                        <a:rPr lang="en-GB" sz="2800" b="1" dirty="0">
                          <a:solidFill>
                            <a:srgbClr val="FF3399"/>
                          </a:solidFill>
                          <a:latin typeface="Century Gothic" panose="020B0502020202020204" pitchFamily="34" charset="0"/>
                        </a:rPr>
                        <a:t>ill, sick (f)</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How?</a:t>
                      </a:r>
                    </a:p>
                  </a:txBody>
                  <a:tcPr/>
                </a:tc>
                <a:tc>
                  <a:txBody>
                    <a:bodyPr/>
                    <a:lstStyle/>
                    <a:p>
                      <a:r>
                        <a:rPr lang="en-GB" sz="2800" b="1" dirty="0">
                          <a:solidFill>
                            <a:srgbClr val="FF3399"/>
                          </a:solidFill>
                          <a:latin typeface="Century Gothic" panose="020B0502020202020204" pitchFamily="34" charset="0"/>
                        </a:rPr>
                        <a:t>I am </a:t>
                      </a:r>
                      <a:r>
                        <a:rPr lang="en-GB" sz="2000" b="1" dirty="0">
                          <a:solidFill>
                            <a:srgbClr val="FF3399"/>
                          </a:solidFill>
                          <a:latin typeface="Century Gothic" panose="020B0502020202020204" pitchFamily="34" charset="0"/>
                        </a:rPr>
                        <a:t>(state)</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annoying (f)</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Who?</a:t>
                      </a:r>
                    </a:p>
                  </a:txBody>
                  <a:tcPr/>
                </a:tc>
                <a:tc>
                  <a:txBody>
                    <a:bodyPr/>
                    <a:lstStyle/>
                    <a:p>
                      <a:r>
                        <a:rPr lang="en-GB" sz="2800" b="1" dirty="0">
                          <a:solidFill>
                            <a:srgbClr val="FF3399"/>
                          </a:solidFill>
                          <a:latin typeface="Century Gothic" panose="020B0502020202020204" pitchFamily="34" charset="0"/>
                        </a:rPr>
                        <a:t>you are </a:t>
                      </a:r>
                      <a:r>
                        <a:rPr lang="en-GB" sz="2000" b="1" dirty="0">
                          <a:solidFill>
                            <a:srgbClr val="FF3399"/>
                          </a:solidFill>
                          <a:latin typeface="Century Gothic" panose="020B0502020202020204" pitchFamily="34" charset="0"/>
                        </a:rPr>
                        <a:t>(state)</a:t>
                      </a:r>
                      <a:endParaRPr lang="en-GB" sz="28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teacher (m)</a:t>
                      </a:r>
                    </a:p>
                  </a:txBody>
                  <a:tcPr/>
                </a:tc>
                <a:extLst>
                  <a:ext uri="{0D108BD9-81ED-4DB2-BD59-A6C34878D82A}">
                    <a16:rowId xmlns:a16="http://schemas.microsoft.com/office/drawing/2014/main" val="3232139915"/>
                  </a:ext>
                </a:extLst>
              </a:tr>
            </a:tbl>
          </a:graphicData>
        </a:graphic>
      </p:graphicFrame>
      <p:pic>
        <p:nvPicPr>
          <p:cNvPr id="18" name="Picture 2" descr="Brain, Idea, Think, Creativity">
            <a:extLst>
              <a:ext uri="{FF2B5EF4-FFF2-40B4-BE49-F238E27FC236}">
                <a16:creationId xmlns:a16="http://schemas.microsoft.com/office/drawing/2014/main" id="{E65167BB-147F-4676-A323-8C013F395AA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178C55D-209F-4672-A71E-BFA19A0A2C17}"/>
              </a:ext>
            </a:extLst>
          </p:cNvPr>
          <p:cNvSpPr txBox="1"/>
          <p:nvPr/>
        </p:nvSpPr>
        <p:spPr>
          <a:xfrm>
            <a:off x="123171" y="514263"/>
            <a:ext cx="113169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15" name="Title 4">
            <a:extLst>
              <a:ext uri="{FF2B5EF4-FFF2-40B4-BE49-F238E27FC236}">
                <a16:creationId xmlns:a16="http://schemas.microsoft.com/office/drawing/2014/main" id="{940847DB-B34B-4780-9B08-F6D3CC14811F}"/>
              </a:ext>
            </a:extLst>
          </p:cNvPr>
          <p:cNvSpPr txBox="1">
            <a:spLocks/>
          </p:cNvSpPr>
          <p:nvPr/>
        </p:nvSpPr>
        <p:spPr>
          <a:xfrm>
            <a:off x="622725" y="144150"/>
            <a:ext cx="2869907" cy="523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5:</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9" name="TextBox 18">
            <a:extLst>
              <a:ext uri="{FF2B5EF4-FFF2-40B4-BE49-F238E27FC236}">
                <a16:creationId xmlns:a16="http://schemas.microsoft.com/office/drawing/2014/main" id="{8E1A367A-50C0-4799-BEDC-C6B51BC0C728}"/>
              </a:ext>
            </a:extLst>
          </p:cNvPr>
          <p:cNvSpPr txBox="1"/>
          <p:nvPr/>
        </p:nvSpPr>
        <p:spPr>
          <a:xfrm>
            <a:off x="1631730" y="6292970"/>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Quién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0" name="Picture 19">
            <a:extLst>
              <a:ext uri="{FF2B5EF4-FFF2-40B4-BE49-F238E27FC236}">
                <a16:creationId xmlns:a16="http://schemas.microsoft.com/office/drawing/2014/main" id="{FFD0FE5C-42AD-448A-830C-398BC3E6F886}"/>
              </a:ext>
            </a:extLst>
          </p:cNvPr>
          <p:cNvPicPr>
            <a:picLocks noChangeAspect="1"/>
          </p:cNvPicPr>
          <p:nvPr/>
        </p:nvPicPr>
        <p:blipFill>
          <a:blip r:embed="rId25"/>
          <a:stretch>
            <a:fillRect/>
          </a:stretch>
        </p:blipFill>
        <p:spPr>
          <a:xfrm>
            <a:off x="388466" y="3120513"/>
            <a:ext cx="1186070" cy="1080360"/>
          </a:xfrm>
          <a:prstGeom prst="rect">
            <a:avLst/>
          </a:prstGeom>
        </p:spPr>
      </p:pic>
      <p:pic>
        <p:nvPicPr>
          <p:cNvPr id="23" name="Picture 22" descr="Icon&#10;&#10;Description automatically generated">
            <a:extLst>
              <a:ext uri="{FF2B5EF4-FFF2-40B4-BE49-F238E27FC236}">
                <a16:creationId xmlns:a16="http://schemas.microsoft.com/office/drawing/2014/main" id="{AED1E3B6-4494-4435-BCB8-9DAB487058F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23678" y="1479133"/>
            <a:ext cx="1186070" cy="1186070"/>
          </a:xfrm>
          <a:prstGeom prst="rect">
            <a:avLst/>
          </a:prstGeom>
        </p:spPr>
      </p:pic>
      <p:pic>
        <p:nvPicPr>
          <p:cNvPr id="24" name="Picture 23">
            <a:extLst>
              <a:ext uri="{FF2B5EF4-FFF2-40B4-BE49-F238E27FC236}">
                <a16:creationId xmlns:a16="http://schemas.microsoft.com/office/drawing/2014/main" id="{AE98432C-7306-480F-9AF7-BDB906AF74EC}"/>
              </a:ext>
            </a:extLst>
          </p:cNvPr>
          <p:cNvPicPr>
            <a:picLocks noChangeAspect="1"/>
          </p:cNvPicPr>
          <p:nvPr/>
        </p:nvPicPr>
        <p:blipFill>
          <a:blip r:embed="rId27">
            <a:clrChange>
              <a:clrFrom>
                <a:srgbClr val="FFFFFF"/>
              </a:clrFrom>
              <a:clrTo>
                <a:srgbClr val="FFFFFF">
                  <a:alpha val="0"/>
                </a:srgbClr>
              </a:clrTo>
            </a:clrChange>
          </a:blip>
          <a:stretch>
            <a:fillRect/>
          </a:stretch>
        </p:blipFill>
        <p:spPr>
          <a:xfrm>
            <a:off x="317150" y="4895434"/>
            <a:ext cx="1162417" cy="1101237"/>
          </a:xfrm>
          <a:prstGeom prst="rect">
            <a:avLst/>
          </a:prstGeom>
        </p:spPr>
      </p:pic>
      <p:sp>
        <p:nvSpPr>
          <p:cNvPr id="25" name="TextBox 24">
            <a:extLst>
              <a:ext uri="{FF2B5EF4-FFF2-40B4-BE49-F238E27FC236}">
                <a16:creationId xmlns:a16="http://schemas.microsoft.com/office/drawing/2014/main" id="{E9D9D802-EF38-4C29-9CEB-887A6222D521}"/>
              </a:ext>
            </a:extLst>
          </p:cNvPr>
          <p:cNvSpPr txBox="1"/>
          <p:nvPr/>
        </p:nvSpPr>
        <p:spPr>
          <a:xfrm>
            <a:off x="1129237" y="614480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6" name="TextBox 25">
            <a:extLst>
              <a:ext uri="{FF2B5EF4-FFF2-40B4-BE49-F238E27FC236}">
                <a16:creationId xmlns:a16="http://schemas.microsoft.com/office/drawing/2014/main" id="{AF620F6F-84F5-4C74-8EE4-4492FE4610F8}"/>
              </a:ext>
            </a:extLst>
          </p:cNvPr>
          <p:cNvSpPr txBox="1"/>
          <p:nvPr/>
        </p:nvSpPr>
        <p:spPr>
          <a:xfrm>
            <a:off x="1091374" y="378354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7" name="TextBox 26">
            <a:extLst>
              <a:ext uri="{FF2B5EF4-FFF2-40B4-BE49-F238E27FC236}">
                <a16:creationId xmlns:a16="http://schemas.microsoft.com/office/drawing/2014/main" id="{EE8A2494-9935-4FCC-A3C2-175D66DDEFCF}"/>
              </a:ext>
            </a:extLst>
          </p:cNvPr>
          <p:cNvSpPr txBox="1"/>
          <p:nvPr/>
        </p:nvSpPr>
        <p:spPr>
          <a:xfrm>
            <a:off x="1120870" y="217146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8" name="TextBox 27">
            <a:extLst>
              <a:ext uri="{FF2B5EF4-FFF2-40B4-BE49-F238E27FC236}">
                <a16:creationId xmlns:a16="http://schemas.microsoft.com/office/drawing/2014/main" id="{A20B8272-7F21-475B-957F-E726E2272C4D}"/>
              </a:ext>
            </a:extLst>
          </p:cNvPr>
          <p:cNvSpPr txBox="1"/>
          <p:nvPr/>
        </p:nvSpPr>
        <p:spPr>
          <a:xfrm>
            <a:off x="4446245" y="6292970"/>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estás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45977317-5C3C-48AA-812F-68BA9D81CCA5}"/>
              </a:ext>
            </a:extLst>
          </p:cNvPr>
          <p:cNvSpPr txBox="1"/>
          <p:nvPr/>
        </p:nvSpPr>
        <p:spPr>
          <a:xfrm>
            <a:off x="7256980" y="6306417"/>
            <a:ext cx="29825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profesor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00F7EE2E-D01E-4ED3-A0C3-FF2AC637D66B}"/>
              </a:ext>
            </a:extLst>
          </p:cNvPr>
          <p:cNvSpPr txBox="1"/>
          <p:nvPr/>
        </p:nvSpPr>
        <p:spPr>
          <a:xfrm>
            <a:off x="1629528" y="5493423"/>
            <a:ext cx="28483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Cómo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TextBox 30">
            <a:extLst>
              <a:ext uri="{FF2B5EF4-FFF2-40B4-BE49-F238E27FC236}">
                <a16:creationId xmlns:a16="http://schemas.microsoft.com/office/drawing/2014/main" id="{9844710F-90F1-433C-8DD3-9692B9BC3B94}"/>
              </a:ext>
            </a:extLst>
          </p:cNvPr>
          <p:cNvSpPr txBox="1"/>
          <p:nvPr/>
        </p:nvSpPr>
        <p:spPr>
          <a:xfrm>
            <a:off x="4478228" y="5506870"/>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estoy</a:t>
            </a:r>
          </a:p>
        </p:txBody>
      </p:sp>
      <p:sp>
        <p:nvSpPr>
          <p:cNvPr id="32" name="TextBox 31">
            <a:extLst>
              <a:ext uri="{FF2B5EF4-FFF2-40B4-BE49-F238E27FC236}">
                <a16:creationId xmlns:a16="http://schemas.microsoft.com/office/drawing/2014/main" id="{E6023139-220A-47BE-B608-14FF91E02CB8}"/>
              </a:ext>
            </a:extLst>
          </p:cNvPr>
          <p:cNvSpPr txBox="1"/>
          <p:nvPr/>
        </p:nvSpPr>
        <p:spPr>
          <a:xfrm>
            <a:off x="7243533" y="5497629"/>
            <a:ext cx="31764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pesada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7A9E5294-635C-489D-B43A-F9B1AC6166BB}"/>
              </a:ext>
            </a:extLst>
          </p:cNvPr>
          <p:cNvSpPr txBox="1"/>
          <p:nvPr/>
        </p:nvSpPr>
        <p:spPr>
          <a:xfrm>
            <a:off x="1683317" y="4664603"/>
            <a:ext cx="29860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amiga</a:t>
            </a:r>
          </a:p>
        </p:txBody>
      </p:sp>
      <p:sp>
        <p:nvSpPr>
          <p:cNvPr id="34" name="TextBox 33">
            <a:extLst>
              <a:ext uri="{FF2B5EF4-FFF2-40B4-BE49-F238E27FC236}">
                <a16:creationId xmlns:a16="http://schemas.microsoft.com/office/drawing/2014/main" id="{3AD13B4D-86A7-4127-92F0-41CE18945552}"/>
              </a:ext>
            </a:extLst>
          </p:cNvPr>
          <p:cNvSpPr txBox="1"/>
          <p:nvPr/>
        </p:nvSpPr>
        <p:spPr>
          <a:xfrm>
            <a:off x="4497899" y="4691496"/>
            <a:ext cx="27456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perfecto</a:t>
            </a:r>
          </a:p>
        </p:txBody>
      </p:sp>
      <p:sp>
        <p:nvSpPr>
          <p:cNvPr id="35" name="TextBox 34">
            <a:extLst>
              <a:ext uri="{FF2B5EF4-FFF2-40B4-BE49-F238E27FC236}">
                <a16:creationId xmlns:a16="http://schemas.microsoft.com/office/drawing/2014/main" id="{A55181DE-C60E-4BCC-BA12-B2AC3EEC5A04}"/>
              </a:ext>
            </a:extLst>
          </p:cNvPr>
          <p:cNvSpPr txBox="1"/>
          <p:nvPr/>
        </p:nvSpPr>
        <p:spPr>
          <a:xfrm>
            <a:off x="7336246" y="4680739"/>
            <a:ext cx="3395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enferma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8573652E-CCAF-4415-B614-7E0EC482BA9F}"/>
              </a:ext>
            </a:extLst>
          </p:cNvPr>
          <p:cNvSpPr txBox="1"/>
          <p:nvPr/>
        </p:nvSpPr>
        <p:spPr>
          <a:xfrm>
            <a:off x="1653592" y="3893230"/>
            <a:ext cx="27926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acompañar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E7D5BE75-1A52-4BE3-94EB-55351F4A4E43}"/>
              </a:ext>
            </a:extLst>
          </p:cNvPr>
          <p:cNvSpPr txBox="1"/>
          <p:nvPr/>
        </p:nvSpPr>
        <p:spPr>
          <a:xfrm>
            <a:off x="4446245" y="3906658"/>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lugar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D5793C30-62A1-49FF-83E4-EA15235924AE}"/>
              </a:ext>
            </a:extLst>
          </p:cNvPr>
          <p:cNvSpPr txBox="1"/>
          <p:nvPr/>
        </p:nvSpPr>
        <p:spPr>
          <a:xfrm>
            <a:off x="1700835" y="3079265"/>
            <a:ext cx="2666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famoso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DA5DA6AD-4EC4-4044-BEE4-D54674259FF7}"/>
              </a:ext>
            </a:extLst>
          </p:cNvPr>
          <p:cNvSpPr txBox="1"/>
          <p:nvPr/>
        </p:nvSpPr>
        <p:spPr>
          <a:xfrm>
            <a:off x="4480111" y="3094370"/>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típica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3F1B3AAC-24D3-49DC-9B62-AA98111A4284}"/>
              </a:ext>
            </a:extLst>
          </p:cNvPr>
          <p:cNvSpPr txBox="1"/>
          <p:nvPr/>
        </p:nvSpPr>
        <p:spPr>
          <a:xfrm>
            <a:off x="7325891" y="3057719"/>
            <a:ext cx="29136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lugar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D96446DE-1E1E-477E-9D90-00DF5A44A57E}"/>
              </a:ext>
            </a:extLst>
          </p:cNvPr>
          <p:cNvSpPr txBox="1"/>
          <p:nvPr/>
        </p:nvSpPr>
        <p:spPr>
          <a:xfrm>
            <a:off x="1677657" y="2238250"/>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chico</a:t>
            </a:r>
          </a:p>
        </p:txBody>
      </p:sp>
      <p:sp>
        <p:nvSpPr>
          <p:cNvPr id="43" name="TextBox 42">
            <a:extLst>
              <a:ext uri="{FF2B5EF4-FFF2-40B4-BE49-F238E27FC236}">
                <a16:creationId xmlns:a16="http://schemas.microsoft.com/office/drawing/2014/main" id="{60A73259-B11F-4E17-B43C-070D075A4D29}"/>
              </a:ext>
            </a:extLst>
          </p:cNvPr>
          <p:cNvSpPr txBox="1"/>
          <p:nvPr/>
        </p:nvSpPr>
        <p:spPr>
          <a:xfrm>
            <a:off x="4477927" y="2264700"/>
            <a:ext cx="27764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chica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9570299E-9494-45DD-AD6C-E0166DF6B38C}"/>
              </a:ext>
            </a:extLst>
          </p:cNvPr>
          <p:cNvSpPr txBox="1"/>
          <p:nvPr/>
        </p:nvSpPr>
        <p:spPr>
          <a:xfrm>
            <a:off x="7309748" y="2256828"/>
            <a:ext cx="20390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demasiado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7B8B6A97-29A8-4214-A6BE-E31D172B30BF}"/>
              </a:ext>
            </a:extLst>
          </p:cNvPr>
          <p:cNvSpPr txBox="1"/>
          <p:nvPr/>
        </p:nvSpPr>
        <p:spPr>
          <a:xfrm>
            <a:off x="1677656" y="1449222"/>
            <a:ext cx="2599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grande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7F50851F-60D5-4B46-A868-76FE7C8D28F2}"/>
              </a:ext>
            </a:extLst>
          </p:cNvPr>
          <p:cNvSpPr txBox="1"/>
          <p:nvPr/>
        </p:nvSpPr>
        <p:spPr>
          <a:xfrm>
            <a:off x="4446245" y="1530844"/>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débil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802531EE-F106-4089-B9CB-C5609B24FAE8}"/>
              </a:ext>
            </a:extLst>
          </p:cNvPr>
          <p:cNvSpPr txBox="1"/>
          <p:nvPr/>
        </p:nvSpPr>
        <p:spPr>
          <a:xfrm>
            <a:off x="7252617" y="1472565"/>
            <a:ext cx="2599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fuerte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Google Shape;167;p2">
            <a:extLst>
              <a:ext uri="{FF2B5EF4-FFF2-40B4-BE49-F238E27FC236}">
                <a16:creationId xmlns:a16="http://schemas.microsoft.com/office/drawing/2014/main" id="{65995FCA-39E4-4B7F-9197-9DC36E8E6821}"/>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 name="TextBox 48">
            <a:extLst>
              <a:ext uri="{FF2B5EF4-FFF2-40B4-BE49-F238E27FC236}">
                <a16:creationId xmlns:a16="http://schemas.microsoft.com/office/drawing/2014/main" id="{08D7F5B0-7C12-010A-69C0-2A05829F513F}"/>
              </a:ext>
            </a:extLst>
          </p:cNvPr>
          <p:cNvSpPr txBox="1"/>
          <p:nvPr/>
        </p:nvSpPr>
        <p:spPr>
          <a:xfrm>
            <a:off x="7273846" y="3906658"/>
            <a:ext cx="3395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música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3628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0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0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10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10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10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10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10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10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10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10_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10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10_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10_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10_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10_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10_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10_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10_18.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10_19.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10_20.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10_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P spid="29" grpId="0"/>
      <p:bldP spid="30" grpId="0"/>
      <p:bldP spid="31" grpId="0"/>
      <p:bldP spid="32" grpId="0"/>
      <p:bldP spid="33" grpId="0"/>
      <p:bldP spid="34" grpId="0"/>
      <p:bldP spid="35" grpId="0"/>
      <p:bldP spid="36" grpId="0"/>
      <p:bldP spid="37" grpId="0"/>
      <p:bldP spid="39" grpId="0"/>
      <p:bldP spid="40" grpId="0"/>
      <p:bldP spid="41" grpId="0"/>
      <p:bldP spid="42" grpId="0"/>
      <p:bldP spid="43" grpId="0"/>
      <p:bldP spid="44" grpId="0"/>
      <p:bldP spid="45" grpId="0"/>
      <p:bldP spid="46" grpId="0"/>
      <p:bldP spid="47" grpId="0"/>
      <p:bldP spid="4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Brain, Idea, Think, Creativity">
            <a:extLst>
              <a:ext uri="{FF2B5EF4-FFF2-40B4-BE49-F238E27FC236}">
                <a16:creationId xmlns:a16="http://schemas.microsoft.com/office/drawing/2014/main" id="{E65167BB-147F-4676-A323-8C013F395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178C55D-209F-4672-A71E-BFA19A0A2C17}"/>
              </a:ext>
            </a:extLst>
          </p:cNvPr>
          <p:cNvSpPr txBox="1"/>
          <p:nvPr/>
        </p:nvSpPr>
        <p:spPr>
          <a:xfrm>
            <a:off x="123171" y="514263"/>
            <a:ext cx="113169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15" name="Title 4">
            <a:extLst>
              <a:ext uri="{FF2B5EF4-FFF2-40B4-BE49-F238E27FC236}">
                <a16:creationId xmlns:a16="http://schemas.microsoft.com/office/drawing/2014/main" id="{940847DB-B34B-4780-9B08-F6D3CC14811F}"/>
              </a:ext>
            </a:extLst>
          </p:cNvPr>
          <p:cNvSpPr txBox="1">
            <a:spLocks/>
          </p:cNvSpPr>
          <p:nvPr/>
        </p:nvSpPr>
        <p:spPr>
          <a:xfrm>
            <a:off x="622725" y="144150"/>
            <a:ext cx="2869907" cy="523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5:</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8" name="Google Shape;167;p2">
            <a:extLst>
              <a:ext uri="{FF2B5EF4-FFF2-40B4-BE49-F238E27FC236}">
                <a16:creationId xmlns:a16="http://schemas.microsoft.com/office/drawing/2014/main" id="{14CA955C-16E7-48BE-AEBB-C6C4CE9DEDC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4" name="Table 4">
            <a:extLst>
              <a:ext uri="{FF2B5EF4-FFF2-40B4-BE49-F238E27FC236}">
                <a16:creationId xmlns:a16="http://schemas.microsoft.com/office/drawing/2014/main" id="{9FB4C1EA-F948-42C0-A266-5A32BBC0F634}"/>
              </a:ext>
            </a:extLst>
          </p:cNvPr>
          <p:cNvGraphicFramePr>
            <a:graphicFrameLocks noGrp="1"/>
          </p:cNvGraphicFramePr>
          <p:nvPr>
            <p:extLst>
              <p:ext uri="{D42A27DB-BD31-4B8C-83A1-F6EECF244321}">
                <p14:modId xmlns:p14="http://schemas.microsoft.com/office/powerpoint/2010/main" val="1647551368"/>
              </p:ext>
            </p:extLst>
          </p:nvPr>
        </p:nvGraphicFramePr>
        <p:xfrm>
          <a:off x="223678" y="1035276"/>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big (m/f)</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a:solidFill>
                            <a:srgbClr val="002060"/>
                          </a:solidFill>
                          <a:latin typeface="Century Gothic" panose="020B0502020202020204" pitchFamily="34" charset="0"/>
                        </a:rPr>
                        <a:t>weak (m/f)</a:t>
                      </a:r>
                    </a:p>
                  </a:txBody>
                  <a:tcPr/>
                </a:tc>
                <a:tc>
                  <a:txBody>
                    <a:bodyPr/>
                    <a:lstStyle/>
                    <a:p>
                      <a:r>
                        <a:rPr lang="en-GB" sz="2800" b="1" dirty="0">
                          <a:solidFill>
                            <a:srgbClr val="002060"/>
                          </a:solidFill>
                          <a:latin typeface="Century Gothic" panose="020B0502020202020204" pitchFamily="34" charset="0"/>
                        </a:rPr>
                        <a:t>strong (m/f)</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boy</a:t>
                      </a:r>
                    </a:p>
                  </a:txBody>
                  <a:tcPr/>
                </a:tc>
                <a:tc>
                  <a:txBody>
                    <a:bodyPr/>
                    <a:lstStyle/>
                    <a:p>
                      <a:r>
                        <a:rPr lang="en-GB" sz="2800" b="1" dirty="0">
                          <a:solidFill>
                            <a:srgbClr val="002060"/>
                          </a:solidFill>
                          <a:latin typeface="Century Gothic" panose="020B0502020202020204" pitchFamily="34" charset="0"/>
                        </a:rPr>
                        <a:t>(the) girl</a:t>
                      </a:r>
                    </a:p>
                  </a:txBody>
                  <a:tcPr/>
                </a:tc>
                <a:tc>
                  <a:txBody>
                    <a:bodyPr/>
                    <a:lstStyle/>
                    <a:p>
                      <a:r>
                        <a:rPr lang="en-GB" sz="2800" b="1" dirty="0">
                          <a:solidFill>
                            <a:srgbClr val="002060"/>
                          </a:solidFill>
                          <a:latin typeface="Century Gothic" panose="020B0502020202020204" pitchFamily="34" charset="0"/>
                        </a:rPr>
                        <a:t>too much</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famous (m)</a:t>
                      </a:r>
                    </a:p>
                  </a:txBody>
                  <a:tcPr/>
                </a:tc>
                <a:tc>
                  <a:txBody>
                    <a:bodyPr/>
                    <a:lstStyle/>
                    <a:p>
                      <a:r>
                        <a:rPr lang="en-GB" sz="2800" b="1" dirty="0">
                          <a:solidFill>
                            <a:srgbClr val="002060"/>
                          </a:solidFill>
                          <a:latin typeface="Century Gothic" panose="020B0502020202020204" pitchFamily="34" charset="0"/>
                        </a:rPr>
                        <a:t>typical (f)</a:t>
                      </a:r>
                    </a:p>
                  </a:txBody>
                  <a:tcPr/>
                </a:tc>
                <a:tc>
                  <a:txBody>
                    <a:bodyPr/>
                    <a:lstStyle/>
                    <a:p>
                      <a:r>
                        <a:rPr lang="en-GB" sz="2800" b="1" dirty="0">
                          <a:solidFill>
                            <a:srgbClr val="002060"/>
                          </a:solidFill>
                          <a:latin typeface="Century Gothic" panose="020B0502020202020204" pitchFamily="34" charset="0"/>
                        </a:rPr>
                        <a:t>(the) place</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to accompany</a:t>
                      </a:r>
                    </a:p>
                  </a:txBody>
                  <a:tcPr/>
                </a:tc>
                <a:tc>
                  <a:txBody>
                    <a:bodyPr/>
                    <a:lstStyle/>
                    <a:p>
                      <a:r>
                        <a:rPr lang="en-GB" sz="2800" b="1" dirty="0">
                          <a:solidFill>
                            <a:srgbClr val="002060"/>
                          </a:solidFill>
                          <a:latin typeface="Century Gothic" panose="020B0502020202020204" pitchFamily="34" charset="0"/>
                        </a:rPr>
                        <a:t>to take place</a:t>
                      </a:r>
                    </a:p>
                  </a:txBody>
                  <a:tcPr/>
                </a:tc>
                <a:tc>
                  <a:txBody>
                    <a:bodyPr/>
                    <a:lstStyle/>
                    <a:p>
                      <a:r>
                        <a:rPr lang="en-GB" sz="2800" b="1" dirty="0">
                          <a:solidFill>
                            <a:srgbClr val="002060"/>
                          </a:solidFill>
                          <a:latin typeface="Century Gothic" panose="020B0502020202020204" pitchFamily="34" charset="0"/>
                        </a:rPr>
                        <a:t>music</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500" b="1" dirty="0">
                          <a:solidFill>
                            <a:srgbClr val="002060"/>
                          </a:solidFill>
                          <a:latin typeface="Century Gothic" panose="020B0502020202020204" pitchFamily="34" charset="0"/>
                        </a:rPr>
                        <a:t>friend (f)</a:t>
                      </a:r>
                    </a:p>
                  </a:txBody>
                  <a:tcPr/>
                </a:tc>
                <a:tc>
                  <a:txBody>
                    <a:bodyPr/>
                    <a:lstStyle/>
                    <a:p>
                      <a:r>
                        <a:rPr lang="en-GB" sz="2800" b="1" dirty="0">
                          <a:solidFill>
                            <a:srgbClr val="002060"/>
                          </a:solidFill>
                          <a:latin typeface="Century Gothic" panose="020B0502020202020204" pitchFamily="34" charset="0"/>
                        </a:rPr>
                        <a:t>perfect (m)</a:t>
                      </a:r>
                    </a:p>
                  </a:txBody>
                  <a:tcPr/>
                </a:tc>
                <a:tc>
                  <a:txBody>
                    <a:bodyPr/>
                    <a:lstStyle/>
                    <a:p>
                      <a:r>
                        <a:rPr lang="en-GB" sz="2800" b="1" dirty="0">
                          <a:solidFill>
                            <a:srgbClr val="002060"/>
                          </a:solidFill>
                          <a:latin typeface="Century Gothic" panose="020B0502020202020204" pitchFamily="34" charset="0"/>
                        </a:rPr>
                        <a:t>ill, sick (f)</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How?</a:t>
                      </a:r>
                    </a:p>
                  </a:txBody>
                  <a:tcPr/>
                </a:tc>
                <a:tc>
                  <a:txBody>
                    <a:bodyPr/>
                    <a:lstStyle/>
                    <a:p>
                      <a:r>
                        <a:rPr lang="en-GB" sz="2800" b="1" dirty="0">
                          <a:solidFill>
                            <a:srgbClr val="002060"/>
                          </a:solidFill>
                          <a:latin typeface="Century Gothic" panose="020B0502020202020204" pitchFamily="34" charset="0"/>
                        </a:rPr>
                        <a:t>I am </a:t>
                      </a:r>
                      <a:r>
                        <a:rPr lang="en-GB" sz="2000" b="1" dirty="0">
                          <a:solidFill>
                            <a:srgbClr val="002060"/>
                          </a:solidFill>
                          <a:latin typeface="Century Gothic" panose="020B0502020202020204" pitchFamily="34" charset="0"/>
                        </a:rPr>
                        <a:t>(state)</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annoying (f)</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Who?</a:t>
                      </a:r>
                    </a:p>
                  </a:txBody>
                  <a:tcPr/>
                </a:tc>
                <a:tc>
                  <a:txBody>
                    <a:bodyPr/>
                    <a:lstStyle/>
                    <a:p>
                      <a:r>
                        <a:rPr lang="en-GB" sz="2800" b="1" dirty="0">
                          <a:solidFill>
                            <a:srgbClr val="002060"/>
                          </a:solidFill>
                          <a:latin typeface="Century Gothic" panose="020B0502020202020204" pitchFamily="34" charset="0"/>
                        </a:rPr>
                        <a:t>you are </a:t>
                      </a:r>
                      <a:r>
                        <a:rPr lang="en-GB" sz="2000" b="1" dirty="0">
                          <a:solidFill>
                            <a:srgbClr val="002060"/>
                          </a:solidFill>
                          <a:latin typeface="Century Gothic" panose="020B0502020202020204" pitchFamily="34" charset="0"/>
                        </a:rPr>
                        <a:t>(state)</a:t>
                      </a:r>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teacher (m)</a:t>
                      </a:r>
                    </a:p>
                  </a:txBody>
                  <a:tcPr/>
                </a:tc>
                <a:extLst>
                  <a:ext uri="{0D108BD9-81ED-4DB2-BD59-A6C34878D82A}">
                    <a16:rowId xmlns:a16="http://schemas.microsoft.com/office/drawing/2014/main" val="3232139915"/>
                  </a:ext>
                </a:extLst>
              </a:tr>
            </a:tbl>
          </a:graphicData>
        </a:graphic>
      </p:graphicFrame>
      <p:pic>
        <p:nvPicPr>
          <p:cNvPr id="19" name="Picture 18">
            <a:extLst>
              <a:ext uri="{FF2B5EF4-FFF2-40B4-BE49-F238E27FC236}">
                <a16:creationId xmlns:a16="http://schemas.microsoft.com/office/drawing/2014/main" id="{B010610D-05E1-41A5-A406-FA742B4CE181}"/>
              </a:ext>
            </a:extLst>
          </p:cNvPr>
          <p:cNvPicPr>
            <a:picLocks noChangeAspect="1"/>
          </p:cNvPicPr>
          <p:nvPr/>
        </p:nvPicPr>
        <p:blipFill>
          <a:blip r:embed="rId4"/>
          <a:stretch>
            <a:fillRect/>
          </a:stretch>
        </p:blipFill>
        <p:spPr>
          <a:xfrm>
            <a:off x="388466" y="3024261"/>
            <a:ext cx="1186070" cy="1080360"/>
          </a:xfrm>
          <a:prstGeom prst="rect">
            <a:avLst/>
          </a:prstGeom>
        </p:spPr>
      </p:pic>
      <p:pic>
        <p:nvPicPr>
          <p:cNvPr id="21" name="Picture 20" descr="Icon&#10;&#10;Description automatically generated">
            <a:extLst>
              <a:ext uri="{FF2B5EF4-FFF2-40B4-BE49-F238E27FC236}">
                <a16:creationId xmlns:a16="http://schemas.microsoft.com/office/drawing/2014/main" id="{F2FACC15-80AD-45C8-9200-6B73A930D1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382881"/>
            <a:ext cx="1186070" cy="1186070"/>
          </a:xfrm>
          <a:prstGeom prst="rect">
            <a:avLst/>
          </a:prstGeom>
        </p:spPr>
      </p:pic>
      <p:pic>
        <p:nvPicPr>
          <p:cNvPr id="22" name="Picture 21">
            <a:extLst>
              <a:ext uri="{FF2B5EF4-FFF2-40B4-BE49-F238E27FC236}">
                <a16:creationId xmlns:a16="http://schemas.microsoft.com/office/drawing/2014/main" id="{95E0BF07-F98F-4408-9910-B09F3C049E5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150" y="4799182"/>
            <a:ext cx="1162417" cy="1101237"/>
          </a:xfrm>
          <a:prstGeom prst="rect">
            <a:avLst/>
          </a:prstGeom>
        </p:spPr>
      </p:pic>
      <p:sp>
        <p:nvSpPr>
          <p:cNvPr id="28" name="TextBox 27">
            <a:extLst>
              <a:ext uri="{FF2B5EF4-FFF2-40B4-BE49-F238E27FC236}">
                <a16:creationId xmlns:a16="http://schemas.microsoft.com/office/drawing/2014/main" id="{47B3EE0D-3938-46D5-9EC6-77AF6F8838DD}"/>
              </a:ext>
            </a:extLst>
          </p:cNvPr>
          <p:cNvSpPr txBox="1"/>
          <p:nvPr/>
        </p:nvSpPr>
        <p:spPr>
          <a:xfrm>
            <a:off x="1129237" y="604855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9" name="TextBox 28">
            <a:extLst>
              <a:ext uri="{FF2B5EF4-FFF2-40B4-BE49-F238E27FC236}">
                <a16:creationId xmlns:a16="http://schemas.microsoft.com/office/drawing/2014/main" id="{1A818BD5-143A-4E06-8684-B9A157841B6E}"/>
              </a:ext>
            </a:extLst>
          </p:cNvPr>
          <p:cNvSpPr txBox="1"/>
          <p:nvPr/>
        </p:nvSpPr>
        <p:spPr>
          <a:xfrm>
            <a:off x="1091374" y="368729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30" name="TextBox 29">
            <a:extLst>
              <a:ext uri="{FF2B5EF4-FFF2-40B4-BE49-F238E27FC236}">
                <a16:creationId xmlns:a16="http://schemas.microsoft.com/office/drawing/2014/main" id="{A4D8A7A2-90EF-4794-97EB-AB64869D5AE2}"/>
              </a:ext>
            </a:extLst>
          </p:cNvPr>
          <p:cNvSpPr txBox="1"/>
          <p:nvPr/>
        </p:nvSpPr>
        <p:spPr>
          <a:xfrm>
            <a:off x="1120870" y="207521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2612257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36" name="Google Shape;158;p2">
            <a:extLst>
              <a:ext uri="{FF2B5EF4-FFF2-40B4-BE49-F238E27FC236}">
                <a16:creationId xmlns:a16="http://schemas.microsoft.com/office/drawing/2014/main" id="{3F7D8EC6-1653-4372-951B-F7633F353C1A}"/>
              </a:ext>
            </a:extLst>
          </p:cNvPr>
          <p:cNvSpPr txBox="1"/>
          <p:nvPr/>
        </p:nvSpPr>
        <p:spPr>
          <a:xfrm>
            <a:off x="1599217" y="3697296"/>
            <a:ext cx="2893142" cy="527101"/>
          </a:xfrm>
          <a:prstGeom prst="rect">
            <a:avLst/>
          </a:prstGeom>
          <a:noFill/>
          <a:ln>
            <a:noFill/>
          </a:ln>
        </p:spPr>
        <p:txBody>
          <a:bodyPr spcFirstLastPara="1" wrap="square" lIns="91425" tIns="45700" rIns="91425" bIns="45700" anchor="t" anchorCtr="0">
            <a:spAutoFit/>
          </a:bodyPr>
          <a:lstStyle/>
          <a:p>
            <a:pPr lvl="0">
              <a:buClr>
                <a:srgbClr val="000000"/>
              </a:buClr>
              <a:defRPr/>
            </a:pPr>
            <a:r>
              <a:rPr lang="es-AR" sz="2800" kern="0" dirty="0">
                <a:solidFill>
                  <a:srgbClr val="002060"/>
                </a:solidFill>
                <a:latin typeface="Century Gothic"/>
                <a:ea typeface="Century Gothic"/>
                <a:cs typeface="Century Gothic"/>
                <a:sym typeface="Century Gothic"/>
              </a:rPr>
              <a:t>r</a:t>
            </a:r>
            <a:r>
              <a:rPr lang="en-GB" sz="2800" b="1" dirty="0">
                <a:solidFill>
                  <a:srgbClr val="FF0066"/>
                </a:solidFill>
                <a:latin typeface="Century Gothic"/>
                <a:ea typeface="Century Gothic"/>
                <a:cs typeface="Century Gothic"/>
                <a:sym typeface="Century Gothic"/>
              </a:rPr>
              <a:t>o</a:t>
            </a:r>
            <a:r>
              <a:rPr lang="es-AR" sz="2800" kern="0" dirty="0">
                <a:solidFill>
                  <a:srgbClr val="002060"/>
                </a:solidFill>
                <a:latin typeface="Century Gothic"/>
                <a:ea typeface="Century Gothic"/>
                <a:cs typeface="Century Gothic"/>
                <a:sym typeface="Century Gothic"/>
              </a:rPr>
              <a:t>s</a:t>
            </a:r>
            <a:r>
              <a:rPr lang="en-GB" sz="2800" b="1" dirty="0">
                <a:solidFill>
                  <a:srgbClr val="FF0066"/>
                </a:solidFill>
                <a:latin typeface="Century Gothic"/>
                <a:ea typeface="Century Gothic"/>
                <a:cs typeface="Century Gothic"/>
                <a:sym typeface="Century Gothic"/>
              </a:rPr>
              <a:t>a</a:t>
            </a:r>
            <a:r>
              <a:rPr lang="es-AR" sz="2800" kern="0" dirty="0">
                <a:solidFill>
                  <a:srgbClr val="002060"/>
                </a:solidFill>
                <a:latin typeface="Century Gothic"/>
                <a:ea typeface="Century Gothic"/>
                <a:cs typeface="Century Gothic"/>
                <a:sym typeface="Century Gothic"/>
              </a:rPr>
              <a:t> 	  |    r</a:t>
            </a:r>
            <a:r>
              <a:rPr lang="en-GB" sz="2800" b="1" dirty="0">
                <a:solidFill>
                  <a:srgbClr val="FF0066"/>
                </a:solidFill>
                <a:latin typeface="Century Gothic"/>
                <a:ea typeface="Century Gothic"/>
                <a:cs typeface="Century Gothic"/>
                <a:sym typeface="Century Gothic"/>
              </a:rPr>
              <a:t>u</a:t>
            </a:r>
            <a:r>
              <a:rPr lang="es-AR" sz="2800" kern="0" dirty="0">
                <a:solidFill>
                  <a:srgbClr val="002060"/>
                </a:solidFill>
                <a:latin typeface="Century Gothic"/>
                <a:ea typeface="Century Gothic"/>
                <a:cs typeface="Century Gothic"/>
                <a:sym typeface="Century Gothic"/>
              </a:rPr>
              <a:t>s</a:t>
            </a:r>
            <a:r>
              <a:rPr lang="en-GB" sz="2800" b="1" dirty="0">
                <a:solidFill>
                  <a:srgbClr val="FF0066"/>
                </a:solidFill>
                <a:latin typeface="Century Gothic"/>
                <a:ea typeface="Century Gothic"/>
                <a:cs typeface="Century Gothic"/>
                <a:sym typeface="Century Gothic"/>
              </a:rPr>
              <a:t>a</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32" name="Google Shape;132;p2"/>
          <p:cNvSpPr txBox="1"/>
          <p:nvPr/>
        </p:nvSpPr>
        <p:spPr>
          <a:xfrm>
            <a:off x="6149541" y="-4381"/>
            <a:ext cx="419980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noProof="0" dirty="0">
                <a:solidFill>
                  <a:srgbClr val="002060"/>
                </a:solidFill>
                <a:latin typeface="Century Gothic"/>
                <a:ea typeface="Century Gothic"/>
                <a:cs typeface="Century Gothic"/>
                <a:sym typeface="Century Gothic"/>
              </a:rPr>
              <a:t>B</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Lee los</a:t>
            </a:r>
            <a:r>
              <a:rPr kumimoji="0" lang="en-GB" sz="28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meses</a:t>
            </a:r>
            <a:r>
              <a:rPr kumimoji="0" lang="en-GB" sz="28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en </a:t>
            </a:r>
            <a:r>
              <a:rPr kumimoji="0" lang="en-GB" sz="2800" b="0"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orden</a:t>
            </a:r>
            <a:r>
              <a:rPr kumimoji="0" lang="en-GB" sz="28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cronológico</a:t>
            </a:r>
            <a:r>
              <a:rPr kumimoji="0" lang="en-GB" sz="28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133" name="Google Shape;133;p2"/>
          <p:cNvCxnSpPr/>
          <p:nvPr/>
        </p:nvCxnSpPr>
        <p:spPr>
          <a:xfrm>
            <a:off x="6083723" y="966590"/>
            <a:ext cx="0" cy="5306561"/>
          </a:xfrm>
          <a:prstGeom prst="straightConnector1">
            <a:avLst/>
          </a:prstGeom>
          <a:noFill/>
          <a:ln w="57150" cap="flat" cmpd="sng">
            <a:solidFill>
              <a:srgbClr val="002060"/>
            </a:solidFill>
            <a:prstDash val="solid"/>
            <a:miter lim="800000"/>
            <a:headEnd type="none" w="sm" len="sm"/>
            <a:tailEnd type="none" w="sm" len="sm"/>
          </a:ln>
        </p:spPr>
      </p:cxnSp>
      <p:sp>
        <p:nvSpPr>
          <p:cNvPr id="153" name="Google Shape;153;p2"/>
          <p:cNvSpPr txBox="1"/>
          <p:nvPr/>
        </p:nvSpPr>
        <p:spPr>
          <a:xfrm>
            <a:off x="3273636" y="-15749"/>
            <a:ext cx="930635"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3942398" y="-15749"/>
            <a:ext cx="930635"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[o]</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7" name="Google Shape;157;p2"/>
          <p:cNvSpPr txBox="1"/>
          <p:nvPr/>
        </p:nvSpPr>
        <p:spPr>
          <a:xfrm>
            <a:off x="166983" y="949686"/>
            <a:ext cx="574382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 </a:t>
            </a:r>
            <a:r>
              <a:rPr lang="en-GB" sz="2800" kern="0" dirty="0" err="1">
                <a:solidFill>
                  <a:srgbClr val="002060"/>
                </a:solidFill>
                <a:latin typeface="Century Gothic"/>
                <a:ea typeface="Century Gothic"/>
                <a:cs typeface="Century Gothic"/>
                <a:sym typeface="Century Gothic"/>
              </a:rPr>
              <a:t>Escucha</a:t>
            </a:r>
            <a:r>
              <a:rPr lang="en-GB" sz="2800" kern="0" dirty="0">
                <a:solidFill>
                  <a:srgbClr val="002060"/>
                </a:solidFill>
                <a:latin typeface="Century Gothic"/>
                <a:ea typeface="Century Gothic"/>
                <a:cs typeface="Century Gothic"/>
                <a:sym typeface="Century Gothic"/>
              </a:rPr>
              <a:t>. ¿</a:t>
            </a:r>
            <a:r>
              <a:rPr lang="en-GB" sz="2800" kern="0" dirty="0" err="1">
                <a:solidFill>
                  <a:srgbClr val="002060"/>
                </a:solidFill>
                <a:latin typeface="Century Gothic"/>
                <a:ea typeface="Century Gothic"/>
                <a:cs typeface="Century Gothic"/>
                <a:sym typeface="Century Gothic"/>
              </a:rPr>
              <a:t>Qué</a:t>
            </a:r>
            <a:r>
              <a:rPr lang="en-GB" sz="2800" kern="0" dirty="0">
                <a:solidFill>
                  <a:srgbClr val="002060"/>
                </a:solidFill>
                <a:latin typeface="Century Gothic"/>
                <a:ea typeface="Century Gothic"/>
                <a:cs typeface="Century Gothic"/>
                <a:sym typeface="Century Gothic"/>
              </a:rPr>
              <a:t> palabra es?</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6" name="Google Shape;164;p2" descr="Speech Icon, Voice, Talking, Audio, Speech">
            <a:extLst>
              <a:ext uri="{FF2B5EF4-FFF2-40B4-BE49-F238E27FC236}">
                <a16:creationId xmlns:a16="http://schemas.microsoft.com/office/drawing/2014/main" id="{B6BFA36D-E6ED-4406-BEB2-0D48C173FC5F}"/>
              </a:ext>
            </a:extLst>
          </p:cNvPr>
          <p:cNvPicPr preferRelativeResize="0"/>
          <p:nvPr/>
        </p:nvPicPr>
        <p:blipFill rotWithShape="1">
          <a:blip r:embed="rId21">
            <a:alphaModFix/>
          </a:blip>
          <a:srcRect/>
          <a:stretch/>
        </p:blipFill>
        <p:spPr>
          <a:xfrm>
            <a:off x="11140414" y="91888"/>
            <a:ext cx="776168" cy="776168"/>
          </a:xfrm>
          <a:prstGeom prst="rect">
            <a:avLst/>
          </a:prstGeom>
          <a:noFill/>
          <a:ln>
            <a:noFill/>
          </a:ln>
        </p:spPr>
      </p:pic>
      <p:sp>
        <p:nvSpPr>
          <p:cNvPr id="27" name="Google Shape;112;p3">
            <a:extLst>
              <a:ext uri="{FF2B5EF4-FFF2-40B4-BE49-F238E27FC236}">
                <a16:creationId xmlns:a16="http://schemas.microsoft.com/office/drawing/2014/main" id="{964A3F23-4D34-45B4-9C75-0E17A504C93E}"/>
              </a:ext>
            </a:extLst>
          </p:cNvPr>
          <p:cNvSpPr txBox="1"/>
          <p:nvPr/>
        </p:nvSpPr>
        <p:spPr>
          <a:xfrm>
            <a:off x="106211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28" name="Google Shape;155;p2">
            <a:extLst>
              <a:ext uri="{FF2B5EF4-FFF2-40B4-BE49-F238E27FC236}">
                <a16:creationId xmlns:a16="http://schemas.microsoft.com/office/drawing/2014/main" id="{70EEE0F2-C118-41B9-9752-0AD7B8BFD99D}"/>
              </a:ext>
            </a:extLst>
          </p:cNvPr>
          <p:cNvSpPr txBox="1"/>
          <p:nvPr/>
        </p:nvSpPr>
        <p:spPr>
          <a:xfrm>
            <a:off x="4611160" y="-43454"/>
            <a:ext cx="930635"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[u]</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9" name="Google Shape;158;p2">
            <a:extLst>
              <a:ext uri="{FF2B5EF4-FFF2-40B4-BE49-F238E27FC236}">
                <a16:creationId xmlns:a16="http://schemas.microsoft.com/office/drawing/2014/main" id="{2B8D275F-A2A4-4934-98D0-AF516832CD01}"/>
              </a:ext>
            </a:extLst>
          </p:cNvPr>
          <p:cNvSpPr txBox="1"/>
          <p:nvPr/>
        </p:nvSpPr>
        <p:spPr>
          <a:xfrm>
            <a:off x="1621717" y="1847107"/>
            <a:ext cx="534655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s-AR" sz="2800" kern="0" dirty="0">
                <a:solidFill>
                  <a:srgbClr val="002060"/>
                </a:solidFill>
                <a:latin typeface="Century Gothic"/>
                <a:ea typeface="Century Gothic"/>
                <a:cs typeface="Century Gothic"/>
                <a:sym typeface="Century Gothic"/>
              </a:rPr>
              <a:t>mor</a:t>
            </a:r>
            <a:r>
              <a:rPr lang="en-GB" sz="2800" b="1" dirty="0">
                <a:solidFill>
                  <a:srgbClr val="FF0066"/>
                </a:solidFill>
                <a:latin typeface="Century Gothic"/>
                <a:ea typeface="Century Gothic"/>
                <a:cs typeface="Century Gothic"/>
                <a:sym typeface="Century Gothic"/>
              </a:rPr>
              <a:t>o</a:t>
            </a:r>
            <a:r>
              <a:rPr lang="es-AR" sz="2800" kern="0" dirty="0">
                <a:solidFill>
                  <a:srgbClr val="002060"/>
                </a:solidFill>
                <a:latin typeface="Century Gothic"/>
                <a:ea typeface="Century Gothic"/>
                <a:cs typeface="Century Gothic"/>
                <a:sym typeface="Century Gothic"/>
              </a:rPr>
              <a:t>	  |    mor</a:t>
            </a:r>
            <a:r>
              <a:rPr lang="en-GB" sz="2800" b="1" dirty="0">
                <a:solidFill>
                  <a:srgbClr val="FF0066"/>
                </a:solidFill>
                <a:latin typeface="Century Gothic"/>
                <a:ea typeface="Century Gothic"/>
                <a:cs typeface="Century Gothic"/>
                <a:sym typeface="Century Gothic"/>
              </a:rPr>
              <a:t>a</a:t>
            </a: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0" name="Google Shape;158;p2">
            <a:extLst>
              <a:ext uri="{FF2B5EF4-FFF2-40B4-BE49-F238E27FC236}">
                <a16:creationId xmlns:a16="http://schemas.microsoft.com/office/drawing/2014/main" id="{97D0D930-3FFC-428F-849D-572CFFBCAED6}"/>
              </a:ext>
            </a:extLst>
          </p:cNvPr>
          <p:cNvSpPr txBox="1"/>
          <p:nvPr/>
        </p:nvSpPr>
        <p:spPr>
          <a:xfrm>
            <a:off x="881043" y="1833567"/>
            <a:ext cx="108135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b="1" kern="0" dirty="0">
                <a:solidFill>
                  <a:srgbClr val="002060"/>
                </a:solidFill>
                <a:latin typeface="Century Gothic"/>
                <a:ea typeface="Century Gothic"/>
                <a:cs typeface="Century Gothic"/>
                <a:sym typeface="Century Gothic"/>
              </a:rPr>
              <a:t>[EJ]</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1" name="Google Shape;158;p2">
            <a:extLst>
              <a:ext uri="{FF2B5EF4-FFF2-40B4-BE49-F238E27FC236}">
                <a16:creationId xmlns:a16="http://schemas.microsoft.com/office/drawing/2014/main" id="{B2F9D06E-2923-485F-9C92-B4A2BF3AF2A5}"/>
              </a:ext>
            </a:extLst>
          </p:cNvPr>
          <p:cNvSpPr txBox="1"/>
          <p:nvPr/>
        </p:nvSpPr>
        <p:spPr>
          <a:xfrm>
            <a:off x="893083" y="2441623"/>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p>
        </p:txBody>
      </p:sp>
      <p:sp>
        <p:nvSpPr>
          <p:cNvPr id="32" name="Google Shape;158;p2">
            <a:extLst>
              <a:ext uri="{FF2B5EF4-FFF2-40B4-BE49-F238E27FC236}">
                <a16:creationId xmlns:a16="http://schemas.microsoft.com/office/drawing/2014/main" id="{0A4F6AF9-F332-45F3-A030-43A5A12061BC}"/>
              </a:ext>
            </a:extLst>
          </p:cNvPr>
          <p:cNvSpPr txBox="1"/>
          <p:nvPr/>
        </p:nvSpPr>
        <p:spPr>
          <a:xfrm>
            <a:off x="1599217" y="2464788"/>
            <a:ext cx="534655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s-AR" sz="2800" kern="0" dirty="0">
                <a:solidFill>
                  <a:srgbClr val="002060"/>
                </a:solidFill>
                <a:latin typeface="Century Gothic"/>
                <a:ea typeface="Century Gothic"/>
                <a:cs typeface="Century Gothic"/>
                <a:sym typeface="Century Gothic"/>
              </a:rPr>
              <a:t>can</a:t>
            </a:r>
            <a:r>
              <a:rPr lang="en-GB" sz="2800" b="1" dirty="0">
                <a:solidFill>
                  <a:srgbClr val="FF0066"/>
                </a:solidFill>
                <a:latin typeface="Century Gothic"/>
                <a:ea typeface="Century Gothic"/>
                <a:cs typeface="Century Gothic"/>
                <a:sym typeface="Century Gothic"/>
              </a:rPr>
              <a:t>o</a:t>
            </a:r>
            <a:r>
              <a:rPr lang="es-AR" sz="2800" kern="0" dirty="0">
                <a:solidFill>
                  <a:srgbClr val="002060"/>
                </a:solidFill>
                <a:latin typeface="Century Gothic"/>
                <a:ea typeface="Century Gothic"/>
                <a:cs typeface="Century Gothic"/>
                <a:sym typeface="Century Gothic"/>
              </a:rPr>
              <a:t>  |    c</a:t>
            </a:r>
            <a:r>
              <a:rPr lang="en-GB" sz="2800" b="1" dirty="0">
                <a:solidFill>
                  <a:srgbClr val="FF0066"/>
                </a:solidFill>
                <a:latin typeface="Century Gothic"/>
                <a:ea typeface="Century Gothic"/>
                <a:cs typeface="Century Gothic"/>
                <a:sym typeface="Century Gothic"/>
              </a:rPr>
              <a:t>u</a:t>
            </a:r>
            <a:r>
              <a:rPr lang="es-AR" sz="2800" kern="0" dirty="0" err="1">
                <a:solidFill>
                  <a:srgbClr val="002060"/>
                </a:solidFill>
                <a:latin typeface="Century Gothic"/>
                <a:ea typeface="Century Gothic"/>
                <a:cs typeface="Century Gothic"/>
                <a:sym typeface="Century Gothic"/>
              </a:rPr>
              <a:t>na</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3" name="Google Shape;158;p2">
            <a:extLst>
              <a:ext uri="{FF2B5EF4-FFF2-40B4-BE49-F238E27FC236}">
                <a16:creationId xmlns:a16="http://schemas.microsoft.com/office/drawing/2014/main" id="{221D525E-31D6-4083-A98F-D1DA8B3B42FC}"/>
              </a:ext>
            </a:extLst>
          </p:cNvPr>
          <p:cNvSpPr txBox="1"/>
          <p:nvPr/>
        </p:nvSpPr>
        <p:spPr>
          <a:xfrm>
            <a:off x="907255" y="3081315"/>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p>
        </p:txBody>
      </p:sp>
      <p:sp>
        <p:nvSpPr>
          <p:cNvPr id="34" name="Google Shape;158;p2">
            <a:extLst>
              <a:ext uri="{FF2B5EF4-FFF2-40B4-BE49-F238E27FC236}">
                <a16:creationId xmlns:a16="http://schemas.microsoft.com/office/drawing/2014/main" id="{A5D5964E-8803-41B9-A205-2B9678D1E6F4}"/>
              </a:ext>
            </a:extLst>
          </p:cNvPr>
          <p:cNvSpPr txBox="1"/>
          <p:nvPr/>
        </p:nvSpPr>
        <p:spPr>
          <a:xfrm>
            <a:off x="1613389" y="3104480"/>
            <a:ext cx="534655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s-AR" sz="2800" kern="0" dirty="0" err="1">
                <a:solidFill>
                  <a:srgbClr val="002060"/>
                </a:solidFill>
                <a:latin typeface="Century Gothic"/>
                <a:ea typeface="Century Gothic"/>
                <a:cs typeface="Century Gothic"/>
                <a:sym typeface="Century Gothic"/>
              </a:rPr>
              <a:t>pas</a:t>
            </a:r>
            <a:r>
              <a:rPr lang="en-GB" sz="2800" b="1" dirty="0">
                <a:solidFill>
                  <a:srgbClr val="FF0066"/>
                </a:solidFill>
                <a:latin typeface="Century Gothic"/>
                <a:ea typeface="Century Gothic"/>
                <a:cs typeface="Century Gothic"/>
                <a:sym typeface="Century Gothic"/>
              </a:rPr>
              <a:t>o</a:t>
            </a:r>
            <a:r>
              <a:rPr lang="es-AR" sz="2800" kern="0" dirty="0">
                <a:solidFill>
                  <a:srgbClr val="002060"/>
                </a:solidFill>
                <a:latin typeface="Century Gothic"/>
                <a:ea typeface="Century Gothic"/>
                <a:cs typeface="Century Gothic"/>
                <a:sym typeface="Century Gothic"/>
              </a:rPr>
              <a:t>  |    p</a:t>
            </a:r>
            <a:r>
              <a:rPr lang="en-GB" sz="2800" b="1" dirty="0">
                <a:solidFill>
                  <a:srgbClr val="FF0066"/>
                </a:solidFill>
                <a:latin typeface="Century Gothic"/>
                <a:ea typeface="Century Gothic"/>
                <a:cs typeface="Century Gothic"/>
                <a:sym typeface="Century Gothic"/>
              </a:rPr>
              <a:t>a</a:t>
            </a:r>
            <a:r>
              <a:rPr lang="es-AR" sz="2800" kern="0" dirty="0">
                <a:solidFill>
                  <a:srgbClr val="002060"/>
                </a:solidFill>
                <a:latin typeface="Century Gothic"/>
                <a:ea typeface="Century Gothic"/>
                <a:cs typeface="Century Gothic"/>
                <a:sym typeface="Century Gothic"/>
              </a:rPr>
              <a:t>s</a:t>
            </a:r>
            <a:r>
              <a:rPr lang="en-GB" sz="2800" b="1" dirty="0">
                <a:solidFill>
                  <a:srgbClr val="FF0066"/>
                </a:solidFill>
                <a:latin typeface="Century Gothic"/>
                <a:ea typeface="Century Gothic"/>
                <a:cs typeface="Century Gothic"/>
                <a:sym typeface="Century Gothic"/>
              </a:rPr>
              <a:t>a</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5" name="Google Shape;158;p2">
            <a:extLst>
              <a:ext uri="{FF2B5EF4-FFF2-40B4-BE49-F238E27FC236}">
                <a16:creationId xmlns:a16="http://schemas.microsoft.com/office/drawing/2014/main" id="{DAE0436B-9373-440B-93FC-294C50D91903}"/>
              </a:ext>
            </a:extLst>
          </p:cNvPr>
          <p:cNvSpPr txBox="1"/>
          <p:nvPr/>
        </p:nvSpPr>
        <p:spPr>
          <a:xfrm>
            <a:off x="893083" y="3741332"/>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p>
        </p:txBody>
      </p:sp>
      <p:sp>
        <p:nvSpPr>
          <p:cNvPr id="37" name="Google Shape;158;p2">
            <a:extLst>
              <a:ext uri="{FF2B5EF4-FFF2-40B4-BE49-F238E27FC236}">
                <a16:creationId xmlns:a16="http://schemas.microsoft.com/office/drawing/2014/main" id="{E6573E4B-8E89-4979-BD0A-1404FE291394}"/>
              </a:ext>
            </a:extLst>
          </p:cNvPr>
          <p:cNvSpPr txBox="1"/>
          <p:nvPr/>
        </p:nvSpPr>
        <p:spPr>
          <a:xfrm>
            <a:off x="907256" y="4430008"/>
            <a:ext cx="8779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p>
        </p:txBody>
      </p:sp>
      <p:sp>
        <p:nvSpPr>
          <p:cNvPr id="38" name="Google Shape;158;p2">
            <a:extLst>
              <a:ext uri="{FF2B5EF4-FFF2-40B4-BE49-F238E27FC236}">
                <a16:creationId xmlns:a16="http://schemas.microsoft.com/office/drawing/2014/main" id="{CEAACA2A-6023-4670-ACF0-393220B34D9B}"/>
              </a:ext>
            </a:extLst>
          </p:cNvPr>
          <p:cNvSpPr txBox="1"/>
          <p:nvPr/>
        </p:nvSpPr>
        <p:spPr>
          <a:xfrm>
            <a:off x="1613389" y="4453173"/>
            <a:ext cx="534655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s-AR" sz="2800" kern="0" dirty="0">
                <a:solidFill>
                  <a:srgbClr val="002060"/>
                </a:solidFill>
                <a:latin typeface="Century Gothic"/>
                <a:ea typeface="Century Gothic"/>
                <a:cs typeface="Century Gothic"/>
                <a:sym typeface="Century Gothic"/>
              </a:rPr>
              <a:t>d</a:t>
            </a:r>
            <a:r>
              <a:rPr lang="en-GB" sz="2800" b="1" dirty="0">
                <a:solidFill>
                  <a:srgbClr val="FF0066"/>
                </a:solidFill>
                <a:latin typeface="Century Gothic"/>
                <a:ea typeface="Century Gothic"/>
                <a:cs typeface="Century Gothic"/>
                <a:sym typeface="Century Gothic"/>
              </a:rPr>
              <a:t>u</a:t>
            </a:r>
            <a:r>
              <a:rPr lang="es-AR" sz="2800" kern="0" dirty="0">
                <a:solidFill>
                  <a:srgbClr val="002060"/>
                </a:solidFill>
                <a:latin typeface="Century Gothic"/>
                <a:ea typeface="Century Gothic"/>
                <a:cs typeface="Century Gothic"/>
                <a:sym typeface="Century Gothic"/>
              </a:rPr>
              <a:t>d</a:t>
            </a:r>
            <a:r>
              <a:rPr lang="en-GB" sz="2800" b="1" dirty="0">
                <a:solidFill>
                  <a:srgbClr val="FF0066"/>
                </a:solidFill>
                <a:latin typeface="Century Gothic"/>
                <a:ea typeface="Century Gothic"/>
                <a:cs typeface="Century Gothic"/>
                <a:sym typeface="Century Gothic"/>
              </a:rPr>
              <a:t>a</a:t>
            </a:r>
            <a:r>
              <a:rPr lang="es-AR" sz="2800" kern="0" dirty="0">
                <a:solidFill>
                  <a:srgbClr val="002060"/>
                </a:solidFill>
                <a:latin typeface="Century Gothic"/>
                <a:ea typeface="Century Gothic"/>
                <a:cs typeface="Century Gothic"/>
                <a:sym typeface="Century Gothic"/>
              </a:rPr>
              <a:t>  |    d</a:t>
            </a:r>
            <a:r>
              <a:rPr lang="en-GB" sz="2800" b="1" dirty="0">
                <a:solidFill>
                  <a:srgbClr val="FF0066"/>
                </a:solidFill>
                <a:latin typeface="Century Gothic"/>
                <a:ea typeface="Century Gothic"/>
                <a:cs typeface="Century Gothic"/>
                <a:sym typeface="Century Gothic"/>
              </a:rPr>
              <a:t>u</a:t>
            </a:r>
            <a:r>
              <a:rPr lang="es-AR" sz="2800" kern="0" dirty="0">
                <a:solidFill>
                  <a:srgbClr val="002060"/>
                </a:solidFill>
                <a:latin typeface="Century Gothic"/>
                <a:ea typeface="Century Gothic"/>
                <a:cs typeface="Century Gothic"/>
                <a:sym typeface="Century Gothic"/>
              </a:rPr>
              <a:t>d</a:t>
            </a:r>
            <a:r>
              <a:rPr lang="en-GB" sz="2800" b="1" dirty="0">
                <a:solidFill>
                  <a:srgbClr val="FF0066"/>
                </a:solidFill>
                <a:latin typeface="Century Gothic"/>
                <a:ea typeface="Century Gothic"/>
                <a:cs typeface="Century Gothic"/>
                <a:sym typeface="Century Gothic"/>
              </a:rPr>
              <a:t>o</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9" name="Google Shape;158;p2">
            <a:extLst>
              <a:ext uri="{FF2B5EF4-FFF2-40B4-BE49-F238E27FC236}">
                <a16:creationId xmlns:a16="http://schemas.microsoft.com/office/drawing/2014/main" id="{1AB2A6D0-2D79-4D8C-9263-2A40977488BB}"/>
              </a:ext>
            </a:extLst>
          </p:cNvPr>
          <p:cNvSpPr txBox="1"/>
          <p:nvPr/>
        </p:nvSpPr>
        <p:spPr>
          <a:xfrm>
            <a:off x="896619" y="5149612"/>
            <a:ext cx="8779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[5]</a:t>
            </a:r>
          </a:p>
        </p:txBody>
      </p:sp>
      <p:sp>
        <p:nvSpPr>
          <p:cNvPr id="40" name="Google Shape;158;p2">
            <a:extLst>
              <a:ext uri="{FF2B5EF4-FFF2-40B4-BE49-F238E27FC236}">
                <a16:creationId xmlns:a16="http://schemas.microsoft.com/office/drawing/2014/main" id="{52EE9DE2-D46F-40C9-AE8F-2506CB8B4A42}"/>
              </a:ext>
            </a:extLst>
          </p:cNvPr>
          <p:cNvSpPr txBox="1"/>
          <p:nvPr/>
        </p:nvSpPr>
        <p:spPr>
          <a:xfrm>
            <a:off x="1602752" y="5172777"/>
            <a:ext cx="534655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s-AR" sz="2800" kern="0" dirty="0">
                <a:solidFill>
                  <a:srgbClr val="002060"/>
                </a:solidFill>
                <a:latin typeface="Century Gothic"/>
                <a:ea typeface="Century Gothic"/>
                <a:cs typeface="Century Gothic"/>
                <a:sym typeface="Century Gothic"/>
              </a:rPr>
              <a:t>r</a:t>
            </a:r>
            <a:r>
              <a:rPr lang="en-GB" sz="2800" b="1" dirty="0">
                <a:solidFill>
                  <a:srgbClr val="FF0066"/>
                </a:solidFill>
                <a:latin typeface="Century Gothic"/>
                <a:ea typeface="Century Gothic"/>
                <a:cs typeface="Century Gothic"/>
                <a:sym typeface="Century Gothic"/>
              </a:rPr>
              <a:t>i</a:t>
            </a:r>
            <a:r>
              <a:rPr lang="es-AR" sz="2800" kern="0" dirty="0">
                <a:solidFill>
                  <a:srgbClr val="002060"/>
                </a:solidFill>
                <a:latin typeface="Century Gothic"/>
                <a:ea typeface="Century Gothic"/>
                <a:cs typeface="Century Gothic"/>
                <a:sym typeface="Century Gothic"/>
              </a:rPr>
              <a:t>m</a:t>
            </a:r>
            <a:r>
              <a:rPr lang="en-GB" sz="2800" b="1" dirty="0">
                <a:solidFill>
                  <a:srgbClr val="FF0066"/>
                </a:solidFill>
                <a:latin typeface="Century Gothic"/>
                <a:ea typeface="Century Gothic"/>
                <a:cs typeface="Century Gothic"/>
                <a:sym typeface="Century Gothic"/>
              </a:rPr>
              <a:t>a</a:t>
            </a:r>
            <a:r>
              <a:rPr lang="es-AR" sz="2800" kern="0" dirty="0">
                <a:solidFill>
                  <a:srgbClr val="002060"/>
                </a:solidFill>
                <a:latin typeface="Century Gothic"/>
                <a:ea typeface="Century Gothic"/>
                <a:cs typeface="Century Gothic"/>
                <a:sym typeface="Century Gothic"/>
              </a:rPr>
              <a:t>    |    r</a:t>
            </a:r>
            <a:r>
              <a:rPr lang="en-GB" sz="2800" b="1" dirty="0">
                <a:solidFill>
                  <a:srgbClr val="FF0066"/>
                </a:solidFill>
                <a:latin typeface="Century Gothic"/>
                <a:ea typeface="Century Gothic"/>
                <a:cs typeface="Century Gothic"/>
                <a:sym typeface="Century Gothic"/>
              </a:rPr>
              <a:t>i</a:t>
            </a:r>
            <a:r>
              <a:rPr lang="es-AR" sz="2800" kern="0" dirty="0">
                <a:solidFill>
                  <a:srgbClr val="002060"/>
                </a:solidFill>
                <a:latin typeface="Century Gothic"/>
                <a:ea typeface="Century Gothic"/>
                <a:cs typeface="Century Gothic"/>
                <a:sym typeface="Century Gothic"/>
              </a:rPr>
              <a:t>m</a:t>
            </a:r>
            <a:r>
              <a:rPr lang="en-GB" sz="2800" b="1" dirty="0">
                <a:solidFill>
                  <a:srgbClr val="FF0066"/>
                </a:solidFill>
                <a:latin typeface="Century Gothic"/>
                <a:ea typeface="Century Gothic"/>
                <a:cs typeface="Century Gothic"/>
                <a:sym typeface="Century Gothic"/>
              </a:rPr>
              <a:t>o</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1" name="Rectangle: Rounded Corners 40">
            <a:extLst>
              <a:ext uri="{FF2B5EF4-FFF2-40B4-BE49-F238E27FC236}">
                <a16:creationId xmlns:a16="http://schemas.microsoft.com/office/drawing/2014/main" id="{2565C118-BF15-49B0-8CC1-09D6B5790461}"/>
              </a:ext>
            </a:extLst>
          </p:cNvPr>
          <p:cNvSpPr/>
          <p:nvPr/>
        </p:nvSpPr>
        <p:spPr>
          <a:xfrm>
            <a:off x="3241291" y="1898521"/>
            <a:ext cx="1266431"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3827ECAF-F4D9-4F0E-97ED-E588BDC7AF48}"/>
              </a:ext>
            </a:extLst>
          </p:cNvPr>
          <p:cNvSpPr/>
          <p:nvPr/>
        </p:nvSpPr>
        <p:spPr>
          <a:xfrm>
            <a:off x="1517638" y="2496166"/>
            <a:ext cx="1266431"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1FBE92ED-092F-4A38-BC0C-5CD3D406DCCF}"/>
              </a:ext>
            </a:extLst>
          </p:cNvPr>
          <p:cNvSpPr/>
          <p:nvPr/>
        </p:nvSpPr>
        <p:spPr>
          <a:xfrm>
            <a:off x="1540718" y="3154872"/>
            <a:ext cx="1266431"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B89E401F-578F-479A-86F1-4E243AFE7C8F}"/>
              </a:ext>
            </a:extLst>
          </p:cNvPr>
          <p:cNvSpPr/>
          <p:nvPr/>
        </p:nvSpPr>
        <p:spPr>
          <a:xfrm>
            <a:off x="3225928" y="3774626"/>
            <a:ext cx="1266431"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80B99971-7A6C-4F80-93D9-CB65458EFEAC}"/>
              </a:ext>
            </a:extLst>
          </p:cNvPr>
          <p:cNvSpPr/>
          <p:nvPr/>
        </p:nvSpPr>
        <p:spPr>
          <a:xfrm>
            <a:off x="1611512" y="4495903"/>
            <a:ext cx="1266431"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9BD2A94D-51D5-4BBA-B8AF-A2A7BD9F5DCE}"/>
              </a:ext>
            </a:extLst>
          </p:cNvPr>
          <p:cNvSpPr/>
          <p:nvPr/>
        </p:nvSpPr>
        <p:spPr>
          <a:xfrm>
            <a:off x="3264030" y="5183412"/>
            <a:ext cx="1266431"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Google Shape;132;p2">
            <a:extLst>
              <a:ext uri="{FF2B5EF4-FFF2-40B4-BE49-F238E27FC236}">
                <a16:creationId xmlns:a16="http://schemas.microsoft.com/office/drawing/2014/main" id="{2DF0D008-AD91-475C-8974-FC1A90D0196D}"/>
              </a:ext>
            </a:extLst>
          </p:cNvPr>
          <p:cNvSpPr txBox="1"/>
          <p:nvPr/>
        </p:nvSpPr>
        <p:spPr>
          <a:xfrm>
            <a:off x="6313866" y="864220"/>
            <a:ext cx="1728191"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m</a:t>
            </a:r>
            <a:r>
              <a:rPr kumimoji="0" lang="en-GB"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a</a:t>
            </a: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rz</a:t>
            </a:r>
            <a:r>
              <a:rPr lang="en-GB" sz="2800" b="1" kern="0" noProof="0" dirty="0" err="1">
                <a:solidFill>
                  <a:srgbClr val="FF0066"/>
                </a:solidFill>
                <a:latin typeface="Century Gothic"/>
                <a:ea typeface="Century Gothic"/>
                <a:cs typeface="Century Gothic"/>
                <a:sym typeface="Century Gothic"/>
              </a:rPr>
              <a:t>o</a:t>
            </a:r>
            <a:endPar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61" name="TextBox 60">
            <a:extLst>
              <a:ext uri="{FF2B5EF4-FFF2-40B4-BE49-F238E27FC236}">
                <a16:creationId xmlns:a16="http://schemas.microsoft.com/office/drawing/2014/main" id="{7ACA4A3A-DDB9-4567-938C-87EFDBA55CF1}"/>
              </a:ext>
            </a:extLst>
          </p:cNvPr>
          <p:cNvSpPr txBox="1"/>
          <p:nvPr/>
        </p:nvSpPr>
        <p:spPr>
          <a:xfrm>
            <a:off x="6313866" y="1347969"/>
            <a:ext cx="1434310" cy="523220"/>
          </a:xfrm>
          <a:prstGeom prst="rect">
            <a:avLst/>
          </a:prstGeom>
          <a:noFill/>
        </p:spPr>
        <p:txBody>
          <a:bodyPr wrap="square">
            <a:spAutoFit/>
          </a:bodyPr>
          <a:lstStyle/>
          <a:p>
            <a:pPr lvl="0">
              <a:buClr>
                <a:srgbClr val="000000"/>
              </a:buClr>
              <a:defRPr/>
            </a:pPr>
            <a:r>
              <a:rPr lang="it-IT" sz="2800" b="1" kern="0" dirty="0">
                <a:solidFill>
                  <a:srgbClr val="FF0066"/>
                </a:solidFill>
                <a:latin typeface="Century Gothic"/>
                <a:cs typeface="Arial"/>
                <a:sym typeface="Century Gothic"/>
              </a:rPr>
              <a:t>a</a:t>
            </a:r>
            <a:r>
              <a:rPr lang="it-IT" sz="2800" b="1" kern="0" dirty="0">
                <a:solidFill>
                  <a:srgbClr val="002060"/>
                </a:solidFill>
                <a:latin typeface="Century Gothic"/>
                <a:cs typeface="Arial"/>
                <a:sym typeface="Century Gothic"/>
              </a:rPr>
              <a:t>bril</a:t>
            </a:r>
          </a:p>
        </p:txBody>
      </p:sp>
      <p:sp>
        <p:nvSpPr>
          <p:cNvPr id="63" name="TextBox 62">
            <a:extLst>
              <a:ext uri="{FF2B5EF4-FFF2-40B4-BE49-F238E27FC236}">
                <a16:creationId xmlns:a16="http://schemas.microsoft.com/office/drawing/2014/main" id="{74C5C231-31B5-4917-9E1E-54DC7C9E76CE}"/>
              </a:ext>
            </a:extLst>
          </p:cNvPr>
          <p:cNvSpPr txBox="1"/>
          <p:nvPr/>
        </p:nvSpPr>
        <p:spPr>
          <a:xfrm>
            <a:off x="6286408" y="1884729"/>
            <a:ext cx="203831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a:noFill/>
                </a:ln>
                <a:solidFill>
                  <a:srgbClr val="002060"/>
                </a:solidFill>
                <a:effectLst/>
                <a:uLnTx/>
                <a:uFillTx/>
                <a:latin typeface="Century Gothic"/>
                <a:cs typeface="Arial"/>
                <a:sym typeface="Century Gothic"/>
              </a:rPr>
              <a:t>diciembre</a:t>
            </a:r>
            <a:endParaRPr kumimoji="0" lang="it-IT" sz="2800" b="1" i="0" u="none" strike="noStrike" kern="0" cap="none" spc="0" normalizeH="0" baseline="0" noProof="0" dirty="0">
              <a:ln>
                <a:noFill/>
              </a:ln>
              <a:solidFill>
                <a:srgbClr val="FF0066"/>
              </a:solidFill>
              <a:effectLst/>
              <a:uLnTx/>
              <a:uFillTx/>
              <a:latin typeface="Century Gothic"/>
              <a:cs typeface="Arial"/>
              <a:sym typeface="Century Gothic"/>
            </a:endParaRPr>
          </a:p>
        </p:txBody>
      </p:sp>
      <p:sp>
        <p:nvSpPr>
          <p:cNvPr id="65" name="TextBox 64">
            <a:extLst>
              <a:ext uri="{FF2B5EF4-FFF2-40B4-BE49-F238E27FC236}">
                <a16:creationId xmlns:a16="http://schemas.microsoft.com/office/drawing/2014/main" id="{D22F9C45-EAD5-4D60-909F-7E5C6CA07130}"/>
              </a:ext>
            </a:extLst>
          </p:cNvPr>
          <p:cNvSpPr txBox="1"/>
          <p:nvPr/>
        </p:nvSpPr>
        <p:spPr>
          <a:xfrm>
            <a:off x="6269006" y="2435092"/>
            <a:ext cx="1826980" cy="523220"/>
          </a:xfrm>
          <a:prstGeom prst="rect">
            <a:avLst/>
          </a:prstGeom>
          <a:noFill/>
        </p:spPr>
        <p:txBody>
          <a:bodyPr wrap="square">
            <a:spAutoFit/>
          </a:bodyPr>
          <a:lstStyle/>
          <a:p>
            <a:pPr lvl="0">
              <a:buClr>
                <a:srgbClr val="000000"/>
              </a:buClr>
              <a:defRPr/>
            </a:pPr>
            <a:r>
              <a:rPr lang="it-IT" sz="2800" b="1" kern="0" dirty="0">
                <a:solidFill>
                  <a:srgbClr val="FF0066"/>
                </a:solidFill>
                <a:latin typeface="Century Gothic"/>
                <a:cs typeface="Arial"/>
                <a:sym typeface="Century Gothic"/>
              </a:rPr>
              <a:t>o</a:t>
            </a:r>
            <a:r>
              <a:rPr lang="it-IT" sz="2800" b="1" kern="0" dirty="0">
                <a:solidFill>
                  <a:srgbClr val="002060"/>
                </a:solidFill>
                <a:latin typeface="Century Gothic"/>
                <a:cs typeface="Arial"/>
                <a:sym typeface="Century Gothic"/>
              </a:rPr>
              <a:t>ct</a:t>
            </a:r>
            <a:r>
              <a:rPr lang="it-IT" sz="2800" b="1" kern="0" dirty="0">
                <a:solidFill>
                  <a:srgbClr val="FF0066"/>
                </a:solidFill>
                <a:latin typeface="Century Gothic"/>
                <a:cs typeface="Arial"/>
                <a:sym typeface="Century Gothic"/>
              </a:rPr>
              <a:t>u</a:t>
            </a:r>
            <a:r>
              <a:rPr lang="it-IT" sz="2800" b="1" kern="0" dirty="0">
                <a:solidFill>
                  <a:srgbClr val="002060"/>
                </a:solidFill>
                <a:latin typeface="Century Gothic"/>
                <a:cs typeface="Arial"/>
                <a:sym typeface="Century Gothic"/>
              </a:rPr>
              <a:t>bre</a:t>
            </a:r>
            <a:endParaRPr lang="it-IT" sz="2800" b="1" kern="0" dirty="0">
              <a:solidFill>
                <a:srgbClr val="FF0066"/>
              </a:solidFill>
              <a:latin typeface="Century Gothic"/>
              <a:cs typeface="Arial"/>
              <a:sym typeface="Century Gothic"/>
            </a:endParaRPr>
          </a:p>
        </p:txBody>
      </p:sp>
      <p:sp>
        <p:nvSpPr>
          <p:cNvPr id="67" name="TextBox 66">
            <a:extLst>
              <a:ext uri="{FF2B5EF4-FFF2-40B4-BE49-F238E27FC236}">
                <a16:creationId xmlns:a16="http://schemas.microsoft.com/office/drawing/2014/main" id="{60BBCC90-1A25-4AD4-91EC-C205D40C3C6E}"/>
              </a:ext>
            </a:extLst>
          </p:cNvPr>
          <p:cNvSpPr txBox="1"/>
          <p:nvPr/>
        </p:nvSpPr>
        <p:spPr>
          <a:xfrm>
            <a:off x="6312138" y="2950262"/>
            <a:ext cx="14548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2800" b="1" kern="0" dirty="0">
                <a:solidFill>
                  <a:srgbClr val="002060"/>
                </a:solidFill>
                <a:latin typeface="Century Gothic"/>
                <a:cs typeface="Arial"/>
                <a:sym typeface="Century Gothic"/>
              </a:rPr>
              <a:t>j</a:t>
            </a:r>
            <a:r>
              <a:rPr lang="it-IT" sz="2800" b="1" kern="0" dirty="0">
                <a:solidFill>
                  <a:srgbClr val="FF0066"/>
                </a:solidFill>
                <a:latin typeface="Century Gothic"/>
                <a:cs typeface="Arial"/>
                <a:sym typeface="Century Gothic"/>
              </a:rPr>
              <a:t>u</a:t>
            </a:r>
            <a:r>
              <a:rPr lang="it-IT" sz="2800" b="1" kern="0" dirty="0">
                <a:solidFill>
                  <a:srgbClr val="002060"/>
                </a:solidFill>
                <a:latin typeface="Century Gothic"/>
                <a:cs typeface="Arial"/>
                <a:sym typeface="Century Gothic"/>
              </a:rPr>
              <a:t>li</a:t>
            </a:r>
            <a:r>
              <a:rPr lang="it-IT" sz="2800" b="1" kern="0" dirty="0">
                <a:solidFill>
                  <a:srgbClr val="FF0066"/>
                </a:solidFill>
                <a:latin typeface="Century Gothic"/>
                <a:cs typeface="Arial"/>
                <a:sym typeface="Century Gothic"/>
              </a:rPr>
              <a:t>o</a:t>
            </a:r>
          </a:p>
        </p:txBody>
      </p:sp>
      <p:sp>
        <p:nvSpPr>
          <p:cNvPr id="69" name="TextBox 68">
            <a:extLst>
              <a:ext uri="{FF2B5EF4-FFF2-40B4-BE49-F238E27FC236}">
                <a16:creationId xmlns:a16="http://schemas.microsoft.com/office/drawing/2014/main" id="{445BCEEE-702F-46FF-A2FC-8440FFAB5730}"/>
              </a:ext>
            </a:extLst>
          </p:cNvPr>
          <p:cNvSpPr txBox="1"/>
          <p:nvPr/>
        </p:nvSpPr>
        <p:spPr>
          <a:xfrm>
            <a:off x="6299916" y="3504650"/>
            <a:ext cx="144826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a:noFill/>
                </a:ln>
                <a:solidFill>
                  <a:srgbClr val="FF0066"/>
                </a:solidFill>
                <a:effectLst/>
                <a:uLnTx/>
                <a:uFillTx/>
                <a:latin typeface="Century Gothic"/>
                <a:cs typeface="Arial"/>
                <a:sym typeface="Century Gothic"/>
              </a:rPr>
              <a:t>a</a:t>
            </a:r>
            <a:r>
              <a:rPr kumimoji="0" lang="it-IT" sz="2800" b="1" i="0" u="none" strike="noStrike" kern="0" cap="none" spc="0" normalizeH="0" baseline="0" noProof="0" dirty="0">
                <a:ln>
                  <a:noFill/>
                </a:ln>
                <a:solidFill>
                  <a:srgbClr val="002060"/>
                </a:solidFill>
                <a:effectLst/>
                <a:uLnTx/>
                <a:uFillTx/>
                <a:latin typeface="Century Gothic"/>
                <a:cs typeface="Arial"/>
                <a:sym typeface="Century Gothic"/>
              </a:rPr>
              <a:t>g</a:t>
            </a:r>
            <a:r>
              <a:rPr kumimoji="0" lang="it-IT" sz="2800" b="1" i="0" u="none" strike="noStrike" kern="0" cap="none" spc="0" normalizeH="0" baseline="0" noProof="0" dirty="0">
                <a:ln>
                  <a:noFill/>
                </a:ln>
                <a:solidFill>
                  <a:srgbClr val="FF0066"/>
                </a:solidFill>
                <a:effectLst/>
                <a:uLnTx/>
                <a:uFillTx/>
                <a:latin typeface="Century Gothic"/>
                <a:cs typeface="Arial"/>
                <a:sym typeface="Century Gothic"/>
              </a:rPr>
              <a:t>o</a:t>
            </a:r>
            <a:r>
              <a:rPr kumimoji="0" lang="it-IT" sz="2800" b="1" i="0" u="none" strike="noStrike" kern="0" cap="none" spc="0" normalizeH="0" baseline="0" noProof="0" dirty="0">
                <a:ln>
                  <a:noFill/>
                </a:ln>
                <a:solidFill>
                  <a:srgbClr val="002060"/>
                </a:solidFill>
                <a:effectLst/>
                <a:uLnTx/>
                <a:uFillTx/>
                <a:latin typeface="Century Gothic"/>
                <a:cs typeface="Arial"/>
                <a:sym typeface="Century Gothic"/>
              </a:rPr>
              <a:t>st</a:t>
            </a:r>
            <a:r>
              <a:rPr kumimoji="0" lang="it-IT" sz="2800" b="1" i="0" u="none" strike="noStrike" kern="0" cap="none" spc="0" normalizeH="0" baseline="0" noProof="0" dirty="0">
                <a:ln>
                  <a:noFill/>
                </a:ln>
                <a:solidFill>
                  <a:srgbClr val="FF0066"/>
                </a:solidFill>
                <a:effectLst/>
                <a:uLnTx/>
                <a:uFillTx/>
                <a:latin typeface="Century Gothic"/>
                <a:cs typeface="Arial"/>
                <a:sym typeface="Century Gothic"/>
              </a:rPr>
              <a:t>o</a:t>
            </a:r>
          </a:p>
        </p:txBody>
      </p:sp>
      <p:sp>
        <p:nvSpPr>
          <p:cNvPr id="71" name="TextBox 70">
            <a:extLst>
              <a:ext uri="{FF2B5EF4-FFF2-40B4-BE49-F238E27FC236}">
                <a16:creationId xmlns:a16="http://schemas.microsoft.com/office/drawing/2014/main" id="{93DC076F-8127-4430-B9F1-285EF938220E}"/>
              </a:ext>
            </a:extLst>
          </p:cNvPr>
          <p:cNvSpPr txBox="1"/>
          <p:nvPr/>
        </p:nvSpPr>
        <p:spPr>
          <a:xfrm>
            <a:off x="6261271" y="4013878"/>
            <a:ext cx="22828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2800" b="1" kern="0" dirty="0">
                <a:solidFill>
                  <a:srgbClr val="002060"/>
                </a:solidFill>
                <a:latin typeface="Century Gothic"/>
                <a:cs typeface="Arial"/>
                <a:sym typeface="Century Gothic"/>
              </a:rPr>
              <a:t>n</a:t>
            </a:r>
            <a:r>
              <a:rPr lang="it-IT" sz="2800" b="1" kern="0" dirty="0">
                <a:solidFill>
                  <a:srgbClr val="FF0066"/>
                </a:solidFill>
                <a:latin typeface="Century Gothic"/>
                <a:cs typeface="Arial"/>
                <a:sym typeface="Century Gothic"/>
              </a:rPr>
              <a:t>o</a:t>
            </a:r>
            <a:r>
              <a:rPr lang="it-IT" sz="2800" b="1" kern="0" dirty="0">
                <a:solidFill>
                  <a:srgbClr val="002060"/>
                </a:solidFill>
                <a:latin typeface="Century Gothic"/>
                <a:cs typeface="Arial"/>
                <a:sym typeface="Century Gothic"/>
              </a:rPr>
              <a:t>viembre</a:t>
            </a:r>
            <a:endParaRPr lang="it-IT" sz="2800" b="1" kern="0" dirty="0">
              <a:solidFill>
                <a:srgbClr val="FF0066"/>
              </a:solidFill>
              <a:latin typeface="Century Gothic"/>
              <a:cs typeface="Arial"/>
              <a:sym typeface="Century Gothic"/>
            </a:endParaRPr>
          </a:p>
        </p:txBody>
      </p:sp>
      <p:sp>
        <p:nvSpPr>
          <p:cNvPr id="73" name="TextBox 72">
            <a:extLst>
              <a:ext uri="{FF2B5EF4-FFF2-40B4-BE49-F238E27FC236}">
                <a16:creationId xmlns:a16="http://schemas.microsoft.com/office/drawing/2014/main" id="{245B03FA-632F-4BBC-AE6B-32D0A96602F5}"/>
              </a:ext>
            </a:extLst>
          </p:cNvPr>
          <p:cNvSpPr txBox="1"/>
          <p:nvPr/>
        </p:nvSpPr>
        <p:spPr>
          <a:xfrm>
            <a:off x="6283792" y="4468796"/>
            <a:ext cx="171124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2800" b="1" kern="0" noProof="0" dirty="0">
                <a:solidFill>
                  <a:srgbClr val="002060"/>
                </a:solidFill>
                <a:latin typeface="Century Gothic"/>
                <a:cs typeface="Arial"/>
                <a:sym typeface="Century Gothic"/>
              </a:rPr>
              <a:t>ener</a:t>
            </a:r>
            <a:r>
              <a:rPr lang="it-IT" sz="2800" b="1" kern="0" noProof="0" dirty="0">
                <a:solidFill>
                  <a:srgbClr val="FF0066"/>
                </a:solidFill>
                <a:latin typeface="Century Gothic"/>
                <a:cs typeface="Arial"/>
                <a:sym typeface="Century Gothic"/>
              </a:rPr>
              <a:t>o</a:t>
            </a:r>
            <a:r>
              <a:rPr lang="it-IT" sz="2800" b="1" kern="0" noProof="0" dirty="0">
                <a:solidFill>
                  <a:srgbClr val="002060"/>
                </a:solidFill>
                <a:latin typeface="Century Gothic"/>
                <a:cs typeface="Arial"/>
                <a:sym typeface="Century Gothic"/>
              </a:rPr>
              <a:t> </a:t>
            </a:r>
          </a:p>
        </p:txBody>
      </p:sp>
      <p:sp>
        <p:nvSpPr>
          <p:cNvPr id="75" name="TextBox 74">
            <a:extLst>
              <a:ext uri="{FF2B5EF4-FFF2-40B4-BE49-F238E27FC236}">
                <a16:creationId xmlns:a16="http://schemas.microsoft.com/office/drawing/2014/main" id="{46E6026B-FB3C-4568-9BE8-42438A9C4E57}"/>
              </a:ext>
            </a:extLst>
          </p:cNvPr>
          <p:cNvSpPr txBox="1"/>
          <p:nvPr/>
        </p:nvSpPr>
        <p:spPr>
          <a:xfrm>
            <a:off x="6262097" y="4895504"/>
            <a:ext cx="229653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dirty="0">
                <a:ln>
                  <a:noFill/>
                </a:ln>
                <a:solidFill>
                  <a:srgbClr val="002060"/>
                </a:solidFill>
                <a:effectLst/>
                <a:uLnTx/>
                <a:uFillTx/>
                <a:latin typeface="Century Gothic"/>
                <a:cs typeface="Arial"/>
                <a:sym typeface="Century Gothic"/>
              </a:rPr>
              <a:t>septiembre</a:t>
            </a:r>
            <a:endParaRPr kumimoji="0" lang="it-IT" sz="2800" b="0" i="0" u="none" strike="noStrike" kern="0" cap="none" spc="0" normalizeH="0" baseline="0" noProof="0" dirty="0">
              <a:ln>
                <a:noFill/>
              </a:ln>
              <a:solidFill>
                <a:srgbClr val="002060"/>
              </a:solidFill>
              <a:effectLst/>
              <a:uLnTx/>
              <a:uFillTx/>
              <a:latin typeface="Arial"/>
              <a:cs typeface="Arial"/>
              <a:sym typeface="Arial"/>
            </a:endParaRPr>
          </a:p>
        </p:txBody>
      </p:sp>
      <p:sp>
        <p:nvSpPr>
          <p:cNvPr id="77" name="Google Shape;387;p19">
            <a:extLst>
              <a:ext uri="{FF2B5EF4-FFF2-40B4-BE49-F238E27FC236}">
                <a16:creationId xmlns:a16="http://schemas.microsoft.com/office/drawing/2014/main" id="{A45F1AE3-F3FB-4EE0-A517-F409F0705097}"/>
              </a:ext>
            </a:extLst>
          </p:cNvPr>
          <p:cNvSpPr/>
          <p:nvPr/>
        </p:nvSpPr>
        <p:spPr>
          <a:xfrm>
            <a:off x="10958510" y="1790099"/>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78" name="Google Shape;388;p19">
            <a:extLst>
              <a:ext uri="{FF2B5EF4-FFF2-40B4-BE49-F238E27FC236}">
                <a16:creationId xmlns:a16="http://schemas.microsoft.com/office/drawing/2014/main" id="{3503CAB1-C8D1-4DE6-A130-754539EE2C6F}"/>
              </a:ext>
            </a:extLst>
          </p:cNvPr>
          <p:cNvSpPr/>
          <p:nvPr/>
        </p:nvSpPr>
        <p:spPr>
          <a:xfrm>
            <a:off x="10956143" y="1790097"/>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79" name="Google Shape;389;p19">
            <a:extLst>
              <a:ext uri="{FF2B5EF4-FFF2-40B4-BE49-F238E27FC236}">
                <a16:creationId xmlns:a16="http://schemas.microsoft.com/office/drawing/2014/main" id="{49D1C7EB-554D-4E51-94BE-B6EB8D5B974C}"/>
              </a:ext>
            </a:extLst>
          </p:cNvPr>
          <p:cNvCxnSpPr/>
          <p:nvPr/>
        </p:nvCxnSpPr>
        <p:spPr>
          <a:xfrm>
            <a:off x="11641882" y="1778671"/>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80" name="Google Shape;390;p19">
            <a:extLst>
              <a:ext uri="{FF2B5EF4-FFF2-40B4-BE49-F238E27FC236}">
                <a16:creationId xmlns:a16="http://schemas.microsoft.com/office/drawing/2014/main" id="{EF5F5E01-37C9-4BD7-B6CC-8AFBE26CB79A}"/>
              </a:ext>
            </a:extLst>
          </p:cNvPr>
          <p:cNvCxnSpPr/>
          <p:nvPr/>
        </p:nvCxnSpPr>
        <p:spPr>
          <a:xfrm>
            <a:off x="11619273" y="1778670"/>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1" name="Google Shape;391;p19">
            <a:extLst>
              <a:ext uri="{FF2B5EF4-FFF2-40B4-BE49-F238E27FC236}">
                <a16:creationId xmlns:a16="http://schemas.microsoft.com/office/drawing/2014/main" id="{98E7C564-4B0D-473C-A662-7BEE8649B68F}"/>
              </a:ext>
            </a:extLst>
          </p:cNvPr>
          <p:cNvCxnSpPr/>
          <p:nvPr/>
        </p:nvCxnSpPr>
        <p:spPr>
          <a:xfrm>
            <a:off x="11641883" y="5934929"/>
            <a:ext cx="216791" cy="0"/>
          </a:xfrm>
          <a:prstGeom prst="straightConnector1">
            <a:avLst/>
          </a:prstGeom>
          <a:noFill/>
          <a:ln w="28575" cap="flat" cmpd="sng">
            <a:solidFill>
              <a:srgbClr val="1E4E79"/>
            </a:solidFill>
            <a:prstDash val="solid"/>
            <a:round/>
            <a:headEnd type="none" w="med" len="med"/>
            <a:tailEnd type="none" w="med" len="med"/>
          </a:ln>
        </p:spPr>
      </p:cxnSp>
      <p:sp>
        <p:nvSpPr>
          <p:cNvPr id="82" name="Google Shape;393;p19">
            <a:extLst>
              <a:ext uri="{FF2B5EF4-FFF2-40B4-BE49-F238E27FC236}">
                <a16:creationId xmlns:a16="http://schemas.microsoft.com/office/drawing/2014/main" id="{4E21965C-013C-45D8-8988-EE24B1EBC88D}"/>
              </a:ext>
            </a:extLst>
          </p:cNvPr>
          <p:cNvSpPr txBox="1"/>
          <p:nvPr/>
        </p:nvSpPr>
        <p:spPr>
          <a:xfrm>
            <a:off x="11642028" y="1812998"/>
            <a:ext cx="95738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a:solidFill>
                  <a:srgbClr val="1E4E79"/>
                </a:solidFill>
                <a:latin typeface="Century Gothic"/>
                <a:ea typeface="Century Gothic"/>
                <a:cs typeface="Century Gothic"/>
                <a:sym typeface="Century Gothic"/>
              </a:rPr>
              <a:t>60</a:t>
            </a:r>
            <a:endParaRPr/>
          </a:p>
        </p:txBody>
      </p:sp>
      <p:sp>
        <p:nvSpPr>
          <p:cNvPr id="83" name="Google Shape;394;p19">
            <a:extLst>
              <a:ext uri="{FF2B5EF4-FFF2-40B4-BE49-F238E27FC236}">
                <a16:creationId xmlns:a16="http://schemas.microsoft.com/office/drawing/2014/main" id="{F55FE2EB-21ED-4BDF-A3D5-52194785B13D}"/>
              </a:ext>
            </a:extLst>
          </p:cNvPr>
          <p:cNvSpPr txBox="1"/>
          <p:nvPr/>
        </p:nvSpPr>
        <p:spPr>
          <a:xfrm>
            <a:off x="11724847" y="5528660"/>
            <a:ext cx="87261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dirty="0">
                <a:solidFill>
                  <a:srgbClr val="1E4E79"/>
                </a:solidFill>
                <a:latin typeface="Century Gothic"/>
                <a:ea typeface="Century Gothic"/>
                <a:cs typeface="Century Gothic"/>
                <a:sym typeface="Century Gothic"/>
              </a:rPr>
              <a:t>0</a:t>
            </a:r>
            <a:endParaRPr dirty="0"/>
          </a:p>
        </p:txBody>
      </p:sp>
      <p:sp>
        <p:nvSpPr>
          <p:cNvPr id="84" name="Google Shape;395;p19">
            <a:extLst>
              <a:ext uri="{FF2B5EF4-FFF2-40B4-BE49-F238E27FC236}">
                <a16:creationId xmlns:a16="http://schemas.microsoft.com/office/drawing/2014/main" id="{B7499E1B-760B-4932-9759-97057E43DE2B}"/>
              </a:ext>
            </a:extLst>
          </p:cNvPr>
          <p:cNvSpPr/>
          <p:nvPr/>
        </p:nvSpPr>
        <p:spPr>
          <a:xfrm>
            <a:off x="10815560" y="6165349"/>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85" name="TextBox 84">
            <a:extLst>
              <a:ext uri="{FF2B5EF4-FFF2-40B4-BE49-F238E27FC236}">
                <a16:creationId xmlns:a16="http://schemas.microsoft.com/office/drawing/2014/main" id="{F1100F36-5700-4424-AFE2-B4DC6E245E01}"/>
              </a:ext>
            </a:extLst>
          </p:cNvPr>
          <p:cNvSpPr txBox="1"/>
          <p:nvPr/>
        </p:nvSpPr>
        <p:spPr>
          <a:xfrm>
            <a:off x="8552010" y="845036"/>
            <a:ext cx="1565827" cy="523220"/>
          </a:xfrm>
          <a:prstGeom prst="rect">
            <a:avLst/>
          </a:prstGeom>
          <a:noFill/>
        </p:spPr>
        <p:txBody>
          <a:bodyPr wrap="square">
            <a:spAutoFit/>
          </a:bodyPr>
          <a:lstStyle/>
          <a:p>
            <a:pPr lvl="0">
              <a:buClr>
                <a:srgbClr val="000000"/>
              </a:buClr>
              <a:defRPr/>
            </a:pPr>
            <a:r>
              <a:rPr lang="it-IT" sz="2800" b="1" kern="0" dirty="0">
                <a:solidFill>
                  <a:srgbClr val="002060"/>
                </a:solidFill>
                <a:latin typeface="Century Gothic"/>
                <a:cs typeface="Arial"/>
                <a:sym typeface="Century Gothic"/>
              </a:rPr>
              <a:t>ener</a:t>
            </a:r>
            <a:r>
              <a:rPr lang="it-IT" sz="2800" b="1" kern="0" dirty="0">
                <a:solidFill>
                  <a:srgbClr val="FF0066"/>
                </a:solidFill>
                <a:latin typeface="Century Gothic"/>
                <a:cs typeface="Arial"/>
                <a:sym typeface="Century Gothic"/>
              </a:rPr>
              <a:t>o</a:t>
            </a:r>
          </a:p>
        </p:txBody>
      </p:sp>
      <p:sp>
        <p:nvSpPr>
          <p:cNvPr id="86" name="TextBox 85">
            <a:extLst>
              <a:ext uri="{FF2B5EF4-FFF2-40B4-BE49-F238E27FC236}">
                <a16:creationId xmlns:a16="http://schemas.microsoft.com/office/drawing/2014/main" id="{6AE4CEDF-9753-474D-89AD-659629DA292F}"/>
              </a:ext>
            </a:extLst>
          </p:cNvPr>
          <p:cNvSpPr txBox="1"/>
          <p:nvPr/>
        </p:nvSpPr>
        <p:spPr>
          <a:xfrm>
            <a:off x="8582863" y="1853186"/>
            <a:ext cx="1604387" cy="523220"/>
          </a:xfrm>
          <a:prstGeom prst="rect">
            <a:avLst/>
          </a:prstGeom>
          <a:noFill/>
        </p:spPr>
        <p:txBody>
          <a:bodyPr wrap="square">
            <a:spAutoFit/>
          </a:bodyPr>
          <a:lstStyle/>
          <a:p>
            <a:pPr lvl="0">
              <a:buClr>
                <a:srgbClr val="000000"/>
              </a:buClr>
              <a:defRPr/>
            </a:pPr>
            <a:r>
              <a:rPr lang="en-GB" sz="2800" b="1" kern="0" dirty="0" err="1">
                <a:solidFill>
                  <a:srgbClr val="002060"/>
                </a:solidFill>
                <a:latin typeface="Century Gothic"/>
                <a:ea typeface="Century Gothic"/>
                <a:cs typeface="Century Gothic"/>
                <a:sym typeface="Century Gothic"/>
              </a:rPr>
              <a:t>m</a:t>
            </a:r>
            <a:r>
              <a:rPr lang="en-GB" sz="2800" b="1" kern="0" dirty="0" err="1">
                <a:solidFill>
                  <a:srgbClr val="FF0066"/>
                </a:solidFill>
                <a:latin typeface="Century Gothic"/>
                <a:ea typeface="Century Gothic"/>
                <a:cs typeface="Century Gothic"/>
                <a:sym typeface="Century Gothic"/>
              </a:rPr>
              <a:t>a</a:t>
            </a:r>
            <a:r>
              <a:rPr lang="en-GB" sz="2800" b="1" kern="0" dirty="0" err="1">
                <a:solidFill>
                  <a:srgbClr val="002060"/>
                </a:solidFill>
                <a:latin typeface="Century Gothic"/>
                <a:ea typeface="Century Gothic"/>
                <a:cs typeface="Century Gothic"/>
                <a:sym typeface="Century Gothic"/>
              </a:rPr>
              <a:t>rz</a:t>
            </a:r>
            <a:r>
              <a:rPr lang="en-GB" sz="2800" b="1" kern="0" dirty="0" err="1">
                <a:solidFill>
                  <a:srgbClr val="FF0066"/>
                </a:solidFill>
                <a:latin typeface="Century Gothic"/>
                <a:ea typeface="Century Gothic"/>
                <a:cs typeface="Century Gothic"/>
                <a:sym typeface="Century Gothic"/>
              </a:rPr>
              <a:t>o</a:t>
            </a:r>
            <a:endParaRPr lang="en-GB" sz="2800" b="1" kern="0" dirty="0">
              <a:solidFill>
                <a:srgbClr val="002060"/>
              </a:solidFill>
              <a:latin typeface="Century Gothic"/>
              <a:ea typeface="Century Gothic"/>
              <a:cs typeface="Century Gothic"/>
              <a:sym typeface="Century Gothic"/>
            </a:endParaRPr>
          </a:p>
        </p:txBody>
      </p:sp>
      <p:sp>
        <p:nvSpPr>
          <p:cNvPr id="87" name="TextBox 86">
            <a:extLst>
              <a:ext uri="{FF2B5EF4-FFF2-40B4-BE49-F238E27FC236}">
                <a16:creationId xmlns:a16="http://schemas.microsoft.com/office/drawing/2014/main" id="{3C5676A2-876E-4DF2-8168-669478A148EF}"/>
              </a:ext>
            </a:extLst>
          </p:cNvPr>
          <p:cNvSpPr txBox="1"/>
          <p:nvPr/>
        </p:nvSpPr>
        <p:spPr>
          <a:xfrm>
            <a:off x="8546043" y="1368977"/>
            <a:ext cx="1683278" cy="523220"/>
          </a:xfrm>
          <a:prstGeom prst="rect">
            <a:avLst/>
          </a:prstGeom>
          <a:noFill/>
        </p:spPr>
        <p:txBody>
          <a:bodyPr wrap="square">
            <a:spAutoFit/>
          </a:bodyPr>
          <a:lstStyle/>
          <a:p>
            <a:pPr lvl="0">
              <a:buClr>
                <a:srgbClr val="000000"/>
              </a:buClr>
              <a:defRPr/>
            </a:pPr>
            <a:r>
              <a:rPr lang="it-IT" sz="2800" b="1" kern="0" dirty="0">
                <a:solidFill>
                  <a:srgbClr val="002060"/>
                </a:solidFill>
                <a:latin typeface="Century Gothic"/>
                <a:cs typeface="Arial"/>
                <a:sym typeface="Century Gothic"/>
              </a:rPr>
              <a:t>febrer</a:t>
            </a:r>
            <a:r>
              <a:rPr lang="it-IT" sz="2800" b="1" kern="0" dirty="0">
                <a:solidFill>
                  <a:srgbClr val="FF0066"/>
                </a:solidFill>
                <a:latin typeface="Century Gothic"/>
                <a:cs typeface="Arial"/>
                <a:sym typeface="Century Gothic"/>
              </a:rPr>
              <a:t>o</a:t>
            </a:r>
            <a:endParaRPr lang="it-IT" sz="2800" kern="0" dirty="0">
              <a:solidFill>
                <a:srgbClr val="000000"/>
              </a:solidFill>
              <a:latin typeface="Arial"/>
              <a:cs typeface="Arial"/>
              <a:sym typeface="Arial"/>
            </a:endParaRPr>
          </a:p>
        </p:txBody>
      </p:sp>
      <p:sp>
        <p:nvSpPr>
          <p:cNvPr id="88" name="TextBox 87">
            <a:extLst>
              <a:ext uri="{FF2B5EF4-FFF2-40B4-BE49-F238E27FC236}">
                <a16:creationId xmlns:a16="http://schemas.microsoft.com/office/drawing/2014/main" id="{61E52680-5DAB-40B6-95D1-701F16FE8568}"/>
              </a:ext>
            </a:extLst>
          </p:cNvPr>
          <p:cNvSpPr txBox="1"/>
          <p:nvPr/>
        </p:nvSpPr>
        <p:spPr>
          <a:xfrm>
            <a:off x="8583833" y="2432909"/>
            <a:ext cx="1645488" cy="523220"/>
          </a:xfrm>
          <a:prstGeom prst="rect">
            <a:avLst/>
          </a:prstGeom>
          <a:noFill/>
        </p:spPr>
        <p:txBody>
          <a:bodyPr wrap="square">
            <a:spAutoFit/>
          </a:bodyPr>
          <a:lstStyle/>
          <a:p>
            <a:pPr lvl="0">
              <a:buClr>
                <a:srgbClr val="000000"/>
              </a:buClr>
              <a:defRPr/>
            </a:pPr>
            <a:r>
              <a:rPr lang="it-IT" sz="2800" b="1" kern="0" dirty="0">
                <a:solidFill>
                  <a:srgbClr val="FF0066"/>
                </a:solidFill>
                <a:latin typeface="Century Gothic"/>
                <a:cs typeface="Arial"/>
                <a:sym typeface="Century Gothic"/>
              </a:rPr>
              <a:t>a</a:t>
            </a:r>
            <a:r>
              <a:rPr lang="it-IT" sz="2800" b="1" kern="0" dirty="0">
                <a:solidFill>
                  <a:srgbClr val="002060"/>
                </a:solidFill>
                <a:latin typeface="Century Gothic"/>
                <a:cs typeface="Arial"/>
                <a:sym typeface="Century Gothic"/>
              </a:rPr>
              <a:t>bril</a:t>
            </a:r>
            <a:endParaRPr lang="it-IT" sz="2800" b="1" kern="0" dirty="0">
              <a:solidFill>
                <a:srgbClr val="FF0066"/>
              </a:solidFill>
              <a:latin typeface="Century Gothic"/>
              <a:cs typeface="Arial"/>
              <a:sym typeface="Century Gothic"/>
            </a:endParaRPr>
          </a:p>
        </p:txBody>
      </p:sp>
      <p:sp>
        <p:nvSpPr>
          <p:cNvPr id="89" name="TextBox 88">
            <a:extLst>
              <a:ext uri="{FF2B5EF4-FFF2-40B4-BE49-F238E27FC236}">
                <a16:creationId xmlns:a16="http://schemas.microsoft.com/office/drawing/2014/main" id="{45F1AD04-E775-42FE-933A-A4DC46D3B704}"/>
              </a:ext>
            </a:extLst>
          </p:cNvPr>
          <p:cNvSpPr txBox="1"/>
          <p:nvPr/>
        </p:nvSpPr>
        <p:spPr>
          <a:xfrm>
            <a:off x="8555447" y="2955016"/>
            <a:ext cx="1666376" cy="523220"/>
          </a:xfrm>
          <a:prstGeom prst="rect">
            <a:avLst/>
          </a:prstGeom>
          <a:noFill/>
        </p:spPr>
        <p:txBody>
          <a:bodyPr wrap="square">
            <a:spAutoFit/>
          </a:bodyPr>
          <a:lstStyle/>
          <a:p>
            <a:pPr lvl="0">
              <a:buClr>
                <a:srgbClr val="000000"/>
              </a:buClr>
              <a:defRPr/>
            </a:pPr>
            <a:r>
              <a:rPr lang="en-GB" sz="2800" b="1" kern="0" dirty="0">
                <a:solidFill>
                  <a:srgbClr val="002060"/>
                </a:solidFill>
                <a:latin typeface="Century Gothic"/>
                <a:ea typeface="Century Gothic"/>
                <a:cs typeface="Century Gothic"/>
                <a:sym typeface="Century Gothic"/>
              </a:rPr>
              <a:t>m</a:t>
            </a:r>
            <a:r>
              <a:rPr lang="en-GB" sz="2800" b="1" kern="0" dirty="0">
                <a:solidFill>
                  <a:srgbClr val="FF0066"/>
                </a:solidFill>
                <a:latin typeface="Century Gothic"/>
                <a:ea typeface="Century Gothic"/>
                <a:cs typeface="Century Gothic"/>
                <a:sym typeface="Century Gothic"/>
              </a:rPr>
              <a:t>a</a:t>
            </a:r>
            <a:r>
              <a:rPr lang="en-GB" sz="2800" b="1" kern="0" dirty="0">
                <a:solidFill>
                  <a:srgbClr val="002060"/>
                </a:solidFill>
                <a:latin typeface="Century Gothic"/>
                <a:ea typeface="Century Gothic"/>
                <a:cs typeface="Century Gothic"/>
                <a:sym typeface="Century Gothic"/>
              </a:rPr>
              <a:t>y</a:t>
            </a:r>
            <a:r>
              <a:rPr lang="en-GB" sz="2800" b="1" kern="0" dirty="0">
                <a:solidFill>
                  <a:srgbClr val="FF0066"/>
                </a:solidFill>
                <a:latin typeface="Century Gothic"/>
                <a:ea typeface="Century Gothic"/>
                <a:cs typeface="Century Gothic"/>
                <a:sym typeface="Century Gothic"/>
              </a:rPr>
              <a:t>o</a:t>
            </a:r>
            <a:endParaRPr lang="en-GB" sz="2800" b="1" kern="0" dirty="0">
              <a:solidFill>
                <a:srgbClr val="002060"/>
              </a:solidFill>
              <a:latin typeface="Century Gothic"/>
              <a:ea typeface="Century Gothic"/>
              <a:cs typeface="Century Gothic"/>
              <a:sym typeface="Century Gothic"/>
            </a:endParaRPr>
          </a:p>
        </p:txBody>
      </p:sp>
      <p:sp>
        <p:nvSpPr>
          <p:cNvPr id="90" name="TextBox 89">
            <a:extLst>
              <a:ext uri="{FF2B5EF4-FFF2-40B4-BE49-F238E27FC236}">
                <a16:creationId xmlns:a16="http://schemas.microsoft.com/office/drawing/2014/main" id="{09318752-BAB0-4FA9-B688-6DB5760B4A50}"/>
              </a:ext>
            </a:extLst>
          </p:cNvPr>
          <p:cNvSpPr txBox="1"/>
          <p:nvPr/>
        </p:nvSpPr>
        <p:spPr>
          <a:xfrm>
            <a:off x="8555447" y="3477822"/>
            <a:ext cx="1520576" cy="523220"/>
          </a:xfrm>
          <a:prstGeom prst="rect">
            <a:avLst/>
          </a:prstGeom>
          <a:noFill/>
        </p:spPr>
        <p:txBody>
          <a:bodyPr wrap="square">
            <a:spAutoFit/>
          </a:bodyPr>
          <a:lstStyle/>
          <a:p>
            <a:pPr lvl="0">
              <a:buClr>
                <a:srgbClr val="000000"/>
              </a:buClr>
              <a:defRPr/>
            </a:pPr>
            <a:r>
              <a:rPr lang="it-IT" sz="2800" b="1" kern="0" dirty="0">
                <a:solidFill>
                  <a:srgbClr val="002060"/>
                </a:solidFill>
                <a:latin typeface="Century Gothic"/>
                <a:cs typeface="Arial"/>
                <a:sym typeface="Century Gothic"/>
              </a:rPr>
              <a:t>j</a:t>
            </a:r>
            <a:r>
              <a:rPr lang="it-IT" sz="2800" b="1" kern="0" dirty="0">
                <a:solidFill>
                  <a:srgbClr val="FF0066"/>
                </a:solidFill>
                <a:latin typeface="Century Gothic"/>
                <a:cs typeface="Arial"/>
                <a:sym typeface="Century Gothic"/>
              </a:rPr>
              <a:t>u</a:t>
            </a:r>
            <a:r>
              <a:rPr lang="it-IT" sz="2800" b="1" kern="0" dirty="0">
                <a:solidFill>
                  <a:srgbClr val="002060"/>
                </a:solidFill>
                <a:latin typeface="Century Gothic"/>
                <a:cs typeface="Arial"/>
                <a:sym typeface="Century Gothic"/>
              </a:rPr>
              <a:t>ni</a:t>
            </a:r>
            <a:r>
              <a:rPr lang="it-IT" sz="2800" b="1" kern="0" dirty="0">
                <a:solidFill>
                  <a:srgbClr val="FF0066"/>
                </a:solidFill>
                <a:latin typeface="Century Gothic"/>
                <a:cs typeface="Arial"/>
                <a:sym typeface="Century Gothic"/>
              </a:rPr>
              <a:t>o</a:t>
            </a:r>
          </a:p>
        </p:txBody>
      </p:sp>
      <p:sp>
        <p:nvSpPr>
          <p:cNvPr id="91" name="TextBox 90">
            <a:extLst>
              <a:ext uri="{FF2B5EF4-FFF2-40B4-BE49-F238E27FC236}">
                <a16:creationId xmlns:a16="http://schemas.microsoft.com/office/drawing/2014/main" id="{CEC0368E-1256-426A-BE8B-D9A10FCEF507}"/>
              </a:ext>
            </a:extLst>
          </p:cNvPr>
          <p:cNvSpPr txBox="1"/>
          <p:nvPr/>
        </p:nvSpPr>
        <p:spPr>
          <a:xfrm>
            <a:off x="8555447" y="3979748"/>
            <a:ext cx="1562390" cy="523220"/>
          </a:xfrm>
          <a:prstGeom prst="rect">
            <a:avLst/>
          </a:prstGeom>
          <a:noFill/>
        </p:spPr>
        <p:txBody>
          <a:bodyPr wrap="square">
            <a:spAutoFit/>
          </a:bodyPr>
          <a:lstStyle/>
          <a:p>
            <a:pPr lvl="0">
              <a:buClr>
                <a:srgbClr val="000000"/>
              </a:buClr>
              <a:defRPr/>
            </a:pPr>
            <a:r>
              <a:rPr lang="it-IT" sz="2800" b="1" kern="0" dirty="0">
                <a:solidFill>
                  <a:srgbClr val="002060"/>
                </a:solidFill>
                <a:latin typeface="Century Gothic"/>
                <a:cs typeface="Arial"/>
                <a:sym typeface="Century Gothic"/>
              </a:rPr>
              <a:t>j</a:t>
            </a:r>
            <a:r>
              <a:rPr lang="it-IT" sz="2800" b="1" kern="0" dirty="0">
                <a:solidFill>
                  <a:srgbClr val="FF0066"/>
                </a:solidFill>
                <a:latin typeface="Century Gothic"/>
                <a:cs typeface="Arial"/>
                <a:sym typeface="Century Gothic"/>
              </a:rPr>
              <a:t>u</a:t>
            </a:r>
            <a:r>
              <a:rPr lang="it-IT" sz="2800" b="1" kern="0" dirty="0">
                <a:solidFill>
                  <a:srgbClr val="002060"/>
                </a:solidFill>
                <a:latin typeface="Century Gothic"/>
                <a:cs typeface="Arial"/>
                <a:sym typeface="Century Gothic"/>
              </a:rPr>
              <a:t>li</a:t>
            </a:r>
            <a:r>
              <a:rPr lang="it-IT" sz="2800" b="1" kern="0" dirty="0">
                <a:solidFill>
                  <a:srgbClr val="FF0066"/>
                </a:solidFill>
                <a:latin typeface="Century Gothic"/>
                <a:cs typeface="Arial"/>
                <a:sym typeface="Century Gothic"/>
              </a:rPr>
              <a:t>o</a:t>
            </a:r>
            <a:r>
              <a:rPr lang="it-IT" sz="2800" b="1" kern="0" dirty="0">
                <a:solidFill>
                  <a:srgbClr val="002060"/>
                </a:solidFill>
                <a:latin typeface="Century Gothic"/>
                <a:cs typeface="Arial"/>
                <a:sym typeface="Century Gothic"/>
              </a:rPr>
              <a:t> </a:t>
            </a:r>
          </a:p>
        </p:txBody>
      </p:sp>
      <p:sp>
        <p:nvSpPr>
          <p:cNvPr id="92" name="TextBox 91">
            <a:extLst>
              <a:ext uri="{FF2B5EF4-FFF2-40B4-BE49-F238E27FC236}">
                <a16:creationId xmlns:a16="http://schemas.microsoft.com/office/drawing/2014/main" id="{6D526553-7892-4BEF-B0FA-9C93E4B4B96C}"/>
              </a:ext>
            </a:extLst>
          </p:cNvPr>
          <p:cNvSpPr txBox="1"/>
          <p:nvPr/>
        </p:nvSpPr>
        <p:spPr>
          <a:xfrm>
            <a:off x="8546043" y="4830397"/>
            <a:ext cx="2705705" cy="523220"/>
          </a:xfrm>
          <a:prstGeom prst="rect">
            <a:avLst/>
          </a:prstGeom>
          <a:noFill/>
        </p:spPr>
        <p:txBody>
          <a:bodyPr wrap="square">
            <a:spAutoFit/>
          </a:bodyPr>
          <a:lstStyle/>
          <a:p>
            <a:pPr lvl="0">
              <a:buClr>
                <a:srgbClr val="000000"/>
              </a:buClr>
              <a:defRPr/>
            </a:pPr>
            <a:r>
              <a:rPr lang="it-IT" sz="2800" b="1" kern="0" dirty="0">
                <a:solidFill>
                  <a:srgbClr val="002060"/>
                </a:solidFill>
                <a:latin typeface="Century Gothic"/>
                <a:cs typeface="Arial"/>
                <a:sym typeface="Century Gothic"/>
              </a:rPr>
              <a:t>septiembre</a:t>
            </a:r>
            <a:endParaRPr lang="it-IT" sz="2800" b="1" kern="0" dirty="0">
              <a:solidFill>
                <a:srgbClr val="FF0066"/>
              </a:solidFill>
              <a:latin typeface="Century Gothic"/>
              <a:cs typeface="Arial"/>
              <a:sym typeface="Century Gothic"/>
            </a:endParaRPr>
          </a:p>
        </p:txBody>
      </p:sp>
      <p:sp>
        <p:nvSpPr>
          <p:cNvPr id="93" name="TextBox 92">
            <a:extLst>
              <a:ext uri="{FF2B5EF4-FFF2-40B4-BE49-F238E27FC236}">
                <a16:creationId xmlns:a16="http://schemas.microsoft.com/office/drawing/2014/main" id="{6E2A1390-9791-4831-B9B9-C060FF021756}"/>
              </a:ext>
            </a:extLst>
          </p:cNvPr>
          <p:cNvSpPr txBox="1"/>
          <p:nvPr/>
        </p:nvSpPr>
        <p:spPr>
          <a:xfrm>
            <a:off x="8571211" y="5330016"/>
            <a:ext cx="1799648" cy="523220"/>
          </a:xfrm>
          <a:prstGeom prst="rect">
            <a:avLst/>
          </a:prstGeom>
          <a:noFill/>
        </p:spPr>
        <p:txBody>
          <a:bodyPr wrap="square">
            <a:spAutoFit/>
          </a:bodyPr>
          <a:lstStyle/>
          <a:p>
            <a:pPr lvl="0">
              <a:buClr>
                <a:srgbClr val="000000"/>
              </a:buClr>
              <a:defRPr/>
            </a:pPr>
            <a:r>
              <a:rPr lang="it-IT" sz="2800" b="1" kern="0" dirty="0">
                <a:solidFill>
                  <a:srgbClr val="FF0066"/>
                </a:solidFill>
                <a:latin typeface="Century Gothic"/>
                <a:cs typeface="Arial"/>
                <a:sym typeface="Century Gothic"/>
              </a:rPr>
              <a:t>o</a:t>
            </a:r>
            <a:r>
              <a:rPr lang="it-IT" sz="2800" b="1" kern="0" dirty="0">
                <a:solidFill>
                  <a:srgbClr val="002060"/>
                </a:solidFill>
                <a:latin typeface="Century Gothic"/>
                <a:cs typeface="Arial"/>
                <a:sym typeface="Century Gothic"/>
              </a:rPr>
              <a:t>ct</a:t>
            </a:r>
            <a:r>
              <a:rPr lang="it-IT" sz="2800" b="1" kern="0" dirty="0">
                <a:solidFill>
                  <a:srgbClr val="FF0066"/>
                </a:solidFill>
                <a:latin typeface="Century Gothic"/>
                <a:cs typeface="Arial"/>
                <a:sym typeface="Century Gothic"/>
              </a:rPr>
              <a:t>u</a:t>
            </a:r>
            <a:r>
              <a:rPr lang="it-IT" sz="2800" b="1" kern="0" dirty="0">
                <a:solidFill>
                  <a:srgbClr val="002060"/>
                </a:solidFill>
                <a:latin typeface="Century Gothic"/>
                <a:cs typeface="Arial"/>
                <a:sym typeface="Century Gothic"/>
              </a:rPr>
              <a:t>bre</a:t>
            </a:r>
            <a:endParaRPr lang="it-IT" sz="2800" b="1" kern="0" dirty="0">
              <a:solidFill>
                <a:srgbClr val="FF0066"/>
              </a:solidFill>
              <a:latin typeface="Century Gothic"/>
              <a:cs typeface="Arial"/>
              <a:sym typeface="Century Gothic"/>
            </a:endParaRPr>
          </a:p>
        </p:txBody>
      </p:sp>
      <p:pic>
        <p:nvPicPr>
          <p:cNvPr id="58" name="Google Shape;338;p8">
            <a:hlinkClick r:id="" action="ppaction://noaction">
              <a:snd r:embed="rId3" name="2_1.wav"/>
            </a:hlinkClick>
            <a:extLst>
              <a:ext uri="{FF2B5EF4-FFF2-40B4-BE49-F238E27FC236}">
                <a16:creationId xmlns:a16="http://schemas.microsoft.com/office/drawing/2014/main" id="{892B5111-8E62-4C53-B6F3-606DB5C64497}"/>
              </a:ext>
            </a:extLst>
          </p:cNvPr>
          <p:cNvPicPr preferRelativeResize="0"/>
          <p:nvPr/>
        </p:nvPicPr>
        <p:blipFill rotWithShape="1">
          <a:blip r:embed="rId22">
            <a:alphaModFix/>
          </a:blip>
          <a:srcRect/>
          <a:stretch/>
        </p:blipFill>
        <p:spPr>
          <a:xfrm>
            <a:off x="281686" y="1799865"/>
            <a:ext cx="534978" cy="523220"/>
          </a:xfrm>
          <a:prstGeom prst="rect">
            <a:avLst/>
          </a:prstGeom>
          <a:noFill/>
          <a:ln>
            <a:noFill/>
          </a:ln>
          <a:effectLst>
            <a:outerShdw blurRad="50800" dist="38100" dir="5400000" algn="t" rotWithShape="0">
              <a:prstClr val="black">
                <a:alpha val="40000"/>
              </a:prstClr>
            </a:outerShdw>
          </a:effectLst>
        </p:spPr>
      </p:pic>
      <p:pic>
        <p:nvPicPr>
          <p:cNvPr id="62" name="Google Shape;338;p8">
            <a:hlinkClick r:id="" action="ppaction://noaction">
              <a:snd r:embed="rId4" name="2_2.wav"/>
            </a:hlinkClick>
            <a:extLst>
              <a:ext uri="{FF2B5EF4-FFF2-40B4-BE49-F238E27FC236}">
                <a16:creationId xmlns:a16="http://schemas.microsoft.com/office/drawing/2014/main" id="{1B18E85B-3100-4B61-A257-7A74D385C34C}"/>
              </a:ext>
            </a:extLst>
          </p:cNvPr>
          <p:cNvPicPr preferRelativeResize="0"/>
          <p:nvPr/>
        </p:nvPicPr>
        <p:blipFill rotWithShape="1">
          <a:blip r:embed="rId22">
            <a:alphaModFix/>
          </a:blip>
          <a:srcRect/>
          <a:stretch/>
        </p:blipFill>
        <p:spPr>
          <a:xfrm>
            <a:off x="259908" y="2452624"/>
            <a:ext cx="534978" cy="523220"/>
          </a:xfrm>
          <a:prstGeom prst="rect">
            <a:avLst/>
          </a:prstGeom>
          <a:noFill/>
          <a:ln>
            <a:noFill/>
          </a:ln>
          <a:effectLst>
            <a:outerShdw blurRad="50800" dist="38100" dir="5400000" algn="t" rotWithShape="0">
              <a:prstClr val="black">
                <a:alpha val="40000"/>
              </a:prstClr>
            </a:outerShdw>
          </a:effectLst>
        </p:spPr>
      </p:pic>
      <p:pic>
        <p:nvPicPr>
          <p:cNvPr id="64" name="Google Shape;338;p8">
            <a:hlinkClick r:id="" action="ppaction://noaction">
              <a:snd r:embed="rId5" name="2_3.wav"/>
            </a:hlinkClick>
            <a:extLst>
              <a:ext uri="{FF2B5EF4-FFF2-40B4-BE49-F238E27FC236}">
                <a16:creationId xmlns:a16="http://schemas.microsoft.com/office/drawing/2014/main" id="{4A427345-B415-4B2B-ACBB-EA7E62A6CC8B}"/>
              </a:ext>
            </a:extLst>
          </p:cNvPr>
          <p:cNvPicPr preferRelativeResize="0"/>
          <p:nvPr/>
        </p:nvPicPr>
        <p:blipFill rotWithShape="1">
          <a:blip r:embed="rId22">
            <a:alphaModFix/>
          </a:blip>
          <a:srcRect/>
          <a:stretch/>
        </p:blipFill>
        <p:spPr>
          <a:xfrm>
            <a:off x="259908" y="3148925"/>
            <a:ext cx="534978" cy="523220"/>
          </a:xfrm>
          <a:prstGeom prst="rect">
            <a:avLst/>
          </a:prstGeom>
          <a:noFill/>
          <a:ln>
            <a:noFill/>
          </a:ln>
          <a:effectLst>
            <a:outerShdw blurRad="50800" dist="38100" dir="5400000" algn="t" rotWithShape="0">
              <a:prstClr val="black">
                <a:alpha val="40000"/>
              </a:prstClr>
            </a:outerShdw>
          </a:effectLst>
        </p:spPr>
      </p:pic>
      <p:pic>
        <p:nvPicPr>
          <p:cNvPr id="66" name="Google Shape;338;p8">
            <a:hlinkClick r:id="" action="ppaction://noaction">
              <a:snd r:embed="rId6" name="2_4.wav"/>
            </a:hlinkClick>
            <a:extLst>
              <a:ext uri="{FF2B5EF4-FFF2-40B4-BE49-F238E27FC236}">
                <a16:creationId xmlns:a16="http://schemas.microsoft.com/office/drawing/2014/main" id="{9F93B9D5-E0FA-4021-90D3-453D9B5DEEBB}"/>
              </a:ext>
            </a:extLst>
          </p:cNvPr>
          <p:cNvPicPr preferRelativeResize="0"/>
          <p:nvPr/>
        </p:nvPicPr>
        <p:blipFill rotWithShape="1">
          <a:blip r:embed="rId22">
            <a:alphaModFix/>
          </a:blip>
          <a:srcRect/>
          <a:stretch/>
        </p:blipFill>
        <p:spPr>
          <a:xfrm>
            <a:off x="259908" y="3769608"/>
            <a:ext cx="534978" cy="523220"/>
          </a:xfrm>
          <a:prstGeom prst="rect">
            <a:avLst/>
          </a:prstGeom>
          <a:noFill/>
          <a:ln>
            <a:noFill/>
          </a:ln>
          <a:effectLst>
            <a:outerShdw blurRad="50800" dist="38100" dir="5400000" algn="t" rotWithShape="0">
              <a:prstClr val="black">
                <a:alpha val="40000"/>
              </a:prstClr>
            </a:outerShdw>
          </a:effectLst>
        </p:spPr>
      </p:pic>
      <p:pic>
        <p:nvPicPr>
          <p:cNvPr id="68" name="Google Shape;338;p8">
            <a:hlinkClick r:id="" action="ppaction://noaction">
              <a:snd r:embed="rId7" name="2_5.wav"/>
            </a:hlinkClick>
            <a:extLst>
              <a:ext uri="{FF2B5EF4-FFF2-40B4-BE49-F238E27FC236}">
                <a16:creationId xmlns:a16="http://schemas.microsoft.com/office/drawing/2014/main" id="{5348C534-620C-4CDF-AA69-EA6D13306760}"/>
              </a:ext>
            </a:extLst>
          </p:cNvPr>
          <p:cNvPicPr preferRelativeResize="0"/>
          <p:nvPr/>
        </p:nvPicPr>
        <p:blipFill rotWithShape="1">
          <a:blip r:embed="rId22">
            <a:alphaModFix/>
          </a:blip>
          <a:srcRect/>
          <a:stretch/>
        </p:blipFill>
        <p:spPr>
          <a:xfrm>
            <a:off x="281686" y="4400218"/>
            <a:ext cx="534978" cy="523220"/>
          </a:xfrm>
          <a:prstGeom prst="rect">
            <a:avLst/>
          </a:prstGeom>
          <a:noFill/>
          <a:ln>
            <a:noFill/>
          </a:ln>
          <a:effectLst>
            <a:outerShdw blurRad="50800" dist="38100" dir="5400000" algn="t" rotWithShape="0">
              <a:prstClr val="black">
                <a:alpha val="40000"/>
              </a:prstClr>
            </a:outerShdw>
          </a:effectLst>
        </p:spPr>
      </p:pic>
      <p:pic>
        <p:nvPicPr>
          <p:cNvPr id="70" name="Google Shape;338;p8">
            <a:hlinkClick r:id="" action="ppaction://noaction">
              <a:snd r:embed="rId8" name="2_6.wav"/>
            </a:hlinkClick>
            <a:extLst>
              <a:ext uri="{FF2B5EF4-FFF2-40B4-BE49-F238E27FC236}">
                <a16:creationId xmlns:a16="http://schemas.microsoft.com/office/drawing/2014/main" id="{568F5943-3F81-4D86-846C-7BF743E526BF}"/>
              </a:ext>
            </a:extLst>
          </p:cNvPr>
          <p:cNvPicPr preferRelativeResize="0"/>
          <p:nvPr/>
        </p:nvPicPr>
        <p:blipFill rotWithShape="1">
          <a:blip r:embed="rId22">
            <a:alphaModFix/>
          </a:blip>
          <a:srcRect/>
          <a:stretch/>
        </p:blipFill>
        <p:spPr>
          <a:xfrm>
            <a:off x="280270" y="5096519"/>
            <a:ext cx="534978" cy="523220"/>
          </a:xfrm>
          <a:prstGeom prst="rect">
            <a:avLst/>
          </a:prstGeom>
          <a:noFill/>
          <a:ln>
            <a:noFill/>
          </a:ln>
          <a:effectLst>
            <a:outerShdw blurRad="50800" dist="38100" dir="5400000" algn="t" rotWithShape="0">
              <a:prstClr val="black">
                <a:alpha val="40000"/>
              </a:prstClr>
            </a:outerShdw>
          </a:effectLst>
        </p:spPr>
      </p:pic>
      <p:sp>
        <p:nvSpPr>
          <p:cNvPr id="72" name="TextBox 71">
            <a:extLst>
              <a:ext uri="{FF2B5EF4-FFF2-40B4-BE49-F238E27FC236}">
                <a16:creationId xmlns:a16="http://schemas.microsoft.com/office/drawing/2014/main" id="{D9398B08-04B0-4469-A470-EC55DED9F333}"/>
              </a:ext>
            </a:extLst>
          </p:cNvPr>
          <p:cNvSpPr txBox="1"/>
          <p:nvPr/>
        </p:nvSpPr>
        <p:spPr>
          <a:xfrm>
            <a:off x="8555448" y="5802783"/>
            <a:ext cx="2705705" cy="523220"/>
          </a:xfrm>
          <a:prstGeom prst="rect">
            <a:avLst/>
          </a:prstGeom>
          <a:noFill/>
        </p:spPr>
        <p:txBody>
          <a:bodyPr wrap="square">
            <a:spAutoFit/>
          </a:bodyPr>
          <a:lstStyle/>
          <a:p>
            <a:pPr lvl="0">
              <a:buClr>
                <a:srgbClr val="000000"/>
              </a:buClr>
              <a:defRPr/>
            </a:pPr>
            <a:r>
              <a:rPr lang="it-IT" sz="2800" b="1" kern="0" dirty="0">
                <a:solidFill>
                  <a:srgbClr val="002060"/>
                </a:solidFill>
                <a:latin typeface="Century Gothic"/>
                <a:cs typeface="Arial"/>
                <a:sym typeface="Century Gothic"/>
              </a:rPr>
              <a:t>n</a:t>
            </a:r>
            <a:r>
              <a:rPr lang="it-IT" sz="2800" b="1" kern="0" dirty="0">
                <a:solidFill>
                  <a:srgbClr val="FF0066"/>
                </a:solidFill>
                <a:latin typeface="Century Gothic"/>
                <a:cs typeface="Arial"/>
                <a:sym typeface="Century Gothic"/>
              </a:rPr>
              <a:t>o</a:t>
            </a:r>
            <a:r>
              <a:rPr lang="it-IT" sz="2800" b="1" kern="0" dirty="0">
                <a:solidFill>
                  <a:srgbClr val="002060"/>
                </a:solidFill>
                <a:latin typeface="Century Gothic"/>
                <a:cs typeface="Arial"/>
                <a:sym typeface="Century Gothic"/>
              </a:rPr>
              <a:t>viembre</a:t>
            </a:r>
            <a:endParaRPr lang="it-IT" sz="2800" b="1" kern="0" dirty="0">
              <a:solidFill>
                <a:srgbClr val="FF0066"/>
              </a:solidFill>
              <a:latin typeface="Century Gothic"/>
              <a:cs typeface="Arial"/>
              <a:sym typeface="Century Gothic"/>
            </a:endParaRPr>
          </a:p>
        </p:txBody>
      </p:sp>
      <p:sp>
        <p:nvSpPr>
          <p:cNvPr id="74" name="TextBox 73">
            <a:extLst>
              <a:ext uri="{FF2B5EF4-FFF2-40B4-BE49-F238E27FC236}">
                <a16:creationId xmlns:a16="http://schemas.microsoft.com/office/drawing/2014/main" id="{C783C16D-CA64-4F24-A789-B6F5E5E24FA6}"/>
              </a:ext>
            </a:extLst>
          </p:cNvPr>
          <p:cNvSpPr txBox="1"/>
          <p:nvPr/>
        </p:nvSpPr>
        <p:spPr>
          <a:xfrm>
            <a:off x="8568655" y="6273151"/>
            <a:ext cx="2705705" cy="523220"/>
          </a:xfrm>
          <a:prstGeom prst="rect">
            <a:avLst/>
          </a:prstGeom>
          <a:noFill/>
        </p:spPr>
        <p:txBody>
          <a:bodyPr wrap="square">
            <a:spAutoFit/>
          </a:bodyPr>
          <a:lstStyle/>
          <a:p>
            <a:pPr lvl="0">
              <a:buClr>
                <a:srgbClr val="000000"/>
              </a:buClr>
              <a:defRPr/>
            </a:pPr>
            <a:r>
              <a:rPr lang="it-IT" sz="2800" b="1" kern="0" dirty="0">
                <a:solidFill>
                  <a:srgbClr val="002060"/>
                </a:solidFill>
                <a:latin typeface="Century Gothic"/>
                <a:cs typeface="Arial"/>
                <a:sym typeface="Century Gothic"/>
              </a:rPr>
              <a:t>diciembre</a:t>
            </a:r>
            <a:endParaRPr lang="it-IT" sz="2800" b="1" kern="0" dirty="0">
              <a:solidFill>
                <a:srgbClr val="FF0066"/>
              </a:solidFill>
              <a:latin typeface="Century Gothic"/>
              <a:cs typeface="Arial"/>
              <a:sym typeface="Century Gothic"/>
            </a:endParaRPr>
          </a:p>
        </p:txBody>
      </p:sp>
      <p:sp>
        <p:nvSpPr>
          <p:cNvPr id="94" name="TextBox 93">
            <a:extLst>
              <a:ext uri="{FF2B5EF4-FFF2-40B4-BE49-F238E27FC236}">
                <a16:creationId xmlns:a16="http://schemas.microsoft.com/office/drawing/2014/main" id="{0128C23B-D44F-46BB-91F5-C8A0B6DF06DE}"/>
              </a:ext>
            </a:extLst>
          </p:cNvPr>
          <p:cNvSpPr txBox="1"/>
          <p:nvPr/>
        </p:nvSpPr>
        <p:spPr>
          <a:xfrm>
            <a:off x="8546042" y="4384742"/>
            <a:ext cx="2705705" cy="523220"/>
          </a:xfrm>
          <a:prstGeom prst="rect">
            <a:avLst/>
          </a:prstGeom>
          <a:noFill/>
        </p:spPr>
        <p:txBody>
          <a:bodyPr wrap="square">
            <a:spAutoFit/>
          </a:bodyPr>
          <a:lstStyle/>
          <a:p>
            <a:pPr lvl="0">
              <a:buClr>
                <a:srgbClr val="000000"/>
              </a:buClr>
              <a:defRPr/>
            </a:pPr>
            <a:r>
              <a:rPr lang="it-IT" sz="2800" b="1" kern="0" dirty="0">
                <a:solidFill>
                  <a:srgbClr val="FF0066"/>
                </a:solidFill>
                <a:latin typeface="Century Gothic"/>
                <a:cs typeface="Arial"/>
                <a:sym typeface="Century Gothic"/>
              </a:rPr>
              <a:t>a</a:t>
            </a:r>
            <a:r>
              <a:rPr lang="it-IT" sz="2800" b="1" kern="0" dirty="0">
                <a:solidFill>
                  <a:srgbClr val="002060"/>
                </a:solidFill>
                <a:latin typeface="Century Gothic"/>
                <a:cs typeface="Arial"/>
                <a:sym typeface="Century Gothic"/>
              </a:rPr>
              <a:t>g</a:t>
            </a:r>
            <a:r>
              <a:rPr lang="it-IT" sz="2800" b="1" kern="0" dirty="0">
                <a:solidFill>
                  <a:srgbClr val="FF0066"/>
                </a:solidFill>
                <a:latin typeface="Century Gothic"/>
                <a:cs typeface="Arial"/>
                <a:sym typeface="Century Gothic"/>
              </a:rPr>
              <a:t>o</a:t>
            </a:r>
            <a:r>
              <a:rPr lang="it-IT" sz="2800" b="1" kern="0" dirty="0">
                <a:solidFill>
                  <a:srgbClr val="002060"/>
                </a:solidFill>
                <a:latin typeface="Century Gothic"/>
                <a:cs typeface="Arial"/>
                <a:sym typeface="Century Gothic"/>
              </a:rPr>
              <a:t>st</a:t>
            </a:r>
            <a:r>
              <a:rPr lang="it-IT" sz="2800" b="1" kern="0" dirty="0">
                <a:solidFill>
                  <a:srgbClr val="FF0066"/>
                </a:solidFill>
                <a:latin typeface="Century Gothic"/>
                <a:cs typeface="Arial"/>
                <a:sym typeface="Century Gothic"/>
              </a:rPr>
              <a:t>o</a:t>
            </a:r>
          </a:p>
        </p:txBody>
      </p:sp>
      <p:sp>
        <p:nvSpPr>
          <p:cNvPr id="95" name="TextBox 94">
            <a:extLst>
              <a:ext uri="{FF2B5EF4-FFF2-40B4-BE49-F238E27FC236}">
                <a16:creationId xmlns:a16="http://schemas.microsoft.com/office/drawing/2014/main" id="{8E770B0B-95C9-41C0-BBAF-3FAEF3C216CA}"/>
              </a:ext>
            </a:extLst>
          </p:cNvPr>
          <p:cNvSpPr txBox="1"/>
          <p:nvPr/>
        </p:nvSpPr>
        <p:spPr>
          <a:xfrm>
            <a:off x="6287889" y="5390669"/>
            <a:ext cx="171124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2800" b="1" kern="0" noProof="0" dirty="0">
                <a:solidFill>
                  <a:srgbClr val="002060"/>
                </a:solidFill>
                <a:latin typeface="Century Gothic"/>
                <a:cs typeface="Arial"/>
                <a:sym typeface="Century Gothic"/>
              </a:rPr>
              <a:t>febrer</a:t>
            </a:r>
            <a:r>
              <a:rPr lang="it-IT" sz="2800" b="1" kern="0" noProof="0" dirty="0">
                <a:solidFill>
                  <a:srgbClr val="FF0066"/>
                </a:solidFill>
                <a:latin typeface="Century Gothic"/>
                <a:cs typeface="Arial"/>
                <a:sym typeface="Century Gothic"/>
              </a:rPr>
              <a:t>o</a:t>
            </a:r>
          </a:p>
        </p:txBody>
      </p:sp>
      <p:sp>
        <p:nvSpPr>
          <p:cNvPr id="96" name="TextBox 95">
            <a:extLst>
              <a:ext uri="{FF2B5EF4-FFF2-40B4-BE49-F238E27FC236}">
                <a16:creationId xmlns:a16="http://schemas.microsoft.com/office/drawing/2014/main" id="{36CE7D6D-A22F-45DE-A5B9-956F98166EEB}"/>
              </a:ext>
            </a:extLst>
          </p:cNvPr>
          <p:cNvSpPr txBox="1"/>
          <p:nvPr/>
        </p:nvSpPr>
        <p:spPr>
          <a:xfrm>
            <a:off x="6272126" y="5849889"/>
            <a:ext cx="171124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2800" b="1" kern="0" noProof="0" dirty="0">
                <a:solidFill>
                  <a:srgbClr val="002060"/>
                </a:solidFill>
                <a:latin typeface="Century Gothic"/>
                <a:cs typeface="Arial"/>
                <a:sym typeface="Century Gothic"/>
              </a:rPr>
              <a:t>j</a:t>
            </a:r>
            <a:r>
              <a:rPr lang="it-IT" sz="2800" b="1" kern="0" noProof="0" dirty="0">
                <a:solidFill>
                  <a:srgbClr val="FF0066"/>
                </a:solidFill>
                <a:latin typeface="Century Gothic"/>
                <a:cs typeface="Arial"/>
                <a:sym typeface="Century Gothic"/>
              </a:rPr>
              <a:t>u</a:t>
            </a:r>
            <a:r>
              <a:rPr lang="it-IT" sz="2800" b="1" kern="0" noProof="0" dirty="0">
                <a:solidFill>
                  <a:srgbClr val="002060"/>
                </a:solidFill>
                <a:latin typeface="Century Gothic"/>
                <a:cs typeface="Arial"/>
                <a:sym typeface="Century Gothic"/>
              </a:rPr>
              <a:t>ni</a:t>
            </a:r>
            <a:r>
              <a:rPr lang="it-IT" sz="2800" b="1" kern="0" noProof="0" dirty="0">
                <a:solidFill>
                  <a:srgbClr val="FF0066"/>
                </a:solidFill>
                <a:latin typeface="Century Gothic"/>
                <a:cs typeface="Arial"/>
                <a:sym typeface="Century Gothic"/>
              </a:rPr>
              <a:t>o</a:t>
            </a:r>
          </a:p>
        </p:txBody>
      </p:sp>
      <p:sp>
        <p:nvSpPr>
          <p:cNvPr id="97" name="TextBox 96">
            <a:extLst>
              <a:ext uri="{FF2B5EF4-FFF2-40B4-BE49-F238E27FC236}">
                <a16:creationId xmlns:a16="http://schemas.microsoft.com/office/drawing/2014/main" id="{0C650C9A-0F7D-4794-B961-BB37581F219A}"/>
              </a:ext>
            </a:extLst>
          </p:cNvPr>
          <p:cNvSpPr txBox="1"/>
          <p:nvPr/>
        </p:nvSpPr>
        <p:spPr>
          <a:xfrm>
            <a:off x="6212524" y="6285821"/>
            <a:ext cx="171124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2800" b="1" kern="0" noProof="0" dirty="0">
                <a:solidFill>
                  <a:srgbClr val="002060"/>
                </a:solidFill>
                <a:latin typeface="Century Gothic"/>
                <a:cs typeface="Arial"/>
                <a:sym typeface="Century Gothic"/>
              </a:rPr>
              <a:t>m</a:t>
            </a:r>
            <a:r>
              <a:rPr lang="it-IT" sz="2800" b="1" kern="0" noProof="0" dirty="0">
                <a:solidFill>
                  <a:srgbClr val="FF0066"/>
                </a:solidFill>
                <a:latin typeface="Century Gothic"/>
                <a:cs typeface="Arial"/>
                <a:sym typeface="Century Gothic"/>
              </a:rPr>
              <a:t>a</a:t>
            </a:r>
            <a:r>
              <a:rPr lang="it-IT" sz="2800" b="1" kern="0" noProof="0" dirty="0">
                <a:solidFill>
                  <a:srgbClr val="002060"/>
                </a:solidFill>
                <a:latin typeface="Century Gothic"/>
                <a:cs typeface="Arial"/>
                <a:sym typeface="Century Gothic"/>
              </a:rPr>
              <a:t>y</a:t>
            </a:r>
            <a:r>
              <a:rPr lang="it-IT" sz="2800" b="1" kern="0" noProof="0" dirty="0">
                <a:solidFill>
                  <a:srgbClr val="FF0066"/>
                </a:solidFill>
                <a:latin typeface="Century Gothic"/>
                <a:cs typeface="Arial"/>
                <a:sym typeface="Century Gothic"/>
              </a:rPr>
              <a:t>o</a:t>
            </a:r>
          </a:p>
        </p:txBody>
      </p:sp>
    </p:spTree>
    <p:extLst>
      <p:ext uri="{BB962C8B-B14F-4D97-AF65-F5344CB8AC3E}">
        <p14:creationId xmlns:p14="http://schemas.microsoft.com/office/powerpoint/2010/main" val="190493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ppt_x"/>
                                          </p:val>
                                        </p:tav>
                                        <p:tav tm="100000">
                                          <p:val>
                                            <p:strVal val="#ppt_x"/>
                                          </p:val>
                                        </p:tav>
                                      </p:tavLst>
                                    </p:anim>
                                    <p:anim calcmode="lin" valueType="num">
                                      <p:cBhvr additive="base">
                                        <p:cTn id="24" dur="500" fill="hold"/>
                                        <p:tgtEl>
                                          <p:spTgt spid="3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ppt_x"/>
                                          </p:val>
                                        </p:tav>
                                        <p:tav tm="100000">
                                          <p:val>
                                            <p:strVal val="#ppt_x"/>
                                          </p:val>
                                        </p:tav>
                                      </p:tavLst>
                                    </p:anim>
                                    <p:anim calcmode="lin" valueType="num">
                                      <p:cBhvr additive="base">
                                        <p:cTn id="28" dur="500" fill="hold"/>
                                        <p:tgtEl>
                                          <p:spTgt spid="3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ppt_x"/>
                                          </p:val>
                                        </p:tav>
                                        <p:tav tm="100000">
                                          <p:val>
                                            <p:strVal val="#ppt_x"/>
                                          </p:val>
                                        </p:tav>
                                      </p:tavLst>
                                    </p:anim>
                                    <p:anim calcmode="lin" valueType="num">
                                      <p:cBhvr additive="base">
                                        <p:cTn id="36" dur="500" fill="hold"/>
                                        <p:tgtEl>
                                          <p:spTgt spid="3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500" fill="hold"/>
                                        <p:tgtEl>
                                          <p:spTgt spid="37"/>
                                        </p:tgtEl>
                                        <p:attrNameLst>
                                          <p:attrName>ppt_x</p:attrName>
                                        </p:attrNameLst>
                                      </p:cBhvr>
                                      <p:tavLst>
                                        <p:tav tm="0">
                                          <p:val>
                                            <p:strVal val="#ppt_x"/>
                                          </p:val>
                                        </p:tav>
                                        <p:tav tm="100000">
                                          <p:val>
                                            <p:strVal val="#ppt_x"/>
                                          </p:val>
                                        </p:tav>
                                      </p:tavLst>
                                    </p:anim>
                                    <p:anim calcmode="lin" valueType="num">
                                      <p:cBhvr additive="base">
                                        <p:cTn id="40" dur="500" fill="hold"/>
                                        <p:tgtEl>
                                          <p:spTgt spid="3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500" fill="hold"/>
                                        <p:tgtEl>
                                          <p:spTgt spid="39"/>
                                        </p:tgtEl>
                                        <p:attrNameLst>
                                          <p:attrName>ppt_x</p:attrName>
                                        </p:attrNameLst>
                                      </p:cBhvr>
                                      <p:tavLst>
                                        <p:tav tm="0">
                                          <p:val>
                                            <p:strVal val="#ppt_x"/>
                                          </p:val>
                                        </p:tav>
                                        <p:tav tm="100000">
                                          <p:val>
                                            <p:strVal val="#ppt_x"/>
                                          </p:val>
                                        </p:tav>
                                      </p:tavLst>
                                    </p:anim>
                                    <p:anim calcmode="lin" valueType="num">
                                      <p:cBhvr additive="base">
                                        <p:cTn id="48" dur="500" fill="hold"/>
                                        <p:tgtEl>
                                          <p:spTgt spid="3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ppt_x"/>
                                          </p:val>
                                        </p:tav>
                                        <p:tav tm="100000">
                                          <p:val>
                                            <p:strVal val="#ppt_x"/>
                                          </p:val>
                                        </p:tav>
                                      </p:tavLst>
                                    </p:anim>
                                    <p:anim calcmode="lin" valueType="num">
                                      <p:cBhvr additive="base">
                                        <p:cTn id="5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additive="base">
                                        <p:cTn id="57" dur="500" fill="hold"/>
                                        <p:tgtEl>
                                          <p:spTgt spid="41"/>
                                        </p:tgtEl>
                                        <p:attrNameLst>
                                          <p:attrName>ppt_x</p:attrName>
                                        </p:attrNameLst>
                                      </p:cBhvr>
                                      <p:tavLst>
                                        <p:tav tm="0">
                                          <p:val>
                                            <p:strVal val="#ppt_x"/>
                                          </p:val>
                                        </p:tav>
                                        <p:tav tm="100000">
                                          <p:val>
                                            <p:strVal val="#ppt_x"/>
                                          </p:val>
                                        </p:tav>
                                      </p:tavLst>
                                    </p:anim>
                                    <p:anim calcmode="lin" valueType="num">
                                      <p:cBhvr additive="base">
                                        <p:cTn id="58" dur="500" fill="hold"/>
                                        <p:tgtEl>
                                          <p:spTgt spid="4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3" name="2_1.wav"/>
                                        </p:tgtEl>
                                      </p:cMediaNode>
                                    </p:audio>
                                  </p:sub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anim calcmode="lin" valueType="num">
                                      <p:cBhvr additive="base">
                                        <p:cTn id="63" dur="500" fill="hold"/>
                                        <p:tgtEl>
                                          <p:spTgt spid="42"/>
                                        </p:tgtEl>
                                        <p:attrNameLst>
                                          <p:attrName>ppt_x</p:attrName>
                                        </p:attrNameLst>
                                      </p:cBhvr>
                                      <p:tavLst>
                                        <p:tav tm="0">
                                          <p:val>
                                            <p:strVal val="#ppt_x"/>
                                          </p:val>
                                        </p:tav>
                                        <p:tav tm="100000">
                                          <p:val>
                                            <p:strVal val="#ppt_x"/>
                                          </p:val>
                                        </p:tav>
                                      </p:tavLst>
                                    </p:anim>
                                    <p:anim calcmode="lin" valueType="num">
                                      <p:cBhvr additive="base">
                                        <p:cTn id="64" dur="50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4" name="2_2.wav"/>
                                        </p:tgtEl>
                                      </p:cMediaNode>
                                    </p:audio>
                                  </p:sub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3"/>
                                        </p:tgtEl>
                                        <p:attrNameLst>
                                          <p:attrName>style.visibility</p:attrName>
                                        </p:attrNameLst>
                                      </p:cBhvr>
                                      <p:to>
                                        <p:strVal val="visible"/>
                                      </p:to>
                                    </p:set>
                                    <p:anim calcmode="lin" valueType="num">
                                      <p:cBhvr additive="base">
                                        <p:cTn id="69" dur="500" fill="hold"/>
                                        <p:tgtEl>
                                          <p:spTgt spid="43"/>
                                        </p:tgtEl>
                                        <p:attrNameLst>
                                          <p:attrName>ppt_x</p:attrName>
                                        </p:attrNameLst>
                                      </p:cBhvr>
                                      <p:tavLst>
                                        <p:tav tm="0">
                                          <p:val>
                                            <p:strVal val="#ppt_x"/>
                                          </p:val>
                                        </p:tav>
                                        <p:tav tm="100000">
                                          <p:val>
                                            <p:strVal val="#ppt_x"/>
                                          </p:val>
                                        </p:tav>
                                      </p:tavLst>
                                    </p:anim>
                                    <p:anim calcmode="lin" valueType="num">
                                      <p:cBhvr additive="base">
                                        <p:cTn id="70" dur="500" fill="hold"/>
                                        <p:tgtEl>
                                          <p:spTgt spid="4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7"/>
                                            </p:cond>
                                          </p:stCondLst>
                                          <p:endCondLst>
                                            <p:cond evt="onStopAudio" delay="0">
                                              <p:tgtEl>
                                                <p:sldTgt/>
                                              </p:tgtEl>
                                            </p:cond>
                                          </p:endCondLst>
                                        </p:cTn>
                                        <p:tgtEl>
                                          <p:sndTgt r:embed="rId5" name="2_3.wav"/>
                                        </p:tgtEl>
                                      </p:cMediaNode>
                                    </p:audio>
                                  </p:sub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anim calcmode="lin" valueType="num">
                                      <p:cBhvr additive="base">
                                        <p:cTn id="75" dur="500" fill="hold"/>
                                        <p:tgtEl>
                                          <p:spTgt spid="44"/>
                                        </p:tgtEl>
                                        <p:attrNameLst>
                                          <p:attrName>ppt_x</p:attrName>
                                        </p:attrNameLst>
                                      </p:cBhvr>
                                      <p:tavLst>
                                        <p:tav tm="0">
                                          <p:val>
                                            <p:strVal val="#ppt_x"/>
                                          </p:val>
                                        </p:tav>
                                        <p:tav tm="100000">
                                          <p:val>
                                            <p:strVal val="#ppt_x"/>
                                          </p:val>
                                        </p:tav>
                                      </p:tavLst>
                                    </p:anim>
                                    <p:anim calcmode="lin" valueType="num">
                                      <p:cBhvr additive="base">
                                        <p:cTn id="76" dur="500" fill="hold"/>
                                        <p:tgtEl>
                                          <p:spTgt spid="4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3"/>
                                            </p:cond>
                                          </p:stCondLst>
                                          <p:endCondLst>
                                            <p:cond evt="onStopAudio" delay="0">
                                              <p:tgtEl>
                                                <p:sldTgt/>
                                              </p:tgtEl>
                                            </p:cond>
                                          </p:endCondLst>
                                        </p:cTn>
                                        <p:tgtEl>
                                          <p:sndTgt r:embed="rId6" name="2_4.wav"/>
                                        </p:tgtEl>
                                      </p:cMediaNode>
                                    </p:audio>
                                  </p:sub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45"/>
                                        </p:tgtEl>
                                        <p:attrNameLst>
                                          <p:attrName>style.visibility</p:attrName>
                                        </p:attrNameLst>
                                      </p:cBhvr>
                                      <p:to>
                                        <p:strVal val="visible"/>
                                      </p:to>
                                    </p:set>
                                    <p:anim calcmode="lin" valueType="num">
                                      <p:cBhvr additive="base">
                                        <p:cTn id="81" dur="500" fill="hold"/>
                                        <p:tgtEl>
                                          <p:spTgt spid="45"/>
                                        </p:tgtEl>
                                        <p:attrNameLst>
                                          <p:attrName>ppt_x</p:attrName>
                                        </p:attrNameLst>
                                      </p:cBhvr>
                                      <p:tavLst>
                                        <p:tav tm="0">
                                          <p:val>
                                            <p:strVal val="#ppt_x"/>
                                          </p:val>
                                        </p:tav>
                                        <p:tav tm="100000">
                                          <p:val>
                                            <p:strVal val="#ppt_x"/>
                                          </p:val>
                                        </p:tav>
                                      </p:tavLst>
                                    </p:anim>
                                    <p:anim calcmode="lin" valueType="num">
                                      <p:cBhvr additive="base">
                                        <p:cTn id="82" dur="500" fill="hold"/>
                                        <p:tgtEl>
                                          <p:spTgt spid="4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9"/>
                                            </p:cond>
                                          </p:stCondLst>
                                          <p:endCondLst>
                                            <p:cond evt="onStopAudio" delay="0">
                                              <p:tgtEl>
                                                <p:sldTgt/>
                                              </p:tgtEl>
                                            </p:cond>
                                          </p:endCondLst>
                                        </p:cTn>
                                        <p:tgtEl>
                                          <p:sndTgt r:embed="rId7" name="2_5.wav"/>
                                        </p:tgtEl>
                                      </p:cMediaNode>
                                    </p:audio>
                                  </p:sub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anim calcmode="lin" valueType="num">
                                      <p:cBhvr additive="base">
                                        <p:cTn id="87" dur="500" fill="hold"/>
                                        <p:tgtEl>
                                          <p:spTgt spid="46"/>
                                        </p:tgtEl>
                                        <p:attrNameLst>
                                          <p:attrName>ppt_x</p:attrName>
                                        </p:attrNameLst>
                                      </p:cBhvr>
                                      <p:tavLst>
                                        <p:tav tm="0">
                                          <p:val>
                                            <p:strVal val="#ppt_x"/>
                                          </p:val>
                                        </p:tav>
                                        <p:tav tm="100000">
                                          <p:val>
                                            <p:strVal val="#ppt_x"/>
                                          </p:val>
                                        </p:tav>
                                      </p:tavLst>
                                    </p:anim>
                                    <p:anim calcmode="lin" valueType="num">
                                      <p:cBhvr additive="base">
                                        <p:cTn id="88" dur="500" fill="hold"/>
                                        <p:tgtEl>
                                          <p:spTgt spid="4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8" name="2_6.wav"/>
                                        </p:tgtEl>
                                      </p:cMediaNode>
                                    </p:audio>
                                  </p:sub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5"/>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73"/>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95"/>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96"/>
                                        </p:tgtEl>
                                        <p:attrNameLst>
                                          <p:attrName>style.visibility</p:attrName>
                                        </p:attrNameLst>
                                      </p:cBhvr>
                                      <p:to>
                                        <p:strVal val="visible"/>
                                      </p:to>
                                    </p:set>
                                  </p:childTnLst>
                                </p:cTn>
                              </p:par>
                              <p:par>
                                <p:cTn id="111" presetID="1" presetClass="entr" presetSubtype="0" fill="hold" grpId="1" nodeType="withEffect">
                                  <p:stCondLst>
                                    <p:cond delay="0"/>
                                  </p:stCondLst>
                                  <p:childTnLst>
                                    <p:set>
                                      <p:cBhvr>
                                        <p:cTn id="112" dur="1" fill="hold">
                                          <p:stCondLst>
                                            <p:cond delay="0"/>
                                          </p:stCondLst>
                                        </p:cTn>
                                        <p:tgtEl>
                                          <p:spTgt spid="7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97"/>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32"/>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9" name="2_7.wav"/>
                                        </p:tgtEl>
                                      </p:cMediaNode>
                                    </p:audio>
                                  </p:subTnLst>
                                </p:cTn>
                              </p:par>
                              <p:par>
                                <p:cTn id="121" presetID="6" presetClass="exit" presetSubtype="32" fill="hold" grpId="1" nodeType="withEffect">
                                  <p:stCondLst>
                                    <p:cond delay="0"/>
                                  </p:stCondLst>
                                  <p:childTnLst>
                                    <p:animEffect transition="out" filter="circle(out)">
                                      <p:cBhvr>
                                        <p:cTn id="122" dur="2000"/>
                                        <p:tgtEl>
                                          <p:spTgt spid="73"/>
                                        </p:tgtEl>
                                      </p:cBhvr>
                                    </p:animEffect>
                                    <p:set>
                                      <p:cBhvr>
                                        <p:cTn id="123" dur="1" fill="hold">
                                          <p:stCondLst>
                                            <p:cond delay="1999"/>
                                          </p:stCondLst>
                                        </p:cTn>
                                        <p:tgtEl>
                                          <p:spTgt spid="73"/>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10" name="2_8.wav"/>
                                        </p:tgtEl>
                                      </p:cMediaNode>
                                    </p:audio>
                                  </p:subTnLst>
                                </p:cTn>
                              </p:par>
                              <p:par>
                                <p:cTn id="128" presetID="6" presetClass="exit" presetSubtype="32" fill="hold" grpId="1" nodeType="withEffect">
                                  <p:stCondLst>
                                    <p:cond delay="0"/>
                                  </p:stCondLst>
                                  <p:childTnLst>
                                    <p:animEffect transition="out" filter="circle(out)">
                                      <p:cBhvr>
                                        <p:cTn id="129" dur="2000"/>
                                        <p:tgtEl>
                                          <p:spTgt spid="95"/>
                                        </p:tgtEl>
                                      </p:cBhvr>
                                    </p:animEffect>
                                    <p:set>
                                      <p:cBhvr>
                                        <p:cTn id="130" dur="1" fill="hold">
                                          <p:stCondLst>
                                            <p:cond delay="1999"/>
                                          </p:stCondLst>
                                        </p:cTn>
                                        <p:tgtEl>
                                          <p:spTgt spid="95"/>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11" name="2_9.wav"/>
                                        </p:tgtEl>
                                      </p:cMediaNode>
                                    </p:audio>
                                  </p:subTnLst>
                                </p:cTn>
                              </p:par>
                              <p:par>
                                <p:cTn id="135" presetID="6" presetClass="exit" presetSubtype="32" fill="hold" grpId="1" nodeType="withEffect">
                                  <p:stCondLst>
                                    <p:cond delay="0"/>
                                  </p:stCondLst>
                                  <p:childTnLst>
                                    <p:animEffect transition="out" filter="circle(out)">
                                      <p:cBhvr>
                                        <p:cTn id="136" dur="2000"/>
                                        <p:tgtEl>
                                          <p:spTgt spid="60"/>
                                        </p:tgtEl>
                                      </p:cBhvr>
                                    </p:animEffect>
                                    <p:set>
                                      <p:cBhvr>
                                        <p:cTn id="137" dur="1" fill="hold">
                                          <p:stCondLst>
                                            <p:cond delay="1999"/>
                                          </p:stCondLst>
                                        </p:cTn>
                                        <p:tgtEl>
                                          <p:spTgt spid="60"/>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12" name="2_10.wav"/>
                                        </p:tgtEl>
                                      </p:cMediaNode>
                                    </p:audio>
                                  </p:subTnLst>
                                </p:cTn>
                              </p:par>
                              <p:par>
                                <p:cTn id="142" presetID="6" presetClass="exit" presetSubtype="32" fill="hold" grpId="1" nodeType="withEffect">
                                  <p:stCondLst>
                                    <p:cond delay="0"/>
                                  </p:stCondLst>
                                  <p:childTnLst>
                                    <p:animEffect transition="out" filter="circle(out)">
                                      <p:cBhvr>
                                        <p:cTn id="143" dur="2000"/>
                                        <p:tgtEl>
                                          <p:spTgt spid="61"/>
                                        </p:tgtEl>
                                      </p:cBhvr>
                                    </p:animEffect>
                                    <p:set>
                                      <p:cBhvr>
                                        <p:cTn id="144" dur="1" fill="hold">
                                          <p:stCondLst>
                                            <p:cond delay="1999"/>
                                          </p:stCondLst>
                                        </p:cTn>
                                        <p:tgtEl>
                                          <p:spTgt spid="61"/>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13" name="2_11.wav"/>
                                        </p:tgtEl>
                                      </p:cMediaNode>
                                    </p:audio>
                                  </p:subTnLst>
                                </p:cTn>
                              </p:par>
                              <p:par>
                                <p:cTn id="149" presetID="6" presetClass="exit" presetSubtype="32" fill="hold" grpId="1" nodeType="withEffect">
                                  <p:stCondLst>
                                    <p:cond delay="0"/>
                                  </p:stCondLst>
                                  <p:childTnLst>
                                    <p:animEffect transition="out" filter="circle(out)">
                                      <p:cBhvr>
                                        <p:cTn id="150" dur="2000"/>
                                        <p:tgtEl>
                                          <p:spTgt spid="97"/>
                                        </p:tgtEl>
                                      </p:cBhvr>
                                    </p:animEffect>
                                    <p:set>
                                      <p:cBhvr>
                                        <p:cTn id="151" dur="1" fill="hold">
                                          <p:stCondLst>
                                            <p:cond delay="1999"/>
                                          </p:stCondLst>
                                        </p:cTn>
                                        <p:tgtEl>
                                          <p:spTgt spid="97"/>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1" presetClass="entr" presetSubtype="0" fill="hold" grpId="0" nodeType="clickEffect">
                                  <p:stCondLst>
                                    <p:cond delay="0"/>
                                  </p:stCondLst>
                                  <p:childTnLst>
                                    <p:set>
                                      <p:cBhvr>
                                        <p:cTn id="155"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154"/>
                                            </p:cond>
                                          </p:stCondLst>
                                          <p:endCondLst>
                                            <p:cond evt="onStopAudio" delay="0">
                                              <p:tgtEl>
                                                <p:sldTgt/>
                                              </p:tgtEl>
                                            </p:cond>
                                          </p:endCondLst>
                                        </p:cTn>
                                        <p:tgtEl>
                                          <p:sndTgt r:embed="rId14" name="2_12.wav"/>
                                        </p:tgtEl>
                                      </p:cMediaNode>
                                    </p:audio>
                                  </p:subTnLst>
                                </p:cTn>
                              </p:par>
                              <p:par>
                                <p:cTn id="156" presetID="6" presetClass="exit" presetSubtype="32" fill="hold" grpId="1" nodeType="withEffect">
                                  <p:stCondLst>
                                    <p:cond delay="0"/>
                                  </p:stCondLst>
                                  <p:childTnLst>
                                    <p:animEffect transition="out" filter="circle(out)">
                                      <p:cBhvr>
                                        <p:cTn id="157" dur="2000"/>
                                        <p:tgtEl>
                                          <p:spTgt spid="96"/>
                                        </p:tgtEl>
                                      </p:cBhvr>
                                    </p:animEffect>
                                    <p:set>
                                      <p:cBhvr>
                                        <p:cTn id="158" dur="1" fill="hold">
                                          <p:stCondLst>
                                            <p:cond delay="1999"/>
                                          </p:stCondLst>
                                        </p:cTn>
                                        <p:tgtEl>
                                          <p:spTgt spid="96"/>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161"/>
                                            </p:cond>
                                          </p:stCondLst>
                                          <p:endCondLst>
                                            <p:cond evt="onStopAudio" delay="0">
                                              <p:tgtEl>
                                                <p:sldTgt/>
                                              </p:tgtEl>
                                            </p:cond>
                                          </p:endCondLst>
                                        </p:cTn>
                                        <p:tgtEl>
                                          <p:sndTgt r:embed="rId15" name="2_13.wav"/>
                                        </p:tgtEl>
                                      </p:cMediaNode>
                                    </p:audio>
                                  </p:subTnLst>
                                </p:cTn>
                              </p:par>
                              <p:par>
                                <p:cTn id="163" presetID="6" presetClass="exit" presetSubtype="32" fill="hold" grpId="1" nodeType="withEffect">
                                  <p:stCondLst>
                                    <p:cond delay="0"/>
                                  </p:stCondLst>
                                  <p:childTnLst>
                                    <p:animEffect transition="out" filter="circle(out)">
                                      <p:cBhvr>
                                        <p:cTn id="164" dur="2000"/>
                                        <p:tgtEl>
                                          <p:spTgt spid="67"/>
                                        </p:tgtEl>
                                      </p:cBhvr>
                                    </p:animEffect>
                                    <p:set>
                                      <p:cBhvr>
                                        <p:cTn id="165" dur="1" fill="hold">
                                          <p:stCondLst>
                                            <p:cond delay="1999"/>
                                          </p:stCondLst>
                                        </p:cTn>
                                        <p:tgtEl>
                                          <p:spTgt spid="67"/>
                                        </p:tgtEl>
                                        <p:attrNameLst>
                                          <p:attrName>style.visibility</p:attrName>
                                        </p:attrNameLst>
                                      </p:cBhvr>
                                      <p:to>
                                        <p:strVal val="hidden"/>
                                      </p:to>
                                    </p:set>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grpId="0" nodeType="clickEffect">
                                  <p:stCondLst>
                                    <p:cond delay="0"/>
                                  </p:stCondLst>
                                  <p:childTnLst>
                                    <p:set>
                                      <p:cBhvr>
                                        <p:cTn id="169" dur="1" fill="hold">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168"/>
                                            </p:cond>
                                          </p:stCondLst>
                                          <p:endCondLst>
                                            <p:cond evt="onStopAudio" delay="0">
                                              <p:tgtEl>
                                                <p:sldTgt/>
                                              </p:tgtEl>
                                            </p:cond>
                                          </p:endCondLst>
                                        </p:cTn>
                                        <p:tgtEl>
                                          <p:sndTgt r:embed="rId16" name="2_14.wav"/>
                                        </p:tgtEl>
                                      </p:cMediaNode>
                                    </p:audio>
                                  </p:subTnLst>
                                </p:cTn>
                              </p:par>
                              <p:par>
                                <p:cTn id="170" presetID="6" presetClass="exit" presetSubtype="32" fill="hold" grpId="1" nodeType="withEffect">
                                  <p:stCondLst>
                                    <p:cond delay="0"/>
                                  </p:stCondLst>
                                  <p:childTnLst>
                                    <p:animEffect transition="out" filter="circle(out)">
                                      <p:cBhvr>
                                        <p:cTn id="171" dur="2000"/>
                                        <p:tgtEl>
                                          <p:spTgt spid="69"/>
                                        </p:tgtEl>
                                      </p:cBhvr>
                                    </p:animEffect>
                                    <p:set>
                                      <p:cBhvr>
                                        <p:cTn id="172" dur="1" fill="hold">
                                          <p:stCondLst>
                                            <p:cond delay="1999"/>
                                          </p:stCondLst>
                                        </p:cTn>
                                        <p:tgtEl>
                                          <p:spTgt spid="69"/>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175"/>
                                            </p:cond>
                                          </p:stCondLst>
                                          <p:endCondLst>
                                            <p:cond evt="onStopAudio" delay="0">
                                              <p:tgtEl>
                                                <p:sldTgt/>
                                              </p:tgtEl>
                                            </p:cond>
                                          </p:endCondLst>
                                        </p:cTn>
                                        <p:tgtEl>
                                          <p:sndTgt r:embed="rId17" name="2_15.wav"/>
                                        </p:tgtEl>
                                      </p:cMediaNode>
                                    </p:audio>
                                  </p:subTnLst>
                                </p:cTn>
                              </p:par>
                              <p:par>
                                <p:cTn id="177" presetID="6" presetClass="exit" presetSubtype="32" fill="hold" grpId="0" nodeType="withEffect">
                                  <p:stCondLst>
                                    <p:cond delay="0"/>
                                  </p:stCondLst>
                                  <p:childTnLst>
                                    <p:animEffect transition="out" filter="circle(out)">
                                      <p:cBhvr>
                                        <p:cTn id="178" dur="2000"/>
                                        <p:tgtEl>
                                          <p:spTgt spid="75"/>
                                        </p:tgtEl>
                                      </p:cBhvr>
                                    </p:animEffect>
                                    <p:set>
                                      <p:cBhvr>
                                        <p:cTn id="179" dur="1" fill="hold">
                                          <p:stCondLst>
                                            <p:cond delay="1999"/>
                                          </p:stCondLst>
                                        </p:cTn>
                                        <p:tgtEl>
                                          <p:spTgt spid="75"/>
                                        </p:tgtEl>
                                        <p:attrNameLst>
                                          <p:attrName>style.visibility</p:attrName>
                                        </p:attrNameLst>
                                      </p:cBhvr>
                                      <p:to>
                                        <p:strVal val="hidden"/>
                                      </p:to>
                                    </p:set>
                                  </p:childTnLst>
                                </p:cTn>
                              </p:par>
                            </p:childTnLst>
                          </p:cTn>
                        </p:par>
                      </p:childTnLst>
                    </p:cTn>
                  </p:par>
                  <p:par>
                    <p:cTn id="180" fill="hold">
                      <p:stCondLst>
                        <p:cond delay="indefinite"/>
                      </p:stCondLst>
                      <p:childTnLst>
                        <p:par>
                          <p:cTn id="181" fill="hold">
                            <p:stCondLst>
                              <p:cond delay="0"/>
                            </p:stCondLst>
                            <p:childTnLst>
                              <p:par>
                                <p:cTn id="182" presetID="1" presetClass="entr" presetSubtype="0" fill="hold" grpId="0" nodeType="clickEffect">
                                  <p:stCondLst>
                                    <p:cond delay="0"/>
                                  </p:stCondLst>
                                  <p:childTnLst>
                                    <p:set>
                                      <p:cBhvr>
                                        <p:cTn id="183"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182"/>
                                            </p:cond>
                                          </p:stCondLst>
                                          <p:endCondLst>
                                            <p:cond evt="onStopAudio" delay="0">
                                              <p:tgtEl>
                                                <p:sldTgt/>
                                              </p:tgtEl>
                                            </p:cond>
                                          </p:endCondLst>
                                        </p:cTn>
                                        <p:tgtEl>
                                          <p:sndTgt r:embed="rId18" name="2_16.wav"/>
                                        </p:tgtEl>
                                      </p:cMediaNode>
                                    </p:audio>
                                  </p:subTnLst>
                                </p:cTn>
                              </p:par>
                              <p:par>
                                <p:cTn id="184" presetID="6" presetClass="exit" presetSubtype="32" fill="hold" grpId="1" nodeType="withEffect">
                                  <p:stCondLst>
                                    <p:cond delay="0"/>
                                  </p:stCondLst>
                                  <p:childTnLst>
                                    <p:animEffect transition="out" filter="circle(out)">
                                      <p:cBhvr>
                                        <p:cTn id="185" dur="2000"/>
                                        <p:tgtEl>
                                          <p:spTgt spid="65"/>
                                        </p:tgtEl>
                                      </p:cBhvr>
                                    </p:animEffect>
                                    <p:set>
                                      <p:cBhvr>
                                        <p:cTn id="186" dur="1" fill="hold">
                                          <p:stCondLst>
                                            <p:cond delay="1999"/>
                                          </p:stCondLst>
                                        </p:cTn>
                                        <p:tgtEl>
                                          <p:spTgt spid="65"/>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189"/>
                                            </p:cond>
                                          </p:stCondLst>
                                          <p:endCondLst>
                                            <p:cond evt="onStopAudio" delay="0">
                                              <p:tgtEl>
                                                <p:sldTgt/>
                                              </p:tgtEl>
                                            </p:cond>
                                          </p:endCondLst>
                                        </p:cTn>
                                        <p:tgtEl>
                                          <p:sndTgt r:embed="rId19" name="2_17.wav"/>
                                        </p:tgtEl>
                                      </p:cMediaNode>
                                    </p:audio>
                                  </p:subTnLst>
                                </p:cTn>
                              </p:par>
                              <p:par>
                                <p:cTn id="191" presetID="6" presetClass="exit" presetSubtype="32" fill="hold" grpId="1" nodeType="withEffect">
                                  <p:stCondLst>
                                    <p:cond delay="0"/>
                                  </p:stCondLst>
                                  <p:childTnLst>
                                    <p:animEffect transition="out" filter="circle(out)">
                                      <p:cBhvr>
                                        <p:cTn id="192" dur="2000"/>
                                        <p:tgtEl>
                                          <p:spTgt spid="71"/>
                                        </p:tgtEl>
                                      </p:cBhvr>
                                    </p:animEffect>
                                    <p:set>
                                      <p:cBhvr>
                                        <p:cTn id="193" dur="1" fill="hold">
                                          <p:stCondLst>
                                            <p:cond delay="1999"/>
                                          </p:stCondLst>
                                        </p:cTn>
                                        <p:tgtEl>
                                          <p:spTgt spid="71"/>
                                        </p:tgtEl>
                                        <p:attrNameLst>
                                          <p:attrName>style.visibility</p:attrName>
                                        </p:attrNameLst>
                                      </p:cBhvr>
                                      <p:to>
                                        <p:strVal val="hidden"/>
                                      </p:to>
                                    </p:set>
                                  </p:childTnLst>
                                </p:cTn>
                              </p:par>
                            </p:childTnLst>
                          </p:cTn>
                        </p:par>
                      </p:childTnLst>
                    </p:cTn>
                  </p:par>
                  <p:par>
                    <p:cTn id="194" fill="hold">
                      <p:stCondLst>
                        <p:cond delay="indefinite"/>
                      </p:stCondLst>
                      <p:childTnLst>
                        <p:par>
                          <p:cTn id="195" fill="hold">
                            <p:stCondLst>
                              <p:cond delay="0"/>
                            </p:stCondLst>
                            <p:childTnLst>
                              <p:par>
                                <p:cTn id="196" presetID="1" presetClass="entr" presetSubtype="0" fill="hold" grpId="0" nodeType="clickEffect">
                                  <p:stCondLst>
                                    <p:cond delay="0"/>
                                  </p:stCondLst>
                                  <p:childTnLst>
                                    <p:set>
                                      <p:cBhvr>
                                        <p:cTn id="19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196"/>
                                            </p:cond>
                                          </p:stCondLst>
                                          <p:endCondLst>
                                            <p:cond evt="onStopAudio" delay="0">
                                              <p:tgtEl>
                                                <p:sldTgt/>
                                              </p:tgtEl>
                                            </p:cond>
                                          </p:endCondLst>
                                        </p:cTn>
                                        <p:tgtEl>
                                          <p:sndTgt r:embed="rId20" name="2_18.wav"/>
                                        </p:tgtEl>
                                      </p:cMediaNode>
                                    </p:audio>
                                  </p:subTnLst>
                                </p:cTn>
                              </p:par>
                              <p:par>
                                <p:cTn id="198" presetID="6" presetClass="exit" presetSubtype="32" fill="hold" grpId="1" nodeType="withEffect">
                                  <p:stCondLst>
                                    <p:cond delay="0"/>
                                  </p:stCondLst>
                                  <p:childTnLst>
                                    <p:animEffect transition="out" filter="circle(out)">
                                      <p:cBhvr>
                                        <p:cTn id="199" dur="2000"/>
                                        <p:tgtEl>
                                          <p:spTgt spid="63"/>
                                        </p:tgtEl>
                                      </p:cBhvr>
                                    </p:animEffect>
                                    <p:set>
                                      <p:cBhvr>
                                        <p:cTn id="200" dur="1" fill="hold">
                                          <p:stCondLst>
                                            <p:cond delay="19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1" restart="whenNotActive" fill="hold" evtFilter="cancelBubble" nodeType="interactiveSeq">
                <p:stCondLst>
                  <p:cond evt="onClick" delay="0">
                    <p:tgtEl>
                      <p:spTgt spid="84"/>
                    </p:tgtEl>
                  </p:cond>
                </p:stCondLst>
                <p:endSync evt="end" delay="0">
                  <p:rtn val="all"/>
                </p:endSync>
                <p:childTnLst>
                  <p:par>
                    <p:cTn id="202" fill="hold">
                      <p:stCondLst>
                        <p:cond delay="0"/>
                      </p:stCondLst>
                      <p:childTnLst>
                        <p:par>
                          <p:cTn id="203" fill="hold">
                            <p:stCondLst>
                              <p:cond delay="0"/>
                            </p:stCondLst>
                            <p:childTnLst>
                              <p:par>
                                <p:cTn id="204" presetID="12" presetClass="exit" presetSubtype="4" fill="hold" grpId="0" nodeType="clickEffect">
                                  <p:stCondLst>
                                    <p:cond delay="0"/>
                                  </p:stCondLst>
                                  <p:childTnLst>
                                    <p:anim calcmode="lin" valueType="num">
                                      <p:cBhvr additive="base">
                                        <p:cTn id="205" dur="52500"/>
                                        <p:tgtEl>
                                          <p:spTgt spid="78"/>
                                        </p:tgtEl>
                                        <p:attrNameLst>
                                          <p:attrName>ppt_y</p:attrName>
                                        </p:attrNameLst>
                                      </p:cBhvr>
                                      <p:tavLst>
                                        <p:tav tm="0">
                                          <p:val>
                                            <p:strVal val="#ppt_y"/>
                                          </p:val>
                                        </p:tav>
                                        <p:tav tm="100000">
                                          <p:val>
                                            <p:strVal val="#ppt_y+#ppt_h*1.125000"/>
                                          </p:val>
                                        </p:tav>
                                      </p:tavLst>
                                    </p:anim>
                                    <p:animEffect transition="out" filter="wipe(down)">
                                      <p:cBhvr>
                                        <p:cTn id="206" dur="52500"/>
                                        <p:tgtEl>
                                          <p:spTgt spid="78"/>
                                        </p:tgtEl>
                                      </p:cBhvr>
                                    </p:animEffect>
                                    <p:set>
                                      <p:cBhvr>
                                        <p:cTn id="207" dur="1" fill="hold">
                                          <p:stCondLst>
                                            <p:cond delay="52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84"/>
                  </p:tgtEl>
                </p:cond>
              </p:nextCondLst>
            </p:seq>
          </p:childTnLst>
        </p:cTn>
      </p:par>
    </p:tnLst>
    <p:bldLst>
      <p:bldP spid="36" grpId="0"/>
      <p:bldP spid="132" grpId="0"/>
      <p:bldP spid="29" grpId="0"/>
      <p:bldP spid="30" grpId="0"/>
      <p:bldP spid="31" grpId="0"/>
      <p:bldP spid="32" grpId="0"/>
      <p:bldP spid="33" grpId="0"/>
      <p:bldP spid="34" grpId="0"/>
      <p:bldP spid="35" grpId="0"/>
      <p:bldP spid="37" grpId="0"/>
      <p:bldP spid="38" grpId="0"/>
      <p:bldP spid="39" grpId="0"/>
      <p:bldP spid="40" grpId="0"/>
      <p:bldP spid="41" grpId="0" animBg="1"/>
      <p:bldP spid="42" grpId="0" animBg="1"/>
      <p:bldP spid="43" grpId="0" animBg="1"/>
      <p:bldP spid="44" grpId="0" animBg="1"/>
      <p:bldP spid="45" grpId="0" animBg="1"/>
      <p:bldP spid="46" grpId="0" animBg="1"/>
      <p:bldP spid="60" grpId="0"/>
      <p:bldP spid="60" grpId="1"/>
      <p:bldP spid="61" grpId="0"/>
      <p:bldP spid="61" grpId="1"/>
      <p:bldP spid="63" grpId="0"/>
      <p:bldP spid="63" grpId="1"/>
      <p:bldP spid="65" grpId="0"/>
      <p:bldP spid="65" grpId="1"/>
      <p:bldP spid="67" grpId="0"/>
      <p:bldP spid="67" grpId="1"/>
      <p:bldP spid="69" grpId="0"/>
      <p:bldP spid="69" grpId="1"/>
      <p:bldP spid="71" grpId="0"/>
      <p:bldP spid="71" grpId="1"/>
      <p:bldP spid="73" grpId="0"/>
      <p:bldP spid="73" grpId="1"/>
      <p:bldP spid="75" grpId="0"/>
      <p:bldP spid="75" grpId="1"/>
      <p:bldP spid="78" grpId="0" animBg="1"/>
      <p:bldP spid="85" grpId="0"/>
      <p:bldP spid="86" grpId="0"/>
      <p:bldP spid="87" grpId="0"/>
      <p:bldP spid="88" grpId="0"/>
      <p:bldP spid="89" grpId="0"/>
      <p:bldP spid="90" grpId="0"/>
      <p:bldP spid="91" grpId="0"/>
      <p:bldP spid="92" grpId="0"/>
      <p:bldP spid="93" grpId="0"/>
      <p:bldP spid="72" grpId="0"/>
      <p:bldP spid="74" grpId="0"/>
      <p:bldP spid="94" grpId="0"/>
      <p:bldP spid="95" grpId="0"/>
      <p:bldP spid="95" grpId="1"/>
      <p:bldP spid="96" grpId="0"/>
      <p:bldP spid="96" grpId="1"/>
      <p:bldP spid="97" grpId="0"/>
      <p:bldP spid="9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3" name="Rectangle 2">
            <a:extLst>
              <a:ext uri="{FF2B5EF4-FFF2-40B4-BE49-F238E27FC236}">
                <a16:creationId xmlns:a16="http://schemas.microsoft.com/office/drawing/2014/main" id="{ADCA4553-70BB-44CA-9D09-582EA908B3A6}"/>
              </a:ext>
            </a:extLst>
          </p:cNvPr>
          <p:cNvSpPr/>
          <p:nvPr/>
        </p:nvSpPr>
        <p:spPr>
          <a:xfrm>
            <a:off x="208462" y="734743"/>
            <a:ext cx="103265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estar</a:t>
            </a:r>
            <a:endPar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 name="Google Shape;166;p8">
            <a:extLst>
              <a:ext uri="{FF2B5EF4-FFF2-40B4-BE49-F238E27FC236}">
                <a16:creationId xmlns:a16="http://schemas.microsoft.com/office/drawing/2014/main" id="{CAEA1CB9-4F7D-42A8-AF20-9AFC5BA9D5E3}"/>
              </a:ext>
            </a:extLst>
          </p:cNvPr>
          <p:cNvSpPr txBox="1"/>
          <p:nvPr/>
        </p:nvSpPr>
        <p:spPr>
          <a:xfrm>
            <a:off x="123172" y="1148915"/>
            <a:ext cx="5376676" cy="830956"/>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be | being] </a:t>
            </a:r>
            <a:b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(mood and temporary </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states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 name="Google Shape;166;p8">
            <a:extLst>
              <a:ext uri="{FF2B5EF4-FFF2-40B4-BE49-F238E27FC236}">
                <a16:creationId xmlns:a16="http://schemas.microsoft.com/office/drawing/2014/main" id="{7724628F-8978-4A2C-9643-01A421D0C7F7}"/>
              </a:ext>
            </a:extLst>
          </p:cNvPr>
          <p:cNvSpPr txBox="1"/>
          <p:nvPr/>
        </p:nvSpPr>
        <p:spPr>
          <a:xfrm>
            <a:off x="6096000" y="1148915"/>
            <a:ext cx="4519838" cy="830956"/>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be | being] </a:t>
            </a:r>
            <a:b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(permanent </a:t>
            </a: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traits</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p>
        </p:txBody>
      </p:sp>
      <p:sp>
        <p:nvSpPr>
          <p:cNvPr id="8" name="Rectangle 7">
            <a:extLst>
              <a:ext uri="{FF2B5EF4-FFF2-40B4-BE49-F238E27FC236}">
                <a16:creationId xmlns:a16="http://schemas.microsoft.com/office/drawing/2014/main" id="{6081A808-3E2C-4A05-B9AB-C5AEDFD01C98}"/>
              </a:ext>
            </a:extLst>
          </p:cNvPr>
          <p:cNvSpPr/>
          <p:nvPr/>
        </p:nvSpPr>
        <p:spPr>
          <a:xfrm>
            <a:off x="6096000" y="749872"/>
            <a:ext cx="68800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ser</a:t>
            </a:r>
            <a:endParaRPr kumimoji="0" lang="en-GB"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Google Shape;168;p8">
            <a:extLst>
              <a:ext uri="{FF2B5EF4-FFF2-40B4-BE49-F238E27FC236}">
                <a16:creationId xmlns:a16="http://schemas.microsoft.com/office/drawing/2014/main" id="{6B164C40-B1A6-4554-B9A1-6CF8E1801DB1}"/>
              </a:ext>
            </a:extLst>
          </p:cNvPr>
          <p:cNvSpPr txBox="1"/>
          <p:nvPr/>
        </p:nvSpPr>
        <p:spPr>
          <a:xfrm>
            <a:off x="123171" y="2060191"/>
            <a:ext cx="736684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You know there are </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two verbs </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be’ in Spanish.</a:t>
            </a:r>
          </a:p>
        </p:txBody>
      </p:sp>
      <p:sp>
        <p:nvSpPr>
          <p:cNvPr id="10" name="Google Shape;168;p8">
            <a:extLst>
              <a:ext uri="{FF2B5EF4-FFF2-40B4-BE49-F238E27FC236}">
                <a16:creationId xmlns:a16="http://schemas.microsoft.com/office/drawing/2014/main" id="{C2B37733-3CED-431E-BC41-F7444B097977}"/>
              </a:ext>
            </a:extLst>
          </p:cNvPr>
          <p:cNvSpPr txBox="1"/>
          <p:nvPr/>
        </p:nvSpPr>
        <p:spPr>
          <a:xfrm>
            <a:off x="195015" y="2632707"/>
            <a:ext cx="736684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Compare:</a:t>
            </a:r>
          </a:p>
        </p:txBody>
      </p:sp>
      <p:sp>
        <p:nvSpPr>
          <p:cNvPr id="11" name="Google Shape;168;p8">
            <a:extLst>
              <a:ext uri="{FF2B5EF4-FFF2-40B4-BE49-F238E27FC236}">
                <a16:creationId xmlns:a16="http://schemas.microsoft.com/office/drawing/2014/main" id="{094338AD-EC7A-433A-965B-29F35803AD50}"/>
              </a:ext>
            </a:extLst>
          </p:cNvPr>
          <p:cNvSpPr txBox="1"/>
          <p:nvPr/>
        </p:nvSpPr>
        <p:spPr>
          <a:xfrm>
            <a:off x="865039" y="3127057"/>
            <a:ext cx="250784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Cómo</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estás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p>
        </p:txBody>
      </p:sp>
      <p:pic>
        <p:nvPicPr>
          <p:cNvPr id="12" name="Google Shape;176;p8">
            <a:extLst>
              <a:ext uri="{FF2B5EF4-FFF2-40B4-BE49-F238E27FC236}">
                <a16:creationId xmlns:a16="http://schemas.microsoft.com/office/drawing/2014/main" id="{EDFF7529-8B21-4EF2-BA96-F9D4B30D510D}"/>
              </a:ext>
            </a:extLst>
          </p:cNvPr>
          <p:cNvPicPr preferRelativeResize="0"/>
          <p:nvPr/>
        </p:nvPicPr>
        <p:blipFill rotWithShape="1">
          <a:blip r:embed="rId7">
            <a:alphaModFix/>
          </a:blip>
          <a:srcRect/>
          <a:stretch/>
        </p:blipFill>
        <p:spPr>
          <a:xfrm>
            <a:off x="363956" y="3573511"/>
            <a:ext cx="634523" cy="671647"/>
          </a:xfrm>
          <a:prstGeom prst="rect">
            <a:avLst/>
          </a:prstGeom>
          <a:noFill/>
          <a:ln>
            <a:noFill/>
          </a:ln>
        </p:spPr>
      </p:pic>
      <p:sp>
        <p:nvSpPr>
          <p:cNvPr id="13" name="Google Shape;177;p8">
            <a:extLst>
              <a:ext uri="{FF2B5EF4-FFF2-40B4-BE49-F238E27FC236}">
                <a16:creationId xmlns:a16="http://schemas.microsoft.com/office/drawing/2014/main" id="{45270D27-57F3-46C6-825C-E16605D5AAE7}"/>
              </a:ext>
            </a:extLst>
          </p:cNvPr>
          <p:cNvSpPr txBox="1"/>
          <p:nvPr/>
        </p:nvSpPr>
        <p:spPr>
          <a:xfrm>
            <a:off x="952710" y="3665614"/>
            <a:ext cx="514329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How </a:t>
            </a:r>
            <a:r>
              <a:rPr kumimoji="0" lang="en-GB" sz="2400" b="1" i="0" u="none" strike="noStrike" kern="0" cap="none" spc="0" normalizeH="0" baseline="0" noProof="0" dirty="0">
                <a:ln>
                  <a:noFill/>
                </a:ln>
                <a:solidFill>
                  <a:srgbClr val="92D050"/>
                </a:solidFill>
                <a:effectLst/>
                <a:uLnTx/>
                <a:uFillTx/>
                <a:latin typeface="Century Gothic"/>
                <a:ea typeface="Century Gothic"/>
                <a:cs typeface="Century Gothic"/>
                <a:sym typeface="Century Gothic"/>
              </a:rPr>
              <a:t>are you (feeling)? </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 name="Google Shape;168;p8">
            <a:extLst>
              <a:ext uri="{FF2B5EF4-FFF2-40B4-BE49-F238E27FC236}">
                <a16:creationId xmlns:a16="http://schemas.microsoft.com/office/drawing/2014/main" id="{55FCE7C7-CE25-4D37-80CF-47EB69CD0A0A}"/>
              </a:ext>
            </a:extLst>
          </p:cNvPr>
          <p:cNvSpPr txBox="1"/>
          <p:nvPr/>
        </p:nvSpPr>
        <p:spPr>
          <a:xfrm>
            <a:off x="6684754" y="3088829"/>
            <a:ext cx="250784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Cómo</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eres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p>
        </p:txBody>
      </p:sp>
      <p:pic>
        <p:nvPicPr>
          <p:cNvPr id="16" name="Google Shape;176;p8">
            <a:extLst>
              <a:ext uri="{FF2B5EF4-FFF2-40B4-BE49-F238E27FC236}">
                <a16:creationId xmlns:a16="http://schemas.microsoft.com/office/drawing/2014/main" id="{42F4B1F0-0E2B-4458-84E9-92A5F7C7BC9D}"/>
              </a:ext>
            </a:extLst>
          </p:cNvPr>
          <p:cNvPicPr preferRelativeResize="0"/>
          <p:nvPr/>
        </p:nvPicPr>
        <p:blipFill rotWithShape="1">
          <a:blip r:embed="rId7">
            <a:alphaModFix/>
          </a:blip>
          <a:srcRect/>
          <a:stretch/>
        </p:blipFill>
        <p:spPr>
          <a:xfrm>
            <a:off x="6096000" y="3597854"/>
            <a:ext cx="634523" cy="671647"/>
          </a:xfrm>
          <a:prstGeom prst="rect">
            <a:avLst/>
          </a:prstGeom>
          <a:noFill/>
          <a:ln>
            <a:noFill/>
          </a:ln>
        </p:spPr>
      </p:pic>
      <p:sp>
        <p:nvSpPr>
          <p:cNvPr id="17" name="Google Shape;177;p8">
            <a:extLst>
              <a:ext uri="{FF2B5EF4-FFF2-40B4-BE49-F238E27FC236}">
                <a16:creationId xmlns:a16="http://schemas.microsoft.com/office/drawing/2014/main" id="{CD0C8680-6F25-4AC0-8C72-F98D6DBA3038}"/>
              </a:ext>
            </a:extLst>
          </p:cNvPr>
          <p:cNvSpPr txBox="1"/>
          <p:nvPr/>
        </p:nvSpPr>
        <p:spPr>
          <a:xfrm>
            <a:off x="6684754" y="3573511"/>
            <a:ext cx="5143290"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How </a:t>
            </a:r>
            <a:r>
              <a:rPr kumimoji="0" lang="en-GB" sz="2400" b="1" i="0" u="none" strike="noStrike" kern="0" cap="none" spc="0" normalizeH="0" baseline="0" noProof="0" dirty="0">
                <a:ln>
                  <a:noFill/>
                </a:ln>
                <a:solidFill>
                  <a:srgbClr val="92D050"/>
                </a:solidFill>
                <a:effectLst/>
                <a:uLnTx/>
                <a:uFillTx/>
                <a:latin typeface="Century Gothic"/>
                <a:ea typeface="Century Gothic"/>
                <a:cs typeface="Century Gothic"/>
                <a:sym typeface="Century Gothic"/>
              </a:rPr>
              <a:t>are you (in general)?</a:t>
            </a:r>
            <a:br>
              <a:rPr kumimoji="0" lang="en-GB" sz="2400" b="1" i="0" u="none" strike="noStrike" kern="0" cap="none" spc="0" normalizeH="0" baseline="0" noProof="0" dirty="0">
                <a:ln>
                  <a:noFill/>
                </a:ln>
                <a:solidFill>
                  <a:srgbClr val="92D050"/>
                </a:solidFill>
                <a:effectLst/>
                <a:uLnTx/>
                <a:uFillTx/>
                <a:latin typeface="Century Gothic"/>
                <a:ea typeface="Century Gothic"/>
                <a:cs typeface="Century Gothic"/>
                <a:sym typeface="Century Gothic"/>
              </a:rPr>
            </a:br>
            <a:r>
              <a:rPr kumimoji="0" lang="en-GB" sz="20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(What are you like?) </a:t>
            </a:r>
            <a:endParaRPr kumimoji="0" sz="1600" b="0" i="1" u="none" strike="noStrike" kern="0" cap="none" spc="0" normalizeH="0" baseline="0" noProof="0" dirty="0">
              <a:ln>
                <a:noFill/>
              </a:ln>
              <a:solidFill>
                <a:srgbClr val="002060"/>
              </a:solidFill>
              <a:effectLst/>
              <a:uLnTx/>
              <a:uFillTx/>
              <a:latin typeface="Calibri"/>
              <a:ea typeface="Calibri"/>
              <a:cs typeface="Calibri"/>
              <a:sym typeface="Calibri"/>
            </a:endParaRPr>
          </a:p>
        </p:txBody>
      </p:sp>
      <p:sp>
        <p:nvSpPr>
          <p:cNvPr id="18" name="Google Shape;168;p8">
            <a:extLst>
              <a:ext uri="{FF2B5EF4-FFF2-40B4-BE49-F238E27FC236}">
                <a16:creationId xmlns:a16="http://schemas.microsoft.com/office/drawing/2014/main" id="{AE28032D-0056-4A65-B67C-3400527FDFAD}"/>
              </a:ext>
            </a:extLst>
          </p:cNvPr>
          <p:cNvSpPr txBox="1"/>
          <p:nvPr/>
        </p:nvSpPr>
        <p:spPr>
          <a:xfrm>
            <a:off x="935596" y="4818350"/>
            <a:ext cx="250784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Estoy</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perfecto</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9" name="Google Shape;176;p8">
            <a:extLst>
              <a:ext uri="{FF2B5EF4-FFF2-40B4-BE49-F238E27FC236}">
                <a16:creationId xmlns:a16="http://schemas.microsoft.com/office/drawing/2014/main" id="{AA0D5026-830D-4757-BECF-08054998454B}"/>
              </a:ext>
            </a:extLst>
          </p:cNvPr>
          <p:cNvPicPr preferRelativeResize="0"/>
          <p:nvPr/>
        </p:nvPicPr>
        <p:blipFill rotWithShape="1">
          <a:blip r:embed="rId7">
            <a:alphaModFix/>
          </a:blip>
          <a:srcRect/>
          <a:stretch/>
        </p:blipFill>
        <p:spPr>
          <a:xfrm>
            <a:off x="350509" y="5279974"/>
            <a:ext cx="634523" cy="671647"/>
          </a:xfrm>
          <a:prstGeom prst="rect">
            <a:avLst/>
          </a:prstGeom>
          <a:noFill/>
          <a:ln>
            <a:noFill/>
          </a:ln>
        </p:spPr>
      </p:pic>
      <p:sp>
        <p:nvSpPr>
          <p:cNvPr id="20" name="Google Shape;177;p8">
            <a:extLst>
              <a:ext uri="{FF2B5EF4-FFF2-40B4-BE49-F238E27FC236}">
                <a16:creationId xmlns:a16="http://schemas.microsoft.com/office/drawing/2014/main" id="{B72B5C78-C13C-435E-9A5D-049E640D8AFF}"/>
              </a:ext>
            </a:extLst>
          </p:cNvPr>
          <p:cNvSpPr txBox="1"/>
          <p:nvPr/>
        </p:nvSpPr>
        <p:spPr>
          <a:xfrm>
            <a:off x="939263" y="5372077"/>
            <a:ext cx="514329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0" cap="none" spc="0" normalizeH="0" baseline="0" noProof="0" dirty="0">
                <a:ln>
                  <a:noFill/>
                </a:ln>
                <a:solidFill>
                  <a:srgbClr val="92D050"/>
                </a:solidFill>
                <a:effectLst/>
                <a:uLnTx/>
                <a:uFillTx/>
                <a:latin typeface="Century Gothic"/>
                <a:ea typeface="Century Gothic"/>
                <a:cs typeface="Century Gothic"/>
                <a:sym typeface="Century Gothic"/>
              </a:rPr>
              <a:t>I am </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(feeling) perfect.</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1" name="Google Shape;168;p8">
            <a:extLst>
              <a:ext uri="{FF2B5EF4-FFF2-40B4-BE49-F238E27FC236}">
                <a16:creationId xmlns:a16="http://schemas.microsoft.com/office/drawing/2014/main" id="{299B2925-2631-465E-86F3-9D2D51A2FF2B}"/>
              </a:ext>
            </a:extLst>
          </p:cNvPr>
          <p:cNvSpPr txBox="1"/>
          <p:nvPr/>
        </p:nvSpPr>
        <p:spPr>
          <a:xfrm>
            <a:off x="6826801" y="4796858"/>
            <a:ext cx="250784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Soy </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perfecto</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22" name="Google Shape;176;p8">
            <a:extLst>
              <a:ext uri="{FF2B5EF4-FFF2-40B4-BE49-F238E27FC236}">
                <a16:creationId xmlns:a16="http://schemas.microsoft.com/office/drawing/2014/main" id="{2A7DAE99-8BFA-4901-9375-6CAE0BE2F904}"/>
              </a:ext>
            </a:extLst>
          </p:cNvPr>
          <p:cNvPicPr preferRelativeResize="0"/>
          <p:nvPr/>
        </p:nvPicPr>
        <p:blipFill rotWithShape="1">
          <a:blip r:embed="rId7">
            <a:alphaModFix/>
          </a:blip>
          <a:srcRect/>
          <a:stretch/>
        </p:blipFill>
        <p:spPr>
          <a:xfrm>
            <a:off x="6238047" y="5284299"/>
            <a:ext cx="634523" cy="671647"/>
          </a:xfrm>
          <a:prstGeom prst="rect">
            <a:avLst/>
          </a:prstGeom>
          <a:noFill/>
          <a:ln>
            <a:noFill/>
          </a:ln>
        </p:spPr>
      </p:pic>
      <p:sp>
        <p:nvSpPr>
          <p:cNvPr id="23" name="Google Shape;177;p8">
            <a:extLst>
              <a:ext uri="{FF2B5EF4-FFF2-40B4-BE49-F238E27FC236}">
                <a16:creationId xmlns:a16="http://schemas.microsoft.com/office/drawing/2014/main" id="{CB4D1306-BFF4-49A5-8A72-A41BFCD0F58D}"/>
              </a:ext>
            </a:extLst>
          </p:cNvPr>
          <p:cNvSpPr txBox="1"/>
          <p:nvPr/>
        </p:nvSpPr>
        <p:spPr>
          <a:xfrm>
            <a:off x="6826801" y="5376402"/>
            <a:ext cx="514329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0" cap="none" spc="0" normalizeH="0" baseline="0" noProof="0" dirty="0">
                <a:ln>
                  <a:noFill/>
                </a:ln>
                <a:solidFill>
                  <a:srgbClr val="92D050"/>
                </a:solidFill>
                <a:effectLst/>
                <a:uLnTx/>
                <a:uFillTx/>
                <a:latin typeface="Century Gothic"/>
                <a:ea typeface="Century Gothic"/>
                <a:cs typeface="Century Gothic"/>
                <a:sym typeface="Century Gothic"/>
              </a:rPr>
              <a:t>I am </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perfect (in general).</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24" name="Google Shape;173;p8">
            <a:extLst>
              <a:ext uri="{FF2B5EF4-FFF2-40B4-BE49-F238E27FC236}">
                <a16:creationId xmlns:a16="http://schemas.microsoft.com/office/drawing/2014/main" id="{24458931-12EF-49B3-9F0A-B504E0B3E473}"/>
              </a:ext>
            </a:extLst>
          </p:cNvPr>
          <p:cNvGrpSpPr/>
          <p:nvPr/>
        </p:nvGrpSpPr>
        <p:grpSpPr>
          <a:xfrm>
            <a:off x="4932034" y="2894656"/>
            <a:ext cx="869589" cy="1279729"/>
            <a:chOff x="300038" y="2473418"/>
            <a:chExt cx="660212" cy="820081"/>
          </a:xfrm>
        </p:grpSpPr>
        <p:pic>
          <p:nvPicPr>
            <p:cNvPr id="25" name="Google Shape;174;p8" descr="C:\Users\wdj\Google Drive\Primary\Y5 SoW\From Tracy\Pronouns\you.png">
              <a:extLst>
                <a:ext uri="{FF2B5EF4-FFF2-40B4-BE49-F238E27FC236}">
                  <a16:creationId xmlns:a16="http://schemas.microsoft.com/office/drawing/2014/main" id="{18C171AC-0E15-4485-9DA1-9CE0EE20790F}"/>
                </a:ext>
              </a:extLst>
            </p:cNvPr>
            <p:cNvPicPr preferRelativeResize="0"/>
            <p:nvPr/>
          </p:nvPicPr>
          <p:blipFill rotWithShape="1">
            <a:blip r:embed="rId8">
              <a:alphaModFix/>
            </a:blip>
            <a:srcRect r="51458"/>
            <a:stretch/>
          </p:blipFill>
          <p:spPr>
            <a:xfrm>
              <a:off x="300038" y="2479336"/>
              <a:ext cx="409646" cy="742895"/>
            </a:xfrm>
            <a:prstGeom prst="rect">
              <a:avLst/>
            </a:prstGeom>
            <a:noFill/>
            <a:ln>
              <a:noFill/>
            </a:ln>
          </p:spPr>
        </p:pic>
        <p:pic>
          <p:nvPicPr>
            <p:cNvPr id="26" name="Google Shape;175;p8" descr="C:\Users\wdj\Google Drive\Primary\Y5 SoW\From Tracy\Pronouns\he.png">
              <a:extLst>
                <a:ext uri="{FF2B5EF4-FFF2-40B4-BE49-F238E27FC236}">
                  <a16:creationId xmlns:a16="http://schemas.microsoft.com/office/drawing/2014/main" id="{928D1CAF-3910-4039-A936-5023BBAAF27F}"/>
                </a:ext>
              </a:extLst>
            </p:cNvPr>
            <p:cNvPicPr preferRelativeResize="0"/>
            <p:nvPr/>
          </p:nvPicPr>
          <p:blipFill rotWithShape="1">
            <a:blip r:embed="rId9">
              <a:alphaModFix/>
            </a:blip>
            <a:srcRect l="33709" r="38340"/>
            <a:stretch/>
          </p:blipFill>
          <p:spPr>
            <a:xfrm>
              <a:off x="650486" y="2473418"/>
              <a:ext cx="309764" cy="820081"/>
            </a:xfrm>
            <a:prstGeom prst="rect">
              <a:avLst/>
            </a:prstGeom>
            <a:noFill/>
            <a:ln>
              <a:noFill/>
            </a:ln>
          </p:spPr>
        </p:pic>
      </p:grpSp>
      <p:pic>
        <p:nvPicPr>
          <p:cNvPr id="27" name="Google Shape;171;p8" descr="C:\Users\wdj\Google Drive\Primary\Y5 SoW\From Tracy\Pronouns\i.png">
            <a:extLst>
              <a:ext uri="{FF2B5EF4-FFF2-40B4-BE49-F238E27FC236}">
                <a16:creationId xmlns:a16="http://schemas.microsoft.com/office/drawing/2014/main" id="{AFDAC18C-25EB-4365-8D53-F0574E98DD82}"/>
              </a:ext>
            </a:extLst>
          </p:cNvPr>
          <p:cNvPicPr preferRelativeResize="0"/>
          <p:nvPr/>
        </p:nvPicPr>
        <p:blipFill rotWithShape="1">
          <a:blip r:embed="rId10">
            <a:alphaModFix/>
          </a:blip>
          <a:srcRect/>
          <a:stretch/>
        </p:blipFill>
        <p:spPr>
          <a:xfrm>
            <a:off x="5096914" y="4819543"/>
            <a:ext cx="402934" cy="954068"/>
          </a:xfrm>
          <a:prstGeom prst="rect">
            <a:avLst/>
          </a:prstGeom>
          <a:noFill/>
          <a:ln>
            <a:noFill/>
          </a:ln>
        </p:spPr>
      </p:pic>
      <p:pic>
        <p:nvPicPr>
          <p:cNvPr id="28" name="Google Shape;170;p8" descr="Jigsaw, Puzzle, Piece, Game, Concept, Solution">
            <a:extLst>
              <a:ext uri="{FF2B5EF4-FFF2-40B4-BE49-F238E27FC236}">
                <a16:creationId xmlns:a16="http://schemas.microsoft.com/office/drawing/2014/main" id="{3E188FA5-9DB0-4D48-8B18-0650AFFB4B37}"/>
              </a:ext>
            </a:extLst>
          </p:cNvPr>
          <p:cNvPicPr preferRelativeResize="0"/>
          <p:nvPr/>
        </p:nvPicPr>
        <p:blipFill rotWithShape="1">
          <a:blip r:embed="rId11">
            <a:alphaModFix/>
          </a:blip>
          <a:srcRect/>
          <a:stretch/>
        </p:blipFill>
        <p:spPr>
          <a:xfrm>
            <a:off x="10657369" y="76217"/>
            <a:ext cx="1330395" cy="1332245"/>
          </a:xfrm>
          <a:prstGeom prst="rect">
            <a:avLst/>
          </a:prstGeom>
          <a:noFill/>
          <a:ln>
            <a:noFill/>
          </a:ln>
        </p:spPr>
      </p:pic>
      <p:sp>
        <p:nvSpPr>
          <p:cNvPr id="29" name="Google Shape;167;p2">
            <a:extLst>
              <a:ext uri="{FF2B5EF4-FFF2-40B4-BE49-F238E27FC236}">
                <a16:creationId xmlns:a16="http://schemas.microsoft.com/office/drawing/2014/main" id="{C3C31300-0B25-4B7B-8258-339C6328343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 name="Title 1">
            <a:hlinkClick r:id="" action="ppaction://noaction">
              <a:snd r:embed="rId12" name="3_1.wav"/>
            </a:hlinkClick>
            <a:extLst>
              <a:ext uri="{FF2B5EF4-FFF2-40B4-BE49-F238E27FC236}">
                <a16:creationId xmlns:a16="http://schemas.microsoft.com/office/drawing/2014/main" id="{99DAD3A4-DD71-1A83-A71E-CE1DDA5E913A}"/>
              </a:ext>
            </a:extLst>
          </p:cNvPr>
          <p:cNvSpPr txBox="1">
            <a:spLocks/>
          </p:cNvSpPr>
          <p:nvPr/>
        </p:nvSpPr>
        <p:spPr>
          <a:xfrm>
            <a:off x="820485" y="23916"/>
            <a:ext cx="586426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solidFill>
                  <a:srgbClr val="002060"/>
                </a:solidFill>
                <a:latin typeface="Century Gothic"/>
                <a:ea typeface="Century Gothic"/>
                <a:cs typeface="Century Gothic"/>
                <a:sym typeface="Century Gothic"/>
              </a:rPr>
              <a:t>Follow up 2: estar | ser </a:t>
            </a:r>
            <a:endParaRPr lang="en-GB" sz="3200" dirty="0"/>
          </a:p>
        </p:txBody>
      </p:sp>
    </p:spTree>
    <p:extLst>
      <p:ext uri="{BB962C8B-B14F-4D97-AF65-F5344CB8AC3E}">
        <p14:creationId xmlns:p14="http://schemas.microsoft.com/office/powerpoint/2010/main" val="421931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3_2.wav"/>
                                        </p:tgtEl>
                                      </p:cMediaNode>
                                    </p:audio>
                                  </p:sub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3_3.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3_4.wav"/>
                                        </p:tgtEl>
                                      </p:cMediaNode>
                                    </p:audio>
                                  </p:sub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3_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18" name="TextBox 17">
            <a:hlinkClick r:id="" action="ppaction://noaction">
              <a:snd r:embed="rId5" name="4_1.wav"/>
            </a:hlinkClick>
            <a:extLst>
              <a:ext uri="{FF2B5EF4-FFF2-40B4-BE49-F238E27FC236}">
                <a16:creationId xmlns:a16="http://schemas.microsoft.com/office/drawing/2014/main" id="{79E7FC62-FDAA-40EC-913A-19A46517240A}"/>
              </a:ext>
            </a:extLst>
          </p:cNvPr>
          <p:cNvSpPr txBox="1"/>
          <p:nvPr/>
        </p:nvSpPr>
        <p:spPr>
          <a:xfrm>
            <a:off x="45108" y="0"/>
            <a:ext cx="233749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Escucha</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C1AF683D-CACF-4D3B-B8E1-EBDDDB41D728}"/>
              </a:ext>
            </a:extLst>
          </p:cNvPr>
          <p:cNvSpPr txBox="1"/>
          <p:nvPr/>
        </p:nvSpPr>
        <p:spPr>
          <a:xfrm>
            <a:off x="2168819" y="132673"/>
            <a:ext cx="841935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La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señora</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Cano has more questions for her new class.</a:t>
            </a:r>
            <a:endParaRPr kumimoji="0" lang="en-GB" sz="2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27" name="Picture 26" descr="Icon&#10;&#10;Description automatically generated">
            <a:extLst>
              <a:ext uri="{FF2B5EF4-FFF2-40B4-BE49-F238E27FC236}">
                <a16:creationId xmlns:a16="http://schemas.microsoft.com/office/drawing/2014/main" id="{1D3B97B2-7C66-4811-8AFB-9E87CBB74313}"/>
              </a:ext>
            </a:extLst>
          </p:cNvPr>
          <p:cNvPicPr>
            <a:picLocks noChangeAspect="1"/>
          </p:cNvPicPr>
          <p:nvPr/>
        </p:nvPicPr>
        <p:blipFill>
          <a:blip r:embed="rId6">
            <a:duotone>
              <a:prstClr val="black"/>
              <a:schemeClr val="accent5">
                <a:tint val="45000"/>
                <a:satMod val="400000"/>
              </a:schemeClr>
            </a:duotone>
          </a:blip>
          <a:stretch>
            <a:fillRect/>
          </a:stretch>
        </p:blipFill>
        <p:spPr>
          <a:xfrm>
            <a:off x="9491039" y="2152135"/>
            <a:ext cx="2438400" cy="2438400"/>
          </a:xfrm>
          <a:prstGeom prst="rect">
            <a:avLst/>
          </a:prstGeom>
        </p:spPr>
      </p:pic>
      <p:pic>
        <p:nvPicPr>
          <p:cNvPr id="28" name="Google Shape;273;p11">
            <a:extLst>
              <a:ext uri="{FF2B5EF4-FFF2-40B4-BE49-F238E27FC236}">
                <a16:creationId xmlns:a16="http://schemas.microsoft.com/office/drawing/2014/main" id="{AB9263E3-A644-4662-96B1-0AC0626B0005}"/>
              </a:ext>
            </a:extLst>
          </p:cNvPr>
          <p:cNvPicPr preferRelativeResize="0"/>
          <p:nvPr/>
        </p:nvPicPr>
        <p:blipFill rotWithShape="1">
          <a:blip r:embed="rId7">
            <a:alphaModFix/>
          </a:blip>
          <a:srcRect/>
          <a:stretch/>
        </p:blipFill>
        <p:spPr>
          <a:xfrm>
            <a:off x="9311611" y="2404640"/>
            <a:ext cx="1666531" cy="1679913"/>
          </a:xfrm>
          <a:prstGeom prst="rect">
            <a:avLst/>
          </a:prstGeom>
          <a:noFill/>
          <a:ln>
            <a:noFill/>
          </a:ln>
        </p:spPr>
      </p:pic>
      <p:sp>
        <p:nvSpPr>
          <p:cNvPr id="30" name="Rectangle 29">
            <a:hlinkClick r:id="" action="ppaction://noaction">
              <a:snd r:embed="rId8" name="4_3_2.wav"/>
            </a:hlinkClick>
            <a:extLst>
              <a:ext uri="{FF2B5EF4-FFF2-40B4-BE49-F238E27FC236}">
                <a16:creationId xmlns:a16="http://schemas.microsoft.com/office/drawing/2014/main" id="{C9D24E4E-61DC-46A1-A429-BB2BCE61CC3E}"/>
              </a:ext>
            </a:extLst>
          </p:cNvPr>
          <p:cNvSpPr/>
          <p:nvPr/>
        </p:nvSpPr>
        <p:spPr>
          <a:xfrm>
            <a:off x="388562" y="2685518"/>
            <a:ext cx="579338" cy="508248"/>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EJ</a:t>
            </a:r>
          </a:p>
        </p:txBody>
      </p:sp>
      <p:sp>
        <p:nvSpPr>
          <p:cNvPr id="31" name="Rectangle 30">
            <a:hlinkClick r:id="" action="ppaction://noaction">
              <a:snd r:embed="rId9" name="4_4_2.wav"/>
            </a:hlinkClick>
            <a:extLst>
              <a:ext uri="{FF2B5EF4-FFF2-40B4-BE49-F238E27FC236}">
                <a16:creationId xmlns:a16="http://schemas.microsoft.com/office/drawing/2014/main" id="{48E28A68-9F07-4866-9FD2-42091CADB80F}"/>
              </a:ext>
            </a:extLst>
          </p:cNvPr>
          <p:cNvSpPr/>
          <p:nvPr/>
        </p:nvSpPr>
        <p:spPr>
          <a:xfrm>
            <a:off x="379397" y="3371335"/>
            <a:ext cx="579338" cy="508248"/>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32" name="Rectangle 31">
            <a:hlinkClick r:id="" action="ppaction://noaction">
              <a:snd r:embed="rId10" name="4_5_2.wav"/>
            </a:hlinkClick>
            <a:extLst>
              <a:ext uri="{FF2B5EF4-FFF2-40B4-BE49-F238E27FC236}">
                <a16:creationId xmlns:a16="http://schemas.microsoft.com/office/drawing/2014/main" id="{225B4C40-59EB-46CA-8BD1-95205EF7D3C7}"/>
              </a:ext>
            </a:extLst>
          </p:cNvPr>
          <p:cNvSpPr/>
          <p:nvPr/>
        </p:nvSpPr>
        <p:spPr>
          <a:xfrm>
            <a:off x="379397" y="4057152"/>
            <a:ext cx="579338" cy="508248"/>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33" name="Rectangle 32">
            <a:hlinkClick r:id="" action="ppaction://noaction">
              <a:snd r:embed="rId11" name="4_6_2.wav"/>
            </a:hlinkClick>
            <a:extLst>
              <a:ext uri="{FF2B5EF4-FFF2-40B4-BE49-F238E27FC236}">
                <a16:creationId xmlns:a16="http://schemas.microsoft.com/office/drawing/2014/main" id="{CC1001BB-C2FC-4DA0-9171-F2DCE91AC78E}"/>
              </a:ext>
            </a:extLst>
          </p:cNvPr>
          <p:cNvSpPr/>
          <p:nvPr/>
        </p:nvSpPr>
        <p:spPr>
          <a:xfrm>
            <a:off x="361812" y="4746738"/>
            <a:ext cx="579338" cy="508248"/>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34" name="Rectangle 33">
            <a:hlinkClick r:id="" action="ppaction://noaction">
              <a:snd r:embed="rId12" name="4_7_2.wav"/>
            </a:hlinkClick>
            <a:extLst>
              <a:ext uri="{FF2B5EF4-FFF2-40B4-BE49-F238E27FC236}">
                <a16:creationId xmlns:a16="http://schemas.microsoft.com/office/drawing/2014/main" id="{56B6D5C9-E7BD-4FE6-B198-99B2509C6C77}"/>
              </a:ext>
            </a:extLst>
          </p:cNvPr>
          <p:cNvSpPr/>
          <p:nvPr/>
        </p:nvSpPr>
        <p:spPr>
          <a:xfrm>
            <a:off x="361812" y="5432555"/>
            <a:ext cx="579338" cy="508248"/>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35" name="Rectangle 34">
            <a:hlinkClick r:id="" action="ppaction://noaction">
              <a:snd r:embed="rId13" name="4_8_2.wav"/>
            </a:hlinkClick>
            <a:extLst>
              <a:ext uri="{FF2B5EF4-FFF2-40B4-BE49-F238E27FC236}">
                <a16:creationId xmlns:a16="http://schemas.microsoft.com/office/drawing/2014/main" id="{D912F86C-CC6F-4F4C-9E89-280A61973FDC}"/>
              </a:ext>
            </a:extLst>
          </p:cNvPr>
          <p:cNvSpPr/>
          <p:nvPr/>
        </p:nvSpPr>
        <p:spPr>
          <a:xfrm>
            <a:off x="379397" y="6118372"/>
            <a:ext cx="579338" cy="508248"/>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graphicFrame>
        <p:nvGraphicFramePr>
          <p:cNvPr id="36" name="Table 4">
            <a:extLst>
              <a:ext uri="{FF2B5EF4-FFF2-40B4-BE49-F238E27FC236}">
                <a16:creationId xmlns:a16="http://schemas.microsoft.com/office/drawing/2014/main" id="{A8815115-4ED8-4ECE-A9CC-256242902B06}"/>
              </a:ext>
            </a:extLst>
          </p:cNvPr>
          <p:cNvGraphicFramePr>
            <a:graphicFrameLocks noGrp="1"/>
          </p:cNvGraphicFramePr>
          <p:nvPr/>
        </p:nvGraphicFramePr>
        <p:xfrm>
          <a:off x="1138163" y="1855960"/>
          <a:ext cx="6810649" cy="4787238"/>
        </p:xfrm>
        <a:graphic>
          <a:graphicData uri="http://schemas.openxmlformats.org/drawingml/2006/table">
            <a:tbl>
              <a:tblPr firstRow="1" bandRow="1"/>
              <a:tblGrid>
                <a:gridCol w="1403331">
                  <a:extLst>
                    <a:ext uri="{9D8B030D-6E8A-4147-A177-3AD203B41FA5}">
                      <a16:colId xmlns:a16="http://schemas.microsoft.com/office/drawing/2014/main" val="2574693996"/>
                    </a:ext>
                  </a:extLst>
                </a:gridCol>
                <a:gridCol w="1116106">
                  <a:extLst>
                    <a:ext uri="{9D8B030D-6E8A-4147-A177-3AD203B41FA5}">
                      <a16:colId xmlns:a16="http://schemas.microsoft.com/office/drawing/2014/main" val="689368725"/>
                    </a:ext>
                  </a:extLst>
                </a:gridCol>
                <a:gridCol w="1371600">
                  <a:extLst>
                    <a:ext uri="{9D8B030D-6E8A-4147-A177-3AD203B41FA5}">
                      <a16:colId xmlns:a16="http://schemas.microsoft.com/office/drawing/2014/main" val="2723578993"/>
                    </a:ext>
                  </a:extLst>
                </a:gridCol>
                <a:gridCol w="2919612">
                  <a:extLst>
                    <a:ext uri="{9D8B030D-6E8A-4147-A177-3AD203B41FA5}">
                      <a16:colId xmlns:a16="http://schemas.microsoft.com/office/drawing/2014/main" val="1080670781"/>
                    </a:ext>
                  </a:extLst>
                </a:gridCol>
              </a:tblGrid>
              <a:tr h="670873">
                <a:tc>
                  <a:txBody>
                    <a:bodyPr/>
                    <a:lstStyle/>
                    <a:p>
                      <a:pPr algn="ctr"/>
                      <a:r>
                        <a:rPr lang="en-GB" sz="2200" dirty="0" err="1">
                          <a:solidFill>
                            <a:srgbClr val="002060"/>
                          </a:solidFill>
                          <a:latin typeface="Century Gothic" panose="020B0502020202020204" pitchFamily="34" charset="0"/>
                        </a:rPr>
                        <a:t>verbo</a:t>
                      </a:r>
                      <a:endParaRPr lang="en-GB" sz="2200" dirty="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r>
                        <a:rPr lang="en-GB" sz="2200" dirty="0">
                          <a:solidFill>
                            <a:srgbClr val="002060"/>
                          </a:solidFill>
                          <a:latin typeface="Century Gothic" panose="020B0502020202020204" pitchFamily="34" charset="0"/>
                        </a:rPr>
                        <a:t>hoy?</a:t>
                      </a: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r>
                        <a:rPr lang="en-GB" sz="2200" dirty="0">
                          <a:solidFill>
                            <a:srgbClr val="002060"/>
                          </a:solidFill>
                          <a:latin typeface="Century Gothic" panose="020B0502020202020204" pitchFamily="34" charset="0"/>
                        </a:rPr>
                        <a:t>general-</a:t>
                      </a:r>
                      <a:br>
                        <a:rPr lang="en-GB" sz="2200" dirty="0">
                          <a:solidFill>
                            <a:srgbClr val="002060"/>
                          </a:solidFill>
                          <a:latin typeface="Century Gothic" panose="020B0502020202020204" pitchFamily="34" charset="0"/>
                        </a:rPr>
                      </a:br>
                      <a:r>
                        <a:rPr lang="en-GB" sz="2200" dirty="0" err="1">
                          <a:solidFill>
                            <a:srgbClr val="002060"/>
                          </a:solidFill>
                          <a:latin typeface="Century Gothic" panose="020B0502020202020204" pitchFamily="34" charset="0"/>
                        </a:rPr>
                        <a:t>mente</a:t>
                      </a:r>
                      <a:r>
                        <a:rPr lang="en-GB" sz="2200" dirty="0">
                          <a:solidFill>
                            <a:srgbClr val="002060"/>
                          </a:solidFill>
                          <a:latin typeface="Century Gothic" panose="020B0502020202020204" pitchFamily="34" charset="0"/>
                        </a:rPr>
                        <a:t>?</a:t>
                      </a: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r>
                        <a:rPr lang="en-GB" sz="2200" dirty="0" err="1">
                          <a:solidFill>
                            <a:srgbClr val="002060"/>
                          </a:solidFill>
                          <a:latin typeface="Century Gothic" panose="020B0502020202020204" pitchFamily="34" charset="0"/>
                        </a:rPr>
                        <a:t>adjetivo</a:t>
                      </a:r>
                      <a:r>
                        <a:rPr lang="en-GB" sz="2200" dirty="0">
                          <a:solidFill>
                            <a:srgbClr val="002060"/>
                          </a:solidFill>
                          <a:latin typeface="Century Gothic" panose="020B0502020202020204" pitchFamily="34" charset="0"/>
                        </a:rPr>
                        <a:t> </a:t>
                      </a:r>
                      <a:br>
                        <a:rPr lang="en-GB" sz="2200" dirty="0">
                          <a:solidFill>
                            <a:srgbClr val="002060"/>
                          </a:solidFill>
                          <a:latin typeface="Century Gothic" panose="020B0502020202020204" pitchFamily="34" charset="0"/>
                        </a:rPr>
                      </a:br>
                      <a:r>
                        <a:rPr lang="en-GB" sz="2200" dirty="0">
                          <a:solidFill>
                            <a:srgbClr val="002060"/>
                          </a:solidFill>
                          <a:latin typeface="Century Gothic" panose="020B0502020202020204" pitchFamily="34" charset="0"/>
                        </a:rPr>
                        <a:t>(</a:t>
                      </a:r>
                      <a:r>
                        <a:rPr lang="en-GB" sz="2200" dirty="0" err="1">
                          <a:solidFill>
                            <a:srgbClr val="002060"/>
                          </a:solidFill>
                          <a:latin typeface="Century Gothic" panose="020B0502020202020204" pitchFamily="34" charset="0"/>
                        </a:rPr>
                        <a:t>en</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inglés</a:t>
                      </a:r>
                      <a:r>
                        <a:rPr lang="en-GB" sz="2200" dirty="0">
                          <a:solidFill>
                            <a:srgbClr val="002060"/>
                          </a:solidFill>
                          <a:latin typeface="Century Gothic" panose="020B0502020202020204" pitchFamily="34" charset="0"/>
                        </a:rPr>
                        <a:t>)</a:t>
                      </a: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extLst>
                  <a:ext uri="{0D108BD9-81ED-4DB2-BD59-A6C34878D82A}">
                    <a16:rowId xmlns:a16="http://schemas.microsoft.com/office/drawing/2014/main" val="2409796344"/>
                  </a:ext>
                </a:extLst>
              </a:tr>
              <a:tr h="670873">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extLst>
                  <a:ext uri="{0D108BD9-81ED-4DB2-BD59-A6C34878D82A}">
                    <a16:rowId xmlns:a16="http://schemas.microsoft.com/office/drawing/2014/main" val="3902525239"/>
                  </a:ext>
                </a:extLst>
              </a:tr>
              <a:tr h="670873">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extLst>
                  <a:ext uri="{0D108BD9-81ED-4DB2-BD59-A6C34878D82A}">
                    <a16:rowId xmlns:a16="http://schemas.microsoft.com/office/drawing/2014/main" val="3434557565"/>
                  </a:ext>
                </a:extLst>
              </a:tr>
              <a:tr h="670873">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extLst>
                  <a:ext uri="{0D108BD9-81ED-4DB2-BD59-A6C34878D82A}">
                    <a16:rowId xmlns:a16="http://schemas.microsoft.com/office/drawing/2014/main" val="2635908459"/>
                  </a:ext>
                </a:extLst>
              </a:tr>
              <a:tr h="670873">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extLst>
                  <a:ext uri="{0D108BD9-81ED-4DB2-BD59-A6C34878D82A}">
                    <a16:rowId xmlns:a16="http://schemas.microsoft.com/office/drawing/2014/main" val="3261436691"/>
                  </a:ext>
                </a:extLst>
              </a:tr>
              <a:tr h="670873">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extLst>
                  <a:ext uri="{0D108BD9-81ED-4DB2-BD59-A6C34878D82A}">
                    <a16:rowId xmlns:a16="http://schemas.microsoft.com/office/drawing/2014/main" val="1035370016"/>
                  </a:ext>
                </a:extLst>
              </a:tr>
              <a:tr h="670873">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extLst>
                  <a:ext uri="{0D108BD9-81ED-4DB2-BD59-A6C34878D82A}">
                    <a16:rowId xmlns:a16="http://schemas.microsoft.com/office/drawing/2014/main" val="3185043414"/>
                  </a:ext>
                </a:extLst>
              </a:tr>
            </a:tbl>
          </a:graphicData>
        </a:graphic>
      </p:graphicFrame>
      <p:sp>
        <p:nvSpPr>
          <p:cNvPr id="37" name="TextBox 36">
            <a:extLst>
              <a:ext uri="{FF2B5EF4-FFF2-40B4-BE49-F238E27FC236}">
                <a16:creationId xmlns:a16="http://schemas.microsoft.com/office/drawing/2014/main" id="{27933FCE-78A2-4B77-B2DF-0877770C719C}"/>
              </a:ext>
            </a:extLst>
          </p:cNvPr>
          <p:cNvSpPr txBox="1"/>
          <p:nvPr/>
        </p:nvSpPr>
        <p:spPr>
          <a:xfrm>
            <a:off x="45107" y="715874"/>
            <a:ext cx="1107561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Is she asking about feelings today (</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hoy</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or characteristics in general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generalmente</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lang="en-GB"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8" name="TextBox 37">
            <a:extLst>
              <a:ext uri="{FF2B5EF4-FFF2-40B4-BE49-F238E27FC236}">
                <a16:creationId xmlns:a16="http://schemas.microsoft.com/office/drawing/2014/main" id="{A0778FBC-8F45-494C-9CEF-A58365AAE721}"/>
              </a:ext>
            </a:extLst>
          </p:cNvPr>
          <p:cNvSpPr txBox="1"/>
          <p:nvPr/>
        </p:nvSpPr>
        <p:spPr>
          <a:xfrm>
            <a:off x="45107" y="1204164"/>
            <a:ext cx="1107561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Escribe el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verbo</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soy</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estoy</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marca</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hoy</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generalmente</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escribe el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adjetivo</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inglés</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lang="en-GB"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51A7C715-BF42-4A7E-8530-BED15004D9FE}"/>
              </a:ext>
            </a:extLst>
          </p:cNvPr>
          <p:cNvSpPr txBox="1"/>
          <p:nvPr/>
        </p:nvSpPr>
        <p:spPr>
          <a:xfrm>
            <a:off x="1164913" y="2685518"/>
            <a:ext cx="12962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estoy</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73335D1B-4F05-41E6-8E6A-C816B363F90C}"/>
              </a:ext>
            </a:extLst>
          </p:cNvPr>
          <p:cNvSpPr txBox="1"/>
          <p:nvPr/>
        </p:nvSpPr>
        <p:spPr>
          <a:xfrm>
            <a:off x="5460497" y="2685518"/>
            <a:ext cx="21131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quick (f)</a:t>
            </a:r>
          </a:p>
        </p:txBody>
      </p:sp>
      <p:pic>
        <p:nvPicPr>
          <p:cNvPr id="40" name="Picture 2" descr="Check Mark, Checkbox, Check, Tick, Yes">
            <a:extLst>
              <a:ext uri="{FF2B5EF4-FFF2-40B4-BE49-F238E27FC236}">
                <a16:creationId xmlns:a16="http://schemas.microsoft.com/office/drawing/2014/main" id="{A77813DC-4AC0-4B0D-A953-1CA8C3FD37F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43709" y="2679051"/>
            <a:ext cx="437133" cy="40054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21C59C21-253A-44B5-9314-19BC169D6E5B}"/>
              </a:ext>
            </a:extLst>
          </p:cNvPr>
          <p:cNvSpPr txBox="1"/>
          <p:nvPr/>
        </p:nvSpPr>
        <p:spPr>
          <a:xfrm>
            <a:off x="1164913" y="3390094"/>
            <a:ext cx="12962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estoy</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BA7AAB08-2687-416E-8CF1-3CA94B8A670A}"/>
              </a:ext>
            </a:extLst>
          </p:cNvPr>
          <p:cNvSpPr txBox="1"/>
          <p:nvPr/>
        </p:nvSpPr>
        <p:spPr>
          <a:xfrm>
            <a:off x="5460497" y="3390094"/>
            <a:ext cx="21131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ill, sick (m)</a:t>
            </a:r>
          </a:p>
        </p:txBody>
      </p:sp>
      <p:pic>
        <p:nvPicPr>
          <p:cNvPr id="43" name="Picture 2" descr="Check Mark, Checkbox, Check, Tick, Yes">
            <a:extLst>
              <a:ext uri="{FF2B5EF4-FFF2-40B4-BE49-F238E27FC236}">
                <a16:creationId xmlns:a16="http://schemas.microsoft.com/office/drawing/2014/main" id="{A8E3237C-128A-4878-8686-B258D7732A4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43709" y="3383627"/>
            <a:ext cx="437133" cy="40054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49ABE2BD-214C-4228-8731-DCD1DE1E6D5A}"/>
              </a:ext>
            </a:extLst>
          </p:cNvPr>
          <p:cNvSpPr txBox="1"/>
          <p:nvPr/>
        </p:nvSpPr>
        <p:spPr>
          <a:xfrm>
            <a:off x="1138163" y="4084553"/>
            <a:ext cx="12962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soy</a:t>
            </a:r>
          </a:p>
        </p:txBody>
      </p:sp>
      <p:sp>
        <p:nvSpPr>
          <p:cNvPr id="45" name="TextBox 44">
            <a:extLst>
              <a:ext uri="{FF2B5EF4-FFF2-40B4-BE49-F238E27FC236}">
                <a16:creationId xmlns:a16="http://schemas.microsoft.com/office/drawing/2014/main" id="{7A26F36A-CDBB-456A-ADAA-C65071BD43C9}"/>
              </a:ext>
            </a:extLst>
          </p:cNvPr>
          <p:cNvSpPr txBox="1"/>
          <p:nvPr/>
        </p:nvSpPr>
        <p:spPr>
          <a:xfrm>
            <a:off x="5433747" y="4084553"/>
            <a:ext cx="21131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smart (m/f)</a:t>
            </a:r>
          </a:p>
        </p:txBody>
      </p:sp>
      <p:pic>
        <p:nvPicPr>
          <p:cNvPr id="46" name="Picture 2" descr="Check Mark, Checkbox, Check, Tick, Yes">
            <a:extLst>
              <a:ext uri="{FF2B5EF4-FFF2-40B4-BE49-F238E27FC236}">
                <a16:creationId xmlns:a16="http://schemas.microsoft.com/office/drawing/2014/main" id="{82E62AC8-E53E-4D81-9A6A-4F90C58BEB9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25500" y="4049309"/>
            <a:ext cx="437133" cy="40054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86BC537B-4862-4C4F-9863-E4A4AABF7E69}"/>
              </a:ext>
            </a:extLst>
          </p:cNvPr>
          <p:cNvSpPr txBox="1"/>
          <p:nvPr/>
        </p:nvSpPr>
        <p:spPr>
          <a:xfrm>
            <a:off x="1111413" y="4764614"/>
            <a:ext cx="12962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estoy</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61AAFF59-4786-409D-9AA2-6445273E9DB3}"/>
              </a:ext>
            </a:extLst>
          </p:cNvPr>
          <p:cNvSpPr txBox="1"/>
          <p:nvPr/>
        </p:nvSpPr>
        <p:spPr>
          <a:xfrm>
            <a:off x="5406997" y="4764614"/>
            <a:ext cx="21131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perfect (f)</a:t>
            </a:r>
          </a:p>
        </p:txBody>
      </p:sp>
      <p:pic>
        <p:nvPicPr>
          <p:cNvPr id="49" name="Picture 2" descr="Check Mark, Checkbox, Check, Tick, Yes">
            <a:extLst>
              <a:ext uri="{FF2B5EF4-FFF2-40B4-BE49-F238E27FC236}">
                <a16:creationId xmlns:a16="http://schemas.microsoft.com/office/drawing/2014/main" id="{D9FAD528-5C7C-4A77-84CC-D466361A370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90209" y="4758147"/>
            <a:ext cx="437133" cy="40054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3CCA90A0-3A55-40FE-A027-D61A775D2ED0}"/>
              </a:ext>
            </a:extLst>
          </p:cNvPr>
          <p:cNvSpPr txBox="1"/>
          <p:nvPr/>
        </p:nvSpPr>
        <p:spPr>
          <a:xfrm>
            <a:off x="1127950" y="5388272"/>
            <a:ext cx="12962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soy</a:t>
            </a:r>
          </a:p>
        </p:txBody>
      </p:sp>
      <p:sp>
        <p:nvSpPr>
          <p:cNvPr id="51" name="TextBox 50">
            <a:extLst>
              <a:ext uri="{FF2B5EF4-FFF2-40B4-BE49-F238E27FC236}">
                <a16:creationId xmlns:a16="http://schemas.microsoft.com/office/drawing/2014/main" id="{D2BF6B6F-5543-4118-9DE7-E1E288FBEC16}"/>
              </a:ext>
            </a:extLst>
          </p:cNvPr>
          <p:cNvSpPr txBox="1"/>
          <p:nvPr/>
        </p:nvSpPr>
        <p:spPr>
          <a:xfrm>
            <a:off x="5195822" y="5388272"/>
            <a:ext cx="253549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intelligent (m/f)</a:t>
            </a:r>
          </a:p>
        </p:txBody>
      </p:sp>
      <p:pic>
        <p:nvPicPr>
          <p:cNvPr id="52" name="Picture 2" descr="Check Mark, Checkbox, Check, Tick, Yes">
            <a:extLst>
              <a:ext uri="{FF2B5EF4-FFF2-40B4-BE49-F238E27FC236}">
                <a16:creationId xmlns:a16="http://schemas.microsoft.com/office/drawing/2014/main" id="{2B5DA2CF-E003-4B80-AF81-5DEE86D8798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25499" y="5434908"/>
            <a:ext cx="437133" cy="400540"/>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E835979D-5DFE-49E3-8872-5A16048CB9CB}"/>
              </a:ext>
            </a:extLst>
          </p:cNvPr>
          <p:cNvSpPr txBox="1"/>
          <p:nvPr/>
        </p:nvSpPr>
        <p:spPr>
          <a:xfrm>
            <a:off x="1138163" y="6093476"/>
            <a:ext cx="12962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soy</a:t>
            </a:r>
          </a:p>
        </p:txBody>
      </p:sp>
      <p:sp>
        <p:nvSpPr>
          <p:cNvPr id="54" name="TextBox 53">
            <a:extLst>
              <a:ext uri="{FF2B5EF4-FFF2-40B4-BE49-F238E27FC236}">
                <a16:creationId xmlns:a16="http://schemas.microsoft.com/office/drawing/2014/main" id="{C33076C8-3B16-4B36-9977-50B8A7B7F160}"/>
              </a:ext>
            </a:extLst>
          </p:cNvPr>
          <p:cNvSpPr txBox="1"/>
          <p:nvPr/>
        </p:nvSpPr>
        <p:spPr>
          <a:xfrm>
            <a:off x="5132889" y="6093476"/>
            <a:ext cx="26981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very serious (m)</a:t>
            </a:r>
          </a:p>
        </p:txBody>
      </p:sp>
      <p:pic>
        <p:nvPicPr>
          <p:cNvPr id="55" name="Picture 2" descr="Check Mark, Checkbox, Check, Tick, Yes">
            <a:extLst>
              <a:ext uri="{FF2B5EF4-FFF2-40B4-BE49-F238E27FC236}">
                <a16:creationId xmlns:a16="http://schemas.microsoft.com/office/drawing/2014/main" id="{1268FFDB-D2B2-44DD-9052-B02D1B99CDA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25498" y="6124038"/>
            <a:ext cx="437133" cy="400540"/>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hlinkClick r:id="" action="ppaction://noaction">
              <a:snd r:embed="rId15" name="4_3_1.wav"/>
            </a:hlinkClick>
            <a:extLst>
              <a:ext uri="{FF2B5EF4-FFF2-40B4-BE49-F238E27FC236}">
                <a16:creationId xmlns:a16="http://schemas.microsoft.com/office/drawing/2014/main" id="{C5A22AFD-4F3A-4E9D-938A-41D13B8EBF80}"/>
              </a:ext>
            </a:extLst>
          </p:cNvPr>
          <p:cNvSpPr/>
          <p:nvPr/>
        </p:nvSpPr>
        <p:spPr>
          <a:xfrm>
            <a:off x="8100923" y="2641235"/>
            <a:ext cx="579338" cy="508248"/>
          </a:xfrm>
          <a:prstGeom prst="rect">
            <a:avLst/>
          </a:prstGeom>
          <a:solidFill>
            <a:srgbClr val="91EAD2"/>
          </a:solid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EJ</a:t>
            </a:r>
          </a:p>
        </p:txBody>
      </p:sp>
      <p:sp>
        <p:nvSpPr>
          <p:cNvPr id="57" name="Rectangle 56">
            <a:hlinkClick r:id="" action="ppaction://noaction">
              <a:snd r:embed="rId16" name="4_4_1.wav"/>
            </a:hlinkClick>
            <a:extLst>
              <a:ext uri="{FF2B5EF4-FFF2-40B4-BE49-F238E27FC236}">
                <a16:creationId xmlns:a16="http://schemas.microsoft.com/office/drawing/2014/main" id="{003C0623-50A5-41AB-BF42-9B8490724A1E}"/>
              </a:ext>
            </a:extLst>
          </p:cNvPr>
          <p:cNvSpPr/>
          <p:nvPr/>
        </p:nvSpPr>
        <p:spPr>
          <a:xfrm>
            <a:off x="8091758" y="3327052"/>
            <a:ext cx="579338" cy="508248"/>
          </a:xfrm>
          <a:prstGeom prst="rect">
            <a:avLst/>
          </a:prstGeom>
          <a:solidFill>
            <a:srgbClr val="91EAD2"/>
          </a:solid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8" name="Rectangle 57">
            <a:hlinkClick r:id="" action="ppaction://noaction">
              <a:snd r:embed="rId17" name="4_5_1.wav"/>
            </a:hlinkClick>
            <a:extLst>
              <a:ext uri="{FF2B5EF4-FFF2-40B4-BE49-F238E27FC236}">
                <a16:creationId xmlns:a16="http://schemas.microsoft.com/office/drawing/2014/main" id="{D2525100-447C-4890-9F8F-E23AC0F5CE79}"/>
              </a:ext>
            </a:extLst>
          </p:cNvPr>
          <p:cNvSpPr/>
          <p:nvPr/>
        </p:nvSpPr>
        <p:spPr>
          <a:xfrm>
            <a:off x="8091758" y="4012869"/>
            <a:ext cx="579338" cy="508248"/>
          </a:xfrm>
          <a:prstGeom prst="rect">
            <a:avLst/>
          </a:prstGeom>
          <a:solidFill>
            <a:srgbClr val="91EAD2"/>
          </a:solid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9" name="Rectangle 58">
            <a:hlinkClick r:id="" action="ppaction://noaction">
              <a:snd r:embed="rId18" name="4_6_1.wav"/>
            </a:hlinkClick>
            <a:extLst>
              <a:ext uri="{FF2B5EF4-FFF2-40B4-BE49-F238E27FC236}">
                <a16:creationId xmlns:a16="http://schemas.microsoft.com/office/drawing/2014/main" id="{0CF14BED-6C1F-476E-977A-3353EC2EB71F}"/>
              </a:ext>
            </a:extLst>
          </p:cNvPr>
          <p:cNvSpPr/>
          <p:nvPr/>
        </p:nvSpPr>
        <p:spPr>
          <a:xfrm>
            <a:off x="8074173" y="4702455"/>
            <a:ext cx="579338" cy="508248"/>
          </a:xfrm>
          <a:prstGeom prst="rect">
            <a:avLst/>
          </a:prstGeom>
          <a:solidFill>
            <a:srgbClr val="91EAD2"/>
          </a:solid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60" name="Rectangle 59">
            <a:hlinkClick r:id="" action="ppaction://noaction">
              <a:snd r:embed="rId19" name="4_7_1.wav"/>
            </a:hlinkClick>
            <a:extLst>
              <a:ext uri="{FF2B5EF4-FFF2-40B4-BE49-F238E27FC236}">
                <a16:creationId xmlns:a16="http://schemas.microsoft.com/office/drawing/2014/main" id="{89D2AC79-2299-435E-9854-7AE460CDC314}"/>
              </a:ext>
            </a:extLst>
          </p:cNvPr>
          <p:cNvSpPr/>
          <p:nvPr/>
        </p:nvSpPr>
        <p:spPr>
          <a:xfrm>
            <a:off x="8074173" y="5388272"/>
            <a:ext cx="579338" cy="508248"/>
          </a:xfrm>
          <a:prstGeom prst="rect">
            <a:avLst/>
          </a:prstGeom>
          <a:solidFill>
            <a:srgbClr val="91EAD2"/>
          </a:solid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61" name="Rectangle 60">
            <a:hlinkClick r:id="" action="ppaction://noaction">
              <a:snd r:embed="rId20" name="4_8_1.wav"/>
            </a:hlinkClick>
            <a:extLst>
              <a:ext uri="{FF2B5EF4-FFF2-40B4-BE49-F238E27FC236}">
                <a16:creationId xmlns:a16="http://schemas.microsoft.com/office/drawing/2014/main" id="{CCE84011-F66B-4D9E-A76C-0AD3BBE95C67}"/>
              </a:ext>
            </a:extLst>
          </p:cNvPr>
          <p:cNvSpPr/>
          <p:nvPr/>
        </p:nvSpPr>
        <p:spPr>
          <a:xfrm>
            <a:off x="8091758" y="6074089"/>
            <a:ext cx="579338" cy="508248"/>
          </a:xfrm>
          <a:prstGeom prst="rect">
            <a:avLst/>
          </a:prstGeom>
          <a:solidFill>
            <a:srgbClr val="91EAD2"/>
          </a:solid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366148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4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fill="hold"/>
                                        <p:tgtEl>
                                          <p:spTgt spid="43"/>
                                        </p:tgtEl>
                                        <p:attrNameLst>
                                          <p:attrName>ppt_x</p:attrName>
                                        </p:attrNameLst>
                                      </p:cBhvr>
                                      <p:tavLst>
                                        <p:tav tm="0">
                                          <p:val>
                                            <p:strVal val="#ppt_x"/>
                                          </p:val>
                                        </p:tav>
                                        <p:tav tm="100000">
                                          <p:val>
                                            <p:strVal val="#ppt_x"/>
                                          </p:val>
                                        </p:tav>
                                      </p:tavLst>
                                    </p:anim>
                                    <p:anim calcmode="lin" valueType="num">
                                      <p:cBhvr additive="base">
                                        <p:cTn id="3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500" fill="hold"/>
                                        <p:tgtEl>
                                          <p:spTgt spid="46"/>
                                        </p:tgtEl>
                                        <p:attrNameLst>
                                          <p:attrName>ppt_x</p:attrName>
                                        </p:attrNameLst>
                                      </p:cBhvr>
                                      <p:tavLst>
                                        <p:tav tm="0">
                                          <p:val>
                                            <p:strVal val="#ppt_x"/>
                                          </p:val>
                                        </p:tav>
                                        <p:tav tm="100000">
                                          <p:val>
                                            <p:strVal val="#ppt_x"/>
                                          </p:val>
                                        </p:tav>
                                      </p:tavLst>
                                    </p:anim>
                                    <p:anim calcmode="lin" valueType="num">
                                      <p:cBhvr additive="base">
                                        <p:cTn id="4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9"/>
                                        </p:tgtEl>
                                        <p:attrNameLst>
                                          <p:attrName>style.visibility</p:attrName>
                                        </p:attrNameLst>
                                      </p:cBhvr>
                                      <p:to>
                                        <p:strVal val="visible"/>
                                      </p:to>
                                    </p:set>
                                    <p:anim calcmode="lin" valueType="num">
                                      <p:cBhvr additive="base">
                                        <p:cTn id="61" dur="500" fill="hold"/>
                                        <p:tgtEl>
                                          <p:spTgt spid="49"/>
                                        </p:tgtEl>
                                        <p:attrNameLst>
                                          <p:attrName>ppt_x</p:attrName>
                                        </p:attrNameLst>
                                      </p:cBhvr>
                                      <p:tavLst>
                                        <p:tav tm="0">
                                          <p:val>
                                            <p:strVal val="#ppt_x"/>
                                          </p:val>
                                        </p:tav>
                                        <p:tav tm="100000">
                                          <p:val>
                                            <p:strVal val="#ppt_x"/>
                                          </p:val>
                                        </p:tav>
                                      </p:tavLst>
                                    </p:anim>
                                    <p:anim calcmode="lin" valueType="num">
                                      <p:cBhvr additive="base">
                                        <p:cTn id="6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52"/>
                                        </p:tgtEl>
                                        <p:attrNameLst>
                                          <p:attrName>style.visibility</p:attrName>
                                        </p:attrNameLst>
                                      </p:cBhvr>
                                      <p:to>
                                        <p:strVal val="visible"/>
                                      </p:to>
                                    </p:set>
                                    <p:anim calcmode="lin" valueType="num">
                                      <p:cBhvr additive="base">
                                        <p:cTn id="75" dur="500" fill="hold"/>
                                        <p:tgtEl>
                                          <p:spTgt spid="52"/>
                                        </p:tgtEl>
                                        <p:attrNameLst>
                                          <p:attrName>ppt_x</p:attrName>
                                        </p:attrNameLst>
                                      </p:cBhvr>
                                      <p:tavLst>
                                        <p:tav tm="0">
                                          <p:val>
                                            <p:strVal val="#ppt_x"/>
                                          </p:val>
                                        </p:tav>
                                        <p:tav tm="100000">
                                          <p:val>
                                            <p:strVal val="#ppt_x"/>
                                          </p:val>
                                        </p:tav>
                                      </p:tavLst>
                                    </p:anim>
                                    <p:anim calcmode="lin" valueType="num">
                                      <p:cBhvr additive="base">
                                        <p:cTn id="7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55"/>
                                        </p:tgtEl>
                                        <p:attrNameLst>
                                          <p:attrName>style.visibility</p:attrName>
                                        </p:attrNameLst>
                                      </p:cBhvr>
                                      <p:to>
                                        <p:strVal val="visible"/>
                                      </p:to>
                                    </p:set>
                                    <p:anim calcmode="lin" valueType="num">
                                      <p:cBhvr additive="base">
                                        <p:cTn id="89" dur="500" fill="hold"/>
                                        <p:tgtEl>
                                          <p:spTgt spid="55"/>
                                        </p:tgtEl>
                                        <p:attrNameLst>
                                          <p:attrName>ppt_x</p:attrName>
                                        </p:attrNameLst>
                                      </p:cBhvr>
                                      <p:tavLst>
                                        <p:tav tm="0">
                                          <p:val>
                                            <p:strVal val="#ppt_x"/>
                                          </p:val>
                                        </p:tav>
                                        <p:tav tm="100000">
                                          <p:val>
                                            <p:strVal val="#ppt_x"/>
                                          </p:val>
                                        </p:tav>
                                      </p:tavLst>
                                    </p:anim>
                                    <p:anim calcmode="lin" valueType="num">
                                      <p:cBhvr additive="base">
                                        <p:cTn id="9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 grpId="0"/>
      <p:bldP spid="39" grpId="0"/>
      <p:bldP spid="41" grpId="0"/>
      <p:bldP spid="42" grpId="0"/>
      <p:bldP spid="44" grpId="0"/>
      <p:bldP spid="45" grpId="0"/>
      <p:bldP spid="47" grpId="0"/>
      <p:bldP spid="48" grpId="0"/>
      <p:bldP spid="50" grpId="0"/>
      <p:bldP spid="51" grpId="0"/>
      <p:bldP spid="53" grpId="0"/>
      <p:bldP spid="54" grpId="0"/>
      <p:bldP spid="56" grpId="0" animBg="1"/>
      <p:bldP spid="57" grpId="0" animBg="1"/>
      <p:bldP spid="58" grpId="0" animBg="1"/>
      <p:bldP spid="59" grpId="0" animBg="1"/>
      <p:bldP spid="60" grpId="0" animBg="1"/>
      <p:bldP spid="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26" name="Title 1">
            <a:extLst>
              <a:ext uri="{FF2B5EF4-FFF2-40B4-BE49-F238E27FC236}">
                <a16:creationId xmlns:a16="http://schemas.microsoft.com/office/drawing/2014/main" id="{3C640C00-B5D8-43EE-911B-84873B25DB5C}"/>
              </a:ext>
            </a:extLst>
          </p:cNvPr>
          <p:cNvSpPr txBox="1">
            <a:spLocks/>
          </p:cNvSpPr>
          <p:nvPr/>
        </p:nvSpPr>
        <p:spPr>
          <a:xfrm>
            <a:off x="10280631" y="949462"/>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9" name="Google Shape;345;p16">
            <a:extLst>
              <a:ext uri="{FF2B5EF4-FFF2-40B4-BE49-F238E27FC236}">
                <a16:creationId xmlns:a16="http://schemas.microsoft.com/office/drawing/2014/main" id="{1EFC3541-5369-41E4-BCB0-376A97292725}"/>
              </a:ext>
            </a:extLst>
          </p:cNvPr>
          <p:cNvSpPr txBox="1"/>
          <p:nvPr/>
        </p:nvSpPr>
        <p:spPr>
          <a:xfrm>
            <a:off x="5745842" y="135252"/>
            <a:ext cx="3618604"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Escribe </a:t>
            </a:r>
            <a:r>
              <a:rPr kumimoji="0" lang="en-GB" sz="2800" b="0" i="0" u="none" strike="noStrike" kern="1200" cap="none" spc="0" normalizeH="0" baseline="0" noProof="0" dirty="0" err="1">
                <a:ln>
                  <a:noFill/>
                </a:ln>
                <a:solidFill>
                  <a:srgbClr val="1F3864"/>
                </a:solidFill>
                <a:effectLst/>
                <a:uLnTx/>
                <a:uFillTx/>
                <a:latin typeface="Century Gothic"/>
                <a:ea typeface="Century Gothic"/>
                <a:cs typeface="Century Gothic"/>
                <a:sym typeface="Century Gothic"/>
              </a:rPr>
              <a:t>en</a:t>
            </a:r>
            <a:r>
              <a:rPr kumimoji="0" lang="en-GB" sz="2800" b="0"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err="1">
                <a:ln>
                  <a:noFill/>
                </a:ln>
                <a:solidFill>
                  <a:srgbClr val="1F3864"/>
                </a:solidFill>
                <a:effectLst/>
                <a:uLnTx/>
                <a:uFillTx/>
                <a:latin typeface="Century Gothic"/>
                <a:ea typeface="Century Gothic"/>
                <a:cs typeface="Century Gothic"/>
                <a:sym typeface="Century Gothic"/>
              </a:rPr>
              <a:t>español</a:t>
            </a:r>
            <a:r>
              <a:rPr kumimoji="0" lang="en-GB" sz="2800" b="0"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55" name="TextBox 54">
            <a:extLst>
              <a:ext uri="{FF2B5EF4-FFF2-40B4-BE49-F238E27FC236}">
                <a16:creationId xmlns:a16="http://schemas.microsoft.com/office/drawing/2014/main" id="{BE080777-333B-48D0-A4FE-EAA53EA87AEB}"/>
              </a:ext>
            </a:extLst>
          </p:cNvPr>
          <p:cNvSpPr txBox="1"/>
          <p:nvPr/>
        </p:nvSpPr>
        <p:spPr>
          <a:xfrm>
            <a:off x="3120169" y="115665"/>
            <a:ext cx="76370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Lee el </a:t>
            </a:r>
            <a:r>
              <a:rPr kumimoji="0" lang="en-GB" sz="2800" b="1" i="0" u="none" strike="noStrike" kern="1200" cap="none" spc="0" normalizeH="0" baseline="0" noProof="0" dirty="0" err="1">
                <a:ln>
                  <a:noFill/>
                </a:ln>
                <a:solidFill>
                  <a:srgbClr val="1F3864"/>
                </a:solidFill>
                <a:effectLst/>
                <a:uLnTx/>
                <a:uFillTx/>
                <a:latin typeface="Century Gothic"/>
                <a:ea typeface="Century Gothic"/>
                <a:cs typeface="Century Gothic"/>
                <a:sym typeface="Century Gothic"/>
              </a:rPr>
              <a:t>diálogo</a:t>
            </a:r>
            <a:r>
              <a:rPr kumimoji="0" lang="en-GB" sz="2800" b="1"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56" name="Google Shape;282;p13" descr="Reading, Book, Symbol, Icon, Reader, Man">
            <a:extLst>
              <a:ext uri="{FF2B5EF4-FFF2-40B4-BE49-F238E27FC236}">
                <a16:creationId xmlns:a16="http://schemas.microsoft.com/office/drawing/2014/main" id="{774A2E0B-1F6E-4A35-A95E-05789FF14CA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0228239" y="94887"/>
            <a:ext cx="782801" cy="782801"/>
          </a:xfrm>
          <a:prstGeom prst="roundRect">
            <a:avLst/>
          </a:prstGeom>
          <a:solidFill>
            <a:srgbClr val="00B050"/>
          </a:solidFill>
          <a:ln>
            <a:noFill/>
          </a:ln>
        </p:spPr>
      </p:pic>
      <p:pic>
        <p:nvPicPr>
          <p:cNvPr id="57" name="Picture 2" descr="Pen, Write, Pencil, Writing Tool, Work, Message, Blue">
            <a:extLst>
              <a:ext uri="{FF2B5EF4-FFF2-40B4-BE49-F238E27FC236}">
                <a16:creationId xmlns:a16="http://schemas.microsoft.com/office/drawing/2014/main" id="{5D486E45-7555-4663-B2CA-55C6FFF324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74783" y="77279"/>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EC4D4432-84BA-40F2-83D9-2DC156F1F5AE}"/>
              </a:ext>
            </a:extLst>
          </p:cNvPr>
          <p:cNvSpPr txBox="1"/>
          <p:nvPr/>
        </p:nvSpPr>
        <p:spPr>
          <a:xfrm>
            <a:off x="11071941" y="949462"/>
            <a:ext cx="1079142"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escribir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3" name="Rectangle 2">
            <a:extLst>
              <a:ext uri="{FF2B5EF4-FFF2-40B4-BE49-F238E27FC236}">
                <a16:creationId xmlns:a16="http://schemas.microsoft.com/office/drawing/2014/main" id="{38BC2CE4-3B62-4E53-81C1-0C7178A984FA}"/>
              </a:ext>
            </a:extLst>
          </p:cNvPr>
          <p:cNvSpPr/>
          <p:nvPr/>
        </p:nvSpPr>
        <p:spPr>
          <a:xfrm>
            <a:off x="123171" y="801196"/>
            <a:ext cx="4552359" cy="2735380"/>
          </a:xfrm>
          <a:prstGeom prst="rect">
            <a:avLst/>
          </a:prstGeom>
          <a:solidFill>
            <a:schemeClr val="accent6">
              <a:lumMod val="20000"/>
              <a:lumOff val="80000"/>
            </a:schemeClr>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Quién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Soy Isabel Allende.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Cómo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Soy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inteligente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divertida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Cómo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estás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Estoy</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perfecta, gracias. Ah –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Perú y Chile.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Rectangle: Rounded Corners 3">
            <a:extLst>
              <a:ext uri="{FF2B5EF4-FFF2-40B4-BE49-F238E27FC236}">
                <a16:creationId xmlns:a16="http://schemas.microsoft.com/office/drawing/2014/main" id="{DD283377-54CC-4B9B-A7C0-AE46B11CB88F}"/>
              </a:ext>
            </a:extLst>
          </p:cNvPr>
          <p:cNvSpPr/>
          <p:nvPr/>
        </p:nvSpPr>
        <p:spPr>
          <a:xfrm>
            <a:off x="655819" y="893036"/>
            <a:ext cx="928765" cy="3232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1</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a:t>
            </a:r>
          </a:p>
        </p:txBody>
      </p:sp>
      <p:sp>
        <p:nvSpPr>
          <p:cNvPr id="59" name="Rectangle: Rounded Corners 58">
            <a:extLst>
              <a:ext uri="{FF2B5EF4-FFF2-40B4-BE49-F238E27FC236}">
                <a16:creationId xmlns:a16="http://schemas.microsoft.com/office/drawing/2014/main" id="{0F778BCC-4BAD-4ED9-96FE-48F27570B3FA}"/>
              </a:ext>
            </a:extLst>
          </p:cNvPr>
          <p:cNvSpPr/>
          <p:nvPr/>
        </p:nvSpPr>
        <p:spPr>
          <a:xfrm>
            <a:off x="1626199" y="1613645"/>
            <a:ext cx="928765" cy="3232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2</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a:t>
            </a:r>
          </a:p>
        </p:txBody>
      </p:sp>
      <p:sp>
        <p:nvSpPr>
          <p:cNvPr id="60" name="Rectangle: Rounded Corners 59">
            <a:extLst>
              <a:ext uri="{FF2B5EF4-FFF2-40B4-BE49-F238E27FC236}">
                <a16:creationId xmlns:a16="http://schemas.microsoft.com/office/drawing/2014/main" id="{E205CD7D-FAF7-483D-BADC-CCFB7B30C2B0}"/>
              </a:ext>
            </a:extLst>
          </p:cNvPr>
          <p:cNvSpPr/>
          <p:nvPr/>
        </p:nvSpPr>
        <p:spPr>
          <a:xfrm>
            <a:off x="410280" y="2714621"/>
            <a:ext cx="928765" cy="3232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3</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a:t>
            </a:r>
          </a:p>
        </p:txBody>
      </p:sp>
      <p:sp>
        <p:nvSpPr>
          <p:cNvPr id="61" name="Rectangle: Rounded Corners 60">
            <a:extLst>
              <a:ext uri="{FF2B5EF4-FFF2-40B4-BE49-F238E27FC236}">
                <a16:creationId xmlns:a16="http://schemas.microsoft.com/office/drawing/2014/main" id="{960F3596-BCC3-4815-999D-A150191DBD66}"/>
              </a:ext>
            </a:extLst>
          </p:cNvPr>
          <p:cNvSpPr/>
          <p:nvPr/>
        </p:nvSpPr>
        <p:spPr>
          <a:xfrm>
            <a:off x="336065" y="3104335"/>
            <a:ext cx="1077194" cy="3232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4</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a:t>
            </a:r>
          </a:p>
        </p:txBody>
      </p:sp>
      <p:sp>
        <p:nvSpPr>
          <p:cNvPr id="62" name="Rectangle 61">
            <a:extLst>
              <a:ext uri="{FF2B5EF4-FFF2-40B4-BE49-F238E27FC236}">
                <a16:creationId xmlns:a16="http://schemas.microsoft.com/office/drawing/2014/main" id="{42FE2DDD-08FE-4735-9611-5FEF452B47D0}"/>
              </a:ext>
            </a:extLst>
          </p:cNvPr>
          <p:cNvSpPr/>
          <p:nvPr/>
        </p:nvSpPr>
        <p:spPr>
          <a:xfrm>
            <a:off x="123171" y="3856500"/>
            <a:ext cx="4552359" cy="2735380"/>
          </a:xfrm>
          <a:prstGeom prst="rect">
            <a:avLst/>
          </a:prstGeom>
          <a:solidFill>
            <a:schemeClr val="accent6">
              <a:lumMod val="20000"/>
              <a:lumOff val="80000"/>
            </a:schemeClr>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Quién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Soy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Yalitza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Aparicio.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Cómo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estás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Estoy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contenta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Cómo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Soy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inteligente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elegante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Méjico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Rectangle: Rounded Corners 63">
            <a:extLst>
              <a:ext uri="{FF2B5EF4-FFF2-40B4-BE49-F238E27FC236}">
                <a16:creationId xmlns:a16="http://schemas.microsoft.com/office/drawing/2014/main" id="{F3CBFCD8-9814-4115-846A-2FDB87657473}"/>
              </a:ext>
            </a:extLst>
          </p:cNvPr>
          <p:cNvSpPr/>
          <p:nvPr/>
        </p:nvSpPr>
        <p:spPr>
          <a:xfrm>
            <a:off x="666663" y="3931480"/>
            <a:ext cx="928765" cy="3232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1</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a:t>
            </a:r>
          </a:p>
        </p:txBody>
      </p:sp>
      <p:sp>
        <p:nvSpPr>
          <p:cNvPr id="65" name="Rectangle: Rounded Corners 64">
            <a:extLst>
              <a:ext uri="{FF2B5EF4-FFF2-40B4-BE49-F238E27FC236}">
                <a16:creationId xmlns:a16="http://schemas.microsoft.com/office/drawing/2014/main" id="{1E1B12F8-D755-4DC3-B840-F786C5FC9E45}"/>
              </a:ext>
            </a:extLst>
          </p:cNvPr>
          <p:cNvSpPr/>
          <p:nvPr/>
        </p:nvSpPr>
        <p:spPr>
          <a:xfrm>
            <a:off x="1659902" y="4665775"/>
            <a:ext cx="1128285" cy="3232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2</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a:t>
            </a:r>
          </a:p>
        </p:txBody>
      </p:sp>
      <p:sp>
        <p:nvSpPr>
          <p:cNvPr id="66" name="Rectangle: Rounded Corners 65">
            <a:extLst>
              <a:ext uri="{FF2B5EF4-FFF2-40B4-BE49-F238E27FC236}">
                <a16:creationId xmlns:a16="http://schemas.microsoft.com/office/drawing/2014/main" id="{C7570834-B733-4F8F-A2F9-77F9D2195B8F}"/>
              </a:ext>
            </a:extLst>
          </p:cNvPr>
          <p:cNvSpPr/>
          <p:nvPr/>
        </p:nvSpPr>
        <p:spPr>
          <a:xfrm>
            <a:off x="1666009" y="5422005"/>
            <a:ext cx="1124710" cy="3232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3</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a:t>
            </a:r>
          </a:p>
        </p:txBody>
      </p:sp>
      <p:sp>
        <p:nvSpPr>
          <p:cNvPr id="67" name="Rectangle: Rounded Corners 66">
            <a:extLst>
              <a:ext uri="{FF2B5EF4-FFF2-40B4-BE49-F238E27FC236}">
                <a16:creationId xmlns:a16="http://schemas.microsoft.com/office/drawing/2014/main" id="{6DB1E1FB-CF31-4F30-B075-2832BA378008}"/>
              </a:ext>
            </a:extLst>
          </p:cNvPr>
          <p:cNvSpPr/>
          <p:nvPr/>
        </p:nvSpPr>
        <p:spPr>
          <a:xfrm>
            <a:off x="128066" y="6137706"/>
            <a:ext cx="1077194" cy="3232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4</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a:t>
            </a:r>
          </a:p>
        </p:txBody>
      </p:sp>
      <p:sp>
        <p:nvSpPr>
          <p:cNvPr id="68" name="Rectangle 67">
            <a:extLst>
              <a:ext uri="{FF2B5EF4-FFF2-40B4-BE49-F238E27FC236}">
                <a16:creationId xmlns:a16="http://schemas.microsoft.com/office/drawing/2014/main" id="{13D86FE4-0E8C-4272-AD1C-9A49BBF6C197}"/>
              </a:ext>
            </a:extLst>
          </p:cNvPr>
          <p:cNvSpPr/>
          <p:nvPr/>
        </p:nvSpPr>
        <p:spPr>
          <a:xfrm>
            <a:off x="5544008" y="795917"/>
            <a:ext cx="4552359" cy="2735380"/>
          </a:xfrm>
          <a:prstGeom prst="rect">
            <a:avLst/>
          </a:prstGeom>
          <a:solidFill>
            <a:schemeClr val="accent6">
              <a:lumMod val="20000"/>
              <a:lumOff val="80000"/>
            </a:schemeClr>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¡Hola!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Cómo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estás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Estoy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preparado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Quién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Soy Lionel Messi y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rápido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dónde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Soy de Argentina.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Rectangle: Rounded Corners 69">
            <a:extLst>
              <a:ext uri="{FF2B5EF4-FFF2-40B4-BE49-F238E27FC236}">
                <a16:creationId xmlns:a16="http://schemas.microsoft.com/office/drawing/2014/main" id="{7F96EBD7-BCF9-41F1-82BC-1296807097FB}"/>
              </a:ext>
            </a:extLst>
          </p:cNvPr>
          <p:cNvSpPr/>
          <p:nvPr/>
        </p:nvSpPr>
        <p:spPr>
          <a:xfrm>
            <a:off x="8017180" y="865946"/>
            <a:ext cx="984588" cy="3232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1</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a:t>
            </a:r>
          </a:p>
        </p:txBody>
      </p:sp>
      <p:sp>
        <p:nvSpPr>
          <p:cNvPr id="71" name="Rectangle: Rounded Corners 70">
            <a:extLst>
              <a:ext uri="{FF2B5EF4-FFF2-40B4-BE49-F238E27FC236}">
                <a16:creationId xmlns:a16="http://schemas.microsoft.com/office/drawing/2014/main" id="{27C1B4B8-E7BC-4057-A591-EF9034FABED8}"/>
              </a:ext>
            </a:extLst>
          </p:cNvPr>
          <p:cNvSpPr/>
          <p:nvPr/>
        </p:nvSpPr>
        <p:spPr>
          <a:xfrm>
            <a:off x="6096000" y="1613644"/>
            <a:ext cx="928765" cy="3232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2</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a:t>
            </a:r>
          </a:p>
        </p:txBody>
      </p:sp>
      <p:sp>
        <p:nvSpPr>
          <p:cNvPr id="72" name="Rectangle: Rounded Corners 71">
            <a:extLst>
              <a:ext uri="{FF2B5EF4-FFF2-40B4-BE49-F238E27FC236}">
                <a16:creationId xmlns:a16="http://schemas.microsoft.com/office/drawing/2014/main" id="{EB937A58-F504-407B-BDB9-DD4DB2983E12}"/>
              </a:ext>
            </a:extLst>
          </p:cNvPr>
          <p:cNvSpPr/>
          <p:nvPr/>
        </p:nvSpPr>
        <p:spPr>
          <a:xfrm>
            <a:off x="8466701" y="1984355"/>
            <a:ext cx="928765" cy="3232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3</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a:t>
            </a:r>
          </a:p>
        </p:txBody>
      </p:sp>
      <p:sp>
        <p:nvSpPr>
          <p:cNvPr id="73" name="Rectangle: Rounded Corners 72">
            <a:extLst>
              <a:ext uri="{FF2B5EF4-FFF2-40B4-BE49-F238E27FC236}">
                <a16:creationId xmlns:a16="http://schemas.microsoft.com/office/drawing/2014/main" id="{A33421D4-AE3A-454A-8AAF-62558952267B}"/>
              </a:ext>
            </a:extLst>
          </p:cNvPr>
          <p:cNvSpPr/>
          <p:nvPr/>
        </p:nvSpPr>
        <p:spPr>
          <a:xfrm>
            <a:off x="7611089" y="2651411"/>
            <a:ext cx="1248755" cy="3232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4</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a:t>
            </a:r>
          </a:p>
        </p:txBody>
      </p:sp>
      <p:sp>
        <p:nvSpPr>
          <p:cNvPr id="74" name="Rectangle 73">
            <a:extLst>
              <a:ext uri="{FF2B5EF4-FFF2-40B4-BE49-F238E27FC236}">
                <a16:creationId xmlns:a16="http://schemas.microsoft.com/office/drawing/2014/main" id="{F77392D1-5873-400A-B3BA-D20B17F53881}"/>
              </a:ext>
            </a:extLst>
          </p:cNvPr>
          <p:cNvSpPr/>
          <p:nvPr/>
        </p:nvSpPr>
        <p:spPr>
          <a:xfrm>
            <a:off x="5544008" y="3851221"/>
            <a:ext cx="4552359" cy="2735380"/>
          </a:xfrm>
          <a:prstGeom prst="rect">
            <a:avLst/>
          </a:prstGeom>
          <a:solidFill>
            <a:schemeClr val="accent6">
              <a:lumMod val="20000"/>
              <a:lumOff val="80000"/>
            </a:schemeClr>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Buenas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tardes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Cómo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estás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Estoy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increíble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Quién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Soy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Mijaín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López y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serio y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deportista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Soy de Cuba.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Rectangle: Rounded Corners 75">
            <a:extLst>
              <a:ext uri="{FF2B5EF4-FFF2-40B4-BE49-F238E27FC236}">
                <a16:creationId xmlns:a16="http://schemas.microsoft.com/office/drawing/2014/main" id="{C4BD6DFD-DE9B-445D-9239-19ABEBBCF721}"/>
              </a:ext>
            </a:extLst>
          </p:cNvPr>
          <p:cNvSpPr/>
          <p:nvPr/>
        </p:nvSpPr>
        <p:spPr>
          <a:xfrm>
            <a:off x="5826260" y="4304948"/>
            <a:ext cx="928765" cy="3232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1</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a:t>
            </a:r>
          </a:p>
        </p:txBody>
      </p:sp>
      <p:sp>
        <p:nvSpPr>
          <p:cNvPr id="77" name="Rectangle: Rounded Corners 76">
            <a:extLst>
              <a:ext uri="{FF2B5EF4-FFF2-40B4-BE49-F238E27FC236}">
                <a16:creationId xmlns:a16="http://schemas.microsoft.com/office/drawing/2014/main" id="{EC4DCBDD-67B0-4A57-A5F0-B98AB4286D85}"/>
              </a:ext>
            </a:extLst>
          </p:cNvPr>
          <p:cNvSpPr/>
          <p:nvPr/>
        </p:nvSpPr>
        <p:spPr>
          <a:xfrm>
            <a:off x="5826259" y="4666761"/>
            <a:ext cx="928765" cy="3232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2</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a:t>
            </a:r>
          </a:p>
        </p:txBody>
      </p:sp>
      <p:sp>
        <p:nvSpPr>
          <p:cNvPr id="78" name="Rectangle: Rounded Corners 77">
            <a:extLst>
              <a:ext uri="{FF2B5EF4-FFF2-40B4-BE49-F238E27FC236}">
                <a16:creationId xmlns:a16="http://schemas.microsoft.com/office/drawing/2014/main" id="{51DD2082-6692-41E8-9D21-9E424AC73EA7}"/>
              </a:ext>
            </a:extLst>
          </p:cNvPr>
          <p:cNvSpPr/>
          <p:nvPr/>
        </p:nvSpPr>
        <p:spPr>
          <a:xfrm>
            <a:off x="6073657" y="5010212"/>
            <a:ext cx="928765" cy="3232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3</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a:t>
            </a:r>
          </a:p>
        </p:txBody>
      </p:sp>
      <p:sp>
        <p:nvSpPr>
          <p:cNvPr id="79" name="Rectangle: Rounded Corners 78">
            <a:extLst>
              <a:ext uri="{FF2B5EF4-FFF2-40B4-BE49-F238E27FC236}">
                <a16:creationId xmlns:a16="http://schemas.microsoft.com/office/drawing/2014/main" id="{130DBCE7-8D6C-4B45-9C3C-F85ADF360D0D}"/>
              </a:ext>
            </a:extLst>
          </p:cNvPr>
          <p:cNvSpPr/>
          <p:nvPr/>
        </p:nvSpPr>
        <p:spPr>
          <a:xfrm>
            <a:off x="8653668" y="5422004"/>
            <a:ext cx="1077194" cy="32326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4</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a:t>
            </a:r>
          </a:p>
        </p:txBody>
      </p:sp>
      <p:sp>
        <p:nvSpPr>
          <p:cNvPr id="5" name="Oval 4">
            <a:hlinkClick r:id="" action="ppaction://noaction">
              <a:snd r:embed="rId6" name="6_1.wav"/>
            </a:hlinkClick>
            <a:extLst>
              <a:ext uri="{FF2B5EF4-FFF2-40B4-BE49-F238E27FC236}">
                <a16:creationId xmlns:a16="http://schemas.microsoft.com/office/drawing/2014/main" id="{8DF06CA0-B419-4BED-AABD-85B5FF40A875}"/>
              </a:ext>
            </a:extLst>
          </p:cNvPr>
          <p:cNvSpPr/>
          <p:nvPr/>
        </p:nvSpPr>
        <p:spPr>
          <a:xfrm>
            <a:off x="48866" y="686836"/>
            <a:ext cx="389921" cy="323261"/>
          </a:xfrm>
          <a:prstGeom prst="ellipse">
            <a:avLst/>
          </a:prstGeom>
          <a:solidFill>
            <a:srgbClr val="0070C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FFFFF"/>
                </a:solidFill>
                <a:effectLst/>
                <a:uLnTx/>
                <a:uFillTx/>
                <a:latin typeface="Century Gothic" panose="020B0502020202020204" pitchFamily="34" charset="0"/>
                <a:ea typeface="+mn-ea"/>
                <a:cs typeface="+mn-cs"/>
              </a:rPr>
              <a:t>1</a:t>
            </a:r>
          </a:p>
        </p:txBody>
      </p:sp>
      <p:sp>
        <p:nvSpPr>
          <p:cNvPr id="80" name="Oval 79">
            <a:hlinkClick r:id="" action="ppaction://noaction">
              <a:snd r:embed="rId7" name="6_2.wav"/>
            </a:hlinkClick>
            <a:extLst>
              <a:ext uri="{FF2B5EF4-FFF2-40B4-BE49-F238E27FC236}">
                <a16:creationId xmlns:a16="http://schemas.microsoft.com/office/drawing/2014/main" id="{FB835029-5839-4D1D-A57E-9DEC47634137}"/>
              </a:ext>
            </a:extLst>
          </p:cNvPr>
          <p:cNvSpPr/>
          <p:nvPr/>
        </p:nvSpPr>
        <p:spPr>
          <a:xfrm>
            <a:off x="5330723" y="649461"/>
            <a:ext cx="389921" cy="323261"/>
          </a:xfrm>
          <a:prstGeom prst="ellipse">
            <a:avLst/>
          </a:prstGeom>
          <a:solidFill>
            <a:srgbClr val="0070C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FFFFF"/>
                </a:solidFill>
                <a:effectLst/>
                <a:uLnTx/>
                <a:uFillTx/>
                <a:latin typeface="Century Gothic" panose="020B0502020202020204" pitchFamily="34" charset="0"/>
                <a:ea typeface="+mn-ea"/>
                <a:cs typeface="+mn-cs"/>
              </a:rPr>
              <a:t>2</a:t>
            </a:r>
          </a:p>
        </p:txBody>
      </p:sp>
      <p:sp>
        <p:nvSpPr>
          <p:cNvPr id="81" name="Oval 80">
            <a:hlinkClick r:id="" action="ppaction://noaction">
              <a:snd r:embed="rId8" name="6_3.wav"/>
            </a:hlinkClick>
            <a:extLst>
              <a:ext uri="{FF2B5EF4-FFF2-40B4-BE49-F238E27FC236}">
                <a16:creationId xmlns:a16="http://schemas.microsoft.com/office/drawing/2014/main" id="{5C6C9B56-B1E5-48DB-982E-E0747A9F0CB9}"/>
              </a:ext>
            </a:extLst>
          </p:cNvPr>
          <p:cNvSpPr/>
          <p:nvPr/>
        </p:nvSpPr>
        <p:spPr>
          <a:xfrm>
            <a:off x="48866" y="3745497"/>
            <a:ext cx="389921" cy="323261"/>
          </a:xfrm>
          <a:prstGeom prst="ellipse">
            <a:avLst/>
          </a:prstGeom>
          <a:solidFill>
            <a:srgbClr val="0070C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FFFFF"/>
                </a:solidFill>
                <a:effectLst/>
                <a:uLnTx/>
                <a:uFillTx/>
                <a:latin typeface="Century Gothic" panose="020B0502020202020204" pitchFamily="34" charset="0"/>
                <a:ea typeface="+mn-ea"/>
                <a:cs typeface="+mn-cs"/>
              </a:rPr>
              <a:t>3</a:t>
            </a:r>
          </a:p>
        </p:txBody>
      </p:sp>
      <p:sp>
        <p:nvSpPr>
          <p:cNvPr id="82" name="Oval 81">
            <a:hlinkClick r:id="" action="ppaction://noaction">
              <a:snd r:embed="rId9" name="6_4.wav"/>
            </a:hlinkClick>
            <a:extLst>
              <a:ext uri="{FF2B5EF4-FFF2-40B4-BE49-F238E27FC236}">
                <a16:creationId xmlns:a16="http://schemas.microsoft.com/office/drawing/2014/main" id="{7E76CBF1-DE5B-4284-884C-03DB9F45E67E}"/>
              </a:ext>
            </a:extLst>
          </p:cNvPr>
          <p:cNvSpPr/>
          <p:nvPr/>
        </p:nvSpPr>
        <p:spPr>
          <a:xfrm>
            <a:off x="5330723" y="3708122"/>
            <a:ext cx="389921" cy="323261"/>
          </a:xfrm>
          <a:prstGeom prst="ellipse">
            <a:avLst/>
          </a:prstGeom>
          <a:solidFill>
            <a:srgbClr val="0070C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FFFFF"/>
                </a:solidFill>
                <a:effectLst/>
                <a:uLnTx/>
                <a:uFillTx/>
                <a:latin typeface="Century Gothic" panose="020B0502020202020204" pitchFamily="34" charset="0"/>
                <a:ea typeface="+mn-ea"/>
                <a:cs typeface="+mn-cs"/>
              </a:rPr>
              <a:t>4</a:t>
            </a:r>
          </a:p>
        </p:txBody>
      </p:sp>
      <p:pic>
        <p:nvPicPr>
          <p:cNvPr id="83" name="Google Shape;221;p10">
            <a:extLst>
              <a:ext uri="{FF2B5EF4-FFF2-40B4-BE49-F238E27FC236}">
                <a16:creationId xmlns:a16="http://schemas.microsoft.com/office/drawing/2014/main" id="{1E4C31CA-F9F6-4C23-BEC9-CAE9C344E5D9}"/>
              </a:ext>
            </a:extLst>
          </p:cNvPr>
          <p:cNvPicPr preferRelativeResize="0"/>
          <p:nvPr/>
        </p:nvPicPr>
        <p:blipFill rotWithShape="1">
          <a:blip r:embed="rId10">
            <a:alphaModFix/>
          </a:blip>
          <a:srcRect/>
          <a:stretch/>
        </p:blipFill>
        <p:spPr>
          <a:xfrm>
            <a:off x="10648359" y="1345311"/>
            <a:ext cx="1166103" cy="1183191"/>
          </a:xfrm>
          <a:prstGeom prst="rect">
            <a:avLst/>
          </a:prstGeom>
          <a:noFill/>
          <a:ln>
            <a:noFill/>
          </a:ln>
        </p:spPr>
      </p:pic>
      <p:sp>
        <p:nvSpPr>
          <p:cNvPr id="84" name="Title 1">
            <a:extLst>
              <a:ext uri="{FF2B5EF4-FFF2-40B4-BE49-F238E27FC236}">
                <a16:creationId xmlns:a16="http://schemas.microsoft.com/office/drawing/2014/main" id="{FCFDC1FC-6726-469C-B565-5497F6E5C90B}"/>
              </a:ext>
            </a:extLst>
          </p:cNvPr>
          <p:cNvSpPr txBox="1">
            <a:spLocks/>
          </p:cNvSpPr>
          <p:nvPr/>
        </p:nvSpPr>
        <p:spPr>
          <a:xfrm>
            <a:off x="10553987" y="2307616"/>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8" name="Picture 7">
            <a:extLst>
              <a:ext uri="{FF2B5EF4-FFF2-40B4-BE49-F238E27FC236}">
                <a16:creationId xmlns:a16="http://schemas.microsoft.com/office/drawing/2014/main" id="{D9E39340-D539-4982-9B0C-D9DA50B0AC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55300" y="804928"/>
            <a:ext cx="741112" cy="1304033"/>
          </a:xfrm>
          <a:prstGeom prst="rect">
            <a:avLst/>
          </a:prstGeom>
        </p:spPr>
      </p:pic>
      <p:pic>
        <p:nvPicPr>
          <p:cNvPr id="12" name="Picture 11">
            <a:extLst>
              <a:ext uri="{FF2B5EF4-FFF2-40B4-BE49-F238E27FC236}">
                <a16:creationId xmlns:a16="http://schemas.microsoft.com/office/drawing/2014/main" id="{0E7BE104-8F52-4960-BE8B-01EEF311FF8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06712" y="814187"/>
            <a:ext cx="754521" cy="1172967"/>
          </a:xfrm>
          <a:prstGeom prst="rect">
            <a:avLst/>
          </a:prstGeom>
        </p:spPr>
      </p:pic>
      <p:pic>
        <p:nvPicPr>
          <p:cNvPr id="14" name="Picture 13">
            <a:extLst>
              <a:ext uri="{FF2B5EF4-FFF2-40B4-BE49-F238E27FC236}">
                <a16:creationId xmlns:a16="http://schemas.microsoft.com/office/drawing/2014/main" id="{86564152-F634-4373-B2EE-68BD277D08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55957" y="3859971"/>
            <a:ext cx="1334265" cy="889955"/>
          </a:xfrm>
          <a:prstGeom prst="rect">
            <a:avLst/>
          </a:prstGeom>
        </p:spPr>
      </p:pic>
      <p:pic>
        <p:nvPicPr>
          <p:cNvPr id="16" name="Picture 15">
            <a:extLst>
              <a:ext uri="{FF2B5EF4-FFF2-40B4-BE49-F238E27FC236}">
                <a16:creationId xmlns:a16="http://schemas.microsoft.com/office/drawing/2014/main" id="{7AF7DC3F-F486-4195-8064-31B9EF33E3B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14394" y="3869752"/>
            <a:ext cx="952578" cy="1443636"/>
          </a:xfrm>
          <a:prstGeom prst="rect">
            <a:avLst/>
          </a:prstGeom>
        </p:spPr>
      </p:pic>
    </p:spTree>
    <p:extLst>
      <p:ext uri="{BB962C8B-B14F-4D97-AF65-F5344CB8AC3E}">
        <p14:creationId xmlns:p14="http://schemas.microsoft.com/office/powerpoint/2010/main" val="378816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7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7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9" grpId="0" animBg="1"/>
      <p:bldP spid="60" grpId="0" animBg="1"/>
      <p:bldP spid="61" grpId="0" animBg="1"/>
      <p:bldP spid="64" grpId="0" animBg="1"/>
      <p:bldP spid="65" grpId="0" animBg="1"/>
      <p:bldP spid="66" grpId="0" animBg="1"/>
      <p:bldP spid="67" grpId="0" animBg="1"/>
      <p:bldP spid="70" grpId="0" animBg="1"/>
      <p:bldP spid="71" grpId="0" animBg="1"/>
      <p:bldP spid="72" grpId="0" animBg="1"/>
      <p:bldP spid="73" grpId="0" animBg="1"/>
      <p:bldP spid="76" grpId="0" animBg="1"/>
      <p:bldP spid="77" grpId="0" animBg="1"/>
      <p:bldP spid="78" grpId="0" animBg="1"/>
      <p:bldP spid="7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6" name="Title 1">
            <a:extLst>
              <a:ext uri="{FF2B5EF4-FFF2-40B4-BE49-F238E27FC236}">
                <a16:creationId xmlns:a16="http://schemas.microsoft.com/office/drawing/2014/main" id="{8BE26197-B67A-41F3-9437-D2F02EBEA703}"/>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graphicFrame>
        <p:nvGraphicFramePr>
          <p:cNvPr id="28" name="Google Shape;335;p16">
            <a:extLst>
              <a:ext uri="{FF2B5EF4-FFF2-40B4-BE49-F238E27FC236}">
                <a16:creationId xmlns:a16="http://schemas.microsoft.com/office/drawing/2014/main" id="{94ACBD17-1384-47AE-9E71-1ABC3DCAF629}"/>
              </a:ext>
            </a:extLst>
          </p:cNvPr>
          <p:cNvGraphicFramePr/>
          <p:nvPr>
            <p:extLst>
              <p:ext uri="{D42A27DB-BD31-4B8C-83A1-F6EECF244321}">
                <p14:modId xmlns:p14="http://schemas.microsoft.com/office/powerpoint/2010/main" val="2705776439"/>
              </p:ext>
            </p:extLst>
          </p:nvPr>
        </p:nvGraphicFramePr>
        <p:xfrm>
          <a:off x="162242" y="1436624"/>
          <a:ext cx="11763075" cy="4638713"/>
        </p:xfrm>
        <a:graphic>
          <a:graphicData uri="http://schemas.openxmlformats.org/drawingml/2006/table">
            <a:tbl>
              <a:tblPr firstRow="1" bandRow="1">
                <a:noFill/>
              </a:tblPr>
              <a:tblGrid>
                <a:gridCol w="761500">
                  <a:extLst>
                    <a:ext uri="{9D8B030D-6E8A-4147-A177-3AD203B41FA5}">
                      <a16:colId xmlns:a16="http://schemas.microsoft.com/office/drawing/2014/main" val="20000"/>
                    </a:ext>
                  </a:extLst>
                </a:gridCol>
                <a:gridCol w="7210625">
                  <a:extLst>
                    <a:ext uri="{9D8B030D-6E8A-4147-A177-3AD203B41FA5}">
                      <a16:colId xmlns:a16="http://schemas.microsoft.com/office/drawing/2014/main" val="20001"/>
                    </a:ext>
                  </a:extLst>
                </a:gridCol>
                <a:gridCol w="211455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tblGrid>
              <a:tr h="559493">
                <a:tc>
                  <a:txBody>
                    <a:bodyPr/>
                    <a:lstStyle/>
                    <a:p>
                      <a:pPr marL="0" marR="0" lvl="0" indent="0" algn="ctr" rtl="0">
                        <a:spcBef>
                          <a:spcPts val="0"/>
                        </a:spcBef>
                        <a:spcAft>
                          <a:spcPts val="0"/>
                        </a:spcAft>
                        <a:buNone/>
                      </a:pPr>
                      <a:endParaRPr sz="2400" b="1" dirty="0">
                        <a:solidFill>
                          <a:srgbClr val="00206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endParaRPr sz="2400" b="1" dirty="0">
                        <a:solidFill>
                          <a:srgbClr val="00206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In general</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today</a:t>
                      </a:r>
                      <a:endParaRPr sz="2400" b="1">
                        <a:solidFill>
                          <a:srgbClr val="00206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007077">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1</a:t>
                      </a:r>
                      <a:endParaRPr sz="2400"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sz="2400" b="0" dirty="0">
                          <a:solidFill>
                            <a:srgbClr val="002060"/>
                          </a:solidFill>
                          <a:latin typeface="Century Gothic"/>
                          <a:ea typeface="Century Gothic"/>
                          <a:cs typeface="Century Gothic"/>
                          <a:sym typeface="Century Gothic"/>
                        </a:rPr>
                        <a:t>Soy</a:t>
                      </a:r>
                      <a:r>
                        <a:rPr lang="en-GB" sz="2400" dirty="0">
                          <a:solidFill>
                            <a:srgbClr val="002060"/>
                          </a:solidFill>
                          <a:latin typeface="Century Gothic"/>
                          <a:ea typeface="Century Gothic"/>
                          <a:cs typeface="Century Gothic"/>
                          <a:sym typeface="Century Gothic"/>
                        </a:rPr>
                        <a:t> Isabel Allende y soy </a:t>
                      </a:r>
                      <a:r>
                        <a:rPr lang="en-GB" sz="2400" b="1" u="sng" dirty="0" err="1">
                          <a:solidFill>
                            <a:srgbClr val="002060"/>
                          </a:solidFill>
                          <a:latin typeface="Century Gothic"/>
                          <a:ea typeface="Century Gothic"/>
                          <a:cs typeface="Century Gothic"/>
                          <a:sym typeface="Century Gothic"/>
                        </a:rPr>
                        <a:t>inteligente</a:t>
                      </a:r>
                      <a:r>
                        <a:rPr lang="en-GB" sz="2400" dirty="0">
                          <a:solidFill>
                            <a:srgbClr val="002060"/>
                          </a:solidFill>
                          <a:latin typeface="Century Gothic"/>
                          <a:ea typeface="Century Gothic"/>
                          <a:cs typeface="Century Gothic"/>
                          <a:sym typeface="Century Gothic"/>
                        </a:rPr>
                        <a:t> y </a:t>
                      </a:r>
                      <a:r>
                        <a:rPr lang="en-GB" sz="2400" b="1" u="sng" dirty="0" err="1">
                          <a:solidFill>
                            <a:srgbClr val="002060"/>
                          </a:solidFill>
                          <a:latin typeface="Century Gothic"/>
                          <a:ea typeface="Century Gothic"/>
                          <a:cs typeface="Century Gothic"/>
                          <a:sym typeface="Century Gothic"/>
                        </a:rPr>
                        <a:t>divertida</a:t>
                      </a:r>
                      <a:r>
                        <a:rPr lang="en-GB" sz="2400" dirty="0">
                          <a:solidFill>
                            <a:srgbClr val="002060"/>
                          </a:solidFill>
                          <a:latin typeface="Century Gothic"/>
                          <a:ea typeface="Century Gothic"/>
                          <a:cs typeface="Century Gothic"/>
                          <a:sym typeface="Century Gothic"/>
                        </a:rPr>
                        <a:t>.  Estoy</a:t>
                      </a:r>
                      <a:r>
                        <a:rPr lang="en-GB" sz="2400" b="1" u="sng" dirty="0">
                          <a:solidFill>
                            <a:srgbClr val="002060"/>
                          </a:solidFill>
                          <a:latin typeface="Century Gothic"/>
                          <a:ea typeface="Century Gothic"/>
                          <a:cs typeface="Century Gothic"/>
                          <a:sym typeface="Century Gothic"/>
                        </a:rPr>
                        <a:t> perfecta,</a:t>
                      </a:r>
                      <a:r>
                        <a:rPr lang="en-GB" sz="2400" b="0" u="none" dirty="0">
                          <a:solidFill>
                            <a:srgbClr val="002060"/>
                          </a:solidFill>
                          <a:latin typeface="Century Gothic"/>
                          <a:ea typeface="Century Gothic"/>
                          <a:cs typeface="Century Gothic"/>
                          <a:sym typeface="Century Gothic"/>
                        </a:rPr>
                        <a:t> gracias. </a:t>
                      </a:r>
                      <a:r>
                        <a:rPr lang="en-GB" sz="2400" dirty="0">
                          <a:solidFill>
                            <a:srgbClr val="002060"/>
                          </a:solidFill>
                          <a:latin typeface="Century Gothic"/>
                          <a:ea typeface="Century Gothic"/>
                          <a:cs typeface="Century Gothic"/>
                          <a:sym typeface="Century Gothic"/>
                        </a:rPr>
                        <a:t>Soy de Perú y Chile.</a:t>
                      </a:r>
                      <a:endParaRPr sz="2400"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400" dirty="0">
                        <a:solidFill>
                          <a:srgbClr val="00206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400">
                        <a:solidFill>
                          <a:srgbClr val="00206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007077">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2</a:t>
                      </a:r>
                      <a:endParaRPr sz="2400"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2060"/>
                        </a:buClr>
                        <a:buSzPts val="2300"/>
                        <a:buFont typeface="Century Gothic"/>
                        <a:buNone/>
                        <a:tabLst/>
                        <a:defRPr/>
                      </a:pPr>
                      <a:r>
                        <a:rPr lang="es-ES" sz="2400" dirty="0">
                          <a:solidFill>
                            <a:srgbClr val="002060"/>
                          </a:solidFill>
                          <a:latin typeface="Century Gothic"/>
                          <a:ea typeface="Century Gothic"/>
                          <a:cs typeface="Century Gothic"/>
                          <a:sym typeface="Century Gothic"/>
                        </a:rPr>
                        <a:t>Estoy </a:t>
                      </a:r>
                      <a:r>
                        <a:rPr lang="es-ES" sz="2400" b="1" u="sng" dirty="0">
                          <a:solidFill>
                            <a:srgbClr val="002060"/>
                          </a:solidFill>
                          <a:latin typeface="Century Gothic"/>
                          <a:ea typeface="Century Gothic"/>
                          <a:cs typeface="Century Gothic"/>
                          <a:sym typeface="Century Gothic"/>
                        </a:rPr>
                        <a:t>preparado</a:t>
                      </a:r>
                      <a:r>
                        <a:rPr lang="es-ES" sz="2400" dirty="0">
                          <a:solidFill>
                            <a:srgbClr val="002060"/>
                          </a:solidFill>
                          <a:latin typeface="Century Gothic"/>
                          <a:ea typeface="Century Gothic"/>
                          <a:cs typeface="Century Gothic"/>
                          <a:sym typeface="Century Gothic"/>
                        </a:rPr>
                        <a:t>. Soy Lionel Messi y soy muy </a:t>
                      </a:r>
                      <a:r>
                        <a:rPr lang="es-ES" sz="2400" b="1" u="sng" dirty="0">
                          <a:solidFill>
                            <a:srgbClr val="002060"/>
                          </a:solidFill>
                          <a:latin typeface="Century Gothic"/>
                          <a:ea typeface="Century Gothic"/>
                          <a:cs typeface="Century Gothic"/>
                          <a:sym typeface="Century Gothic"/>
                        </a:rPr>
                        <a:t>rápido</a:t>
                      </a:r>
                      <a:r>
                        <a:rPr lang="es-ES" sz="2400" dirty="0">
                          <a:solidFill>
                            <a:srgbClr val="002060"/>
                          </a:solidFill>
                          <a:latin typeface="Century Gothic"/>
                          <a:ea typeface="Century Gothic"/>
                          <a:cs typeface="Century Gothic"/>
                          <a:sym typeface="Century Gothic"/>
                        </a:rPr>
                        <a:t>. Soy de Argentina. </a:t>
                      </a:r>
                      <a:endParaRPr lang="es-ES" sz="2400"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200"/>
                        <a:buFont typeface="Calibri"/>
                        <a:buNone/>
                      </a:pPr>
                      <a:endParaRPr sz="2400">
                        <a:solidFill>
                          <a:srgbClr val="00206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200"/>
                        <a:buFont typeface="Calibri"/>
                        <a:buNone/>
                      </a:pPr>
                      <a:endParaRPr sz="2400" dirty="0">
                        <a:solidFill>
                          <a:srgbClr val="00206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007077">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3</a:t>
                      </a:r>
                      <a:endParaRPr sz="2400"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2060"/>
                        </a:buClr>
                        <a:buSzPts val="2300"/>
                        <a:buFont typeface="Century Gothic"/>
                        <a:buNone/>
                      </a:pPr>
                      <a:r>
                        <a:rPr lang="en-GB" sz="2400" dirty="0">
                          <a:solidFill>
                            <a:srgbClr val="002060"/>
                          </a:solidFill>
                          <a:latin typeface="Century Gothic"/>
                          <a:ea typeface="Century Gothic"/>
                          <a:cs typeface="Century Gothic"/>
                          <a:sym typeface="Century Gothic"/>
                        </a:rPr>
                        <a:t>Soy </a:t>
                      </a:r>
                      <a:r>
                        <a:rPr lang="en-GB" sz="2400" dirty="0" err="1">
                          <a:solidFill>
                            <a:srgbClr val="002060"/>
                          </a:solidFill>
                          <a:latin typeface="Century Gothic"/>
                          <a:ea typeface="Century Gothic"/>
                          <a:cs typeface="Century Gothic"/>
                          <a:sym typeface="Century Gothic"/>
                        </a:rPr>
                        <a:t>Yalitza</a:t>
                      </a:r>
                      <a:r>
                        <a:rPr lang="en-GB" sz="2400" dirty="0">
                          <a:solidFill>
                            <a:srgbClr val="002060"/>
                          </a:solidFill>
                          <a:latin typeface="Century Gothic"/>
                          <a:ea typeface="Century Gothic"/>
                          <a:cs typeface="Century Gothic"/>
                          <a:sym typeface="Century Gothic"/>
                        </a:rPr>
                        <a:t> Aparicio. Estoy </a:t>
                      </a:r>
                      <a:r>
                        <a:rPr lang="en-GB" sz="2400" dirty="0" err="1">
                          <a:solidFill>
                            <a:srgbClr val="002060"/>
                          </a:solidFill>
                          <a:latin typeface="Century Gothic"/>
                          <a:ea typeface="Century Gothic"/>
                          <a:cs typeface="Century Gothic"/>
                          <a:sym typeface="Century Gothic"/>
                        </a:rPr>
                        <a:t>muy</a:t>
                      </a:r>
                      <a:r>
                        <a:rPr lang="en-GB" sz="2400" dirty="0">
                          <a:solidFill>
                            <a:srgbClr val="002060"/>
                          </a:solidFill>
                          <a:latin typeface="Century Gothic"/>
                          <a:ea typeface="Century Gothic"/>
                          <a:cs typeface="Century Gothic"/>
                          <a:sym typeface="Century Gothic"/>
                        </a:rPr>
                        <a:t> </a:t>
                      </a:r>
                      <a:r>
                        <a:rPr lang="en-GB" sz="2400" b="1" u="sng" dirty="0" err="1">
                          <a:solidFill>
                            <a:srgbClr val="002060"/>
                          </a:solidFill>
                          <a:latin typeface="Century Gothic"/>
                          <a:ea typeface="Century Gothic"/>
                          <a:cs typeface="Century Gothic"/>
                          <a:sym typeface="Century Gothic"/>
                        </a:rPr>
                        <a:t>contenta</a:t>
                      </a:r>
                      <a:r>
                        <a:rPr lang="en-GB" sz="2400" b="0" u="none" dirty="0">
                          <a:solidFill>
                            <a:srgbClr val="002060"/>
                          </a:solidFill>
                          <a:latin typeface="Century Gothic"/>
                          <a:ea typeface="Century Gothic"/>
                          <a:cs typeface="Century Gothic"/>
                          <a:sym typeface="Century Gothic"/>
                        </a:rPr>
                        <a:t>. </a:t>
                      </a:r>
                      <a:r>
                        <a:rPr lang="en-GB" sz="2400" dirty="0">
                          <a:solidFill>
                            <a:srgbClr val="002060"/>
                          </a:solidFill>
                          <a:latin typeface="Century Gothic"/>
                          <a:ea typeface="Century Gothic"/>
                          <a:cs typeface="Century Gothic"/>
                          <a:sym typeface="Century Gothic"/>
                        </a:rPr>
                        <a:t>Soy </a:t>
                      </a:r>
                      <a:r>
                        <a:rPr lang="en-GB" sz="2400" b="1" u="sng" dirty="0" err="1">
                          <a:solidFill>
                            <a:srgbClr val="002060"/>
                          </a:solidFill>
                          <a:latin typeface="Century Gothic"/>
                          <a:ea typeface="Century Gothic"/>
                          <a:cs typeface="Century Gothic"/>
                          <a:sym typeface="Century Gothic"/>
                        </a:rPr>
                        <a:t>inteligente</a:t>
                      </a:r>
                      <a:r>
                        <a:rPr lang="en-GB" sz="2400" dirty="0">
                          <a:solidFill>
                            <a:srgbClr val="002060"/>
                          </a:solidFill>
                          <a:latin typeface="Century Gothic"/>
                          <a:ea typeface="Century Gothic"/>
                          <a:cs typeface="Century Gothic"/>
                          <a:sym typeface="Century Gothic"/>
                        </a:rPr>
                        <a:t> y </a:t>
                      </a:r>
                      <a:r>
                        <a:rPr lang="en-GB" sz="2400" b="1" u="sng" dirty="0" err="1">
                          <a:solidFill>
                            <a:srgbClr val="002060"/>
                          </a:solidFill>
                          <a:latin typeface="Century Gothic"/>
                          <a:ea typeface="Century Gothic"/>
                          <a:cs typeface="Century Gothic"/>
                          <a:sym typeface="Century Gothic"/>
                        </a:rPr>
                        <a:t>elegante</a:t>
                      </a:r>
                      <a:r>
                        <a:rPr lang="en-GB" sz="2400" dirty="0">
                          <a:solidFill>
                            <a:srgbClr val="002060"/>
                          </a:solidFill>
                          <a:latin typeface="Century Gothic"/>
                          <a:ea typeface="Century Gothic"/>
                          <a:cs typeface="Century Gothic"/>
                          <a:sym typeface="Century Gothic"/>
                        </a:rPr>
                        <a:t>. Soy de </a:t>
                      </a:r>
                      <a:r>
                        <a:rPr lang="en-GB" sz="2400" dirty="0" err="1">
                          <a:solidFill>
                            <a:srgbClr val="002060"/>
                          </a:solidFill>
                          <a:latin typeface="Century Gothic"/>
                          <a:ea typeface="Century Gothic"/>
                          <a:cs typeface="Century Gothic"/>
                          <a:sym typeface="Century Gothic"/>
                        </a:rPr>
                        <a:t>Méjico</a:t>
                      </a:r>
                      <a:r>
                        <a:rPr lang="en-GB" sz="2400" dirty="0">
                          <a:solidFill>
                            <a:srgbClr val="002060"/>
                          </a:solidFill>
                          <a:latin typeface="Century Gothic"/>
                          <a:ea typeface="Century Gothic"/>
                          <a:cs typeface="Century Gothic"/>
                          <a:sym typeface="Century Gothic"/>
                        </a:rPr>
                        <a:t>. </a:t>
                      </a:r>
                      <a:endParaRPr sz="2400"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400" dirty="0">
                        <a:solidFill>
                          <a:srgbClr val="00206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400" dirty="0">
                        <a:solidFill>
                          <a:srgbClr val="00206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1057989">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4</a:t>
                      </a:r>
                      <a:endParaRPr sz="2400"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2060"/>
                        </a:buClr>
                        <a:buSzPts val="2300"/>
                        <a:buFont typeface="Century Gothic"/>
                        <a:buNone/>
                        <a:tabLst/>
                        <a:defRPr/>
                      </a:pPr>
                      <a:r>
                        <a:rPr lang="es-ES" sz="2400" dirty="0">
                          <a:solidFill>
                            <a:srgbClr val="002060"/>
                          </a:solidFill>
                          <a:latin typeface="Century Gothic"/>
                          <a:ea typeface="Century Gothic"/>
                          <a:cs typeface="Century Gothic"/>
                          <a:sym typeface="Century Gothic"/>
                        </a:rPr>
                        <a:t>Estoy </a:t>
                      </a:r>
                      <a:r>
                        <a:rPr lang="es-ES" sz="2400" b="1" u="sng" dirty="0">
                          <a:solidFill>
                            <a:srgbClr val="002060"/>
                          </a:solidFill>
                          <a:latin typeface="Century Gothic"/>
                          <a:ea typeface="Century Gothic"/>
                          <a:cs typeface="Century Gothic"/>
                          <a:sym typeface="Century Gothic"/>
                        </a:rPr>
                        <a:t>increíble.</a:t>
                      </a:r>
                      <a:r>
                        <a:rPr lang="es-ES" sz="2400" dirty="0">
                          <a:solidFill>
                            <a:srgbClr val="002060"/>
                          </a:solidFill>
                          <a:latin typeface="Century Gothic"/>
                          <a:ea typeface="Century Gothic"/>
                          <a:cs typeface="Century Gothic"/>
                          <a:sym typeface="Century Gothic"/>
                        </a:rPr>
                        <a:t> Soy </a:t>
                      </a:r>
                      <a:r>
                        <a:rPr lang="es-ES" sz="2400" dirty="0" err="1">
                          <a:solidFill>
                            <a:srgbClr val="002060"/>
                          </a:solidFill>
                          <a:latin typeface="Century Gothic"/>
                          <a:ea typeface="Century Gothic"/>
                          <a:cs typeface="Century Gothic"/>
                          <a:sym typeface="Century Gothic"/>
                        </a:rPr>
                        <a:t>Mijaín</a:t>
                      </a:r>
                      <a:r>
                        <a:rPr lang="es-ES" sz="2400" dirty="0">
                          <a:solidFill>
                            <a:srgbClr val="002060"/>
                          </a:solidFill>
                          <a:latin typeface="Century Gothic"/>
                          <a:ea typeface="Century Gothic"/>
                          <a:cs typeface="Century Gothic"/>
                          <a:sym typeface="Century Gothic"/>
                        </a:rPr>
                        <a:t> López y soy </a:t>
                      </a:r>
                      <a:r>
                        <a:rPr lang="es-ES" sz="2400" b="1" u="sng" dirty="0">
                          <a:solidFill>
                            <a:srgbClr val="002060"/>
                          </a:solidFill>
                          <a:latin typeface="Century Gothic"/>
                          <a:ea typeface="Century Gothic"/>
                          <a:cs typeface="Century Gothic"/>
                          <a:sym typeface="Century Gothic"/>
                        </a:rPr>
                        <a:t>serio</a:t>
                      </a:r>
                      <a:r>
                        <a:rPr lang="es-ES" sz="2400" dirty="0">
                          <a:solidFill>
                            <a:srgbClr val="002060"/>
                          </a:solidFill>
                          <a:latin typeface="Century Gothic"/>
                          <a:ea typeface="Century Gothic"/>
                          <a:cs typeface="Century Gothic"/>
                          <a:sym typeface="Century Gothic"/>
                        </a:rPr>
                        <a:t> y </a:t>
                      </a:r>
                      <a:r>
                        <a:rPr lang="es-ES" sz="2400" b="1" u="sng" dirty="0">
                          <a:solidFill>
                            <a:srgbClr val="002060"/>
                          </a:solidFill>
                          <a:latin typeface="Century Gothic"/>
                          <a:ea typeface="Century Gothic"/>
                          <a:cs typeface="Century Gothic"/>
                          <a:sym typeface="Century Gothic"/>
                        </a:rPr>
                        <a:t>deportista</a:t>
                      </a:r>
                      <a:r>
                        <a:rPr lang="es-ES" sz="2400" dirty="0">
                          <a:solidFill>
                            <a:srgbClr val="002060"/>
                          </a:solidFill>
                          <a:latin typeface="Century Gothic"/>
                          <a:ea typeface="Century Gothic"/>
                          <a:cs typeface="Century Gothic"/>
                          <a:sym typeface="Century Gothic"/>
                        </a:rPr>
                        <a:t>.  Soy de Cuba. </a:t>
                      </a:r>
                      <a:endParaRPr lang="es-ES" sz="2400"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400" dirty="0">
                        <a:solidFill>
                          <a:srgbClr val="00206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400" dirty="0">
                        <a:solidFill>
                          <a:srgbClr val="00206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2" name="Google Shape;339;p16">
            <a:extLst>
              <a:ext uri="{FF2B5EF4-FFF2-40B4-BE49-F238E27FC236}">
                <a16:creationId xmlns:a16="http://schemas.microsoft.com/office/drawing/2014/main" id="{D0053A7D-E10D-4E20-91B3-F9AFD6763E7A}"/>
              </a:ext>
            </a:extLst>
          </p:cNvPr>
          <p:cNvSpPr txBox="1"/>
          <p:nvPr/>
        </p:nvSpPr>
        <p:spPr>
          <a:xfrm>
            <a:off x="11446262" y="4425966"/>
            <a:ext cx="18473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b="1">
              <a:solidFill>
                <a:srgbClr val="92D050"/>
              </a:solidFill>
              <a:latin typeface="Quattrocento Sans"/>
              <a:ea typeface="Quattrocento Sans"/>
              <a:cs typeface="Quattrocento Sans"/>
              <a:sym typeface="Quattrocento Sans"/>
            </a:endParaRPr>
          </a:p>
        </p:txBody>
      </p:sp>
      <p:sp>
        <p:nvSpPr>
          <p:cNvPr id="39" name="Google Shape;346;p16">
            <a:extLst>
              <a:ext uri="{FF2B5EF4-FFF2-40B4-BE49-F238E27FC236}">
                <a16:creationId xmlns:a16="http://schemas.microsoft.com/office/drawing/2014/main" id="{1E3CEF96-AB00-443B-BE4C-046ADBAB354F}"/>
              </a:ext>
            </a:extLst>
          </p:cNvPr>
          <p:cNvSpPr txBox="1"/>
          <p:nvPr/>
        </p:nvSpPr>
        <p:spPr>
          <a:xfrm>
            <a:off x="3362938" y="94731"/>
            <a:ext cx="679502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err="1">
                <a:solidFill>
                  <a:srgbClr val="1F3864"/>
                </a:solidFill>
                <a:latin typeface="Century Gothic"/>
                <a:ea typeface="Century Gothic"/>
                <a:cs typeface="Century Gothic"/>
                <a:sym typeface="Century Gothic"/>
              </a:rPr>
              <a:t>Ahora</a:t>
            </a:r>
            <a:r>
              <a:rPr lang="en-GB" sz="2800" b="1" dirty="0">
                <a:solidFill>
                  <a:srgbClr val="1F3864"/>
                </a:solidFill>
                <a:latin typeface="Century Gothic"/>
                <a:ea typeface="Century Gothic"/>
                <a:cs typeface="Century Gothic"/>
                <a:sym typeface="Century Gothic"/>
              </a:rPr>
              <a:t> lee las </a:t>
            </a:r>
            <a:r>
              <a:rPr lang="en-GB" sz="2800" b="1" dirty="0" err="1">
                <a:solidFill>
                  <a:srgbClr val="1F3864"/>
                </a:solidFill>
                <a:latin typeface="Century Gothic"/>
                <a:ea typeface="Century Gothic"/>
                <a:cs typeface="Century Gothic"/>
                <a:sym typeface="Century Gothic"/>
              </a:rPr>
              <a:t>frases</a:t>
            </a:r>
            <a:r>
              <a:rPr lang="en-GB" sz="2800" b="1" dirty="0">
                <a:solidFill>
                  <a:srgbClr val="1F3864"/>
                </a:solidFill>
                <a:latin typeface="Century Gothic"/>
                <a:ea typeface="Century Gothic"/>
                <a:cs typeface="Century Gothic"/>
                <a:sym typeface="Century Gothic"/>
              </a:rPr>
              <a:t>.</a:t>
            </a:r>
            <a:r>
              <a:rPr lang="en-GB" sz="2800" dirty="0">
                <a:solidFill>
                  <a:srgbClr val="1F3864"/>
                </a:solidFill>
                <a:latin typeface="Century Gothic"/>
                <a:ea typeface="Century Gothic"/>
                <a:cs typeface="Century Gothic"/>
                <a:sym typeface="Century Gothic"/>
              </a:rPr>
              <a:t> </a:t>
            </a:r>
            <a:endParaRPr sz="2800" dirty="0">
              <a:solidFill>
                <a:srgbClr val="1F3864"/>
              </a:solidFill>
              <a:latin typeface="Century Gothic"/>
              <a:ea typeface="Century Gothic"/>
              <a:cs typeface="Century Gothic"/>
              <a:sym typeface="Century Gothic"/>
            </a:endParaRPr>
          </a:p>
        </p:txBody>
      </p:sp>
      <p:sp>
        <p:nvSpPr>
          <p:cNvPr id="40" name="Google Shape;347;p16">
            <a:extLst>
              <a:ext uri="{FF2B5EF4-FFF2-40B4-BE49-F238E27FC236}">
                <a16:creationId xmlns:a16="http://schemas.microsoft.com/office/drawing/2014/main" id="{BEDF73D3-8B75-409F-8839-EA4550DE9E86}"/>
              </a:ext>
            </a:extLst>
          </p:cNvPr>
          <p:cNvSpPr txBox="1"/>
          <p:nvPr/>
        </p:nvSpPr>
        <p:spPr>
          <a:xfrm>
            <a:off x="8490020" y="2053292"/>
            <a:ext cx="183431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92D050"/>
                </a:solidFill>
                <a:latin typeface="Century Gothic"/>
                <a:ea typeface="Century Gothic"/>
                <a:cs typeface="Century Gothic"/>
                <a:sym typeface="Century Gothic"/>
              </a:rPr>
              <a:t>intelligent</a:t>
            </a:r>
            <a:endParaRPr sz="2400" b="1" dirty="0">
              <a:solidFill>
                <a:srgbClr val="92D050"/>
              </a:solidFill>
              <a:latin typeface="Century Gothic"/>
              <a:ea typeface="Century Gothic"/>
              <a:cs typeface="Century Gothic"/>
              <a:sym typeface="Century Gothic"/>
            </a:endParaRPr>
          </a:p>
        </p:txBody>
      </p:sp>
      <p:sp>
        <p:nvSpPr>
          <p:cNvPr id="41" name="Google Shape;348;p16">
            <a:extLst>
              <a:ext uri="{FF2B5EF4-FFF2-40B4-BE49-F238E27FC236}">
                <a16:creationId xmlns:a16="http://schemas.microsoft.com/office/drawing/2014/main" id="{4357F96F-7698-43F7-9A13-58AEAB7F9401}"/>
              </a:ext>
            </a:extLst>
          </p:cNvPr>
          <p:cNvSpPr txBox="1"/>
          <p:nvPr/>
        </p:nvSpPr>
        <p:spPr>
          <a:xfrm>
            <a:off x="8572186" y="3263668"/>
            <a:ext cx="133722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a:solidFill>
                  <a:srgbClr val="92D050"/>
                </a:solidFill>
                <a:latin typeface="Century Gothic"/>
                <a:ea typeface="Century Gothic"/>
                <a:cs typeface="Century Gothic"/>
                <a:sym typeface="Century Gothic"/>
              </a:rPr>
              <a:t>fast</a:t>
            </a:r>
            <a:endParaRPr sz="2400" b="1" dirty="0">
              <a:solidFill>
                <a:srgbClr val="92D050"/>
              </a:solidFill>
              <a:latin typeface="Century Gothic"/>
              <a:ea typeface="Century Gothic"/>
              <a:cs typeface="Century Gothic"/>
              <a:sym typeface="Century Gothic"/>
            </a:endParaRPr>
          </a:p>
        </p:txBody>
      </p:sp>
      <p:sp>
        <p:nvSpPr>
          <p:cNvPr id="42" name="Google Shape;349;p16">
            <a:extLst>
              <a:ext uri="{FF2B5EF4-FFF2-40B4-BE49-F238E27FC236}">
                <a16:creationId xmlns:a16="http://schemas.microsoft.com/office/drawing/2014/main" id="{5A5EC9C0-6702-42D5-B01E-D26172211A6A}"/>
              </a:ext>
            </a:extLst>
          </p:cNvPr>
          <p:cNvSpPr txBox="1"/>
          <p:nvPr/>
        </p:nvSpPr>
        <p:spPr>
          <a:xfrm>
            <a:off x="10490720" y="2276814"/>
            <a:ext cx="125707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92D050"/>
                </a:solidFill>
                <a:latin typeface="Century Gothic"/>
                <a:ea typeface="Century Gothic"/>
                <a:cs typeface="Century Gothic"/>
                <a:sym typeface="Century Gothic"/>
              </a:rPr>
              <a:t>perfect</a:t>
            </a:r>
            <a:endParaRPr sz="2400" b="1" dirty="0">
              <a:solidFill>
                <a:srgbClr val="92D050"/>
              </a:solidFill>
              <a:latin typeface="Century Gothic"/>
              <a:ea typeface="Century Gothic"/>
              <a:cs typeface="Century Gothic"/>
              <a:sym typeface="Century Gothic"/>
            </a:endParaRPr>
          </a:p>
        </p:txBody>
      </p:sp>
      <p:sp>
        <p:nvSpPr>
          <p:cNvPr id="45" name="Google Shape;352;p16">
            <a:extLst>
              <a:ext uri="{FF2B5EF4-FFF2-40B4-BE49-F238E27FC236}">
                <a16:creationId xmlns:a16="http://schemas.microsoft.com/office/drawing/2014/main" id="{9BABD0F3-8C32-457F-8FE1-C4620EE7F638}"/>
              </a:ext>
            </a:extLst>
          </p:cNvPr>
          <p:cNvSpPr txBox="1"/>
          <p:nvPr/>
        </p:nvSpPr>
        <p:spPr>
          <a:xfrm>
            <a:off x="8688790" y="4485466"/>
            <a:ext cx="133722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92D050"/>
                </a:solidFill>
                <a:latin typeface="Century Gothic"/>
                <a:ea typeface="Century Gothic"/>
                <a:cs typeface="Century Gothic"/>
                <a:sym typeface="Century Gothic"/>
              </a:rPr>
              <a:t>elegant</a:t>
            </a:r>
            <a:endParaRPr sz="2400" b="1" dirty="0">
              <a:solidFill>
                <a:srgbClr val="92D050"/>
              </a:solidFill>
              <a:latin typeface="Century Gothic"/>
              <a:ea typeface="Century Gothic"/>
              <a:cs typeface="Century Gothic"/>
              <a:sym typeface="Century Gothic"/>
            </a:endParaRPr>
          </a:p>
        </p:txBody>
      </p:sp>
      <p:sp>
        <p:nvSpPr>
          <p:cNvPr id="46" name="Google Shape;353;p16">
            <a:extLst>
              <a:ext uri="{FF2B5EF4-FFF2-40B4-BE49-F238E27FC236}">
                <a16:creationId xmlns:a16="http://schemas.microsoft.com/office/drawing/2014/main" id="{5C5433AF-6CCE-49AC-B595-A4741D15E450}"/>
              </a:ext>
            </a:extLst>
          </p:cNvPr>
          <p:cNvSpPr txBox="1"/>
          <p:nvPr/>
        </p:nvSpPr>
        <p:spPr>
          <a:xfrm>
            <a:off x="10540412" y="3249683"/>
            <a:ext cx="115768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a:solidFill>
                  <a:srgbClr val="92D050"/>
                </a:solidFill>
                <a:latin typeface="Century Gothic"/>
                <a:ea typeface="Century Gothic"/>
                <a:cs typeface="Century Gothic"/>
                <a:sym typeface="Century Gothic"/>
              </a:rPr>
              <a:t>ready</a:t>
            </a:r>
            <a:endParaRPr sz="2400" b="1" dirty="0">
              <a:solidFill>
                <a:srgbClr val="92D050"/>
              </a:solidFill>
              <a:latin typeface="Century Gothic"/>
              <a:ea typeface="Century Gothic"/>
              <a:cs typeface="Century Gothic"/>
              <a:sym typeface="Century Gothic"/>
            </a:endParaRPr>
          </a:p>
        </p:txBody>
      </p:sp>
      <p:sp>
        <p:nvSpPr>
          <p:cNvPr id="47" name="Google Shape;354;p16">
            <a:extLst>
              <a:ext uri="{FF2B5EF4-FFF2-40B4-BE49-F238E27FC236}">
                <a16:creationId xmlns:a16="http://schemas.microsoft.com/office/drawing/2014/main" id="{31C22B47-8F4E-4664-B730-D564B2EB54B1}"/>
              </a:ext>
            </a:extLst>
          </p:cNvPr>
          <p:cNvSpPr txBox="1"/>
          <p:nvPr/>
        </p:nvSpPr>
        <p:spPr>
          <a:xfrm>
            <a:off x="8383146" y="4050058"/>
            <a:ext cx="1834319"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a:solidFill>
                  <a:srgbClr val="92D050"/>
                </a:solidFill>
                <a:latin typeface="Century Gothic"/>
                <a:ea typeface="Century Gothic"/>
                <a:cs typeface="Century Gothic"/>
                <a:sym typeface="Century Gothic"/>
              </a:rPr>
              <a:t>intelligent</a:t>
            </a:r>
            <a:endParaRPr sz="2400" b="1" dirty="0">
              <a:solidFill>
                <a:srgbClr val="92D050"/>
              </a:solidFill>
              <a:latin typeface="Century Gothic"/>
              <a:ea typeface="Century Gothic"/>
              <a:cs typeface="Century Gothic"/>
              <a:sym typeface="Century Gothic"/>
            </a:endParaRPr>
          </a:p>
        </p:txBody>
      </p:sp>
      <p:sp>
        <p:nvSpPr>
          <p:cNvPr id="48" name="Google Shape;355;p16">
            <a:extLst>
              <a:ext uri="{FF2B5EF4-FFF2-40B4-BE49-F238E27FC236}">
                <a16:creationId xmlns:a16="http://schemas.microsoft.com/office/drawing/2014/main" id="{E845AF5D-F251-4E12-8FF6-1192792A6CEB}"/>
              </a:ext>
            </a:extLst>
          </p:cNvPr>
          <p:cNvSpPr txBox="1"/>
          <p:nvPr/>
        </p:nvSpPr>
        <p:spPr>
          <a:xfrm>
            <a:off x="10322430" y="4280870"/>
            <a:ext cx="1593657"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a:solidFill>
                  <a:srgbClr val="92D050"/>
                </a:solidFill>
                <a:latin typeface="Century Gothic"/>
                <a:ea typeface="Century Gothic"/>
                <a:cs typeface="Century Gothic"/>
                <a:sym typeface="Century Gothic"/>
              </a:rPr>
              <a:t>pleased</a:t>
            </a:r>
            <a:endParaRPr sz="2400" b="1" dirty="0">
              <a:solidFill>
                <a:srgbClr val="92D050"/>
              </a:solidFill>
              <a:latin typeface="Century Gothic"/>
              <a:ea typeface="Century Gothic"/>
              <a:cs typeface="Century Gothic"/>
              <a:sym typeface="Century Gothic"/>
            </a:endParaRPr>
          </a:p>
        </p:txBody>
      </p:sp>
      <p:sp>
        <p:nvSpPr>
          <p:cNvPr id="49" name="Google Shape;356;p16">
            <a:extLst>
              <a:ext uri="{FF2B5EF4-FFF2-40B4-BE49-F238E27FC236}">
                <a16:creationId xmlns:a16="http://schemas.microsoft.com/office/drawing/2014/main" id="{1A1E36DC-C975-4681-925A-95B42278C9C5}"/>
              </a:ext>
            </a:extLst>
          </p:cNvPr>
          <p:cNvSpPr txBox="1"/>
          <p:nvPr/>
        </p:nvSpPr>
        <p:spPr>
          <a:xfrm>
            <a:off x="8327875" y="5067239"/>
            <a:ext cx="168668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a:solidFill>
                  <a:srgbClr val="92D050"/>
                </a:solidFill>
                <a:latin typeface="Century Gothic"/>
                <a:ea typeface="Century Gothic"/>
                <a:cs typeface="Century Gothic"/>
                <a:sym typeface="Century Gothic"/>
              </a:rPr>
              <a:t>serious</a:t>
            </a:r>
            <a:endParaRPr sz="2400" b="1" dirty="0">
              <a:solidFill>
                <a:srgbClr val="92D050"/>
              </a:solidFill>
              <a:latin typeface="Century Gothic"/>
              <a:ea typeface="Century Gothic"/>
              <a:cs typeface="Century Gothic"/>
              <a:sym typeface="Century Gothic"/>
            </a:endParaRPr>
          </a:p>
        </p:txBody>
      </p:sp>
      <p:sp>
        <p:nvSpPr>
          <p:cNvPr id="50" name="Google Shape;357;p16">
            <a:extLst>
              <a:ext uri="{FF2B5EF4-FFF2-40B4-BE49-F238E27FC236}">
                <a16:creationId xmlns:a16="http://schemas.microsoft.com/office/drawing/2014/main" id="{40723B10-41F7-4AC1-9318-95E0A9BACAF9}"/>
              </a:ext>
            </a:extLst>
          </p:cNvPr>
          <p:cNvSpPr txBox="1"/>
          <p:nvPr/>
        </p:nvSpPr>
        <p:spPr>
          <a:xfrm>
            <a:off x="10217466" y="5235266"/>
            <a:ext cx="2165983"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92D050"/>
                </a:solidFill>
                <a:latin typeface="Century Gothic"/>
                <a:ea typeface="Century Gothic"/>
                <a:cs typeface="Century Gothic"/>
                <a:sym typeface="Century Gothic"/>
              </a:rPr>
              <a:t>incredible</a:t>
            </a:r>
            <a:endParaRPr sz="2400" b="1" dirty="0">
              <a:solidFill>
                <a:srgbClr val="92D050"/>
              </a:solidFill>
              <a:latin typeface="Century Gothic"/>
              <a:ea typeface="Century Gothic"/>
              <a:cs typeface="Century Gothic"/>
              <a:sym typeface="Century Gothic"/>
            </a:endParaRPr>
          </a:p>
        </p:txBody>
      </p:sp>
      <p:sp>
        <p:nvSpPr>
          <p:cNvPr id="51" name="Google Shape;358;p16">
            <a:extLst>
              <a:ext uri="{FF2B5EF4-FFF2-40B4-BE49-F238E27FC236}">
                <a16:creationId xmlns:a16="http://schemas.microsoft.com/office/drawing/2014/main" id="{6A84CB95-45CE-4826-9B3E-99F69CF77416}"/>
              </a:ext>
            </a:extLst>
          </p:cNvPr>
          <p:cNvSpPr txBox="1"/>
          <p:nvPr/>
        </p:nvSpPr>
        <p:spPr>
          <a:xfrm>
            <a:off x="8398447" y="5566611"/>
            <a:ext cx="1545536"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a:solidFill>
                  <a:srgbClr val="92D050"/>
                </a:solidFill>
                <a:latin typeface="Century Gothic"/>
                <a:ea typeface="Century Gothic"/>
                <a:cs typeface="Century Gothic"/>
                <a:sym typeface="Century Gothic"/>
              </a:rPr>
              <a:t>sporty</a:t>
            </a:r>
            <a:endParaRPr sz="2400" b="1" dirty="0">
              <a:solidFill>
                <a:srgbClr val="92D050"/>
              </a:solidFill>
              <a:latin typeface="Century Gothic"/>
              <a:ea typeface="Century Gothic"/>
              <a:cs typeface="Century Gothic"/>
              <a:sym typeface="Century Gothic"/>
            </a:endParaRPr>
          </a:p>
        </p:txBody>
      </p:sp>
      <p:sp>
        <p:nvSpPr>
          <p:cNvPr id="54" name="TextBox 53">
            <a:extLst>
              <a:ext uri="{FF2B5EF4-FFF2-40B4-BE49-F238E27FC236}">
                <a16:creationId xmlns:a16="http://schemas.microsoft.com/office/drawing/2014/main" id="{81CE1BF6-7688-4F03-A360-7E39E4A37DA2}"/>
              </a:ext>
            </a:extLst>
          </p:cNvPr>
          <p:cNvSpPr txBox="1"/>
          <p:nvPr/>
        </p:nvSpPr>
        <p:spPr>
          <a:xfrm>
            <a:off x="147331" y="753496"/>
            <a:ext cx="6776356" cy="523220"/>
          </a:xfrm>
          <a:prstGeom prst="rect">
            <a:avLst/>
          </a:prstGeom>
          <a:noFill/>
        </p:spPr>
        <p:txBody>
          <a:bodyPr wrap="square">
            <a:spAutoFit/>
          </a:bodyPr>
          <a:lstStyle/>
          <a:p>
            <a:pPr marL="0" marR="0" lvl="0" indent="0" algn="l" rtl="0">
              <a:spcBef>
                <a:spcPts val="0"/>
              </a:spcBef>
              <a:spcAft>
                <a:spcPts val="0"/>
              </a:spcAft>
              <a:buNone/>
            </a:pPr>
            <a:r>
              <a:rPr lang="en-GB" sz="2800" dirty="0">
                <a:solidFill>
                  <a:srgbClr val="1F3864"/>
                </a:solidFill>
                <a:latin typeface="Century Gothic"/>
                <a:ea typeface="Century Gothic"/>
                <a:cs typeface="Century Gothic"/>
                <a:sym typeface="Century Gothic"/>
              </a:rPr>
              <a:t>How do they describe themselves?</a:t>
            </a:r>
          </a:p>
        </p:txBody>
      </p:sp>
      <p:pic>
        <p:nvPicPr>
          <p:cNvPr id="55" name="Google Shape;282;p13" descr="Reading, Book, Symbol, Icon, Reader, Man">
            <a:extLst>
              <a:ext uri="{FF2B5EF4-FFF2-40B4-BE49-F238E27FC236}">
                <a16:creationId xmlns:a16="http://schemas.microsoft.com/office/drawing/2014/main" id="{00AC43CE-2987-4D38-A1DB-60DB8704E007}"/>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48066" y="111850"/>
            <a:ext cx="782801" cy="782801"/>
          </a:xfrm>
          <a:prstGeom prst="roundRect">
            <a:avLst/>
          </a:prstGeom>
          <a:solidFill>
            <a:srgbClr val="00B050"/>
          </a:solidFill>
          <a:ln>
            <a:noFill/>
          </a:ln>
        </p:spPr>
      </p:pic>
      <p:sp>
        <p:nvSpPr>
          <p:cNvPr id="56" name="Google Shape;347;p16">
            <a:extLst>
              <a:ext uri="{FF2B5EF4-FFF2-40B4-BE49-F238E27FC236}">
                <a16:creationId xmlns:a16="http://schemas.microsoft.com/office/drawing/2014/main" id="{A16C4E61-4EED-49FF-927C-C19439C747B4}"/>
              </a:ext>
            </a:extLst>
          </p:cNvPr>
          <p:cNvSpPr txBox="1"/>
          <p:nvPr/>
        </p:nvSpPr>
        <p:spPr>
          <a:xfrm>
            <a:off x="8323640" y="2512529"/>
            <a:ext cx="1834319"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a:solidFill>
                  <a:srgbClr val="92D050"/>
                </a:solidFill>
                <a:latin typeface="Century Gothic"/>
                <a:ea typeface="Century Gothic"/>
                <a:cs typeface="Century Gothic"/>
                <a:sym typeface="Century Gothic"/>
              </a:rPr>
              <a:t>funny</a:t>
            </a:r>
            <a:endParaRPr sz="2400" b="1" dirty="0">
              <a:solidFill>
                <a:srgbClr val="92D05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0602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 calcmode="lin" valueType="num">
                                      <p:cBhvr additive="base">
                                        <p:cTn id="7" dur="500"/>
                                        <p:tgtEl>
                                          <p:spTgt spid="4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 calcmode="lin" valueType="num">
                                      <p:cBhvr additive="base">
                                        <p:cTn id="12" dur="500"/>
                                        <p:tgtEl>
                                          <p:spTgt spid="5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2">
                                            <p:txEl>
                                              <p:pRg st="0" end="0"/>
                                            </p:txEl>
                                          </p:spTgt>
                                        </p:tgtEl>
                                        <p:attrNameLst>
                                          <p:attrName>style.visibility</p:attrName>
                                        </p:attrNameLst>
                                      </p:cBhvr>
                                      <p:to>
                                        <p:strVal val="visible"/>
                                      </p:to>
                                    </p:set>
                                    <p:anim calcmode="lin" valueType="num">
                                      <p:cBhvr additive="base">
                                        <p:cTn id="17" dur="500"/>
                                        <p:tgtEl>
                                          <p:spTgt spid="4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1">
                                            <p:txEl>
                                              <p:pRg st="0" end="0"/>
                                            </p:txEl>
                                          </p:spTgt>
                                        </p:tgtEl>
                                        <p:attrNameLst>
                                          <p:attrName>style.visibility</p:attrName>
                                        </p:attrNameLst>
                                      </p:cBhvr>
                                      <p:to>
                                        <p:strVal val="visible"/>
                                      </p:to>
                                    </p:set>
                                    <p:anim calcmode="lin" valueType="num">
                                      <p:cBhvr additive="base">
                                        <p:cTn id="22" dur="500"/>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6">
                                            <p:txEl>
                                              <p:pRg st="0" end="0"/>
                                            </p:txEl>
                                          </p:spTgt>
                                        </p:tgtEl>
                                        <p:attrNameLst>
                                          <p:attrName>style.visibility</p:attrName>
                                        </p:attrNameLst>
                                      </p:cBhvr>
                                      <p:to>
                                        <p:strVal val="visible"/>
                                      </p:to>
                                    </p:set>
                                    <p:anim calcmode="lin" valueType="num">
                                      <p:cBhvr additive="base">
                                        <p:cTn id="27" dur="500"/>
                                        <p:tgtEl>
                                          <p:spTgt spid="4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7">
                                            <p:txEl>
                                              <p:pRg st="0" end="0"/>
                                            </p:txEl>
                                          </p:spTgt>
                                        </p:tgtEl>
                                        <p:attrNameLst>
                                          <p:attrName>style.visibility</p:attrName>
                                        </p:attrNameLst>
                                      </p:cBhvr>
                                      <p:to>
                                        <p:strVal val="visible"/>
                                      </p:to>
                                    </p:set>
                                    <p:anim calcmode="lin" valueType="num">
                                      <p:cBhvr additive="base">
                                        <p:cTn id="32" dur="500"/>
                                        <p:tgtEl>
                                          <p:spTgt spid="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5">
                                            <p:txEl>
                                              <p:pRg st="0" end="0"/>
                                            </p:txEl>
                                          </p:spTgt>
                                        </p:tgtEl>
                                        <p:attrNameLst>
                                          <p:attrName>style.visibility</p:attrName>
                                        </p:attrNameLst>
                                      </p:cBhvr>
                                      <p:to>
                                        <p:strVal val="visible"/>
                                      </p:to>
                                    </p:set>
                                    <p:anim calcmode="lin" valueType="num">
                                      <p:cBhvr additive="base">
                                        <p:cTn id="37" dur="500"/>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8">
                                            <p:txEl>
                                              <p:pRg st="0" end="0"/>
                                            </p:txEl>
                                          </p:spTgt>
                                        </p:tgtEl>
                                        <p:attrNameLst>
                                          <p:attrName>style.visibility</p:attrName>
                                        </p:attrNameLst>
                                      </p:cBhvr>
                                      <p:to>
                                        <p:strVal val="visible"/>
                                      </p:to>
                                    </p:set>
                                    <p:anim calcmode="lin" valueType="num">
                                      <p:cBhvr additive="base">
                                        <p:cTn id="42" dur="500"/>
                                        <p:tgtEl>
                                          <p:spTgt spid="4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9">
                                            <p:txEl>
                                              <p:pRg st="0" end="0"/>
                                            </p:txEl>
                                          </p:spTgt>
                                        </p:tgtEl>
                                        <p:attrNameLst>
                                          <p:attrName>style.visibility</p:attrName>
                                        </p:attrNameLst>
                                      </p:cBhvr>
                                      <p:to>
                                        <p:strVal val="visible"/>
                                      </p:to>
                                    </p:set>
                                    <p:anim calcmode="lin" valueType="num">
                                      <p:cBhvr additive="base">
                                        <p:cTn id="47" dur="500"/>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51">
                                            <p:txEl>
                                              <p:pRg st="0" end="0"/>
                                            </p:txEl>
                                          </p:spTgt>
                                        </p:tgtEl>
                                        <p:attrNameLst>
                                          <p:attrName>style.visibility</p:attrName>
                                        </p:attrNameLst>
                                      </p:cBhvr>
                                      <p:to>
                                        <p:strVal val="visible"/>
                                      </p:to>
                                    </p:set>
                                    <p:anim calcmode="lin" valueType="num">
                                      <p:cBhvr additive="base">
                                        <p:cTn id="52" dur="500"/>
                                        <p:tgtEl>
                                          <p:spTgt spid="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0">
                                            <p:txEl>
                                              <p:pRg st="0" end="0"/>
                                            </p:txEl>
                                          </p:spTgt>
                                        </p:tgtEl>
                                        <p:attrNameLst>
                                          <p:attrName>style.visibility</p:attrName>
                                        </p:attrNameLst>
                                      </p:cBhvr>
                                      <p:to>
                                        <p:strVal val="visible"/>
                                      </p:to>
                                    </p:set>
                                    <p:anim calcmode="lin" valueType="num">
                                      <p:cBhvr additive="base">
                                        <p:cTn id="57" dur="500"/>
                                        <p:tgtEl>
                                          <p:spTgt spid="5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56" name="Title 1">
            <a:extLst>
              <a:ext uri="{FF2B5EF4-FFF2-40B4-BE49-F238E27FC236}">
                <a16:creationId xmlns:a16="http://schemas.microsoft.com/office/drawing/2014/main" id="{81E52FEB-9DAE-4AF9-B501-E80E84B52001}"/>
              </a:ext>
            </a:extLst>
          </p:cNvPr>
          <p:cNvSpPr txBox="1">
            <a:spLocks/>
          </p:cNvSpPr>
          <p:nvPr/>
        </p:nvSpPr>
        <p:spPr>
          <a:xfrm>
            <a:off x="11024601" y="937240"/>
            <a:ext cx="1096294" cy="553091"/>
          </a:xfrm>
          <a:prstGeom prst="rect">
            <a:avLst/>
          </a:prstGeom>
          <a:solidFill>
            <a:srgbClr val="91EAD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57" name="Google Shape;396;p18" descr="Chat, Multiple, Icon, Symbol, Message, Bubble, Talk">
            <a:extLst>
              <a:ext uri="{FF2B5EF4-FFF2-40B4-BE49-F238E27FC236}">
                <a16:creationId xmlns:a16="http://schemas.microsoft.com/office/drawing/2014/main" id="{377DE6D0-E0C8-46C3-9C94-1E90515D05FA}"/>
              </a:ext>
            </a:extLst>
          </p:cNvPr>
          <p:cNvPicPr preferRelativeResize="0"/>
          <p:nvPr/>
        </p:nvPicPr>
        <p:blipFill rotWithShape="1">
          <a:blip r:embed="rId10">
            <a:alphaModFix/>
          </a:blip>
          <a:srcRect/>
          <a:stretch/>
        </p:blipFill>
        <p:spPr>
          <a:xfrm>
            <a:off x="10980034" y="30089"/>
            <a:ext cx="1138234" cy="974171"/>
          </a:xfrm>
          <a:prstGeom prst="rect">
            <a:avLst/>
          </a:prstGeom>
          <a:noFill/>
          <a:ln>
            <a:noFill/>
          </a:ln>
        </p:spPr>
      </p:pic>
      <p:pic>
        <p:nvPicPr>
          <p:cNvPr id="58" name="Google Shape;366;p17">
            <a:extLst>
              <a:ext uri="{FF2B5EF4-FFF2-40B4-BE49-F238E27FC236}">
                <a16:creationId xmlns:a16="http://schemas.microsoft.com/office/drawing/2014/main" id="{176665DC-1554-42BE-A42F-6CDA25BE38AB}"/>
              </a:ext>
            </a:extLst>
          </p:cNvPr>
          <p:cNvPicPr preferRelativeResize="0"/>
          <p:nvPr/>
        </p:nvPicPr>
        <p:blipFill rotWithShape="1">
          <a:blip r:embed="rId11">
            <a:alphaModFix/>
          </a:blip>
          <a:srcRect/>
          <a:stretch/>
        </p:blipFill>
        <p:spPr>
          <a:xfrm>
            <a:off x="5200867" y="1118453"/>
            <a:ext cx="1699844" cy="1418319"/>
          </a:xfrm>
          <a:prstGeom prst="rect">
            <a:avLst/>
          </a:prstGeom>
          <a:noFill/>
          <a:ln>
            <a:noFill/>
          </a:ln>
        </p:spPr>
      </p:pic>
      <p:sp>
        <p:nvSpPr>
          <p:cNvPr id="59" name="Google Shape;367;p17">
            <a:extLst>
              <a:ext uri="{FF2B5EF4-FFF2-40B4-BE49-F238E27FC236}">
                <a16:creationId xmlns:a16="http://schemas.microsoft.com/office/drawing/2014/main" id="{8C3BDA61-19B1-4289-B7A0-A61C56DF5330}"/>
              </a:ext>
            </a:extLst>
          </p:cNvPr>
          <p:cNvSpPr txBox="1">
            <a:spLocks/>
          </p:cNvSpPr>
          <p:nvPr/>
        </p:nvSpPr>
        <p:spPr>
          <a:xfrm>
            <a:off x="346951" y="3582836"/>
            <a:ext cx="3338673" cy="58477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2060"/>
              </a:buClr>
              <a:buSzPts val="3200"/>
              <a:buFont typeface="Century Gothic"/>
              <a:buNone/>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Quién</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eres</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lang="en-GB" sz="4400" b="0" i="0" u="none" strike="noStrike" kern="1200" cap="none" spc="0" normalizeH="0" baseline="0" noProof="0" dirty="0">
              <a:ln>
                <a:noFill/>
              </a:ln>
              <a:solidFill>
                <a:prstClr val="black"/>
              </a:solidFill>
              <a:effectLst/>
              <a:uLnTx/>
              <a:uFillTx/>
              <a:latin typeface="Calibri"/>
              <a:cs typeface="Calibri"/>
              <a:sym typeface="Calibri"/>
            </a:endParaRPr>
          </a:p>
        </p:txBody>
      </p:sp>
      <p:sp>
        <p:nvSpPr>
          <p:cNvPr id="60" name="Google Shape;368;p17">
            <a:extLst>
              <a:ext uri="{FF2B5EF4-FFF2-40B4-BE49-F238E27FC236}">
                <a16:creationId xmlns:a16="http://schemas.microsoft.com/office/drawing/2014/main" id="{5660217C-B531-4F75-A17C-812415E8AD2C}"/>
              </a:ext>
            </a:extLst>
          </p:cNvPr>
          <p:cNvSpPr txBox="1"/>
          <p:nvPr/>
        </p:nvSpPr>
        <p:spPr>
          <a:xfrm>
            <a:off x="5230652" y="4316565"/>
            <a:ext cx="6857072" cy="1325563"/>
          </a:xfrm>
          <a:prstGeom prst="rect">
            <a:avLst/>
          </a:prstGeom>
          <a:noFill/>
          <a:ln>
            <a:noFill/>
          </a:ln>
        </p:spPr>
        <p:txBody>
          <a:bodyPr spcFirstLastPara="1" wrap="square" lIns="91425" tIns="45700" rIns="91425" bIns="45700" anchor="ctr" anchorCtr="0">
            <a:normAutofit/>
          </a:bodyPr>
          <a:lstStyle/>
          <a:p>
            <a:pPr marL="571500" marR="0" lvl="0" indent="-571500" algn="l" defTabSz="914400" rtl="0" eaLnBrk="1" fontAlgn="auto" latinLnBrk="0" hangingPunct="1">
              <a:lnSpc>
                <a:spcPct val="90000"/>
              </a:lnSpc>
              <a:spcBef>
                <a:spcPts val="0"/>
              </a:spcBef>
              <a:spcAft>
                <a:spcPts val="0"/>
              </a:spcAft>
              <a:buClr>
                <a:srgbClr val="002060"/>
              </a:buClr>
              <a:buSzPts val="3200"/>
              <a:buFont typeface="Arial"/>
              <a:buChar char="•"/>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am </a:t>
            </a: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(trait)</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Sofía.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1" name="Google Shape;369;p17" descr="A picture containing text, toy, doll, vector graphics&#10;&#10;Description automatically generated">
            <a:extLst>
              <a:ext uri="{FF2B5EF4-FFF2-40B4-BE49-F238E27FC236}">
                <a16:creationId xmlns:a16="http://schemas.microsoft.com/office/drawing/2014/main" id="{F5F46C0A-B3F2-490F-86A4-027E28255016}"/>
              </a:ext>
            </a:extLst>
          </p:cNvPr>
          <p:cNvPicPr preferRelativeResize="0"/>
          <p:nvPr/>
        </p:nvPicPr>
        <p:blipFill rotWithShape="1">
          <a:blip r:embed="rId12">
            <a:alphaModFix/>
          </a:blip>
          <a:srcRect/>
          <a:stretch/>
        </p:blipFill>
        <p:spPr>
          <a:xfrm>
            <a:off x="5817766" y="1128186"/>
            <a:ext cx="658550" cy="1250965"/>
          </a:xfrm>
          <a:prstGeom prst="rect">
            <a:avLst/>
          </a:prstGeom>
          <a:noFill/>
          <a:ln>
            <a:noFill/>
          </a:ln>
        </p:spPr>
      </p:pic>
      <p:sp>
        <p:nvSpPr>
          <p:cNvPr id="62" name="Google Shape;370;p17">
            <a:extLst>
              <a:ext uri="{FF2B5EF4-FFF2-40B4-BE49-F238E27FC236}">
                <a16:creationId xmlns:a16="http://schemas.microsoft.com/office/drawing/2014/main" id="{30E4ADE8-72E0-4D3F-9A25-8915DD627DD9}"/>
              </a:ext>
            </a:extLst>
          </p:cNvPr>
          <p:cNvSpPr txBox="1"/>
          <p:nvPr/>
        </p:nvSpPr>
        <p:spPr>
          <a:xfrm>
            <a:off x="5190547" y="2418737"/>
            <a:ext cx="7143533" cy="1325563"/>
          </a:xfrm>
          <a:prstGeom prst="rect">
            <a:avLst/>
          </a:prstGeom>
          <a:noFill/>
          <a:ln>
            <a:noFill/>
          </a:ln>
        </p:spPr>
        <p:txBody>
          <a:bodyPr spcFirstLastPara="1" wrap="square" lIns="91425" tIns="45700" rIns="91425" bIns="45700" anchor="ctr" anchorCtr="0">
            <a:normAutofit/>
          </a:bodyPr>
          <a:lstStyle/>
          <a:p>
            <a:pPr marL="571500" marR="0" lvl="0" indent="-571500" algn="l" defTabSz="914400" rtl="0" eaLnBrk="1" fontAlgn="auto" latinLnBrk="0" hangingPunct="1">
              <a:lnSpc>
                <a:spcPct val="90000"/>
              </a:lnSpc>
              <a:spcBef>
                <a:spcPts val="0"/>
              </a:spcBef>
              <a:spcAft>
                <a:spcPts val="0"/>
              </a:spcAft>
              <a:buClr>
                <a:srgbClr val="002060"/>
              </a:buClr>
              <a:buSzPts val="3200"/>
              <a:buFont typeface="Arial"/>
              <a:buChar char="•"/>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¡Hola! </a:t>
            </a:r>
            <a:r>
              <a:rPr kumimoji="0" lang="en-GB" sz="20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0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am (state)</a:t>
            </a:r>
            <a:r>
              <a:rPr kumimoji="0" lang="en-GB" sz="20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content</a:t>
            </a:r>
            <a:r>
              <a:rPr kumimoji="0" lang="en-GB" sz="3200" b="1" i="0" u="none" strike="noStrike" kern="1200" cap="none" spc="0" normalizeH="0" baseline="0" noProof="0" dirty="0" err="1">
                <a:ln>
                  <a:noFill/>
                </a:ln>
                <a:solidFill>
                  <a:srgbClr val="FF0000"/>
                </a:solidFill>
                <a:effectLst/>
                <a:uLnTx/>
                <a:uFillTx/>
                <a:latin typeface="Century Gothic"/>
                <a:ea typeface="Century Gothic"/>
                <a:cs typeface="Century Gothic"/>
                <a:sym typeface="Century Gothic"/>
              </a:rPr>
              <a:t>a</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3" name="Google Shape;371;p17" descr="A picture containing text, toy, doll, vector graphics&#10;&#10;Description automatically generated">
            <a:extLst>
              <a:ext uri="{FF2B5EF4-FFF2-40B4-BE49-F238E27FC236}">
                <a16:creationId xmlns:a16="http://schemas.microsoft.com/office/drawing/2014/main" id="{CB090513-77A3-407E-B957-0D26CAE3349D}"/>
              </a:ext>
            </a:extLst>
          </p:cNvPr>
          <p:cNvPicPr preferRelativeResize="0"/>
          <p:nvPr/>
        </p:nvPicPr>
        <p:blipFill rotWithShape="1">
          <a:blip r:embed="rId12">
            <a:alphaModFix/>
          </a:blip>
          <a:srcRect/>
          <a:stretch/>
        </p:blipFill>
        <p:spPr>
          <a:xfrm>
            <a:off x="9953904" y="1630773"/>
            <a:ext cx="658550" cy="1250965"/>
          </a:xfrm>
          <a:prstGeom prst="rect">
            <a:avLst/>
          </a:prstGeom>
          <a:noFill/>
          <a:ln>
            <a:noFill/>
          </a:ln>
        </p:spPr>
      </p:pic>
      <p:sp>
        <p:nvSpPr>
          <p:cNvPr id="64" name="Google Shape;372;p17">
            <a:extLst>
              <a:ext uri="{FF2B5EF4-FFF2-40B4-BE49-F238E27FC236}">
                <a16:creationId xmlns:a16="http://schemas.microsoft.com/office/drawing/2014/main" id="{21BD6F32-98F7-4243-A8DA-5F17E8F95012}"/>
              </a:ext>
            </a:extLst>
          </p:cNvPr>
          <p:cNvSpPr txBox="1"/>
          <p:nvPr/>
        </p:nvSpPr>
        <p:spPr>
          <a:xfrm>
            <a:off x="308042" y="1128186"/>
            <a:ext cx="3572296" cy="534963"/>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90000"/>
              </a:lnSpc>
              <a:spcBef>
                <a:spcPts val="0"/>
              </a:spcBef>
              <a:spcAft>
                <a:spcPts val="0"/>
              </a:spcAft>
              <a:buClr>
                <a:srgbClr val="002060"/>
              </a:buClr>
              <a:buSzPts val="3200"/>
              <a:buFont typeface="Century Gothic"/>
              <a:buNone/>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Buenas</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tardes</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Google Shape;373;p17">
            <a:extLst>
              <a:ext uri="{FF2B5EF4-FFF2-40B4-BE49-F238E27FC236}">
                <a16:creationId xmlns:a16="http://schemas.microsoft.com/office/drawing/2014/main" id="{8BCA4794-CF0B-4C27-BB7B-C0F17F8BB4DD}"/>
              </a:ext>
            </a:extLst>
          </p:cNvPr>
          <p:cNvSpPr txBox="1"/>
          <p:nvPr/>
        </p:nvSpPr>
        <p:spPr>
          <a:xfrm>
            <a:off x="1983393" y="1869414"/>
            <a:ext cx="3116295"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Cómo</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estás</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66" name="Google Shape;374;p17">
            <a:extLst>
              <a:ext uri="{FF2B5EF4-FFF2-40B4-BE49-F238E27FC236}">
                <a16:creationId xmlns:a16="http://schemas.microsoft.com/office/drawing/2014/main" id="{D368FA26-2D73-4E9D-9DEC-31589F805FC4}"/>
              </a:ext>
            </a:extLst>
          </p:cNvPr>
          <p:cNvPicPr preferRelativeResize="0"/>
          <p:nvPr/>
        </p:nvPicPr>
        <p:blipFill rotWithShape="1">
          <a:blip r:embed="rId11">
            <a:alphaModFix/>
          </a:blip>
          <a:srcRect/>
          <a:stretch/>
        </p:blipFill>
        <p:spPr>
          <a:xfrm>
            <a:off x="3690510" y="3333723"/>
            <a:ext cx="1699844" cy="1418319"/>
          </a:xfrm>
          <a:prstGeom prst="rect">
            <a:avLst/>
          </a:prstGeom>
          <a:noFill/>
          <a:ln>
            <a:noFill/>
          </a:ln>
        </p:spPr>
      </p:pic>
      <p:pic>
        <p:nvPicPr>
          <p:cNvPr id="67" name="Google Shape;375;p17" descr="A picture containing text, toy, doll, vector graphics&#10;&#10;Description automatically generated">
            <a:extLst>
              <a:ext uri="{FF2B5EF4-FFF2-40B4-BE49-F238E27FC236}">
                <a16:creationId xmlns:a16="http://schemas.microsoft.com/office/drawing/2014/main" id="{DED1036A-2211-4677-8173-605AC8428AAB}"/>
              </a:ext>
            </a:extLst>
          </p:cNvPr>
          <p:cNvPicPr preferRelativeResize="0"/>
          <p:nvPr/>
        </p:nvPicPr>
        <p:blipFill rotWithShape="1">
          <a:blip r:embed="rId12">
            <a:alphaModFix/>
          </a:blip>
          <a:srcRect/>
          <a:stretch/>
        </p:blipFill>
        <p:spPr>
          <a:xfrm>
            <a:off x="4211157" y="3415645"/>
            <a:ext cx="658550" cy="1250965"/>
          </a:xfrm>
          <a:prstGeom prst="rect">
            <a:avLst/>
          </a:prstGeom>
          <a:noFill/>
          <a:ln>
            <a:noFill/>
          </a:ln>
        </p:spPr>
      </p:pic>
      <p:pic>
        <p:nvPicPr>
          <p:cNvPr id="68" name="Google Shape;376;p17" descr="A picture containing text, toy, doll, vector graphics&#10;&#10;Description automatically generated">
            <a:extLst>
              <a:ext uri="{FF2B5EF4-FFF2-40B4-BE49-F238E27FC236}">
                <a16:creationId xmlns:a16="http://schemas.microsoft.com/office/drawing/2014/main" id="{B26BDAC5-8B76-4FB7-90AF-B7C8BCB925D6}"/>
              </a:ext>
            </a:extLst>
          </p:cNvPr>
          <p:cNvPicPr preferRelativeResize="0"/>
          <p:nvPr/>
        </p:nvPicPr>
        <p:blipFill rotWithShape="1">
          <a:blip r:embed="rId12">
            <a:alphaModFix/>
          </a:blip>
          <a:srcRect/>
          <a:stretch/>
        </p:blipFill>
        <p:spPr>
          <a:xfrm>
            <a:off x="10239473" y="4037458"/>
            <a:ext cx="658550" cy="1250965"/>
          </a:xfrm>
          <a:prstGeom prst="rect">
            <a:avLst/>
          </a:prstGeom>
          <a:noFill/>
          <a:ln>
            <a:noFill/>
          </a:ln>
        </p:spPr>
      </p:pic>
      <p:sp>
        <p:nvSpPr>
          <p:cNvPr id="69" name="Google Shape;377;p17">
            <a:extLst>
              <a:ext uri="{FF2B5EF4-FFF2-40B4-BE49-F238E27FC236}">
                <a16:creationId xmlns:a16="http://schemas.microsoft.com/office/drawing/2014/main" id="{2557C875-DCF6-4E31-A5AB-B288DE4EBBDE}"/>
              </a:ext>
            </a:extLst>
          </p:cNvPr>
          <p:cNvSpPr txBox="1"/>
          <p:nvPr/>
        </p:nvSpPr>
        <p:spPr>
          <a:xfrm>
            <a:off x="445946" y="5579661"/>
            <a:ext cx="4481560" cy="1325563"/>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002060"/>
              </a:buClr>
              <a:buSzPts val="3200"/>
              <a:buFont typeface="Century Gothic"/>
              <a:buNone/>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Cómo</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eres</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0" name="Google Shape;378;p17">
            <a:extLst>
              <a:ext uri="{FF2B5EF4-FFF2-40B4-BE49-F238E27FC236}">
                <a16:creationId xmlns:a16="http://schemas.microsoft.com/office/drawing/2014/main" id="{E73D971C-CFCD-43DB-8734-B338B0D06C3F}"/>
              </a:ext>
            </a:extLst>
          </p:cNvPr>
          <p:cNvPicPr preferRelativeResize="0"/>
          <p:nvPr/>
        </p:nvPicPr>
        <p:blipFill rotWithShape="1">
          <a:blip r:embed="rId11">
            <a:alphaModFix/>
          </a:blip>
          <a:srcRect/>
          <a:stretch/>
        </p:blipFill>
        <p:spPr>
          <a:xfrm>
            <a:off x="3685624" y="5411914"/>
            <a:ext cx="1504923" cy="1418319"/>
          </a:xfrm>
          <a:prstGeom prst="rect">
            <a:avLst/>
          </a:prstGeom>
          <a:noFill/>
          <a:ln>
            <a:noFill/>
          </a:ln>
        </p:spPr>
      </p:pic>
      <p:pic>
        <p:nvPicPr>
          <p:cNvPr id="71" name="Google Shape;379;p17" descr="A picture containing text, toy, doll, vector graphics&#10;&#10;Description automatically generated">
            <a:extLst>
              <a:ext uri="{FF2B5EF4-FFF2-40B4-BE49-F238E27FC236}">
                <a16:creationId xmlns:a16="http://schemas.microsoft.com/office/drawing/2014/main" id="{B6A7D240-11CF-4873-BC68-AD7643530F6D}"/>
              </a:ext>
            </a:extLst>
          </p:cNvPr>
          <p:cNvPicPr preferRelativeResize="0"/>
          <p:nvPr/>
        </p:nvPicPr>
        <p:blipFill rotWithShape="1">
          <a:blip r:embed="rId12">
            <a:alphaModFix/>
          </a:blip>
          <a:srcRect/>
          <a:stretch/>
        </p:blipFill>
        <p:spPr>
          <a:xfrm>
            <a:off x="4244571" y="5432257"/>
            <a:ext cx="583034" cy="1250965"/>
          </a:xfrm>
          <a:prstGeom prst="rect">
            <a:avLst/>
          </a:prstGeom>
          <a:noFill/>
          <a:ln>
            <a:noFill/>
          </a:ln>
        </p:spPr>
      </p:pic>
      <p:sp>
        <p:nvSpPr>
          <p:cNvPr id="72" name="Google Shape;380;p17">
            <a:extLst>
              <a:ext uri="{FF2B5EF4-FFF2-40B4-BE49-F238E27FC236}">
                <a16:creationId xmlns:a16="http://schemas.microsoft.com/office/drawing/2014/main" id="{2855CB87-75BA-4A1D-8D71-FCBC9DA39140}"/>
              </a:ext>
            </a:extLst>
          </p:cNvPr>
          <p:cNvSpPr txBox="1"/>
          <p:nvPr/>
        </p:nvSpPr>
        <p:spPr>
          <a:xfrm>
            <a:off x="5099688" y="5779908"/>
            <a:ext cx="6857072" cy="1325563"/>
          </a:xfrm>
          <a:prstGeom prst="rect">
            <a:avLst/>
          </a:prstGeom>
          <a:noFill/>
          <a:ln>
            <a:noFill/>
          </a:ln>
        </p:spPr>
        <p:txBody>
          <a:bodyPr spcFirstLastPara="1" wrap="square" lIns="91425" tIns="45700" rIns="91425" bIns="45700" anchor="ctr" anchorCtr="0">
            <a:normAutofit/>
          </a:bodyPr>
          <a:lstStyle/>
          <a:p>
            <a:pPr marL="571500" marR="0" lvl="0" indent="-571500" algn="l" defTabSz="914400" rtl="0" eaLnBrk="1" fontAlgn="auto" latinLnBrk="0" hangingPunct="1">
              <a:lnSpc>
                <a:spcPct val="90000"/>
              </a:lnSpc>
              <a:spcBef>
                <a:spcPts val="0"/>
              </a:spcBef>
              <a:spcAft>
                <a:spcPts val="0"/>
              </a:spcAft>
              <a:buClr>
                <a:srgbClr val="002060"/>
              </a:buClr>
              <a:buSzPts val="3100"/>
              <a:buFont typeface="Arial"/>
              <a:buChar char="•"/>
              <a:tabLst/>
              <a:defRPr/>
            </a:pPr>
            <a:r>
              <a:rPr kumimoji="0" lang="en-GB" sz="31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Soy  </a:t>
            </a:r>
            <a:r>
              <a:rPr kumimoji="0" lang="en-GB" sz="31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1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fast</a:t>
            </a:r>
            <a:r>
              <a:rPr kumimoji="0" lang="en-GB" sz="31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y </a:t>
            </a:r>
            <a:r>
              <a:rPr kumimoji="0" lang="en-GB" sz="31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muy</a:t>
            </a:r>
            <a:r>
              <a:rPr kumimoji="0" lang="en-GB" sz="31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1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inteligente</a:t>
            </a:r>
            <a:r>
              <a:rPr kumimoji="0" lang="en-GB" sz="31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3" name="Google Shape;381;p17" descr="A picture containing text, toy, doll, vector graphics&#10;&#10;Description automatically generated">
            <a:extLst>
              <a:ext uri="{FF2B5EF4-FFF2-40B4-BE49-F238E27FC236}">
                <a16:creationId xmlns:a16="http://schemas.microsoft.com/office/drawing/2014/main" id="{BF02194C-D836-422B-BC97-00B53D216843}"/>
              </a:ext>
            </a:extLst>
          </p:cNvPr>
          <p:cNvPicPr preferRelativeResize="0"/>
          <p:nvPr/>
        </p:nvPicPr>
        <p:blipFill rotWithShape="1">
          <a:blip r:embed="rId12">
            <a:alphaModFix/>
          </a:blip>
          <a:srcRect/>
          <a:stretch/>
        </p:blipFill>
        <p:spPr>
          <a:xfrm>
            <a:off x="11489800" y="5531165"/>
            <a:ext cx="658550" cy="1250965"/>
          </a:xfrm>
          <a:prstGeom prst="rect">
            <a:avLst/>
          </a:prstGeom>
          <a:noFill/>
          <a:ln>
            <a:noFill/>
          </a:ln>
        </p:spPr>
      </p:pic>
      <p:sp>
        <p:nvSpPr>
          <p:cNvPr id="74" name="Google Shape;384;p17">
            <a:extLst>
              <a:ext uri="{FF2B5EF4-FFF2-40B4-BE49-F238E27FC236}">
                <a16:creationId xmlns:a16="http://schemas.microsoft.com/office/drawing/2014/main" id="{32DBF09A-58A5-4885-8A6B-23B5EA9701C5}"/>
              </a:ext>
            </a:extLst>
          </p:cNvPr>
          <p:cNvSpPr txBox="1"/>
          <p:nvPr/>
        </p:nvSpPr>
        <p:spPr>
          <a:xfrm>
            <a:off x="7097904" y="2789130"/>
            <a:ext cx="1591536"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70C0"/>
                </a:solidFill>
                <a:effectLst/>
                <a:uLnTx/>
                <a:uFillTx/>
                <a:latin typeface="Century Gothic"/>
                <a:ea typeface="Century Gothic"/>
                <a:cs typeface="Century Gothic"/>
                <a:sym typeface="Century Gothic"/>
              </a:rPr>
              <a:t>Estoy</a:t>
            </a:r>
            <a:endParaRPr kumimoji="0" sz="3200" b="1" i="0" u="none" strike="noStrike" kern="1200" cap="none" spc="0" normalizeH="0" baseline="0" noProof="0" dirty="0">
              <a:ln>
                <a:noFill/>
              </a:ln>
              <a:solidFill>
                <a:srgbClr val="0070C0"/>
              </a:solidFill>
              <a:effectLst/>
              <a:uLnTx/>
              <a:uFillTx/>
              <a:latin typeface="Century Gothic"/>
              <a:ea typeface="Century Gothic"/>
              <a:cs typeface="Century Gothic"/>
              <a:sym typeface="Century Gothic"/>
            </a:endParaRPr>
          </a:p>
        </p:txBody>
      </p:sp>
      <p:sp>
        <p:nvSpPr>
          <p:cNvPr id="75" name="Google Shape;385;p17">
            <a:extLst>
              <a:ext uri="{FF2B5EF4-FFF2-40B4-BE49-F238E27FC236}">
                <a16:creationId xmlns:a16="http://schemas.microsoft.com/office/drawing/2014/main" id="{FF239731-AF7B-4E54-9B01-8784E188CDC3}"/>
              </a:ext>
            </a:extLst>
          </p:cNvPr>
          <p:cNvSpPr txBox="1"/>
          <p:nvPr/>
        </p:nvSpPr>
        <p:spPr>
          <a:xfrm>
            <a:off x="5752390" y="4677839"/>
            <a:ext cx="2165649"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a:ea typeface="Century Gothic"/>
                <a:cs typeface="Century Gothic"/>
                <a:sym typeface="Century Gothic"/>
              </a:rPr>
              <a:t>Soy</a:t>
            </a:r>
            <a:endParaRPr kumimoji="0" sz="3200" b="1" i="0" u="none" strike="noStrike" kern="1200" cap="none" spc="0" normalizeH="0" baseline="0" noProof="0" dirty="0">
              <a:ln>
                <a:noFill/>
              </a:ln>
              <a:solidFill>
                <a:srgbClr val="0070C0"/>
              </a:solidFill>
              <a:effectLst/>
              <a:uLnTx/>
              <a:uFillTx/>
              <a:latin typeface="Century Gothic"/>
              <a:ea typeface="Century Gothic"/>
              <a:cs typeface="Century Gothic"/>
              <a:sym typeface="Century Gothic"/>
            </a:endParaRPr>
          </a:p>
        </p:txBody>
      </p:sp>
      <p:sp>
        <p:nvSpPr>
          <p:cNvPr id="77" name="TextBox 76">
            <a:extLst>
              <a:ext uri="{FF2B5EF4-FFF2-40B4-BE49-F238E27FC236}">
                <a16:creationId xmlns:a16="http://schemas.microsoft.com/office/drawing/2014/main" id="{24E2FBF3-B75C-4163-94F3-1EF7CF5255BD}"/>
              </a:ext>
            </a:extLst>
          </p:cNvPr>
          <p:cNvSpPr txBox="1"/>
          <p:nvPr/>
        </p:nvSpPr>
        <p:spPr>
          <a:xfrm>
            <a:off x="3247194" y="83301"/>
            <a:ext cx="76370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0" normalizeH="0" baseline="0" noProof="0" dirty="0" err="1">
                <a:ln>
                  <a:noFill/>
                </a:ln>
                <a:solidFill>
                  <a:srgbClr val="1F3864"/>
                </a:solidFill>
                <a:effectLst/>
                <a:uLnTx/>
                <a:uFillTx/>
                <a:latin typeface="Century Gothic"/>
                <a:ea typeface="Century Gothic"/>
                <a:cs typeface="Century Gothic"/>
                <a:sym typeface="Century Gothic"/>
              </a:rPr>
              <a:t>Prepara</a:t>
            </a:r>
            <a:r>
              <a:rPr kumimoji="0" lang="en-GB" sz="2800" b="1"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 el </a:t>
            </a:r>
            <a:r>
              <a:rPr kumimoji="0" lang="en-GB" sz="2800" b="1" i="0" u="none" strike="noStrike" kern="1200" cap="none" spc="0" normalizeH="0" baseline="0" noProof="0" dirty="0" err="1">
                <a:ln>
                  <a:noFill/>
                </a:ln>
                <a:solidFill>
                  <a:srgbClr val="1F3864"/>
                </a:solidFill>
                <a:effectLst/>
                <a:uLnTx/>
                <a:uFillTx/>
                <a:latin typeface="Century Gothic"/>
                <a:ea typeface="Century Gothic"/>
                <a:cs typeface="Century Gothic"/>
                <a:sym typeface="Century Gothic"/>
              </a:rPr>
              <a:t>diálogo</a:t>
            </a:r>
            <a:r>
              <a:rPr kumimoji="0" lang="en-GB" sz="2800" b="1"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6" name="Google Shape;167;p2">
            <a:extLst>
              <a:ext uri="{FF2B5EF4-FFF2-40B4-BE49-F238E27FC236}">
                <a16:creationId xmlns:a16="http://schemas.microsoft.com/office/drawing/2014/main" id="{C5C48B83-42CA-4628-8C68-F6F24F8A791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388;p17">
            <a:extLst>
              <a:ext uri="{FF2B5EF4-FFF2-40B4-BE49-F238E27FC236}">
                <a16:creationId xmlns:a16="http://schemas.microsoft.com/office/drawing/2014/main" id="{120FBC2E-79F7-4E7A-BC4B-7D7FE9E91FD2}"/>
              </a:ext>
            </a:extLst>
          </p:cNvPr>
          <p:cNvSpPr txBox="1"/>
          <p:nvPr/>
        </p:nvSpPr>
        <p:spPr>
          <a:xfrm>
            <a:off x="6575053" y="6121073"/>
            <a:ext cx="1592131"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err="1">
                <a:solidFill>
                  <a:srgbClr val="0070C0"/>
                </a:solidFill>
                <a:latin typeface="Century Gothic"/>
                <a:ea typeface="Century Gothic"/>
                <a:cs typeface="Century Gothic"/>
                <a:sym typeface="Century Gothic"/>
              </a:rPr>
              <a:t>rápid</a:t>
            </a:r>
            <a:r>
              <a:rPr lang="en-GB" sz="3200" b="1" dirty="0" err="1">
                <a:solidFill>
                  <a:srgbClr val="FF0000"/>
                </a:solidFill>
                <a:latin typeface="Century Gothic"/>
                <a:ea typeface="Century Gothic"/>
                <a:cs typeface="Century Gothic"/>
                <a:sym typeface="Century Gothic"/>
              </a:rPr>
              <a:t>a</a:t>
            </a:r>
            <a:endParaRPr sz="3200" b="1" dirty="0">
              <a:solidFill>
                <a:srgbClr val="FF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33551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p:tgtEl>
                                          <p:spTgt spid="5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 calcmode="lin" valueType="num">
                                      <p:cBhvr additive="base">
                                        <p:cTn id="10" dur="500"/>
                                        <p:tgtEl>
                                          <p:spTgt spid="61"/>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additive="base">
                                        <p:cTn id="13" dur="500"/>
                                        <p:tgtEl>
                                          <p:spTgt spid="6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7_1.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500"/>
                                        <p:tgtEl>
                                          <p:spTgt spid="6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7_2.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500"/>
                                        <p:tgtEl>
                                          <p:spTgt spid="62"/>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63"/>
                                        </p:tgtEl>
                                        <p:attrNameLst>
                                          <p:attrName>style.visibility</p:attrName>
                                        </p:attrNameLst>
                                      </p:cBhvr>
                                      <p:to>
                                        <p:strVal val="visible"/>
                                      </p:to>
                                    </p:set>
                                    <p:anim calcmode="lin" valueType="num">
                                      <p:cBhvr additive="base">
                                        <p:cTn id="26" dur="500"/>
                                        <p:tgtEl>
                                          <p:spTgt spid="6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4"/>
                                        </p:tgtEl>
                                        <p:attrNameLst>
                                          <p:attrName>style.visibility</p:attrName>
                                        </p:attrNameLst>
                                      </p:cBhvr>
                                      <p:to>
                                        <p:strVal val="visible"/>
                                      </p:to>
                                    </p:set>
                                    <p:anim calcmode="lin" valueType="num">
                                      <p:cBhvr additive="base">
                                        <p:cTn id="31" dur="500"/>
                                        <p:tgtEl>
                                          <p:spTgt spid="7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5" name="7_3.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9"/>
                                        </p:tgtEl>
                                        <p:attrNameLst>
                                          <p:attrName>style.visibility</p:attrName>
                                        </p:attrNameLst>
                                      </p:cBhvr>
                                      <p:to>
                                        <p:strVal val="visible"/>
                                      </p:to>
                                    </p:set>
                                    <p:anim calcmode="lin" valueType="num">
                                      <p:cBhvr additive="base">
                                        <p:cTn id="36" dur="500"/>
                                        <p:tgtEl>
                                          <p:spTgt spid="5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6" name="7_4.wav"/>
                                        </p:tgtEl>
                                      </p:cMediaNode>
                                    </p:audio>
                                  </p:subTnLst>
                                </p:cTn>
                              </p:par>
                              <p:par>
                                <p:cTn id="37" presetID="2" presetClass="entr" presetSubtype="4" fill="hold" nodeType="withEffect">
                                  <p:stCondLst>
                                    <p:cond delay="0"/>
                                  </p:stCondLst>
                                  <p:childTnLst>
                                    <p:set>
                                      <p:cBhvr>
                                        <p:cTn id="38" dur="1" fill="hold">
                                          <p:stCondLst>
                                            <p:cond delay="0"/>
                                          </p:stCondLst>
                                        </p:cTn>
                                        <p:tgtEl>
                                          <p:spTgt spid="67"/>
                                        </p:tgtEl>
                                        <p:attrNameLst>
                                          <p:attrName>style.visibility</p:attrName>
                                        </p:attrNameLst>
                                      </p:cBhvr>
                                      <p:to>
                                        <p:strVal val="visible"/>
                                      </p:to>
                                    </p:set>
                                    <p:anim calcmode="lin" valueType="num">
                                      <p:cBhvr additive="base">
                                        <p:cTn id="39" dur="500"/>
                                        <p:tgtEl>
                                          <p:spTgt spid="67"/>
                                        </p:tgtEl>
                                        <p:attrNameLst>
                                          <p:attrName>ppt_y</p:attrName>
                                        </p:attrNameLst>
                                      </p:cBhvr>
                                      <p:tavLst>
                                        <p:tav tm="0">
                                          <p:val>
                                            <p:strVal val="#ppt_y+1"/>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66"/>
                                        </p:tgtEl>
                                        <p:attrNameLst>
                                          <p:attrName>style.visibility</p:attrName>
                                        </p:attrNameLst>
                                      </p:cBhvr>
                                      <p:to>
                                        <p:strVal val="visible"/>
                                      </p:to>
                                    </p:set>
                                    <p:anim calcmode="lin" valueType="num">
                                      <p:cBhvr additive="base">
                                        <p:cTn id="42" dur="500"/>
                                        <p:tgtEl>
                                          <p:spTgt spid="6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8"/>
                                        </p:tgtEl>
                                        <p:attrNameLst>
                                          <p:attrName>style.visibility</p:attrName>
                                        </p:attrNameLst>
                                      </p:cBhvr>
                                      <p:to>
                                        <p:strVal val="visible"/>
                                      </p:to>
                                    </p:set>
                                    <p:anim calcmode="lin" valueType="num">
                                      <p:cBhvr additive="base">
                                        <p:cTn id="47" dur="500"/>
                                        <p:tgtEl>
                                          <p:spTgt spid="68"/>
                                        </p:tgtEl>
                                        <p:attrNameLst>
                                          <p:attrName>ppt_y</p:attrName>
                                        </p:attrNameLst>
                                      </p:cBhvr>
                                      <p:tavLst>
                                        <p:tav tm="0">
                                          <p:val>
                                            <p:strVal val="#ppt_y+1"/>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60"/>
                                        </p:tgtEl>
                                        <p:attrNameLst>
                                          <p:attrName>style.visibility</p:attrName>
                                        </p:attrNameLst>
                                      </p:cBhvr>
                                      <p:to>
                                        <p:strVal val="visible"/>
                                      </p:to>
                                    </p:set>
                                    <p:anim calcmode="lin" valueType="num">
                                      <p:cBhvr additive="base">
                                        <p:cTn id="50" dur="500"/>
                                        <p:tgtEl>
                                          <p:spTgt spid="6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5"/>
                                        </p:tgtEl>
                                        <p:attrNameLst>
                                          <p:attrName>style.visibility</p:attrName>
                                        </p:attrNameLst>
                                      </p:cBhvr>
                                      <p:to>
                                        <p:strVal val="visible"/>
                                      </p:to>
                                    </p:set>
                                    <p:anim calcmode="lin" valueType="num">
                                      <p:cBhvr additive="base">
                                        <p:cTn id="55" dur="500"/>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7" name="7_5.wav"/>
                                        </p:tgtEl>
                                      </p:cMediaNode>
                                    </p:audio>
                                  </p:sub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69"/>
                                        </p:tgtEl>
                                        <p:attrNameLst>
                                          <p:attrName>style.visibility</p:attrName>
                                        </p:attrNameLst>
                                      </p:cBhvr>
                                      <p:to>
                                        <p:strVal val="visible"/>
                                      </p:to>
                                    </p:set>
                                    <p:anim calcmode="lin" valueType="num">
                                      <p:cBhvr additive="base">
                                        <p:cTn id="60" dur="500"/>
                                        <p:tgtEl>
                                          <p:spTgt spid="6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8" name="7_6.wav"/>
                                        </p:tgtEl>
                                      </p:cMediaNode>
                                    </p:audio>
                                  </p:subTnLst>
                                </p:cTn>
                              </p:par>
                              <p:par>
                                <p:cTn id="61" presetID="2" presetClass="entr" presetSubtype="4" fill="hold" nodeType="withEffect">
                                  <p:stCondLst>
                                    <p:cond delay="0"/>
                                  </p:stCondLst>
                                  <p:childTnLst>
                                    <p:set>
                                      <p:cBhvr>
                                        <p:cTn id="62" dur="1" fill="hold">
                                          <p:stCondLst>
                                            <p:cond delay="0"/>
                                          </p:stCondLst>
                                        </p:cTn>
                                        <p:tgtEl>
                                          <p:spTgt spid="70"/>
                                        </p:tgtEl>
                                        <p:attrNameLst>
                                          <p:attrName>style.visibility</p:attrName>
                                        </p:attrNameLst>
                                      </p:cBhvr>
                                      <p:to>
                                        <p:strVal val="visible"/>
                                      </p:to>
                                    </p:set>
                                    <p:anim calcmode="lin" valueType="num">
                                      <p:cBhvr additive="base">
                                        <p:cTn id="63" dur="500"/>
                                        <p:tgtEl>
                                          <p:spTgt spid="70"/>
                                        </p:tgtEl>
                                        <p:attrNameLst>
                                          <p:attrName>ppt_y</p:attrName>
                                        </p:attrNameLst>
                                      </p:cBhvr>
                                      <p:tavLst>
                                        <p:tav tm="0">
                                          <p:val>
                                            <p:strVal val="#ppt_y+1"/>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71"/>
                                        </p:tgtEl>
                                        <p:attrNameLst>
                                          <p:attrName>style.visibility</p:attrName>
                                        </p:attrNameLst>
                                      </p:cBhvr>
                                      <p:to>
                                        <p:strVal val="visible"/>
                                      </p:to>
                                    </p:set>
                                    <p:anim calcmode="lin" valueType="num">
                                      <p:cBhvr additive="base">
                                        <p:cTn id="66" dur="500"/>
                                        <p:tgtEl>
                                          <p:spTgt spid="71"/>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72"/>
                                        </p:tgtEl>
                                        <p:attrNameLst>
                                          <p:attrName>style.visibility</p:attrName>
                                        </p:attrNameLst>
                                      </p:cBhvr>
                                      <p:to>
                                        <p:strVal val="visible"/>
                                      </p:to>
                                    </p:set>
                                    <p:anim calcmode="lin" valueType="num">
                                      <p:cBhvr additive="base">
                                        <p:cTn id="71" dur="500"/>
                                        <p:tgtEl>
                                          <p:spTgt spid="72"/>
                                        </p:tgtEl>
                                        <p:attrNameLst>
                                          <p:attrName>ppt_y</p:attrName>
                                        </p:attrNameLst>
                                      </p:cBhvr>
                                      <p:tavLst>
                                        <p:tav tm="0">
                                          <p:val>
                                            <p:strVal val="#ppt_y+1"/>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73"/>
                                        </p:tgtEl>
                                        <p:attrNameLst>
                                          <p:attrName>style.visibility</p:attrName>
                                        </p:attrNameLst>
                                      </p:cBhvr>
                                      <p:to>
                                        <p:strVal val="visible"/>
                                      </p:to>
                                    </p:set>
                                    <p:anim calcmode="lin" valueType="num">
                                      <p:cBhvr additive="base">
                                        <p:cTn id="74" dur="500"/>
                                        <p:tgtEl>
                                          <p:spTgt spid="73"/>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9" name="7_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5" name="Google Shape;404;p18">
            <a:extLst>
              <a:ext uri="{FF2B5EF4-FFF2-40B4-BE49-F238E27FC236}">
                <a16:creationId xmlns:a16="http://schemas.microsoft.com/office/drawing/2014/main" id="{DD8E051C-37D2-480A-B30F-02A8D9AA6A57}"/>
              </a:ext>
            </a:extLst>
          </p:cNvPr>
          <p:cNvSpPr txBox="1"/>
          <p:nvPr/>
        </p:nvSpPr>
        <p:spPr>
          <a:xfrm>
            <a:off x="5789473" y="2355991"/>
            <a:ext cx="4788690" cy="4154984"/>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seri</a:t>
            </a:r>
            <a:r>
              <a:rPr lang="en-GB" sz="2400" b="1" dirty="0">
                <a:solidFill>
                  <a:srgbClr val="0070C0"/>
                </a:solidFill>
                <a:latin typeface="Century Gothic"/>
                <a:ea typeface="Century Gothic"/>
                <a:cs typeface="Century Gothic"/>
                <a:sym typeface="Century Gothic"/>
              </a:rPr>
              <a:t>o</a:t>
            </a:r>
            <a:r>
              <a:rPr lang="en-GB" sz="2400" b="1"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seri</a:t>
            </a:r>
            <a:r>
              <a:rPr lang="en-GB" sz="2400" b="1" dirty="0" err="1">
                <a:solidFill>
                  <a:srgbClr val="FF0000"/>
                </a:solidFill>
                <a:latin typeface="Century Gothic"/>
                <a:ea typeface="Century Gothic"/>
                <a:cs typeface="Century Gothic"/>
                <a:sym typeface="Century Gothic"/>
              </a:rPr>
              <a:t>a</a:t>
            </a:r>
            <a:r>
              <a:rPr lang="en-GB" sz="2400" b="1" dirty="0">
                <a:solidFill>
                  <a:srgbClr val="FF0000"/>
                </a:solidFill>
                <a:latin typeface="Century Gothic"/>
                <a:ea typeface="Century Gothic"/>
                <a:cs typeface="Century Gothic"/>
                <a:sym typeface="Century Gothic"/>
              </a:rPr>
              <a:t> </a:t>
            </a:r>
            <a:r>
              <a:rPr lang="en-GB" sz="2200" dirty="0">
                <a:solidFill>
                  <a:srgbClr val="002060"/>
                </a:solidFill>
                <a:latin typeface="Century Gothic"/>
                <a:ea typeface="Century Gothic"/>
                <a:cs typeface="Century Gothic"/>
                <a:sym typeface="Century Gothic"/>
              </a:rPr>
              <a:t>(</a:t>
            </a:r>
            <a:r>
              <a:rPr lang="en-GB" sz="2200" i="1" dirty="0">
                <a:solidFill>
                  <a:srgbClr val="002060"/>
                </a:solidFill>
                <a:latin typeface="Century Gothic"/>
                <a:ea typeface="Century Gothic"/>
                <a:cs typeface="Century Gothic"/>
                <a:sym typeface="Century Gothic"/>
              </a:rPr>
              <a:t>serious)</a:t>
            </a:r>
            <a:endParaRPr dirty="0"/>
          </a:p>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pesad</a:t>
            </a:r>
            <a:r>
              <a:rPr lang="en-GB" sz="2400" b="1" dirty="0" err="1">
                <a:solidFill>
                  <a:srgbClr val="0070C0"/>
                </a:solidFill>
                <a:latin typeface="Century Gothic"/>
                <a:ea typeface="Century Gothic"/>
                <a:cs typeface="Century Gothic"/>
                <a:sym typeface="Century Gothic"/>
              </a:rPr>
              <a:t>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pesad</a:t>
            </a:r>
            <a:r>
              <a:rPr lang="en-GB" sz="2400" b="1" dirty="0" err="1">
                <a:solidFill>
                  <a:srgbClr val="FF0000"/>
                </a:solidFill>
                <a:latin typeface="Century Gothic"/>
                <a:ea typeface="Century Gothic"/>
                <a:cs typeface="Century Gothic"/>
                <a:sym typeface="Century Gothic"/>
              </a:rPr>
              <a:t>a</a:t>
            </a:r>
            <a:r>
              <a:rPr lang="en-GB" sz="2400" b="1" dirty="0">
                <a:solidFill>
                  <a:srgbClr val="FF0000"/>
                </a:solidFill>
                <a:latin typeface="Century Gothic"/>
                <a:ea typeface="Century Gothic"/>
                <a:cs typeface="Century Gothic"/>
                <a:sym typeface="Century Gothic"/>
              </a:rPr>
              <a:t> </a:t>
            </a:r>
            <a:r>
              <a:rPr lang="en-GB" sz="2200" dirty="0">
                <a:solidFill>
                  <a:srgbClr val="002060"/>
                </a:solidFill>
                <a:latin typeface="Century Gothic"/>
                <a:ea typeface="Century Gothic"/>
                <a:cs typeface="Century Gothic"/>
                <a:sym typeface="Century Gothic"/>
              </a:rPr>
              <a:t>(</a:t>
            </a:r>
            <a:r>
              <a:rPr lang="en-GB" sz="2200" i="1" dirty="0">
                <a:solidFill>
                  <a:srgbClr val="002060"/>
                </a:solidFill>
                <a:latin typeface="Century Gothic"/>
                <a:ea typeface="Century Gothic"/>
                <a:cs typeface="Century Gothic"/>
                <a:sym typeface="Century Gothic"/>
              </a:rPr>
              <a:t>annoying)</a:t>
            </a:r>
            <a:endParaRPr dirty="0"/>
          </a:p>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perfect</a:t>
            </a:r>
            <a:r>
              <a:rPr lang="en-GB" sz="2400" b="1" dirty="0">
                <a:solidFill>
                  <a:srgbClr val="0070C0"/>
                </a:solidFill>
                <a:latin typeface="Century Gothic"/>
                <a:ea typeface="Century Gothic"/>
                <a:cs typeface="Century Gothic"/>
                <a:sym typeface="Century Gothic"/>
              </a:rPr>
              <a:t>o</a:t>
            </a:r>
            <a:r>
              <a:rPr lang="en-GB" sz="2400" dirty="0">
                <a:solidFill>
                  <a:srgbClr val="002060"/>
                </a:solidFill>
                <a:latin typeface="Century Gothic"/>
                <a:ea typeface="Century Gothic"/>
                <a:cs typeface="Century Gothic"/>
                <a:sym typeface="Century Gothic"/>
              </a:rPr>
              <a:t>    	perfect</a:t>
            </a:r>
            <a:r>
              <a:rPr lang="en-GB" sz="2400" b="1" dirty="0">
                <a:solidFill>
                  <a:srgbClr val="FF0000"/>
                </a:solidFill>
                <a:latin typeface="Century Gothic"/>
                <a:ea typeface="Century Gothic"/>
                <a:cs typeface="Century Gothic"/>
                <a:sym typeface="Century Gothic"/>
              </a:rPr>
              <a:t>a </a:t>
            </a:r>
            <a:r>
              <a:rPr lang="en-GB" sz="2000" dirty="0">
                <a:solidFill>
                  <a:srgbClr val="002060"/>
                </a:solidFill>
                <a:latin typeface="Century Gothic"/>
                <a:ea typeface="Century Gothic"/>
                <a:cs typeface="Century Gothic"/>
                <a:sym typeface="Century Gothic"/>
              </a:rPr>
              <a:t>(</a:t>
            </a:r>
            <a:r>
              <a:rPr lang="en-GB" sz="2000" i="1" dirty="0">
                <a:solidFill>
                  <a:srgbClr val="002060"/>
                </a:solidFill>
                <a:latin typeface="Century Gothic"/>
                <a:ea typeface="Century Gothic"/>
                <a:cs typeface="Century Gothic"/>
                <a:sym typeface="Century Gothic"/>
              </a:rPr>
              <a:t>perfect)</a:t>
            </a:r>
            <a:endParaRPr dirty="0"/>
          </a:p>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divertid</a:t>
            </a:r>
            <a:r>
              <a:rPr lang="en-GB" sz="2400" b="1" dirty="0" err="1">
                <a:solidFill>
                  <a:srgbClr val="0070C0"/>
                </a:solidFill>
                <a:latin typeface="Century Gothic"/>
                <a:ea typeface="Century Gothic"/>
                <a:cs typeface="Century Gothic"/>
                <a:sym typeface="Century Gothic"/>
              </a:rPr>
              <a:t>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divertid</a:t>
            </a:r>
            <a:r>
              <a:rPr lang="en-GB" sz="2400" b="1" dirty="0" err="1">
                <a:solidFill>
                  <a:srgbClr val="FF0000"/>
                </a:solidFill>
                <a:latin typeface="Century Gothic"/>
                <a:ea typeface="Century Gothic"/>
                <a:cs typeface="Century Gothic"/>
                <a:sym typeface="Century Gothic"/>
              </a:rPr>
              <a:t>a</a:t>
            </a:r>
            <a:r>
              <a:rPr lang="en-GB" sz="2400" b="1" dirty="0">
                <a:solidFill>
                  <a:srgbClr val="FF0000"/>
                </a:solidFill>
                <a:latin typeface="Century Gothic"/>
                <a:ea typeface="Century Gothic"/>
                <a:cs typeface="Century Gothic"/>
                <a:sym typeface="Century Gothic"/>
              </a:rPr>
              <a:t> </a:t>
            </a:r>
            <a:r>
              <a:rPr lang="en-GB" sz="2000" dirty="0">
                <a:solidFill>
                  <a:srgbClr val="002060"/>
                </a:solidFill>
                <a:latin typeface="Century Gothic"/>
                <a:ea typeface="Century Gothic"/>
                <a:cs typeface="Century Gothic"/>
                <a:sym typeface="Century Gothic"/>
              </a:rPr>
              <a:t>(</a:t>
            </a:r>
            <a:r>
              <a:rPr lang="en-GB" sz="2000" i="1" dirty="0">
                <a:solidFill>
                  <a:srgbClr val="002060"/>
                </a:solidFill>
                <a:latin typeface="Century Gothic"/>
                <a:ea typeface="Century Gothic"/>
                <a:cs typeface="Century Gothic"/>
                <a:sym typeface="Century Gothic"/>
              </a:rPr>
              <a:t>fun)</a:t>
            </a:r>
            <a:endParaRPr dirty="0"/>
          </a:p>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lent</a:t>
            </a:r>
            <a:r>
              <a:rPr lang="en-GB" sz="2400" b="1" dirty="0">
                <a:solidFill>
                  <a:srgbClr val="0070C0"/>
                </a:solidFill>
                <a:latin typeface="Century Gothic"/>
                <a:ea typeface="Century Gothic"/>
                <a:cs typeface="Century Gothic"/>
                <a:sym typeface="Century Gothic"/>
              </a:rPr>
              <a:t>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lent</a:t>
            </a:r>
            <a:r>
              <a:rPr lang="en-GB" sz="2400" b="1" dirty="0" err="1">
                <a:solidFill>
                  <a:srgbClr val="FF0000"/>
                </a:solidFill>
                <a:latin typeface="Century Gothic"/>
                <a:ea typeface="Century Gothic"/>
                <a:cs typeface="Century Gothic"/>
                <a:sym typeface="Century Gothic"/>
              </a:rPr>
              <a:t>a</a:t>
            </a:r>
            <a:r>
              <a:rPr lang="en-GB" sz="2000" b="1" dirty="0">
                <a:solidFill>
                  <a:srgbClr val="FF0000"/>
                </a:solidFill>
                <a:latin typeface="Century Gothic"/>
                <a:ea typeface="Century Gothic"/>
                <a:cs typeface="Century Gothic"/>
                <a:sym typeface="Century Gothic"/>
              </a:rPr>
              <a:t> </a:t>
            </a:r>
            <a:r>
              <a:rPr lang="en-GB" sz="2200" dirty="0">
                <a:solidFill>
                  <a:srgbClr val="002060"/>
                </a:solidFill>
                <a:latin typeface="Century Gothic"/>
                <a:ea typeface="Century Gothic"/>
                <a:cs typeface="Century Gothic"/>
                <a:sym typeface="Century Gothic"/>
              </a:rPr>
              <a:t>(</a:t>
            </a:r>
            <a:r>
              <a:rPr lang="en-GB" sz="2200" i="1" dirty="0">
                <a:solidFill>
                  <a:srgbClr val="002060"/>
                </a:solidFill>
                <a:latin typeface="Century Gothic"/>
                <a:ea typeface="Century Gothic"/>
                <a:cs typeface="Century Gothic"/>
                <a:sym typeface="Century Gothic"/>
              </a:rPr>
              <a:t>slow)</a:t>
            </a:r>
            <a:endParaRPr dirty="0"/>
          </a:p>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rápid</a:t>
            </a:r>
            <a:r>
              <a:rPr lang="en-GB" sz="2400" b="1" dirty="0" err="1">
                <a:solidFill>
                  <a:srgbClr val="0070C0"/>
                </a:solidFill>
                <a:latin typeface="Century Gothic"/>
                <a:ea typeface="Century Gothic"/>
                <a:cs typeface="Century Gothic"/>
                <a:sym typeface="Century Gothic"/>
              </a:rPr>
              <a:t>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rápid</a:t>
            </a:r>
            <a:r>
              <a:rPr lang="en-GB" sz="2400" b="1" dirty="0" err="1">
                <a:solidFill>
                  <a:srgbClr val="FF0000"/>
                </a:solidFill>
                <a:latin typeface="Century Gothic"/>
                <a:ea typeface="Century Gothic"/>
                <a:cs typeface="Century Gothic"/>
                <a:sym typeface="Century Gothic"/>
              </a:rPr>
              <a:t>a</a:t>
            </a:r>
            <a:r>
              <a:rPr lang="en-GB" sz="2400" b="1" dirty="0">
                <a:solidFill>
                  <a:srgbClr val="FF0000"/>
                </a:solidFill>
                <a:latin typeface="Century Gothic"/>
                <a:ea typeface="Century Gothic"/>
                <a:cs typeface="Century Gothic"/>
                <a:sym typeface="Century Gothic"/>
              </a:rPr>
              <a:t> </a:t>
            </a:r>
            <a:r>
              <a:rPr lang="en-GB" sz="2200" dirty="0">
                <a:solidFill>
                  <a:srgbClr val="002060"/>
                </a:solidFill>
                <a:latin typeface="Century Gothic"/>
                <a:ea typeface="Century Gothic"/>
                <a:cs typeface="Century Gothic"/>
                <a:sym typeface="Century Gothic"/>
              </a:rPr>
              <a:t>(</a:t>
            </a:r>
            <a:r>
              <a:rPr lang="en-GB" sz="2200" i="1" dirty="0">
                <a:solidFill>
                  <a:srgbClr val="002060"/>
                </a:solidFill>
                <a:latin typeface="Century Gothic"/>
                <a:ea typeface="Century Gothic"/>
                <a:cs typeface="Century Gothic"/>
                <a:sym typeface="Century Gothic"/>
              </a:rPr>
              <a:t>fun)</a:t>
            </a:r>
            <a:endParaRPr dirty="0"/>
          </a:p>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elegant</a:t>
            </a:r>
            <a:r>
              <a:rPr lang="en-GB" sz="2400" b="1" dirty="0" err="1">
                <a:solidFill>
                  <a:srgbClr val="00B050"/>
                </a:solidFill>
                <a:latin typeface="Century Gothic"/>
                <a:ea typeface="Century Gothic"/>
                <a:cs typeface="Century Gothic"/>
                <a:sym typeface="Century Gothic"/>
              </a:rPr>
              <a:t>e</a:t>
            </a:r>
            <a:r>
              <a:rPr lang="en-GB" sz="2400" b="1" dirty="0">
                <a:solidFill>
                  <a:srgbClr val="00B050"/>
                </a:solidFill>
                <a:latin typeface="Century Gothic"/>
                <a:ea typeface="Century Gothic"/>
                <a:cs typeface="Century Gothic"/>
                <a:sym typeface="Century Gothic"/>
              </a:rPr>
              <a:t>	</a:t>
            </a:r>
            <a:r>
              <a:rPr lang="en-GB" sz="2400" dirty="0">
                <a:solidFill>
                  <a:srgbClr val="002060"/>
                </a:solidFill>
                <a:latin typeface="Century Gothic"/>
                <a:ea typeface="Century Gothic"/>
                <a:cs typeface="Century Gothic"/>
                <a:sym typeface="Century Gothic"/>
              </a:rPr>
              <a:t> (elegant)</a:t>
            </a:r>
            <a:endParaRPr sz="2400" b="1" dirty="0">
              <a:solidFill>
                <a:srgbClr val="002060"/>
              </a:solidFill>
              <a:latin typeface="Century Gothic"/>
              <a:ea typeface="Century Gothic"/>
              <a:cs typeface="Century Gothic"/>
              <a:sym typeface="Century Gothic"/>
            </a:endParaRPr>
          </a:p>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increíbl</a:t>
            </a:r>
            <a:r>
              <a:rPr lang="en-GB" sz="2400" b="1" dirty="0" err="1">
                <a:solidFill>
                  <a:srgbClr val="00B050"/>
                </a:solidFill>
                <a:latin typeface="Century Gothic"/>
                <a:ea typeface="Century Gothic"/>
                <a:cs typeface="Century Gothic"/>
                <a:sym typeface="Century Gothic"/>
              </a:rPr>
              <a:t>e</a:t>
            </a:r>
            <a:r>
              <a:rPr lang="en-GB" sz="2400" b="1" dirty="0">
                <a:solidFill>
                  <a:srgbClr val="00B050"/>
                </a:solidFill>
                <a:latin typeface="Century Gothic"/>
                <a:ea typeface="Century Gothic"/>
                <a:cs typeface="Century Gothic"/>
                <a:sym typeface="Century Gothic"/>
              </a:rPr>
              <a:t>	</a:t>
            </a:r>
            <a:r>
              <a:rPr lang="en-GB" sz="2200" dirty="0">
                <a:solidFill>
                  <a:srgbClr val="002060"/>
                </a:solidFill>
                <a:latin typeface="Century Gothic"/>
                <a:ea typeface="Century Gothic"/>
                <a:cs typeface="Century Gothic"/>
                <a:sym typeface="Century Gothic"/>
              </a:rPr>
              <a:t>(incredible)</a:t>
            </a:r>
            <a:endParaRPr dirty="0"/>
          </a:p>
          <a:p>
            <a:pPr marL="0" marR="0" lvl="0" indent="0" algn="l" rtl="0">
              <a:spcBef>
                <a:spcPts val="0"/>
              </a:spcBef>
              <a:spcAft>
                <a:spcPts val="0"/>
              </a:spcAft>
              <a:buNone/>
            </a:pPr>
            <a:endParaRPr sz="2400" dirty="0">
              <a:solidFill>
                <a:srgbClr val="002060"/>
              </a:solidFill>
              <a:latin typeface="Century Gothic"/>
              <a:ea typeface="Century Gothic"/>
              <a:cs typeface="Century Gothic"/>
              <a:sym typeface="Century Gothic"/>
            </a:endParaRPr>
          </a:p>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enferm</a:t>
            </a:r>
            <a:r>
              <a:rPr lang="en-GB" sz="2400" b="1" dirty="0" err="1">
                <a:solidFill>
                  <a:srgbClr val="0070C0"/>
                </a:solidFill>
                <a:latin typeface="Century Gothic"/>
                <a:ea typeface="Century Gothic"/>
                <a:cs typeface="Century Gothic"/>
                <a:sym typeface="Century Gothic"/>
              </a:rPr>
              <a:t>o</a:t>
            </a:r>
            <a:r>
              <a:rPr lang="en-GB" sz="2400" dirty="0">
                <a:solidFill>
                  <a:srgbClr val="002060"/>
                </a:solidFill>
                <a:latin typeface="Century Gothic"/>
                <a:ea typeface="Century Gothic"/>
                <a:cs typeface="Century Gothic"/>
                <a:sym typeface="Century Gothic"/>
              </a:rPr>
              <a:t>*</a:t>
            </a:r>
            <a:r>
              <a:rPr lang="en-GB" sz="2400" b="1"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enferm</a:t>
            </a:r>
            <a:r>
              <a:rPr lang="en-GB" sz="2400" b="1" dirty="0" err="1">
                <a:solidFill>
                  <a:srgbClr val="FF0000"/>
                </a:solidFill>
                <a:latin typeface="Century Gothic"/>
                <a:ea typeface="Century Gothic"/>
                <a:cs typeface="Century Gothic"/>
                <a:sym typeface="Century Gothic"/>
              </a:rPr>
              <a:t>a</a:t>
            </a:r>
            <a:r>
              <a:rPr lang="en-GB" sz="2400" b="1" dirty="0">
                <a:solidFill>
                  <a:srgbClr val="FF0000"/>
                </a:solidFill>
                <a:latin typeface="Century Gothic"/>
                <a:ea typeface="Century Gothic"/>
                <a:cs typeface="Century Gothic"/>
                <a:sym typeface="Century Gothic"/>
              </a:rPr>
              <a:t> </a:t>
            </a:r>
            <a:r>
              <a:rPr lang="en-GB" sz="2200" dirty="0">
                <a:solidFill>
                  <a:srgbClr val="002060"/>
                </a:solidFill>
                <a:latin typeface="Century Gothic"/>
                <a:ea typeface="Century Gothic"/>
                <a:cs typeface="Century Gothic"/>
                <a:sym typeface="Century Gothic"/>
              </a:rPr>
              <a:t>(</a:t>
            </a:r>
            <a:r>
              <a:rPr lang="en-GB" sz="2200" i="1" dirty="0">
                <a:solidFill>
                  <a:srgbClr val="002060"/>
                </a:solidFill>
                <a:latin typeface="Century Gothic"/>
                <a:ea typeface="Century Gothic"/>
                <a:cs typeface="Century Gothic"/>
                <a:sym typeface="Century Gothic"/>
              </a:rPr>
              <a:t>ill)</a:t>
            </a:r>
            <a:endParaRPr sz="2200" dirty="0">
              <a:solidFill>
                <a:srgbClr val="002060"/>
              </a:solidFill>
              <a:latin typeface="Century Gothic"/>
              <a:ea typeface="Century Gothic"/>
              <a:cs typeface="Century Gothic"/>
              <a:sym typeface="Century Gothic"/>
            </a:endParaRPr>
          </a:p>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trist</a:t>
            </a:r>
            <a:r>
              <a:rPr lang="en-GB" sz="2400" b="1" dirty="0">
                <a:solidFill>
                  <a:srgbClr val="00B050"/>
                </a:solidFill>
                <a:latin typeface="Century Gothic"/>
                <a:ea typeface="Century Gothic"/>
                <a:cs typeface="Century Gothic"/>
                <a:sym typeface="Century Gothic"/>
              </a:rPr>
              <a:t>e</a:t>
            </a:r>
            <a:r>
              <a:rPr lang="en-GB" sz="2400" dirty="0">
                <a:solidFill>
                  <a:srgbClr val="002060"/>
                </a:solidFill>
                <a:latin typeface="Century Gothic"/>
                <a:ea typeface="Century Gothic"/>
                <a:cs typeface="Century Gothic"/>
                <a:sym typeface="Century Gothic"/>
              </a:rPr>
              <a:t>* 		</a:t>
            </a:r>
            <a:r>
              <a:rPr lang="en-GB" sz="2200" i="1" dirty="0">
                <a:solidFill>
                  <a:srgbClr val="002060"/>
                </a:solidFill>
                <a:latin typeface="Century Gothic"/>
                <a:ea typeface="Century Gothic"/>
                <a:cs typeface="Century Gothic"/>
                <a:sym typeface="Century Gothic"/>
              </a:rPr>
              <a:t>(sad)</a:t>
            </a:r>
            <a:endParaRPr dirty="0"/>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26" name="Title 1">
            <a:extLst>
              <a:ext uri="{FF2B5EF4-FFF2-40B4-BE49-F238E27FC236}">
                <a16:creationId xmlns:a16="http://schemas.microsoft.com/office/drawing/2014/main" id="{4D7D44AF-5A76-40AD-B61E-9AA6713DBC5A}"/>
              </a:ext>
            </a:extLst>
          </p:cNvPr>
          <p:cNvSpPr txBox="1">
            <a:spLocks/>
          </p:cNvSpPr>
          <p:nvPr/>
        </p:nvSpPr>
        <p:spPr>
          <a:xfrm>
            <a:off x="10973965" y="957279"/>
            <a:ext cx="1096294" cy="381315"/>
          </a:xfrm>
          <a:prstGeom prst="rect">
            <a:avLst/>
          </a:prstGeom>
          <a:solidFill>
            <a:srgbClr val="91EAD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7" name="Google Shape;392;p18">
            <a:extLst>
              <a:ext uri="{FF2B5EF4-FFF2-40B4-BE49-F238E27FC236}">
                <a16:creationId xmlns:a16="http://schemas.microsoft.com/office/drawing/2014/main" id="{27604A2D-E42D-47EA-B4FC-293A72654CF9}"/>
              </a:ext>
            </a:extLst>
          </p:cNvPr>
          <p:cNvSpPr txBox="1"/>
          <p:nvPr/>
        </p:nvSpPr>
        <p:spPr>
          <a:xfrm>
            <a:off x="431016" y="5659700"/>
            <a:ext cx="2376578" cy="796172"/>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002060"/>
              </a:buClr>
              <a:buSzPts val="2000"/>
              <a:buFont typeface="Century Gothic"/>
              <a:buNone/>
              <a:tabLst/>
              <a:defRPr/>
            </a:pP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I’m (name).</a:t>
            </a:r>
            <a:endParaRPr kumimoji="0"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Google Shape;393;p18">
            <a:extLst>
              <a:ext uri="{FF2B5EF4-FFF2-40B4-BE49-F238E27FC236}">
                <a16:creationId xmlns:a16="http://schemas.microsoft.com/office/drawing/2014/main" id="{14108CDB-CA66-4134-AA38-3F41BD28335E}"/>
              </a:ext>
            </a:extLst>
          </p:cNvPr>
          <p:cNvSpPr txBox="1"/>
          <p:nvPr/>
        </p:nvSpPr>
        <p:spPr>
          <a:xfrm>
            <a:off x="354899" y="3611957"/>
            <a:ext cx="3852492" cy="761289"/>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002060"/>
              </a:buClr>
              <a:buSzPts val="2000"/>
              <a:buFont typeface="Century Gothic"/>
              <a:buNone/>
              <a:tabLst/>
              <a:defRPr/>
            </a:pP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(Today) I am …</a:t>
            </a:r>
            <a:endParaRPr kumimoji="0" sz="2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Google Shape;394;p18">
            <a:extLst>
              <a:ext uri="{FF2B5EF4-FFF2-40B4-BE49-F238E27FC236}">
                <a16:creationId xmlns:a16="http://schemas.microsoft.com/office/drawing/2014/main" id="{27E5B2E3-B638-4A48-9B78-209DDAA942C3}"/>
              </a:ext>
            </a:extLst>
          </p:cNvPr>
          <p:cNvSpPr txBox="1"/>
          <p:nvPr/>
        </p:nvSpPr>
        <p:spPr>
          <a:xfrm>
            <a:off x="448027" y="3003295"/>
            <a:ext cx="397352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9999"/>
                </a:solidFill>
                <a:effectLst/>
                <a:uLnTx/>
                <a:uFillTx/>
                <a:latin typeface="Century Gothic"/>
                <a:ea typeface="Century Gothic"/>
                <a:cs typeface="Century Gothic"/>
                <a:sym typeface="Century Gothic"/>
              </a:rPr>
              <a:t>How are you (today)?</a:t>
            </a:r>
            <a:endParaRPr kumimoji="0" sz="2800" b="1" i="0" u="none" strike="noStrike" kern="1200" cap="none" spc="0" normalizeH="0" baseline="0" noProof="0" dirty="0">
              <a:ln>
                <a:noFill/>
              </a:ln>
              <a:solidFill>
                <a:srgbClr val="009999"/>
              </a:solidFill>
              <a:effectLst/>
              <a:uLnTx/>
              <a:uFillTx/>
              <a:latin typeface="Century Gothic"/>
              <a:ea typeface="Century Gothic"/>
              <a:cs typeface="Century Gothic"/>
              <a:sym typeface="Century Gothic"/>
            </a:endParaRPr>
          </a:p>
        </p:txBody>
      </p:sp>
      <p:pic>
        <p:nvPicPr>
          <p:cNvPr id="30" name="Google Shape;395;p18" descr="A picture containing text, toy, doll, vector graphics&#10;&#10;Description automatically generated">
            <a:extLst>
              <a:ext uri="{FF2B5EF4-FFF2-40B4-BE49-F238E27FC236}">
                <a16:creationId xmlns:a16="http://schemas.microsoft.com/office/drawing/2014/main" id="{A3A99EC4-EFE0-4E53-8263-81A2C3D67F7A}"/>
              </a:ext>
            </a:extLst>
          </p:cNvPr>
          <p:cNvPicPr preferRelativeResize="0"/>
          <p:nvPr/>
        </p:nvPicPr>
        <p:blipFill rotWithShape="1">
          <a:blip r:embed="rId3">
            <a:alphaModFix/>
          </a:blip>
          <a:srcRect/>
          <a:stretch/>
        </p:blipFill>
        <p:spPr>
          <a:xfrm>
            <a:off x="3028576" y="3616531"/>
            <a:ext cx="540871" cy="774324"/>
          </a:xfrm>
          <a:prstGeom prst="rect">
            <a:avLst/>
          </a:prstGeom>
          <a:noFill/>
          <a:ln>
            <a:noFill/>
          </a:ln>
        </p:spPr>
      </p:pic>
      <p:pic>
        <p:nvPicPr>
          <p:cNvPr id="31" name="Google Shape;396;p18" descr="Chat, Multiple, Icon, Symbol, Message, Bubble, Talk">
            <a:extLst>
              <a:ext uri="{FF2B5EF4-FFF2-40B4-BE49-F238E27FC236}">
                <a16:creationId xmlns:a16="http://schemas.microsoft.com/office/drawing/2014/main" id="{C360B4A8-12CD-4F3A-89BD-8EA0C12ED474}"/>
              </a:ext>
            </a:extLst>
          </p:cNvPr>
          <p:cNvPicPr preferRelativeResize="0"/>
          <p:nvPr/>
        </p:nvPicPr>
        <p:blipFill rotWithShape="1">
          <a:blip r:embed="rId4">
            <a:clrChange>
              <a:clrFrom>
                <a:srgbClr val="FFFFFF"/>
              </a:clrFrom>
              <a:clrTo>
                <a:srgbClr val="FFFFFF">
                  <a:alpha val="0"/>
                </a:srgbClr>
              </a:clrTo>
            </a:clrChange>
            <a:alphaModFix/>
          </a:blip>
          <a:srcRect/>
          <a:stretch/>
        </p:blipFill>
        <p:spPr>
          <a:xfrm>
            <a:off x="11004926" y="-5223"/>
            <a:ext cx="1138234" cy="974171"/>
          </a:xfrm>
          <a:prstGeom prst="rect">
            <a:avLst/>
          </a:prstGeom>
          <a:noFill/>
          <a:ln>
            <a:noFill/>
          </a:ln>
        </p:spPr>
      </p:pic>
      <p:sp>
        <p:nvSpPr>
          <p:cNvPr id="32" name="Google Shape;398;p18">
            <a:extLst>
              <a:ext uri="{FF2B5EF4-FFF2-40B4-BE49-F238E27FC236}">
                <a16:creationId xmlns:a16="http://schemas.microsoft.com/office/drawing/2014/main" id="{2A062B42-1272-4716-AD0B-EF4DFAC97EF8}"/>
              </a:ext>
            </a:extLst>
          </p:cNvPr>
          <p:cNvSpPr txBox="1"/>
          <p:nvPr/>
        </p:nvSpPr>
        <p:spPr>
          <a:xfrm>
            <a:off x="465761" y="1989964"/>
            <a:ext cx="120730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Hello!</a:t>
            </a:r>
            <a:endParaRPr kumimoji="0"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Google Shape;399;p18">
            <a:extLst>
              <a:ext uri="{FF2B5EF4-FFF2-40B4-BE49-F238E27FC236}">
                <a16:creationId xmlns:a16="http://schemas.microsoft.com/office/drawing/2014/main" id="{CE92758F-792F-413F-8501-CD9B6C1930DB}"/>
              </a:ext>
            </a:extLst>
          </p:cNvPr>
          <p:cNvSpPr txBox="1"/>
          <p:nvPr/>
        </p:nvSpPr>
        <p:spPr>
          <a:xfrm>
            <a:off x="471081" y="886077"/>
            <a:ext cx="3538511" cy="5385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9999"/>
                </a:solidFill>
                <a:effectLst/>
                <a:uLnTx/>
                <a:uFillTx/>
                <a:latin typeface="Century Gothic"/>
                <a:ea typeface="Century Gothic"/>
                <a:cs typeface="Century Gothic"/>
                <a:sym typeface="Century Gothic"/>
              </a:rPr>
              <a:t>Good morning!</a:t>
            </a:r>
            <a:endParaRPr kumimoji="0" sz="28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sp>
        <p:nvSpPr>
          <p:cNvPr id="34" name="Google Shape;400;p18">
            <a:extLst>
              <a:ext uri="{FF2B5EF4-FFF2-40B4-BE49-F238E27FC236}">
                <a16:creationId xmlns:a16="http://schemas.microsoft.com/office/drawing/2014/main" id="{5B04746A-D252-4A05-9F04-AFC11CADA7E3}"/>
              </a:ext>
            </a:extLst>
          </p:cNvPr>
          <p:cNvSpPr txBox="1"/>
          <p:nvPr/>
        </p:nvSpPr>
        <p:spPr>
          <a:xfrm>
            <a:off x="438744" y="1380347"/>
            <a:ext cx="3750069" cy="5385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9999"/>
                </a:solidFill>
                <a:effectLst/>
                <a:uLnTx/>
                <a:uFillTx/>
                <a:latin typeface="Century Gothic"/>
                <a:ea typeface="Century Gothic"/>
                <a:cs typeface="Century Gothic"/>
                <a:sym typeface="Century Gothic"/>
              </a:rPr>
              <a:t>Good afternoon!</a:t>
            </a:r>
            <a:endParaRPr kumimoji="0" sz="28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sp>
        <p:nvSpPr>
          <p:cNvPr id="36" name="Google Shape;402;p18">
            <a:extLst>
              <a:ext uri="{FF2B5EF4-FFF2-40B4-BE49-F238E27FC236}">
                <a16:creationId xmlns:a16="http://schemas.microsoft.com/office/drawing/2014/main" id="{E2C435E9-D74C-49C6-8F11-7B5794CD3C3B}"/>
              </a:ext>
            </a:extLst>
          </p:cNvPr>
          <p:cNvSpPr txBox="1"/>
          <p:nvPr/>
        </p:nvSpPr>
        <p:spPr>
          <a:xfrm>
            <a:off x="5215433" y="1019954"/>
            <a:ext cx="469177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9999"/>
                </a:solidFill>
                <a:effectLst/>
                <a:uLnTx/>
                <a:uFillTx/>
                <a:latin typeface="Century Gothic"/>
                <a:ea typeface="Century Gothic"/>
                <a:cs typeface="Century Gothic"/>
                <a:sym typeface="Century Gothic"/>
              </a:rPr>
              <a:t>How are you (in general)?</a:t>
            </a:r>
            <a:endParaRPr kumimoji="0" sz="16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sp>
        <p:nvSpPr>
          <p:cNvPr id="37" name="Google Shape;403;p18">
            <a:extLst>
              <a:ext uri="{FF2B5EF4-FFF2-40B4-BE49-F238E27FC236}">
                <a16:creationId xmlns:a16="http://schemas.microsoft.com/office/drawing/2014/main" id="{868FC05F-C849-441C-B45B-D15CBAC3C08E}"/>
              </a:ext>
            </a:extLst>
          </p:cNvPr>
          <p:cNvSpPr txBox="1"/>
          <p:nvPr/>
        </p:nvSpPr>
        <p:spPr>
          <a:xfrm>
            <a:off x="435351" y="5053276"/>
            <a:ext cx="48645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9999"/>
                </a:solidFill>
                <a:effectLst/>
                <a:uLnTx/>
                <a:uFillTx/>
                <a:latin typeface="Century Gothic"/>
                <a:ea typeface="Century Gothic"/>
                <a:cs typeface="Century Gothic"/>
                <a:sym typeface="Century Gothic"/>
              </a:rPr>
              <a:t>Who are you?</a:t>
            </a:r>
            <a:endParaRPr kumimoji="0" sz="28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41" name="Google Shape;407;p18" descr="A picture containing text, toy, doll, vector graphics&#10;&#10;Description automatically generated">
            <a:extLst>
              <a:ext uri="{FF2B5EF4-FFF2-40B4-BE49-F238E27FC236}">
                <a16:creationId xmlns:a16="http://schemas.microsoft.com/office/drawing/2014/main" id="{AB3D63CA-E33A-48D8-B8D7-0BD32CBC44E1}"/>
              </a:ext>
            </a:extLst>
          </p:cNvPr>
          <p:cNvPicPr preferRelativeResize="0"/>
          <p:nvPr/>
        </p:nvPicPr>
        <p:blipFill rotWithShape="1">
          <a:blip r:embed="rId3">
            <a:alphaModFix/>
          </a:blip>
          <a:srcRect/>
          <a:stretch/>
        </p:blipFill>
        <p:spPr>
          <a:xfrm>
            <a:off x="2646174" y="5606848"/>
            <a:ext cx="571185" cy="930501"/>
          </a:xfrm>
          <a:prstGeom prst="rect">
            <a:avLst/>
          </a:prstGeom>
          <a:noFill/>
          <a:ln>
            <a:noFill/>
          </a:ln>
        </p:spPr>
      </p:pic>
      <p:pic>
        <p:nvPicPr>
          <p:cNvPr id="42" name="Google Shape;408;p18">
            <a:extLst>
              <a:ext uri="{FF2B5EF4-FFF2-40B4-BE49-F238E27FC236}">
                <a16:creationId xmlns:a16="http://schemas.microsoft.com/office/drawing/2014/main" id="{BFFD948B-CFBD-490F-8844-F31353E0B206}"/>
              </a:ext>
            </a:extLst>
          </p:cNvPr>
          <p:cNvPicPr preferRelativeResize="0"/>
          <p:nvPr/>
        </p:nvPicPr>
        <p:blipFill rotWithShape="1">
          <a:blip r:embed="rId5">
            <a:clrChange>
              <a:clrFrom>
                <a:srgbClr val="000000">
                  <a:alpha val="0"/>
                </a:srgbClr>
              </a:clrFrom>
              <a:clrTo>
                <a:srgbClr val="000000">
                  <a:alpha val="0"/>
                </a:srgbClr>
              </a:clrTo>
            </a:clrChange>
            <a:alphaModFix/>
          </a:blip>
          <a:srcRect r="62362"/>
          <a:stretch/>
        </p:blipFill>
        <p:spPr>
          <a:xfrm>
            <a:off x="3518163" y="977558"/>
            <a:ext cx="519739" cy="892639"/>
          </a:xfrm>
          <a:prstGeom prst="rect">
            <a:avLst/>
          </a:prstGeom>
          <a:noFill/>
          <a:ln>
            <a:noFill/>
          </a:ln>
        </p:spPr>
      </p:pic>
      <p:pic>
        <p:nvPicPr>
          <p:cNvPr id="43" name="Google Shape;409;p18" descr="A picture containing text, toy, doll, vector graphics&#10;&#10;Description automatically generated">
            <a:extLst>
              <a:ext uri="{FF2B5EF4-FFF2-40B4-BE49-F238E27FC236}">
                <a16:creationId xmlns:a16="http://schemas.microsoft.com/office/drawing/2014/main" id="{3618F04A-29A2-4B78-9902-1097632CBC32}"/>
              </a:ext>
            </a:extLst>
          </p:cNvPr>
          <p:cNvPicPr preferRelativeResize="0"/>
          <p:nvPr/>
        </p:nvPicPr>
        <p:blipFill rotWithShape="1">
          <a:blip r:embed="rId3">
            <a:alphaModFix/>
          </a:blip>
          <a:srcRect/>
          <a:stretch/>
        </p:blipFill>
        <p:spPr>
          <a:xfrm>
            <a:off x="1602822" y="1819673"/>
            <a:ext cx="501914" cy="764519"/>
          </a:xfrm>
          <a:prstGeom prst="rect">
            <a:avLst/>
          </a:prstGeom>
          <a:noFill/>
          <a:ln>
            <a:noFill/>
          </a:ln>
        </p:spPr>
      </p:pic>
      <p:pic>
        <p:nvPicPr>
          <p:cNvPr id="47" name="Google Shape;414;p18">
            <a:extLst>
              <a:ext uri="{FF2B5EF4-FFF2-40B4-BE49-F238E27FC236}">
                <a16:creationId xmlns:a16="http://schemas.microsoft.com/office/drawing/2014/main" id="{2498AAAD-F5C8-4274-932B-74D010D75BC7}"/>
              </a:ext>
            </a:extLst>
          </p:cNvPr>
          <p:cNvPicPr preferRelativeResize="0"/>
          <p:nvPr/>
        </p:nvPicPr>
        <p:blipFill rotWithShape="1">
          <a:blip r:embed="rId5">
            <a:clrChange>
              <a:clrFrom>
                <a:srgbClr val="FFFFFF"/>
              </a:clrFrom>
              <a:clrTo>
                <a:srgbClr val="FFFFFF">
                  <a:alpha val="0"/>
                </a:srgbClr>
              </a:clrTo>
            </a:clrChange>
            <a:alphaModFix/>
          </a:blip>
          <a:srcRect/>
          <a:stretch/>
        </p:blipFill>
        <p:spPr>
          <a:xfrm>
            <a:off x="9966694" y="797988"/>
            <a:ext cx="1380899" cy="1016245"/>
          </a:xfrm>
          <a:prstGeom prst="rect">
            <a:avLst/>
          </a:prstGeom>
          <a:noFill/>
          <a:ln>
            <a:noFill/>
          </a:ln>
        </p:spPr>
      </p:pic>
      <p:pic>
        <p:nvPicPr>
          <p:cNvPr id="48" name="Google Shape;415;p18" descr="A picture containing text, toy, doll, vector graphics&#10;&#10;Description automatically generated">
            <a:extLst>
              <a:ext uri="{FF2B5EF4-FFF2-40B4-BE49-F238E27FC236}">
                <a16:creationId xmlns:a16="http://schemas.microsoft.com/office/drawing/2014/main" id="{2B7C4462-34CC-4EEF-B663-3810CB70E4B8}"/>
              </a:ext>
            </a:extLst>
          </p:cNvPr>
          <p:cNvPicPr preferRelativeResize="0"/>
          <p:nvPr/>
        </p:nvPicPr>
        <p:blipFill rotWithShape="1">
          <a:blip r:embed="rId3">
            <a:alphaModFix/>
          </a:blip>
          <a:srcRect/>
          <a:stretch/>
        </p:blipFill>
        <p:spPr>
          <a:xfrm>
            <a:off x="10337217" y="793660"/>
            <a:ext cx="501914" cy="953423"/>
          </a:xfrm>
          <a:prstGeom prst="rect">
            <a:avLst/>
          </a:prstGeom>
          <a:noFill/>
          <a:ln>
            <a:noFill/>
          </a:ln>
        </p:spPr>
      </p:pic>
      <p:sp>
        <p:nvSpPr>
          <p:cNvPr id="50" name="Google Shape;417;p18">
            <a:extLst>
              <a:ext uri="{FF2B5EF4-FFF2-40B4-BE49-F238E27FC236}">
                <a16:creationId xmlns:a16="http://schemas.microsoft.com/office/drawing/2014/main" id="{4069FC1D-DEC7-4338-AB5F-D9B406785A41}"/>
              </a:ext>
            </a:extLst>
          </p:cNvPr>
          <p:cNvSpPr/>
          <p:nvPr/>
        </p:nvSpPr>
        <p:spPr>
          <a:xfrm>
            <a:off x="9873256" y="5968024"/>
            <a:ext cx="947771" cy="670610"/>
          </a:xfrm>
          <a:prstGeom prst="roundRect">
            <a:avLst>
              <a:gd name="adj" fmla="val 16667"/>
            </a:avLst>
          </a:prstGeom>
          <a:solidFill>
            <a:srgbClr val="92D050"/>
          </a:solidFill>
          <a:ln w="127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muy</a:t>
            </a:r>
            <a:endParaRPr kumimoji="0" sz="23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1" u="none" strike="noStrike" kern="1200" cap="none" spc="0" normalizeH="0" baseline="0" noProof="0">
                <a:ln>
                  <a:noFill/>
                </a:ln>
                <a:solidFill>
                  <a:srgbClr val="002060"/>
                </a:solidFill>
                <a:effectLst/>
                <a:uLnTx/>
                <a:uFillTx/>
                <a:latin typeface="Century Gothic"/>
                <a:ea typeface="Century Gothic"/>
                <a:cs typeface="Century Gothic"/>
                <a:sym typeface="Century Gothic"/>
              </a:rPr>
              <a:t>very</a:t>
            </a:r>
            <a:endParaRPr kumimoji="0" sz="1700" b="0" i="1" u="none" strike="noStrike" kern="1200" cap="none" spc="0" normalizeH="0" baseline="0" noProof="0">
              <a:ln>
                <a:noFill/>
              </a:ln>
              <a:solidFill>
                <a:srgbClr val="002060"/>
              </a:solidFill>
              <a:effectLst/>
              <a:uLnTx/>
              <a:uFillTx/>
              <a:latin typeface="Century Gothic"/>
              <a:ea typeface="Century Gothic"/>
              <a:cs typeface="Century Gothic"/>
              <a:sym typeface="Century Gothic"/>
            </a:endParaRPr>
          </a:p>
        </p:txBody>
      </p:sp>
      <p:sp>
        <p:nvSpPr>
          <p:cNvPr id="51" name="Google Shape;342;p47">
            <a:extLst>
              <a:ext uri="{FF2B5EF4-FFF2-40B4-BE49-F238E27FC236}">
                <a16:creationId xmlns:a16="http://schemas.microsoft.com/office/drawing/2014/main" id="{000DD13E-C1D0-4B8F-8C29-8DC99CC2C62E}"/>
              </a:ext>
            </a:extLst>
          </p:cNvPr>
          <p:cNvSpPr/>
          <p:nvPr/>
        </p:nvSpPr>
        <p:spPr>
          <a:xfrm>
            <a:off x="11216107" y="1944684"/>
            <a:ext cx="502131" cy="4156257"/>
          </a:xfrm>
          <a:prstGeom prst="rect">
            <a:avLst/>
          </a:prstGeom>
          <a:solidFill>
            <a:srgbClr val="FF0066"/>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2" name="Google Shape;343;p47">
            <a:extLst>
              <a:ext uri="{FF2B5EF4-FFF2-40B4-BE49-F238E27FC236}">
                <a16:creationId xmlns:a16="http://schemas.microsoft.com/office/drawing/2014/main" id="{E53FE055-8C2A-4F95-BC4A-277FF5AFA286}"/>
              </a:ext>
            </a:extLst>
          </p:cNvPr>
          <p:cNvSpPr/>
          <p:nvPr/>
        </p:nvSpPr>
        <p:spPr>
          <a:xfrm>
            <a:off x="11222711" y="1923730"/>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3" name="Google Shape;344;p47">
            <a:extLst>
              <a:ext uri="{FF2B5EF4-FFF2-40B4-BE49-F238E27FC236}">
                <a16:creationId xmlns:a16="http://schemas.microsoft.com/office/drawing/2014/main" id="{24745829-2668-44DA-93F7-00AA8776DA32}"/>
              </a:ext>
            </a:extLst>
          </p:cNvPr>
          <p:cNvCxnSpPr/>
          <p:nvPr/>
        </p:nvCxnSpPr>
        <p:spPr>
          <a:xfrm>
            <a:off x="11899479" y="1933256"/>
            <a:ext cx="0" cy="4156259"/>
          </a:xfrm>
          <a:prstGeom prst="straightConnector1">
            <a:avLst/>
          </a:prstGeom>
          <a:noFill/>
          <a:ln w="28575" cap="flat" cmpd="sng">
            <a:solidFill>
              <a:srgbClr val="1E4E79"/>
            </a:solidFill>
            <a:prstDash val="solid"/>
            <a:round/>
            <a:headEnd type="none" w="sm" len="sm"/>
            <a:tailEnd type="none" w="sm" len="sm"/>
          </a:ln>
        </p:spPr>
      </p:cxnSp>
      <p:cxnSp>
        <p:nvCxnSpPr>
          <p:cNvPr id="54" name="Google Shape;345;p47">
            <a:extLst>
              <a:ext uri="{FF2B5EF4-FFF2-40B4-BE49-F238E27FC236}">
                <a16:creationId xmlns:a16="http://schemas.microsoft.com/office/drawing/2014/main" id="{F8B0A528-FFA5-47CB-8B76-6CA4D518005C}"/>
              </a:ext>
            </a:extLst>
          </p:cNvPr>
          <p:cNvCxnSpPr/>
          <p:nvPr/>
        </p:nvCxnSpPr>
        <p:spPr>
          <a:xfrm>
            <a:off x="11876870" y="1914205"/>
            <a:ext cx="216791" cy="0"/>
          </a:xfrm>
          <a:prstGeom prst="straightConnector1">
            <a:avLst/>
          </a:prstGeom>
          <a:noFill/>
          <a:ln w="28575" cap="flat" cmpd="sng">
            <a:solidFill>
              <a:srgbClr val="1E4E79"/>
            </a:solidFill>
            <a:prstDash val="solid"/>
            <a:round/>
            <a:headEnd type="none" w="sm" len="sm"/>
            <a:tailEnd type="none" w="sm" len="sm"/>
          </a:ln>
        </p:spPr>
      </p:cxnSp>
      <p:cxnSp>
        <p:nvCxnSpPr>
          <p:cNvPr id="55" name="Google Shape;346;p47">
            <a:extLst>
              <a:ext uri="{FF2B5EF4-FFF2-40B4-BE49-F238E27FC236}">
                <a16:creationId xmlns:a16="http://schemas.microsoft.com/office/drawing/2014/main" id="{2ED0F59F-D646-4D6A-BAA4-8D7004BE6459}"/>
              </a:ext>
            </a:extLst>
          </p:cNvPr>
          <p:cNvCxnSpPr/>
          <p:nvPr/>
        </p:nvCxnSpPr>
        <p:spPr>
          <a:xfrm>
            <a:off x="11899480" y="6089514"/>
            <a:ext cx="216791" cy="0"/>
          </a:xfrm>
          <a:prstGeom prst="straightConnector1">
            <a:avLst/>
          </a:prstGeom>
          <a:noFill/>
          <a:ln w="28575" cap="flat" cmpd="sng">
            <a:solidFill>
              <a:srgbClr val="1E4E79"/>
            </a:solidFill>
            <a:prstDash val="solid"/>
            <a:round/>
            <a:headEnd type="none" w="sm" len="sm"/>
            <a:tailEnd type="none" w="sm" len="sm"/>
          </a:ln>
        </p:spPr>
      </p:cxnSp>
      <p:sp>
        <p:nvSpPr>
          <p:cNvPr id="78" name="Google Shape;347;p47">
            <a:extLst>
              <a:ext uri="{FF2B5EF4-FFF2-40B4-BE49-F238E27FC236}">
                <a16:creationId xmlns:a16="http://schemas.microsoft.com/office/drawing/2014/main" id="{05AFE909-9D3E-4E4C-8CBA-663AE6ED140A}"/>
              </a:ext>
            </a:extLst>
          </p:cNvPr>
          <p:cNvSpPr txBox="1"/>
          <p:nvPr/>
        </p:nvSpPr>
        <p:spPr>
          <a:xfrm>
            <a:off x="11891150" y="3684298"/>
            <a:ext cx="278839"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600" b="1" i="0" u="none" strike="noStrike" kern="1200" cap="none" spc="0" normalizeH="0" baseline="0" noProof="0">
                <a:ln>
                  <a:noFill/>
                </a:ln>
                <a:solidFill>
                  <a:srgbClr val="1E4E79"/>
                </a:solidFill>
                <a:effectLst/>
                <a:uLnTx/>
                <a:uFillTx/>
                <a:latin typeface="Century Gothic"/>
                <a:ea typeface="Century Gothic"/>
                <a:cs typeface="Century Gothic"/>
                <a:sym typeface="Century Gothic"/>
              </a:rPr>
              <a:t>S</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348;p47">
            <a:extLst>
              <a:ext uri="{FF2B5EF4-FFF2-40B4-BE49-F238E27FC236}">
                <a16:creationId xmlns:a16="http://schemas.microsoft.com/office/drawing/2014/main" id="{5A53F611-C74B-429C-9704-8BAD2758F1C2}"/>
              </a:ext>
            </a:extLst>
          </p:cNvPr>
          <p:cNvSpPr txBox="1"/>
          <p:nvPr/>
        </p:nvSpPr>
        <p:spPr>
          <a:xfrm>
            <a:off x="11861525" y="1967583"/>
            <a:ext cx="957385"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400" b="1" i="0" u="none" strike="noStrike" kern="120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1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0" name="Google Shape;349;p47">
            <a:extLst>
              <a:ext uri="{FF2B5EF4-FFF2-40B4-BE49-F238E27FC236}">
                <a16:creationId xmlns:a16="http://schemas.microsoft.com/office/drawing/2014/main" id="{A47A41F2-DB6C-4623-B15E-6A8A0BFE7479}"/>
              </a:ext>
            </a:extLst>
          </p:cNvPr>
          <p:cNvSpPr txBox="1"/>
          <p:nvPr/>
        </p:nvSpPr>
        <p:spPr>
          <a:xfrm>
            <a:off x="11925294" y="5683245"/>
            <a:ext cx="872611"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400" b="1" i="0" u="none" strike="noStrike" kern="1200" cap="none" spc="0" normalizeH="0" baseline="0" noProof="0">
                <a:ln>
                  <a:noFill/>
                </a:ln>
                <a:solidFill>
                  <a:srgbClr val="1E4E79"/>
                </a:solidFill>
                <a:effectLst/>
                <a:uLnTx/>
                <a:uFillTx/>
                <a:latin typeface="Century Gothic"/>
                <a:ea typeface="Century Gothic"/>
                <a:cs typeface="Century Gothic"/>
                <a:sym typeface="Century Gothic"/>
              </a:rPr>
              <a:t>0</a:t>
            </a:r>
            <a:endParaRPr kumimoji="0" sz="11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1" name="Google Shape;350;p47">
            <a:extLst>
              <a:ext uri="{FF2B5EF4-FFF2-40B4-BE49-F238E27FC236}">
                <a16:creationId xmlns:a16="http://schemas.microsoft.com/office/drawing/2014/main" id="{4232FFF6-8DF6-4C5A-B246-74FDCAD838EC}"/>
              </a:ext>
            </a:extLst>
          </p:cNvPr>
          <p:cNvSpPr/>
          <p:nvPr/>
        </p:nvSpPr>
        <p:spPr>
          <a:xfrm>
            <a:off x="11021317" y="631993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352"/>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82" name="TextBox 81">
            <a:hlinkClick r:id="" action="ppaction://noaction">
              <a:snd r:embed="rId6" name="8_1.wav"/>
            </a:hlinkClick>
            <a:extLst>
              <a:ext uri="{FF2B5EF4-FFF2-40B4-BE49-F238E27FC236}">
                <a16:creationId xmlns:a16="http://schemas.microsoft.com/office/drawing/2014/main" id="{158A3A9F-510E-4667-8591-32CC5272EB8A}"/>
              </a:ext>
            </a:extLst>
          </p:cNvPr>
          <p:cNvSpPr txBox="1"/>
          <p:nvPr/>
        </p:nvSpPr>
        <p:spPr>
          <a:xfrm>
            <a:off x="3120169" y="115665"/>
            <a:ext cx="76370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Con </a:t>
            </a:r>
            <a:r>
              <a:rPr kumimoji="0" lang="en-GB" sz="2800" b="1" i="0" u="none" strike="noStrike" kern="1200" cap="none" spc="0" normalizeH="0" baseline="0" noProof="0" dirty="0" err="1">
                <a:ln>
                  <a:noFill/>
                </a:ln>
                <a:solidFill>
                  <a:srgbClr val="1F3864"/>
                </a:solidFill>
                <a:effectLst/>
                <a:uLnTx/>
                <a:uFillTx/>
                <a:latin typeface="Century Gothic"/>
                <a:ea typeface="Century Gothic"/>
                <a:cs typeface="Century Gothic"/>
                <a:sym typeface="Century Gothic"/>
              </a:rPr>
              <a:t>tu</a:t>
            </a:r>
            <a:r>
              <a:rPr kumimoji="0" lang="en-GB" sz="2800" b="1"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err="1">
                <a:ln>
                  <a:noFill/>
                </a:ln>
                <a:solidFill>
                  <a:srgbClr val="1F3864"/>
                </a:solidFill>
                <a:effectLst/>
                <a:uLnTx/>
                <a:uFillTx/>
                <a:latin typeface="Century Gothic"/>
                <a:ea typeface="Century Gothic"/>
                <a:cs typeface="Century Gothic"/>
                <a:sym typeface="Century Gothic"/>
              </a:rPr>
              <a:t>compañero</a:t>
            </a:r>
            <a:r>
              <a:rPr kumimoji="0" lang="en-GB" sz="2800" b="1"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/a, </a:t>
            </a:r>
            <a:r>
              <a:rPr kumimoji="0" lang="en-GB" sz="2800" b="1" i="0" u="none" strike="noStrike" kern="1200" cap="none" spc="0" normalizeH="0" baseline="0" noProof="0" dirty="0" err="1">
                <a:ln>
                  <a:noFill/>
                </a:ln>
                <a:solidFill>
                  <a:srgbClr val="1F3864"/>
                </a:solidFill>
                <a:effectLst/>
                <a:uLnTx/>
                <a:uFillTx/>
                <a:latin typeface="Century Gothic"/>
                <a:ea typeface="Century Gothic"/>
                <a:cs typeface="Century Gothic"/>
                <a:sym typeface="Century Gothic"/>
              </a:rPr>
              <a:t>habla</a:t>
            </a:r>
            <a:r>
              <a:rPr kumimoji="0" lang="en-GB" sz="2800" b="1"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0" name="Google Shape;406;p18">
            <a:extLst>
              <a:ext uri="{FF2B5EF4-FFF2-40B4-BE49-F238E27FC236}">
                <a16:creationId xmlns:a16="http://schemas.microsoft.com/office/drawing/2014/main" id="{C31AD74A-E898-4F3B-BC82-AF2A200800EE}"/>
              </a:ext>
            </a:extLst>
          </p:cNvPr>
          <p:cNvSpPr txBox="1"/>
          <p:nvPr/>
        </p:nvSpPr>
        <p:spPr>
          <a:xfrm>
            <a:off x="5275857" y="1521165"/>
            <a:ext cx="4708625" cy="564963"/>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002060"/>
              </a:buClr>
              <a:buSzPts val="2000"/>
              <a:buFont typeface="Century Gothic"/>
              <a:buNone/>
              <a:tabLst/>
              <a:defRPr/>
            </a:pP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am … (in general)</a:t>
            </a:r>
            <a:endParaRPr kumimoji="0"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9" name="Google Shape;416;p18" descr="A picture containing text, toy, doll, vector graphics&#10;&#10;Description automatically generated">
            <a:extLst>
              <a:ext uri="{FF2B5EF4-FFF2-40B4-BE49-F238E27FC236}">
                <a16:creationId xmlns:a16="http://schemas.microsoft.com/office/drawing/2014/main" id="{B0E29CE8-34D3-440B-9B0D-A7381E8F6CD1}"/>
              </a:ext>
            </a:extLst>
          </p:cNvPr>
          <p:cNvPicPr preferRelativeResize="0"/>
          <p:nvPr/>
        </p:nvPicPr>
        <p:blipFill rotWithShape="1">
          <a:blip r:embed="rId3">
            <a:alphaModFix/>
          </a:blip>
          <a:srcRect/>
          <a:stretch/>
        </p:blipFill>
        <p:spPr>
          <a:xfrm>
            <a:off x="8860100" y="1508908"/>
            <a:ext cx="501914" cy="764519"/>
          </a:xfrm>
          <a:prstGeom prst="rect">
            <a:avLst/>
          </a:prstGeom>
          <a:noFill/>
          <a:ln>
            <a:noFill/>
          </a:ln>
        </p:spPr>
      </p:pic>
      <p:pic>
        <p:nvPicPr>
          <p:cNvPr id="56" name="Google Shape;409;p18" descr="A picture containing text, toy, doll, vector graphics&#10;&#10;Description automatically generated">
            <a:extLst>
              <a:ext uri="{FF2B5EF4-FFF2-40B4-BE49-F238E27FC236}">
                <a16:creationId xmlns:a16="http://schemas.microsoft.com/office/drawing/2014/main" id="{67197814-0B29-4D1A-964D-8EF098643F37}"/>
              </a:ext>
            </a:extLst>
          </p:cNvPr>
          <p:cNvPicPr preferRelativeResize="0"/>
          <p:nvPr/>
        </p:nvPicPr>
        <p:blipFill rotWithShape="1">
          <a:blip r:embed="rId3">
            <a:alphaModFix/>
          </a:blip>
          <a:srcRect/>
          <a:stretch/>
        </p:blipFill>
        <p:spPr>
          <a:xfrm>
            <a:off x="4018218" y="894369"/>
            <a:ext cx="501914" cy="953423"/>
          </a:xfrm>
          <a:prstGeom prst="rect">
            <a:avLst/>
          </a:prstGeom>
          <a:noFill/>
          <a:ln>
            <a:noFill/>
          </a:ln>
        </p:spPr>
      </p:pic>
      <p:pic>
        <p:nvPicPr>
          <p:cNvPr id="57" name="Google Shape;408;p18">
            <a:extLst>
              <a:ext uri="{FF2B5EF4-FFF2-40B4-BE49-F238E27FC236}">
                <a16:creationId xmlns:a16="http://schemas.microsoft.com/office/drawing/2014/main" id="{AD407087-C57E-4AAF-8C7E-6FEEFBB84F3D}"/>
              </a:ext>
            </a:extLst>
          </p:cNvPr>
          <p:cNvPicPr preferRelativeResize="0"/>
          <p:nvPr/>
        </p:nvPicPr>
        <p:blipFill rotWithShape="1">
          <a:blip r:embed="rId5">
            <a:clrChange>
              <a:clrFrom>
                <a:srgbClr val="000000">
                  <a:alpha val="0"/>
                </a:srgbClr>
              </a:clrFrom>
              <a:clrTo>
                <a:srgbClr val="000000">
                  <a:alpha val="0"/>
                </a:srgbClr>
              </a:clrTo>
            </a:clrChange>
            <a:alphaModFix/>
          </a:blip>
          <a:srcRect r="62362"/>
          <a:stretch/>
        </p:blipFill>
        <p:spPr>
          <a:xfrm>
            <a:off x="4483520" y="2874183"/>
            <a:ext cx="519739" cy="892639"/>
          </a:xfrm>
          <a:prstGeom prst="rect">
            <a:avLst/>
          </a:prstGeom>
          <a:noFill/>
          <a:ln>
            <a:noFill/>
          </a:ln>
        </p:spPr>
      </p:pic>
      <p:pic>
        <p:nvPicPr>
          <p:cNvPr id="58" name="Google Shape;409;p18" descr="A picture containing text, toy, doll, vector graphics&#10;&#10;Description automatically generated">
            <a:extLst>
              <a:ext uri="{FF2B5EF4-FFF2-40B4-BE49-F238E27FC236}">
                <a16:creationId xmlns:a16="http://schemas.microsoft.com/office/drawing/2014/main" id="{6B9A043D-5A52-4DB0-993C-67C1173A784E}"/>
              </a:ext>
            </a:extLst>
          </p:cNvPr>
          <p:cNvPicPr preferRelativeResize="0"/>
          <p:nvPr/>
        </p:nvPicPr>
        <p:blipFill rotWithShape="1">
          <a:blip r:embed="rId3">
            <a:alphaModFix/>
          </a:blip>
          <a:srcRect/>
          <a:stretch/>
        </p:blipFill>
        <p:spPr>
          <a:xfrm>
            <a:off x="4924632" y="2767630"/>
            <a:ext cx="501914" cy="953423"/>
          </a:xfrm>
          <a:prstGeom prst="rect">
            <a:avLst/>
          </a:prstGeom>
          <a:noFill/>
          <a:ln>
            <a:noFill/>
          </a:ln>
        </p:spPr>
      </p:pic>
      <p:pic>
        <p:nvPicPr>
          <p:cNvPr id="59" name="Google Shape;408;p18">
            <a:extLst>
              <a:ext uri="{FF2B5EF4-FFF2-40B4-BE49-F238E27FC236}">
                <a16:creationId xmlns:a16="http://schemas.microsoft.com/office/drawing/2014/main" id="{768678E8-28F9-4A45-91BF-0CB65641BF9A}"/>
              </a:ext>
            </a:extLst>
          </p:cNvPr>
          <p:cNvPicPr preferRelativeResize="0"/>
          <p:nvPr/>
        </p:nvPicPr>
        <p:blipFill rotWithShape="1">
          <a:blip r:embed="rId5">
            <a:clrChange>
              <a:clrFrom>
                <a:srgbClr val="000000">
                  <a:alpha val="0"/>
                </a:srgbClr>
              </a:clrFrom>
              <a:clrTo>
                <a:srgbClr val="000000">
                  <a:alpha val="0"/>
                </a:srgbClr>
              </a:clrTo>
            </a:clrChange>
            <a:alphaModFix/>
          </a:blip>
          <a:srcRect r="62362"/>
          <a:stretch/>
        </p:blipFill>
        <p:spPr>
          <a:xfrm>
            <a:off x="3275639" y="4760367"/>
            <a:ext cx="519739" cy="892639"/>
          </a:xfrm>
          <a:prstGeom prst="rect">
            <a:avLst/>
          </a:prstGeom>
          <a:noFill/>
          <a:ln>
            <a:noFill/>
          </a:ln>
        </p:spPr>
      </p:pic>
      <p:pic>
        <p:nvPicPr>
          <p:cNvPr id="60" name="Google Shape;409;p18" descr="A picture containing text, toy, doll, vector graphics&#10;&#10;Description automatically generated">
            <a:extLst>
              <a:ext uri="{FF2B5EF4-FFF2-40B4-BE49-F238E27FC236}">
                <a16:creationId xmlns:a16="http://schemas.microsoft.com/office/drawing/2014/main" id="{EE7C1DDD-0C3A-4E26-BC23-3F73AD0B8B6B}"/>
              </a:ext>
            </a:extLst>
          </p:cNvPr>
          <p:cNvPicPr preferRelativeResize="0"/>
          <p:nvPr/>
        </p:nvPicPr>
        <p:blipFill rotWithShape="1">
          <a:blip r:embed="rId3">
            <a:alphaModFix/>
          </a:blip>
          <a:srcRect/>
          <a:stretch/>
        </p:blipFill>
        <p:spPr>
          <a:xfrm>
            <a:off x="3743138" y="4699583"/>
            <a:ext cx="501914" cy="953423"/>
          </a:xfrm>
          <a:prstGeom prst="rect">
            <a:avLst/>
          </a:prstGeom>
          <a:noFill/>
          <a:ln>
            <a:noFill/>
          </a:ln>
        </p:spPr>
      </p:pic>
      <p:sp>
        <p:nvSpPr>
          <p:cNvPr id="61" name="Oval 60">
            <a:extLst>
              <a:ext uri="{FF2B5EF4-FFF2-40B4-BE49-F238E27FC236}">
                <a16:creationId xmlns:a16="http://schemas.microsoft.com/office/drawing/2014/main" id="{F95CA4A6-7C5D-415C-AFDE-BF269C834FEF}"/>
              </a:ext>
            </a:extLst>
          </p:cNvPr>
          <p:cNvSpPr/>
          <p:nvPr/>
        </p:nvSpPr>
        <p:spPr>
          <a:xfrm>
            <a:off x="48866" y="981594"/>
            <a:ext cx="389921" cy="323261"/>
          </a:xfrm>
          <a:prstGeom prst="ellipse">
            <a:avLst/>
          </a:prstGeom>
          <a:solidFill>
            <a:srgbClr val="00B050"/>
          </a:solid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FFFFF"/>
                </a:solidFill>
                <a:effectLst/>
                <a:uLnTx/>
                <a:uFillTx/>
                <a:latin typeface="Century Gothic" panose="020B0502020202020204" pitchFamily="34" charset="0"/>
                <a:ea typeface="+mn-ea"/>
                <a:cs typeface="+mn-cs"/>
              </a:rPr>
              <a:t>1</a:t>
            </a:r>
          </a:p>
        </p:txBody>
      </p:sp>
      <p:sp>
        <p:nvSpPr>
          <p:cNvPr id="62" name="Oval 61">
            <a:extLst>
              <a:ext uri="{FF2B5EF4-FFF2-40B4-BE49-F238E27FC236}">
                <a16:creationId xmlns:a16="http://schemas.microsoft.com/office/drawing/2014/main" id="{C5F949CA-DB27-427A-B6FC-FABCEC53680A}"/>
              </a:ext>
            </a:extLst>
          </p:cNvPr>
          <p:cNvSpPr/>
          <p:nvPr/>
        </p:nvSpPr>
        <p:spPr>
          <a:xfrm>
            <a:off x="48866" y="3133717"/>
            <a:ext cx="389921" cy="323261"/>
          </a:xfrm>
          <a:prstGeom prst="ellipse">
            <a:avLst/>
          </a:prstGeom>
          <a:solidFill>
            <a:srgbClr val="00B050"/>
          </a:solid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FFFFF"/>
                </a:solidFill>
                <a:effectLst/>
                <a:uLnTx/>
                <a:uFillTx/>
                <a:latin typeface="Century Gothic" panose="020B0502020202020204" pitchFamily="34" charset="0"/>
                <a:ea typeface="+mn-ea"/>
                <a:cs typeface="+mn-cs"/>
              </a:rPr>
              <a:t>2</a:t>
            </a:r>
          </a:p>
        </p:txBody>
      </p:sp>
      <p:sp>
        <p:nvSpPr>
          <p:cNvPr id="63" name="Oval 62">
            <a:extLst>
              <a:ext uri="{FF2B5EF4-FFF2-40B4-BE49-F238E27FC236}">
                <a16:creationId xmlns:a16="http://schemas.microsoft.com/office/drawing/2014/main" id="{4564295A-9928-43A9-AA04-68147F84EFB1}"/>
              </a:ext>
            </a:extLst>
          </p:cNvPr>
          <p:cNvSpPr/>
          <p:nvPr/>
        </p:nvSpPr>
        <p:spPr>
          <a:xfrm>
            <a:off x="59148" y="5144959"/>
            <a:ext cx="389921" cy="323261"/>
          </a:xfrm>
          <a:prstGeom prst="ellipse">
            <a:avLst/>
          </a:prstGeom>
          <a:solidFill>
            <a:srgbClr val="00B050"/>
          </a:solid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FFFFF"/>
                </a:solidFill>
                <a:effectLst/>
                <a:uLnTx/>
                <a:uFillTx/>
                <a:latin typeface="Century Gothic" panose="020B0502020202020204" pitchFamily="34" charset="0"/>
                <a:ea typeface="+mn-ea"/>
                <a:cs typeface="+mn-cs"/>
              </a:rPr>
              <a:t>3</a:t>
            </a:r>
          </a:p>
        </p:txBody>
      </p:sp>
      <p:sp>
        <p:nvSpPr>
          <p:cNvPr id="64" name="Oval 63">
            <a:extLst>
              <a:ext uri="{FF2B5EF4-FFF2-40B4-BE49-F238E27FC236}">
                <a16:creationId xmlns:a16="http://schemas.microsoft.com/office/drawing/2014/main" id="{C54FE379-683E-4E17-8BC7-5BC83DDBE993}"/>
              </a:ext>
            </a:extLst>
          </p:cNvPr>
          <p:cNvSpPr/>
          <p:nvPr/>
        </p:nvSpPr>
        <p:spPr>
          <a:xfrm>
            <a:off x="4836425" y="1141348"/>
            <a:ext cx="389921" cy="323261"/>
          </a:xfrm>
          <a:prstGeom prst="ellipse">
            <a:avLst/>
          </a:prstGeom>
          <a:solidFill>
            <a:srgbClr val="00B050"/>
          </a:solid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FFFFF"/>
                </a:solidFill>
                <a:effectLst/>
                <a:uLnTx/>
                <a:uFillTx/>
                <a:latin typeface="Century Gothic" panose="020B0502020202020204" pitchFamily="34" charset="0"/>
                <a:ea typeface="+mn-ea"/>
                <a:cs typeface="+mn-cs"/>
              </a:rPr>
              <a:t>4</a:t>
            </a:r>
          </a:p>
        </p:txBody>
      </p:sp>
      <p:sp>
        <p:nvSpPr>
          <p:cNvPr id="44" name="Google Shape;167;p2">
            <a:extLst>
              <a:ext uri="{FF2B5EF4-FFF2-40B4-BE49-F238E27FC236}">
                <a16:creationId xmlns:a16="http://schemas.microsoft.com/office/drawing/2014/main" id="{6EC931E7-68E6-4815-B208-25D07624C8BC}"/>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 name="Rectangle: Rounded Corners 2">
            <a:hlinkClick r:id="" action="ppaction://noaction">
              <a:snd r:embed="rId7" name="8_2.wav"/>
            </a:hlinkClick>
            <a:extLst>
              <a:ext uri="{FF2B5EF4-FFF2-40B4-BE49-F238E27FC236}">
                <a16:creationId xmlns:a16="http://schemas.microsoft.com/office/drawing/2014/main" id="{8619A659-6E4C-C65A-DAF7-4E2DB5BADEB8}"/>
              </a:ext>
            </a:extLst>
          </p:cNvPr>
          <p:cNvSpPr/>
          <p:nvPr/>
        </p:nvSpPr>
        <p:spPr>
          <a:xfrm>
            <a:off x="7383484" y="2549309"/>
            <a:ext cx="246685" cy="1571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Rectangle: Rounded Corners 45">
            <a:hlinkClick r:id="" action="ppaction://noaction">
              <a:snd r:embed="rId8" name="8_3.wav"/>
            </a:hlinkClick>
            <a:extLst>
              <a:ext uri="{FF2B5EF4-FFF2-40B4-BE49-F238E27FC236}">
                <a16:creationId xmlns:a16="http://schemas.microsoft.com/office/drawing/2014/main" id="{581DA73C-4B04-6E25-38F4-4F9E4622E853}"/>
              </a:ext>
            </a:extLst>
          </p:cNvPr>
          <p:cNvSpPr/>
          <p:nvPr/>
        </p:nvSpPr>
        <p:spPr>
          <a:xfrm>
            <a:off x="7373355" y="2899780"/>
            <a:ext cx="246685" cy="1571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Rectangle: Rounded Corners 64">
            <a:hlinkClick r:id="" action="ppaction://noaction">
              <a:snd r:embed="rId9" name="8_4.wav"/>
            </a:hlinkClick>
            <a:extLst>
              <a:ext uri="{FF2B5EF4-FFF2-40B4-BE49-F238E27FC236}">
                <a16:creationId xmlns:a16="http://schemas.microsoft.com/office/drawing/2014/main" id="{62F69CEA-FD59-B80E-1DE7-20959523C27C}"/>
              </a:ext>
            </a:extLst>
          </p:cNvPr>
          <p:cNvSpPr/>
          <p:nvPr/>
        </p:nvSpPr>
        <p:spPr>
          <a:xfrm>
            <a:off x="7373354" y="3264885"/>
            <a:ext cx="246685" cy="1571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 name="Rectangle: Rounded Corners 65">
            <a:hlinkClick r:id="" action="ppaction://noaction">
              <a:snd r:embed="rId10" name="8_5.wav"/>
            </a:hlinkClick>
            <a:extLst>
              <a:ext uri="{FF2B5EF4-FFF2-40B4-BE49-F238E27FC236}">
                <a16:creationId xmlns:a16="http://schemas.microsoft.com/office/drawing/2014/main" id="{5E00074B-1573-CF95-4DEA-7C411B15BCF2}"/>
              </a:ext>
            </a:extLst>
          </p:cNvPr>
          <p:cNvSpPr/>
          <p:nvPr/>
        </p:nvSpPr>
        <p:spPr>
          <a:xfrm>
            <a:off x="7373353" y="3655995"/>
            <a:ext cx="246685" cy="1571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 name="Rectangle: Rounded Corners 66">
            <a:hlinkClick r:id="" action="ppaction://noaction">
              <a:snd r:embed="rId11" name="8_6.wav"/>
            </a:hlinkClick>
            <a:extLst>
              <a:ext uri="{FF2B5EF4-FFF2-40B4-BE49-F238E27FC236}">
                <a16:creationId xmlns:a16="http://schemas.microsoft.com/office/drawing/2014/main" id="{336F840C-9D88-6A42-3E9D-ABFCCC425496}"/>
              </a:ext>
            </a:extLst>
          </p:cNvPr>
          <p:cNvSpPr/>
          <p:nvPr/>
        </p:nvSpPr>
        <p:spPr>
          <a:xfrm>
            <a:off x="7373352" y="4036979"/>
            <a:ext cx="246685" cy="1571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 name="Rectangle: Rounded Corners 67">
            <a:hlinkClick r:id="" action="ppaction://noaction">
              <a:snd r:embed="rId12" name="8_7.wav"/>
            </a:hlinkClick>
            <a:extLst>
              <a:ext uri="{FF2B5EF4-FFF2-40B4-BE49-F238E27FC236}">
                <a16:creationId xmlns:a16="http://schemas.microsoft.com/office/drawing/2014/main" id="{7F5FBA7B-67CB-C2BD-D649-FB0A39C24633}"/>
              </a:ext>
            </a:extLst>
          </p:cNvPr>
          <p:cNvSpPr/>
          <p:nvPr/>
        </p:nvSpPr>
        <p:spPr>
          <a:xfrm>
            <a:off x="7383484" y="4344730"/>
            <a:ext cx="246685" cy="1571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 name="Rectangle: Rounded Corners 68">
            <a:hlinkClick r:id="" action="ppaction://noaction">
              <a:snd r:embed="rId13" name="8_8.wav"/>
            </a:hlinkClick>
            <a:extLst>
              <a:ext uri="{FF2B5EF4-FFF2-40B4-BE49-F238E27FC236}">
                <a16:creationId xmlns:a16="http://schemas.microsoft.com/office/drawing/2014/main" id="{82C4EF62-3082-8FE1-D247-F9459B301054}"/>
              </a:ext>
            </a:extLst>
          </p:cNvPr>
          <p:cNvSpPr/>
          <p:nvPr/>
        </p:nvSpPr>
        <p:spPr>
          <a:xfrm>
            <a:off x="7373351" y="4695201"/>
            <a:ext cx="246685" cy="1571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 name="Rectangle: Rounded Corners 69">
            <a:hlinkClick r:id="" action="ppaction://noaction">
              <a:snd r:embed="rId14" name="8_9.wav"/>
            </a:hlinkClick>
            <a:extLst>
              <a:ext uri="{FF2B5EF4-FFF2-40B4-BE49-F238E27FC236}">
                <a16:creationId xmlns:a16="http://schemas.microsoft.com/office/drawing/2014/main" id="{597E2083-AAE8-7A68-F9B3-64A41456454B}"/>
              </a:ext>
            </a:extLst>
          </p:cNvPr>
          <p:cNvSpPr/>
          <p:nvPr/>
        </p:nvSpPr>
        <p:spPr>
          <a:xfrm>
            <a:off x="7373350" y="5031864"/>
            <a:ext cx="246685" cy="1571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 name="Rectangle: Rounded Corners 70">
            <a:hlinkClick r:id="" action="ppaction://noaction">
              <a:snd r:embed="rId15" name="8_10.wav"/>
            </a:hlinkClick>
            <a:extLst>
              <a:ext uri="{FF2B5EF4-FFF2-40B4-BE49-F238E27FC236}">
                <a16:creationId xmlns:a16="http://schemas.microsoft.com/office/drawing/2014/main" id="{F0429E9D-3A76-8214-E456-D4DDF3D66CBD}"/>
              </a:ext>
            </a:extLst>
          </p:cNvPr>
          <p:cNvSpPr/>
          <p:nvPr/>
        </p:nvSpPr>
        <p:spPr>
          <a:xfrm>
            <a:off x="7383484" y="5814519"/>
            <a:ext cx="246685" cy="1571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 name="Rectangle: Rounded Corners 71">
            <a:hlinkClick r:id="" action="ppaction://noaction">
              <a:snd r:embed="rId16" name="8_11.wav"/>
            </a:hlinkClick>
            <a:extLst>
              <a:ext uri="{FF2B5EF4-FFF2-40B4-BE49-F238E27FC236}">
                <a16:creationId xmlns:a16="http://schemas.microsoft.com/office/drawing/2014/main" id="{6C9CE688-3432-98F6-D78C-E1F8C7772EC4}"/>
              </a:ext>
            </a:extLst>
          </p:cNvPr>
          <p:cNvSpPr/>
          <p:nvPr/>
        </p:nvSpPr>
        <p:spPr>
          <a:xfrm>
            <a:off x="7373349" y="6241357"/>
            <a:ext cx="246685" cy="1571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659934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52"/>
                                        </p:tgtEl>
                                        <p:attrNameLst>
                                          <p:attrName>ppt_y</p:attrName>
                                        </p:attrNameLst>
                                      </p:cBhvr>
                                      <p:tavLst>
                                        <p:tav tm="0">
                                          <p:val>
                                            <p:strVal val="#ppt_y"/>
                                          </p:val>
                                        </p:tav>
                                        <p:tav tm="100000">
                                          <p:val>
                                            <p:strVal val="#ppt_y+#ppt_h*1.125000"/>
                                          </p:val>
                                        </p:tav>
                                      </p:tavLst>
                                    </p:anim>
                                    <p:animEffect transition="out" filter="wipe(down)">
                                      <p:cBhvr>
                                        <p:cTn id="7" dur="59000"/>
                                        <p:tgtEl>
                                          <p:spTgt spid="52"/>
                                        </p:tgtEl>
                                      </p:cBhvr>
                                    </p:animEffect>
                                    <p:set>
                                      <p:cBhvr>
                                        <p:cTn id="8" dur="1" fill="hold">
                                          <p:stCondLst>
                                            <p:cond delay="58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81"/>
                  </p:tgtEl>
                </p:cond>
              </p:nextCondLst>
            </p:seq>
          </p:childTnLst>
        </p:cTn>
      </p:par>
    </p:tnLst>
    <p:bldLst>
      <p:bldP spid="5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663155" y="83751"/>
            <a:ext cx="614623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Escribe la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descripción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español</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pic>
        <p:nvPicPr>
          <p:cNvPr id="4098" name="Picture 2" descr="Pen, Write, Pencil, Writing Tool, Work, Message, Blue">
            <a:extLst>
              <a:ext uri="{FF2B5EF4-FFF2-40B4-BE49-F238E27FC236}">
                <a16:creationId xmlns:a16="http://schemas.microsoft.com/office/drawing/2014/main" id="{D970F823-60BB-4ADA-AC7C-C6F2AC9ECC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D476269-C102-45C1-AE2B-D714D9BF0054}"/>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497244"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861455" y="-346547"/>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Rectangle 3">
            <a:extLst>
              <a:ext uri="{FF2B5EF4-FFF2-40B4-BE49-F238E27FC236}">
                <a16:creationId xmlns:a16="http://schemas.microsoft.com/office/drawing/2014/main" id="{DBA48E49-C9BE-4151-AF24-02931BDA2999}"/>
              </a:ext>
            </a:extLst>
          </p:cNvPr>
          <p:cNvSpPr/>
          <p:nvPr/>
        </p:nvSpPr>
        <p:spPr>
          <a:xfrm>
            <a:off x="413084" y="1325381"/>
            <a:ext cx="6902116" cy="1569660"/>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am Mrs Costa and I am </a:t>
            </a:r>
            <a:r>
              <a:rPr kumimoji="0" lang="es-ES"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from</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s-ES"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Spain</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b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am </a:t>
            </a:r>
            <a:r>
              <a:rPr kumimoji="0" lang="es-ES"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very</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s-ES"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annoying</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and </a:t>
            </a:r>
            <a:r>
              <a:rPr kumimoji="0" lang="es-ES"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slow</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s-ES"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every</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s-ES"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day</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b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ES"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Today</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I am </a:t>
            </a:r>
            <a:r>
              <a:rPr kumimoji="0" lang="es-ES"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sad</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s-ES"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but</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I am </a:t>
            </a:r>
            <a:r>
              <a:rPr kumimoji="0" lang="es-ES"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prepared</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b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a:t>
            </a:r>
            <a:r>
              <a:rPr kumimoji="0" lang="es-ES"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have</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 </a:t>
            </a:r>
            <a:r>
              <a:rPr kumimoji="0" lang="es-ES"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story</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s-ES"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for</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s-ES"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my</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s-ES"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class</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Wingdings" panose="05000000000000000000" pitchFamily="2" charset="2"/>
              </a:rPr>
              <a:t> </a:t>
            </a:r>
            <a:endPar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hlinkClick r:id="" action="ppaction://noaction">
              <a:snd r:embed="rId3" name="9_10 (online-audio-converter.com).wav"/>
            </a:hlinkClick>
            <a:extLst>
              <a:ext uri="{FF2B5EF4-FFF2-40B4-BE49-F238E27FC236}">
                <a16:creationId xmlns:a16="http://schemas.microsoft.com/office/drawing/2014/main" id="{FD2F5701-B10B-4D7D-A5C2-F165F525CCE9}"/>
              </a:ext>
            </a:extLst>
          </p:cNvPr>
          <p:cNvSpPr/>
          <p:nvPr/>
        </p:nvSpPr>
        <p:spPr>
          <a:xfrm>
            <a:off x="383856" y="3775941"/>
            <a:ext cx="6931344" cy="1569660"/>
          </a:xfrm>
          <a:prstGeom prst="rect">
            <a:avLst/>
          </a:prstGeom>
          <a:solidFill>
            <a:schemeClr val="accent6">
              <a:lumMod val="20000"/>
              <a:lumOff val="80000"/>
            </a:schemeClr>
          </a:solidFill>
        </p:spPr>
        <p:txBody>
          <a:bodyPr wrap="square">
            <a:spAutoFit/>
          </a:bodyPr>
          <a:lstStyle/>
          <a:p>
            <a:r>
              <a:rPr lang="es-ES" sz="2400" dirty="0">
                <a:solidFill>
                  <a:srgbClr val="002060"/>
                </a:solidFill>
                <a:latin typeface="Century Gothic"/>
                <a:ea typeface="Century Gothic"/>
                <a:cs typeface="Century Gothic"/>
                <a:sym typeface="Century Gothic"/>
              </a:rPr>
              <a:t>Soy la Señora Costa y soy de España.</a:t>
            </a:r>
            <a:br>
              <a:rPr lang="es-ES" sz="2400" dirty="0">
                <a:solidFill>
                  <a:srgbClr val="002060"/>
                </a:solidFill>
                <a:latin typeface="Century Gothic"/>
                <a:ea typeface="Century Gothic"/>
                <a:cs typeface="Century Gothic"/>
                <a:sym typeface="Century Gothic"/>
              </a:rPr>
            </a:br>
            <a:r>
              <a:rPr lang="es-ES" sz="2400" dirty="0">
                <a:solidFill>
                  <a:srgbClr val="002060"/>
                </a:solidFill>
                <a:latin typeface="Century Gothic"/>
                <a:ea typeface="Century Gothic"/>
                <a:cs typeface="Century Gothic"/>
                <a:sym typeface="Century Gothic"/>
              </a:rPr>
              <a:t>Soy muy pesada y lenta cada día. </a:t>
            </a:r>
            <a:br>
              <a:rPr lang="es-ES" sz="2400" dirty="0">
                <a:solidFill>
                  <a:srgbClr val="002060"/>
                </a:solidFill>
                <a:latin typeface="Century Gothic"/>
                <a:ea typeface="Century Gothic"/>
                <a:cs typeface="Century Gothic"/>
                <a:sym typeface="Century Gothic"/>
              </a:rPr>
            </a:br>
            <a:r>
              <a:rPr lang="es-ES" sz="2400" dirty="0">
                <a:solidFill>
                  <a:srgbClr val="002060"/>
                </a:solidFill>
                <a:latin typeface="Century Gothic"/>
                <a:ea typeface="Century Gothic"/>
                <a:cs typeface="Century Gothic"/>
                <a:sym typeface="Century Gothic"/>
              </a:rPr>
              <a:t>Hoy estoy triste pero estoy preparada. </a:t>
            </a:r>
            <a:br>
              <a:rPr lang="es-ES" sz="2400" dirty="0">
                <a:solidFill>
                  <a:srgbClr val="002060"/>
                </a:solidFill>
                <a:latin typeface="Century Gothic"/>
                <a:ea typeface="Century Gothic"/>
                <a:cs typeface="Century Gothic"/>
                <a:sym typeface="Century Gothic"/>
              </a:rPr>
            </a:br>
            <a:r>
              <a:rPr lang="es-ES" sz="2400" dirty="0">
                <a:solidFill>
                  <a:srgbClr val="002060"/>
                </a:solidFill>
                <a:latin typeface="Century Gothic"/>
                <a:ea typeface="Century Gothic"/>
                <a:cs typeface="Century Gothic"/>
                <a:sym typeface="Century Gothic"/>
              </a:rPr>
              <a:t>Tengo un cuento para mi clase. </a:t>
            </a:r>
            <a:endParaRPr lang="es-ES" sz="2400" dirty="0"/>
          </a:p>
        </p:txBody>
      </p:sp>
      <p:pic>
        <p:nvPicPr>
          <p:cNvPr id="5" name="Picture 4" descr="A picture containing text, vector graphics&#10;&#10;Description automatically generated">
            <a:extLst>
              <a:ext uri="{FF2B5EF4-FFF2-40B4-BE49-F238E27FC236}">
                <a16:creationId xmlns:a16="http://schemas.microsoft.com/office/drawing/2014/main" id="{178FF73C-6DCC-4449-88AF-1235166517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6755" y="1466044"/>
            <a:ext cx="3320477" cy="4619793"/>
          </a:xfrm>
          <a:prstGeom prst="rect">
            <a:avLst/>
          </a:prstGeom>
        </p:spPr>
      </p:pic>
      <p:sp>
        <p:nvSpPr>
          <p:cNvPr id="3" name="TextBox 2">
            <a:extLst>
              <a:ext uri="{FF2B5EF4-FFF2-40B4-BE49-F238E27FC236}">
                <a16:creationId xmlns:a16="http://schemas.microsoft.com/office/drawing/2014/main" id="{CF7A920F-0E22-45A2-8BED-2C68CED8DC0C}"/>
              </a:ext>
            </a:extLst>
          </p:cNvPr>
          <p:cNvSpPr txBox="1"/>
          <p:nvPr/>
        </p:nvSpPr>
        <p:spPr>
          <a:xfrm>
            <a:off x="9448033" y="6374139"/>
            <a:ext cx="2647308" cy="400110"/>
          </a:xfrm>
          <a:prstGeom prst="rect">
            <a:avLst/>
          </a:prstGeom>
          <a:solidFill>
            <a:srgbClr val="92D050"/>
          </a:solidFill>
        </p:spPr>
        <p:txBody>
          <a:bodyPr wrap="square" rtlCol="0">
            <a:spAutoFit/>
          </a:bodyPr>
          <a:lstStyle/>
          <a:p>
            <a:pPr algn="ctr"/>
            <a:r>
              <a:rPr lang="en-GB" sz="2000" dirty="0">
                <a:solidFill>
                  <a:srgbClr val="002060"/>
                </a:solidFill>
                <a:latin typeface="Century Gothic" panose="020B0502020202020204" pitchFamily="34" charset="0"/>
              </a:rPr>
              <a:t>a story – un </a:t>
            </a:r>
            <a:r>
              <a:rPr lang="en-GB" sz="2000" dirty="0" err="1">
                <a:solidFill>
                  <a:srgbClr val="002060"/>
                </a:solidFill>
                <a:latin typeface="Century Gothic" panose="020B0502020202020204" pitchFamily="34" charset="0"/>
              </a:rPr>
              <a:t>cuento</a:t>
            </a:r>
            <a:endParaRPr lang="en-GB" sz="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9_10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1074</TotalTime>
  <Words>2994</Words>
  <Application>Microsoft Office PowerPoint</Application>
  <PresentationFormat>Widescreen</PresentationFormat>
  <Paragraphs>434</Paragraphs>
  <Slides>11</Slides>
  <Notes>11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Quattrocento Sans</vt:lpstr>
      <vt:lpstr>Arial</vt:lpstr>
      <vt:lpstr>Calibri</vt:lpstr>
      <vt:lpstr>Calibri Light</vt:lpstr>
      <vt:lpstr>Century Gothic</vt:lpstr>
      <vt:lpstr>Modern Love</vt:lpstr>
      <vt:lpstr>Office Theme</vt:lpstr>
      <vt:lpstr>1_Office Theme</vt:lpstr>
      <vt:lpstr>Describing me and others</vt:lpstr>
      <vt:lpstr>Follow up 1: </vt:lpstr>
      <vt:lpstr>PowerPoint Presentation</vt:lpstr>
      <vt:lpstr>escuchar</vt:lpstr>
      <vt:lpstr>Follow up 3: </vt:lpstr>
      <vt:lpstr>Follow up 4: </vt:lpstr>
      <vt:lpstr>Follow up 5: </vt:lpstr>
      <vt:lpstr>Follow up 5: </vt:lpstr>
      <vt:lpstr>Follow up 5 :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Paula Vázquez-Valero</dc:creator>
  <cp:lastModifiedBy>Rachel Hawkes</cp:lastModifiedBy>
  <cp:revision>33</cp:revision>
  <dcterms:created xsi:type="dcterms:W3CDTF">2021-07-12T13:40:14Z</dcterms:created>
  <dcterms:modified xsi:type="dcterms:W3CDTF">2022-09-03T14:38:24Z</dcterms:modified>
</cp:coreProperties>
</file>