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3" r:id="rId2"/>
    <p:sldId id="442" r:id="rId3"/>
    <p:sldId id="975" r:id="rId4"/>
    <p:sldId id="557" r:id="rId5"/>
    <p:sldId id="511" r:id="rId6"/>
    <p:sldId id="469" r:id="rId7"/>
    <p:sldId id="546" r:id="rId8"/>
    <p:sldId id="558" r:id="rId9"/>
    <p:sldId id="493" r:id="rId10"/>
    <p:sldId id="286" r:id="rId11"/>
    <p:sldId id="967" r:id="rId12"/>
    <p:sldId id="550" r:id="rId13"/>
    <p:sldId id="970" r:id="rId14"/>
    <p:sldId id="971" r:id="rId15"/>
    <p:sldId id="972" r:id="rId16"/>
    <p:sldId id="973" r:id="rId17"/>
    <p:sldId id="97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00"/>
    <a:srgbClr val="FFCC66"/>
    <a:srgbClr val="22A7CC"/>
    <a:srgbClr val="FFFFFF"/>
    <a:srgbClr val="68D5C8"/>
    <a:srgbClr val="23908D"/>
    <a:srgbClr val="C8F4E8"/>
    <a:srgbClr val="91EAD2"/>
    <a:srgbClr val="33CCCC"/>
    <a:srgbClr val="85C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54407" autoAdjust="0"/>
  </p:normalViewPr>
  <p:slideViewPr>
    <p:cSldViewPr snapToGrid="0">
      <p:cViewPr varScale="1">
        <p:scale>
          <a:sx n="62" d="100"/>
          <a:sy n="62" d="100"/>
        </p:scale>
        <p:origin x="21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A64C9-2652-4749-88A0-2EBF72496F7C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B50FE-3F3B-41E8-AA08-D423C28F2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16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Phonics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z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apato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[1477]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tienen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tenemos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edificio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[857]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aquí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[130] de12 [2]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delante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[1742]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detrás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[2044]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dónde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[161] en1[6]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entre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[63]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tener [19] tengo [tener 19] tiene [tener 19] compañero / compañera [551] escuela [424] hotel [1163] piscina [4604] puente [1715] feo [2373] muy [43]  bastante [308]que [50] un [6] una [6]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re-use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bonito [891] diferente [293] divertido [2465]  fuerte [435] grande [66]  importante [171] independiente [1177] inteligente [2167] lento [1569] normal [1000] pequeño [202] perfecto [1115] pesado [2166] serio [856]</a:t>
            </a:r>
            <a:r>
              <a:rPr lang="es-ES" sz="2800" dirty="0"/>
              <a:t> </a:t>
            </a:r>
            <a:r>
              <a:rPr lang="en-GB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somos [ser, 7] estamos [estar, 21]  amable [2707] curioso [1811] enfermo [1092] imposible [1418] nervioso [1521] sano [1961] y [4]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two new adverbs of position.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687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[1/6]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 minutes (6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recognition and comprehension of the new adverbs (</a:t>
            </a:r>
            <a:r>
              <a:rPr lang="en-GB" b="0" i="1" dirty="0" err="1"/>
              <a:t>detrás</a:t>
            </a:r>
            <a:r>
              <a:rPr lang="en-GB" b="0" i="1" dirty="0"/>
              <a:t>, </a:t>
            </a:r>
            <a:r>
              <a:rPr lang="en-GB" b="0" i="1" dirty="0" err="1"/>
              <a:t>debajo</a:t>
            </a:r>
            <a:r>
              <a:rPr lang="en-GB" b="0" i="1" dirty="0"/>
              <a:t>, entre</a:t>
            </a:r>
            <a:r>
              <a:rPr lang="en-GB" b="0" dirty="0"/>
              <a:t>).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Ensure that pupils understand the task. They need to read what Max  and </a:t>
            </a:r>
            <a:r>
              <a:rPr lang="en-GB" b="0" dirty="0" err="1"/>
              <a:t>Krina</a:t>
            </a:r>
            <a:r>
              <a:rPr lang="en-GB" b="0" dirty="0"/>
              <a:t> have in their town decide whether the sentence is true or false, looking at their table.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Teachers elicit the response.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030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[2/6]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535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83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[4/6]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83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[5/6]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536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</a:t>
            </a:r>
            <a:r>
              <a:rPr lang="en-GB" b="1" baseline="0"/>
              <a:t>6/6]</a:t>
            </a: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204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[z]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[z]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zapato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apply the spelling rule for SSC </a:t>
            </a:r>
            <a:r>
              <a:rPr lang="en-GB" b="1" dirty="0"/>
              <a:t>[z] </a:t>
            </a:r>
            <a:r>
              <a:rPr lang="en-GB" b="0" dirty="0"/>
              <a:t>(for ‘</a:t>
            </a:r>
            <a:r>
              <a:rPr lang="en-GB" b="0" dirty="0" err="1"/>
              <a:t>th</a:t>
            </a:r>
            <a:r>
              <a:rPr lang="en-GB" b="0" dirty="0"/>
              <a:t>’ sound before a, o, u)</a:t>
            </a:r>
            <a:r>
              <a:rPr lang="en-GB" b="1" dirty="0"/>
              <a:t> </a:t>
            </a:r>
            <a:r>
              <a:rPr lang="en-GB" b="0" dirty="0"/>
              <a:t>and</a:t>
            </a:r>
            <a:r>
              <a:rPr lang="en-GB" b="1" dirty="0"/>
              <a:t> [c] </a:t>
            </a:r>
            <a:r>
              <a:rPr lang="en-GB" b="0" dirty="0"/>
              <a:t>(for hard ‘c’ sound before a, o, u).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picture to listen.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1-8 and either ‘z’ or ‘c’.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reveal the pictures and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</a:t>
            </a:r>
            <a:r>
              <a:rPr lang="en-GB" b="1" i="1" dirty="0" err="1"/>
              <a:t>inicio</a:t>
            </a:r>
            <a:r>
              <a:rPr lang="en-GB" dirty="0"/>
              <a:t> for pupils to pronounce all of the words. They can practise several times to speed up their production of the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each image to hear it again,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pozo</a:t>
            </a:r>
            <a:br>
              <a:rPr lang="en-GB" dirty="0"/>
            </a:br>
            <a:r>
              <a:rPr lang="en-GB" dirty="0"/>
              <a:t>2. </a:t>
            </a:r>
            <a:r>
              <a:rPr lang="en-GB" dirty="0" err="1"/>
              <a:t>maza</a:t>
            </a:r>
            <a:br>
              <a:rPr lang="en-GB" dirty="0"/>
            </a:br>
            <a:r>
              <a:rPr lang="en-GB" dirty="0"/>
              <a:t>3. </a:t>
            </a:r>
            <a:r>
              <a:rPr lang="en-GB" dirty="0" err="1"/>
              <a:t>laca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cuerpo</a:t>
            </a:r>
            <a:br>
              <a:rPr lang="en-GB" dirty="0"/>
            </a:br>
            <a:r>
              <a:rPr lang="en-GB" dirty="0"/>
              <a:t>5. </a:t>
            </a:r>
            <a:r>
              <a:rPr lang="en-GB" dirty="0" err="1"/>
              <a:t>lazo</a:t>
            </a:r>
            <a:br>
              <a:rPr lang="en-GB" dirty="0"/>
            </a:br>
            <a:r>
              <a:rPr lang="en-GB" dirty="0"/>
              <a:t>6. </a:t>
            </a:r>
            <a:r>
              <a:rPr lang="en-GB" dirty="0" err="1"/>
              <a:t>contar</a:t>
            </a:r>
            <a:br>
              <a:rPr lang="en-GB" dirty="0"/>
            </a:br>
            <a:r>
              <a:rPr lang="en-GB" dirty="0"/>
              <a:t>7. </a:t>
            </a:r>
            <a:r>
              <a:rPr lang="en-GB" dirty="0" err="1"/>
              <a:t>cazuela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8. </a:t>
            </a:r>
            <a:r>
              <a:rPr lang="en-GB" dirty="0" err="1"/>
              <a:t>marzo</a:t>
            </a:r>
            <a:r>
              <a:rPr lang="en-GB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pozo [2925]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maza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laca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[&lt;5000]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cuerpo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[323]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lazo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[3396]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[172]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cazuela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[1231]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words from previous weeks and introduce six new nouns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new words are also illustrated with a picture; previously learnt words are not illustrated.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‘</a:t>
            </a:r>
            <a:r>
              <a:rPr lang="en-GB" b="0" dirty="0" err="1"/>
              <a:t>tienen</a:t>
            </a:r>
            <a:r>
              <a:rPr lang="en-GB" b="0" dirty="0"/>
              <a:t>’ and introduce ‘</a:t>
            </a:r>
            <a:r>
              <a:rPr lang="en-GB" b="0" dirty="0" err="1"/>
              <a:t>tenemos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</a:t>
            </a:r>
            <a:r>
              <a:rPr lang="en-GB" b="0" dirty="0" err="1"/>
              <a:t>tenemos</a:t>
            </a:r>
            <a:r>
              <a:rPr lang="en-GB" b="0" dirty="0"/>
              <a:t>, </a:t>
            </a:r>
            <a:r>
              <a:rPr lang="en-GB" b="0" dirty="0" err="1"/>
              <a:t>tienen</a:t>
            </a:r>
            <a:r>
              <a:rPr lang="en-GB" b="0" dirty="0"/>
              <a:t> and some new and revisited vocabulary.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that pupils understand the task. They need to identify and list in English the things that Sofía says </a:t>
            </a:r>
            <a:r>
              <a:rPr lang="en-GB" b="0" dirty="0" err="1"/>
              <a:t>Krina</a:t>
            </a:r>
            <a:r>
              <a:rPr lang="en-GB" b="0" dirty="0"/>
              <a:t> and Max have in Cambridge (they) and She and Quique have in Lugo (we).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write the words in English.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831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‘</a:t>
            </a:r>
            <a:r>
              <a:rPr lang="en-GB" b="0" dirty="0" err="1"/>
              <a:t>tenemos</a:t>
            </a:r>
            <a:r>
              <a:rPr lang="en-GB" b="0" dirty="0"/>
              <a:t>’ &amp; ‘</a:t>
            </a:r>
            <a:r>
              <a:rPr lang="en-GB" b="0" dirty="0" err="1"/>
              <a:t>tienen</a:t>
            </a:r>
            <a:r>
              <a:rPr lang="en-GB" b="0" dirty="0"/>
              <a:t>’; to practise written transcription of known and new vocabulary; to practise connecting nouns and their adjectives with the correct indefinite article (un, una, </a:t>
            </a:r>
            <a:r>
              <a:rPr lang="en-GB" b="0" dirty="0" err="1"/>
              <a:t>unos</a:t>
            </a:r>
            <a:r>
              <a:rPr lang="en-GB" b="0" dirty="0"/>
              <a:t>, </a:t>
            </a:r>
            <a:r>
              <a:rPr lang="en-GB" b="0" dirty="0" err="1"/>
              <a:t>unas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title / context &amp;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further instruction &amp; clarify Q&amp;S is for Quique and Sofía, and L&amp;M is for </a:t>
            </a:r>
            <a:r>
              <a:rPr lang="en-GB" b="0" dirty="0" err="1"/>
              <a:t>Krina</a:t>
            </a:r>
            <a:r>
              <a:rPr lang="en-GB" b="0" dirty="0"/>
              <a:t> and Max, their English penfriends.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Explain to pupils Quique and </a:t>
            </a:r>
            <a:r>
              <a:rPr lang="en-GB" b="0" dirty="0" err="1"/>
              <a:t>Sofíá</a:t>
            </a:r>
            <a:r>
              <a:rPr lang="en-GB" b="0" dirty="0"/>
              <a:t> will be describing either what they have in their town/city (so they will be using the form “we”), or what </a:t>
            </a:r>
            <a:r>
              <a:rPr lang="en-GB" b="0" dirty="0" err="1"/>
              <a:t>Krina</a:t>
            </a:r>
            <a:r>
              <a:rPr lang="en-GB" b="0" dirty="0"/>
              <a:t> and Max have in their town/city (and therefore they will be using the form “they”).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pupils to write 1-6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1-5, listening out </a:t>
            </a:r>
            <a:r>
              <a:rPr lang="en-GB" b="1" dirty="0"/>
              <a:t>once</a:t>
            </a:r>
            <a:r>
              <a:rPr lang="en-GB" b="0" dirty="0"/>
              <a:t> for the correct verb form.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further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Listen again to transcribe the words.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article is ‘beeped out’ so that students have to consider the correct form according to the noun. 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 to the transcriptions, elicit correct article and translation of the adjective.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 to the full sentences and elicit oral translations in English.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</a:t>
            </a:r>
            <a:r>
              <a:rPr lang="en-GB" dirty="0" err="1"/>
              <a:t>Tenemos</a:t>
            </a:r>
            <a:r>
              <a:rPr lang="en-GB" dirty="0"/>
              <a:t> [</a:t>
            </a:r>
            <a:r>
              <a:rPr lang="en-GB" dirty="0" err="1"/>
              <a:t>unos</a:t>
            </a:r>
            <a:r>
              <a:rPr lang="en-GB" dirty="0"/>
              <a:t>] </a:t>
            </a:r>
            <a:r>
              <a:rPr lang="en-GB" dirty="0" err="1"/>
              <a:t>árboles</a:t>
            </a:r>
            <a:r>
              <a:rPr lang="en-GB" dirty="0"/>
              <a:t> </a:t>
            </a:r>
            <a:r>
              <a:rPr lang="en-GB" dirty="0" err="1"/>
              <a:t>enormes</a:t>
            </a:r>
            <a:r>
              <a:rPr lang="en-GB" dirty="0"/>
              <a:t>.</a:t>
            </a:r>
            <a:br>
              <a:rPr lang="en-GB" dirty="0"/>
            </a:br>
            <a:r>
              <a:rPr lang="en-GB" b="0" dirty="0"/>
              <a:t>1. </a:t>
            </a:r>
            <a:r>
              <a:rPr lang="en-GB" b="0" dirty="0" err="1"/>
              <a:t>Tenemos</a:t>
            </a:r>
            <a:r>
              <a:rPr lang="en-GB" b="0" dirty="0"/>
              <a:t> [una] </a:t>
            </a:r>
            <a:r>
              <a:rPr lang="en-GB" b="0" dirty="0" err="1"/>
              <a:t>iglesia</a:t>
            </a:r>
            <a:r>
              <a:rPr lang="en-GB" b="0" dirty="0"/>
              <a:t> </a:t>
            </a:r>
            <a:r>
              <a:rPr lang="en-GB" b="0" dirty="0" err="1"/>
              <a:t>histórica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Tienen [</a:t>
            </a:r>
            <a:r>
              <a:rPr lang="en-GB" b="0" dirty="0" err="1"/>
              <a:t>unos</a:t>
            </a:r>
            <a:r>
              <a:rPr lang="en-GB" b="0" dirty="0"/>
              <a:t>] </a:t>
            </a:r>
            <a:r>
              <a:rPr lang="en-GB" b="0" dirty="0" err="1"/>
              <a:t>museos</a:t>
            </a:r>
            <a:r>
              <a:rPr lang="en-GB" b="0" dirty="0"/>
              <a:t> </a:t>
            </a:r>
            <a:r>
              <a:rPr lang="en-GB" b="0" dirty="0" err="1"/>
              <a:t>importantes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Tienen [una] piscina </a:t>
            </a:r>
            <a:r>
              <a:rPr lang="en-GB" b="0" dirty="0" err="1"/>
              <a:t>grande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Tienen [</a:t>
            </a:r>
            <a:r>
              <a:rPr lang="en-GB" b="0" dirty="0" err="1"/>
              <a:t>unas</a:t>
            </a:r>
            <a:r>
              <a:rPr lang="en-GB" b="0" dirty="0"/>
              <a:t>] </a:t>
            </a:r>
            <a:r>
              <a:rPr lang="en-GB" b="0" dirty="0" err="1"/>
              <a:t>calles</a:t>
            </a:r>
            <a:r>
              <a:rPr lang="en-GB" b="0" dirty="0"/>
              <a:t> </a:t>
            </a:r>
            <a:r>
              <a:rPr lang="en-GB" b="0" dirty="0" err="1"/>
              <a:t>bonitas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</a:t>
            </a:r>
            <a:r>
              <a:rPr lang="en-GB" b="0" dirty="0" err="1"/>
              <a:t>Tenemos</a:t>
            </a:r>
            <a:r>
              <a:rPr lang="en-GB" b="0" dirty="0"/>
              <a:t> [una] fiesta </a:t>
            </a:r>
            <a:r>
              <a:rPr lang="en-GB" b="0" dirty="0" err="1"/>
              <a:t>divertida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</a:t>
            </a:r>
            <a:r>
              <a:rPr lang="en-GB" dirty="0" err="1"/>
              <a:t>Tenemos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árboles</a:t>
            </a:r>
            <a:r>
              <a:rPr lang="en-GB" dirty="0"/>
              <a:t> </a:t>
            </a:r>
            <a:r>
              <a:rPr lang="en-GB" dirty="0" err="1"/>
              <a:t>enormes</a:t>
            </a:r>
            <a:r>
              <a:rPr lang="en-GB" dirty="0"/>
              <a:t>.</a:t>
            </a:r>
            <a:br>
              <a:rPr lang="en-GB" dirty="0"/>
            </a:br>
            <a:r>
              <a:rPr lang="en-GB" b="0" dirty="0"/>
              <a:t>1. </a:t>
            </a:r>
            <a:r>
              <a:rPr lang="en-GB" b="0" dirty="0" err="1"/>
              <a:t>Tenemos</a:t>
            </a:r>
            <a:r>
              <a:rPr lang="en-GB" b="0" dirty="0"/>
              <a:t> una </a:t>
            </a:r>
            <a:r>
              <a:rPr lang="en-GB" b="0" dirty="0" err="1"/>
              <a:t>iglesia</a:t>
            </a:r>
            <a:r>
              <a:rPr lang="en-GB" b="0" dirty="0"/>
              <a:t> </a:t>
            </a:r>
            <a:r>
              <a:rPr lang="en-GB" b="0" dirty="0" err="1"/>
              <a:t>histórica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Tienen </a:t>
            </a:r>
            <a:r>
              <a:rPr lang="en-GB" b="0" dirty="0" err="1"/>
              <a:t>unos</a:t>
            </a:r>
            <a:r>
              <a:rPr lang="en-GB" b="0" dirty="0"/>
              <a:t> </a:t>
            </a:r>
            <a:r>
              <a:rPr lang="en-GB" b="0" dirty="0" err="1"/>
              <a:t>museos</a:t>
            </a:r>
            <a:r>
              <a:rPr lang="en-GB" b="0" dirty="0"/>
              <a:t> </a:t>
            </a:r>
            <a:r>
              <a:rPr lang="en-GB" b="0" dirty="0" err="1"/>
              <a:t>importantes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Tienen una piscina </a:t>
            </a:r>
            <a:r>
              <a:rPr lang="en-GB" b="0" dirty="0" err="1"/>
              <a:t>grande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Tienen </a:t>
            </a:r>
            <a:r>
              <a:rPr lang="en-GB" b="0" dirty="0" err="1"/>
              <a:t>unas</a:t>
            </a:r>
            <a:r>
              <a:rPr lang="en-GB" b="0" dirty="0"/>
              <a:t> </a:t>
            </a:r>
            <a:r>
              <a:rPr lang="en-GB" b="0" dirty="0" err="1"/>
              <a:t>calles</a:t>
            </a:r>
            <a:r>
              <a:rPr lang="en-GB" b="0" dirty="0"/>
              <a:t> </a:t>
            </a:r>
            <a:r>
              <a:rPr lang="en-GB" b="0" dirty="0" err="1"/>
              <a:t>bonitas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</a:t>
            </a:r>
            <a:r>
              <a:rPr lang="en-GB" b="0" dirty="0" err="1"/>
              <a:t>Tenemos</a:t>
            </a:r>
            <a:r>
              <a:rPr lang="en-GB" b="0" dirty="0"/>
              <a:t> una fiesta </a:t>
            </a:r>
            <a:r>
              <a:rPr lang="en-GB" b="0" dirty="0" err="1"/>
              <a:t>divertida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question word ¿</a:t>
            </a:r>
            <a:r>
              <a:rPr lang="en-GB" b="0" dirty="0" err="1"/>
              <a:t>qué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ask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50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question word ¿</a:t>
            </a:r>
            <a:r>
              <a:rPr lang="en-GB" b="0" dirty="0" err="1"/>
              <a:t>dónde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DE5E8F0-3074-4A24-9073-AEBB7094406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6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D088C-E004-4179-A082-A21183000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2C450-C0B6-4174-AC8C-D2AD1C646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0D0B-A9EE-4324-ACDD-2D1F119B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94D28-ED70-48F0-992B-D9D8DADD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56953-2DE5-4161-924E-0FF85A75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1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8FB7-84DB-49AA-8E07-3270188A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8912E-1D2E-4A85-9DE4-BC00895EA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D3A7F-4EB4-4E19-B03D-88F880F2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FC4B-96A7-415A-A13A-8DEDDA58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04869-C652-418F-8926-4E6A0282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12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F4F259-53A0-4F9B-AD93-2DE194A27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6752E-3376-4EF1-A190-60C5D8570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53CE4-C3C8-499B-81AD-763CD720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93E6C-1EA9-4592-A293-1BA647CF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68B-899D-4E94-84D4-AB69A5ED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5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9506-D1D4-433C-9C53-2856D30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1A255-A558-4486-851B-B9A0BF649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3B497-3539-46E1-ABA4-37910F15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30235-F187-43B4-9AC1-D298D9E4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55B46-4DF6-41A7-8A54-4539D5AB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4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6CEE-68B8-44C9-8D03-82CA881D7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BDF6F-5AB3-4331-A7CA-4AB2BE908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70F7C-B9D6-4663-A275-19E0D9FA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0FB67-5321-4E14-A8BE-E1C57CD8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568BC-6B32-4207-A91C-756B2E3D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8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3551-7923-4D4D-9B83-1428C6C9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AB43-AF2E-4A1B-861A-CD16DB409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7DF81-9B14-47B7-BD88-23C431600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817C5-5542-4EFD-9301-C8D2CE2D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5A7BD-D025-4858-B4C7-C1ECD4FA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40DBC-DAFC-483D-B643-9BBB5D5B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28D0-E69B-4E16-9D88-93B02A2B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0F40B-F911-449F-96EF-AA37C702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3AC5A-2100-49B4-A278-DE4EE9C7D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51628-C1A5-4BA5-B5D0-0DF25544B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C7C92-AB7C-4C28-BBE1-AF84FC5AD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B4C32-48B7-44FF-B579-120EF80D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83CC62-85C5-45A7-833E-6BF063A0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5B98B-A1E8-46EE-9FC4-1FD8625A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4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BEC7B-E686-4119-A1B6-7C04D91D2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5D2DD-7EA8-4859-8DAC-7E537F70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F1B94-70C1-4A13-A09D-DAEA707B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EA3E1-2167-43E1-86DD-63624424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5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09161-532B-4B68-AD25-87714F80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11072-131B-4C78-B36A-E1122D25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CFD8E-0DBC-4576-BE6C-CAC9166E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5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E69A-BB0C-403D-8895-F2CB59D4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21DD-F6E4-4114-9DBE-BFEE7950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044D6-D500-4FBB-A4E0-9FA562444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DBE67-7F13-4D1E-B814-A6E650566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66663-CFAA-4372-AF8F-6ECEC6F7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AE23-F614-4192-A6AF-0BF94FB6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4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05DD-C5DB-4A4D-A2B7-97A388C1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6A7FD-949C-44CC-9FFB-8955BD7C6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FE008-8BF6-4C48-BE5D-0AA3B57E1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205FD-DD1A-43FF-B85A-4F69F0B3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AACD-3B9B-4796-92E1-04B5F52E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B4823-F2D2-4DF4-B0B3-D10318D2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8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4140A-1D76-4AE6-A559-8874F853C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FF2E6-D86E-456D-B89A-EBC65B233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654C3-9D07-489E-A70A-9EA088F55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06E3A-D340-46B4-939B-8E74287C4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3B76-1668-4406-B083-913C5B342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3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audio" Target="../media/audio5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57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42.png"/><Relationship Id="rId5" Type="http://schemas.openxmlformats.org/officeDocument/2006/relationships/audio" Target="../media/audio59.wav"/><Relationship Id="rId10" Type="http://schemas.openxmlformats.org/officeDocument/2006/relationships/image" Target="../media/image41.png"/><Relationship Id="rId4" Type="http://schemas.openxmlformats.org/officeDocument/2006/relationships/audio" Target="../media/audio58.wav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.gif"/><Relationship Id="rId3" Type="http://schemas.openxmlformats.org/officeDocument/2006/relationships/audio" Target="../media/audio60.wav"/><Relationship Id="rId7" Type="http://schemas.openxmlformats.org/officeDocument/2006/relationships/image" Target="../media/image45.png"/><Relationship Id="rId12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audio" Target="../media/audio61.wav"/><Relationship Id="rId5" Type="http://schemas.microsoft.com/office/2007/relationships/hdphoto" Target="../media/hdphoto1.wdp"/><Relationship Id="rId15" Type="http://schemas.openxmlformats.org/officeDocument/2006/relationships/image" Target="../media/image46.png"/><Relationship Id="rId10" Type="http://schemas.openxmlformats.org/officeDocument/2006/relationships/image" Target="../media/image19.sv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audio" Target="../media/audio6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openxmlformats.org/officeDocument/2006/relationships/audio" Target="../media/audio61.wav"/><Relationship Id="rId18" Type="http://schemas.openxmlformats.org/officeDocument/2006/relationships/image" Target="../media/image49.png"/><Relationship Id="rId3" Type="http://schemas.openxmlformats.org/officeDocument/2006/relationships/audio" Target="../media/audio60.wav"/><Relationship Id="rId7" Type="http://schemas.microsoft.com/office/2007/relationships/hdphoto" Target="../media/hdphoto1.wdp"/><Relationship Id="rId12" Type="http://schemas.openxmlformats.org/officeDocument/2006/relationships/image" Target="../media/image19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6.gif"/><Relationship Id="rId15" Type="http://schemas.openxmlformats.org/officeDocument/2006/relationships/image" Target="../media/image25.png"/><Relationship Id="rId10" Type="http://schemas.openxmlformats.org/officeDocument/2006/relationships/image" Target="../media/image45.png"/><Relationship Id="rId19" Type="http://schemas.openxmlformats.org/officeDocument/2006/relationships/image" Target="../media/image50.svg"/><Relationship Id="rId4" Type="http://schemas.openxmlformats.org/officeDocument/2006/relationships/image" Target="../media/image5.gif"/><Relationship Id="rId9" Type="http://schemas.openxmlformats.org/officeDocument/2006/relationships/image" Target="../media/image38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audio" Target="../media/audio61.wav"/><Relationship Id="rId18" Type="http://schemas.openxmlformats.org/officeDocument/2006/relationships/image" Target="../media/image41.png"/><Relationship Id="rId3" Type="http://schemas.openxmlformats.org/officeDocument/2006/relationships/audio" Target="../media/audio60.wav"/><Relationship Id="rId21" Type="http://schemas.openxmlformats.org/officeDocument/2006/relationships/image" Target="../media/image50.svg"/><Relationship Id="rId7" Type="http://schemas.microsoft.com/office/2007/relationships/hdphoto" Target="../media/hdphoto1.wdp"/><Relationship Id="rId12" Type="http://schemas.openxmlformats.org/officeDocument/2006/relationships/image" Target="../media/image19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6.gif"/><Relationship Id="rId15" Type="http://schemas.openxmlformats.org/officeDocument/2006/relationships/image" Target="../media/image25.png"/><Relationship Id="rId10" Type="http://schemas.openxmlformats.org/officeDocument/2006/relationships/image" Target="../media/image45.png"/><Relationship Id="rId19" Type="http://schemas.openxmlformats.org/officeDocument/2006/relationships/image" Target="../media/image43.png"/><Relationship Id="rId4" Type="http://schemas.openxmlformats.org/officeDocument/2006/relationships/image" Target="../media/image5.gif"/><Relationship Id="rId9" Type="http://schemas.openxmlformats.org/officeDocument/2006/relationships/image" Target="../media/image38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5.wav"/><Relationship Id="rId13" Type="http://schemas.openxmlformats.org/officeDocument/2006/relationships/audio" Target="../media/audio61.wav"/><Relationship Id="rId18" Type="http://schemas.openxmlformats.org/officeDocument/2006/relationships/image" Target="../media/image43.png"/><Relationship Id="rId3" Type="http://schemas.openxmlformats.org/officeDocument/2006/relationships/audio" Target="../media/audio60.wav"/><Relationship Id="rId21" Type="http://schemas.openxmlformats.org/officeDocument/2006/relationships/image" Target="../media/image46.png"/><Relationship Id="rId7" Type="http://schemas.microsoft.com/office/2007/relationships/hdphoto" Target="../media/hdphoto1.wdp"/><Relationship Id="rId12" Type="http://schemas.openxmlformats.org/officeDocument/2006/relationships/image" Target="../media/image19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6.gif"/><Relationship Id="rId15" Type="http://schemas.openxmlformats.org/officeDocument/2006/relationships/image" Target="../media/image48.png"/><Relationship Id="rId23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44.png"/><Relationship Id="rId4" Type="http://schemas.openxmlformats.org/officeDocument/2006/relationships/image" Target="../media/image5.gif"/><Relationship Id="rId9" Type="http://schemas.openxmlformats.org/officeDocument/2006/relationships/image" Target="../media/image38.png"/><Relationship Id="rId14" Type="http://schemas.openxmlformats.org/officeDocument/2006/relationships/image" Target="../media/image25.png"/><Relationship Id="rId2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3.png"/><Relationship Id="rId18" Type="http://schemas.openxmlformats.org/officeDocument/2006/relationships/audio" Target="../media/audio66.wav"/><Relationship Id="rId3" Type="http://schemas.openxmlformats.org/officeDocument/2006/relationships/image" Target="../media/image27.png"/><Relationship Id="rId21" Type="http://schemas.openxmlformats.org/officeDocument/2006/relationships/image" Target="../media/image50.svg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17" Type="http://schemas.openxmlformats.org/officeDocument/2006/relationships/image" Target="../media/image6.gi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.gif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13" Type="http://schemas.openxmlformats.org/officeDocument/2006/relationships/audio" Target="../media/audio61.wav"/><Relationship Id="rId18" Type="http://schemas.openxmlformats.org/officeDocument/2006/relationships/image" Target="../media/image43.png"/><Relationship Id="rId3" Type="http://schemas.openxmlformats.org/officeDocument/2006/relationships/audio" Target="../media/audio60.wav"/><Relationship Id="rId21" Type="http://schemas.openxmlformats.org/officeDocument/2006/relationships/image" Target="../media/image47.png"/><Relationship Id="rId7" Type="http://schemas.microsoft.com/office/2007/relationships/hdphoto" Target="../media/hdphoto1.wdp"/><Relationship Id="rId12" Type="http://schemas.openxmlformats.org/officeDocument/2006/relationships/image" Target="../media/image19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24" Type="http://schemas.openxmlformats.org/officeDocument/2006/relationships/image" Target="../media/image50.svg"/><Relationship Id="rId5" Type="http://schemas.openxmlformats.org/officeDocument/2006/relationships/image" Target="../media/image6.gif"/><Relationship Id="rId15" Type="http://schemas.openxmlformats.org/officeDocument/2006/relationships/image" Target="../media/image48.png"/><Relationship Id="rId23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openxmlformats.org/officeDocument/2006/relationships/image" Target="../media/image44.png"/><Relationship Id="rId4" Type="http://schemas.openxmlformats.org/officeDocument/2006/relationships/image" Target="../media/image5.gif"/><Relationship Id="rId9" Type="http://schemas.openxmlformats.org/officeDocument/2006/relationships/image" Target="../media/image38.png"/><Relationship Id="rId14" Type="http://schemas.openxmlformats.org/officeDocument/2006/relationships/image" Target="../media/image25.png"/><Relationship Id="rId2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8.wav"/><Relationship Id="rId1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9.sv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17.png"/><Relationship Id="rId5" Type="http://schemas.openxmlformats.org/officeDocument/2006/relationships/audio" Target="../media/audio13.wav"/><Relationship Id="rId15" Type="http://schemas.openxmlformats.org/officeDocument/2006/relationships/image" Target="../media/image20.png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audio" Target="../media/audio1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25.png"/><Relationship Id="rId3" Type="http://schemas.openxmlformats.org/officeDocument/2006/relationships/audio" Target="../media/audio20.wav"/><Relationship Id="rId7" Type="http://schemas.openxmlformats.org/officeDocument/2006/relationships/image" Target="../media/image21.png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24.gif"/><Relationship Id="rId5" Type="http://schemas.openxmlformats.org/officeDocument/2006/relationships/audio" Target="../media/audio22.wav"/><Relationship Id="rId10" Type="http://schemas.openxmlformats.org/officeDocument/2006/relationships/image" Target="../media/image23.png"/><Relationship Id="rId4" Type="http://schemas.openxmlformats.org/officeDocument/2006/relationships/audio" Target="../media/audio21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audio" Target="../media/audio32.wav"/><Relationship Id="rId3" Type="http://schemas.openxmlformats.org/officeDocument/2006/relationships/audio" Target="../media/audio25.wav"/><Relationship Id="rId7" Type="http://schemas.openxmlformats.org/officeDocument/2006/relationships/audio" Target="../media/audio27.wav"/><Relationship Id="rId12" Type="http://schemas.openxmlformats.org/officeDocument/2006/relationships/image" Target="../media/image19.svg"/><Relationship Id="rId17" Type="http://schemas.openxmlformats.org/officeDocument/2006/relationships/audio" Target="../media/audio3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0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audio" Target="../media/audio29.wav"/><Relationship Id="rId10" Type="http://schemas.openxmlformats.org/officeDocument/2006/relationships/image" Target="../media/image26.png"/><Relationship Id="rId19" Type="http://schemas.openxmlformats.org/officeDocument/2006/relationships/audio" Target="../media/audio33.wav"/><Relationship Id="rId4" Type="http://schemas.openxmlformats.org/officeDocument/2006/relationships/audio" Target="../media/audio26.wav"/><Relationship Id="rId9" Type="http://schemas.openxmlformats.org/officeDocument/2006/relationships/image" Target="../media/image21.png"/><Relationship Id="rId14" Type="http://schemas.openxmlformats.org/officeDocument/2006/relationships/audio" Target="../media/audio2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audio" Target="../media/audio45.wav"/><Relationship Id="rId26" Type="http://schemas.openxmlformats.org/officeDocument/2006/relationships/image" Target="../media/image21.png"/><Relationship Id="rId3" Type="http://schemas.openxmlformats.org/officeDocument/2006/relationships/audio" Target="../media/audio34.wav"/><Relationship Id="rId21" Type="http://schemas.openxmlformats.org/officeDocument/2006/relationships/audio" Target="../media/audio48.wav"/><Relationship Id="rId7" Type="http://schemas.openxmlformats.org/officeDocument/2006/relationships/audio" Target="../media/audio38.wav"/><Relationship Id="rId12" Type="http://schemas.openxmlformats.org/officeDocument/2006/relationships/image" Target="../media/image33.png"/><Relationship Id="rId17" Type="http://schemas.openxmlformats.org/officeDocument/2006/relationships/audio" Target="../media/audio44.wav"/><Relationship Id="rId25" Type="http://schemas.openxmlformats.org/officeDocument/2006/relationships/audio" Target="../media/audio52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3.wav"/><Relationship Id="rId20" Type="http://schemas.openxmlformats.org/officeDocument/2006/relationships/audio" Target="../media/audio4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audio" Target="../media/audio40.wav"/><Relationship Id="rId24" Type="http://schemas.openxmlformats.org/officeDocument/2006/relationships/audio" Target="../media/audio51.wav"/><Relationship Id="rId5" Type="http://schemas.openxmlformats.org/officeDocument/2006/relationships/audio" Target="../media/audio36.wav"/><Relationship Id="rId15" Type="http://schemas.openxmlformats.org/officeDocument/2006/relationships/audio" Target="../media/audio42.wav"/><Relationship Id="rId23" Type="http://schemas.openxmlformats.org/officeDocument/2006/relationships/audio" Target="../media/audio50.wav"/><Relationship Id="rId10" Type="http://schemas.openxmlformats.org/officeDocument/2006/relationships/image" Target="../media/image32.png"/><Relationship Id="rId19" Type="http://schemas.openxmlformats.org/officeDocument/2006/relationships/audio" Target="../media/audio46.wav"/><Relationship Id="rId4" Type="http://schemas.openxmlformats.org/officeDocument/2006/relationships/audio" Target="../media/audio35.wav"/><Relationship Id="rId9" Type="http://schemas.openxmlformats.org/officeDocument/2006/relationships/audio" Target="../media/audio39.wav"/><Relationship Id="rId14" Type="http://schemas.openxmlformats.org/officeDocument/2006/relationships/audio" Target="../media/audio41.wav"/><Relationship Id="rId22" Type="http://schemas.openxmlformats.org/officeDocument/2006/relationships/audio" Target="../media/audio49.wav"/><Relationship Id="rId27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audio" Target="../media/audio5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C8967FA-49BC-994C-AAE9-6F24DBE8C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F5F84DE-D02B-4790-A26B-5028FA784AD4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Rachel Hawkes / Emma Marsden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04F34-4CF8-40D9-B8E3-622C42B9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A7A635F-4640-4772-AD2E-0E771D15C4CD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where?</a:t>
            </a:r>
          </a:p>
        </p:txBody>
      </p:sp>
      <p:pic>
        <p:nvPicPr>
          <p:cNvPr id="9" name="Google Shape;319;p15" descr="Speech Icon, Voice, Talking, Audio, Speech">
            <a:extLst>
              <a:ext uri="{FF2B5EF4-FFF2-40B4-BE49-F238E27FC236}">
                <a16:creationId xmlns:a16="http://schemas.microsoft.com/office/drawing/2014/main" id="{E491B89A-2684-42BB-9510-4249B995B8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2;p4">
            <a:extLst>
              <a:ext uri="{FF2B5EF4-FFF2-40B4-BE49-F238E27FC236}">
                <a16:creationId xmlns:a16="http://schemas.microsoft.com/office/drawing/2014/main" id="{04F3B45A-15A3-4F8C-9998-D1EE84B95865}"/>
              </a:ext>
            </a:extLst>
          </p:cNvPr>
          <p:cNvSpPr txBox="1"/>
          <p:nvPr/>
        </p:nvSpPr>
        <p:spPr>
          <a:xfrm>
            <a:off x="10353803" y="108504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2C20C-DE3C-4A8A-AA75-D3E4EC2E4C66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¿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Dónde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tienen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un parque?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FA72D-4114-4227-9D8B-55D2D5E09621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Where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do they have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 park?]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B514F-2E36-41B3-83B3-3444F9E26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0"/>
            <a:ext cx="2164268" cy="2267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1DF3E6-AB9E-42D3-86ED-1EE703DE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193" y="748396"/>
            <a:ext cx="6577484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kern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Arial"/>
              </a:rPr>
              <a:t>¿</a:t>
            </a:r>
            <a:r>
              <a:rPr lang="en-GB" sz="11500" b="1" kern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Arial"/>
              </a:rPr>
              <a:t>dónde</a:t>
            </a:r>
            <a:r>
              <a:rPr lang="en-GB" sz="11500" b="1" kern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Arial"/>
              </a:rPr>
              <a:t>?</a:t>
            </a:r>
            <a:br>
              <a:rPr lang="en-GB" sz="11500" b="1" kern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Arial"/>
              </a:rPr>
            </a:b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6103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d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detrás</a:t>
            </a: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entre, </a:t>
            </a:r>
            <a:r>
              <a:rPr lang="en-GB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delante</a:t>
            </a:r>
            <a:endParaRPr lang="en-GB" sz="44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905416"/>
            <a:ext cx="3713704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[behind, below, on]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E46129-3A16-4570-9F64-E7A7D28ACF67}"/>
              </a:ext>
            </a:extLst>
          </p:cNvPr>
          <p:cNvCxnSpPr/>
          <p:nvPr/>
        </p:nvCxnSpPr>
        <p:spPr>
          <a:xfrm>
            <a:off x="2175551" y="4290106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2A09AB9-6F40-42CE-9BB8-18789340A8D8}"/>
              </a:ext>
            </a:extLst>
          </p:cNvPr>
          <p:cNvSpPr txBox="1"/>
          <p:nvPr/>
        </p:nvSpPr>
        <p:spPr>
          <a:xfrm>
            <a:off x="248814" y="3993350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entre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3CE7C2-3C1F-4FEF-9F02-D5558E8FC36E}"/>
              </a:ext>
            </a:extLst>
          </p:cNvPr>
          <p:cNvSpPr txBox="1"/>
          <p:nvPr/>
        </p:nvSpPr>
        <p:spPr>
          <a:xfrm>
            <a:off x="167686" y="4522603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[between]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560043-ACE1-4670-BEB1-F0C6D14354B7}"/>
              </a:ext>
            </a:extLst>
          </p:cNvPr>
          <p:cNvSpPr/>
          <p:nvPr/>
        </p:nvSpPr>
        <p:spPr>
          <a:xfrm>
            <a:off x="116965" y="3978163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8ACFE5-A392-40FB-81D3-4FA7951491EC}"/>
              </a:ext>
            </a:extLst>
          </p:cNvPr>
          <p:cNvCxnSpPr/>
          <p:nvPr/>
        </p:nvCxnSpPr>
        <p:spPr>
          <a:xfrm>
            <a:off x="2175552" y="2712093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197E3D-8B42-4E58-B79B-529D69AD5F35}"/>
              </a:ext>
            </a:extLst>
          </p:cNvPr>
          <p:cNvSpPr txBox="1"/>
          <p:nvPr/>
        </p:nvSpPr>
        <p:spPr>
          <a:xfrm>
            <a:off x="247986" y="2505248"/>
            <a:ext cx="181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detrás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9D932F-2879-4C25-89C0-650D17C57248}"/>
              </a:ext>
            </a:extLst>
          </p:cNvPr>
          <p:cNvSpPr txBox="1"/>
          <p:nvPr/>
        </p:nvSpPr>
        <p:spPr>
          <a:xfrm>
            <a:off x="251835" y="3006368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[behind]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123BB3-71D3-4A42-81A1-3E07F013F56D}"/>
              </a:ext>
            </a:extLst>
          </p:cNvPr>
          <p:cNvSpPr/>
          <p:nvPr/>
        </p:nvSpPr>
        <p:spPr>
          <a:xfrm>
            <a:off x="116965" y="2457070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5ACD2EC-4839-4BE1-82C9-7EA3FC9DD5D6}"/>
              </a:ext>
            </a:extLst>
          </p:cNvPr>
          <p:cNvCxnSpPr/>
          <p:nvPr/>
        </p:nvCxnSpPr>
        <p:spPr>
          <a:xfrm>
            <a:off x="2298890" y="5635252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36232C-DB82-43BD-B8E4-F9D1C659D698}"/>
              </a:ext>
            </a:extLst>
          </p:cNvPr>
          <p:cNvSpPr txBox="1"/>
          <p:nvPr/>
        </p:nvSpPr>
        <p:spPr>
          <a:xfrm>
            <a:off x="142098" y="5312087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delante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D6AFAD-0A99-4ACD-900E-814DEE760071}"/>
              </a:ext>
            </a:extLst>
          </p:cNvPr>
          <p:cNvSpPr txBox="1"/>
          <p:nvPr/>
        </p:nvSpPr>
        <p:spPr>
          <a:xfrm>
            <a:off x="293782" y="5838061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[opposite]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5B5668-2BE4-41F6-B788-769FB43F40BB}"/>
              </a:ext>
            </a:extLst>
          </p:cNvPr>
          <p:cNvSpPr/>
          <p:nvPr/>
        </p:nvSpPr>
        <p:spPr>
          <a:xfrm>
            <a:off x="172881" y="5309629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2" descr="Mapa De La Ciudad, Localización">
            <a:extLst>
              <a:ext uri="{FF2B5EF4-FFF2-40B4-BE49-F238E27FC236}">
                <a16:creationId xmlns:a16="http://schemas.microsoft.com/office/drawing/2014/main" id="{F9ABBBC3-8D14-8292-3934-283292DB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6071" y="2045403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F24ADF35-16B2-5ECE-F103-A7347A85E8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7640" y="5086714"/>
            <a:ext cx="423613" cy="410044"/>
          </a:xfrm>
          <a:prstGeom prst="roundRect">
            <a:avLst/>
          </a:prstGeom>
        </p:spPr>
      </p:pic>
      <p:pic>
        <p:nvPicPr>
          <p:cNvPr id="34" name="Picture 18" descr="Museo, Institución, Capital, Dos Puntos">
            <a:extLst>
              <a:ext uri="{FF2B5EF4-FFF2-40B4-BE49-F238E27FC236}">
                <a16:creationId xmlns:a16="http://schemas.microsoft.com/office/drawing/2014/main" id="{55BBB64D-BDF2-1E15-8362-C99D01DC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64376" y="5727226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que, Al Aire Libre, Ciudad">
            <a:extLst>
              <a:ext uri="{FF2B5EF4-FFF2-40B4-BE49-F238E27FC236}">
                <a16:creationId xmlns:a16="http://schemas.microsoft.com/office/drawing/2014/main" id="{C8751FC7-A69D-382B-34C5-DC0400A22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94852" y="2102453"/>
            <a:ext cx="1150384" cy="42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glesia, Capilla, Religión, Cementerio">
            <a:extLst>
              <a:ext uri="{FF2B5EF4-FFF2-40B4-BE49-F238E27FC236}">
                <a16:creationId xmlns:a16="http://schemas.microsoft.com/office/drawing/2014/main" id="{DB4A7571-1134-E705-9E8B-53462139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04" y="2524911"/>
            <a:ext cx="341195" cy="5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04D379B9-DC17-8E9F-7A1B-9C23FC5FD5AC}"/>
              </a:ext>
            </a:extLst>
          </p:cNvPr>
          <p:cNvSpPr txBox="1"/>
          <p:nvPr/>
        </p:nvSpPr>
        <p:spPr>
          <a:xfrm>
            <a:off x="2066529" y="3026975"/>
            <a:ext cx="7146761" cy="533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Tienen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detrás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iglesia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ACE412-3AE9-79A9-4279-4273F92DBB95}"/>
              </a:ext>
            </a:extLst>
          </p:cNvPr>
          <p:cNvSpPr/>
          <p:nvPr/>
        </p:nvSpPr>
        <p:spPr>
          <a:xfrm>
            <a:off x="6424976" y="3062365"/>
            <a:ext cx="521752" cy="462747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Escuela, Edificio, Educación, Propiedad">
            <a:extLst>
              <a:ext uri="{FF2B5EF4-FFF2-40B4-BE49-F238E27FC236}">
                <a16:creationId xmlns:a16="http://schemas.microsoft.com/office/drawing/2014/main" id="{FA6EA041-42FF-3FA9-8443-B8EF005F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9948" y="5835476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729DFC6E-84D1-40CC-AE23-809BC083DD02}"/>
              </a:ext>
            </a:extLst>
          </p:cNvPr>
          <p:cNvSpPr/>
          <p:nvPr/>
        </p:nvSpPr>
        <p:spPr>
          <a:xfrm>
            <a:off x="6274374" y="79213"/>
            <a:ext cx="4257578" cy="1525787"/>
          </a:xfrm>
          <a:prstGeom prst="wedgeRoundRectCallout">
            <a:avLst>
              <a:gd name="adj1" fmla="val 41610"/>
              <a:gd name="adj2" fmla="val 7251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detrás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we don’t say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English. 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31DA3476-6709-C797-902E-D7CAB4EF5C69}"/>
              </a:ext>
            </a:extLst>
          </p:cNvPr>
          <p:cNvSpPr txBox="1"/>
          <p:nvPr/>
        </p:nvSpPr>
        <p:spPr>
          <a:xfrm>
            <a:off x="1205628" y="6299726"/>
            <a:ext cx="7550505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museo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delante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escuela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99D9974-EF1C-B6B2-0640-82D873CA7689}"/>
              </a:ext>
            </a:extLst>
          </p:cNvPr>
          <p:cNvSpPr/>
          <p:nvPr/>
        </p:nvSpPr>
        <p:spPr>
          <a:xfrm>
            <a:off x="6114959" y="6329942"/>
            <a:ext cx="521752" cy="462747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20" descr="Gráficos vectoriales gratis de Paisaje urbano">
            <a:extLst>
              <a:ext uri="{FF2B5EF4-FFF2-40B4-BE49-F238E27FC236}">
                <a16:creationId xmlns:a16="http://schemas.microsoft.com/office/drawing/2014/main" id="{F6BF8575-EDC6-E1DA-6DA6-8CC8CACC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218" y="4207256"/>
            <a:ext cx="583634" cy="6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21CC2B1A-F36F-90A6-AD05-60C1AAE7CCB9}"/>
              </a:ext>
            </a:extLst>
          </p:cNvPr>
          <p:cNvSpPr txBox="1"/>
          <p:nvPr/>
        </p:nvSpPr>
        <p:spPr>
          <a:xfrm>
            <a:off x="2069112" y="4567246"/>
            <a:ext cx="5461163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cine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entre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museo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plaza.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167686" y="1615454"/>
            <a:ext cx="7067956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behind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detrás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1B6429B7-BBB1-AC9C-C501-D6984C8CB818}"/>
              </a:ext>
            </a:extLst>
          </p:cNvPr>
          <p:cNvSpPr txBox="1"/>
          <p:nvPr/>
        </p:nvSpPr>
        <p:spPr>
          <a:xfrm>
            <a:off x="-8016" y="1660523"/>
            <a:ext cx="7374943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opposite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delante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71;p8">
            <a:extLst>
              <a:ext uri="{FF2B5EF4-FFF2-40B4-BE49-F238E27FC236}">
                <a16:creationId xmlns:a16="http://schemas.microsoft.com/office/drawing/2014/main" id="{684BF0FD-C9B5-44D5-848A-0B3BA084D97C}"/>
              </a:ext>
            </a:extLst>
          </p:cNvPr>
          <p:cNvSpPr txBox="1"/>
          <p:nvPr/>
        </p:nvSpPr>
        <p:spPr>
          <a:xfrm>
            <a:off x="60447" y="1625908"/>
            <a:ext cx="7306479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between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 animBg="1"/>
      <p:bldP spid="35" grpId="1" animBg="1"/>
      <p:bldP spid="45" grpId="0"/>
      <p:bldP spid="46" grpId="0"/>
      <p:bldP spid="47" grpId="0" animBg="1"/>
      <p:bldP spid="47" grpId="1" animBg="1"/>
      <p:bldP spid="53" grpId="0"/>
      <p:bldP spid="54" grpId="0"/>
      <p:bldP spid="55" grpId="0" animBg="1"/>
      <p:bldP spid="55" grpId="1" animBg="1"/>
      <p:bldP spid="39" grpId="0" animBg="1"/>
      <p:bldP spid="59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A7AD1C-6AC2-D499-0C21-3A27096AE4E3}"/>
              </a:ext>
            </a:extLst>
          </p:cNvPr>
          <p:cNvSpPr/>
          <p:nvPr/>
        </p:nvSpPr>
        <p:spPr>
          <a:xfrm>
            <a:off x="7627058" y="4888991"/>
            <a:ext cx="76523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2" name="Picture 18" descr="Museo, Institución, Capital, Dos Puntos">
            <a:extLst>
              <a:ext uri="{FF2B5EF4-FFF2-40B4-BE49-F238E27FC236}">
                <a16:creationId xmlns:a16="http://schemas.microsoft.com/office/drawing/2014/main" id="{37F7B243-1E35-D4A3-5D5C-6D0757BB3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1" name="12_1.wav"/>
            </a:hlinkClick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B1AF09-97FF-4F8B-87E2-A4174FF39497}"/>
              </a:ext>
            </a:extLst>
          </p:cNvPr>
          <p:cNvGrpSpPr/>
          <p:nvPr/>
        </p:nvGrpSpPr>
        <p:grpSpPr>
          <a:xfrm>
            <a:off x="0" y="4654342"/>
            <a:ext cx="2496915" cy="2118786"/>
            <a:chOff x="-2831123" y="4009292"/>
            <a:chExt cx="2831123" cy="232552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29B595-81E6-4E15-9F42-EC3F518B7783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B26EBD3-7382-4A2B-8E40-D0F86E794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19" name="Picture 18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29ABB65-9DFB-4E46-94E2-1AEE61E9D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sp>
        <p:nvSpPr>
          <p:cNvPr id="3" name="Speech Bubble: Rectangle with Corners Rounded 2">
            <a:hlinkClick r:id="" action="ppaction://noaction">
              <a:snd r:embed="rId14" name="12_3.wav"/>
            </a:hlinkClick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437537" cy="2324005"/>
          </a:xfrm>
          <a:prstGeom prst="wedgeRoundRectCallout">
            <a:avLst>
              <a:gd name="adj1" fmla="val -27915"/>
              <a:gd name="adj2" fmla="val 8877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cine </a:t>
            </a:r>
            <a:r>
              <a:rPr lang="en-GB" sz="4800" dirty="0" err="1">
                <a:latin typeface="Century Gothic" panose="020B0502020202020204" pitchFamily="34" charset="0"/>
              </a:rPr>
              <a:t>delante</a:t>
            </a:r>
            <a:r>
              <a:rPr lang="en-GB" sz="4800" dirty="0">
                <a:latin typeface="Century Gothic" panose="020B0502020202020204" pitchFamily="34" charset="0"/>
              </a:rPr>
              <a:t> de la </a:t>
            </a:r>
            <a:r>
              <a:rPr lang="en-GB" sz="4800" dirty="0" err="1">
                <a:latin typeface="Century Gothic" panose="020B0502020202020204" pitchFamily="34" charset="0"/>
              </a:rPr>
              <a:t>universidad</a:t>
            </a:r>
            <a:r>
              <a:rPr lang="en-GB" sz="48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D209B9A7-9F6B-4F76-B38C-6E21AEF7BD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97" y="3350091"/>
            <a:ext cx="1681439" cy="11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7F96BA7-11D9-412E-BCFF-B78D93B27237}"/>
              </a:ext>
            </a:extLst>
          </p:cNvPr>
          <p:cNvGrpSpPr/>
          <p:nvPr/>
        </p:nvGrpSpPr>
        <p:grpSpPr>
          <a:xfrm>
            <a:off x="55756" y="4715460"/>
            <a:ext cx="2496915" cy="2118786"/>
            <a:chOff x="-2831123" y="4009292"/>
            <a:chExt cx="2831123" cy="232552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CFD9CD6-0DA2-4E0B-9F95-43AA934876C9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0D9E47E-0266-4682-A778-06B966D6E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9CD2A23-104C-490F-A8B4-64807670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8" name="12_4.wav"/>
            </a:hlinkClick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331910"/>
            <a:ext cx="5652927" cy="2774003"/>
          </a:xfrm>
          <a:prstGeom prst="wedgeRoundRectCallout">
            <a:avLst>
              <a:gd name="adj1" fmla="val -39952"/>
              <a:gd name="adj2" fmla="val 85894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</a:t>
            </a:r>
            <a:r>
              <a:rPr lang="en-GB" sz="4800" dirty="0" err="1">
                <a:latin typeface="Century Gothic" panose="020B0502020202020204" pitchFamily="34" charset="0"/>
              </a:rPr>
              <a:t>puente</a:t>
            </a:r>
            <a:r>
              <a:rPr lang="en-GB" sz="4800" dirty="0">
                <a:latin typeface="Century Gothic" panose="020B0502020202020204" pitchFamily="34" charset="0"/>
              </a:rPr>
              <a:t> entre un </a:t>
            </a:r>
            <a:r>
              <a:rPr lang="en-GB" sz="4800" dirty="0" err="1">
                <a:latin typeface="Century Gothic" panose="020B0502020202020204" pitchFamily="34" charset="0"/>
              </a:rPr>
              <a:t>estadio</a:t>
            </a:r>
            <a:r>
              <a:rPr lang="en-GB" sz="4800" dirty="0">
                <a:latin typeface="Century Gothic" panose="020B0502020202020204" pitchFamily="34" charset="0"/>
              </a:rPr>
              <a:t> y una piscina.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A7AD1C-6AC2-D499-0C21-3A27096AE4E3}"/>
              </a:ext>
            </a:extLst>
          </p:cNvPr>
          <p:cNvSpPr/>
          <p:nvPr/>
        </p:nvSpPr>
        <p:spPr>
          <a:xfrm>
            <a:off x="10813129" y="2932638"/>
            <a:ext cx="76523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3" name="12_1.wav"/>
            </a:hlinkClick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1D5080-F75E-25A2-8C43-540DF7C3A7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80" y="3484671"/>
            <a:ext cx="1266226" cy="1242484"/>
          </a:xfrm>
          <a:prstGeom prst="rect">
            <a:avLst/>
          </a:prstGeom>
        </p:spPr>
      </p:pic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 descr="Bridge scene with solid fill">
            <a:extLst>
              <a:ext uri="{FF2B5EF4-FFF2-40B4-BE49-F238E27FC236}">
                <a16:creationId xmlns:a16="http://schemas.microsoft.com/office/drawing/2014/main" id="{C8D10FF7-E936-4FC8-9F94-BA32AE1995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08037" y="2849993"/>
            <a:ext cx="625501" cy="6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1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5E26E-6C08-4359-B992-85A02BF74CD7}"/>
              </a:ext>
            </a:extLst>
          </p:cNvPr>
          <p:cNvGrpSpPr/>
          <p:nvPr/>
        </p:nvGrpSpPr>
        <p:grpSpPr>
          <a:xfrm>
            <a:off x="0" y="4715460"/>
            <a:ext cx="2496915" cy="2118786"/>
            <a:chOff x="-2831123" y="4009292"/>
            <a:chExt cx="2831123" cy="232552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5E9B23E-E673-4C60-A819-2E04971CB18E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8833EBB-26DB-4456-94C0-296E28A03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27" name="Picture 2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E7677FE2-C2A0-4D5E-9B86-D6746182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8" name="12_5.wav"/>
            </a:hlinkClick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28314"/>
              <a:gd name="adj2" fmla="val 9117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</a:t>
            </a:r>
            <a:r>
              <a:rPr lang="en-GB" sz="4800" dirty="0" err="1">
                <a:latin typeface="Century Gothic" panose="020B0502020202020204" pitchFamily="34" charset="0"/>
              </a:rPr>
              <a:t>parque</a:t>
            </a:r>
            <a:r>
              <a:rPr lang="en-GB" sz="4800" dirty="0">
                <a:latin typeface="Century Gothic" panose="020B0502020202020204" pitchFamily="34" charset="0"/>
              </a:rPr>
              <a:t> </a:t>
            </a:r>
            <a:r>
              <a:rPr lang="en-GB" sz="4800" dirty="0" err="1">
                <a:latin typeface="Century Gothic" panose="020B0502020202020204" pitchFamily="34" charset="0"/>
              </a:rPr>
              <a:t>detrás</a:t>
            </a:r>
            <a:r>
              <a:rPr lang="en-GB" sz="4800" dirty="0">
                <a:latin typeface="Century Gothic" panose="020B0502020202020204" pitchFamily="34" charset="0"/>
              </a:rPr>
              <a:t> de la </a:t>
            </a:r>
            <a:r>
              <a:rPr lang="en-GB" sz="4800" dirty="0" err="1">
                <a:latin typeface="Century Gothic" panose="020B0502020202020204" pitchFamily="34" charset="0"/>
              </a:rPr>
              <a:t>escuela</a:t>
            </a:r>
            <a:r>
              <a:rPr lang="en-GB" sz="48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A7AD1C-6AC2-D499-0C21-3A27096AE4E3}"/>
              </a:ext>
            </a:extLst>
          </p:cNvPr>
          <p:cNvSpPr/>
          <p:nvPr/>
        </p:nvSpPr>
        <p:spPr>
          <a:xfrm>
            <a:off x="8277614" y="1951491"/>
            <a:ext cx="1158994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3" name="12_1.wav"/>
            </a:hlinkClick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1D5080-F75E-25A2-8C43-540DF7C3A7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80" y="3484671"/>
            <a:ext cx="1266226" cy="1242484"/>
          </a:xfrm>
          <a:prstGeom prst="rect">
            <a:avLst/>
          </a:prstGeom>
        </p:spPr>
      </p:pic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rque, Al Aire Libre, Ciudad">
            <a:extLst>
              <a:ext uri="{FF2B5EF4-FFF2-40B4-BE49-F238E27FC236}">
                <a16:creationId xmlns:a16="http://schemas.microsoft.com/office/drawing/2014/main" id="{BD0FB0B8-A093-4E4A-8FE9-0AA31ECC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15750" y="2102854"/>
            <a:ext cx="908156" cy="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ela, Edificio, Educación, Propiedad">
            <a:extLst>
              <a:ext uri="{FF2B5EF4-FFF2-40B4-BE49-F238E27FC236}">
                <a16:creationId xmlns:a16="http://schemas.microsoft.com/office/drawing/2014/main" id="{E4241D90-85BA-D4BC-F9F1-41AB5BF0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9" y="2686783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29" descr="Bridge scene with solid fill">
            <a:extLst>
              <a:ext uri="{FF2B5EF4-FFF2-40B4-BE49-F238E27FC236}">
                <a16:creationId xmlns:a16="http://schemas.microsoft.com/office/drawing/2014/main" id="{C996DF2A-8702-4152-B420-B5E65D6B91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08037" y="2849993"/>
            <a:ext cx="625501" cy="6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5D3ABE2-9127-41F4-9380-D04E63E7D5E7}"/>
              </a:ext>
            </a:extLst>
          </p:cNvPr>
          <p:cNvGrpSpPr/>
          <p:nvPr/>
        </p:nvGrpSpPr>
        <p:grpSpPr>
          <a:xfrm>
            <a:off x="0" y="4739214"/>
            <a:ext cx="2496915" cy="2118786"/>
            <a:chOff x="-2831123" y="4009292"/>
            <a:chExt cx="2831123" cy="232552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73852D-6918-4EDA-9FC1-E42C08B019D4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3143A11-4C6A-4FFB-A561-A3C5C3D91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37" name="Picture 3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296990C1-51CE-4A1D-8F69-C7AC2ECD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8" name="12_6.wav"/>
            </a:hlinkClick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29497"/>
              <a:gd name="adj2" fmla="val 9117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</a:t>
            </a:r>
            <a:r>
              <a:rPr lang="en-GB" sz="4800" dirty="0" err="1">
                <a:latin typeface="Century Gothic" panose="020B0502020202020204" pitchFamily="34" charset="0"/>
              </a:rPr>
              <a:t>una</a:t>
            </a:r>
            <a:r>
              <a:rPr lang="en-GB" sz="4800" dirty="0">
                <a:latin typeface="Century Gothic" panose="020B0502020202020204" pitchFamily="34" charset="0"/>
              </a:rPr>
              <a:t> </a:t>
            </a:r>
            <a:r>
              <a:rPr lang="en-GB" sz="4800" dirty="0" err="1">
                <a:latin typeface="Century Gothic" panose="020B0502020202020204" pitchFamily="34" charset="0"/>
              </a:rPr>
              <a:t>iglesia</a:t>
            </a:r>
            <a:r>
              <a:rPr lang="en-GB" sz="4800" dirty="0">
                <a:latin typeface="Century Gothic" panose="020B0502020202020204" pitchFamily="34" charset="0"/>
              </a:rPr>
              <a:t> </a:t>
            </a:r>
            <a:r>
              <a:rPr lang="en-GB" sz="4800" dirty="0" err="1">
                <a:latin typeface="Century Gothic" panose="020B0502020202020204" pitchFamily="34" charset="0"/>
              </a:rPr>
              <a:t>delante</a:t>
            </a:r>
            <a:r>
              <a:rPr lang="en-GB" sz="4800" dirty="0">
                <a:latin typeface="Century Gothic" panose="020B0502020202020204" pitchFamily="34" charset="0"/>
              </a:rPr>
              <a:t> de la plaza.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A7AD1C-6AC2-D499-0C21-3A27096AE4E3}"/>
              </a:ext>
            </a:extLst>
          </p:cNvPr>
          <p:cNvSpPr/>
          <p:nvPr/>
        </p:nvSpPr>
        <p:spPr>
          <a:xfrm>
            <a:off x="9110883" y="3361103"/>
            <a:ext cx="1158994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3" name="12_1.wav"/>
            </a:hlinkClick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rque, Al Aire Libre, Ciudad">
            <a:extLst>
              <a:ext uri="{FF2B5EF4-FFF2-40B4-BE49-F238E27FC236}">
                <a16:creationId xmlns:a16="http://schemas.microsoft.com/office/drawing/2014/main" id="{BD0FB0B8-A093-4E4A-8FE9-0AA31ECC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15750" y="2102854"/>
            <a:ext cx="908156" cy="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ela, Edificio, Educación, Propiedad">
            <a:extLst>
              <a:ext uri="{FF2B5EF4-FFF2-40B4-BE49-F238E27FC236}">
                <a16:creationId xmlns:a16="http://schemas.microsoft.com/office/drawing/2014/main" id="{E4241D90-85BA-D4BC-F9F1-41AB5BF0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9" y="2686783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Gráficos vectoriales gratis de Paisaje urbano">
            <a:extLst>
              <a:ext uri="{FF2B5EF4-FFF2-40B4-BE49-F238E27FC236}">
                <a16:creationId xmlns:a16="http://schemas.microsoft.com/office/drawing/2014/main" id="{3E2497A3-7453-65DE-6251-79D0A90B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76" y="4042339"/>
            <a:ext cx="403534" cy="4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Naturaleza, Planta, Árbol">
            <a:extLst>
              <a:ext uri="{FF2B5EF4-FFF2-40B4-BE49-F238E27FC236}">
                <a16:creationId xmlns:a16="http://schemas.microsoft.com/office/drawing/2014/main" id="{B0B27782-7134-771D-544C-A5305CFD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56" y="3385125"/>
            <a:ext cx="486264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Naturaleza, Planta, Árbol">
            <a:extLst>
              <a:ext uri="{FF2B5EF4-FFF2-40B4-BE49-F238E27FC236}">
                <a16:creationId xmlns:a16="http://schemas.microsoft.com/office/drawing/2014/main" id="{B21AFD85-4007-D094-E83B-31123CAC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8" y="3600232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Naturaleza, Planta, Árbol">
            <a:extLst>
              <a:ext uri="{FF2B5EF4-FFF2-40B4-BE49-F238E27FC236}">
                <a16:creationId xmlns:a16="http://schemas.microsoft.com/office/drawing/2014/main" id="{1AB07608-A652-03D3-4941-D67219DD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24" y="3605353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Naturaleza, Planta, Árbol">
            <a:extLst>
              <a:ext uri="{FF2B5EF4-FFF2-40B4-BE49-F238E27FC236}">
                <a16:creationId xmlns:a16="http://schemas.microsoft.com/office/drawing/2014/main" id="{34006858-3F17-7327-B00E-AFAA3BB1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46" y="3509055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Naturaleza, Planta, Árbol">
            <a:extLst>
              <a:ext uri="{FF2B5EF4-FFF2-40B4-BE49-F238E27FC236}">
                <a16:creationId xmlns:a16="http://schemas.microsoft.com/office/drawing/2014/main" id="{90165FF1-3D95-3D8D-DA5E-14DA530D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78" y="3504639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aturaleza, Planta, Árbol">
            <a:extLst>
              <a:ext uri="{FF2B5EF4-FFF2-40B4-BE49-F238E27FC236}">
                <a16:creationId xmlns:a16="http://schemas.microsoft.com/office/drawing/2014/main" id="{6B993F39-1F91-DA9A-221F-3B72B07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83" y="3498827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3616FA56-998C-9A1C-3379-E5F64EE006F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97" y="3350091"/>
            <a:ext cx="1681439" cy="1142853"/>
          </a:xfrm>
          <a:prstGeom prst="rect">
            <a:avLst/>
          </a:prstGeom>
        </p:spPr>
      </p:pic>
      <p:pic>
        <p:nvPicPr>
          <p:cNvPr id="38" name="Graphic 37" descr="Bridge scene with solid fill">
            <a:extLst>
              <a:ext uri="{FF2B5EF4-FFF2-40B4-BE49-F238E27FC236}">
                <a16:creationId xmlns:a16="http://schemas.microsoft.com/office/drawing/2014/main" id="{1C9F190D-8A90-48F0-963B-9A5382C86E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08037" y="2849993"/>
            <a:ext cx="625501" cy="6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3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rque, Al Aire Libre, Ciudad">
            <a:extLst>
              <a:ext uri="{FF2B5EF4-FFF2-40B4-BE49-F238E27FC236}">
                <a16:creationId xmlns:a16="http://schemas.microsoft.com/office/drawing/2014/main" id="{BD0FB0B8-A093-4E4A-8FE9-0AA31ECC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15750" y="2102854"/>
            <a:ext cx="908156" cy="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ela, Edificio, Educación, Propiedad">
            <a:extLst>
              <a:ext uri="{FF2B5EF4-FFF2-40B4-BE49-F238E27FC236}">
                <a16:creationId xmlns:a16="http://schemas.microsoft.com/office/drawing/2014/main" id="{E4241D90-85BA-D4BC-F9F1-41AB5BF0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9" y="2686783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Gráficos vectoriales gratis de Paisaje urbano">
            <a:extLst>
              <a:ext uri="{FF2B5EF4-FFF2-40B4-BE49-F238E27FC236}">
                <a16:creationId xmlns:a16="http://schemas.microsoft.com/office/drawing/2014/main" id="{3E2497A3-7453-65DE-6251-79D0A90B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76" y="4042339"/>
            <a:ext cx="403534" cy="4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Naturaleza, Planta, Árbol">
            <a:extLst>
              <a:ext uri="{FF2B5EF4-FFF2-40B4-BE49-F238E27FC236}">
                <a16:creationId xmlns:a16="http://schemas.microsoft.com/office/drawing/2014/main" id="{B0B27782-7134-771D-544C-A5305CFD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56" y="3385125"/>
            <a:ext cx="486264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Naturaleza, Planta, Árbol">
            <a:extLst>
              <a:ext uri="{FF2B5EF4-FFF2-40B4-BE49-F238E27FC236}">
                <a16:creationId xmlns:a16="http://schemas.microsoft.com/office/drawing/2014/main" id="{B21AFD85-4007-D094-E83B-31123CAC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8" y="3600232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Naturaleza, Planta, Árbol">
            <a:extLst>
              <a:ext uri="{FF2B5EF4-FFF2-40B4-BE49-F238E27FC236}">
                <a16:creationId xmlns:a16="http://schemas.microsoft.com/office/drawing/2014/main" id="{1AB07608-A652-03D3-4941-D67219DD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24" y="3605353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Naturaleza, Planta, Árbol">
            <a:extLst>
              <a:ext uri="{FF2B5EF4-FFF2-40B4-BE49-F238E27FC236}">
                <a16:creationId xmlns:a16="http://schemas.microsoft.com/office/drawing/2014/main" id="{34006858-3F17-7327-B00E-AFAA3BB1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46" y="3509055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Naturaleza, Planta, Árbol">
            <a:extLst>
              <a:ext uri="{FF2B5EF4-FFF2-40B4-BE49-F238E27FC236}">
                <a16:creationId xmlns:a16="http://schemas.microsoft.com/office/drawing/2014/main" id="{90165FF1-3D95-3D8D-DA5E-14DA530D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78" y="3504639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aturaleza, Planta, Árbol">
            <a:extLst>
              <a:ext uri="{FF2B5EF4-FFF2-40B4-BE49-F238E27FC236}">
                <a16:creationId xmlns:a16="http://schemas.microsoft.com/office/drawing/2014/main" id="{6B993F39-1F91-DA9A-221F-3B72B07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83" y="3498827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756979-605D-5B0B-49A4-201E83668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154123" y="3547722"/>
            <a:ext cx="801533" cy="40627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DB72BD61-1034-94E6-24E3-4A306582058B}"/>
              </a:ext>
            </a:extLst>
          </p:cNvPr>
          <p:cNvSpPr/>
          <p:nvPr/>
        </p:nvSpPr>
        <p:spPr>
          <a:xfrm>
            <a:off x="9110883" y="3361103"/>
            <a:ext cx="1158994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CD9B05-F34A-46D2-BEC8-2DC44E4BB260}"/>
              </a:ext>
            </a:extLst>
          </p:cNvPr>
          <p:cNvGrpSpPr/>
          <p:nvPr/>
        </p:nvGrpSpPr>
        <p:grpSpPr>
          <a:xfrm>
            <a:off x="29737" y="4715460"/>
            <a:ext cx="2496915" cy="2118786"/>
            <a:chOff x="-2831123" y="4009292"/>
            <a:chExt cx="2831123" cy="232552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D293731-BD8F-4BFB-84E2-5F8CBCDDA061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42FF894-0420-4CBE-B11A-019F8D5B8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38" name="Picture 3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FDB17D87-F49A-45FF-8B16-CBF18A4AE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sp>
        <p:nvSpPr>
          <p:cNvPr id="3" name="Speech Bubble: Rectangle with Corners Rounded 2">
            <a:hlinkClick r:id="" action="ppaction://noaction">
              <a:snd r:embed="rId18" name="12_7.wav"/>
            </a:hlinkClick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43503"/>
              <a:gd name="adj2" fmla="val 8349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árbol </a:t>
            </a:r>
            <a:r>
              <a:rPr lang="en-GB" sz="4800" dirty="0" err="1">
                <a:latin typeface="Century Gothic" panose="020B0502020202020204" pitchFamily="34" charset="0"/>
              </a:rPr>
              <a:t>detrás</a:t>
            </a:r>
            <a:r>
              <a:rPr lang="en-GB" sz="4800" dirty="0">
                <a:latin typeface="Century Gothic" panose="020B0502020202020204" pitchFamily="34" charset="0"/>
              </a:rPr>
              <a:t> de la </a:t>
            </a:r>
            <a:r>
              <a:rPr lang="en-GB" sz="4800" dirty="0" err="1">
                <a:latin typeface="Century Gothic" panose="020B0502020202020204" pitchFamily="34" charset="0"/>
              </a:rPr>
              <a:t>universidad</a:t>
            </a:r>
            <a:r>
              <a:rPr lang="en-GB" sz="48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3616FA56-998C-9A1C-3379-E5F64EE006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11" y="3459103"/>
            <a:ext cx="1681439" cy="1142853"/>
          </a:xfrm>
          <a:prstGeom prst="rect">
            <a:avLst/>
          </a:prstGeom>
        </p:spPr>
      </p:pic>
      <p:pic>
        <p:nvPicPr>
          <p:cNvPr id="40" name="Graphic 39" descr="Bridge scene with solid fill">
            <a:extLst>
              <a:ext uri="{FF2B5EF4-FFF2-40B4-BE49-F238E27FC236}">
                <a16:creationId xmlns:a16="http://schemas.microsoft.com/office/drawing/2014/main" id="{14764296-DAD1-4147-9A5D-9020FCC213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08037" y="2849993"/>
            <a:ext cx="625501" cy="6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8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DFF2113-4084-49E4-9A72-352DAF92FADC}"/>
              </a:ext>
            </a:extLst>
          </p:cNvPr>
          <p:cNvGrpSpPr/>
          <p:nvPr/>
        </p:nvGrpSpPr>
        <p:grpSpPr>
          <a:xfrm>
            <a:off x="0" y="4715460"/>
            <a:ext cx="2496915" cy="2118786"/>
            <a:chOff x="-2831123" y="4009292"/>
            <a:chExt cx="2831123" cy="23255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6A5BD67-A493-4DFB-926A-27B9A992DB5E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8A0F193-9AA3-4903-B584-74C3BC3A8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39" name="Picture 38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750D818E-0480-4B55-9DD5-70004E5F8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8" name="12_8.wav"/>
            </a:hlinkClick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30681"/>
              <a:gd name="adj2" fmla="val 85894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</a:t>
            </a:r>
            <a:r>
              <a:rPr lang="en-GB" sz="4800" dirty="0" err="1">
                <a:latin typeface="Century Gothic" panose="020B0502020202020204" pitchFamily="34" charset="0"/>
              </a:rPr>
              <a:t>museo</a:t>
            </a:r>
            <a:r>
              <a:rPr lang="en-GB" sz="4800" dirty="0">
                <a:latin typeface="Century Gothic" panose="020B0502020202020204" pitchFamily="34" charset="0"/>
              </a:rPr>
              <a:t> entre la plaza y </a:t>
            </a:r>
            <a:r>
              <a:rPr lang="en-GB" sz="4800" dirty="0" err="1">
                <a:latin typeface="Century Gothic" panose="020B0502020202020204" pitchFamily="34" charset="0"/>
              </a:rPr>
              <a:t>el</a:t>
            </a:r>
            <a:r>
              <a:rPr lang="en-GB" sz="4800" dirty="0">
                <a:latin typeface="Century Gothic" panose="020B0502020202020204" pitchFamily="34" charset="0"/>
              </a:rPr>
              <a:t> hotel. 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3" name="12_1.wav"/>
            </a:hlinkClick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rque, Al Aire Libre, Ciudad">
            <a:extLst>
              <a:ext uri="{FF2B5EF4-FFF2-40B4-BE49-F238E27FC236}">
                <a16:creationId xmlns:a16="http://schemas.microsoft.com/office/drawing/2014/main" id="{BD0FB0B8-A093-4E4A-8FE9-0AA31ECC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15750" y="2102854"/>
            <a:ext cx="908156" cy="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ela, Edificio, Educación, Propiedad">
            <a:extLst>
              <a:ext uri="{FF2B5EF4-FFF2-40B4-BE49-F238E27FC236}">
                <a16:creationId xmlns:a16="http://schemas.microsoft.com/office/drawing/2014/main" id="{E4241D90-85BA-D4BC-F9F1-41AB5BF0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9" y="2686783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Gráficos vectoriales gratis de Paisaje urbano">
            <a:extLst>
              <a:ext uri="{FF2B5EF4-FFF2-40B4-BE49-F238E27FC236}">
                <a16:creationId xmlns:a16="http://schemas.microsoft.com/office/drawing/2014/main" id="{3E2497A3-7453-65DE-6251-79D0A90B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76" y="4042339"/>
            <a:ext cx="403534" cy="4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Naturaleza, Planta, Árbol">
            <a:extLst>
              <a:ext uri="{FF2B5EF4-FFF2-40B4-BE49-F238E27FC236}">
                <a16:creationId xmlns:a16="http://schemas.microsoft.com/office/drawing/2014/main" id="{B0B27782-7134-771D-544C-A5305CFD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56" y="3385125"/>
            <a:ext cx="486264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Naturaleza, Planta, Árbol">
            <a:extLst>
              <a:ext uri="{FF2B5EF4-FFF2-40B4-BE49-F238E27FC236}">
                <a16:creationId xmlns:a16="http://schemas.microsoft.com/office/drawing/2014/main" id="{B21AFD85-4007-D094-E83B-31123CAC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8" y="3600232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Naturaleza, Planta, Árbol">
            <a:extLst>
              <a:ext uri="{FF2B5EF4-FFF2-40B4-BE49-F238E27FC236}">
                <a16:creationId xmlns:a16="http://schemas.microsoft.com/office/drawing/2014/main" id="{1AB07608-A652-03D3-4941-D67219DD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24" y="3605353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Naturaleza, Planta, Árbol">
            <a:extLst>
              <a:ext uri="{FF2B5EF4-FFF2-40B4-BE49-F238E27FC236}">
                <a16:creationId xmlns:a16="http://schemas.microsoft.com/office/drawing/2014/main" id="{34006858-3F17-7327-B00E-AFAA3BB1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46" y="3509055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Naturaleza, Planta, Árbol">
            <a:extLst>
              <a:ext uri="{FF2B5EF4-FFF2-40B4-BE49-F238E27FC236}">
                <a16:creationId xmlns:a16="http://schemas.microsoft.com/office/drawing/2014/main" id="{90165FF1-3D95-3D8D-DA5E-14DA530D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78" y="3504639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aturaleza, Planta, Árbol">
            <a:extLst>
              <a:ext uri="{FF2B5EF4-FFF2-40B4-BE49-F238E27FC236}">
                <a16:creationId xmlns:a16="http://schemas.microsoft.com/office/drawing/2014/main" id="{6B993F39-1F91-DA9A-221F-3B72B07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83" y="3498827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756979-605D-5B0B-49A4-201E83668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154123" y="3547722"/>
            <a:ext cx="801533" cy="4062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877209-2B4A-2D14-0092-95CE05A855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80" y="3484671"/>
            <a:ext cx="1266226" cy="1242484"/>
          </a:xfrm>
          <a:prstGeom prst="rect">
            <a:avLst/>
          </a:prstGeom>
        </p:spPr>
      </p:pic>
      <p:pic>
        <p:nvPicPr>
          <p:cNvPr id="35" name="Picture 20" descr="Gráficos vectoriales gratis de Paisaje urbano">
            <a:extLst>
              <a:ext uri="{FF2B5EF4-FFF2-40B4-BE49-F238E27FC236}">
                <a16:creationId xmlns:a16="http://schemas.microsoft.com/office/drawing/2014/main" id="{56741B91-32EE-7E05-635E-B7E47743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26" y="5602086"/>
            <a:ext cx="554489" cy="5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tel, 3D, Edificio, Isonometriche">
            <a:extLst>
              <a:ext uri="{FF2B5EF4-FFF2-40B4-BE49-F238E27FC236}">
                <a16:creationId xmlns:a16="http://schemas.microsoft.com/office/drawing/2014/main" id="{373C7617-AEB5-E9F6-71EC-B96B9494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851">
            <a:off x="7556381" y="4038504"/>
            <a:ext cx="794501" cy="76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AF6B6EB-D957-035D-7C20-0F29D50A6394}"/>
              </a:ext>
            </a:extLst>
          </p:cNvPr>
          <p:cNvSpPr/>
          <p:nvPr/>
        </p:nvSpPr>
        <p:spPr>
          <a:xfrm>
            <a:off x="7572967" y="4862075"/>
            <a:ext cx="80742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Graphic 39" descr="Bridge scene with solid fill">
            <a:extLst>
              <a:ext uri="{FF2B5EF4-FFF2-40B4-BE49-F238E27FC236}">
                <a16:creationId xmlns:a16="http://schemas.microsoft.com/office/drawing/2014/main" id="{C53BB9D9-259F-46DC-AE3F-EF8A8D4F56F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908037" y="2849993"/>
            <a:ext cx="625501" cy="6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9096" y="4881799"/>
            <a:ext cx="403369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 &amp; 3rd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plural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Postnominal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  <a:endParaRPr lang="es-ES" sz="24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[z]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2400" b="0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606E8-67F9-4D26-32C2-02AC47E7B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08" y="2220788"/>
            <a:ext cx="2411791" cy="2392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A72558-1BB0-CC6A-800A-B3F657F42190}"/>
              </a:ext>
            </a:extLst>
          </p:cNvPr>
          <p:cNvSpPr txBox="1"/>
          <p:nvPr/>
        </p:nvSpPr>
        <p:spPr>
          <a:xfrm>
            <a:off x="2206614" y="1567706"/>
            <a:ext cx="2144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rgbClr val="FFC400"/>
                </a:solidFill>
                <a:latin typeface="Modern Love" panose="04090805081005020601" pitchFamily="82" charset="0"/>
              </a:rPr>
              <a:t>lugares</a:t>
            </a:r>
            <a:endParaRPr lang="en-GB" sz="4400" dirty="0">
              <a:solidFill>
                <a:srgbClr val="FFC400"/>
              </a:solidFill>
              <a:latin typeface="Modern Love" panose="04090805081005020601" pitchFamily="8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81E754-08E3-43E8-92F2-7FCA5E7C9D9A}"/>
              </a:ext>
            </a:extLst>
          </p:cNvPr>
          <p:cNvGrpSpPr/>
          <p:nvPr/>
        </p:nvGrpSpPr>
        <p:grpSpPr>
          <a:xfrm>
            <a:off x="4048851" y="4694663"/>
            <a:ext cx="2496915" cy="2118786"/>
            <a:chOff x="-2831123" y="4009292"/>
            <a:chExt cx="2831123" cy="232552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8C743F7-9EF6-4FF7-89D0-E3DC9D8B5BFE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A12F15-A809-41EB-9BB9-628B9ADC8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15157FA9-656F-4901-AB33-9F305B5C0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240202"/>
            <a:ext cx="2018404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[z]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apato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4" descr="Zapato Bajo, Zapato, Brown, Ropa, Pie, Vestir">
            <a:extLst>
              <a:ext uri="{FF2B5EF4-FFF2-40B4-BE49-F238E27FC236}">
                <a16:creationId xmlns:a16="http://schemas.microsoft.com/office/drawing/2014/main" id="{CB76E1A3-D465-49FF-A9FA-88F9D2C8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32" y="2378623"/>
            <a:ext cx="4715627" cy="37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F438AC9-0578-4CCE-A7EA-D5AB89759403}"/>
              </a:ext>
            </a:extLst>
          </p:cNvPr>
          <p:cNvSpPr/>
          <p:nvPr/>
        </p:nvSpPr>
        <p:spPr>
          <a:xfrm>
            <a:off x="8451403" y="1647654"/>
            <a:ext cx="3472422" cy="1467808"/>
          </a:xfrm>
          <a:prstGeom prst="wedgeRoundRectCallout">
            <a:avLst>
              <a:gd name="adj1" fmla="val -62684"/>
              <a:gd name="adj2" fmla="val 78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[Z]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always comes before the sounds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[o] [u]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77FF-0DA0-4EC5-97EE-3FC83B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928190"/>
            <a:ext cx="1665932" cy="439861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D5282CDC-2FE1-3117-7335-58686D65DC00}"/>
              </a:ext>
            </a:extLst>
          </p:cNvPr>
          <p:cNvSpPr txBox="1"/>
          <p:nvPr/>
        </p:nvSpPr>
        <p:spPr>
          <a:xfrm>
            <a:off x="7748658" y="2873497"/>
            <a:ext cx="238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cuerpo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Google Shape;108;p3">
            <a:hlinkClick r:id="" action="ppaction://noaction">
              <a:snd r:embed="rId3" name="4_1.wav"/>
            </a:hlinkClick>
          </p:cNvPr>
          <p:cNvSpPr txBox="1"/>
          <p:nvPr/>
        </p:nvSpPr>
        <p:spPr>
          <a:xfrm>
            <a:off x="123376" y="167977"/>
            <a:ext cx="99727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¿Se escribe con [z] o [c]?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Luego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0729FF-5669-4357-B930-8D7A857C9799}"/>
              </a:ext>
            </a:extLst>
          </p:cNvPr>
          <p:cNvGraphicFramePr>
            <a:graphicFrameLocks noGrp="1"/>
          </p:cNvGraphicFramePr>
          <p:nvPr/>
        </p:nvGraphicFramePr>
        <p:xfrm>
          <a:off x="497113" y="921562"/>
          <a:ext cx="9659256" cy="5364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sp>
        <p:nvSpPr>
          <p:cNvPr id="25" name="Google Shape;387;p19">
            <a:extLst>
              <a:ext uri="{FF2B5EF4-FFF2-40B4-BE49-F238E27FC236}">
                <a16:creationId xmlns:a16="http://schemas.microsoft.com/office/drawing/2014/main" id="{54235A43-32A3-47E3-BD90-4F7CA9317E1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388;p19">
            <a:extLst>
              <a:ext uri="{FF2B5EF4-FFF2-40B4-BE49-F238E27FC236}">
                <a16:creationId xmlns:a16="http://schemas.microsoft.com/office/drawing/2014/main" id="{F8FF7FF8-6670-46AE-A438-7908DAB4710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" name="Google Shape;389;p19">
            <a:extLst>
              <a:ext uri="{FF2B5EF4-FFF2-40B4-BE49-F238E27FC236}">
                <a16:creationId xmlns:a16="http://schemas.microsoft.com/office/drawing/2014/main" id="{2754EFCC-C618-49EB-99E4-C0CCEEC07E9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390;p19">
            <a:extLst>
              <a:ext uri="{FF2B5EF4-FFF2-40B4-BE49-F238E27FC236}">
                <a16:creationId xmlns:a16="http://schemas.microsoft.com/office/drawing/2014/main" id="{2FA2C513-C5BB-40F7-ADA1-5F0AE07C2B1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391;p19">
            <a:extLst>
              <a:ext uri="{FF2B5EF4-FFF2-40B4-BE49-F238E27FC236}">
                <a16:creationId xmlns:a16="http://schemas.microsoft.com/office/drawing/2014/main" id="{89FEB3D8-3567-45BD-B0DD-F21A5C75972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93;p19">
            <a:extLst>
              <a:ext uri="{FF2B5EF4-FFF2-40B4-BE49-F238E27FC236}">
                <a16:creationId xmlns:a16="http://schemas.microsoft.com/office/drawing/2014/main" id="{6AB657A4-33EE-4DD5-9D5C-695E89CB1EA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Arial"/>
              </a:rPr>
              <a:t>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1" name="Google Shape;394;p19">
            <a:extLst>
              <a:ext uri="{FF2B5EF4-FFF2-40B4-BE49-F238E27FC236}">
                <a16:creationId xmlns:a16="http://schemas.microsoft.com/office/drawing/2014/main" id="{AFDD488D-A16D-4B49-A4DF-2B1ECB412A2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95;p19">
            <a:extLst>
              <a:ext uri="{FF2B5EF4-FFF2-40B4-BE49-F238E27FC236}">
                <a16:creationId xmlns:a16="http://schemas.microsoft.com/office/drawing/2014/main" id="{5474D4E6-7337-4E8E-874A-10D05931E10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B7CD0-66C1-4ABB-A1F5-AC202C6C373D}"/>
              </a:ext>
            </a:extLst>
          </p:cNvPr>
          <p:cNvSpPr txBox="1"/>
          <p:nvPr/>
        </p:nvSpPr>
        <p:spPr>
          <a:xfrm>
            <a:off x="687133" y="289614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pozo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D52831-73CD-44B4-87B7-4A11E844609F}"/>
              </a:ext>
            </a:extLst>
          </p:cNvPr>
          <p:cNvSpPr/>
          <p:nvPr/>
        </p:nvSpPr>
        <p:spPr>
          <a:xfrm>
            <a:off x="1823856" y="3114601"/>
            <a:ext cx="265288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FAB5DA-999D-4382-9D67-C2555F8EA616}"/>
              </a:ext>
            </a:extLst>
          </p:cNvPr>
          <p:cNvSpPr txBox="1"/>
          <p:nvPr/>
        </p:nvSpPr>
        <p:spPr>
          <a:xfrm>
            <a:off x="3085556" y="289614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maza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1ADD49C-DA2E-4B76-9D3D-1601EA883484}"/>
              </a:ext>
            </a:extLst>
          </p:cNvPr>
          <p:cNvSpPr/>
          <p:nvPr/>
        </p:nvSpPr>
        <p:spPr>
          <a:xfrm>
            <a:off x="4277977" y="3114601"/>
            <a:ext cx="265288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E7BDE5-BEB7-46D6-8D39-74130B5CBB21}"/>
              </a:ext>
            </a:extLst>
          </p:cNvPr>
          <p:cNvSpPr txBox="1"/>
          <p:nvPr/>
        </p:nvSpPr>
        <p:spPr>
          <a:xfrm>
            <a:off x="5259746" y="2925072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laca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901AAFA-E1D1-4A9B-872F-8E83E3EB4B3D}"/>
              </a:ext>
            </a:extLst>
          </p:cNvPr>
          <p:cNvSpPr/>
          <p:nvPr/>
        </p:nvSpPr>
        <p:spPr>
          <a:xfrm>
            <a:off x="6433819" y="3127927"/>
            <a:ext cx="314090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4F45EC3-E550-41E0-8FB2-DE19DCB07137}"/>
              </a:ext>
            </a:extLst>
          </p:cNvPr>
          <p:cNvSpPr/>
          <p:nvPr/>
        </p:nvSpPr>
        <p:spPr>
          <a:xfrm>
            <a:off x="7915612" y="3082350"/>
            <a:ext cx="340625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3DB4DC-9252-4EA3-A94D-C0454C0A038B}"/>
              </a:ext>
            </a:extLst>
          </p:cNvPr>
          <p:cNvSpPr txBox="1"/>
          <p:nvPr/>
        </p:nvSpPr>
        <p:spPr>
          <a:xfrm>
            <a:off x="669471" y="558249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lazo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4CCE56-0961-422D-96E2-8CACEFD1484C}"/>
              </a:ext>
            </a:extLst>
          </p:cNvPr>
          <p:cNvSpPr/>
          <p:nvPr/>
        </p:nvSpPr>
        <p:spPr>
          <a:xfrm>
            <a:off x="1702935" y="5795671"/>
            <a:ext cx="265288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47692-2248-4986-BF56-3E9BE51C0835}"/>
              </a:ext>
            </a:extLst>
          </p:cNvPr>
          <p:cNvSpPr txBox="1"/>
          <p:nvPr/>
        </p:nvSpPr>
        <p:spPr>
          <a:xfrm>
            <a:off x="2843583" y="5578614"/>
            <a:ext cx="251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536FAC-0A5F-4EDF-9C48-A0E4ACAA1F80}"/>
              </a:ext>
            </a:extLst>
          </p:cNvPr>
          <p:cNvSpPr/>
          <p:nvPr/>
        </p:nvSpPr>
        <p:spPr>
          <a:xfrm>
            <a:off x="3171364" y="5769154"/>
            <a:ext cx="362304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1A1C4C-DEBA-4412-9C15-59FFF6EED92C}"/>
              </a:ext>
            </a:extLst>
          </p:cNvPr>
          <p:cNvSpPr txBox="1"/>
          <p:nvPr/>
        </p:nvSpPr>
        <p:spPr>
          <a:xfrm>
            <a:off x="5283192" y="5614486"/>
            <a:ext cx="24469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8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cazuela</a:t>
            </a:r>
            <a:endParaRPr kumimoji="0" lang="en-GB" sz="3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7EDE1A-C3D7-4082-BC27-38E6C5F58EC7}"/>
              </a:ext>
            </a:extLst>
          </p:cNvPr>
          <p:cNvSpPr txBox="1"/>
          <p:nvPr/>
        </p:nvSpPr>
        <p:spPr>
          <a:xfrm>
            <a:off x="7888873" y="5605047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marco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2E52299-7F41-4D13-9EB9-477254C344B3}"/>
              </a:ext>
            </a:extLst>
          </p:cNvPr>
          <p:cNvSpPr/>
          <p:nvPr/>
        </p:nvSpPr>
        <p:spPr>
          <a:xfrm>
            <a:off x="9171779" y="5823071"/>
            <a:ext cx="307899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E4CAC352-CC7C-415D-A7A6-849D6F71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823" y="897713"/>
            <a:ext cx="1734116" cy="530004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Bien, Fuente, Primavera, Agua, Medieval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ACAF37BC-6D0A-6D85-36B4-ACC56A5C3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4" y="1091253"/>
            <a:ext cx="1826590" cy="19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zo, Justicia, De Madera, Juicio, Juez">
            <a:hlinkClick r:id="" action="ppaction://noaction">
              <a:snd r:embed="rId7" name="4_3.wav"/>
            </a:hlinkClick>
            <a:extLst>
              <a:ext uri="{FF2B5EF4-FFF2-40B4-BE49-F238E27FC236}">
                <a16:creationId xmlns:a16="http://schemas.microsoft.com/office/drawing/2014/main" id="{FC650EE7-339B-BBA3-1BB7-589FE99B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73" y="1506800"/>
            <a:ext cx="1834451" cy="116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3C64A31-8309-AF00-0C13-806B80E19A6D}"/>
              </a:ext>
            </a:extLst>
          </p:cNvPr>
          <p:cNvSpPr/>
          <p:nvPr/>
        </p:nvSpPr>
        <p:spPr>
          <a:xfrm>
            <a:off x="6128364" y="5805021"/>
            <a:ext cx="225544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Corbata, Puntos, Inclinarse, Azul, Moda">
            <a:hlinkClick r:id="" action="ppaction://noaction">
              <a:snd r:embed="rId9" name="4_6.wav"/>
            </a:hlinkClick>
            <a:extLst>
              <a:ext uri="{FF2B5EF4-FFF2-40B4-BE49-F238E27FC236}">
                <a16:creationId xmlns:a16="http://schemas.microsoft.com/office/drawing/2014/main" id="{444D6871-3D31-0EAE-40C3-CBB80D93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1" y="4256720"/>
            <a:ext cx="2019036" cy="100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smalte De Uñas, Barniz, Cosmético">
            <a:hlinkClick r:id="" action="ppaction://noaction">
              <a:snd r:embed="rId11" name="4_4.wav"/>
            </a:hlinkClick>
            <a:extLst>
              <a:ext uri="{FF2B5EF4-FFF2-40B4-BE49-F238E27FC236}">
                <a16:creationId xmlns:a16="http://schemas.microsoft.com/office/drawing/2014/main" id="{447B8CAC-E6C3-BAD4-4C07-512CBEC6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63" y="1051427"/>
            <a:ext cx="782939" cy="156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lla De Cocción, Cacerola De La Salsa">
            <a:hlinkClick r:id="" action="ppaction://noaction">
              <a:snd r:embed="rId13" name="4_8.wav"/>
            </a:hlinkClick>
            <a:extLst>
              <a:ext uri="{FF2B5EF4-FFF2-40B4-BE49-F238E27FC236}">
                <a16:creationId xmlns:a16="http://schemas.microsoft.com/office/drawing/2014/main" id="{F33A1302-7781-832E-AE50-726FEEE4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55" y="4256719"/>
            <a:ext cx="2307835" cy="14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no, Contando, Dedos, Uno, Dos, Tres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B5590CEE-4B12-BEBD-D068-81AB5D00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78" y="4067219"/>
            <a:ext cx="2383600" cy="122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ura, Cuerpo, Alma, Luz, Espiritismo">
            <a:hlinkClick r:id="" action="ppaction://noaction">
              <a:snd r:embed="rId17" name="4_5.wav"/>
            </a:hlinkClick>
            <a:extLst>
              <a:ext uri="{FF2B5EF4-FFF2-40B4-BE49-F238E27FC236}">
                <a16:creationId xmlns:a16="http://schemas.microsoft.com/office/drawing/2014/main" id="{877AF9AA-4FD4-BAF1-DCDA-8471ECD0C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84" y="583705"/>
            <a:ext cx="1444220" cy="25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4548C4-DF55-46AF-928E-41003727C2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99" y="3845108"/>
            <a:ext cx="2004149" cy="1692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36" grpId="0" animBg="1"/>
      <p:bldP spid="37" grpId="0" animBg="1"/>
      <p:bldP spid="40" grpId="0" animBg="1"/>
      <p:bldP spid="41" grpId="0" animBg="1"/>
      <p:bldP spid="44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191886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787737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420102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015953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187316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783167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5415532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011383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414437" y="2150328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árbol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962451" y="2191592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650019" y="1935712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escuela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7953623" y="2150328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piscina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261093" y="3672439"/>
            <a:ext cx="2191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universidad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2991678" y="3824558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5650020" y="3878450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plaza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039837" y="3647104"/>
            <a:ext cx="2125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</a:p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edificio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DB3722E-1340-4196-A213-B3F1A6AD602A}"/>
              </a:ext>
            </a:extLst>
          </p:cNvPr>
          <p:cNvSpPr/>
          <p:nvPr/>
        </p:nvSpPr>
        <p:spPr>
          <a:xfrm>
            <a:off x="4269724" y="508814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school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3FED955-C5C4-A99E-4348-34B65C7A2DE2}"/>
              </a:ext>
            </a:extLst>
          </p:cNvPr>
          <p:cNvSpPr/>
          <p:nvPr/>
        </p:nvSpPr>
        <p:spPr>
          <a:xfrm>
            <a:off x="5383588" y="169248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" name="Graphic 102" descr="Teacher">
            <a:extLst>
              <a:ext uri="{FF2B5EF4-FFF2-40B4-BE49-F238E27FC236}">
                <a16:creationId xmlns:a16="http://schemas.microsoft.com/office/drawing/2014/main" id="{891D340A-7D6B-4C89-B1A1-9B01453D7D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8003" y="-69919"/>
            <a:ext cx="816961" cy="938928"/>
          </a:xfrm>
          <a:prstGeom prst="rect">
            <a:avLst/>
          </a:prstGeom>
        </p:spPr>
      </p:pic>
      <p:sp>
        <p:nvSpPr>
          <p:cNvPr id="104" name="Speech Bubble: Rectangle with Corners Rounded 103">
            <a:hlinkClick r:id="" action="ppaction://noaction">
              <a:snd r:embed="rId14" name="5_1.wav"/>
            </a:hlinkClick>
            <a:extLst>
              <a:ext uri="{FF2B5EF4-FFF2-40B4-BE49-F238E27FC236}">
                <a16:creationId xmlns:a16="http://schemas.microsoft.com/office/drawing/2014/main" id="{A91F1770-26F9-D167-ACBA-7EEC9CF14573}"/>
              </a:ext>
            </a:extLst>
          </p:cNvPr>
          <p:cNvSpPr/>
          <p:nvPr/>
        </p:nvSpPr>
        <p:spPr>
          <a:xfrm>
            <a:off x="844120" y="690703"/>
            <a:ext cx="4269717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en español?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E98FDD-931F-E2AC-2AEF-96CE03D399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925" y="3865814"/>
            <a:ext cx="667086" cy="946641"/>
          </a:xfrm>
          <a:prstGeom prst="round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E716DC80-3E5A-A596-16F5-6C5637A3181A}"/>
              </a:ext>
            </a:extLst>
          </p:cNvPr>
          <p:cNvSpPr/>
          <p:nvPr/>
        </p:nvSpPr>
        <p:spPr>
          <a:xfrm>
            <a:off x="4293078" y="5090799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swimming pool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3599B81-84CC-05D6-ED0D-E0AB0BF481FE}"/>
              </a:ext>
            </a:extLst>
          </p:cNvPr>
          <p:cNvSpPr/>
          <p:nvPr/>
        </p:nvSpPr>
        <p:spPr>
          <a:xfrm>
            <a:off x="8028114" y="169248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332765-90ED-519E-E1C8-FFA599E8BC8F}"/>
              </a:ext>
            </a:extLst>
          </p:cNvPr>
          <p:cNvSpPr/>
          <p:nvPr/>
        </p:nvSpPr>
        <p:spPr>
          <a:xfrm>
            <a:off x="4269724" y="5059753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museum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C54E9AA-A631-764C-7FC7-42B5B4EB8276}"/>
              </a:ext>
            </a:extLst>
          </p:cNvPr>
          <p:cNvSpPr/>
          <p:nvPr/>
        </p:nvSpPr>
        <p:spPr>
          <a:xfrm>
            <a:off x="2771725" y="168156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936A503-F91A-0157-CD9B-A3E983363599}"/>
              </a:ext>
            </a:extLst>
          </p:cNvPr>
          <p:cNvSpPr/>
          <p:nvPr/>
        </p:nvSpPr>
        <p:spPr>
          <a:xfrm>
            <a:off x="4269865" y="5073282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square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0DD3992-9CD9-5ACD-8795-20D5B933A47B}"/>
              </a:ext>
            </a:extLst>
          </p:cNvPr>
          <p:cNvSpPr/>
          <p:nvPr/>
        </p:nvSpPr>
        <p:spPr>
          <a:xfrm>
            <a:off x="5427693" y="340470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95D9B8F-394D-B603-206A-D2D247449551}"/>
              </a:ext>
            </a:extLst>
          </p:cNvPr>
          <p:cNvSpPr/>
          <p:nvPr/>
        </p:nvSpPr>
        <p:spPr>
          <a:xfrm>
            <a:off x="4269865" y="5094874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street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C1F90E-0F05-FF8C-3565-3ED1D05470B7}"/>
              </a:ext>
            </a:extLst>
          </p:cNvPr>
          <p:cNvSpPr/>
          <p:nvPr/>
        </p:nvSpPr>
        <p:spPr>
          <a:xfrm>
            <a:off x="2795328" y="343544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DBF535-2531-6BEA-7E5E-AF036EDF430A}"/>
              </a:ext>
            </a:extLst>
          </p:cNvPr>
          <p:cNvSpPr/>
          <p:nvPr/>
        </p:nvSpPr>
        <p:spPr>
          <a:xfrm>
            <a:off x="4269865" y="5104233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tree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6A1DA33-2D96-9098-F1D4-0804778935F4}"/>
              </a:ext>
            </a:extLst>
          </p:cNvPr>
          <p:cNvSpPr/>
          <p:nvPr/>
        </p:nvSpPr>
        <p:spPr>
          <a:xfrm>
            <a:off x="175874" y="169848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62F8622-11C0-7085-5A84-2A080211FD67}"/>
              </a:ext>
            </a:extLst>
          </p:cNvPr>
          <p:cNvSpPr/>
          <p:nvPr/>
        </p:nvSpPr>
        <p:spPr>
          <a:xfrm>
            <a:off x="4258142" y="5048097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building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B9611C-6AC6-87F5-95AD-9159364A0B51}"/>
              </a:ext>
            </a:extLst>
          </p:cNvPr>
          <p:cNvSpPr/>
          <p:nvPr/>
        </p:nvSpPr>
        <p:spPr>
          <a:xfrm>
            <a:off x="7989122" y="343544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889203E-15F9-22A6-218D-FD87C4C59184}"/>
              </a:ext>
            </a:extLst>
          </p:cNvPr>
          <p:cNvSpPr/>
          <p:nvPr/>
        </p:nvSpPr>
        <p:spPr>
          <a:xfrm>
            <a:off x="4234929" y="5106766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university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0627C09-A4C2-E515-FD68-6C978B2F4146}"/>
              </a:ext>
            </a:extLst>
          </p:cNvPr>
          <p:cNvSpPr/>
          <p:nvPr/>
        </p:nvSpPr>
        <p:spPr>
          <a:xfrm>
            <a:off x="191886" y="337354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86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Pensando, Pensamiento, Burbujas, Burbujas De Discurso">
            <a:extLst>
              <a:ext uri="{FF2B5EF4-FFF2-40B4-BE49-F238E27FC236}">
                <a16:creationId xmlns:a16="http://schemas.microsoft.com/office/drawing/2014/main" id="{C8BD71C2-94DC-4E10-8C18-F059F26C1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9398" y="5081236"/>
            <a:ext cx="1640204" cy="16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2AA6393-C0B4-41E5-A7F5-7FA2A77F0D46}"/>
              </a:ext>
            </a:extLst>
          </p:cNvPr>
          <p:cNvSpPr/>
          <p:nvPr/>
        </p:nvSpPr>
        <p:spPr>
          <a:xfrm>
            <a:off x="10857747" y="5421698"/>
            <a:ext cx="968865" cy="671647"/>
          </a:xfrm>
          <a:prstGeom prst="wedgeEllipseCallout">
            <a:avLst>
              <a:gd name="adj1" fmla="val -59211"/>
              <a:gd name="adj2" fmla="val 51689"/>
            </a:avLst>
          </a:prstGeom>
          <a:solidFill>
            <a:srgbClr val="FF5B9D"/>
          </a:solidFill>
          <a:ln>
            <a:solidFill>
              <a:srgbClr val="FF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8" name="6_1.wav"/>
                </a:hlinkClick>
              </a:rPr>
              <a:t>Tener</a:t>
            </a:r>
            <a:r>
              <a:rPr lang="en-GB" sz="44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8" name="6_1.wav"/>
                </a:hlinkClick>
              </a:rPr>
              <a:t>:           </a:t>
            </a:r>
            <a:r>
              <a:rPr lang="en-GB" sz="48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8" name="6_1.wav"/>
                </a:hlinkClick>
              </a:rPr>
              <a:t>  </a:t>
            </a:r>
            <a:r>
              <a:rPr lang="en-GB" sz="3600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8" name="6_1.wav"/>
                </a:hlinkClick>
              </a:rPr>
              <a:t>tenemos</a:t>
            </a:r>
            <a:r>
              <a:rPr lang="en-GB" sz="3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8" name="6_1.wav"/>
                </a:hlinkClick>
              </a:rPr>
              <a:t>|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8" name="6_1.wav"/>
                </a:hlinkClick>
              </a:rPr>
              <a:t> </a:t>
            </a:r>
            <a:r>
              <a:rPr lang="en-GB" sz="36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8" name="6_1.wav"/>
                </a:hlinkClick>
              </a:rPr>
              <a:t>tienen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8" name="6_1.wav"/>
              </a:hlinkClick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27787" y="751425"/>
            <a:ext cx="426215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31014" y="1827435"/>
            <a:ext cx="90113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irregular.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66634" y="483999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6307778" y="4283040"/>
            <a:ext cx="6225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museos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importantes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6E912F42-CAD2-4111-9927-E15B8CEAD340}"/>
              </a:ext>
            </a:extLst>
          </p:cNvPr>
          <p:cNvSpPr txBox="1"/>
          <p:nvPr/>
        </p:nvSpPr>
        <p:spPr>
          <a:xfrm>
            <a:off x="6947563" y="4866056"/>
            <a:ext cx="55857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b="1" i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</a:t>
            </a:r>
            <a:r>
              <a:rPr lang="en-GB" sz="24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important museums.</a:t>
            </a:r>
            <a:endParaRPr sz="1600" i="1" dirty="0"/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0D8AD6F4-683B-438B-8700-E55A3863BF35}"/>
              </a:ext>
            </a:extLst>
          </p:cNvPr>
          <p:cNvSpPr txBox="1"/>
          <p:nvPr/>
        </p:nvSpPr>
        <p:spPr>
          <a:xfrm>
            <a:off x="6442486" y="3111425"/>
            <a:ext cx="55865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‘we have’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say _________. 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F70FF-C971-4C20-BD23-4E44A7AEEF0A}"/>
              </a:ext>
            </a:extLst>
          </p:cNvPr>
          <p:cNvSpPr/>
          <p:nvPr/>
        </p:nvSpPr>
        <p:spPr>
          <a:xfrm>
            <a:off x="8299207" y="3519959"/>
            <a:ext cx="169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endParaRPr lang="en-GB" dirty="0"/>
          </a:p>
        </p:txBody>
      </p:sp>
      <p:sp>
        <p:nvSpPr>
          <p:cNvPr id="17" name="Google Shape;169;p8">
            <a:extLst>
              <a:ext uri="{FF2B5EF4-FFF2-40B4-BE49-F238E27FC236}">
                <a16:creationId xmlns:a16="http://schemas.microsoft.com/office/drawing/2014/main" id="{AE4A29D6-06C2-442A-BCA0-BAE21F8222EC}"/>
              </a:ext>
            </a:extLst>
          </p:cNvPr>
          <p:cNvSpPr txBox="1"/>
          <p:nvPr/>
        </p:nvSpPr>
        <p:spPr>
          <a:xfrm>
            <a:off x="3805424" y="786337"/>
            <a:ext cx="575984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[we have </a:t>
            </a:r>
            <a:r>
              <a:rPr lang="en-GB" sz="2800" b="0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they have]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6086E1BF-4E71-4DB7-90EE-B2C248B8255D}"/>
              </a:ext>
            </a:extLst>
          </p:cNvPr>
          <p:cNvSpPr txBox="1"/>
          <p:nvPr/>
        </p:nvSpPr>
        <p:spPr>
          <a:xfrm>
            <a:off x="521437" y="3086447"/>
            <a:ext cx="46871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‘they have’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say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10B32-2B2F-4671-9F6D-974003EC2410}"/>
              </a:ext>
            </a:extLst>
          </p:cNvPr>
          <p:cNvSpPr/>
          <p:nvPr/>
        </p:nvSpPr>
        <p:spPr>
          <a:xfrm>
            <a:off x="2139184" y="3468687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sym typeface="Century Gothic"/>
              </a:rPr>
              <a:t>tienen</a:t>
            </a:r>
            <a:endParaRPr lang="en-GB" dirty="0"/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2C4518-0675-4B07-9085-0664A7EFC0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6934" y="5507536"/>
            <a:ext cx="725804" cy="1350464"/>
          </a:xfrm>
          <a:prstGeom prst="rect">
            <a:avLst/>
          </a:prstGeom>
        </p:spPr>
      </p:pic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32B36C-ADCD-4996-A1FD-8AEB8B25A1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0312" y="5488840"/>
            <a:ext cx="736424" cy="1398891"/>
          </a:xfrm>
          <a:prstGeom prst="rect">
            <a:avLst/>
          </a:prstGeom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2EDB1614-FF0A-445B-8B4F-5DB996D8363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483588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2;p8">
            <a:extLst>
              <a:ext uri="{FF2B5EF4-FFF2-40B4-BE49-F238E27FC236}">
                <a16:creationId xmlns:a16="http://schemas.microsoft.com/office/drawing/2014/main" id="{5AEA703A-43EA-4674-A40D-4068B75855D0}"/>
              </a:ext>
            </a:extLst>
          </p:cNvPr>
          <p:cNvSpPr txBox="1"/>
          <p:nvPr/>
        </p:nvSpPr>
        <p:spPr>
          <a:xfrm>
            <a:off x="144514" y="4301920"/>
            <a:ext cx="61510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estadio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10B75E6A-F9EF-428E-ABEE-8E36ABC99999}"/>
              </a:ext>
            </a:extLst>
          </p:cNvPr>
          <p:cNvSpPr txBox="1"/>
          <p:nvPr/>
        </p:nvSpPr>
        <p:spPr>
          <a:xfrm>
            <a:off x="648275" y="4918134"/>
            <a:ext cx="45603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b="1" i="1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have</a:t>
            </a:r>
            <a:r>
              <a:rPr lang="en-GB" sz="24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big stadium.</a:t>
            </a:r>
            <a:endParaRPr sz="1600" i="1" dirty="0"/>
          </a:p>
        </p:txBody>
      </p:sp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1EECFB1-439B-4760-A883-C76A8487DE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5424" y="5384121"/>
            <a:ext cx="929357" cy="1510207"/>
          </a:xfrm>
          <a:prstGeom prst="rect">
            <a:avLst/>
          </a:prstGeom>
        </p:spPr>
      </p:pic>
      <p:pic>
        <p:nvPicPr>
          <p:cNvPr id="24" name="Picture 14" descr="Fútbol, Estadio, Deporte, San Mames, Bilbao">
            <a:extLst>
              <a:ext uri="{FF2B5EF4-FFF2-40B4-BE49-F238E27FC236}">
                <a16:creationId xmlns:a16="http://schemas.microsoft.com/office/drawing/2014/main" id="{F6F1C12C-61CB-7A39-2A89-FE9D5246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43" y="5377930"/>
            <a:ext cx="791758" cy="5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F8B3AE-C650-EEDF-5497-2142D83D351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528" t="1" b="-12331"/>
          <a:stretch/>
        </p:blipFill>
        <p:spPr>
          <a:xfrm>
            <a:off x="4879150" y="5539830"/>
            <a:ext cx="570779" cy="5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4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9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7" name="7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5130" y="56021"/>
            <a:ext cx="10656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diario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Sof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ía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73" name="Picture 2" descr="Paper, Write, Texture, Lines, Pattern, Writing Paper">
            <a:extLst>
              <a:ext uri="{FF2B5EF4-FFF2-40B4-BE49-F238E27FC236}">
                <a16:creationId xmlns:a16="http://schemas.microsoft.com/office/drawing/2014/main" id="{03C53FE1-227E-4E9E-A8B0-4E92465B9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99537" y="1627972"/>
            <a:ext cx="6362701" cy="5768693"/>
          </a:xfrm>
          <a:custGeom>
            <a:avLst/>
            <a:gdLst>
              <a:gd name="connsiteX0" fmla="*/ 0 w 6362701"/>
              <a:gd name="connsiteY0" fmla="*/ 0 h 5768693"/>
              <a:gd name="connsiteX1" fmla="*/ 387546 w 6362701"/>
              <a:gd name="connsiteY1" fmla="*/ 0 h 5768693"/>
              <a:gd name="connsiteX2" fmla="*/ 965974 w 6362701"/>
              <a:gd name="connsiteY2" fmla="*/ 0 h 5768693"/>
              <a:gd name="connsiteX3" fmla="*/ 1353520 w 6362701"/>
              <a:gd name="connsiteY3" fmla="*/ 0 h 5768693"/>
              <a:gd name="connsiteX4" fmla="*/ 2059201 w 6362701"/>
              <a:gd name="connsiteY4" fmla="*/ 0 h 5768693"/>
              <a:gd name="connsiteX5" fmla="*/ 2701256 w 6362701"/>
              <a:gd name="connsiteY5" fmla="*/ 0 h 5768693"/>
              <a:gd name="connsiteX6" fmla="*/ 3279683 w 6362701"/>
              <a:gd name="connsiteY6" fmla="*/ 0 h 5768693"/>
              <a:gd name="connsiteX7" fmla="*/ 3794484 w 6362701"/>
              <a:gd name="connsiteY7" fmla="*/ 0 h 5768693"/>
              <a:gd name="connsiteX8" fmla="*/ 4245657 w 6362701"/>
              <a:gd name="connsiteY8" fmla="*/ 0 h 5768693"/>
              <a:gd name="connsiteX9" fmla="*/ 4696830 w 6362701"/>
              <a:gd name="connsiteY9" fmla="*/ 0 h 5768693"/>
              <a:gd name="connsiteX10" fmla="*/ 5338885 w 6362701"/>
              <a:gd name="connsiteY10" fmla="*/ 0 h 5768693"/>
              <a:gd name="connsiteX11" fmla="*/ 6362701 w 6362701"/>
              <a:gd name="connsiteY11" fmla="*/ 0 h 5768693"/>
              <a:gd name="connsiteX12" fmla="*/ 6362701 w 6362701"/>
              <a:gd name="connsiteY12" fmla="*/ 576869 h 5768693"/>
              <a:gd name="connsiteX13" fmla="*/ 6362701 w 6362701"/>
              <a:gd name="connsiteY13" fmla="*/ 1096052 h 5768693"/>
              <a:gd name="connsiteX14" fmla="*/ 6362701 w 6362701"/>
              <a:gd name="connsiteY14" fmla="*/ 1730608 h 5768693"/>
              <a:gd name="connsiteX15" fmla="*/ 6362701 w 6362701"/>
              <a:gd name="connsiteY15" fmla="*/ 2365164 h 5768693"/>
              <a:gd name="connsiteX16" fmla="*/ 6362701 w 6362701"/>
              <a:gd name="connsiteY16" fmla="*/ 2826660 h 5768693"/>
              <a:gd name="connsiteX17" fmla="*/ 6362701 w 6362701"/>
              <a:gd name="connsiteY17" fmla="*/ 3288155 h 5768693"/>
              <a:gd name="connsiteX18" fmla="*/ 6362701 w 6362701"/>
              <a:gd name="connsiteY18" fmla="*/ 3865024 h 5768693"/>
              <a:gd name="connsiteX19" fmla="*/ 6362701 w 6362701"/>
              <a:gd name="connsiteY19" fmla="*/ 4326520 h 5768693"/>
              <a:gd name="connsiteX20" fmla="*/ 6362701 w 6362701"/>
              <a:gd name="connsiteY20" fmla="*/ 4788015 h 5768693"/>
              <a:gd name="connsiteX21" fmla="*/ 6362701 w 6362701"/>
              <a:gd name="connsiteY21" fmla="*/ 5768693 h 5768693"/>
              <a:gd name="connsiteX22" fmla="*/ 5911528 w 6362701"/>
              <a:gd name="connsiteY22" fmla="*/ 5768693 h 5768693"/>
              <a:gd name="connsiteX23" fmla="*/ 5396727 w 6362701"/>
              <a:gd name="connsiteY23" fmla="*/ 5768693 h 5768693"/>
              <a:gd name="connsiteX24" fmla="*/ 4818300 w 6362701"/>
              <a:gd name="connsiteY24" fmla="*/ 5768693 h 5768693"/>
              <a:gd name="connsiteX25" fmla="*/ 4430754 w 6362701"/>
              <a:gd name="connsiteY25" fmla="*/ 5768693 h 5768693"/>
              <a:gd name="connsiteX26" fmla="*/ 3979580 w 6362701"/>
              <a:gd name="connsiteY26" fmla="*/ 5768693 h 5768693"/>
              <a:gd name="connsiteX27" fmla="*/ 3464780 w 6362701"/>
              <a:gd name="connsiteY27" fmla="*/ 5768693 h 5768693"/>
              <a:gd name="connsiteX28" fmla="*/ 2886353 w 6362701"/>
              <a:gd name="connsiteY28" fmla="*/ 5768693 h 5768693"/>
              <a:gd name="connsiteX29" fmla="*/ 2244298 w 6362701"/>
              <a:gd name="connsiteY29" fmla="*/ 5768693 h 5768693"/>
              <a:gd name="connsiteX30" fmla="*/ 1856752 w 6362701"/>
              <a:gd name="connsiteY30" fmla="*/ 5768693 h 5768693"/>
              <a:gd name="connsiteX31" fmla="*/ 1405578 w 6362701"/>
              <a:gd name="connsiteY31" fmla="*/ 5768693 h 5768693"/>
              <a:gd name="connsiteX32" fmla="*/ 699897 w 6362701"/>
              <a:gd name="connsiteY32" fmla="*/ 5768693 h 5768693"/>
              <a:gd name="connsiteX33" fmla="*/ 0 w 6362701"/>
              <a:gd name="connsiteY33" fmla="*/ 5768693 h 5768693"/>
              <a:gd name="connsiteX34" fmla="*/ 0 w 6362701"/>
              <a:gd name="connsiteY34" fmla="*/ 5134137 h 5768693"/>
              <a:gd name="connsiteX35" fmla="*/ 0 w 6362701"/>
              <a:gd name="connsiteY35" fmla="*/ 4672641 h 5768693"/>
              <a:gd name="connsiteX36" fmla="*/ 0 w 6362701"/>
              <a:gd name="connsiteY36" fmla="*/ 4153459 h 5768693"/>
              <a:gd name="connsiteX37" fmla="*/ 0 w 6362701"/>
              <a:gd name="connsiteY37" fmla="*/ 3691964 h 5768693"/>
              <a:gd name="connsiteX38" fmla="*/ 0 w 6362701"/>
              <a:gd name="connsiteY38" fmla="*/ 3057407 h 5768693"/>
              <a:gd name="connsiteX39" fmla="*/ 0 w 6362701"/>
              <a:gd name="connsiteY39" fmla="*/ 2538225 h 5768693"/>
              <a:gd name="connsiteX40" fmla="*/ 0 w 6362701"/>
              <a:gd name="connsiteY40" fmla="*/ 1961356 h 5768693"/>
              <a:gd name="connsiteX41" fmla="*/ 0 w 6362701"/>
              <a:gd name="connsiteY41" fmla="*/ 1442173 h 5768693"/>
              <a:gd name="connsiteX42" fmla="*/ 0 w 6362701"/>
              <a:gd name="connsiteY42" fmla="*/ 807617 h 5768693"/>
              <a:gd name="connsiteX43" fmla="*/ 0 w 6362701"/>
              <a:gd name="connsiteY43" fmla="*/ 0 h 57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62701" h="5768693" extrusionOk="0">
                <a:moveTo>
                  <a:pt x="0" y="0"/>
                </a:moveTo>
                <a:cubicBezTo>
                  <a:pt x="186013" y="-29657"/>
                  <a:pt x="302111" y="40133"/>
                  <a:pt x="387546" y="0"/>
                </a:cubicBezTo>
                <a:cubicBezTo>
                  <a:pt x="472981" y="-40133"/>
                  <a:pt x="751884" y="13974"/>
                  <a:pt x="965974" y="0"/>
                </a:cubicBezTo>
                <a:cubicBezTo>
                  <a:pt x="1180064" y="-13974"/>
                  <a:pt x="1258557" y="32057"/>
                  <a:pt x="1353520" y="0"/>
                </a:cubicBezTo>
                <a:cubicBezTo>
                  <a:pt x="1448483" y="-32057"/>
                  <a:pt x="1886396" y="62189"/>
                  <a:pt x="2059201" y="0"/>
                </a:cubicBezTo>
                <a:cubicBezTo>
                  <a:pt x="2232006" y="-62189"/>
                  <a:pt x="2423239" y="17458"/>
                  <a:pt x="2701256" y="0"/>
                </a:cubicBezTo>
                <a:cubicBezTo>
                  <a:pt x="2979273" y="-17458"/>
                  <a:pt x="3110764" y="41595"/>
                  <a:pt x="3279683" y="0"/>
                </a:cubicBezTo>
                <a:cubicBezTo>
                  <a:pt x="3448602" y="-41595"/>
                  <a:pt x="3649759" y="9587"/>
                  <a:pt x="3794484" y="0"/>
                </a:cubicBezTo>
                <a:cubicBezTo>
                  <a:pt x="3939209" y="-9587"/>
                  <a:pt x="4125152" y="20907"/>
                  <a:pt x="4245657" y="0"/>
                </a:cubicBezTo>
                <a:cubicBezTo>
                  <a:pt x="4366162" y="-20907"/>
                  <a:pt x="4584977" y="31127"/>
                  <a:pt x="4696830" y="0"/>
                </a:cubicBezTo>
                <a:cubicBezTo>
                  <a:pt x="4808683" y="-31127"/>
                  <a:pt x="5155373" y="62474"/>
                  <a:pt x="5338885" y="0"/>
                </a:cubicBezTo>
                <a:cubicBezTo>
                  <a:pt x="5522397" y="-62474"/>
                  <a:pt x="5910907" y="51831"/>
                  <a:pt x="6362701" y="0"/>
                </a:cubicBezTo>
                <a:cubicBezTo>
                  <a:pt x="6423362" y="202728"/>
                  <a:pt x="6332827" y="320466"/>
                  <a:pt x="6362701" y="576869"/>
                </a:cubicBezTo>
                <a:cubicBezTo>
                  <a:pt x="6392575" y="833272"/>
                  <a:pt x="6358102" y="882582"/>
                  <a:pt x="6362701" y="1096052"/>
                </a:cubicBezTo>
                <a:cubicBezTo>
                  <a:pt x="6367300" y="1309522"/>
                  <a:pt x="6326709" y="1482381"/>
                  <a:pt x="6362701" y="1730608"/>
                </a:cubicBezTo>
                <a:cubicBezTo>
                  <a:pt x="6398693" y="1978835"/>
                  <a:pt x="6326237" y="2187941"/>
                  <a:pt x="6362701" y="2365164"/>
                </a:cubicBezTo>
                <a:cubicBezTo>
                  <a:pt x="6399165" y="2542387"/>
                  <a:pt x="6349467" y="2674512"/>
                  <a:pt x="6362701" y="2826660"/>
                </a:cubicBezTo>
                <a:cubicBezTo>
                  <a:pt x="6375935" y="2978808"/>
                  <a:pt x="6349297" y="3096691"/>
                  <a:pt x="6362701" y="3288155"/>
                </a:cubicBezTo>
                <a:cubicBezTo>
                  <a:pt x="6376105" y="3479620"/>
                  <a:pt x="6305553" y="3713328"/>
                  <a:pt x="6362701" y="3865024"/>
                </a:cubicBezTo>
                <a:cubicBezTo>
                  <a:pt x="6419849" y="4016720"/>
                  <a:pt x="6358895" y="4173277"/>
                  <a:pt x="6362701" y="4326520"/>
                </a:cubicBezTo>
                <a:cubicBezTo>
                  <a:pt x="6366507" y="4479763"/>
                  <a:pt x="6345845" y="4576911"/>
                  <a:pt x="6362701" y="4788015"/>
                </a:cubicBezTo>
                <a:cubicBezTo>
                  <a:pt x="6379557" y="4999120"/>
                  <a:pt x="6270191" y="5495147"/>
                  <a:pt x="6362701" y="5768693"/>
                </a:cubicBezTo>
                <a:cubicBezTo>
                  <a:pt x="6251458" y="5789680"/>
                  <a:pt x="6029806" y="5768545"/>
                  <a:pt x="5911528" y="5768693"/>
                </a:cubicBezTo>
                <a:cubicBezTo>
                  <a:pt x="5793250" y="5768841"/>
                  <a:pt x="5543578" y="5711307"/>
                  <a:pt x="5396727" y="5768693"/>
                </a:cubicBezTo>
                <a:cubicBezTo>
                  <a:pt x="5249876" y="5826079"/>
                  <a:pt x="4977668" y="5703348"/>
                  <a:pt x="4818300" y="5768693"/>
                </a:cubicBezTo>
                <a:cubicBezTo>
                  <a:pt x="4658932" y="5834038"/>
                  <a:pt x="4551675" y="5748618"/>
                  <a:pt x="4430754" y="5768693"/>
                </a:cubicBezTo>
                <a:cubicBezTo>
                  <a:pt x="4309833" y="5788768"/>
                  <a:pt x="4187608" y="5715555"/>
                  <a:pt x="3979580" y="5768693"/>
                </a:cubicBezTo>
                <a:cubicBezTo>
                  <a:pt x="3771552" y="5821831"/>
                  <a:pt x="3699577" y="5721846"/>
                  <a:pt x="3464780" y="5768693"/>
                </a:cubicBezTo>
                <a:cubicBezTo>
                  <a:pt x="3229983" y="5815540"/>
                  <a:pt x="3124128" y="5758177"/>
                  <a:pt x="2886353" y="5768693"/>
                </a:cubicBezTo>
                <a:cubicBezTo>
                  <a:pt x="2648578" y="5779209"/>
                  <a:pt x="2425702" y="5752944"/>
                  <a:pt x="2244298" y="5768693"/>
                </a:cubicBezTo>
                <a:cubicBezTo>
                  <a:pt x="2062894" y="5784442"/>
                  <a:pt x="1967622" y="5731483"/>
                  <a:pt x="1856752" y="5768693"/>
                </a:cubicBezTo>
                <a:cubicBezTo>
                  <a:pt x="1745882" y="5805903"/>
                  <a:pt x="1621647" y="5763493"/>
                  <a:pt x="1405578" y="5768693"/>
                </a:cubicBezTo>
                <a:cubicBezTo>
                  <a:pt x="1189509" y="5773893"/>
                  <a:pt x="875287" y="5685506"/>
                  <a:pt x="699897" y="5768693"/>
                </a:cubicBezTo>
                <a:cubicBezTo>
                  <a:pt x="524507" y="5851880"/>
                  <a:pt x="286937" y="5747072"/>
                  <a:pt x="0" y="5768693"/>
                </a:cubicBezTo>
                <a:cubicBezTo>
                  <a:pt x="-8125" y="5636379"/>
                  <a:pt x="13979" y="5424076"/>
                  <a:pt x="0" y="5134137"/>
                </a:cubicBezTo>
                <a:cubicBezTo>
                  <a:pt x="-13979" y="4844198"/>
                  <a:pt x="53586" y="4814866"/>
                  <a:pt x="0" y="4672641"/>
                </a:cubicBezTo>
                <a:cubicBezTo>
                  <a:pt x="-53586" y="4530416"/>
                  <a:pt x="33886" y="4319472"/>
                  <a:pt x="0" y="4153459"/>
                </a:cubicBezTo>
                <a:cubicBezTo>
                  <a:pt x="-33886" y="3987446"/>
                  <a:pt x="20429" y="3801892"/>
                  <a:pt x="0" y="3691964"/>
                </a:cubicBezTo>
                <a:cubicBezTo>
                  <a:pt x="-20429" y="3582036"/>
                  <a:pt x="71617" y="3324773"/>
                  <a:pt x="0" y="3057407"/>
                </a:cubicBezTo>
                <a:cubicBezTo>
                  <a:pt x="-71617" y="2790041"/>
                  <a:pt x="32017" y="2732147"/>
                  <a:pt x="0" y="2538225"/>
                </a:cubicBezTo>
                <a:cubicBezTo>
                  <a:pt x="-32017" y="2344303"/>
                  <a:pt x="52144" y="2207831"/>
                  <a:pt x="0" y="1961356"/>
                </a:cubicBezTo>
                <a:cubicBezTo>
                  <a:pt x="-52144" y="1714881"/>
                  <a:pt x="8991" y="1585272"/>
                  <a:pt x="0" y="1442173"/>
                </a:cubicBezTo>
                <a:cubicBezTo>
                  <a:pt x="-8991" y="1299074"/>
                  <a:pt x="75301" y="979203"/>
                  <a:pt x="0" y="807617"/>
                </a:cubicBezTo>
                <a:cubicBezTo>
                  <a:pt x="-75301" y="636031"/>
                  <a:pt x="68283" y="30161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1526F85-4F1F-403A-869B-4226D980B470}"/>
              </a:ext>
            </a:extLst>
          </p:cNvPr>
          <p:cNvSpPr txBox="1"/>
          <p:nvPr/>
        </p:nvSpPr>
        <p:spPr>
          <a:xfrm>
            <a:off x="561311" y="203862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Tienen un cine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grande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A0CFB6A-4907-486A-BAA4-2510C01EC7BD}"/>
              </a:ext>
            </a:extLst>
          </p:cNvPr>
          <p:cNvSpPr txBox="1"/>
          <p:nvPr/>
        </p:nvSpPr>
        <p:spPr>
          <a:xfrm>
            <a:off x="585279" y="265459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Tenemos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solo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plaza.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23ED47-7996-4F0A-A4E6-C24C1CDD6807}"/>
              </a:ext>
            </a:extLst>
          </p:cNvPr>
          <p:cNvSpPr txBox="1"/>
          <p:nvPr/>
        </p:nvSpPr>
        <p:spPr>
          <a:xfrm>
            <a:off x="486010" y="334223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parques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verdes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B80393BB-0A0A-4131-89F3-C710609EB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58934"/>
              </p:ext>
            </p:extLst>
          </p:nvPr>
        </p:nvGraphicFramePr>
        <p:xfrm>
          <a:off x="6545993" y="2482355"/>
          <a:ext cx="5546469" cy="3487667"/>
        </p:xfrm>
        <a:graphic>
          <a:graphicData uri="http://schemas.openxmlformats.org/drawingml/2006/table">
            <a:tbl>
              <a:tblPr firstRow="1" bandRow="1"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553773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2992696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5168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have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(only) a square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big cinema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historical bridges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green parks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famous university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pretty buildings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66266"/>
                  </a:ext>
                </a:extLst>
              </a:tr>
            </a:tbl>
          </a:graphicData>
        </a:graphic>
      </p:graphicFrame>
      <p:pic>
        <p:nvPicPr>
          <p:cNvPr id="84" name="Picture 2" descr="Pensando, Pensamiento, Burbujas, Burbujas De Discurso">
            <a:extLst>
              <a:ext uri="{FF2B5EF4-FFF2-40B4-BE49-F238E27FC236}">
                <a16:creationId xmlns:a16="http://schemas.microsoft.com/office/drawing/2014/main" id="{65B2B485-5761-4260-9454-1AFC2545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2364" y="640796"/>
            <a:ext cx="1640204" cy="16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8A455B27-C530-40D0-8357-B526A29D1BE9}"/>
              </a:ext>
            </a:extLst>
          </p:cNvPr>
          <p:cNvSpPr txBox="1"/>
          <p:nvPr/>
        </p:nvSpPr>
        <p:spPr>
          <a:xfrm>
            <a:off x="395891" y="3982611"/>
            <a:ext cx="5996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universidad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famosa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9D5F5CC-6FA4-4FB7-BCA5-FB8EBF4950D1}"/>
              </a:ext>
            </a:extLst>
          </p:cNvPr>
          <p:cNvSpPr txBox="1"/>
          <p:nvPr/>
        </p:nvSpPr>
        <p:spPr>
          <a:xfrm>
            <a:off x="497107" y="4439255"/>
            <a:ext cx="6096000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Tenemos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puentes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históricos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9FE0B72-BE8B-42F4-B5FF-17F040E2A927}"/>
              </a:ext>
            </a:extLst>
          </p:cNvPr>
          <p:cNvSpPr txBox="1"/>
          <p:nvPr/>
        </p:nvSpPr>
        <p:spPr>
          <a:xfrm>
            <a:off x="481148" y="589755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edificios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bonitos.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93B227-96AF-68D7-18C6-C59BDEAB36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528" t="1" b="-12331"/>
          <a:stretch/>
        </p:blipFill>
        <p:spPr>
          <a:xfrm>
            <a:off x="9979343" y="845171"/>
            <a:ext cx="866245" cy="782801"/>
          </a:xfrm>
          <a:prstGeom prst="rect">
            <a:avLst/>
          </a:prstGeom>
        </p:spPr>
      </p:pic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5A3670AB-3381-F731-F909-625B9D244B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30" y="503269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099561E3-108A-55B9-5444-7AD35E8BBDD8}"/>
              </a:ext>
            </a:extLst>
          </p:cNvPr>
          <p:cNvSpPr/>
          <p:nvPr/>
        </p:nvSpPr>
        <p:spPr>
          <a:xfrm>
            <a:off x="1119614" y="669650"/>
            <a:ext cx="3276540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qué?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5FBEE2DD-290A-627F-38AA-BD59853EC2B2}"/>
              </a:ext>
            </a:extLst>
          </p:cNvPr>
          <p:cNvSpPr/>
          <p:nvPr/>
        </p:nvSpPr>
        <p:spPr>
          <a:xfrm>
            <a:off x="4519308" y="938963"/>
            <a:ext cx="4743008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dos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listas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inglés.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FFCC6D8-73BD-FAC8-C7EA-B88176C5A8BE}"/>
              </a:ext>
            </a:extLst>
          </p:cNvPr>
          <p:cNvSpPr/>
          <p:nvPr/>
        </p:nvSpPr>
        <p:spPr>
          <a:xfrm>
            <a:off x="9479280" y="3100448"/>
            <a:ext cx="2111356" cy="426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870142F-0F23-4381-22FF-E9F9295C48DD}"/>
              </a:ext>
            </a:extLst>
          </p:cNvPr>
          <p:cNvSpPr/>
          <p:nvPr/>
        </p:nvSpPr>
        <p:spPr>
          <a:xfrm>
            <a:off x="6719668" y="3143855"/>
            <a:ext cx="2223838" cy="426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B6B965C-D367-87E2-FC2C-27822E248445}"/>
              </a:ext>
            </a:extLst>
          </p:cNvPr>
          <p:cNvSpPr/>
          <p:nvPr/>
        </p:nvSpPr>
        <p:spPr>
          <a:xfrm>
            <a:off x="6692819" y="3766898"/>
            <a:ext cx="2352159" cy="6701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4D76341-EE90-C02E-7D7C-2491C23EEF1D}"/>
              </a:ext>
            </a:extLst>
          </p:cNvPr>
          <p:cNvSpPr/>
          <p:nvPr/>
        </p:nvSpPr>
        <p:spPr>
          <a:xfrm>
            <a:off x="9128733" y="3743716"/>
            <a:ext cx="2778501" cy="6318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98FEE5-2201-A5F0-22A9-59867D983681}"/>
              </a:ext>
            </a:extLst>
          </p:cNvPr>
          <p:cNvSpPr/>
          <p:nvPr/>
        </p:nvSpPr>
        <p:spPr>
          <a:xfrm>
            <a:off x="9203701" y="4657596"/>
            <a:ext cx="2811668" cy="4100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63E42B0-B86F-6D24-5FD0-6F024933724A}"/>
              </a:ext>
            </a:extLst>
          </p:cNvPr>
          <p:cNvSpPr/>
          <p:nvPr/>
        </p:nvSpPr>
        <p:spPr>
          <a:xfrm>
            <a:off x="9542472" y="5191412"/>
            <a:ext cx="2077408" cy="7253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C3B46-1AB4-DCCA-771E-040D9AED4B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8536" y="2077233"/>
            <a:ext cx="792536" cy="859827"/>
          </a:xfrm>
          <a:prstGeom prst="rect">
            <a:avLst/>
          </a:prstGeom>
        </p:spPr>
      </p:pic>
      <p:sp>
        <p:nvSpPr>
          <p:cNvPr id="45" name="Rectangle 44">
            <a:hlinkClick r:id="" action="ppaction://noaction">
              <a:snd r:embed="rId14" name="7_4.wav"/>
            </a:hlinkClick>
            <a:extLst>
              <a:ext uri="{FF2B5EF4-FFF2-40B4-BE49-F238E27FC236}">
                <a16:creationId xmlns:a16="http://schemas.microsoft.com/office/drawing/2014/main" id="{5167064E-936A-ABAE-E6E4-7969BE34A78C}"/>
              </a:ext>
            </a:extLst>
          </p:cNvPr>
          <p:cNvSpPr/>
          <p:nvPr/>
        </p:nvSpPr>
        <p:spPr>
          <a:xfrm>
            <a:off x="85343" y="2038621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6" name="Rectangle 45">
            <a:hlinkClick r:id="" action="ppaction://noaction">
              <a:snd r:embed="rId15" name="7_5.wav"/>
            </a:hlinkClick>
            <a:extLst>
              <a:ext uri="{FF2B5EF4-FFF2-40B4-BE49-F238E27FC236}">
                <a16:creationId xmlns:a16="http://schemas.microsoft.com/office/drawing/2014/main" id="{66C2A602-A6B2-746E-1503-48A283226784}"/>
              </a:ext>
            </a:extLst>
          </p:cNvPr>
          <p:cNvSpPr/>
          <p:nvPr/>
        </p:nvSpPr>
        <p:spPr>
          <a:xfrm>
            <a:off x="78811" y="2598870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Rectangle 46">
            <a:hlinkClick r:id="" action="ppaction://noaction">
              <a:snd r:embed="rId16" name="7_6.wav"/>
            </a:hlinkClick>
            <a:extLst>
              <a:ext uri="{FF2B5EF4-FFF2-40B4-BE49-F238E27FC236}">
                <a16:creationId xmlns:a16="http://schemas.microsoft.com/office/drawing/2014/main" id="{6D90C0AD-F4DB-2A1E-06A1-DA8C6BC9B8D6}"/>
              </a:ext>
            </a:extLst>
          </p:cNvPr>
          <p:cNvSpPr/>
          <p:nvPr/>
        </p:nvSpPr>
        <p:spPr>
          <a:xfrm>
            <a:off x="73342" y="3350093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hlinkClick r:id="" action="ppaction://noaction">
              <a:snd r:embed="rId17" name="7_7.wav"/>
            </a:hlinkClick>
            <a:extLst>
              <a:ext uri="{FF2B5EF4-FFF2-40B4-BE49-F238E27FC236}">
                <a16:creationId xmlns:a16="http://schemas.microsoft.com/office/drawing/2014/main" id="{448BBC97-2526-6D82-68E3-5B86257B3E76}"/>
              </a:ext>
            </a:extLst>
          </p:cNvPr>
          <p:cNvSpPr/>
          <p:nvPr/>
        </p:nvSpPr>
        <p:spPr>
          <a:xfrm>
            <a:off x="66810" y="3910342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 48">
            <a:hlinkClick r:id="" action="ppaction://noaction">
              <a:snd r:embed="rId18" name="7_8.wav"/>
            </a:hlinkClick>
            <a:extLst>
              <a:ext uri="{FF2B5EF4-FFF2-40B4-BE49-F238E27FC236}">
                <a16:creationId xmlns:a16="http://schemas.microsoft.com/office/drawing/2014/main" id="{65854CE1-CABC-3DB6-D8AC-EE5AE532DC25}"/>
              </a:ext>
            </a:extLst>
          </p:cNvPr>
          <p:cNvSpPr/>
          <p:nvPr/>
        </p:nvSpPr>
        <p:spPr>
          <a:xfrm>
            <a:off x="68288" y="4618621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Rectangle 49">
            <a:hlinkClick r:id="" action="ppaction://noaction">
              <a:snd r:embed="rId19" name="7_9.wav"/>
            </a:hlinkClick>
            <a:extLst>
              <a:ext uri="{FF2B5EF4-FFF2-40B4-BE49-F238E27FC236}">
                <a16:creationId xmlns:a16="http://schemas.microsoft.com/office/drawing/2014/main" id="{6529A83E-7519-8BAE-2772-B33773BACA05}"/>
              </a:ext>
            </a:extLst>
          </p:cNvPr>
          <p:cNvSpPr/>
          <p:nvPr/>
        </p:nvSpPr>
        <p:spPr>
          <a:xfrm>
            <a:off x="66810" y="5887149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15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72F40562-BCA5-4888-B6BA-6BA20915725F}"/>
              </a:ext>
            </a:extLst>
          </p:cNvPr>
          <p:cNvSpPr txBox="1"/>
          <p:nvPr/>
        </p:nvSpPr>
        <p:spPr>
          <a:xfrm>
            <a:off x="3259873" y="2096296"/>
            <a:ext cx="767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4"/>
            <a:ext cx="1354845" cy="468539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213720"/>
              </p:ext>
            </p:extLst>
          </p:nvPr>
        </p:nvGraphicFramePr>
        <p:xfrm>
          <a:off x="536321" y="1957288"/>
          <a:ext cx="2458336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03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Q&amp;S (we)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K&amp;M (they)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>
            <a:hlinkClick r:id="" action="ppaction://noaction">
              <a:snd r:embed="rId9" name="8_1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206478" y="128336"/>
            <a:ext cx="100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Quique sobre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Max.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6D75D-D7C9-4AD1-BFD8-9F4BB24AA3BC}"/>
              </a:ext>
            </a:extLst>
          </p:cNvPr>
          <p:cNvSpPr txBox="1"/>
          <p:nvPr/>
        </p:nvSpPr>
        <p:spPr>
          <a:xfrm>
            <a:off x="622104" y="1324086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66" y="1273984"/>
            <a:ext cx="527765" cy="4450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14" y="2944927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4" y="3604664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10" y="4241592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30" y="4866633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81" y="5499655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5" y="6147240"/>
            <a:ext cx="527765" cy="549755"/>
          </a:xfrm>
          <a:prstGeom prst="rect">
            <a:avLst/>
          </a:prstGeom>
        </p:spPr>
      </p:pic>
      <p:sp>
        <p:nvSpPr>
          <p:cNvPr id="32" name="TextBox 31">
            <a:hlinkClick r:id="" action="ppaction://noaction">
              <a:snd r:embed="rId11" name="s7_escucha. quien es.wav"/>
            </a:hlinkClick>
            <a:extLst>
              <a:ext uri="{FF2B5EF4-FFF2-40B4-BE49-F238E27FC236}">
                <a16:creationId xmlns:a16="http://schemas.microsoft.com/office/drawing/2014/main" id="{41E6BFB0-14E5-4C11-96A0-60E79F0D6D9D}"/>
              </a:ext>
            </a:extLst>
          </p:cNvPr>
          <p:cNvSpPr txBox="1"/>
          <p:nvPr/>
        </p:nvSpPr>
        <p:spPr>
          <a:xfrm>
            <a:off x="206478" y="656719"/>
            <a:ext cx="333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334339"/>
              </p:ext>
            </p:extLst>
          </p:nvPr>
        </p:nvGraphicFramePr>
        <p:xfrm>
          <a:off x="3389831" y="2971680"/>
          <a:ext cx="8624351" cy="373893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375961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2248390">
                  <a:extLst>
                    <a:ext uri="{9D8B030D-6E8A-4147-A177-3AD203B41FA5}">
                      <a16:colId xmlns:a16="http://schemas.microsoft.com/office/drawing/2014/main" val="1468037913"/>
                    </a:ext>
                  </a:extLst>
                </a:gridCol>
              </a:tblGrid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enormes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 _________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histórica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importantes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grande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unas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_________ 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bonitas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10988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divertida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961879"/>
                  </a:ext>
                </a:extLst>
              </a:tr>
            </a:tbl>
          </a:graphicData>
        </a:graphic>
      </p:graphicFrame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C6B5137A-4BFF-4EE8-BFC7-A11960D81377}"/>
              </a:ext>
            </a:extLst>
          </p:cNvPr>
          <p:cNvSpPr/>
          <p:nvPr/>
        </p:nvSpPr>
        <p:spPr>
          <a:xfrm>
            <a:off x="5416766" y="776304"/>
            <a:ext cx="4497238" cy="1361924"/>
          </a:xfrm>
          <a:prstGeom prst="wedgeRoundRectCallout">
            <a:avLst>
              <a:gd name="adj1" fmla="val 23687"/>
              <a:gd name="adj2" fmla="val 6736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singular nouns and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plural nouns.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A1799-D0FD-4674-8ABC-BB3CAB2ADC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594" y="3057340"/>
            <a:ext cx="915635" cy="49991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CB41960-9869-4A2F-A8AD-11F6CB89E919}"/>
              </a:ext>
            </a:extLst>
          </p:cNvPr>
          <p:cNvSpPr txBox="1"/>
          <p:nvPr/>
        </p:nvSpPr>
        <p:spPr>
          <a:xfrm>
            <a:off x="9654853" y="2042528"/>
            <a:ext cx="28823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  </a:t>
            </a: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" name="Picture 16" descr="United, Flag, Kingdom, British, Great, Britain">
            <a:extLst>
              <a:ext uri="{FF2B5EF4-FFF2-40B4-BE49-F238E27FC236}">
                <a16:creationId xmlns:a16="http://schemas.microsoft.com/office/drawing/2014/main" id="{68F4F1CD-1425-4C68-8746-CC79C8D70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802" y="2078169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1416026-CEF6-4C0F-A29A-F3B76CF926B3}"/>
              </a:ext>
            </a:extLst>
          </p:cNvPr>
          <p:cNvSpPr/>
          <p:nvPr/>
        </p:nvSpPr>
        <p:spPr>
          <a:xfrm>
            <a:off x="9764583" y="3016071"/>
            <a:ext cx="1914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sym typeface="Century Gothic"/>
              </a:rPr>
              <a:t>enormous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2ECEF86-A7AD-4DE1-835A-ACA09DDA0CCA}"/>
              </a:ext>
            </a:extLst>
          </p:cNvPr>
          <p:cNvSpPr/>
          <p:nvPr/>
        </p:nvSpPr>
        <p:spPr>
          <a:xfrm>
            <a:off x="9886502" y="3650421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historical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96C7B2E-2787-49A1-88A0-37CEF825C88B}"/>
              </a:ext>
            </a:extLst>
          </p:cNvPr>
          <p:cNvSpPr/>
          <p:nvPr/>
        </p:nvSpPr>
        <p:spPr>
          <a:xfrm>
            <a:off x="9811486" y="4317928"/>
            <a:ext cx="185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important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245B8B2-0B48-4259-93D6-BFC1DF515D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1601" y="3661841"/>
            <a:ext cx="941270" cy="49991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B1C4C07-BDF1-491C-AD17-54EC21230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0107" y="4298423"/>
            <a:ext cx="1064399" cy="4999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1259BF8-336D-4731-98F9-3C87A6C8C7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9940" y="4955080"/>
            <a:ext cx="944860" cy="499915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DD2811CC-FB75-4FC0-82F3-F502305AB172}"/>
              </a:ext>
            </a:extLst>
          </p:cNvPr>
          <p:cNvSpPr/>
          <p:nvPr/>
        </p:nvSpPr>
        <p:spPr>
          <a:xfrm>
            <a:off x="9897573" y="4927002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big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C058C851-D6AB-4564-9CE3-F52CF4F3EC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0107" y="5546080"/>
            <a:ext cx="878975" cy="49991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3199659A-4F40-48E1-8266-C08C2A866CDD}"/>
              </a:ext>
            </a:extLst>
          </p:cNvPr>
          <p:cNvSpPr/>
          <p:nvPr/>
        </p:nvSpPr>
        <p:spPr>
          <a:xfrm>
            <a:off x="9897573" y="5512923"/>
            <a:ext cx="1189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pretty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B5593FF-F1AA-4023-B551-7128188348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3713" y="6178458"/>
            <a:ext cx="1032535" cy="49991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C6CEB18-6DD5-4D01-BC2B-0C9E90E965DA}"/>
              </a:ext>
            </a:extLst>
          </p:cNvPr>
          <p:cNvSpPr/>
          <p:nvPr/>
        </p:nvSpPr>
        <p:spPr>
          <a:xfrm>
            <a:off x="9918286" y="6187277"/>
            <a:ext cx="715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fun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14" name="8_8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15" name="8_9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16" name="8_10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7" name="8_11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8" name="8_12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9" name="8_13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DB955E5-A0A6-4310-B85D-4A4C3A06E625}"/>
              </a:ext>
            </a:extLst>
          </p:cNvPr>
          <p:cNvSpPr/>
          <p:nvPr/>
        </p:nvSpPr>
        <p:spPr>
          <a:xfrm>
            <a:off x="6151480" y="2893944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árboles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2FA85C-A4B8-4D0F-B8D3-A3DB4384A92C}"/>
              </a:ext>
            </a:extLst>
          </p:cNvPr>
          <p:cNvSpPr/>
          <p:nvPr/>
        </p:nvSpPr>
        <p:spPr>
          <a:xfrm>
            <a:off x="6064522" y="3562741"/>
            <a:ext cx="1306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sym typeface="Century Gothic"/>
              </a:rPr>
              <a:t>iglesia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E046124-F2BE-4148-AB77-85B26F178603}"/>
              </a:ext>
            </a:extLst>
          </p:cNvPr>
          <p:cNvSpPr/>
          <p:nvPr/>
        </p:nvSpPr>
        <p:spPr>
          <a:xfrm>
            <a:off x="5679472" y="4205044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museos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9BFF636-B058-4FBF-ABB8-815FC3E1BD29}"/>
              </a:ext>
            </a:extLst>
          </p:cNvPr>
          <p:cNvSpPr/>
          <p:nvPr/>
        </p:nvSpPr>
        <p:spPr>
          <a:xfrm>
            <a:off x="5492193" y="4842278"/>
            <a:ext cx="1435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piscina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3A0EAE2-A47A-45BE-B6BC-1B61E0438698}"/>
              </a:ext>
            </a:extLst>
          </p:cNvPr>
          <p:cNvSpPr/>
          <p:nvPr/>
        </p:nvSpPr>
        <p:spPr>
          <a:xfrm>
            <a:off x="5879830" y="5446228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calles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F92F343-7A2D-4145-A116-F1E7CC9176A5}"/>
              </a:ext>
            </a:extLst>
          </p:cNvPr>
          <p:cNvSpPr/>
          <p:nvPr/>
        </p:nvSpPr>
        <p:spPr>
          <a:xfrm>
            <a:off x="6080666" y="6115025"/>
            <a:ext cx="110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sym typeface="Century Gothic"/>
              </a:rPr>
              <a:t>fiesta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Action Button: Blank 47">
            <a:hlinkClick r:id="" action="ppaction://noaction" highlightClick="1">
              <a:snd r:embed="rId20" name="8_14.wav"/>
            </a:hlinkClick>
            <a:extLst>
              <a:ext uri="{FF2B5EF4-FFF2-40B4-BE49-F238E27FC236}">
                <a16:creationId xmlns:a16="http://schemas.microsoft.com/office/drawing/2014/main" id="{B7DB906D-7094-4C70-ACA0-FC9F9B5793B4}"/>
              </a:ext>
            </a:extLst>
          </p:cNvPr>
          <p:cNvSpPr/>
          <p:nvPr/>
        </p:nvSpPr>
        <p:spPr>
          <a:xfrm>
            <a:off x="11617387" y="3079372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21" name="8_15.wav"/>
            </a:hlinkClick>
            <a:extLst>
              <a:ext uri="{FF2B5EF4-FFF2-40B4-BE49-F238E27FC236}">
                <a16:creationId xmlns:a16="http://schemas.microsoft.com/office/drawing/2014/main" id="{A4E4496B-FC3C-4479-80D6-FC9AE78F6F05}"/>
              </a:ext>
            </a:extLst>
          </p:cNvPr>
          <p:cNvSpPr/>
          <p:nvPr/>
        </p:nvSpPr>
        <p:spPr>
          <a:xfrm>
            <a:off x="11617387" y="3736303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22" name="8_16.wav"/>
            </a:hlinkClick>
            <a:extLst>
              <a:ext uri="{FF2B5EF4-FFF2-40B4-BE49-F238E27FC236}">
                <a16:creationId xmlns:a16="http://schemas.microsoft.com/office/drawing/2014/main" id="{1C72E1FC-6ECA-48FF-A7E1-20AA3F685500}"/>
              </a:ext>
            </a:extLst>
          </p:cNvPr>
          <p:cNvSpPr/>
          <p:nvPr/>
        </p:nvSpPr>
        <p:spPr>
          <a:xfrm>
            <a:off x="11605959" y="4354690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23" name="8_17.wav"/>
            </a:hlinkClick>
            <a:extLst>
              <a:ext uri="{FF2B5EF4-FFF2-40B4-BE49-F238E27FC236}">
                <a16:creationId xmlns:a16="http://schemas.microsoft.com/office/drawing/2014/main" id="{42BBE22E-BD7A-43D1-AAA4-0E2805C3F406}"/>
              </a:ext>
            </a:extLst>
          </p:cNvPr>
          <p:cNvSpPr/>
          <p:nvPr/>
        </p:nvSpPr>
        <p:spPr>
          <a:xfrm>
            <a:off x="11607046" y="4955002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Action Button: Blank 51">
            <a:hlinkClick r:id="" action="ppaction://noaction" highlightClick="1">
              <a:snd r:embed="rId24" name="8_18.wav"/>
            </a:hlinkClick>
            <a:extLst>
              <a:ext uri="{FF2B5EF4-FFF2-40B4-BE49-F238E27FC236}">
                <a16:creationId xmlns:a16="http://schemas.microsoft.com/office/drawing/2014/main" id="{47D3AC08-D0F7-45AA-9037-7C13B2D67B05}"/>
              </a:ext>
            </a:extLst>
          </p:cNvPr>
          <p:cNvSpPr/>
          <p:nvPr/>
        </p:nvSpPr>
        <p:spPr>
          <a:xfrm>
            <a:off x="11630320" y="5600636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25" name="8_19.wav"/>
            </a:hlinkClick>
            <a:extLst>
              <a:ext uri="{FF2B5EF4-FFF2-40B4-BE49-F238E27FC236}">
                <a16:creationId xmlns:a16="http://schemas.microsoft.com/office/drawing/2014/main" id="{DC7AC28C-2AF3-4E35-B4EA-68E708272817}"/>
              </a:ext>
            </a:extLst>
          </p:cNvPr>
          <p:cNvSpPr/>
          <p:nvPr/>
        </p:nvSpPr>
        <p:spPr>
          <a:xfrm>
            <a:off x="11612147" y="6246270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E21E9B-5C0B-A5A6-F8B3-D69E53D26A6A}"/>
              </a:ext>
            </a:extLst>
          </p:cNvPr>
          <p:cNvGrpSpPr/>
          <p:nvPr/>
        </p:nvGrpSpPr>
        <p:grpSpPr>
          <a:xfrm>
            <a:off x="3021086" y="1047934"/>
            <a:ext cx="1281469" cy="1496939"/>
            <a:chOff x="3021086" y="1047934"/>
            <a:chExt cx="1281469" cy="1496939"/>
          </a:xfrm>
        </p:grpSpPr>
        <p:pic>
          <p:nvPicPr>
            <p:cNvPr id="54" name="Picture 2" descr="Pensando, Pensamiento, Burbujas, Burbujas De Discurso">
              <a:extLst>
                <a:ext uri="{FF2B5EF4-FFF2-40B4-BE49-F238E27FC236}">
                  <a16:creationId xmlns:a16="http://schemas.microsoft.com/office/drawing/2014/main" id="{9D07CA46-D1DC-4D23-B783-4380FFC55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3371" flipH="1">
              <a:off x="3021086" y="1047934"/>
              <a:ext cx="1281469" cy="149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C290DD5-0ABC-4746-000E-DD5E5B017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22528" t="1" b="-12331"/>
            <a:stretch/>
          </p:blipFill>
          <p:spPr>
            <a:xfrm>
              <a:off x="3393117" y="1302959"/>
              <a:ext cx="673654" cy="608762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860F867-AC6A-464C-9153-60F03C3F510C}"/>
              </a:ext>
            </a:extLst>
          </p:cNvPr>
          <p:cNvSpPr txBox="1"/>
          <p:nvPr/>
        </p:nvSpPr>
        <p:spPr>
          <a:xfrm>
            <a:off x="3292502" y="2519582"/>
            <a:ext cx="659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palabra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CF4C8F-2402-4D62-ACEC-E8E4AB09F14F}"/>
              </a:ext>
            </a:extLst>
          </p:cNvPr>
          <p:cNvSpPr txBox="1"/>
          <p:nvPr/>
        </p:nvSpPr>
        <p:spPr>
          <a:xfrm>
            <a:off x="9759155" y="2521295"/>
            <a:ext cx="2650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✍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47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" grpId="0"/>
      <p:bldP spid="116" grpId="0" animBg="1"/>
      <p:bldP spid="57" grpId="0"/>
      <p:bldP spid="60" grpId="0"/>
      <p:bldP spid="61" grpId="0"/>
      <p:bldP spid="62" grpId="0"/>
      <p:bldP spid="66" grpId="0"/>
      <p:bldP spid="68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">
            <a:extLst>
              <a:ext uri="{FF2B5EF4-FFF2-40B4-BE49-F238E27FC236}">
                <a16:creationId xmlns:a16="http://schemas.microsoft.com/office/drawing/2014/main" id="{2E5B15C3-F996-4CF7-A155-CD358870D978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645EAA2-FD01-41FC-9CCD-D26507BA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7">
            <a:extLst>
              <a:ext uri="{FF2B5EF4-FFF2-40B4-BE49-F238E27FC236}">
                <a16:creationId xmlns:a16="http://schemas.microsoft.com/office/drawing/2014/main" id="{C4C4DFD2-EF25-4FE0-A436-FA3E4F5E2AF9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what? </a:t>
            </a:r>
          </a:p>
        </p:txBody>
      </p:sp>
      <p:sp>
        <p:nvSpPr>
          <p:cNvPr id="66" name="TextBox 8">
            <a:extLst>
              <a:ext uri="{FF2B5EF4-FFF2-40B4-BE49-F238E27FC236}">
                <a16:creationId xmlns:a16="http://schemas.microsoft.com/office/drawing/2014/main" id="{9485C4ED-1AB4-44A3-B1A4-7AF2862F898E}"/>
              </a:ext>
            </a:extLst>
          </p:cNvPr>
          <p:cNvSpPr txBox="1"/>
          <p:nvPr/>
        </p:nvSpPr>
        <p:spPr>
          <a:xfrm>
            <a:off x="142181" y="0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38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138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qué</a:t>
            </a:r>
            <a:r>
              <a:rPr lang="en-GB" sz="138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5F37E3D-6FD9-4C26-A4F2-93421BCEC1B2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Qué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tienen?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5FAF9F-A803-48ED-BE8E-E466458B7EDF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do they have?]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AE31FFC-BC13-4D72-8D76-FAFA47798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6" y="57493"/>
            <a:ext cx="1495088" cy="15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2077</Words>
  <Application>Microsoft Office PowerPoint</Application>
  <PresentationFormat>Widescreen</PresentationFormat>
  <Paragraphs>324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Sofía</vt:lpstr>
      <vt:lpstr>Saying what I and others have</vt:lpstr>
      <vt:lpstr>pronunciar</vt:lpstr>
      <vt:lpstr>pronunciar</vt:lpstr>
      <vt:lpstr>vocabulario</vt:lpstr>
      <vt:lpstr>Tener:             tenemos| tienen</vt:lpstr>
      <vt:lpstr>leer</vt:lpstr>
      <vt:lpstr>escuchar</vt:lpstr>
      <vt:lpstr>pronunciar</vt:lpstr>
      <vt:lpstr>¿dónde? </vt:lpstr>
      <vt:lpstr>detrás, entre, delante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22</cp:revision>
  <dcterms:created xsi:type="dcterms:W3CDTF">2021-06-30T11:06:21Z</dcterms:created>
  <dcterms:modified xsi:type="dcterms:W3CDTF">2022-10-30T19:57:48Z</dcterms:modified>
</cp:coreProperties>
</file>