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86" r:id="rId2"/>
    <p:sldId id="477" r:id="rId3"/>
    <p:sldId id="258" r:id="rId4"/>
    <p:sldId id="796" r:id="rId5"/>
    <p:sldId id="814" r:id="rId6"/>
    <p:sldId id="832" r:id="rId7"/>
    <p:sldId id="562" r:id="rId8"/>
    <p:sldId id="490" r:id="rId9"/>
    <p:sldId id="833" r:id="rId10"/>
    <p:sldId id="827" r:id="rId11"/>
    <p:sldId id="829" r:id="rId12"/>
    <p:sldId id="834" r:id="rId13"/>
    <p:sldId id="831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BF8354"/>
    <a:srgbClr val="FF0066"/>
    <a:srgbClr val="FFE5FF"/>
    <a:srgbClr val="FF71FF"/>
    <a:srgbClr val="FFD5FF"/>
    <a:srgbClr val="D0EBB3"/>
    <a:srgbClr val="22A7CC"/>
    <a:srgbClr val="C5F2FB"/>
    <a:srgbClr val="CBF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9A115-271C-43B2-9378-1CAE66C43340}" v="2139" dt="2022-03-04T14:34:07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2645" autoAdjust="0"/>
    <p:restoredTop sz="94249" autoAdjust="0"/>
  </p:normalViewPr>
  <p:slideViewPr>
    <p:cSldViewPr snapToGrid="0">
      <p:cViewPr varScale="1">
        <p:scale>
          <a:sx n="103" d="100"/>
          <a:sy n="103" d="100"/>
        </p:scale>
        <p:origin x="114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azquez Valero" userId="80a35f83-ba07-4c48-bd51-9a1b0a985f54" providerId="ADAL" clId="{4AC9A115-271C-43B2-9378-1CAE66C43340}"/>
    <pc:docChg chg="undo redo custSel addSld delSld modSld sldOrd">
      <pc:chgData name="Paula Vazquez Valero" userId="80a35f83-ba07-4c48-bd51-9a1b0a985f54" providerId="ADAL" clId="{4AC9A115-271C-43B2-9378-1CAE66C43340}" dt="2022-03-04T14:37:20.210" v="8141" actId="20577"/>
      <pc:docMkLst>
        <pc:docMk/>
      </pc:docMkLst>
      <pc:sldChg chg="addSp delSp modSp mod delAnim modAnim modNotesTx">
        <pc:chgData name="Paula Vazquez Valero" userId="80a35f83-ba07-4c48-bd51-9a1b0a985f54" providerId="ADAL" clId="{4AC9A115-271C-43B2-9378-1CAE66C43340}" dt="2022-03-04T10:34:08.117" v="76"/>
        <pc:sldMkLst>
          <pc:docMk/>
          <pc:sldMk cId="609453980" sldId="258"/>
        </pc:sldMkLst>
        <pc:spChg chg="mod">
          <ac:chgData name="Paula Vazquez Valero" userId="80a35f83-ba07-4c48-bd51-9a1b0a985f54" providerId="ADAL" clId="{4AC9A115-271C-43B2-9378-1CAE66C43340}" dt="2022-03-04T10:30:32.107" v="37" actId="20577"/>
          <ac:spMkLst>
            <pc:docMk/>
            <pc:sldMk cId="609453980" sldId="258"/>
            <ac:spMk id="7" creationId="{A2B8486C-2C8F-4BA2-ABC9-39C585CF9966}"/>
          </ac:spMkLst>
        </pc:spChg>
        <pc:spChg chg="mod">
          <ac:chgData name="Paula Vazquez Valero" userId="80a35f83-ba07-4c48-bd51-9a1b0a985f54" providerId="ADAL" clId="{4AC9A115-271C-43B2-9378-1CAE66C43340}" dt="2022-03-04T10:30:28.683" v="33" actId="113"/>
          <ac:spMkLst>
            <pc:docMk/>
            <pc:sldMk cId="609453980" sldId="258"/>
            <ac:spMk id="8" creationId="{8C59329B-4107-4AA3-9710-46891F3A343B}"/>
          </ac:spMkLst>
        </pc:spChg>
        <pc:picChg chg="del">
          <ac:chgData name="Paula Vazquez Valero" userId="80a35f83-ba07-4c48-bd51-9a1b0a985f54" providerId="ADAL" clId="{4AC9A115-271C-43B2-9378-1CAE66C43340}" dt="2022-03-04T10:30:14.356" v="13" actId="478"/>
          <ac:picMkLst>
            <pc:docMk/>
            <pc:sldMk cId="609453980" sldId="258"/>
            <ac:picMk id="9" creationId="{597E4D88-A9BA-4786-869F-1E1967B69C96}"/>
          </ac:picMkLst>
        </pc:picChg>
        <pc:picChg chg="add mod">
          <ac:chgData name="Paula Vazquez Valero" userId="80a35f83-ba07-4c48-bd51-9a1b0a985f54" providerId="ADAL" clId="{4AC9A115-271C-43B2-9378-1CAE66C43340}" dt="2022-03-04T10:30:17.726" v="15" actId="1076"/>
          <ac:picMkLst>
            <pc:docMk/>
            <pc:sldMk cId="609453980" sldId="258"/>
            <ac:picMk id="1026" creationId="{0A798C32-52CB-4DDE-B562-35C23C2AAE8E}"/>
          </ac:picMkLst>
        </pc:picChg>
      </pc:sldChg>
      <pc:sldChg chg="modSp mod modNotesTx">
        <pc:chgData name="Paula Vazquez Valero" userId="80a35f83-ba07-4c48-bd51-9a1b0a985f54" providerId="ADAL" clId="{4AC9A115-271C-43B2-9378-1CAE66C43340}" dt="2022-03-04T14:37:20.210" v="8141" actId="20577"/>
        <pc:sldMkLst>
          <pc:docMk/>
          <pc:sldMk cId="0" sldId="477"/>
        </pc:sldMkLst>
        <pc:spChg chg="mod">
          <ac:chgData name="Paula Vazquez Valero" userId="80a35f83-ba07-4c48-bd51-9a1b0a985f54" providerId="ADAL" clId="{4AC9A115-271C-43B2-9378-1CAE66C43340}" dt="2022-03-04T10:29:01.345" v="8" actId="20577"/>
          <ac:spMkLst>
            <pc:docMk/>
            <pc:sldMk cId="0" sldId="477"/>
            <ac:spMk id="101" creationId="{00000000-0000-0000-0000-000000000000}"/>
          </ac:spMkLst>
        </pc:spChg>
      </pc:sldChg>
      <pc:sldChg chg="addSp delSp modSp mod ord delAnim modAnim modNotesTx">
        <pc:chgData name="Paula Vazquez Valero" userId="80a35f83-ba07-4c48-bd51-9a1b0a985f54" providerId="ADAL" clId="{4AC9A115-271C-43B2-9378-1CAE66C43340}" dt="2022-03-04T12:03:54.513" v="2788" actId="20577"/>
        <pc:sldMkLst>
          <pc:docMk/>
          <pc:sldMk cId="4047947952" sldId="490"/>
        </pc:sldMkLst>
        <pc:spChg chg="del">
          <ac:chgData name="Paula Vazquez Valero" userId="80a35f83-ba07-4c48-bd51-9a1b0a985f54" providerId="ADAL" clId="{4AC9A115-271C-43B2-9378-1CAE66C43340}" dt="2022-03-04T12:00:12.176" v="2624" actId="478"/>
          <ac:spMkLst>
            <pc:docMk/>
            <pc:sldMk cId="4047947952" sldId="490"/>
            <ac:spMk id="37" creationId="{DEFCD0D6-BA08-4A4B-9C41-98A21C7A4E04}"/>
          </ac:spMkLst>
        </pc:spChg>
        <pc:spChg chg="mod">
          <ac:chgData name="Paula Vazquez Valero" userId="80a35f83-ba07-4c48-bd51-9a1b0a985f54" providerId="ADAL" clId="{4AC9A115-271C-43B2-9378-1CAE66C43340}" dt="2022-03-04T12:02:16.931" v="2753" actId="20577"/>
          <ac:spMkLst>
            <pc:docMk/>
            <pc:sldMk cId="4047947952" sldId="490"/>
            <ac:spMk id="43" creationId="{3CC61A1A-6F95-4589-95E8-F7BF12DD0F51}"/>
          </ac:spMkLst>
        </pc:spChg>
        <pc:spChg chg="mod">
          <ac:chgData name="Paula Vazquez Valero" userId="80a35f83-ba07-4c48-bd51-9a1b0a985f54" providerId="ADAL" clId="{4AC9A115-271C-43B2-9378-1CAE66C43340}" dt="2022-03-04T12:00:36.268" v="2651" actId="1035"/>
          <ac:spMkLst>
            <pc:docMk/>
            <pc:sldMk cId="4047947952" sldId="490"/>
            <ac:spMk id="46" creationId="{8589D590-BD00-465C-8548-A271694E5461}"/>
          </ac:spMkLst>
        </pc:spChg>
        <pc:spChg chg="mod">
          <ac:chgData name="Paula Vazquez Valero" userId="80a35f83-ba07-4c48-bd51-9a1b0a985f54" providerId="ADAL" clId="{4AC9A115-271C-43B2-9378-1CAE66C43340}" dt="2022-03-04T12:00:50.593" v="2683" actId="1036"/>
          <ac:spMkLst>
            <pc:docMk/>
            <pc:sldMk cId="4047947952" sldId="490"/>
            <ac:spMk id="47" creationId="{B8930893-A0DF-4326-8CBE-23307498EA28}"/>
          </ac:spMkLst>
        </pc:spChg>
        <pc:spChg chg="mod">
          <ac:chgData name="Paula Vazquez Valero" userId="80a35f83-ba07-4c48-bd51-9a1b0a985f54" providerId="ADAL" clId="{4AC9A115-271C-43B2-9378-1CAE66C43340}" dt="2022-03-04T12:03:54.513" v="2788" actId="20577"/>
          <ac:spMkLst>
            <pc:docMk/>
            <pc:sldMk cId="4047947952" sldId="490"/>
            <ac:spMk id="56" creationId="{769A333C-2E0B-4868-A507-7970DBDCC7AC}"/>
          </ac:spMkLst>
        </pc:spChg>
        <pc:spChg chg="mod">
          <ac:chgData name="Paula Vazquez Valero" userId="80a35f83-ba07-4c48-bd51-9a1b0a985f54" providerId="ADAL" clId="{4AC9A115-271C-43B2-9378-1CAE66C43340}" dt="2022-03-04T12:01:03.234" v="2692" actId="20577"/>
          <ac:spMkLst>
            <pc:docMk/>
            <pc:sldMk cId="4047947952" sldId="490"/>
            <ac:spMk id="58" creationId="{4F4EFA3E-1424-4BAF-8C88-1C63BACFA3F8}"/>
          </ac:spMkLst>
        </pc:spChg>
        <pc:spChg chg="mod">
          <ac:chgData name="Paula Vazquez Valero" userId="80a35f83-ba07-4c48-bd51-9a1b0a985f54" providerId="ADAL" clId="{4AC9A115-271C-43B2-9378-1CAE66C43340}" dt="2022-03-04T12:00:29.856" v="2633" actId="14100"/>
          <ac:spMkLst>
            <pc:docMk/>
            <pc:sldMk cId="4047947952" sldId="490"/>
            <ac:spMk id="64" creationId="{52C281CD-9DFE-40B1-B655-7398C0D6409F}"/>
          </ac:spMkLst>
        </pc:spChg>
        <pc:spChg chg="mod">
          <ac:chgData name="Paula Vazquez Valero" userId="80a35f83-ba07-4c48-bd51-9a1b0a985f54" providerId="ADAL" clId="{4AC9A115-271C-43B2-9378-1CAE66C43340}" dt="2022-03-04T12:00:58.854" v="2685" actId="1076"/>
          <ac:spMkLst>
            <pc:docMk/>
            <pc:sldMk cId="4047947952" sldId="490"/>
            <ac:spMk id="65" creationId="{0006724D-7E00-4155-BCF6-6AE13874A829}"/>
          </ac:spMkLst>
        </pc:spChg>
        <pc:spChg chg="mod">
          <ac:chgData name="Paula Vazquez Valero" userId="80a35f83-ba07-4c48-bd51-9a1b0a985f54" providerId="ADAL" clId="{4AC9A115-271C-43B2-9378-1CAE66C43340}" dt="2022-03-04T12:02:03.576" v="2746" actId="1038"/>
          <ac:spMkLst>
            <pc:docMk/>
            <pc:sldMk cId="4047947952" sldId="490"/>
            <ac:spMk id="66" creationId="{7BE8A151-AD78-41F6-91B0-1675F402FABA}"/>
          </ac:spMkLst>
        </pc:spChg>
        <pc:spChg chg="mod">
          <ac:chgData name="Paula Vazquez Valero" userId="80a35f83-ba07-4c48-bd51-9a1b0a985f54" providerId="ADAL" clId="{4AC9A115-271C-43B2-9378-1CAE66C43340}" dt="2022-03-04T12:02:24.912" v="2754" actId="1076"/>
          <ac:spMkLst>
            <pc:docMk/>
            <pc:sldMk cId="4047947952" sldId="490"/>
            <ac:spMk id="68" creationId="{88FCD523-92BD-4E0C-9265-D5492FD044BD}"/>
          </ac:spMkLst>
        </pc:spChg>
        <pc:spChg chg="mod">
          <ac:chgData name="Paula Vazquez Valero" userId="80a35f83-ba07-4c48-bd51-9a1b0a985f54" providerId="ADAL" clId="{4AC9A115-271C-43B2-9378-1CAE66C43340}" dt="2022-03-04T12:03:40.935" v="2779" actId="1076"/>
          <ac:spMkLst>
            <pc:docMk/>
            <pc:sldMk cId="4047947952" sldId="490"/>
            <ac:spMk id="69" creationId="{77F43B34-AADE-41A1-A6D1-11C6382C2634}"/>
          </ac:spMkLst>
        </pc:spChg>
        <pc:spChg chg="del mod">
          <ac:chgData name="Paula Vazquez Valero" userId="80a35f83-ba07-4c48-bd51-9a1b0a985f54" providerId="ADAL" clId="{4AC9A115-271C-43B2-9378-1CAE66C43340}" dt="2022-03-04T12:01:54.697" v="2730" actId="478"/>
          <ac:spMkLst>
            <pc:docMk/>
            <pc:sldMk cId="4047947952" sldId="490"/>
            <ac:spMk id="73" creationId="{46F9F265-F810-48EC-9E0C-7003BE176245}"/>
          </ac:spMkLst>
        </pc:spChg>
        <pc:spChg chg="del mod">
          <ac:chgData name="Paula Vazquez Valero" userId="80a35f83-ba07-4c48-bd51-9a1b0a985f54" providerId="ADAL" clId="{4AC9A115-271C-43B2-9378-1CAE66C43340}" dt="2022-03-04T12:01:53.112" v="2729" actId="478"/>
          <ac:spMkLst>
            <pc:docMk/>
            <pc:sldMk cId="4047947952" sldId="490"/>
            <ac:spMk id="74" creationId="{48343563-4E0B-45AF-98FE-3C8CDA219D46}"/>
          </ac:spMkLst>
        </pc:spChg>
        <pc:picChg chg="add mod">
          <ac:chgData name="Paula Vazquez Valero" userId="80a35f83-ba07-4c48-bd51-9a1b0a985f54" providerId="ADAL" clId="{4AC9A115-271C-43B2-9378-1CAE66C43340}" dt="2022-03-04T12:02:13.301" v="2749" actId="1076"/>
          <ac:picMkLst>
            <pc:docMk/>
            <pc:sldMk cId="4047947952" sldId="490"/>
            <ac:picMk id="20" creationId="{0BC26889-7AE0-47BB-9219-022F554A2A28}"/>
          </ac:picMkLst>
        </pc:picChg>
        <pc:picChg chg="add mod">
          <ac:chgData name="Paula Vazquez Valero" userId="80a35f83-ba07-4c48-bd51-9a1b0a985f54" providerId="ADAL" clId="{4AC9A115-271C-43B2-9378-1CAE66C43340}" dt="2022-03-04T12:02:44.787" v="2757" actId="1076"/>
          <ac:picMkLst>
            <pc:docMk/>
            <pc:sldMk cId="4047947952" sldId="490"/>
            <ac:picMk id="21" creationId="{DC3161F8-6D0A-4302-BE0F-1578CA8B7592}"/>
          </ac:picMkLst>
        </pc:picChg>
        <pc:picChg chg="add mod">
          <ac:chgData name="Paula Vazquez Valero" userId="80a35f83-ba07-4c48-bd51-9a1b0a985f54" providerId="ADAL" clId="{4AC9A115-271C-43B2-9378-1CAE66C43340}" dt="2022-03-04T12:03:01.332" v="2770" actId="1035"/>
          <ac:picMkLst>
            <pc:docMk/>
            <pc:sldMk cId="4047947952" sldId="490"/>
            <ac:picMk id="22" creationId="{980021BB-B030-4C25-A3E3-F2FFA720F346}"/>
          </ac:picMkLst>
        </pc:picChg>
        <pc:picChg chg="mod">
          <ac:chgData name="Paula Vazquez Valero" userId="80a35f83-ba07-4c48-bd51-9a1b0a985f54" providerId="ADAL" clId="{4AC9A115-271C-43B2-9378-1CAE66C43340}" dt="2022-03-04T12:00:55.800" v="2684" actId="1076"/>
          <ac:picMkLst>
            <pc:docMk/>
            <pc:sldMk cId="4047947952" sldId="490"/>
            <ac:picMk id="67" creationId="{A891B905-61DD-45C9-B9E8-77D8FC54C46D}"/>
          </ac:picMkLst>
        </pc:picChg>
        <pc:picChg chg="mod">
          <ac:chgData name="Paula Vazquez Valero" userId="80a35f83-ba07-4c48-bd51-9a1b0a985f54" providerId="ADAL" clId="{4AC9A115-271C-43B2-9378-1CAE66C43340}" dt="2022-03-04T12:03:40.935" v="2779" actId="1076"/>
          <ac:picMkLst>
            <pc:docMk/>
            <pc:sldMk cId="4047947952" sldId="490"/>
            <ac:picMk id="70" creationId="{B7EC5DB6-3722-4734-97B0-A951DD5E0F96}"/>
          </ac:picMkLst>
        </pc:picChg>
        <pc:picChg chg="del mod">
          <ac:chgData name="Paula Vazquez Valero" userId="80a35f83-ba07-4c48-bd51-9a1b0a985f54" providerId="ADAL" clId="{4AC9A115-271C-43B2-9378-1CAE66C43340}" dt="2022-03-04T12:01:53.112" v="2729" actId="478"/>
          <ac:picMkLst>
            <pc:docMk/>
            <pc:sldMk cId="4047947952" sldId="490"/>
            <ac:picMk id="75" creationId="{57F0E375-7CF9-4F24-809E-3772837D2380}"/>
          </ac:picMkLst>
        </pc:picChg>
      </pc:sldChg>
      <pc:sldChg chg="addSp delSp modSp mod ord addAnim delAnim modAnim modNotesTx">
        <pc:chgData name="Paula Vazquez Valero" userId="80a35f83-ba07-4c48-bd51-9a1b0a985f54" providerId="ADAL" clId="{4AC9A115-271C-43B2-9378-1CAE66C43340}" dt="2022-03-04T12:18:19.778" v="3625" actId="207"/>
        <pc:sldMkLst>
          <pc:docMk/>
          <pc:sldMk cId="3771193821" sldId="501"/>
        </pc:sldMkLst>
        <pc:spChg chg="mod">
          <ac:chgData name="Paula Vazquez Valero" userId="80a35f83-ba07-4c48-bd51-9a1b0a985f54" providerId="ADAL" clId="{4AC9A115-271C-43B2-9378-1CAE66C43340}" dt="2022-03-04T12:18:19.778" v="3625" actId="207"/>
          <ac:spMkLst>
            <pc:docMk/>
            <pc:sldMk cId="3771193821" sldId="501"/>
            <ac:spMk id="2" creationId="{39D04D7D-9677-4366-B0D2-1EE33B7FE861}"/>
          </ac:spMkLst>
        </pc:spChg>
        <pc:spChg chg="del">
          <ac:chgData name="Paula Vazquez Valero" userId="80a35f83-ba07-4c48-bd51-9a1b0a985f54" providerId="ADAL" clId="{4AC9A115-271C-43B2-9378-1CAE66C43340}" dt="2022-03-04T12:09:36.366" v="3089" actId="478"/>
          <ac:spMkLst>
            <pc:docMk/>
            <pc:sldMk cId="3771193821" sldId="501"/>
            <ac:spMk id="5" creationId="{AFC75B51-625E-435A-8BE7-3613122E4089}"/>
          </ac:spMkLst>
        </pc:spChg>
        <pc:spChg chg="del">
          <ac:chgData name="Paula Vazquez Valero" userId="80a35f83-ba07-4c48-bd51-9a1b0a985f54" providerId="ADAL" clId="{4AC9A115-271C-43B2-9378-1CAE66C43340}" dt="2022-03-04T12:04:21.281" v="2819" actId="478"/>
          <ac:spMkLst>
            <pc:docMk/>
            <pc:sldMk cId="3771193821" sldId="501"/>
            <ac:spMk id="30" creationId="{DFE7F7FF-47A7-4798-8BFA-3C7B9DE5C4F8}"/>
          </ac:spMkLst>
        </pc:spChg>
        <pc:spChg chg="mod">
          <ac:chgData name="Paula Vazquez Valero" userId="80a35f83-ba07-4c48-bd51-9a1b0a985f54" providerId="ADAL" clId="{4AC9A115-271C-43B2-9378-1CAE66C43340}" dt="2022-03-04T12:04:18.883" v="2818" actId="20577"/>
          <ac:spMkLst>
            <pc:docMk/>
            <pc:sldMk cId="3771193821" sldId="501"/>
            <ac:spMk id="31" creationId="{951B00E3-A1B2-47D5-BCDE-076EA271BABC}"/>
          </ac:spMkLst>
        </pc:spChg>
        <pc:spChg chg="del">
          <ac:chgData name="Paula Vazquez Valero" userId="80a35f83-ba07-4c48-bd51-9a1b0a985f54" providerId="ADAL" clId="{4AC9A115-271C-43B2-9378-1CAE66C43340}" dt="2022-03-04T12:09:59.123" v="3115" actId="478"/>
          <ac:spMkLst>
            <pc:docMk/>
            <pc:sldMk cId="3771193821" sldId="501"/>
            <ac:spMk id="32" creationId="{81A139F4-F0A5-4BD6-9622-887E92EBBEFC}"/>
          </ac:spMkLst>
        </pc:spChg>
        <pc:spChg chg="add mod">
          <ac:chgData name="Paula Vazquez Valero" userId="80a35f83-ba07-4c48-bd51-9a1b0a985f54" providerId="ADAL" clId="{4AC9A115-271C-43B2-9378-1CAE66C43340}" dt="2022-03-04T12:05:44.437" v="2881" actId="20577"/>
          <ac:spMkLst>
            <pc:docMk/>
            <pc:sldMk cId="3771193821" sldId="501"/>
            <ac:spMk id="33" creationId="{47562C9F-E0E4-4EDA-9521-E8E3848C811A}"/>
          </ac:spMkLst>
        </pc:spChg>
        <pc:spChg chg="mod">
          <ac:chgData name="Paula Vazquez Valero" userId="80a35f83-ba07-4c48-bd51-9a1b0a985f54" providerId="ADAL" clId="{4AC9A115-271C-43B2-9378-1CAE66C43340}" dt="2022-03-04T12:16:06.189" v="3620" actId="14100"/>
          <ac:spMkLst>
            <pc:docMk/>
            <pc:sldMk cId="3771193821" sldId="501"/>
            <ac:spMk id="36" creationId="{0F45E885-B9F5-4F8E-9E58-C5C79FB575C5}"/>
          </ac:spMkLst>
        </pc:spChg>
        <pc:spChg chg="mod">
          <ac:chgData name="Paula Vazquez Valero" userId="80a35f83-ba07-4c48-bd51-9a1b0a985f54" providerId="ADAL" clId="{4AC9A115-271C-43B2-9378-1CAE66C43340}" dt="2022-03-04T12:16:08.331" v="3621" actId="14100"/>
          <ac:spMkLst>
            <pc:docMk/>
            <pc:sldMk cId="3771193821" sldId="501"/>
            <ac:spMk id="38" creationId="{0738B9C9-FAA5-420B-A2DE-ADD994D76C35}"/>
          </ac:spMkLst>
        </pc:spChg>
        <pc:spChg chg="mod">
          <ac:chgData name="Paula Vazquez Valero" userId="80a35f83-ba07-4c48-bd51-9a1b0a985f54" providerId="ADAL" clId="{4AC9A115-271C-43B2-9378-1CAE66C43340}" dt="2022-03-04T12:16:10.456" v="3622" actId="14100"/>
          <ac:spMkLst>
            <pc:docMk/>
            <pc:sldMk cId="3771193821" sldId="501"/>
            <ac:spMk id="39" creationId="{9A060449-E0AB-4B39-9567-1A1E36756454}"/>
          </ac:spMkLst>
        </pc:spChg>
        <pc:spChg chg="mod">
          <ac:chgData name="Paula Vazquez Valero" userId="80a35f83-ba07-4c48-bd51-9a1b0a985f54" providerId="ADAL" clId="{4AC9A115-271C-43B2-9378-1CAE66C43340}" dt="2022-03-04T12:16:13.334" v="3623" actId="14100"/>
          <ac:spMkLst>
            <pc:docMk/>
            <pc:sldMk cId="3771193821" sldId="501"/>
            <ac:spMk id="40" creationId="{F7E9B68A-A349-4DDF-B801-FBF72277927B}"/>
          </ac:spMkLst>
        </pc:spChg>
        <pc:spChg chg="add del mod">
          <ac:chgData name="Paula Vazquez Valero" userId="80a35f83-ba07-4c48-bd51-9a1b0a985f54" providerId="ADAL" clId="{4AC9A115-271C-43B2-9378-1CAE66C43340}" dt="2022-03-04T12:16:15.791" v="3624" actId="14100"/>
          <ac:spMkLst>
            <pc:docMk/>
            <pc:sldMk cId="3771193821" sldId="501"/>
            <ac:spMk id="41" creationId="{5D2CB180-1937-4F24-B40D-CDEA41BD6669}"/>
          </ac:spMkLst>
        </pc:spChg>
        <pc:spChg chg="mod">
          <ac:chgData name="Paula Vazquez Valero" userId="80a35f83-ba07-4c48-bd51-9a1b0a985f54" providerId="ADAL" clId="{4AC9A115-271C-43B2-9378-1CAE66C43340}" dt="2022-03-04T12:16:00.525" v="3613" actId="1038"/>
          <ac:spMkLst>
            <pc:docMk/>
            <pc:sldMk cId="3771193821" sldId="501"/>
            <ac:spMk id="42" creationId="{E380EBA0-CEAB-406D-B59A-E45A27ED514F}"/>
          </ac:spMkLst>
        </pc:spChg>
        <pc:spChg chg="mod">
          <ac:chgData name="Paula Vazquez Valero" userId="80a35f83-ba07-4c48-bd51-9a1b0a985f54" providerId="ADAL" clId="{4AC9A115-271C-43B2-9378-1CAE66C43340}" dt="2022-03-04T12:12:02.623" v="3387" actId="1037"/>
          <ac:spMkLst>
            <pc:docMk/>
            <pc:sldMk cId="3771193821" sldId="501"/>
            <ac:spMk id="70" creationId="{52E064DA-866D-411A-831A-1DD48085893F}"/>
          </ac:spMkLst>
        </pc:spChg>
        <pc:graphicFrameChg chg="modGraphic">
          <ac:chgData name="Paula Vazquez Valero" userId="80a35f83-ba07-4c48-bd51-9a1b0a985f54" providerId="ADAL" clId="{4AC9A115-271C-43B2-9378-1CAE66C43340}" dt="2022-03-04T12:11:56.685" v="3380" actId="255"/>
          <ac:graphicFrameMkLst>
            <pc:docMk/>
            <pc:sldMk cId="3771193821" sldId="501"/>
            <ac:graphicFrameMk id="3" creationId="{D42B01A7-EC57-4743-B44D-D99D9F8FEBF6}"/>
          </ac:graphicFrameMkLst>
        </pc:graphicFrameChg>
        <pc:graphicFrameChg chg="mod modGraphic">
          <ac:chgData name="Paula Vazquez Valero" userId="80a35f83-ba07-4c48-bd51-9a1b0a985f54" providerId="ADAL" clId="{4AC9A115-271C-43B2-9378-1CAE66C43340}" dt="2022-03-04T12:10:40.615" v="3149" actId="404"/>
          <ac:graphicFrameMkLst>
            <pc:docMk/>
            <pc:sldMk cId="3771193821" sldId="501"/>
            <ac:graphicFrameMk id="4" creationId="{AF0C9AD7-9369-41D3-9CF4-3946227595BA}"/>
          </ac:graphicFrameMkLst>
        </pc:graphicFrameChg>
        <pc:picChg chg="add mod">
          <ac:chgData name="Paula Vazquez Valero" userId="80a35f83-ba07-4c48-bd51-9a1b0a985f54" providerId="ADAL" clId="{4AC9A115-271C-43B2-9378-1CAE66C43340}" dt="2022-03-04T12:10:01.531" v="3116" actId="1076"/>
          <ac:picMkLst>
            <pc:docMk/>
            <pc:sldMk cId="3771193821" sldId="501"/>
            <ac:picMk id="6" creationId="{9174B701-EC51-4114-9321-D181B0CAEC02}"/>
          </ac:picMkLst>
        </pc:picChg>
        <pc:picChg chg="add del mod">
          <ac:chgData name="Paula Vazquez Valero" userId="80a35f83-ba07-4c48-bd51-9a1b0a985f54" providerId="ADAL" clId="{4AC9A115-271C-43B2-9378-1CAE66C43340}" dt="2022-03-04T12:09:51.357" v="3110" actId="21"/>
          <ac:picMkLst>
            <pc:docMk/>
            <pc:sldMk cId="3771193821" sldId="501"/>
            <ac:picMk id="35" creationId="{73AF64C3-B8D4-4948-A08C-5012CB29D89D}"/>
          </ac:picMkLst>
        </pc:picChg>
        <pc:picChg chg="del mod">
          <ac:chgData name="Paula Vazquez Valero" userId="80a35f83-ba07-4c48-bd51-9a1b0a985f54" providerId="ADAL" clId="{4AC9A115-271C-43B2-9378-1CAE66C43340}" dt="2022-03-04T12:09:51.357" v="3110" actId="21"/>
          <ac:picMkLst>
            <pc:docMk/>
            <pc:sldMk cId="3771193821" sldId="501"/>
            <ac:picMk id="37" creationId="{DB01CBC5-B82F-4246-B533-879B772D95DE}"/>
          </ac:picMkLst>
        </pc:picChg>
        <pc:picChg chg="mod">
          <ac:chgData name="Paula Vazquez Valero" userId="80a35f83-ba07-4c48-bd51-9a1b0a985f54" providerId="ADAL" clId="{4AC9A115-271C-43B2-9378-1CAE66C43340}" dt="2022-03-04T12:12:02.623" v="3387" actId="1037"/>
          <ac:picMkLst>
            <pc:docMk/>
            <pc:sldMk cId="3771193821" sldId="501"/>
            <ac:picMk id="80" creationId="{05DF3C7D-7879-4455-98B7-B5F89101606A}"/>
          </ac:picMkLst>
        </pc:picChg>
      </pc:sldChg>
      <pc:sldChg chg="addSp delSp modSp add mod ord delAnim modAnim modNotesTx">
        <pc:chgData name="Paula Vazquez Valero" userId="80a35f83-ba07-4c48-bd51-9a1b0a985f54" providerId="ADAL" clId="{4AC9A115-271C-43B2-9378-1CAE66C43340}" dt="2022-03-04T14:32:18.434" v="7378"/>
        <pc:sldMkLst>
          <pc:docMk/>
          <pc:sldMk cId="1373114334" sldId="553"/>
        </pc:sldMkLst>
        <pc:spChg chg="mod">
          <ac:chgData name="Paula Vazquez Valero" userId="80a35f83-ba07-4c48-bd51-9a1b0a985f54" providerId="ADAL" clId="{4AC9A115-271C-43B2-9378-1CAE66C43340}" dt="2022-03-04T13:16:54.844" v="5402"/>
          <ac:spMkLst>
            <pc:docMk/>
            <pc:sldMk cId="1373114334" sldId="553"/>
            <ac:spMk id="6" creationId="{D8FA714A-DAAF-4C83-B7F2-75FD592DC163}"/>
          </ac:spMkLst>
        </pc:spChg>
        <pc:spChg chg="del mod">
          <ac:chgData name="Paula Vazquez Valero" userId="80a35f83-ba07-4c48-bd51-9a1b0a985f54" providerId="ADAL" clId="{4AC9A115-271C-43B2-9378-1CAE66C43340}" dt="2022-03-04T13:51:11.645" v="5678" actId="478"/>
          <ac:spMkLst>
            <pc:docMk/>
            <pc:sldMk cId="1373114334" sldId="553"/>
            <ac:spMk id="44" creationId="{F6EF8522-DC48-4FCB-9EF9-0191B067F01A}"/>
          </ac:spMkLst>
        </pc:spChg>
        <pc:spChg chg="mod">
          <ac:chgData name="Paula Vazquez Valero" userId="80a35f83-ba07-4c48-bd51-9a1b0a985f54" providerId="ADAL" clId="{4AC9A115-271C-43B2-9378-1CAE66C43340}" dt="2022-03-04T13:17:00.171" v="5403"/>
          <ac:spMkLst>
            <pc:docMk/>
            <pc:sldMk cId="1373114334" sldId="553"/>
            <ac:spMk id="50" creationId="{C6B2523A-7EAB-4010-A5C3-9C5866F75BC3}"/>
          </ac:spMkLst>
        </pc:spChg>
        <pc:spChg chg="mod">
          <ac:chgData name="Paula Vazquez Valero" userId="80a35f83-ba07-4c48-bd51-9a1b0a985f54" providerId="ADAL" clId="{4AC9A115-271C-43B2-9378-1CAE66C43340}" dt="2022-03-04T13:05:04.194" v="4928" actId="1035"/>
          <ac:spMkLst>
            <pc:docMk/>
            <pc:sldMk cId="1373114334" sldId="553"/>
            <ac:spMk id="60" creationId="{1B78A1AF-57E4-4BE2-ADC9-1C3D2FB0A3B2}"/>
          </ac:spMkLst>
        </pc:spChg>
        <pc:spChg chg="mod">
          <ac:chgData name="Paula Vazquez Valero" userId="80a35f83-ba07-4c48-bd51-9a1b0a985f54" providerId="ADAL" clId="{4AC9A115-271C-43B2-9378-1CAE66C43340}" dt="2022-03-04T13:21:17.595" v="5421" actId="403"/>
          <ac:spMkLst>
            <pc:docMk/>
            <pc:sldMk cId="1373114334" sldId="553"/>
            <ac:spMk id="61" creationId="{343D2B41-1ABD-4AAA-9075-4FA976EC6E21}"/>
          </ac:spMkLst>
        </pc:spChg>
        <pc:spChg chg="mod">
          <ac:chgData name="Paula Vazquez Valero" userId="80a35f83-ba07-4c48-bd51-9a1b0a985f54" providerId="ADAL" clId="{4AC9A115-271C-43B2-9378-1CAE66C43340}" dt="2022-03-04T13:49:17.094" v="5657" actId="166"/>
          <ac:spMkLst>
            <pc:docMk/>
            <pc:sldMk cId="1373114334" sldId="553"/>
            <ac:spMk id="64" creationId="{19038964-50D9-4B1C-AFB3-3514DE79E944}"/>
          </ac:spMkLst>
        </pc:spChg>
        <pc:spChg chg="mod">
          <ac:chgData name="Paula Vazquez Valero" userId="80a35f83-ba07-4c48-bd51-9a1b0a985f54" providerId="ADAL" clId="{4AC9A115-271C-43B2-9378-1CAE66C43340}" dt="2022-03-04T13:21:24.847" v="5422" actId="403"/>
          <ac:spMkLst>
            <pc:docMk/>
            <pc:sldMk cId="1373114334" sldId="553"/>
            <ac:spMk id="65" creationId="{06F73AAE-DEFD-472B-B949-ED2D272D423C}"/>
          </ac:spMkLst>
        </pc:spChg>
        <pc:spChg chg="mod">
          <ac:chgData name="Paula Vazquez Valero" userId="80a35f83-ba07-4c48-bd51-9a1b0a985f54" providerId="ADAL" clId="{4AC9A115-271C-43B2-9378-1CAE66C43340}" dt="2022-03-04T13:49:17.094" v="5657" actId="166"/>
          <ac:spMkLst>
            <pc:docMk/>
            <pc:sldMk cId="1373114334" sldId="553"/>
            <ac:spMk id="69" creationId="{6DD8C67C-6B32-4847-82EF-79F57F088762}"/>
          </ac:spMkLst>
        </pc:spChg>
        <pc:spChg chg="mod">
          <ac:chgData name="Paula Vazquez Valero" userId="80a35f83-ba07-4c48-bd51-9a1b0a985f54" providerId="ADAL" clId="{4AC9A115-271C-43B2-9378-1CAE66C43340}" dt="2022-03-04T13:21:35.122" v="5428" actId="1037"/>
          <ac:spMkLst>
            <pc:docMk/>
            <pc:sldMk cId="1373114334" sldId="553"/>
            <ac:spMk id="70" creationId="{12BAB6D0-2B21-491F-8630-E59F64E585CD}"/>
          </ac:spMkLst>
        </pc:spChg>
        <pc:spChg chg="mod">
          <ac:chgData name="Paula Vazquez Valero" userId="80a35f83-ba07-4c48-bd51-9a1b0a985f54" providerId="ADAL" clId="{4AC9A115-271C-43B2-9378-1CAE66C43340}" dt="2022-03-04T13:21:17.595" v="5421" actId="403"/>
          <ac:spMkLst>
            <pc:docMk/>
            <pc:sldMk cId="1373114334" sldId="553"/>
            <ac:spMk id="77" creationId="{67ED7BCE-E3F3-450F-8A28-D20BDDCBC08F}"/>
          </ac:spMkLst>
        </pc:spChg>
        <pc:spChg chg="mod">
          <ac:chgData name="Paula Vazquez Valero" userId="80a35f83-ba07-4c48-bd51-9a1b0a985f54" providerId="ADAL" clId="{4AC9A115-271C-43B2-9378-1CAE66C43340}" dt="2022-03-04T13:14:16.928" v="5340" actId="1076"/>
          <ac:spMkLst>
            <pc:docMk/>
            <pc:sldMk cId="1373114334" sldId="553"/>
            <ac:spMk id="83" creationId="{CF6EFE5A-B149-4219-9428-4A832D671C15}"/>
          </ac:spMkLst>
        </pc:spChg>
        <pc:spChg chg="mod">
          <ac:chgData name="Paula Vazquez Valero" userId="80a35f83-ba07-4c48-bd51-9a1b0a985f54" providerId="ADAL" clId="{4AC9A115-271C-43B2-9378-1CAE66C43340}" dt="2022-03-04T13:49:17.094" v="5657" actId="166"/>
          <ac:spMkLst>
            <pc:docMk/>
            <pc:sldMk cId="1373114334" sldId="553"/>
            <ac:spMk id="85" creationId="{3F519047-B85C-410E-9B31-E4CBDDD04C9C}"/>
          </ac:spMkLst>
        </pc:spChg>
        <pc:spChg chg="mod">
          <ac:chgData name="Paula Vazquez Valero" userId="80a35f83-ba07-4c48-bd51-9a1b0a985f54" providerId="ADAL" clId="{4AC9A115-271C-43B2-9378-1CAE66C43340}" dt="2022-03-04T13:21:44.133" v="5430" actId="1076"/>
          <ac:spMkLst>
            <pc:docMk/>
            <pc:sldMk cId="1373114334" sldId="553"/>
            <ac:spMk id="86" creationId="{FA64F7BD-8093-4AF9-A687-199A0C2E9099}"/>
          </ac:spMkLst>
        </pc:spChg>
        <pc:spChg chg="mod">
          <ac:chgData name="Paula Vazquez Valero" userId="80a35f83-ba07-4c48-bd51-9a1b0a985f54" providerId="ADAL" clId="{4AC9A115-271C-43B2-9378-1CAE66C43340}" dt="2022-03-04T13:30:09.506" v="5557" actId="1076"/>
          <ac:spMkLst>
            <pc:docMk/>
            <pc:sldMk cId="1373114334" sldId="553"/>
            <ac:spMk id="87" creationId="{50258B9E-1B81-428B-9D2B-ABE252B002CF}"/>
          </ac:spMkLst>
        </pc:spChg>
        <pc:spChg chg="mod">
          <ac:chgData name="Paula Vazquez Valero" userId="80a35f83-ba07-4c48-bd51-9a1b0a985f54" providerId="ADAL" clId="{4AC9A115-271C-43B2-9378-1CAE66C43340}" dt="2022-03-04T13:30:11.273" v="5558" actId="1076"/>
          <ac:spMkLst>
            <pc:docMk/>
            <pc:sldMk cId="1373114334" sldId="553"/>
            <ac:spMk id="88" creationId="{9DDE005B-7C24-47DB-930B-BCCA7365EC16}"/>
          </ac:spMkLst>
        </pc:spChg>
        <pc:spChg chg="mod">
          <ac:chgData name="Paula Vazquez Valero" userId="80a35f83-ba07-4c48-bd51-9a1b0a985f54" providerId="ADAL" clId="{4AC9A115-271C-43B2-9378-1CAE66C43340}" dt="2022-03-04T13:49:33.766" v="5671" actId="166"/>
          <ac:spMkLst>
            <pc:docMk/>
            <pc:sldMk cId="1373114334" sldId="553"/>
            <ac:spMk id="89" creationId="{1F4FBF8A-3E68-430C-A482-3D1D3EFBCED1}"/>
          </ac:spMkLst>
        </pc:spChg>
        <pc:spChg chg="mod">
          <ac:chgData name="Paula Vazquez Valero" userId="80a35f83-ba07-4c48-bd51-9a1b0a985f54" providerId="ADAL" clId="{4AC9A115-271C-43B2-9378-1CAE66C43340}" dt="2022-03-04T13:21:17.595" v="5421" actId="403"/>
          <ac:spMkLst>
            <pc:docMk/>
            <pc:sldMk cId="1373114334" sldId="553"/>
            <ac:spMk id="90" creationId="{DB806BA6-B181-4186-839C-FD2B89F2087F}"/>
          </ac:spMkLst>
        </pc:spChg>
        <pc:spChg chg="mod">
          <ac:chgData name="Paula Vazquez Valero" userId="80a35f83-ba07-4c48-bd51-9a1b0a985f54" providerId="ADAL" clId="{4AC9A115-271C-43B2-9378-1CAE66C43340}" dt="2022-03-04T13:05:51.569" v="4949" actId="1035"/>
          <ac:spMkLst>
            <pc:docMk/>
            <pc:sldMk cId="1373114334" sldId="553"/>
            <ac:spMk id="97" creationId="{F9A72938-E6A7-4088-A0BC-DB5F46E77ECC}"/>
          </ac:spMkLst>
        </pc:spChg>
        <pc:spChg chg="mod">
          <ac:chgData name="Paula Vazquez Valero" userId="80a35f83-ba07-4c48-bd51-9a1b0a985f54" providerId="ADAL" clId="{4AC9A115-271C-43B2-9378-1CAE66C43340}" dt="2022-03-04T13:29:35.759" v="5547" actId="1076"/>
          <ac:spMkLst>
            <pc:docMk/>
            <pc:sldMk cId="1373114334" sldId="553"/>
            <ac:spMk id="100" creationId="{A82E26C0-265A-4C62-9A93-1BD43F42A7B7}"/>
          </ac:spMkLst>
        </pc:spChg>
        <pc:spChg chg="mod">
          <ac:chgData name="Paula Vazquez Valero" userId="80a35f83-ba07-4c48-bd51-9a1b0a985f54" providerId="ADAL" clId="{4AC9A115-271C-43B2-9378-1CAE66C43340}" dt="2022-03-04T13:10:54.168" v="5210" actId="20577"/>
          <ac:spMkLst>
            <pc:docMk/>
            <pc:sldMk cId="1373114334" sldId="553"/>
            <ac:spMk id="103" creationId="{6BC1BE2C-5A88-4F56-8322-7CB29E005B65}"/>
          </ac:spMkLst>
        </pc:spChg>
        <pc:spChg chg="mod">
          <ac:chgData name="Paula Vazquez Valero" userId="80a35f83-ba07-4c48-bd51-9a1b0a985f54" providerId="ADAL" clId="{4AC9A115-271C-43B2-9378-1CAE66C43340}" dt="2022-03-04T13:30:11.523" v="5559" actId="1076"/>
          <ac:spMkLst>
            <pc:docMk/>
            <pc:sldMk cId="1373114334" sldId="553"/>
            <ac:spMk id="108" creationId="{C8F52E34-9307-41E8-BC68-C35C62AC7059}"/>
          </ac:spMkLst>
        </pc:spChg>
        <pc:spChg chg="mod">
          <ac:chgData name="Paula Vazquez Valero" userId="80a35f83-ba07-4c48-bd51-9a1b0a985f54" providerId="ADAL" clId="{4AC9A115-271C-43B2-9378-1CAE66C43340}" dt="2022-03-04T13:31:46.250" v="5590" actId="1076"/>
          <ac:spMkLst>
            <pc:docMk/>
            <pc:sldMk cId="1373114334" sldId="553"/>
            <ac:spMk id="109" creationId="{9A345B00-95BB-47E7-A90A-A22B584ABEF6}"/>
          </ac:spMkLst>
        </pc:spChg>
        <pc:spChg chg="mod">
          <ac:chgData name="Paula Vazquez Valero" userId="80a35f83-ba07-4c48-bd51-9a1b0a985f54" providerId="ADAL" clId="{4AC9A115-271C-43B2-9378-1CAE66C43340}" dt="2022-03-04T13:12:23.733" v="5296" actId="1037"/>
          <ac:spMkLst>
            <pc:docMk/>
            <pc:sldMk cId="1373114334" sldId="553"/>
            <ac:spMk id="112" creationId="{CD97ED05-568F-413A-A3EC-2B9CE5111D77}"/>
          </ac:spMkLst>
        </pc:spChg>
        <pc:spChg chg="del mod">
          <ac:chgData name="Paula Vazquez Valero" userId="80a35f83-ba07-4c48-bd51-9a1b0a985f54" providerId="ADAL" clId="{4AC9A115-271C-43B2-9378-1CAE66C43340}" dt="2022-03-04T13:51:11.645" v="5678" actId="478"/>
          <ac:spMkLst>
            <pc:docMk/>
            <pc:sldMk cId="1373114334" sldId="553"/>
            <ac:spMk id="123" creationId="{8AF5BF52-F0A8-4CA8-AD0C-F7110F82EDD6}"/>
          </ac:spMkLst>
        </pc:spChg>
        <pc:spChg chg="del">
          <ac:chgData name="Paula Vazquez Valero" userId="80a35f83-ba07-4c48-bd51-9a1b0a985f54" providerId="ADAL" clId="{4AC9A115-271C-43B2-9378-1CAE66C43340}" dt="2022-03-04T13:17:08.192" v="5407" actId="478"/>
          <ac:spMkLst>
            <pc:docMk/>
            <pc:sldMk cId="1373114334" sldId="553"/>
            <ac:spMk id="129" creationId="{533476C1-F503-42C0-A3C2-BA7DC040FA2C}"/>
          </ac:spMkLst>
        </pc:spChg>
        <pc:spChg chg="del">
          <ac:chgData name="Paula Vazquez Valero" userId="80a35f83-ba07-4c48-bd51-9a1b0a985f54" providerId="ADAL" clId="{4AC9A115-271C-43B2-9378-1CAE66C43340}" dt="2022-03-04T13:11:10.308" v="5213" actId="478"/>
          <ac:spMkLst>
            <pc:docMk/>
            <pc:sldMk cId="1373114334" sldId="553"/>
            <ac:spMk id="130" creationId="{9DF857AF-EF8F-45D2-9C72-E1B5BDDE1D0D}"/>
          </ac:spMkLst>
        </pc:spChg>
        <pc:spChg chg="del mod">
          <ac:chgData name="Paula Vazquez Valero" userId="80a35f83-ba07-4c48-bd51-9a1b0a985f54" providerId="ADAL" clId="{4AC9A115-271C-43B2-9378-1CAE66C43340}" dt="2022-03-04T13:51:11.645" v="5678" actId="478"/>
          <ac:spMkLst>
            <pc:docMk/>
            <pc:sldMk cId="1373114334" sldId="553"/>
            <ac:spMk id="149" creationId="{D7B90F27-5B1A-4FCF-8ADE-059885C3F04E}"/>
          </ac:spMkLst>
        </pc:spChg>
        <pc:spChg chg="del mod">
          <ac:chgData name="Paula Vazquez Valero" userId="80a35f83-ba07-4c48-bd51-9a1b0a985f54" providerId="ADAL" clId="{4AC9A115-271C-43B2-9378-1CAE66C43340}" dt="2022-03-04T13:51:11.645" v="5678" actId="478"/>
          <ac:spMkLst>
            <pc:docMk/>
            <pc:sldMk cId="1373114334" sldId="553"/>
            <ac:spMk id="150" creationId="{321D3642-9BDC-444E-9192-5B619FD34760}"/>
          </ac:spMkLst>
        </pc:spChg>
        <pc:spChg chg="del mod">
          <ac:chgData name="Paula Vazquez Valero" userId="80a35f83-ba07-4c48-bd51-9a1b0a985f54" providerId="ADAL" clId="{4AC9A115-271C-43B2-9378-1CAE66C43340}" dt="2022-03-04T13:51:11.645" v="5678" actId="478"/>
          <ac:spMkLst>
            <pc:docMk/>
            <pc:sldMk cId="1373114334" sldId="553"/>
            <ac:spMk id="151" creationId="{49887D01-C5B4-4A52-9B23-CF78B1486AB0}"/>
          </ac:spMkLst>
        </pc:spChg>
        <pc:spChg chg="del mod">
          <ac:chgData name="Paula Vazquez Valero" userId="80a35f83-ba07-4c48-bd51-9a1b0a985f54" providerId="ADAL" clId="{4AC9A115-271C-43B2-9378-1CAE66C43340}" dt="2022-03-04T13:51:11.645" v="5678" actId="478"/>
          <ac:spMkLst>
            <pc:docMk/>
            <pc:sldMk cId="1373114334" sldId="553"/>
            <ac:spMk id="152" creationId="{7591A320-9E55-4A9B-B701-811F0537D67D}"/>
          </ac:spMkLst>
        </pc:spChg>
        <pc:spChg chg="del mod">
          <ac:chgData name="Paula Vazquez Valero" userId="80a35f83-ba07-4c48-bd51-9a1b0a985f54" providerId="ADAL" clId="{4AC9A115-271C-43B2-9378-1CAE66C43340}" dt="2022-03-04T13:51:11.645" v="5678" actId="478"/>
          <ac:spMkLst>
            <pc:docMk/>
            <pc:sldMk cId="1373114334" sldId="553"/>
            <ac:spMk id="153" creationId="{6A4C6EE1-4B45-436A-82B5-2003A7CB12F8}"/>
          </ac:spMkLst>
        </pc:spChg>
        <pc:spChg chg="add mod">
          <ac:chgData name="Paula Vazquez Valero" userId="80a35f83-ba07-4c48-bd51-9a1b0a985f54" providerId="ADAL" clId="{4AC9A115-271C-43B2-9378-1CAE66C43340}" dt="2022-03-04T13:24:02.598" v="5460" actId="113"/>
          <ac:spMkLst>
            <pc:docMk/>
            <pc:sldMk cId="1373114334" sldId="553"/>
            <ac:spMk id="201" creationId="{2B163645-D9C8-434B-85FB-D9E43E93D312}"/>
          </ac:spMkLst>
        </pc:spChg>
        <pc:spChg chg="add del mod">
          <ac:chgData name="Paula Vazquez Valero" userId="80a35f83-ba07-4c48-bd51-9a1b0a985f54" providerId="ADAL" clId="{4AC9A115-271C-43B2-9378-1CAE66C43340}" dt="2022-03-04T13:47:47.039" v="5636" actId="21"/>
          <ac:spMkLst>
            <pc:docMk/>
            <pc:sldMk cId="1373114334" sldId="553"/>
            <ac:spMk id="203" creationId="{9BD09745-D959-4E99-9472-87A77BE99B23}"/>
          </ac:spMkLst>
        </pc:spChg>
        <pc:spChg chg="add del mod">
          <ac:chgData name="Paula Vazquez Valero" userId="80a35f83-ba07-4c48-bd51-9a1b0a985f54" providerId="ADAL" clId="{4AC9A115-271C-43B2-9378-1CAE66C43340}" dt="2022-03-04T13:47:47.039" v="5636" actId="21"/>
          <ac:spMkLst>
            <pc:docMk/>
            <pc:sldMk cId="1373114334" sldId="553"/>
            <ac:spMk id="204" creationId="{BE093E07-C25E-4474-B6CF-44F15E13506D}"/>
          </ac:spMkLst>
        </pc:spChg>
        <pc:graphicFrameChg chg="del mod modGraphic">
          <ac:chgData name="Paula Vazquez Valero" userId="80a35f83-ba07-4c48-bd51-9a1b0a985f54" providerId="ADAL" clId="{4AC9A115-271C-43B2-9378-1CAE66C43340}" dt="2022-03-04T13:51:11.645" v="5678" actId="478"/>
          <ac:graphicFrameMkLst>
            <pc:docMk/>
            <pc:sldMk cId="1373114334" sldId="553"/>
            <ac:graphicFrameMk id="136" creationId="{A30A8E7B-D857-491F-A283-02C642098C96}"/>
          </ac:graphicFrameMkLst>
        </pc:graphicFrameChg>
        <pc:picChg chg="del">
          <ac:chgData name="Paula Vazquez Valero" userId="80a35f83-ba07-4c48-bd51-9a1b0a985f54" providerId="ADAL" clId="{4AC9A115-271C-43B2-9378-1CAE66C43340}" dt="2022-03-04T13:48:00.945" v="5642" actId="478"/>
          <ac:picMkLst>
            <pc:docMk/>
            <pc:sldMk cId="1373114334" sldId="553"/>
            <ac:picMk id="4" creationId="{2E33A556-9AB5-4DA1-AC17-ACCC7DACE68F}"/>
          </ac:picMkLst>
        </pc:picChg>
        <pc:picChg chg="add del">
          <ac:chgData name="Paula Vazquez Valero" userId="80a35f83-ba07-4c48-bd51-9a1b0a985f54" providerId="ADAL" clId="{4AC9A115-271C-43B2-9378-1CAE66C43340}" dt="2022-03-04T13:48:05.779" v="5644" actId="478"/>
          <ac:picMkLst>
            <pc:docMk/>
            <pc:sldMk cId="1373114334" sldId="553"/>
            <ac:picMk id="5" creationId="{AEC690DC-E7EE-4769-B499-86178BCB51B5}"/>
          </ac:picMkLst>
        </pc:picChg>
        <pc:picChg chg="add mod">
          <ac:chgData name="Paula Vazquez Valero" userId="80a35f83-ba07-4c48-bd51-9a1b0a985f54" providerId="ADAL" clId="{4AC9A115-271C-43B2-9378-1CAE66C43340}" dt="2022-03-04T13:48:03.670" v="5643" actId="14100"/>
          <ac:picMkLst>
            <pc:docMk/>
            <pc:sldMk cId="1373114334" sldId="553"/>
            <ac:picMk id="7" creationId="{9674AB76-A794-4459-9ACF-C113D230A7C4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66" creationId="{585490EB-39DD-48D4-820C-C00F3B3F0156}"/>
          </ac:picMkLst>
        </pc:picChg>
        <pc:picChg chg="add mod">
          <ac:chgData name="Paula Vazquez Valero" userId="80a35f83-ba07-4c48-bd51-9a1b0a985f54" providerId="ADAL" clId="{4AC9A115-271C-43B2-9378-1CAE66C43340}" dt="2022-03-04T13:05:25.266" v="4943" actId="1038"/>
          <ac:picMkLst>
            <pc:docMk/>
            <pc:sldMk cId="1373114334" sldId="553"/>
            <ac:picMk id="71" creationId="{69162B10-E2B7-43A5-AEE1-4593FB229150}"/>
          </ac:picMkLst>
        </pc:picChg>
        <pc:picChg chg="add mod">
          <ac:chgData name="Paula Vazquez Valero" userId="80a35f83-ba07-4c48-bd51-9a1b0a985f54" providerId="ADAL" clId="{4AC9A115-271C-43B2-9378-1CAE66C43340}" dt="2022-03-04T13:05:25.266" v="4943" actId="1038"/>
          <ac:picMkLst>
            <pc:docMk/>
            <pc:sldMk cId="1373114334" sldId="553"/>
            <ac:picMk id="74" creationId="{585885F8-54B2-45A6-8AC3-803FC253B97D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75" creationId="{CD78A6AC-1FB0-4E85-86BA-803091DF1C13}"/>
          </ac:picMkLst>
        </pc:picChg>
        <pc:picChg chg="add mod">
          <ac:chgData name="Paula Vazquez Valero" userId="80a35f83-ba07-4c48-bd51-9a1b0a985f54" providerId="ADAL" clId="{4AC9A115-271C-43B2-9378-1CAE66C43340}" dt="2022-03-04T13:05:25.266" v="4943" actId="1038"/>
          <ac:picMkLst>
            <pc:docMk/>
            <pc:sldMk cId="1373114334" sldId="553"/>
            <ac:picMk id="78" creationId="{3EBCE930-8202-439C-81A5-CB5D7C5402D3}"/>
          </ac:picMkLst>
        </pc:picChg>
        <pc:picChg chg="add mod">
          <ac:chgData name="Paula Vazquez Valero" userId="80a35f83-ba07-4c48-bd51-9a1b0a985f54" providerId="ADAL" clId="{4AC9A115-271C-43B2-9378-1CAE66C43340}" dt="2022-03-04T13:05:25.266" v="4943" actId="1038"/>
          <ac:picMkLst>
            <pc:docMk/>
            <pc:sldMk cId="1373114334" sldId="553"/>
            <ac:picMk id="79" creationId="{A4D4E019-24DA-42F6-AEAD-D195B495407E}"/>
          </ac:picMkLst>
        </pc:picChg>
        <pc:picChg chg="add mod">
          <ac:chgData name="Paula Vazquez Valero" userId="80a35f83-ba07-4c48-bd51-9a1b0a985f54" providerId="ADAL" clId="{4AC9A115-271C-43B2-9378-1CAE66C43340}" dt="2022-03-04T13:05:25.266" v="4943" actId="1038"/>
          <ac:picMkLst>
            <pc:docMk/>
            <pc:sldMk cId="1373114334" sldId="553"/>
            <ac:picMk id="80" creationId="{1636538E-5362-41E4-A31A-BD02391A0C42}"/>
          </ac:picMkLst>
        </pc:picChg>
        <pc:picChg chg="add del mod">
          <ac:chgData name="Paula Vazquez Valero" userId="80a35f83-ba07-4c48-bd51-9a1b0a985f54" providerId="ADAL" clId="{4AC9A115-271C-43B2-9378-1CAE66C43340}" dt="2022-03-04T13:22:20.578" v="5436" actId="478"/>
          <ac:picMkLst>
            <pc:docMk/>
            <pc:sldMk cId="1373114334" sldId="553"/>
            <ac:picMk id="81" creationId="{302303AB-9777-454E-9A36-FFD29AB561AD}"/>
          </ac:picMkLst>
        </pc:picChg>
        <pc:picChg chg="add del mod">
          <ac:chgData name="Paula Vazquez Valero" userId="80a35f83-ba07-4c48-bd51-9a1b0a985f54" providerId="ADAL" clId="{4AC9A115-271C-43B2-9378-1CAE66C43340}" dt="2022-03-04T13:22:18.776" v="5435" actId="478"/>
          <ac:picMkLst>
            <pc:docMk/>
            <pc:sldMk cId="1373114334" sldId="553"/>
            <ac:picMk id="82" creationId="{8ED68990-5630-4C9E-8E7E-6062286AD8AB}"/>
          </ac:picMkLst>
        </pc:picChg>
        <pc:picChg chg="add del mod">
          <ac:chgData name="Paula Vazquez Valero" userId="80a35f83-ba07-4c48-bd51-9a1b0a985f54" providerId="ADAL" clId="{4AC9A115-271C-43B2-9378-1CAE66C43340}" dt="2022-03-04T13:22:16.807" v="5434" actId="478"/>
          <ac:picMkLst>
            <pc:docMk/>
            <pc:sldMk cId="1373114334" sldId="553"/>
            <ac:picMk id="91" creationId="{FE6C0ACD-B765-46F3-B94E-C3FD0C0E039A}"/>
          </ac:picMkLst>
        </pc:picChg>
        <pc:picChg chg="add del mod">
          <ac:chgData name="Paula Vazquez Valero" userId="80a35f83-ba07-4c48-bd51-9a1b0a985f54" providerId="ADAL" clId="{4AC9A115-271C-43B2-9378-1CAE66C43340}" dt="2022-03-04T13:22:14.447" v="5433" actId="478"/>
          <ac:picMkLst>
            <pc:docMk/>
            <pc:sldMk cId="1373114334" sldId="553"/>
            <ac:picMk id="92" creationId="{84EE8B44-CD99-496C-A0FF-B14C1A852BAA}"/>
          </ac:picMkLst>
        </pc:picChg>
        <pc:picChg chg="add mod">
          <ac:chgData name="Paula Vazquez Valero" userId="80a35f83-ba07-4c48-bd51-9a1b0a985f54" providerId="ADAL" clId="{4AC9A115-271C-43B2-9378-1CAE66C43340}" dt="2022-03-04T13:42:35.481" v="5609" actId="1036"/>
          <ac:picMkLst>
            <pc:docMk/>
            <pc:sldMk cId="1373114334" sldId="553"/>
            <ac:picMk id="93" creationId="{B4FCA187-8CE7-4B90-878C-A49F1EBF55C4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94" creationId="{BE46307E-43F5-4B78-A0DC-DD38D136BA21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95" creationId="{DF3443F1-FE0D-4304-97C4-7BB17FFC32E2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98" creationId="{0F6D9279-5177-42E3-8385-0A8AF72FFE2C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01" creationId="{A622F195-B358-4EEB-8819-38881B29E228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04" creationId="{982C3A0E-50DC-457D-B654-E55A498C1F8A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05" creationId="{83E63514-1FAD-4839-AC93-B083273FA872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06" creationId="{0CC8FD36-E48D-4EEE-A95E-1E70B4E80910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07" creationId="{2D7B465D-1E66-49B8-9AA9-E1F756013E86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10" creationId="{C387C3F8-FB1B-4130-9A90-558775F1044D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13" creationId="{E846FFED-E0CA-48DB-8E97-1A5F531D0868}"/>
          </ac:picMkLst>
        </pc:picChg>
        <pc:picChg chg="del">
          <ac:chgData name="Paula Vazquez Valero" userId="80a35f83-ba07-4c48-bd51-9a1b0a985f54" providerId="ADAL" clId="{4AC9A115-271C-43B2-9378-1CAE66C43340}" dt="2022-03-04T13:48:28.575" v="5650" actId="478"/>
          <ac:picMkLst>
            <pc:docMk/>
            <pc:sldMk cId="1373114334" sldId="553"/>
            <ac:picMk id="114" creationId="{930D9684-298D-4762-8408-3E8750B93E96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15" creationId="{BD0B136B-C6A7-462B-9A6D-A633E12351F9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16" creationId="{96126536-AB4F-40A9-BAD4-0BB6B8F0C2B2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17" creationId="{EF88DEB4-ADCD-4766-A454-45B41A63207A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18" creationId="{3F21CE00-B8D5-47EE-9A28-3818726AB689}"/>
          </ac:picMkLst>
        </pc:picChg>
        <pc:picChg chg="del">
          <ac:chgData name="Paula Vazquez Valero" userId="80a35f83-ba07-4c48-bd51-9a1b0a985f54" providerId="ADAL" clId="{4AC9A115-271C-43B2-9378-1CAE66C43340}" dt="2022-03-04T13:48:28.575" v="5650" actId="478"/>
          <ac:picMkLst>
            <pc:docMk/>
            <pc:sldMk cId="1373114334" sldId="553"/>
            <ac:picMk id="119" creationId="{B754FE39-2F11-4660-9408-9AE0A6A3A9A5}"/>
          </ac:picMkLst>
        </pc:picChg>
        <pc:picChg chg="del mod">
          <ac:chgData name="Paula Vazquez Valero" userId="80a35f83-ba07-4c48-bd51-9a1b0a985f54" providerId="ADAL" clId="{4AC9A115-271C-43B2-9378-1CAE66C43340}" dt="2022-03-04T13:44:48.963" v="5610" actId="478"/>
          <ac:picMkLst>
            <pc:docMk/>
            <pc:sldMk cId="1373114334" sldId="553"/>
            <ac:picMk id="120" creationId="{C302A2C2-F794-44A9-9351-4FA67666C4BC}"/>
          </ac:picMkLst>
        </pc:picChg>
        <pc:picChg chg="del mod">
          <ac:chgData name="Paula Vazquez Valero" userId="80a35f83-ba07-4c48-bd51-9a1b0a985f54" providerId="ADAL" clId="{4AC9A115-271C-43B2-9378-1CAE66C43340}" dt="2022-03-04T13:48:14.284" v="5647" actId="478"/>
          <ac:picMkLst>
            <pc:docMk/>
            <pc:sldMk cId="1373114334" sldId="553"/>
            <ac:picMk id="121" creationId="{6F39BA16-76FC-45A9-8ABC-A0B0C91DF46E}"/>
          </ac:picMkLst>
        </pc:picChg>
        <pc:picChg chg="del">
          <ac:chgData name="Paula Vazquez Valero" userId="80a35f83-ba07-4c48-bd51-9a1b0a985f54" providerId="ADAL" clId="{4AC9A115-271C-43B2-9378-1CAE66C43340}" dt="2022-03-04T13:48:28.575" v="5650" actId="478"/>
          <ac:picMkLst>
            <pc:docMk/>
            <pc:sldMk cId="1373114334" sldId="553"/>
            <ac:picMk id="122" creationId="{B0EC241B-9CAD-4383-85A7-540B26CFE0FD}"/>
          </ac:picMkLst>
        </pc:picChg>
        <pc:picChg chg="del mod">
          <ac:chgData name="Paula Vazquez Valero" userId="80a35f83-ba07-4c48-bd51-9a1b0a985f54" providerId="ADAL" clId="{4AC9A115-271C-43B2-9378-1CAE66C43340}" dt="2022-03-04T13:51:11.645" v="5678" actId="478"/>
          <ac:picMkLst>
            <pc:docMk/>
            <pc:sldMk cId="1373114334" sldId="553"/>
            <ac:picMk id="124" creationId="{5D01BF32-65B3-4325-8053-E4A82D8DA9F7}"/>
          </ac:picMkLst>
        </pc:picChg>
        <pc:picChg chg="del mod">
          <ac:chgData name="Paula Vazquez Valero" userId="80a35f83-ba07-4c48-bd51-9a1b0a985f54" providerId="ADAL" clId="{4AC9A115-271C-43B2-9378-1CAE66C43340}" dt="2022-03-04T13:51:11.645" v="5678" actId="478"/>
          <ac:picMkLst>
            <pc:docMk/>
            <pc:sldMk cId="1373114334" sldId="553"/>
            <ac:picMk id="125" creationId="{BEECA934-EFBE-424C-94A0-13F3C86DF488}"/>
          </ac:picMkLst>
        </pc:picChg>
        <pc:picChg chg="del mod">
          <ac:chgData name="Paula Vazquez Valero" userId="80a35f83-ba07-4c48-bd51-9a1b0a985f54" providerId="ADAL" clId="{4AC9A115-271C-43B2-9378-1CAE66C43340}" dt="2022-03-04T13:51:11.645" v="5678" actId="478"/>
          <ac:picMkLst>
            <pc:docMk/>
            <pc:sldMk cId="1373114334" sldId="553"/>
            <ac:picMk id="126" creationId="{5A787B72-5312-42BC-BA9E-612E0FF1D1F4}"/>
          </ac:picMkLst>
        </pc:picChg>
        <pc:picChg chg="del mod">
          <ac:chgData name="Paula Vazquez Valero" userId="80a35f83-ba07-4c48-bd51-9a1b0a985f54" providerId="ADAL" clId="{4AC9A115-271C-43B2-9378-1CAE66C43340}" dt="2022-03-04T13:51:11.645" v="5678" actId="478"/>
          <ac:picMkLst>
            <pc:docMk/>
            <pc:sldMk cId="1373114334" sldId="553"/>
            <ac:picMk id="127" creationId="{363696C9-8F6C-48EE-AB5B-0FDBC2F8DEB0}"/>
          </ac:picMkLst>
        </pc:picChg>
        <pc:picChg chg="del mod">
          <ac:chgData name="Paula Vazquez Valero" userId="80a35f83-ba07-4c48-bd51-9a1b0a985f54" providerId="ADAL" clId="{4AC9A115-271C-43B2-9378-1CAE66C43340}" dt="2022-03-04T13:51:11.645" v="5678" actId="478"/>
          <ac:picMkLst>
            <pc:docMk/>
            <pc:sldMk cId="1373114334" sldId="553"/>
            <ac:picMk id="128" creationId="{FE4D36AB-B3B5-4712-8640-B2A309E3F688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31" creationId="{247F16A1-4174-44FA-86FF-AB76700949D0}"/>
          </ac:picMkLst>
        </pc:picChg>
        <pc:picChg chg="add del mod">
          <ac:chgData name="Paula Vazquez Valero" userId="80a35f83-ba07-4c48-bd51-9a1b0a985f54" providerId="ADAL" clId="{4AC9A115-271C-43B2-9378-1CAE66C43340}" dt="2022-03-04T13:07:58.713" v="5074" actId="478"/>
          <ac:picMkLst>
            <pc:docMk/>
            <pc:sldMk cId="1373114334" sldId="553"/>
            <ac:picMk id="132" creationId="{0CC6265B-893E-4243-A2D5-39096E1269AB}"/>
          </ac:picMkLst>
        </pc:picChg>
        <pc:picChg chg="add del mod">
          <ac:chgData name="Paula Vazquez Valero" userId="80a35f83-ba07-4c48-bd51-9a1b0a985f54" providerId="ADAL" clId="{4AC9A115-271C-43B2-9378-1CAE66C43340}" dt="2022-03-04T13:08:55.623" v="5121"/>
          <ac:picMkLst>
            <pc:docMk/>
            <pc:sldMk cId="1373114334" sldId="553"/>
            <ac:picMk id="133" creationId="{678BFD44-B7AD-4695-8608-674540077C2C}"/>
          </ac:picMkLst>
        </pc:picChg>
        <pc:picChg chg="add del mod">
          <ac:chgData name="Paula Vazquez Valero" userId="80a35f83-ba07-4c48-bd51-9a1b0a985f54" providerId="ADAL" clId="{4AC9A115-271C-43B2-9378-1CAE66C43340}" dt="2022-03-04T13:08:56.831" v="5123"/>
          <ac:picMkLst>
            <pc:docMk/>
            <pc:sldMk cId="1373114334" sldId="553"/>
            <ac:picMk id="134" creationId="{DB0771B0-F7A3-4CAA-B7DA-A9923B58C76B}"/>
          </ac:picMkLst>
        </pc:picChg>
        <pc:picChg chg="add mod">
          <ac:chgData name="Paula Vazquez Valero" userId="80a35f83-ba07-4c48-bd51-9a1b0a985f54" providerId="ADAL" clId="{4AC9A115-271C-43B2-9378-1CAE66C43340}" dt="2022-03-04T13:09:15.713" v="5131" actId="1076"/>
          <ac:picMkLst>
            <pc:docMk/>
            <pc:sldMk cId="1373114334" sldId="553"/>
            <ac:picMk id="135" creationId="{35938830-2209-4298-8DC3-8505ABA1552B}"/>
          </ac:picMkLst>
        </pc:picChg>
        <pc:picChg chg="add mod">
          <ac:chgData name="Paula Vazquez Valero" userId="80a35f83-ba07-4c48-bd51-9a1b0a985f54" providerId="ADAL" clId="{4AC9A115-271C-43B2-9378-1CAE66C43340}" dt="2022-03-04T13:13:41.971" v="5332" actId="1038"/>
          <ac:picMkLst>
            <pc:docMk/>
            <pc:sldMk cId="1373114334" sldId="553"/>
            <ac:picMk id="137" creationId="{86E0A905-3859-409A-A777-6B7BF581A0B8}"/>
          </ac:picMkLst>
        </pc:picChg>
        <pc:picChg chg="add mod">
          <ac:chgData name="Paula Vazquez Valero" userId="80a35f83-ba07-4c48-bd51-9a1b0a985f54" providerId="ADAL" clId="{4AC9A115-271C-43B2-9378-1CAE66C43340}" dt="2022-03-04T13:13:41.971" v="5332" actId="1038"/>
          <ac:picMkLst>
            <pc:docMk/>
            <pc:sldMk cId="1373114334" sldId="553"/>
            <ac:picMk id="138" creationId="{42EC4C3D-14C6-47D0-9FA0-DCAAE00E2344}"/>
          </ac:picMkLst>
        </pc:picChg>
        <pc:picChg chg="add mod">
          <ac:chgData name="Paula Vazquez Valero" userId="80a35f83-ba07-4c48-bd51-9a1b0a985f54" providerId="ADAL" clId="{4AC9A115-271C-43B2-9378-1CAE66C43340}" dt="2022-03-04T13:13:41.971" v="5332" actId="1038"/>
          <ac:picMkLst>
            <pc:docMk/>
            <pc:sldMk cId="1373114334" sldId="553"/>
            <ac:picMk id="139" creationId="{CD3C2CE4-091A-442B-A18B-44AB1C23CDEF}"/>
          </ac:picMkLst>
        </pc:picChg>
        <pc:picChg chg="add mod">
          <ac:chgData name="Paula Vazquez Valero" userId="80a35f83-ba07-4c48-bd51-9a1b0a985f54" providerId="ADAL" clId="{4AC9A115-271C-43B2-9378-1CAE66C43340}" dt="2022-03-04T13:13:41.971" v="5332" actId="1038"/>
          <ac:picMkLst>
            <pc:docMk/>
            <pc:sldMk cId="1373114334" sldId="553"/>
            <ac:picMk id="140" creationId="{5F7E2D7B-A2E0-4224-9DAA-509D8DA6EF62}"/>
          </ac:picMkLst>
        </pc:picChg>
        <pc:picChg chg="add mod">
          <ac:chgData name="Paula Vazquez Valero" userId="80a35f83-ba07-4c48-bd51-9a1b0a985f54" providerId="ADAL" clId="{4AC9A115-271C-43B2-9378-1CAE66C43340}" dt="2022-03-04T13:13:41.971" v="5332" actId="1038"/>
          <ac:picMkLst>
            <pc:docMk/>
            <pc:sldMk cId="1373114334" sldId="553"/>
            <ac:picMk id="141" creationId="{EF984328-E9F1-4E75-992F-DD0AAB72D167}"/>
          </ac:picMkLst>
        </pc:picChg>
        <pc:picChg chg="del mod">
          <ac:chgData name="Paula Vazquez Valero" userId="80a35f83-ba07-4c48-bd51-9a1b0a985f54" providerId="ADAL" clId="{4AC9A115-271C-43B2-9378-1CAE66C43340}" dt="2022-03-04T13:51:11.645" v="5678" actId="478"/>
          <ac:picMkLst>
            <pc:docMk/>
            <pc:sldMk cId="1373114334" sldId="553"/>
            <ac:picMk id="142" creationId="{8C18D483-3A76-4631-AF01-8C892C97B769}"/>
          </ac:picMkLst>
        </pc:picChg>
        <pc:picChg chg="add del mod">
          <ac:chgData name="Paula Vazquez Valero" userId="80a35f83-ba07-4c48-bd51-9a1b0a985f54" providerId="ADAL" clId="{4AC9A115-271C-43B2-9378-1CAE66C43340}" dt="2022-03-04T13:09:12.677" v="5129" actId="478"/>
          <ac:picMkLst>
            <pc:docMk/>
            <pc:sldMk cId="1373114334" sldId="553"/>
            <ac:picMk id="143" creationId="{7D330936-297B-4744-A168-D29FDCF071C7}"/>
          </ac:picMkLst>
        </pc:picChg>
        <pc:picChg chg="del mod">
          <ac:chgData name="Paula Vazquez Valero" userId="80a35f83-ba07-4c48-bd51-9a1b0a985f54" providerId="ADAL" clId="{4AC9A115-271C-43B2-9378-1CAE66C43340}" dt="2022-03-04T13:51:11.645" v="5678" actId="478"/>
          <ac:picMkLst>
            <pc:docMk/>
            <pc:sldMk cId="1373114334" sldId="553"/>
            <ac:picMk id="144" creationId="{3DD4F711-9C47-4F2B-AE4F-6C8469680440}"/>
          </ac:picMkLst>
        </pc:picChg>
        <pc:picChg chg="add del mod">
          <ac:chgData name="Paula Vazquez Valero" userId="80a35f83-ba07-4c48-bd51-9a1b0a985f54" providerId="ADAL" clId="{4AC9A115-271C-43B2-9378-1CAE66C43340}" dt="2022-03-04T13:09:11.256" v="5128" actId="478"/>
          <ac:picMkLst>
            <pc:docMk/>
            <pc:sldMk cId="1373114334" sldId="553"/>
            <ac:picMk id="145" creationId="{8E776E51-066F-4A8E-ADC4-0F05762E02F3}"/>
          </ac:picMkLst>
        </pc:picChg>
        <pc:picChg chg="add mod">
          <ac:chgData name="Paula Vazquez Valero" userId="80a35f83-ba07-4c48-bd51-9a1b0a985f54" providerId="ADAL" clId="{4AC9A115-271C-43B2-9378-1CAE66C43340}" dt="2022-03-04T13:13:41.971" v="5332" actId="1038"/>
          <ac:picMkLst>
            <pc:docMk/>
            <pc:sldMk cId="1373114334" sldId="553"/>
            <ac:picMk id="146" creationId="{808BFCEC-EA9B-4D6E-B65C-2CF13A74D562}"/>
          </ac:picMkLst>
        </pc:picChg>
        <pc:picChg chg="add mod">
          <ac:chgData name="Paula Vazquez Valero" userId="80a35f83-ba07-4c48-bd51-9a1b0a985f54" providerId="ADAL" clId="{4AC9A115-271C-43B2-9378-1CAE66C43340}" dt="2022-03-04T13:13:41.971" v="5332" actId="1038"/>
          <ac:picMkLst>
            <pc:docMk/>
            <pc:sldMk cId="1373114334" sldId="553"/>
            <ac:picMk id="147" creationId="{D25302B0-3A83-42C1-8E63-A371CCBD6D50}"/>
          </ac:picMkLst>
        </pc:picChg>
        <pc:picChg chg="add mod">
          <ac:chgData name="Paula Vazquez Valero" userId="80a35f83-ba07-4c48-bd51-9a1b0a985f54" providerId="ADAL" clId="{4AC9A115-271C-43B2-9378-1CAE66C43340}" dt="2022-03-04T13:09:52.979" v="5184" actId="1076"/>
          <ac:picMkLst>
            <pc:docMk/>
            <pc:sldMk cId="1373114334" sldId="553"/>
            <ac:picMk id="148" creationId="{271253B3-85D8-44AB-90AF-9624E020B500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54" creationId="{A14B63D5-E6C7-48AF-9E70-F821D11116E6}"/>
          </ac:picMkLst>
        </pc:picChg>
        <pc:picChg chg="add mod">
          <ac:chgData name="Paula Vazquez Valero" userId="80a35f83-ba07-4c48-bd51-9a1b0a985f54" providerId="ADAL" clId="{4AC9A115-271C-43B2-9378-1CAE66C43340}" dt="2022-03-04T13:12:31.050" v="5298" actId="1076"/>
          <ac:picMkLst>
            <pc:docMk/>
            <pc:sldMk cId="1373114334" sldId="553"/>
            <ac:picMk id="155" creationId="{8BFF4AC8-E980-488F-9516-B21C36D8FD2E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56" creationId="{A113D377-5638-4719-A2E3-63C58919DD13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57" creationId="{FC783948-70DB-4BB0-9228-6DB0E7CB33A0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58" creationId="{5CE2348A-13E5-4B56-B432-C9736FE830E2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59" creationId="{DECB7649-8123-4C07-B446-6EF1485F8BD4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60" creationId="{56EEC63A-E3B6-4D08-A38E-C38EE249B9CD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61" creationId="{A7477428-0198-4112-AC8C-98BBD289E350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62" creationId="{E7C5E6B5-27E3-4AD1-894D-ADA0E8103654}"/>
          </ac:picMkLst>
        </pc:picChg>
        <pc:picChg chg="add mod">
          <ac:chgData name="Paula Vazquez Valero" userId="80a35f83-ba07-4c48-bd51-9a1b0a985f54" providerId="ADAL" clId="{4AC9A115-271C-43B2-9378-1CAE66C43340}" dt="2022-03-04T13:22:47.945" v="5441" actId="1076"/>
          <ac:picMkLst>
            <pc:docMk/>
            <pc:sldMk cId="1373114334" sldId="553"/>
            <ac:picMk id="163" creationId="{62D702E1-06A9-415A-A2CD-CFBA199EF88A}"/>
          </ac:picMkLst>
        </pc:picChg>
        <pc:picChg chg="add del mod">
          <ac:chgData name="Paula Vazquez Valero" userId="80a35f83-ba07-4c48-bd51-9a1b0a985f54" providerId="ADAL" clId="{4AC9A115-271C-43B2-9378-1CAE66C43340}" dt="2022-03-04T13:22:37.659" v="5439" actId="478"/>
          <ac:picMkLst>
            <pc:docMk/>
            <pc:sldMk cId="1373114334" sldId="553"/>
            <ac:picMk id="164" creationId="{C1A4C70D-D857-4C23-AB1C-EF37E4AFB70B}"/>
          </ac:picMkLst>
        </pc:picChg>
        <pc:picChg chg="add del mod">
          <ac:chgData name="Paula Vazquez Valero" userId="80a35f83-ba07-4c48-bd51-9a1b0a985f54" providerId="ADAL" clId="{4AC9A115-271C-43B2-9378-1CAE66C43340}" dt="2022-03-04T13:22:34.006" v="5438" actId="478"/>
          <ac:picMkLst>
            <pc:docMk/>
            <pc:sldMk cId="1373114334" sldId="553"/>
            <ac:picMk id="165" creationId="{C166A39A-1286-4DC9-AA65-C35C68FCB623}"/>
          </ac:picMkLst>
        </pc:picChg>
        <pc:picChg chg="add mod">
          <ac:chgData name="Paula Vazquez Valero" userId="80a35f83-ba07-4c48-bd51-9a1b0a985f54" providerId="ADAL" clId="{4AC9A115-271C-43B2-9378-1CAE66C43340}" dt="2022-03-04T13:22:43.652" v="5440" actId="1076"/>
          <ac:picMkLst>
            <pc:docMk/>
            <pc:sldMk cId="1373114334" sldId="553"/>
            <ac:picMk id="166" creationId="{B81A818F-075F-4503-B273-77E5D1E0955A}"/>
          </ac:picMkLst>
        </pc:picChg>
        <pc:picChg chg="add del mod">
          <ac:chgData name="Paula Vazquez Valero" userId="80a35f83-ba07-4c48-bd51-9a1b0a985f54" providerId="ADAL" clId="{4AC9A115-271C-43B2-9378-1CAE66C43340}" dt="2022-03-04T13:22:29.242" v="5437" actId="478"/>
          <ac:picMkLst>
            <pc:docMk/>
            <pc:sldMk cId="1373114334" sldId="553"/>
            <ac:picMk id="167" creationId="{B03C1B53-FA94-4F13-9CB2-CAA6CB693FD0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68" creationId="{AFBD62BA-BE5F-446D-AE77-E556FD2F85AF}"/>
          </ac:picMkLst>
        </pc:picChg>
        <pc:picChg chg="add mod">
          <ac:chgData name="Paula Vazquez Valero" userId="80a35f83-ba07-4c48-bd51-9a1b0a985f54" providerId="ADAL" clId="{4AC9A115-271C-43B2-9378-1CAE66C43340}" dt="2022-03-04T13:49:33.766" v="5671" actId="166"/>
          <ac:picMkLst>
            <pc:docMk/>
            <pc:sldMk cId="1373114334" sldId="553"/>
            <ac:picMk id="169" creationId="{A18F8871-97CA-4B49-9BBF-D13F33C45B25}"/>
          </ac:picMkLst>
        </pc:picChg>
        <pc:picChg chg="add mod">
          <ac:chgData name="Paula Vazquez Valero" userId="80a35f83-ba07-4c48-bd51-9a1b0a985f54" providerId="ADAL" clId="{4AC9A115-271C-43B2-9378-1CAE66C43340}" dt="2022-03-04T13:32:54.156" v="5600" actId="1076"/>
          <ac:picMkLst>
            <pc:docMk/>
            <pc:sldMk cId="1373114334" sldId="553"/>
            <ac:picMk id="170" creationId="{ECF531D0-84D2-4906-8212-F31628DAA5A7}"/>
          </ac:picMkLst>
        </pc:picChg>
        <pc:picChg chg="add mod">
          <ac:chgData name="Paula Vazquez Valero" userId="80a35f83-ba07-4c48-bd51-9a1b0a985f54" providerId="ADAL" clId="{4AC9A115-271C-43B2-9378-1CAE66C43340}" dt="2022-03-04T13:32:51.516" v="5599" actId="1076"/>
          <ac:picMkLst>
            <pc:docMk/>
            <pc:sldMk cId="1373114334" sldId="553"/>
            <ac:picMk id="171" creationId="{B9FA81CD-A29D-4897-887C-827682FEE456}"/>
          </ac:picMkLst>
        </pc:picChg>
        <pc:picChg chg="add mod">
          <ac:chgData name="Paula Vazquez Valero" userId="80a35f83-ba07-4c48-bd51-9a1b0a985f54" providerId="ADAL" clId="{4AC9A115-271C-43B2-9378-1CAE66C43340}" dt="2022-03-04T13:32:48.345" v="5598" actId="1076"/>
          <ac:picMkLst>
            <pc:docMk/>
            <pc:sldMk cId="1373114334" sldId="553"/>
            <ac:picMk id="172" creationId="{B90B3873-D977-4EA5-8316-F592E6BA3956}"/>
          </ac:picMkLst>
        </pc:picChg>
        <pc:picChg chg="add del mod">
          <ac:chgData name="Paula Vazquez Valero" userId="80a35f83-ba07-4c48-bd51-9a1b0a985f54" providerId="ADAL" clId="{4AC9A115-271C-43B2-9378-1CAE66C43340}" dt="2022-03-04T13:49:33.766" v="5671" actId="166"/>
          <ac:picMkLst>
            <pc:docMk/>
            <pc:sldMk cId="1373114334" sldId="553"/>
            <ac:picMk id="173" creationId="{2FAED48B-E037-43EA-9477-C85F2C5AFFBA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74" creationId="{F39E89A4-624B-4890-B7B5-03E6F38DB32C}"/>
          </ac:picMkLst>
        </pc:picChg>
        <pc:picChg chg="add del mod">
          <ac:chgData name="Paula Vazquez Valero" userId="80a35f83-ba07-4c48-bd51-9a1b0a985f54" providerId="ADAL" clId="{4AC9A115-271C-43B2-9378-1CAE66C43340}" dt="2022-03-04T13:49:33.766" v="5671" actId="166"/>
          <ac:picMkLst>
            <pc:docMk/>
            <pc:sldMk cId="1373114334" sldId="553"/>
            <ac:picMk id="175" creationId="{00312B9C-780B-4E85-8C8D-675B13D81212}"/>
          </ac:picMkLst>
        </pc:picChg>
        <pc:picChg chg="add del mod">
          <ac:chgData name="Paula Vazquez Valero" userId="80a35f83-ba07-4c48-bd51-9a1b0a985f54" providerId="ADAL" clId="{4AC9A115-271C-43B2-9378-1CAE66C43340}" dt="2022-03-04T13:49:33.766" v="5671" actId="166"/>
          <ac:picMkLst>
            <pc:docMk/>
            <pc:sldMk cId="1373114334" sldId="553"/>
            <ac:picMk id="176" creationId="{9E7ECF44-62D1-4E86-AA82-B85FF157FEC5}"/>
          </ac:picMkLst>
        </pc:picChg>
        <pc:picChg chg="add del mod">
          <ac:chgData name="Paula Vazquez Valero" userId="80a35f83-ba07-4c48-bd51-9a1b0a985f54" providerId="ADAL" clId="{4AC9A115-271C-43B2-9378-1CAE66C43340}" dt="2022-03-04T13:15:05.072" v="5365" actId="21"/>
          <ac:picMkLst>
            <pc:docMk/>
            <pc:sldMk cId="1373114334" sldId="553"/>
            <ac:picMk id="177" creationId="{C4EDF56E-3C23-4D8C-9503-8B80DF2F920F}"/>
          </ac:picMkLst>
        </pc:picChg>
        <pc:picChg chg="add del mod">
          <ac:chgData name="Paula Vazquez Valero" userId="80a35f83-ba07-4c48-bd51-9a1b0a985f54" providerId="ADAL" clId="{4AC9A115-271C-43B2-9378-1CAE66C43340}" dt="2022-03-04T13:49:33.766" v="5671" actId="166"/>
          <ac:picMkLst>
            <pc:docMk/>
            <pc:sldMk cId="1373114334" sldId="553"/>
            <ac:picMk id="178" creationId="{B04E71F2-DF80-48B8-8FC2-F354E1A553FE}"/>
          </ac:picMkLst>
        </pc:picChg>
        <pc:picChg chg="add del mod">
          <ac:chgData name="Paula Vazquez Valero" userId="80a35f83-ba07-4c48-bd51-9a1b0a985f54" providerId="ADAL" clId="{4AC9A115-271C-43B2-9378-1CAE66C43340}" dt="2022-03-04T13:49:33.766" v="5671" actId="166"/>
          <ac:picMkLst>
            <pc:docMk/>
            <pc:sldMk cId="1373114334" sldId="553"/>
            <ac:picMk id="179" creationId="{0EE54D62-2D43-44E1-B5BE-6A898704BC7A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80" creationId="{2B5DB570-62DF-4D73-9788-6731C41B2DFE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81" creationId="{00B3E957-1723-4B03-8893-FC87FB7974C9}"/>
          </ac:picMkLst>
        </pc:picChg>
        <pc:picChg chg="add mod">
          <ac:chgData name="Paula Vazquez Valero" userId="80a35f83-ba07-4c48-bd51-9a1b0a985f54" providerId="ADAL" clId="{4AC9A115-271C-43B2-9378-1CAE66C43340}" dt="2022-03-04T13:49:48.041" v="5674" actId="1038"/>
          <ac:picMkLst>
            <pc:docMk/>
            <pc:sldMk cId="1373114334" sldId="553"/>
            <ac:picMk id="182" creationId="{E6AA6D65-7F32-4BD4-BC00-3536DE5A83A9}"/>
          </ac:picMkLst>
        </pc:picChg>
        <pc:picChg chg="add mod">
          <ac:chgData name="Paula Vazquez Valero" userId="80a35f83-ba07-4c48-bd51-9a1b0a985f54" providerId="ADAL" clId="{4AC9A115-271C-43B2-9378-1CAE66C43340}" dt="2022-03-04T13:49:48.041" v="5674" actId="1038"/>
          <ac:picMkLst>
            <pc:docMk/>
            <pc:sldMk cId="1373114334" sldId="553"/>
            <ac:picMk id="183" creationId="{EE81CBC4-41D0-4A4B-BEA4-500456284456}"/>
          </ac:picMkLst>
        </pc:picChg>
        <pc:picChg chg="add del mod">
          <ac:chgData name="Paula Vazquez Valero" userId="80a35f83-ba07-4c48-bd51-9a1b0a985f54" providerId="ADAL" clId="{4AC9A115-271C-43B2-9378-1CAE66C43340}" dt="2022-03-04T13:23:29.823" v="5455" actId="478"/>
          <ac:picMkLst>
            <pc:docMk/>
            <pc:sldMk cId="1373114334" sldId="553"/>
            <ac:picMk id="184" creationId="{21F57412-90DF-4F70-802F-240BBF9E084A}"/>
          </ac:picMkLst>
        </pc:picChg>
        <pc:picChg chg="add mod">
          <ac:chgData name="Paula Vazquez Valero" userId="80a35f83-ba07-4c48-bd51-9a1b0a985f54" providerId="ADAL" clId="{4AC9A115-271C-43B2-9378-1CAE66C43340}" dt="2022-03-04T13:49:48.041" v="5674" actId="1038"/>
          <ac:picMkLst>
            <pc:docMk/>
            <pc:sldMk cId="1373114334" sldId="553"/>
            <ac:picMk id="185" creationId="{C1979B11-54D4-4AA6-891D-0BDA1D87CE95}"/>
          </ac:picMkLst>
        </pc:picChg>
        <pc:picChg chg="add del mod">
          <ac:chgData name="Paula Vazquez Valero" userId="80a35f83-ba07-4c48-bd51-9a1b0a985f54" providerId="ADAL" clId="{4AC9A115-271C-43B2-9378-1CAE66C43340}" dt="2022-03-04T13:23:27.817" v="5454" actId="478"/>
          <ac:picMkLst>
            <pc:docMk/>
            <pc:sldMk cId="1373114334" sldId="553"/>
            <ac:picMk id="186" creationId="{DBA59B6E-72AE-41B1-9DAD-6DDACD4F1C4D}"/>
          </ac:picMkLst>
        </pc:picChg>
        <pc:picChg chg="add mod">
          <ac:chgData name="Paula Vazquez Valero" userId="80a35f83-ba07-4c48-bd51-9a1b0a985f54" providerId="ADAL" clId="{4AC9A115-271C-43B2-9378-1CAE66C43340}" dt="2022-03-04T13:49:48.041" v="5674" actId="1038"/>
          <ac:picMkLst>
            <pc:docMk/>
            <pc:sldMk cId="1373114334" sldId="553"/>
            <ac:picMk id="187" creationId="{87C45C95-1200-4AD6-B861-668155B7A117}"/>
          </ac:picMkLst>
        </pc:picChg>
        <pc:picChg chg="add del mod">
          <ac:chgData name="Paula Vazquez Valero" userId="80a35f83-ba07-4c48-bd51-9a1b0a985f54" providerId="ADAL" clId="{4AC9A115-271C-43B2-9378-1CAE66C43340}" dt="2022-03-04T13:23:34.982" v="5457" actId="478"/>
          <ac:picMkLst>
            <pc:docMk/>
            <pc:sldMk cId="1373114334" sldId="553"/>
            <ac:picMk id="188" creationId="{D17B0510-6778-4525-AFEF-BD9CB1208A5F}"/>
          </ac:picMkLst>
        </pc:picChg>
        <pc:picChg chg="add mod">
          <ac:chgData name="Paula Vazquez Valero" userId="80a35f83-ba07-4c48-bd51-9a1b0a985f54" providerId="ADAL" clId="{4AC9A115-271C-43B2-9378-1CAE66C43340}" dt="2022-03-04T13:49:48.041" v="5674" actId="1038"/>
          <ac:picMkLst>
            <pc:docMk/>
            <pc:sldMk cId="1373114334" sldId="553"/>
            <ac:picMk id="189" creationId="{D200A9C0-DB4F-4246-98DB-8F7FCADD6135}"/>
          </ac:picMkLst>
        </pc:picChg>
        <pc:picChg chg="add del mod">
          <ac:chgData name="Paula Vazquez Valero" userId="80a35f83-ba07-4c48-bd51-9a1b0a985f54" providerId="ADAL" clId="{4AC9A115-271C-43B2-9378-1CAE66C43340}" dt="2022-03-04T13:23:25.528" v="5453" actId="478"/>
          <ac:picMkLst>
            <pc:docMk/>
            <pc:sldMk cId="1373114334" sldId="553"/>
            <ac:picMk id="190" creationId="{EB237C78-4DD8-485C-9BD5-7DA55EED76D5}"/>
          </ac:picMkLst>
        </pc:picChg>
        <pc:picChg chg="add del mod">
          <ac:chgData name="Paula Vazquez Valero" userId="80a35f83-ba07-4c48-bd51-9a1b0a985f54" providerId="ADAL" clId="{4AC9A115-271C-43B2-9378-1CAE66C43340}" dt="2022-03-04T13:23:32.413" v="5456" actId="478"/>
          <ac:picMkLst>
            <pc:docMk/>
            <pc:sldMk cId="1373114334" sldId="553"/>
            <ac:picMk id="191" creationId="{401B12C6-8BA7-41C7-95FC-2D43D168CE8B}"/>
          </ac:picMkLst>
        </pc:picChg>
        <pc:picChg chg="add del mod">
          <ac:chgData name="Paula Vazquez Valero" userId="80a35f83-ba07-4c48-bd51-9a1b0a985f54" providerId="ADAL" clId="{4AC9A115-271C-43B2-9378-1CAE66C43340}" dt="2022-03-04T13:23:22.043" v="5452" actId="478"/>
          <ac:picMkLst>
            <pc:docMk/>
            <pc:sldMk cId="1373114334" sldId="553"/>
            <ac:picMk id="192" creationId="{700E4120-AF4E-4134-9748-B0701299CE85}"/>
          </ac:picMkLst>
        </pc:picChg>
        <pc:picChg chg="add del mod">
          <ac:chgData name="Paula Vazquez Valero" userId="80a35f83-ba07-4c48-bd51-9a1b0a985f54" providerId="ADAL" clId="{4AC9A115-271C-43B2-9378-1CAE66C43340}" dt="2022-03-04T13:16:03.975" v="5389"/>
          <ac:picMkLst>
            <pc:docMk/>
            <pc:sldMk cId="1373114334" sldId="553"/>
            <ac:picMk id="193" creationId="{B076C6C3-CCE3-4627-A2BA-7E304EA7F091}"/>
          </ac:picMkLst>
        </pc:picChg>
        <pc:picChg chg="add del mod">
          <ac:chgData name="Paula Vazquez Valero" userId="80a35f83-ba07-4c48-bd51-9a1b0a985f54" providerId="ADAL" clId="{4AC9A115-271C-43B2-9378-1CAE66C43340}" dt="2022-03-04T13:16:03.975" v="5389"/>
          <ac:picMkLst>
            <pc:docMk/>
            <pc:sldMk cId="1373114334" sldId="553"/>
            <ac:picMk id="194" creationId="{6567C8FA-E082-4CB7-BB73-8A007DCF2D86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95" creationId="{93CFBDA9-CFD5-4961-9822-FB2CF17E6104}"/>
          </ac:picMkLst>
        </pc:picChg>
        <pc:picChg chg="add mod">
          <ac:chgData name="Paula Vazquez Valero" userId="80a35f83-ba07-4c48-bd51-9a1b0a985f54" providerId="ADAL" clId="{4AC9A115-271C-43B2-9378-1CAE66C43340}" dt="2022-03-04T13:49:17.094" v="5657" actId="166"/>
          <ac:picMkLst>
            <pc:docMk/>
            <pc:sldMk cId="1373114334" sldId="553"/>
            <ac:picMk id="196" creationId="{9325E137-8465-4E5A-A84F-1A654A371CD9}"/>
          </ac:picMkLst>
        </pc:picChg>
        <pc:picChg chg="add del mod">
          <ac:chgData name="Paula Vazquez Valero" userId="80a35f83-ba07-4c48-bd51-9a1b0a985f54" providerId="ADAL" clId="{4AC9A115-271C-43B2-9378-1CAE66C43340}" dt="2022-03-04T13:22:12.666" v="5432" actId="478"/>
          <ac:picMkLst>
            <pc:docMk/>
            <pc:sldMk cId="1373114334" sldId="553"/>
            <ac:picMk id="197" creationId="{1E768589-1B2A-487E-836A-97983CF18A76}"/>
          </ac:picMkLst>
        </pc:picChg>
        <pc:picChg chg="add del mod">
          <ac:chgData name="Paula Vazquez Valero" userId="80a35f83-ba07-4c48-bd51-9a1b0a985f54" providerId="ADAL" clId="{4AC9A115-271C-43B2-9378-1CAE66C43340}" dt="2022-03-04T13:21:54.915" v="5431" actId="478"/>
          <ac:picMkLst>
            <pc:docMk/>
            <pc:sldMk cId="1373114334" sldId="553"/>
            <ac:picMk id="198" creationId="{334CEDFA-51DD-4A28-9D7C-6554B09459F8}"/>
          </ac:picMkLst>
        </pc:picChg>
        <pc:picChg chg="add del mod">
          <ac:chgData name="Paula Vazquez Valero" userId="80a35f83-ba07-4c48-bd51-9a1b0a985f54" providerId="ADAL" clId="{4AC9A115-271C-43B2-9378-1CAE66C43340}" dt="2022-03-04T13:49:33.766" v="5671" actId="166"/>
          <ac:picMkLst>
            <pc:docMk/>
            <pc:sldMk cId="1373114334" sldId="553"/>
            <ac:picMk id="199" creationId="{D3A23EA8-AF64-45E7-BEDE-C65EE978F38F}"/>
          </ac:picMkLst>
        </pc:picChg>
        <pc:picChg chg="add del mod">
          <ac:chgData name="Paula Vazquez Valero" userId="80a35f83-ba07-4c48-bd51-9a1b0a985f54" providerId="ADAL" clId="{4AC9A115-271C-43B2-9378-1CAE66C43340}" dt="2022-03-04T13:49:33.766" v="5671" actId="166"/>
          <ac:picMkLst>
            <pc:docMk/>
            <pc:sldMk cId="1373114334" sldId="553"/>
            <ac:picMk id="200" creationId="{597B1293-712D-4678-B5EF-794DD29D6F56}"/>
          </ac:picMkLst>
        </pc:picChg>
        <pc:picChg chg="add mod">
          <ac:chgData name="Paula Vazquez Valero" userId="80a35f83-ba07-4c48-bd51-9a1b0a985f54" providerId="ADAL" clId="{4AC9A115-271C-43B2-9378-1CAE66C43340}" dt="2022-03-04T13:23:46.093" v="5459" actId="1076"/>
          <ac:picMkLst>
            <pc:docMk/>
            <pc:sldMk cId="1373114334" sldId="553"/>
            <ac:picMk id="202" creationId="{75D983EC-104B-4612-A60D-B029C44E8DEC}"/>
          </ac:picMkLst>
        </pc:picChg>
        <pc:picChg chg="add del mod">
          <ac:chgData name="Paula Vazquez Valero" userId="80a35f83-ba07-4c48-bd51-9a1b0a985f54" providerId="ADAL" clId="{4AC9A115-271C-43B2-9378-1CAE66C43340}" dt="2022-03-04T13:46:57.046" v="5627"/>
          <ac:picMkLst>
            <pc:docMk/>
            <pc:sldMk cId="1373114334" sldId="553"/>
            <ac:picMk id="205" creationId="{76AB8D0C-7DAC-4334-B15C-53B86A2B7DEF}"/>
          </ac:picMkLst>
        </pc:picChg>
        <pc:picChg chg="add del mod modCrop">
          <ac:chgData name="Paula Vazquez Valero" userId="80a35f83-ba07-4c48-bd51-9a1b0a985f54" providerId="ADAL" clId="{4AC9A115-271C-43B2-9378-1CAE66C43340}" dt="2022-03-04T13:47:47.039" v="5636" actId="21"/>
          <ac:picMkLst>
            <pc:docMk/>
            <pc:sldMk cId="1373114334" sldId="553"/>
            <ac:picMk id="206" creationId="{3AB373C4-B8D7-4BC2-92B8-086A3659B336}"/>
          </ac:picMkLst>
        </pc:picChg>
        <pc:picChg chg="add mod">
          <ac:chgData name="Paula Vazquez Valero" userId="80a35f83-ba07-4c48-bd51-9a1b0a985f54" providerId="ADAL" clId="{4AC9A115-271C-43B2-9378-1CAE66C43340}" dt="2022-03-04T13:48:10.252" v="5646" actId="1076"/>
          <ac:picMkLst>
            <pc:docMk/>
            <pc:sldMk cId="1373114334" sldId="553"/>
            <ac:picMk id="207" creationId="{1ABC73CF-D74B-460A-B92C-8D886C0FE191}"/>
          </ac:picMkLst>
        </pc:picChg>
        <pc:picChg chg="add mod">
          <ac:chgData name="Paula Vazquez Valero" userId="80a35f83-ba07-4c48-bd51-9a1b0a985f54" providerId="ADAL" clId="{4AC9A115-271C-43B2-9378-1CAE66C43340}" dt="2022-03-04T13:49:26.922" v="5670" actId="1038"/>
          <ac:picMkLst>
            <pc:docMk/>
            <pc:sldMk cId="1373114334" sldId="553"/>
            <ac:picMk id="208" creationId="{7E95F116-29DF-4F40-AB11-BC06342FAF36}"/>
          </ac:picMkLst>
        </pc:picChg>
        <pc:picChg chg="add mod ord">
          <ac:chgData name="Paula Vazquez Valero" userId="80a35f83-ba07-4c48-bd51-9a1b0a985f54" providerId="ADAL" clId="{4AC9A115-271C-43B2-9378-1CAE66C43340}" dt="2022-03-04T13:48:47.424" v="5653" actId="171"/>
          <ac:picMkLst>
            <pc:docMk/>
            <pc:sldMk cId="1373114334" sldId="553"/>
            <ac:picMk id="209" creationId="{97AE65C8-D80F-4E3E-B420-BA924F7F0FD1}"/>
          </ac:picMkLst>
        </pc:picChg>
        <pc:picChg chg="add mod">
          <ac:chgData name="Paula Vazquez Valero" userId="80a35f83-ba07-4c48-bd51-9a1b0a985f54" providerId="ADAL" clId="{4AC9A115-271C-43B2-9378-1CAE66C43340}" dt="2022-03-04T13:48:33.932" v="5652" actId="1076"/>
          <ac:picMkLst>
            <pc:docMk/>
            <pc:sldMk cId="1373114334" sldId="553"/>
            <ac:picMk id="210" creationId="{1D686C3A-2D7D-4479-B75F-B7D90B681C13}"/>
          </ac:picMkLst>
        </pc:picChg>
        <pc:picChg chg="add mod">
          <ac:chgData name="Paula Vazquez Valero" userId="80a35f83-ba07-4c48-bd51-9a1b0a985f54" providerId="ADAL" clId="{4AC9A115-271C-43B2-9378-1CAE66C43340}" dt="2022-03-04T13:48:33.932" v="5652" actId="1076"/>
          <ac:picMkLst>
            <pc:docMk/>
            <pc:sldMk cId="1373114334" sldId="553"/>
            <ac:picMk id="211" creationId="{D3F2ECD0-AED9-4B0A-B65A-020637C7CE81}"/>
          </ac:picMkLst>
        </pc:picChg>
        <pc:picChg chg="add mod">
          <ac:chgData name="Paula Vazquez Valero" userId="80a35f83-ba07-4c48-bd51-9a1b0a985f54" providerId="ADAL" clId="{4AC9A115-271C-43B2-9378-1CAE66C43340}" dt="2022-03-04T13:05:25.266" v="4943" actId="1038"/>
          <ac:picMkLst>
            <pc:docMk/>
            <pc:sldMk cId="1373114334" sldId="553"/>
            <ac:picMk id="7170" creationId="{A603245E-3BD9-427C-B422-17A5F70FAFFC}"/>
          </ac:picMkLst>
        </pc:picChg>
      </pc:sldChg>
      <pc:sldChg chg="addSp delSp modSp add mod delAnim modAnim modNotesTx">
        <pc:chgData name="Paula Vazquez Valero" userId="80a35f83-ba07-4c48-bd51-9a1b0a985f54" providerId="ADAL" clId="{4AC9A115-271C-43B2-9378-1CAE66C43340}" dt="2022-03-04T11:58:42.108" v="2537" actId="20577"/>
        <pc:sldMkLst>
          <pc:docMk/>
          <pc:sldMk cId="230807631" sldId="562"/>
        </pc:sldMkLst>
        <pc:spChg chg="add del mod">
          <ac:chgData name="Paula Vazquez Valero" userId="80a35f83-ba07-4c48-bd51-9a1b0a985f54" providerId="ADAL" clId="{4AC9A115-271C-43B2-9378-1CAE66C43340}" dt="2022-03-04T11:51:31.684" v="1863" actId="21"/>
          <ac:spMkLst>
            <pc:docMk/>
            <pc:sldMk cId="230807631" sldId="562"/>
            <ac:spMk id="4" creationId="{4B6CDBFA-954A-4FA7-86D4-829E3D66DA90}"/>
          </ac:spMkLst>
        </pc:spChg>
        <pc:spChg chg="mod">
          <ac:chgData name="Paula Vazquez Valero" userId="80a35f83-ba07-4c48-bd51-9a1b0a985f54" providerId="ADAL" clId="{4AC9A115-271C-43B2-9378-1CAE66C43340}" dt="2022-03-04T11:53:14.043" v="1932" actId="1037"/>
          <ac:spMkLst>
            <pc:docMk/>
            <pc:sldMk cId="230807631" sldId="562"/>
            <ac:spMk id="33" creationId="{38362159-F427-4AE8-9285-13AF34CBB441}"/>
          </ac:spMkLst>
        </pc:spChg>
        <pc:spChg chg="del">
          <ac:chgData name="Paula Vazquez Valero" userId="80a35f83-ba07-4c48-bd51-9a1b0a985f54" providerId="ADAL" clId="{4AC9A115-271C-43B2-9378-1CAE66C43340}" dt="2022-03-04T11:51:47.464" v="1870" actId="478"/>
          <ac:spMkLst>
            <pc:docMk/>
            <pc:sldMk cId="230807631" sldId="562"/>
            <ac:spMk id="34" creationId="{6869963D-3F68-44B4-9219-3835EAFC735B}"/>
          </ac:spMkLst>
        </pc:spChg>
        <pc:spChg chg="del">
          <ac:chgData name="Paula Vazquez Valero" userId="80a35f83-ba07-4c48-bd51-9a1b0a985f54" providerId="ADAL" clId="{4AC9A115-271C-43B2-9378-1CAE66C43340}" dt="2022-03-04T11:51:47.464" v="1870" actId="478"/>
          <ac:spMkLst>
            <pc:docMk/>
            <pc:sldMk cId="230807631" sldId="562"/>
            <ac:spMk id="35" creationId="{F5604FA3-C5E1-4B85-891F-44282D2E2C2E}"/>
          </ac:spMkLst>
        </pc:spChg>
        <pc:spChg chg="del">
          <ac:chgData name="Paula Vazquez Valero" userId="80a35f83-ba07-4c48-bd51-9a1b0a985f54" providerId="ADAL" clId="{4AC9A115-271C-43B2-9378-1CAE66C43340}" dt="2022-03-04T11:51:51.492" v="1871" actId="478"/>
          <ac:spMkLst>
            <pc:docMk/>
            <pc:sldMk cId="230807631" sldId="562"/>
            <ac:spMk id="40" creationId="{ADBB40C0-B7A3-43D1-AC5F-ED31B9CE9630}"/>
          </ac:spMkLst>
        </pc:spChg>
        <pc:spChg chg="del">
          <ac:chgData name="Paula Vazquez Valero" userId="80a35f83-ba07-4c48-bd51-9a1b0a985f54" providerId="ADAL" clId="{4AC9A115-271C-43B2-9378-1CAE66C43340}" dt="2022-03-04T11:51:51.492" v="1871" actId="478"/>
          <ac:spMkLst>
            <pc:docMk/>
            <pc:sldMk cId="230807631" sldId="562"/>
            <ac:spMk id="41" creationId="{0ABA6694-8A28-4062-AA44-4042FFD88098}"/>
          </ac:spMkLst>
        </pc:spChg>
        <pc:spChg chg="mod">
          <ac:chgData name="Paula Vazquez Valero" userId="80a35f83-ba07-4c48-bd51-9a1b0a985f54" providerId="ADAL" clId="{4AC9A115-271C-43B2-9378-1CAE66C43340}" dt="2022-03-04T11:52:23.771" v="1914" actId="20577"/>
          <ac:spMkLst>
            <pc:docMk/>
            <pc:sldMk cId="230807631" sldId="562"/>
            <ac:spMk id="46" creationId="{9E81CAC6-A66F-4330-81B8-B6A970A25C2D}"/>
          </ac:spMkLst>
        </pc:spChg>
        <pc:spChg chg="mod">
          <ac:chgData name="Paula Vazquez Valero" userId="80a35f83-ba07-4c48-bd51-9a1b0a985f54" providerId="ADAL" clId="{4AC9A115-271C-43B2-9378-1CAE66C43340}" dt="2022-03-04T11:52:26.671" v="1923" actId="20577"/>
          <ac:spMkLst>
            <pc:docMk/>
            <pc:sldMk cId="230807631" sldId="562"/>
            <ac:spMk id="49" creationId="{D086124D-73DC-45AF-91DA-6447BE1A776B}"/>
          </ac:spMkLst>
        </pc:spChg>
        <pc:spChg chg="mod">
          <ac:chgData name="Paula Vazquez Valero" userId="80a35f83-ba07-4c48-bd51-9a1b0a985f54" providerId="ADAL" clId="{4AC9A115-271C-43B2-9378-1CAE66C43340}" dt="2022-03-04T11:52:31.483" v="1924" actId="1076"/>
          <ac:spMkLst>
            <pc:docMk/>
            <pc:sldMk cId="230807631" sldId="562"/>
            <ac:spMk id="65" creationId="{D8636CCC-B1B7-4166-AFCC-BF770C97B1EC}"/>
          </ac:spMkLst>
        </pc:spChg>
        <pc:spChg chg="mod">
          <ac:chgData name="Paula Vazquez Valero" userId="80a35f83-ba07-4c48-bd51-9a1b0a985f54" providerId="ADAL" clId="{4AC9A115-271C-43B2-9378-1CAE66C43340}" dt="2022-03-04T11:52:31.483" v="1924" actId="1076"/>
          <ac:spMkLst>
            <pc:docMk/>
            <pc:sldMk cId="230807631" sldId="562"/>
            <ac:spMk id="66" creationId="{B2902536-8A82-4F65-8DE5-EA9484946297}"/>
          </ac:spMkLst>
        </pc:spChg>
        <pc:spChg chg="mod">
          <ac:chgData name="Paula Vazquez Valero" userId="80a35f83-ba07-4c48-bd51-9a1b0a985f54" providerId="ADAL" clId="{4AC9A115-271C-43B2-9378-1CAE66C43340}" dt="2022-03-04T11:50:49.381" v="1833" actId="20577"/>
          <ac:spMkLst>
            <pc:docMk/>
            <pc:sldMk cId="230807631" sldId="562"/>
            <ac:spMk id="74" creationId="{83DDF2F1-DFAE-4A4D-8F23-BE2D5840FB0F}"/>
          </ac:spMkLst>
        </pc:spChg>
        <pc:grpChg chg="del">
          <ac:chgData name="Paula Vazquez Valero" userId="80a35f83-ba07-4c48-bd51-9a1b0a985f54" providerId="ADAL" clId="{4AC9A115-271C-43B2-9378-1CAE66C43340}" dt="2022-03-04T11:50:45.824" v="1827" actId="478"/>
          <ac:grpSpMkLst>
            <pc:docMk/>
            <pc:sldMk cId="230807631" sldId="562"/>
            <ac:grpSpMk id="3" creationId="{1F0BB605-971D-4203-8D13-7BB89118DBEF}"/>
          </ac:grpSpMkLst>
        </pc:grpChg>
        <pc:picChg chg="del">
          <ac:chgData name="Paula Vazquez Valero" userId="80a35f83-ba07-4c48-bd51-9a1b0a985f54" providerId="ADAL" clId="{4AC9A115-271C-43B2-9378-1CAE66C43340}" dt="2022-03-04T11:51:51.492" v="1871" actId="478"/>
          <ac:picMkLst>
            <pc:docMk/>
            <pc:sldMk cId="230807631" sldId="562"/>
            <ac:picMk id="2" creationId="{A507F7D4-984F-4101-99EE-33F644693356}"/>
          </ac:picMkLst>
        </pc:picChg>
        <pc:picChg chg="add mod">
          <ac:chgData name="Paula Vazquez Valero" userId="80a35f83-ba07-4c48-bd51-9a1b0a985f54" providerId="ADAL" clId="{4AC9A115-271C-43B2-9378-1CAE66C43340}" dt="2022-03-04T11:52:16.504" v="1901" actId="1076"/>
          <ac:picMkLst>
            <pc:docMk/>
            <pc:sldMk cId="230807631" sldId="562"/>
            <ac:picMk id="5" creationId="{56DD4992-520F-4BCE-83E4-1E352210723F}"/>
          </ac:picMkLst>
        </pc:picChg>
        <pc:picChg chg="add mod">
          <ac:chgData name="Paula Vazquez Valero" userId="80a35f83-ba07-4c48-bd51-9a1b0a985f54" providerId="ADAL" clId="{4AC9A115-271C-43B2-9378-1CAE66C43340}" dt="2022-03-04T11:50:48.127" v="1829" actId="1076"/>
          <ac:picMkLst>
            <pc:docMk/>
            <pc:sldMk cId="230807631" sldId="562"/>
            <ac:picMk id="22" creationId="{9269BE65-0313-423F-853E-338CB1F89011}"/>
          </ac:picMkLst>
        </pc:picChg>
        <pc:picChg chg="add del mod">
          <ac:chgData name="Paula Vazquez Valero" userId="80a35f83-ba07-4c48-bd51-9a1b0a985f54" providerId="ADAL" clId="{4AC9A115-271C-43B2-9378-1CAE66C43340}" dt="2022-03-04T11:51:31.684" v="1863" actId="21"/>
          <ac:picMkLst>
            <pc:docMk/>
            <pc:sldMk cId="230807631" sldId="562"/>
            <ac:picMk id="23" creationId="{C737797E-114E-4E4F-8D9A-CE681A2B0D4C}"/>
          </ac:picMkLst>
        </pc:picChg>
        <pc:picChg chg="add mod">
          <ac:chgData name="Paula Vazquez Valero" userId="80a35f83-ba07-4c48-bd51-9a1b0a985f54" providerId="ADAL" clId="{4AC9A115-271C-43B2-9378-1CAE66C43340}" dt="2022-03-04T11:52:31.483" v="1924" actId="1076"/>
          <ac:picMkLst>
            <pc:docMk/>
            <pc:sldMk cId="230807631" sldId="562"/>
            <ac:picMk id="26" creationId="{2D7422B3-DFBA-41AF-8195-4B339FB2986F}"/>
          </ac:picMkLst>
        </pc:picChg>
        <pc:picChg chg="del">
          <ac:chgData name="Paula Vazquez Valero" userId="80a35f83-ba07-4c48-bd51-9a1b0a985f54" providerId="ADAL" clId="{4AC9A115-271C-43B2-9378-1CAE66C43340}" dt="2022-03-04T11:50:53.806" v="1835" actId="478"/>
          <ac:picMkLst>
            <pc:docMk/>
            <pc:sldMk cId="230807631" sldId="562"/>
            <ac:picMk id="2052" creationId="{2AC4C854-DD74-4496-8531-E31B1AEEE829}"/>
          </ac:picMkLst>
        </pc:picChg>
        <pc:picChg chg="del">
          <ac:chgData name="Paula Vazquez Valero" userId="80a35f83-ba07-4c48-bd51-9a1b0a985f54" providerId="ADAL" clId="{4AC9A115-271C-43B2-9378-1CAE66C43340}" dt="2022-03-04T11:51:47.464" v="1870" actId="478"/>
          <ac:picMkLst>
            <pc:docMk/>
            <pc:sldMk cId="230807631" sldId="562"/>
            <ac:picMk id="2054" creationId="{FDAA9DA1-B024-4058-A7C8-4CAAEA3A74C3}"/>
          </ac:picMkLst>
        </pc:picChg>
        <pc:picChg chg="del">
          <ac:chgData name="Paula Vazquez Valero" userId="80a35f83-ba07-4c48-bd51-9a1b0a985f54" providerId="ADAL" clId="{4AC9A115-271C-43B2-9378-1CAE66C43340}" dt="2022-03-04T11:51:43.565" v="1867" actId="478"/>
          <ac:picMkLst>
            <pc:docMk/>
            <pc:sldMk cId="230807631" sldId="562"/>
            <ac:picMk id="2060" creationId="{D0E524B0-C575-45A2-BFEB-0CC7A31EB960}"/>
          </ac:picMkLst>
        </pc:picChg>
      </pc:sldChg>
      <pc:sldChg chg="add del">
        <pc:chgData name="Paula Vazquez Valero" userId="80a35f83-ba07-4c48-bd51-9a1b0a985f54" providerId="ADAL" clId="{4AC9A115-271C-43B2-9378-1CAE66C43340}" dt="2022-03-04T14:09:55.024" v="6368" actId="47"/>
        <pc:sldMkLst>
          <pc:docMk/>
          <pc:sldMk cId="2994474790" sldId="578"/>
        </pc:sldMkLst>
      </pc:sldChg>
      <pc:sldChg chg="addSp delSp modSp mod delAnim modAnim modNotesTx">
        <pc:chgData name="Paula Vazquez Valero" userId="80a35f83-ba07-4c48-bd51-9a1b0a985f54" providerId="ADAL" clId="{4AC9A115-271C-43B2-9378-1CAE66C43340}" dt="2022-03-04T10:34:10.388" v="77"/>
        <pc:sldMkLst>
          <pc:docMk/>
          <pc:sldMk cId="2549989459" sldId="796"/>
        </pc:sldMkLst>
        <pc:spChg chg="mod">
          <ac:chgData name="Paula Vazquez Valero" userId="80a35f83-ba07-4c48-bd51-9a1b0a985f54" providerId="ADAL" clId="{4AC9A115-271C-43B2-9378-1CAE66C43340}" dt="2022-03-04T10:30:36.825" v="44" actId="20577"/>
          <ac:spMkLst>
            <pc:docMk/>
            <pc:sldMk cId="2549989459" sldId="796"/>
            <ac:spMk id="7" creationId="{A2B8486C-2C8F-4BA2-ABC9-39C585CF9966}"/>
          </ac:spMkLst>
        </pc:spChg>
        <pc:spChg chg="mod">
          <ac:chgData name="Paula Vazquez Valero" userId="80a35f83-ba07-4c48-bd51-9a1b0a985f54" providerId="ADAL" clId="{4AC9A115-271C-43B2-9378-1CAE66C43340}" dt="2022-03-04T10:30:52.759" v="59" actId="20577"/>
          <ac:spMkLst>
            <pc:docMk/>
            <pc:sldMk cId="2549989459" sldId="796"/>
            <ac:spMk id="8" creationId="{8C59329B-4107-4AA3-9710-46891F3A343B}"/>
          </ac:spMkLst>
        </pc:spChg>
        <pc:spChg chg="del">
          <ac:chgData name="Paula Vazquez Valero" userId="80a35f83-ba07-4c48-bd51-9a1b0a985f54" providerId="ADAL" clId="{4AC9A115-271C-43B2-9378-1CAE66C43340}" dt="2022-03-04T10:30:57.597" v="60" actId="478"/>
          <ac:spMkLst>
            <pc:docMk/>
            <pc:sldMk cId="2549989459" sldId="796"/>
            <ac:spMk id="10" creationId="{70ED24DD-B31B-4875-B443-E6E333D058B0}"/>
          </ac:spMkLst>
        </pc:spChg>
        <pc:picChg chg="del">
          <ac:chgData name="Paula Vazquez Valero" userId="80a35f83-ba07-4c48-bd51-9a1b0a985f54" providerId="ADAL" clId="{4AC9A115-271C-43B2-9378-1CAE66C43340}" dt="2022-03-04T10:33:55.244" v="71" actId="478"/>
          <ac:picMkLst>
            <pc:docMk/>
            <pc:sldMk cId="2549989459" sldId="796"/>
            <ac:picMk id="1026" creationId="{25356745-FAD3-43B1-BB1E-84FF064BB155}"/>
          </ac:picMkLst>
        </pc:picChg>
        <pc:picChg chg="del">
          <ac:chgData name="Paula Vazquez Valero" userId="80a35f83-ba07-4c48-bd51-9a1b0a985f54" providerId="ADAL" clId="{4AC9A115-271C-43B2-9378-1CAE66C43340}" dt="2022-03-04T10:34:04.722" v="75" actId="478"/>
          <ac:picMkLst>
            <pc:docMk/>
            <pc:sldMk cId="2549989459" sldId="796"/>
            <ac:picMk id="1028" creationId="{0C33FDD6-058E-452E-B019-F8CB15E1FDB9}"/>
          </ac:picMkLst>
        </pc:picChg>
        <pc:picChg chg="del">
          <ac:chgData name="Paula Vazquez Valero" userId="80a35f83-ba07-4c48-bd51-9a1b0a985f54" providerId="ADAL" clId="{4AC9A115-271C-43B2-9378-1CAE66C43340}" dt="2022-03-04T10:34:04.722" v="75" actId="478"/>
          <ac:picMkLst>
            <pc:docMk/>
            <pc:sldMk cId="2549989459" sldId="796"/>
            <ac:picMk id="1030" creationId="{FF3481A6-856B-4657-A7E5-42E751E769FC}"/>
          </ac:picMkLst>
        </pc:picChg>
        <pc:picChg chg="add mod">
          <ac:chgData name="Paula Vazquez Valero" userId="80a35f83-ba07-4c48-bd51-9a1b0a985f54" providerId="ADAL" clId="{4AC9A115-271C-43B2-9378-1CAE66C43340}" dt="2022-03-04T10:34:02.505" v="74" actId="1076"/>
          <ac:picMkLst>
            <pc:docMk/>
            <pc:sldMk cId="2549989459" sldId="796"/>
            <ac:picMk id="2050" creationId="{218E8425-D190-49B8-AAFD-AE30E91EB2C1}"/>
          </ac:picMkLst>
        </pc:picChg>
      </pc:sldChg>
      <pc:sldChg chg="addSp delSp modSp del mod ord delAnim">
        <pc:chgData name="Paula Vazquez Valero" userId="80a35f83-ba07-4c48-bd51-9a1b0a985f54" providerId="ADAL" clId="{4AC9A115-271C-43B2-9378-1CAE66C43340}" dt="2022-03-04T14:09:43.026" v="6366" actId="47"/>
        <pc:sldMkLst>
          <pc:docMk/>
          <pc:sldMk cId="2339271347" sldId="805"/>
        </pc:sldMkLst>
        <pc:spChg chg="mod">
          <ac:chgData name="Paula Vazquez Valero" userId="80a35f83-ba07-4c48-bd51-9a1b0a985f54" providerId="ADAL" clId="{4AC9A115-271C-43B2-9378-1CAE66C43340}" dt="2022-03-04T12:51:12.075" v="4694" actId="20577"/>
          <ac:spMkLst>
            <pc:docMk/>
            <pc:sldMk cId="2339271347" sldId="805"/>
            <ac:spMk id="24" creationId="{AD2AEA52-278C-45D8-9A99-80CC149230D3}"/>
          </ac:spMkLst>
        </pc:spChg>
        <pc:spChg chg="del">
          <ac:chgData name="Paula Vazquez Valero" userId="80a35f83-ba07-4c48-bd51-9a1b0a985f54" providerId="ADAL" clId="{4AC9A115-271C-43B2-9378-1CAE66C43340}" dt="2022-03-04T12:50:29.289" v="4688" actId="478"/>
          <ac:spMkLst>
            <pc:docMk/>
            <pc:sldMk cId="2339271347" sldId="805"/>
            <ac:spMk id="30" creationId="{58D52A50-F91E-481A-922F-2464AF4CEFB2}"/>
          </ac:spMkLst>
        </pc:spChg>
        <pc:spChg chg="mod">
          <ac:chgData name="Paula Vazquez Valero" userId="80a35f83-ba07-4c48-bd51-9a1b0a985f54" providerId="ADAL" clId="{4AC9A115-271C-43B2-9378-1CAE66C43340}" dt="2022-03-04T12:51:48.537" v="4762" actId="14100"/>
          <ac:spMkLst>
            <pc:docMk/>
            <pc:sldMk cId="2339271347" sldId="805"/>
            <ac:spMk id="49" creationId="{0D4D942A-EB99-49DA-A1DD-3CB2BB5890B5}"/>
          </ac:spMkLst>
        </pc:spChg>
        <pc:spChg chg="add mod">
          <ac:chgData name="Paula Vazquez Valero" userId="80a35f83-ba07-4c48-bd51-9a1b0a985f54" providerId="ADAL" clId="{4AC9A115-271C-43B2-9378-1CAE66C43340}" dt="2022-03-04T12:51:35.301" v="4742" actId="20577"/>
          <ac:spMkLst>
            <pc:docMk/>
            <pc:sldMk cId="2339271347" sldId="805"/>
            <ac:spMk id="128" creationId="{2C3F049B-C0EA-4EFA-8B60-7988A92F0B5E}"/>
          </ac:spMkLst>
        </pc:spChg>
      </pc:sldChg>
      <pc:sldChg chg="addSp delSp modSp mod ord delAnim modAnim modNotesTx">
        <pc:chgData name="Paula Vazquez Valero" userId="80a35f83-ba07-4c48-bd51-9a1b0a985f54" providerId="ADAL" clId="{4AC9A115-271C-43B2-9378-1CAE66C43340}" dt="2022-03-04T11:04:18.320" v="937" actId="5793"/>
        <pc:sldMkLst>
          <pc:docMk/>
          <pc:sldMk cId="2924632232" sldId="814"/>
        </pc:sldMkLst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4" creationId="{88ABA626-35CA-4C4B-8DAB-D5BF6C302D24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5" creationId="{FE4690DD-D48D-4E5C-AB6F-85FADF82B128}"/>
          </ac:spMkLst>
        </pc:spChg>
        <pc:spChg chg="add del mod">
          <ac:chgData name="Paula Vazquez Valero" userId="80a35f83-ba07-4c48-bd51-9a1b0a985f54" providerId="ADAL" clId="{4AC9A115-271C-43B2-9378-1CAE66C43340}" dt="2022-03-04T10:44:01.535" v="222" actId="21"/>
          <ac:spMkLst>
            <pc:docMk/>
            <pc:sldMk cId="2924632232" sldId="814"/>
            <ac:spMk id="6" creationId="{88D477A3-C875-4FE2-B830-ED835BC21EC1}"/>
          </ac:spMkLst>
        </pc:spChg>
        <pc:spChg chg="add mod">
          <ac:chgData name="Paula Vazquez Valero" userId="80a35f83-ba07-4c48-bd51-9a1b0a985f54" providerId="ADAL" clId="{4AC9A115-271C-43B2-9378-1CAE66C43340}" dt="2022-03-04T10:51:50.265" v="352" actId="1076"/>
          <ac:spMkLst>
            <pc:docMk/>
            <pc:sldMk cId="2924632232" sldId="814"/>
            <ac:spMk id="8" creationId="{2F990CA2-DF66-4A44-85E4-BAB097286DFE}"/>
          </ac:spMkLst>
        </pc:spChg>
        <pc:spChg chg="add mod">
          <ac:chgData name="Paula Vazquez Valero" userId="80a35f83-ba07-4c48-bd51-9a1b0a985f54" providerId="ADAL" clId="{4AC9A115-271C-43B2-9378-1CAE66C43340}" dt="2022-03-04T10:58:54.371" v="374" actId="1036"/>
          <ac:spMkLst>
            <pc:docMk/>
            <pc:sldMk cId="2924632232" sldId="814"/>
            <ac:spMk id="37" creationId="{8D4BC204-956F-40DA-9311-6382628B4861}"/>
          </ac:spMkLst>
        </pc:spChg>
        <pc:spChg chg="add mod">
          <ac:chgData name="Paula Vazquez Valero" userId="80a35f83-ba07-4c48-bd51-9a1b0a985f54" providerId="ADAL" clId="{4AC9A115-271C-43B2-9378-1CAE66C43340}" dt="2022-03-04T10:51:50.265" v="352" actId="1076"/>
          <ac:spMkLst>
            <pc:docMk/>
            <pc:sldMk cId="2924632232" sldId="814"/>
            <ac:spMk id="40" creationId="{67E45D0A-9AE8-4EC7-8EC7-1E9BABA41867}"/>
          </ac:spMkLst>
        </pc:spChg>
        <pc:spChg chg="del">
          <ac:chgData name="Paula Vazquez Valero" userId="80a35f83-ba07-4c48-bd51-9a1b0a985f54" providerId="ADAL" clId="{4AC9A115-271C-43B2-9378-1CAE66C43340}" dt="2022-03-04T11:01:35.016" v="588" actId="478"/>
          <ac:spMkLst>
            <pc:docMk/>
            <pc:sldMk cId="2924632232" sldId="814"/>
            <ac:spMk id="43" creationId="{BECA045E-0F6B-49B3-A854-DBC3C7A62B0D}"/>
          </ac:spMkLst>
        </pc:spChg>
        <pc:spChg chg="del">
          <ac:chgData name="Paula Vazquez Valero" userId="80a35f83-ba07-4c48-bd51-9a1b0a985f54" providerId="ADAL" clId="{4AC9A115-271C-43B2-9378-1CAE66C43340}" dt="2022-03-04T11:01:35.016" v="588" actId="478"/>
          <ac:spMkLst>
            <pc:docMk/>
            <pc:sldMk cId="2924632232" sldId="814"/>
            <ac:spMk id="44" creationId="{942610AA-1330-41A7-B243-6D84B85D5A18}"/>
          </ac:spMkLst>
        </pc:spChg>
        <pc:spChg chg="del mod">
          <ac:chgData name="Paula Vazquez Valero" userId="80a35f83-ba07-4c48-bd51-9a1b0a985f54" providerId="ADAL" clId="{4AC9A115-271C-43B2-9378-1CAE66C43340}" dt="2022-03-04T11:01:35.016" v="588" actId="478"/>
          <ac:spMkLst>
            <pc:docMk/>
            <pc:sldMk cId="2924632232" sldId="814"/>
            <ac:spMk id="45" creationId="{E3FAE4DE-3041-4630-AB28-31EBAC92F8AD}"/>
          </ac:spMkLst>
        </pc:spChg>
        <pc:spChg chg="del">
          <ac:chgData name="Paula Vazquez Valero" userId="80a35f83-ba07-4c48-bd51-9a1b0a985f54" providerId="ADAL" clId="{4AC9A115-271C-43B2-9378-1CAE66C43340}" dt="2022-03-04T11:01:35.016" v="588" actId="478"/>
          <ac:spMkLst>
            <pc:docMk/>
            <pc:sldMk cId="2924632232" sldId="814"/>
            <ac:spMk id="46" creationId="{97F082CD-7A4A-4A11-8381-5A303962FAB5}"/>
          </ac:spMkLst>
        </pc:spChg>
        <pc:spChg chg="add mod">
          <ac:chgData name="Paula Vazquez Valero" userId="80a35f83-ba07-4c48-bd51-9a1b0a985f54" providerId="ADAL" clId="{4AC9A115-271C-43B2-9378-1CAE66C43340}" dt="2022-03-04T10:51:55.068" v="353" actId="1076"/>
          <ac:spMkLst>
            <pc:docMk/>
            <pc:sldMk cId="2924632232" sldId="814"/>
            <ac:spMk id="47" creationId="{D69BA47A-E567-4338-9D33-FAD13BF06230}"/>
          </ac:spMkLst>
        </pc:spChg>
        <pc:spChg chg="add mod">
          <ac:chgData name="Paula Vazquez Valero" userId="80a35f83-ba07-4c48-bd51-9a1b0a985f54" providerId="ADAL" clId="{4AC9A115-271C-43B2-9378-1CAE66C43340}" dt="2022-03-04T10:52:00.013" v="354" actId="1076"/>
          <ac:spMkLst>
            <pc:docMk/>
            <pc:sldMk cId="2924632232" sldId="814"/>
            <ac:spMk id="49" creationId="{61B274CC-E241-4D1B-A1C2-4806FD457BAB}"/>
          </ac:spMkLst>
        </pc:spChg>
        <pc:spChg chg="add mod">
          <ac:chgData name="Paula Vazquez Valero" userId="80a35f83-ba07-4c48-bd51-9a1b0a985f54" providerId="ADAL" clId="{4AC9A115-271C-43B2-9378-1CAE66C43340}" dt="2022-03-04T10:52:04.047" v="355" actId="1076"/>
          <ac:spMkLst>
            <pc:docMk/>
            <pc:sldMk cId="2924632232" sldId="814"/>
            <ac:spMk id="50" creationId="{0D9B429E-2AD0-490B-9125-0865172D38E6}"/>
          </ac:spMkLst>
        </pc:spChg>
        <pc:spChg chg="add mod">
          <ac:chgData name="Paula Vazquez Valero" userId="80a35f83-ba07-4c48-bd51-9a1b0a985f54" providerId="ADAL" clId="{4AC9A115-271C-43B2-9378-1CAE66C43340}" dt="2022-03-04T10:52:08.517" v="356" actId="1076"/>
          <ac:spMkLst>
            <pc:docMk/>
            <pc:sldMk cId="2924632232" sldId="814"/>
            <ac:spMk id="51" creationId="{F226A182-762E-48B9-A42A-F90169E25B41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53" creationId="{811569FC-AB2B-4C48-9AEF-559DB7D87BB8}"/>
          </ac:spMkLst>
        </pc:spChg>
        <pc:spChg chg="del">
          <ac:chgData name="Paula Vazquez Valero" userId="80a35f83-ba07-4c48-bd51-9a1b0a985f54" providerId="ADAL" clId="{4AC9A115-271C-43B2-9378-1CAE66C43340}" dt="2022-03-04T10:44:10.698" v="225" actId="478"/>
          <ac:spMkLst>
            <pc:docMk/>
            <pc:sldMk cId="2924632232" sldId="814"/>
            <ac:spMk id="54" creationId="{99E412EB-3A73-4DD9-B019-9EA4A3793E65}"/>
          </ac:spMkLst>
        </pc:spChg>
        <pc:spChg chg="del">
          <ac:chgData name="Paula Vazquez Valero" userId="80a35f83-ba07-4c48-bd51-9a1b0a985f54" providerId="ADAL" clId="{4AC9A115-271C-43B2-9378-1CAE66C43340}" dt="2022-03-04T10:44:10.698" v="225" actId="478"/>
          <ac:spMkLst>
            <pc:docMk/>
            <pc:sldMk cId="2924632232" sldId="814"/>
            <ac:spMk id="55" creationId="{C203351E-D82A-4349-8F42-06B9ADE70727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56" creationId="{9A190BA4-1C68-495A-A604-F84D853C7054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57" creationId="{5634C30F-AA74-4B05-83C2-B5C2F9CE3564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58" creationId="{2A64FC68-F5A9-4C89-A25A-624687A6C1DB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59" creationId="{DC114D0D-020E-4672-9B9C-ED910B2D4FB6}"/>
          </ac:spMkLst>
        </pc:spChg>
        <pc:spChg chg="del">
          <ac:chgData name="Paula Vazquez Valero" userId="80a35f83-ba07-4c48-bd51-9a1b0a985f54" providerId="ADAL" clId="{4AC9A115-271C-43B2-9378-1CAE66C43340}" dt="2022-03-04T10:44:12.699" v="226" actId="478"/>
          <ac:spMkLst>
            <pc:docMk/>
            <pc:sldMk cId="2924632232" sldId="814"/>
            <ac:spMk id="60" creationId="{017CBFAE-46D4-4FC2-BD25-39DC5CF33402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61" creationId="{5FCA03B2-AA56-4301-BCE1-B049F382605E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62" creationId="{1487B30E-EC84-4913-A648-C2F10BF37884}"/>
          </ac:spMkLst>
        </pc:spChg>
        <pc:spChg chg="del">
          <ac:chgData name="Paula Vazquez Valero" userId="80a35f83-ba07-4c48-bd51-9a1b0a985f54" providerId="ADAL" clId="{4AC9A115-271C-43B2-9378-1CAE66C43340}" dt="2022-03-04T10:44:10.698" v="225" actId="478"/>
          <ac:spMkLst>
            <pc:docMk/>
            <pc:sldMk cId="2924632232" sldId="814"/>
            <ac:spMk id="63" creationId="{562E9F4B-B8EE-41B2-99CD-4A8A5D0336FB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64" creationId="{A87A6B5B-1A67-45F7-A088-139073A5C8C7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65" creationId="{7E0EF043-13C2-4CAD-A4FA-7DE0682C2461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66" creationId="{A4F86DC3-91CE-4642-A70F-DDBAC533A638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70" creationId="{560F2879-160E-4797-AC0F-AAED8A5B89F6}"/>
          </ac:spMkLst>
        </pc:spChg>
        <pc:spChg chg="del">
          <ac:chgData name="Paula Vazquez Valero" userId="80a35f83-ba07-4c48-bd51-9a1b0a985f54" providerId="ADAL" clId="{4AC9A115-271C-43B2-9378-1CAE66C43340}" dt="2022-03-04T10:44:04.518" v="224" actId="478"/>
          <ac:spMkLst>
            <pc:docMk/>
            <pc:sldMk cId="2924632232" sldId="814"/>
            <ac:spMk id="71" creationId="{A8D63593-CB7F-48F2-A928-AC3BAE8F0F0E}"/>
          </ac:spMkLst>
        </pc:spChg>
        <pc:spChg chg="add mod">
          <ac:chgData name="Paula Vazquez Valero" userId="80a35f83-ba07-4c48-bd51-9a1b0a985f54" providerId="ADAL" clId="{4AC9A115-271C-43B2-9378-1CAE66C43340}" dt="2022-03-04T11:01:35.295" v="589"/>
          <ac:spMkLst>
            <pc:docMk/>
            <pc:sldMk cId="2924632232" sldId="814"/>
            <ac:spMk id="72" creationId="{0641099B-08CC-437B-A2D0-09375A8B1E91}"/>
          </ac:spMkLst>
        </pc:spChg>
        <pc:spChg chg="add mod">
          <ac:chgData name="Paula Vazquez Valero" userId="80a35f83-ba07-4c48-bd51-9a1b0a985f54" providerId="ADAL" clId="{4AC9A115-271C-43B2-9378-1CAE66C43340}" dt="2022-03-04T11:01:35.295" v="589"/>
          <ac:spMkLst>
            <pc:docMk/>
            <pc:sldMk cId="2924632232" sldId="814"/>
            <ac:spMk id="73" creationId="{C765A29D-91F4-40DB-B64C-4FDD8DA70858}"/>
          </ac:spMkLst>
        </pc:spChg>
        <pc:spChg chg="add mod">
          <ac:chgData name="Paula Vazquez Valero" userId="80a35f83-ba07-4c48-bd51-9a1b0a985f54" providerId="ADAL" clId="{4AC9A115-271C-43B2-9378-1CAE66C43340}" dt="2022-03-04T11:01:35.295" v="589"/>
          <ac:spMkLst>
            <pc:docMk/>
            <pc:sldMk cId="2924632232" sldId="814"/>
            <ac:spMk id="75" creationId="{83FF2119-5A9D-401A-ADA2-17072335E293}"/>
          </ac:spMkLst>
        </pc:spChg>
        <pc:spChg chg="add mod">
          <ac:chgData name="Paula Vazquez Valero" userId="80a35f83-ba07-4c48-bd51-9a1b0a985f54" providerId="ADAL" clId="{4AC9A115-271C-43B2-9378-1CAE66C43340}" dt="2022-03-04T11:01:35.295" v="589"/>
          <ac:spMkLst>
            <pc:docMk/>
            <pc:sldMk cId="2924632232" sldId="814"/>
            <ac:spMk id="77" creationId="{597B022E-4F4D-460C-94D2-85E8BF06DC80}"/>
          </ac:spMkLst>
        </pc:spChg>
        <pc:picChg chg="add mod">
          <ac:chgData name="Paula Vazquez Valero" userId="80a35f83-ba07-4c48-bd51-9a1b0a985f54" providerId="ADAL" clId="{4AC9A115-271C-43B2-9378-1CAE66C43340}" dt="2022-03-04T10:57:38.791" v="358" actId="1076"/>
          <ac:picMkLst>
            <pc:docMk/>
            <pc:sldMk cId="2924632232" sldId="814"/>
            <ac:picMk id="52" creationId="{C13E1986-6630-4D4B-B16B-ADC6BA38F423}"/>
          </ac:picMkLst>
        </pc:picChg>
        <pc:picChg chg="del">
          <ac:chgData name="Paula Vazquez Valero" userId="80a35f83-ba07-4c48-bd51-9a1b0a985f54" providerId="ADAL" clId="{4AC9A115-271C-43B2-9378-1CAE66C43340}" dt="2022-03-04T10:44:02.748" v="223" actId="478"/>
          <ac:picMkLst>
            <pc:docMk/>
            <pc:sldMk cId="2924632232" sldId="814"/>
            <ac:picMk id="80" creationId="{93F9726C-6D20-4A74-9975-92A8D5E29413}"/>
          </ac:picMkLst>
        </pc:picChg>
        <pc:picChg chg="del">
          <ac:chgData name="Paula Vazquez Valero" userId="80a35f83-ba07-4c48-bd51-9a1b0a985f54" providerId="ADAL" clId="{4AC9A115-271C-43B2-9378-1CAE66C43340}" dt="2022-03-04T10:43:57.790" v="221" actId="478"/>
          <ac:picMkLst>
            <pc:docMk/>
            <pc:sldMk cId="2924632232" sldId="814"/>
            <ac:picMk id="1026" creationId="{74E26509-27A2-4C7D-B87F-E1EA3C4F14D0}"/>
          </ac:picMkLst>
        </pc:picChg>
        <pc:picChg chg="add mod">
          <ac:chgData name="Paula Vazquez Valero" userId="80a35f83-ba07-4c48-bd51-9a1b0a985f54" providerId="ADAL" clId="{4AC9A115-271C-43B2-9378-1CAE66C43340}" dt="2022-03-04T10:58:56.015" v="379" actId="1036"/>
          <ac:picMkLst>
            <pc:docMk/>
            <pc:sldMk cId="2924632232" sldId="814"/>
            <ac:picMk id="3074" creationId="{8FE49EF8-EAC3-421E-A4AD-DF2589E6FC38}"/>
          </ac:picMkLst>
        </pc:picChg>
        <pc:picChg chg="add mod">
          <ac:chgData name="Paula Vazquez Valero" userId="80a35f83-ba07-4c48-bd51-9a1b0a985f54" providerId="ADAL" clId="{4AC9A115-271C-43B2-9378-1CAE66C43340}" dt="2022-03-04T10:51:55.068" v="353" actId="1076"/>
          <ac:picMkLst>
            <pc:docMk/>
            <pc:sldMk cId="2924632232" sldId="814"/>
            <ac:picMk id="3076" creationId="{815D106F-87EC-41D4-A2F6-FC90F3988B91}"/>
          </ac:picMkLst>
        </pc:picChg>
        <pc:picChg chg="add mod">
          <ac:chgData name="Paula Vazquez Valero" userId="80a35f83-ba07-4c48-bd51-9a1b0a985f54" providerId="ADAL" clId="{4AC9A115-271C-43B2-9378-1CAE66C43340}" dt="2022-03-04T11:03:10.263" v="907" actId="14100"/>
          <ac:picMkLst>
            <pc:docMk/>
            <pc:sldMk cId="2924632232" sldId="814"/>
            <ac:picMk id="3078" creationId="{7778C2F3-B20C-4619-8355-EBB1A4BA9835}"/>
          </ac:picMkLst>
        </pc:picChg>
        <pc:picChg chg="add mod">
          <ac:chgData name="Paula Vazquez Valero" userId="80a35f83-ba07-4c48-bd51-9a1b0a985f54" providerId="ADAL" clId="{4AC9A115-271C-43B2-9378-1CAE66C43340}" dt="2022-03-04T10:52:00.013" v="354" actId="1076"/>
          <ac:picMkLst>
            <pc:docMk/>
            <pc:sldMk cId="2924632232" sldId="814"/>
            <ac:picMk id="3080" creationId="{0F38D257-953F-411D-92D2-23B57C8BD987}"/>
          </ac:picMkLst>
        </pc:picChg>
        <pc:picChg chg="add mod">
          <ac:chgData name="Paula Vazquez Valero" userId="80a35f83-ba07-4c48-bd51-9a1b0a985f54" providerId="ADAL" clId="{4AC9A115-271C-43B2-9378-1CAE66C43340}" dt="2022-03-04T10:52:04.047" v="355" actId="1076"/>
          <ac:picMkLst>
            <pc:docMk/>
            <pc:sldMk cId="2924632232" sldId="814"/>
            <ac:picMk id="3082" creationId="{22452271-C2B5-42B7-B0AD-76FAEAE74BBB}"/>
          </ac:picMkLst>
        </pc:picChg>
        <pc:picChg chg="add del">
          <ac:chgData name="Paula Vazquez Valero" userId="80a35f83-ba07-4c48-bd51-9a1b0a985f54" providerId="ADAL" clId="{4AC9A115-271C-43B2-9378-1CAE66C43340}" dt="2022-03-04T10:58:12.241" v="360" actId="478"/>
          <ac:picMkLst>
            <pc:docMk/>
            <pc:sldMk cId="2924632232" sldId="814"/>
            <ac:picMk id="3084" creationId="{F5702D7B-3E1E-45C1-97C7-A57495FDC228}"/>
          </ac:picMkLst>
        </pc:picChg>
        <pc:picChg chg="add mod">
          <ac:chgData name="Paula Vazquez Valero" userId="80a35f83-ba07-4c48-bd51-9a1b0a985f54" providerId="ADAL" clId="{4AC9A115-271C-43B2-9378-1CAE66C43340}" dt="2022-03-04T10:58:48.370" v="365" actId="1076"/>
          <ac:picMkLst>
            <pc:docMk/>
            <pc:sldMk cId="2924632232" sldId="814"/>
            <ac:picMk id="3086" creationId="{66CEF183-24F3-46DD-A834-E1F19B70C37E}"/>
          </ac:picMkLst>
        </pc:picChg>
        <pc:cxnChg chg="del">
          <ac:chgData name="Paula Vazquez Valero" userId="80a35f83-ba07-4c48-bd51-9a1b0a985f54" providerId="ADAL" clId="{4AC9A115-271C-43B2-9378-1CAE66C43340}" dt="2022-03-04T10:44:10.698" v="225" actId="478"/>
          <ac:cxnSpMkLst>
            <pc:docMk/>
            <pc:sldMk cId="2924632232" sldId="814"/>
            <ac:cxnSpMk id="7" creationId="{2EC2A30A-411D-49F9-998C-0CBEF4AEC69C}"/>
          </ac:cxnSpMkLst>
        </pc:cxnChg>
        <pc:cxnChg chg="del">
          <ac:chgData name="Paula Vazquez Valero" userId="80a35f83-ba07-4c48-bd51-9a1b0a985f54" providerId="ADAL" clId="{4AC9A115-271C-43B2-9378-1CAE66C43340}" dt="2022-03-04T10:44:04.518" v="224" actId="478"/>
          <ac:cxnSpMkLst>
            <pc:docMk/>
            <pc:sldMk cId="2924632232" sldId="814"/>
            <ac:cxnSpMk id="67" creationId="{DE56D432-63FA-4697-86FF-01212BAF5C2A}"/>
          </ac:cxnSpMkLst>
        </pc:cxnChg>
        <pc:cxnChg chg="del mod">
          <ac:chgData name="Paula Vazquez Valero" userId="80a35f83-ba07-4c48-bd51-9a1b0a985f54" providerId="ADAL" clId="{4AC9A115-271C-43B2-9378-1CAE66C43340}" dt="2022-03-04T10:44:04.518" v="224" actId="478"/>
          <ac:cxnSpMkLst>
            <pc:docMk/>
            <pc:sldMk cId="2924632232" sldId="814"/>
            <ac:cxnSpMk id="68" creationId="{B4EB8CC9-1AA0-4904-98A7-18CE510C0AD2}"/>
          </ac:cxnSpMkLst>
        </pc:cxnChg>
        <pc:cxnChg chg="del mod">
          <ac:chgData name="Paula Vazquez Valero" userId="80a35f83-ba07-4c48-bd51-9a1b0a985f54" providerId="ADAL" clId="{4AC9A115-271C-43B2-9378-1CAE66C43340}" dt="2022-03-04T10:44:04.518" v="224" actId="478"/>
          <ac:cxnSpMkLst>
            <pc:docMk/>
            <pc:sldMk cId="2924632232" sldId="814"/>
            <ac:cxnSpMk id="69" creationId="{F56B71E7-F92F-4B8F-ACE1-D1EF9CABA3F8}"/>
          </ac:cxnSpMkLst>
        </pc:cxnChg>
        <pc:cxnChg chg="del">
          <ac:chgData name="Paula Vazquez Valero" userId="80a35f83-ba07-4c48-bd51-9a1b0a985f54" providerId="ADAL" clId="{4AC9A115-271C-43B2-9378-1CAE66C43340}" dt="2022-03-04T10:44:04.518" v="224" actId="478"/>
          <ac:cxnSpMkLst>
            <pc:docMk/>
            <pc:sldMk cId="2924632232" sldId="814"/>
            <ac:cxnSpMk id="74" creationId="{9D6302DB-A107-42E7-90DC-5FC2769A3014}"/>
          </ac:cxnSpMkLst>
        </pc:cxnChg>
        <pc:cxnChg chg="del">
          <ac:chgData name="Paula Vazquez Valero" userId="80a35f83-ba07-4c48-bd51-9a1b0a985f54" providerId="ADAL" clId="{4AC9A115-271C-43B2-9378-1CAE66C43340}" dt="2022-03-04T10:44:04.518" v="224" actId="478"/>
          <ac:cxnSpMkLst>
            <pc:docMk/>
            <pc:sldMk cId="2924632232" sldId="814"/>
            <ac:cxnSpMk id="76" creationId="{33F57A8E-F808-44C7-95DC-015566BD4E48}"/>
          </ac:cxnSpMkLst>
        </pc:cxnChg>
      </pc:sldChg>
      <pc:sldChg chg="del">
        <pc:chgData name="Paula Vazquez Valero" userId="80a35f83-ba07-4c48-bd51-9a1b0a985f54" providerId="ADAL" clId="{4AC9A115-271C-43B2-9378-1CAE66C43340}" dt="2022-03-04T11:03:27.002" v="913" actId="47"/>
        <pc:sldMkLst>
          <pc:docMk/>
          <pc:sldMk cId="3851007177" sldId="816"/>
        </pc:sldMkLst>
      </pc:sldChg>
      <pc:sldChg chg="del">
        <pc:chgData name="Paula Vazquez Valero" userId="80a35f83-ba07-4c48-bd51-9a1b0a985f54" providerId="ADAL" clId="{4AC9A115-271C-43B2-9378-1CAE66C43340}" dt="2022-03-04T11:12:54.433" v="938" actId="47"/>
        <pc:sldMkLst>
          <pc:docMk/>
          <pc:sldMk cId="3690213538" sldId="817"/>
        </pc:sldMkLst>
      </pc:sldChg>
      <pc:sldChg chg="add del">
        <pc:chgData name="Paula Vazquez Valero" userId="80a35f83-ba07-4c48-bd51-9a1b0a985f54" providerId="ADAL" clId="{4AC9A115-271C-43B2-9378-1CAE66C43340}" dt="2022-03-04T11:13:07.990" v="945"/>
        <pc:sldMkLst>
          <pc:docMk/>
          <pc:sldMk cId="902016536" sldId="819"/>
        </pc:sldMkLst>
      </pc:sldChg>
      <pc:sldChg chg="add del">
        <pc:chgData name="Paula Vazquez Valero" userId="80a35f83-ba07-4c48-bd51-9a1b0a985f54" providerId="ADAL" clId="{4AC9A115-271C-43B2-9378-1CAE66C43340}" dt="2022-03-04T11:12:57.268" v="941" actId="2696"/>
        <pc:sldMkLst>
          <pc:docMk/>
          <pc:sldMk cId="1058120621" sldId="819"/>
        </pc:sldMkLst>
      </pc:sldChg>
      <pc:sldChg chg="addSp delSp modSp mod delAnim modAnim modNotesTx">
        <pc:chgData name="Paula Vazquez Valero" userId="80a35f83-ba07-4c48-bd51-9a1b0a985f54" providerId="ADAL" clId="{4AC9A115-271C-43B2-9378-1CAE66C43340}" dt="2022-03-04T14:26:04.438" v="6698"/>
        <pc:sldMkLst>
          <pc:docMk/>
          <pc:sldMk cId="1714002662" sldId="821"/>
        </pc:sldMkLst>
        <pc:spChg chg="add del mod">
          <ac:chgData name="Paula Vazquez Valero" userId="80a35f83-ba07-4c48-bd51-9a1b0a985f54" providerId="ADAL" clId="{4AC9A115-271C-43B2-9378-1CAE66C43340}" dt="2022-03-04T11:27:33.334" v="1143" actId="1038"/>
          <ac:spMkLst>
            <pc:docMk/>
            <pc:sldMk cId="1714002662" sldId="821"/>
            <ac:spMk id="2" creationId="{9E5D7D67-0354-4144-9687-63666CDEA2E4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7" creationId="{697436B5-E90F-4D5D-B7BD-8635207E2DC4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8" creationId="{57CFACC9-283E-41A5-8D9E-2CE501D467A8}"/>
          </ac:spMkLst>
        </pc:spChg>
        <pc:spChg chg="add del mod">
          <ac:chgData name="Paula Vazquez Valero" userId="80a35f83-ba07-4c48-bd51-9a1b0a985f54" providerId="ADAL" clId="{4AC9A115-271C-43B2-9378-1CAE66C43340}" dt="2022-03-04T11:27:30.395" v="1129" actId="478"/>
          <ac:spMkLst>
            <pc:docMk/>
            <pc:sldMk cId="1714002662" sldId="821"/>
            <ac:spMk id="11" creationId="{7C1F117C-7328-4759-BDC3-949C20DBD048}"/>
          </ac:spMkLst>
        </pc:spChg>
        <pc:spChg chg="add mod">
          <ac:chgData name="Paula Vazquez Valero" userId="80a35f83-ba07-4c48-bd51-9a1b0a985f54" providerId="ADAL" clId="{4AC9A115-271C-43B2-9378-1CAE66C43340}" dt="2022-03-04T11:49:35.700" v="1808" actId="688"/>
          <ac:spMkLst>
            <pc:docMk/>
            <pc:sldMk cId="1714002662" sldId="821"/>
            <ac:spMk id="12" creationId="{00576C5C-89EE-4C92-993B-8CECEF1F78E5}"/>
          </ac:spMkLst>
        </pc:spChg>
        <pc:spChg chg="del">
          <ac:chgData name="Paula Vazquez Valero" userId="80a35f83-ba07-4c48-bd51-9a1b0a985f54" providerId="ADAL" clId="{4AC9A115-271C-43B2-9378-1CAE66C43340}" dt="2022-03-04T11:48:03.425" v="1710" actId="478"/>
          <ac:spMkLst>
            <pc:docMk/>
            <pc:sldMk cId="1714002662" sldId="821"/>
            <ac:spMk id="17" creationId="{2A770FBD-DE2D-40A7-8043-46B21E53DC45}"/>
          </ac:spMkLst>
        </pc:spChg>
        <pc:spChg chg="add mod">
          <ac:chgData name="Paula Vazquez Valero" userId="80a35f83-ba07-4c48-bd51-9a1b0a985f54" providerId="ADAL" clId="{4AC9A115-271C-43B2-9378-1CAE66C43340}" dt="2022-03-04T11:46:07.364" v="1607"/>
          <ac:spMkLst>
            <pc:docMk/>
            <pc:sldMk cId="1714002662" sldId="821"/>
            <ac:spMk id="18" creationId="{20A8F028-03CC-4649-9DDE-A48B094C01CC}"/>
          </ac:spMkLst>
        </pc:spChg>
        <pc:spChg chg="add mod">
          <ac:chgData name="Paula Vazquez Valero" userId="80a35f83-ba07-4c48-bd51-9a1b0a985f54" providerId="ADAL" clId="{4AC9A115-271C-43B2-9378-1CAE66C43340}" dt="2022-03-04T11:47:46.241" v="1707" actId="1035"/>
          <ac:spMkLst>
            <pc:docMk/>
            <pc:sldMk cId="1714002662" sldId="821"/>
            <ac:spMk id="19" creationId="{D629DC68-8F97-490F-9723-AB0BE3AAF2C6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27" creationId="{6F9502CE-961C-450B-9BA7-3E7379248A6C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28" creationId="{F46FA35C-536B-486B-8E81-47AD5C275A77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29" creationId="{B1CC939F-69B4-4F16-867E-B481E98CB77E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30" creationId="{31000A25-AC95-433F-98F1-7A2DB55CD2F6}"/>
          </ac:spMkLst>
        </pc:spChg>
        <pc:spChg chg="mod">
          <ac:chgData name="Paula Vazquez Valero" userId="80a35f83-ba07-4c48-bd51-9a1b0a985f54" providerId="ADAL" clId="{4AC9A115-271C-43B2-9378-1CAE66C43340}" dt="2022-03-04T11:48:23.694" v="1768" actId="14100"/>
          <ac:spMkLst>
            <pc:docMk/>
            <pc:sldMk cId="1714002662" sldId="821"/>
            <ac:spMk id="32" creationId="{D50938AC-BAE2-467A-BD8F-518636C38A01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33" creationId="{1E71013C-592F-478E-B760-549A4C7F42B2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34" creationId="{39C0BF2F-66AC-482F-80A2-ACCF7A8CFFB3}"/>
          </ac:spMkLst>
        </pc:spChg>
        <pc:spChg chg="add mod">
          <ac:chgData name="Paula Vazquez Valero" userId="80a35f83-ba07-4c48-bd51-9a1b0a985f54" providerId="ADAL" clId="{4AC9A115-271C-43B2-9378-1CAE66C43340}" dt="2022-03-04T11:42:41.276" v="1473" actId="571"/>
          <ac:spMkLst>
            <pc:docMk/>
            <pc:sldMk cId="1714002662" sldId="821"/>
            <ac:spMk id="36" creationId="{6FF5D016-8005-4A2D-B171-EE566BDE494C}"/>
          </ac:spMkLst>
        </pc:spChg>
        <pc:spChg chg="add mod">
          <ac:chgData name="Paula Vazquez Valero" userId="80a35f83-ba07-4c48-bd51-9a1b0a985f54" providerId="ADAL" clId="{4AC9A115-271C-43B2-9378-1CAE66C43340}" dt="2022-03-04T11:42:41.276" v="1473" actId="571"/>
          <ac:spMkLst>
            <pc:docMk/>
            <pc:sldMk cId="1714002662" sldId="821"/>
            <ac:spMk id="37" creationId="{A3296EFF-F065-4635-876B-D69C49E564B6}"/>
          </ac:spMkLst>
        </pc:spChg>
        <pc:spChg chg="add del mod">
          <ac:chgData name="Paula Vazquez Valero" userId="80a35f83-ba07-4c48-bd51-9a1b0a985f54" providerId="ADAL" clId="{4AC9A115-271C-43B2-9378-1CAE66C43340}" dt="2022-03-04T11:42:41.061" v="1472"/>
          <ac:spMkLst>
            <pc:docMk/>
            <pc:sldMk cId="1714002662" sldId="821"/>
            <ac:spMk id="39" creationId="{FDD9EDCD-8D19-4BC3-94F0-0F5AE2343322}"/>
          </ac:spMkLst>
        </pc:spChg>
        <pc:spChg chg="add del mod">
          <ac:chgData name="Paula Vazquez Valero" userId="80a35f83-ba07-4c48-bd51-9a1b0a985f54" providerId="ADAL" clId="{4AC9A115-271C-43B2-9378-1CAE66C43340}" dt="2022-03-04T11:42:41.061" v="1472"/>
          <ac:spMkLst>
            <pc:docMk/>
            <pc:sldMk cId="1714002662" sldId="821"/>
            <ac:spMk id="40" creationId="{AC3D9C8B-EE69-43A5-99A1-444AD0CF5901}"/>
          </ac:spMkLst>
        </pc:spChg>
        <pc:spChg chg="add del mod">
          <ac:chgData name="Paula Vazquez Valero" userId="80a35f83-ba07-4c48-bd51-9a1b0a985f54" providerId="ADAL" clId="{4AC9A115-271C-43B2-9378-1CAE66C43340}" dt="2022-03-04T11:42:43.680" v="1475"/>
          <ac:spMkLst>
            <pc:docMk/>
            <pc:sldMk cId="1714002662" sldId="821"/>
            <ac:spMk id="42" creationId="{385D41D5-2E4A-4F04-94C2-C4A013D439E0}"/>
          </ac:spMkLst>
        </pc:spChg>
        <pc:spChg chg="add del mod">
          <ac:chgData name="Paula Vazquez Valero" userId="80a35f83-ba07-4c48-bd51-9a1b0a985f54" providerId="ADAL" clId="{4AC9A115-271C-43B2-9378-1CAE66C43340}" dt="2022-03-04T11:42:43.680" v="1475"/>
          <ac:spMkLst>
            <pc:docMk/>
            <pc:sldMk cId="1714002662" sldId="821"/>
            <ac:spMk id="43" creationId="{A4227FC4-FDF4-4D46-8AD8-1D6D2700F221}"/>
          </ac:spMkLst>
        </pc:spChg>
        <pc:spChg chg="add del mod">
          <ac:chgData name="Paula Vazquez Valero" userId="80a35f83-ba07-4c48-bd51-9a1b0a985f54" providerId="ADAL" clId="{4AC9A115-271C-43B2-9378-1CAE66C43340}" dt="2022-03-04T11:42:47.190" v="1477"/>
          <ac:spMkLst>
            <pc:docMk/>
            <pc:sldMk cId="1714002662" sldId="821"/>
            <ac:spMk id="44" creationId="{34200F4A-C7FA-402A-82DF-918A859E55C1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45" creationId="{3083FDAC-13ED-48ED-926A-214F22E0FDF3}"/>
          </ac:spMkLst>
        </pc:spChg>
        <pc:spChg chg="add mod">
          <ac:chgData name="Paula Vazquez Valero" userId="80a35f83-ba07-4c48-bd51-9a1b0a985f54" providerId="ADAL" clId="{4AC9A115-271C-43B2-9378-1CAE66C43340}" dt="2022-03-04T14:25:21.985" v="6511" actId="1038"/>
          <ac:spMkLst>
            <pc:docMk/>
            <pc:sldMk cId="1714002662" sldId="821"/>
            <ac:spMk id="46" creationId="{039DF18A-B16D-4249-8F46-9BD2241E1615}"/>
          </ac:spMkLst>
        </pc:spChg>
        <pc:spChg chg="mod">
          <ac:chgData name="Paula Vazquez Valero" userId="80a35f83-ba07-4c48-bd51-9a1b0a985f54" providerId="ADAL" clId="{4AC9A115-271C-43B2-9378-1CAE66C43340}" dt="2022-03-04T11:44:38.317" v="1528" actId="20577"/>
          <ac:spMkLst>
            <pc:docMk/>
            <pc:sldMk cId="1714002662" sldId="821"/>
            <ac:spMk id="47" creationId="{8840D5F0-D902-4E58-86DE-F3C26A0C4DBD}"/>
          </ac:spMkLst>
        </pc:spChg>
        <pc:spChg chg="add del mod">
          <ac:chgData name="Paula Vazquez Valero" userId="80a35f83-ba07-4c48-bd51-9a1b0a985f54" providerId="ADAL" clId="{4AC9A115-271C-43B2-9378-1CAE66C43340}" dt="2022-03-04T11:45:18.344" v="1555"/>
          <ac:spMkLst>
            <pc:docMk/>
            <pc:sldMk cId="1714002662" sldId="821"/>
            <ac:spMk id="48" creationId="{F57B6483-32E2-4911-A4DB-8F947128C8A4}"/>
          </ac:spMkLst>
        </pc:spChg>
        <pc:spChg chg="add del mod">
          <ac:chgData name="Paula Vazquez Valero" userId="80a35f83-ba07-4c48-bd51-9a1b0a985f54" providerId="ADAL" clId="{4AC9A115-271C-43B2-9378-1CAE66C43340}" dt="2022-03-04T11:45:18.344" v="1555"/>
          <ac:spMkLst>
            <pc:docMk/>
            <pc:sldMk cId="1714002662" sldId="821"/>
            <ac:spMk id="49" creationId="{7F675014-D622-465C-BF84-8678F1A4A6E5}"/>
          </ac:spMkLst>
        </pc:spChg>
        <pc:spChg chg="add del mod">
          <ac:chgData name="Paula Vazquez Valero" userId="80a35f83-ba07-4c48-bd51-9a1b0a985f54" providerId="ADAL" clId="{4AC9A115-271C-43B2-9378-1CAE66C43340}" dt="2022-03-04T11:45:18.344" v="1555"/>
          <ac:spMkLst>
            <pc:docMk/>
            <pc:sldMk cId="1714002662" sldId="821"/>
            <ac:spMk id="50" creationId="{6B8C975F-C43D-4EA1-89A4-14547329DB93}"/>
          </ac:spMkLst>
        </pc:spChg>
        <pc:spChg chg="del">
          <ac:chgData name="Paula Vazquez Valero" userId="80a35f83-ba07-4c48-bd51-9a1b0a985f54" providerId="ADAL" clId="{4AC9A115-271C-43B2-9378-1CAE66C43340}" dt="2022-03-04T11:13:02.348" v="943" actId="478"/>
          <ac:spMkLst>
            <pc:docMk/>
            <pc:sldMk cId="1714002662" sldId="821"/>
            <ac:spMk id="51" creationId="{719BAEFC-0D1C-45E6-8CA9-7E0429E58CCD}"/>
          </ac:spMkLst>
        </pc:spChg>
        <pc:spChg chg="add mod">
          <ac:chgData name="Paula Vazquez Valero" userId="80a35f83-ba07-4c48-bd51-9a1b0a985f54" providerId="ADAL" clId="{4AC9A115-271C-43B2-9378-1CAE66C43340}" dt="2022-03-04T11:45:24.773" v="1557" actId="1076"/>
          <ac:spMkLst>
            <pc:docMk/>
            <pc:sldMk cId="1714002662" sldId="821"/>
            <ac:spMk id="52" creationId="{EF6565D8-D99B-4908-B000-9775294C3180}"/>
          </ac:spMkLst>
        </pc:spChg>
        <pc:spChg chg="add mod">
          <ac:chgData name="Paula Vazquez Valero" userId="80a35f83-ba07-4c48-bd51-9a1b0a985f54" providerId="ADAL" clId="{4AC9A115-271C-43B2-9378-1CAE66C43340}" dt="2022-03-04T11:45:24.773" v="1557" actId="1076"/>
          <ac:spMkLst>
            <pc:docMk/>
            <pc:sldMk cId="1714002662" sldId="821"/>
            <ac:spMk id="53" creationId="{F5E596EF-167C-456B-AFB8-FA0F8D823B37}"/>
          </ac:spMkLst>
        </pc:spChg>
        <pc:spChg chg="add mod">
          <ac:chgData name="Paula Vazquez Valero" userId="80a35f83-ba07-4c48-bd51-9a1b0a985f54" providerId="ADAL" clId="{4AC9A115-271C-43B2-9378-1CAE66C43340}" dt="2022-03-04T11:45:24.773" v="1557" actId="1076"/>
          <ac:spMkLst>
            <pc:docMk/>
            <pc:sldMk cId="1714002662" sldId="821"/>
            <ac:spMk id="54" creationId="{FF0DD5EF-C650-44DE-9D90-989874BCE879}"/>
          </ac:spMkLst>
        </pc:spChg>
        <pc:spChg chg="add mod">
          <ac:chgData name="Paula Vazquez Valero" userId="80a35f83-ba07-4c48-bd51-9a1b0a985f54" providerId="ADAL" clId="{4AC9A115-271C-43B2-9378-1CAE66C43340}" dt="2022-03-04T11:46:20.304" v="1624" actId="1037"/>
          <ac:spMkLst>
            <pc:docMk/>
            <pc:sldMk cId="1714002662" sldId="821"/>
            <ac:spMk id="55" creationId="{187B1DED-CB20-439F-8443-9FE3E8460B8A}"/>
          </ac:spMkLst>
        </pc:spChg>
        <pc:spChg chg="add mod">
          <ac:chgData name="Paula Vazquez Valero" userId="80a35f83-ba07-4c48-bd51-9a1b0a985f54" providerId="ADAL" clId="{4AC9A115-271C-43B2-9378-1CAE66C43340}" dt="2022-03-04T11:46:25.624" v="1630" actId="1076"/>
          <ac:spMkLst>
            <pc:docMk/>
            <pc:sldMk cId="1714002662" sldId="821"/>
            <ac:spMk id="56" creationId="{0CEE49C7-105F-4337-892C-FC00CA99F084}"/>
          </ac:spMkLst>
        </pc:spChg>
        <pc:spChg chg="add mod">
          <ac:chgData name="Paula Vazquez Valero" userId="80a35f83-ba07-4c48-bd51-9a1b0a985f54" providerId="ADAL" clId="{4AC9A115-271C-43B2-9378-1CAE66C43340}" dt="2022-03-04T14:22:54.939" v="6397" actId="1076"/>
          <ac:spMkLst>
            <pc:docMk/>
            <pc:sldMk cId="1714002662" sldId="821"/>
            <ac:spMk id="57" creationId="{9660A972-93E8-4C17-8914-96415C3573FF}"/>
          </ac:spMkLst>
        </pc:spChg>
        <pc:spChg chg="add mod">
          <ac:chgData name="Paula Vazquez Valero" userId="80a35f83-ba07-4c48-bd51-9a1b0a985f54" providerId="ADAL" clId="{4AC9A115-271C-43B2-9378-1CAE66C43340}" dt="2022-03-04T11:48:31.898" v="1770" actId="14100"/>
          <ac:spMkLst>
            <pc:docMk/>
            <pc:sldMk cId="1714002662" sldId="821"/>
            <ac:spMk id="59" creationId="{A27BA627-3E41-43CC-8E2D-1C88ADAF9CED}"/>
          </ac:spMkLst>
        </pc:spChg>
        <pc:spChg chg="add del mod">
          <ac:chgData name="Paula Vazquez Valero" userId="80a35f83-ba07-4c48-bd51-9a1b0a985f54" providerId="ADAL" clId="{4AC9A115-271C-43B2-9378-1CAE66C43340}" dt="2022-03-04T11:49:26.984" v="1805" actId="478"/>
          <ac:spMkLst>
            <pc:docMk/>
            <pc:sldMk cId="1714002662" sldId="821"/>
            <ac:spMk id="60" creationId="{6FDD82C0-FE98-4B4A-A258-3D2154792C3C}"/>
          </ac:spMkLst>
        </pc:spChg>
        <pc:spChg chg="del">
          <ac:chgData name="Paula Vazquez Valero" userId="80a35f83-ba07-4c48-bd51-9a1b0a985f54" providerId="ADAL" clId="{4AC9A115-271C-43B2-9378-1CAE66C43340}" dt="2022-03-04T11:13:02.348" v="943" actId="478"/>
          <ac:spMkLst>
            <pc:docMk/>
            <pc:sldMk cId="1714002662" sldId="821"/>
            <ac:spMk id="61" creationId="{B95DAB3C-73EC-46B8-A30F-E75095FF9D52}"/>
          </ac:spMkLst>
        </pc:spChg>
        <pc:spChg chg="add mod">
          <ac:chgData name="Paula Vazquez Valero" userId="80a35f83-ba07-4c48-bd51-9a1b0a985f54" providerId="ADAL" clId="{4AC9A115-271C-43B2-9378-1CAE66C43340}" dt="2022-03-04T14:25:00.683" v="6500" actId="1038"/>
          <ac:spMkLst>
            <pc:docMk/>
            <pc:sldMk cId="1714002662" sldId="821"/>
            <ac:spMk id="62" creationId="{DC080E86-AAA5-4D11-9104-ADEE4C777432}"/>
          </ac:spMkLst>
        </pc:spChg>
        <pc:spChg chg="add mod">
          <ac:chgData name="Paula Vazquez Valero" userId="80a35f83-ba07-4c48-bd51-9a1b0a985f54" providerId="ADAL" clId="{4AC9A115-271C-43B2-9378-1CAE66C43340}" dt="2022-03-04T14:23:54.310" v="6450" actId="1037"/>
          <ac:spMkLst>
            <pc:docMk/>
            <pc:sldMk cId="1714002662" sldId="821"/>
            <ac:spMk id="63" creationId="{ABC768E7-8E21-4C61-A91E-95BE51189387}"/>
          </ac:spMkLst>
        </pc:spChg>
        <pc:spChg chg="add mod">
          <ac:chgData name="Paula Vazquez Valero" userId="80a35f83-ba07-4c48-bd51-9a1b0a985f54" providerId="ADAL" clId="{4AC9A115-271C-43B2-9378-1CAE66C43340}" dt="2022-03-04T14:24:28.378" v="6493" actId="20577"/>
          <ac:spMkLst>
            <pc:docMk/>
            <pc:sldMk cId="1714002662" sldId="821"/>
            <ac:spMk id="64" creationId="{B30A56B2-CB6F-41FC-80FC-AE454E958983}"/>
          </ac:spMkLst>
        </pc:spChg>
        <pc:spChg chg="del">
          <ac:chgData name="Paula Vazquez Valero" userId="80a35f83-ba07-4c48-bd51-9a1b0a985f54" providerId="ADAL" clId="{4AC9A115-271C-43B2-9378-1CAE66C43340}" dt="2022-03-04T11:13:02.348" v="943" actId="478"/>
          <ac:spMkLst>
            <pc:docMk/>
            <pc:sldMk cId="1714002662" sldId="821"/>
            <ac:spMk id="69" creationId="{9F2A7384-BF24-41E2-8131-C2F2B8E47EF1}"/>
          </ac:spMkLst>
        </pc:spChg>
        <pc:picChg chg="del">
          <ac:chgData name="Paula Vazquez Valero" userId="80a35f83-ba07-4c48-bd51-9a1b0a985f54" providerId="ADAL" clId="{4AC9A115-271C-43B2-9378-1CAE66C43340}" dt="2022-03-04T11:12:59.613" v="942" actId="478"/>
          <ac:picMkLst>
            <pc:docMk/>
            <pc:sldMk cId="1714002662" sldId="821"/>
            <ac:picMk id="3" creationId="{826E87AF-6DFB-4E28-919D-3FE7DB3EF46C}"/>
          </ac:picMkLst>
        </pc:picChg>
        <pc:picChg chg="add mod">
          <ac:chgData name="Paula Vazquez Valero" userId="80a35f83-ba07-4c48-bd51-9a1b0a985f54" providerId="ADAL" clId="{4AC9A115-271C-43B2-9378-1CAE66C43340}" dt="2022-03-04T14:25:21.985" v="6511" actId="1038"/>
          <ac:picMkLst>
            <pc:docMk/>
            <pc:sldMk cId="1714002662" sldId="821"/>
            <ac:picMk id="5" creationId="{3857863D-A9BF-4F48-8CE5-DEEBD53B02D9}"/>
          </ac:picMkLst>
        </pc:picChg>
        <pc:picChg chg="del">
          <ac:chgData name="Paula Vazquez Valero" userId="80a35f83-ba07-4c48-bd51-9a1b0a985f54" providerId="ADAL" clId="{4AC9A115-271C-43B2-9378-1CAE66C43340}" dt="2022-03-04T11:12:59.613" v="942" actId="478"/>
          <ac:picMkLst>
            <pc:docMk/>
            <pc:sldMk cId="1714002662" sldId="821"/>
            <ac:picMk id="6" creationId="{3E1CCE0D-7370-49D4-9C63-E69F68443A7D}"/>
          </ac:picMkLst>
        </pc:picChg>
        <pc:picChg chg="add mod">
          <ac:chgData name="Paula Vazquez Valero" userId="80a35f83-ba07-4c48-bd51-9a1b0a985f54" providerId="ADAL" clId="{4AC9A115-271C-43B2-9378-1CAE66C43340}" dt="2022-03-04T11:48:45.427" v="1773" actId="1076"/>
          <ac:picMkLst>
            <pc:docMk/>
            <pc:sldMk cId="1714002662" sldId="821"/>
            <ac:picMk id="9" creationId="{64CB1DF1-95C9-4C06-91EE-795A1A56A0C9}"/>
          </ac:picMkLst>
        </pc:picChg>
        <pc:picChg chg="add del mod">
          <ac:chgData name="Paula Vazquez Valero" userId="80a35f83-ba07-4c48-bd51-9a1b0a985f54" providerId="ADAL" clId="{4AC9A115-271C-43B2-9378-1CAE66C43340}" dt="2022-03-04T11:27:16.211" v="1119" actId="21"/>
          <ac:picMkLst>
            <pc:docMk/>
            <pc:sldMk cId="1714002662" sldId="821"/>
            <ac:picMk id="13" creationId="{26AB706D-02FB-4844-BE4C-56E8C3126C85}"/>
          </ac:picMkLst>
        </pc:picChg>
        <pc:picChg chg="add del mod">
          <ac:chgData name="Paula Vazquez Valero" userId="80a35f83-ba07-4c48-bd51-9a1b0a985f54" providerId="ADAL" clId="{4AC9A115-271C-43B2-9378-1CAE66C43340}" dt="2022-03-04T11:27:16.211" v="1119" actId="21"/>
          <ac:picMkLst>
            <pc:docMk/>
            <pc:sldMk cId="1714002662" sldId="821"/>
            <ac:picMk id="14" creationId="{B84E91B7-E82A-4D25-B65F-E5B27F31F69A}"/>
          </ac:picMkLst>
        </pc:picChg>
        <pc:picChg chg="add del mod">
          <ac:chgData name="Paula Vazquez Valero" userId="80a35f83-ba07-4c48-bd51-9a1b0a985f54" providerId="ADAL" clId="{4AC9A115-271C-43B2-9378-1CAE66C43340}" dt="2022-03-04T11:27:42.307" v="1145" actId="21"/>
          <ac:picMkLst>
            <pc:docMk/>
            <pc:sldMk cId="1714002662" sldId="821"/>
            <ac:picMk id="15" creationId="{FE2BC16D-6E21-433F-9B53-095267B7831F}"/>
          </ac:picMkLst>
        </pc:picChg>
        <pc:picChg chg="del">
          <ac:chgData name="Paula Vazquez Valero" userId="80a35f83-ba07-4c48-bd51-9a1b0a985f54" providerId="ADAL" clId="{4AC9A115-271C-43B2-9378-1CAE66C43340}" dt="2022-03-04T11:48:00.971" v="1709" actId="478"/>
          <ac:picMkLst>
            <pc:docMk/>
            <pc:sldMk cId="1714002662" sldId="821"/>
            <ac:picMk id="16" creationId="{DB1B0FC3-771C-4034-8D68-899104521EA8}"/>
          </ac:picMkLst>
        </pc:picChg>
        <pc:picChg chg="add del mod">
          <ac:chgData name="Paula Vazquez Valero" userId="80a35f83-ba07-4c48-bd51-9a1b0a985f54" providerId="ADAL" clId="{4AC9A115-271C-43B2-9378-1CAE66C43340}" dt="2022-03-04T11:49:30.054" v="1806" actId="21"/>
          <ac:picMkLst>
            <pc:docMk/>
            <pc:sldMk cId="1714002662" sldId="821"/>
            <ac:picMk id="20" creationId="{84BF32F1-0D72-40BB-98CC-A15826C720D7}"/>
          </ac:picMkLst>
        </pc:picChg>
        <pc:picChg chg="mod">
          <ac:chgData name="Paula Vazquez Valero" userId="80a35f83-ba07-4c48-bd51-9a1b0a985f54" providerId="ADAL" clId="{4AC9A115-271C-43B2-9378-1CAE66C43340}" dt="2022-03-04T11:48:19.136" v="1766" actId="1038"/>
          <ac:picMkLst>
            <pc:docMk/>
            <pc:sldMk cId="1714002662" sldId="821"/>
            <ac:picMk id="31" creationId="{9D3FA510-3D24-43B3-BFC7-AD10FA5BF5A9}"/>
          </ac:picMkLst>
        </pc:picChg>
        <pc:picChg chg="add mod">
          <ac:chgData name="Paula Vazquez Valero" userId="80a35f83-ba07-4c48-bd51-9a1b0a985f54" providerId="ADAL" clId="{4AC9A115-271C-43B2-9378-1CAE66C43340}" dt="2022-03-04T11:42:41.276" v="1473" actId="571"/>
          <ac:picMkLst>
            <pc:docMk/>
            <pc:sldMk cId="1714002662" sldId="821"/>
            <ac:picMk id="35" creationId="{439534F7-04C6-44CE-B676-071BD32200A6}"/>
          </ac:picMkLst>
        </pc:picChg>
        <pc:picChg chg="add del mod">
          <ac:chgData name="Paula Vazquez Valero" userId="80a35f83-ba07-4c48-bd51-9a1b0a985f54" providerId="ADAL" clId="{4AC9A115-271C-43B2-9378-1CAE66C43340}" dt="2022-03-04T11:42:41.061" v="1472"/>
          <ac:picMkLst>
            <pc:docMk/>
            <pc:sldMk cId="1714002662" sldId="821"/>
            <ac:picMk id="38" creationId="{3BD9DB91-3147-498B-86A2-3F016E8D9893}"/>
          </ac:picMkLst>
        </pc:picChg>
        <pc:picChg chg="add del mod">
          <ac:chgData name="Paula Vazquez Valero" userId="80a35f83-ba07-4c48-bd51-9a1b0a985f54" providerId="ADAL" clId="{4AC9A115-271C-43B2-9378-1CAE66C43340}" dt="2022-03-04T11:42:43.680" v="1475"/>
          <ac:picMkLst>
            <pc:docMk/>
            <pc:sldMk cId="1714002662" sldId="821"/>
            <ac:picMk id="41" creationId="{7F9598F9-1A58-4952-A3FA-44FC6F0EA345}"/>
          </ac:picMkLst>
        </pc:picChg>
        <pc:picChg chg="add mod">
          <ac:chgData name="Paula Vazquez Valero" userId="80a35f83-ba07-4c48-bd51-9a1b0a985f54" providerId="ADAL" clId="{4AC9A115-271C-43B2-9378-1CAE66C43340}" dt="2022-03-04T11:48:19.136" v="1766" actId="1038"/>
          <ac:picMkLst>
            <pc:docMk/>
            <pc:sldMk cId="1714002662" sldId="821"/>
            <ac:picMk id="58" creationId="{AD012C1C-27A7-4F7B-89A6-6CD68D460287}"/>
          </ac:picMkLst>
        </pc:picChg>
        <pc:picChg chg="add del mod">
          <ac:chgData name="Paula Vazquez Valero" userId="80a35f83-ba07-4c48-bd51-9a1b0a985f54" providerId="ADAL" clId="{4AC9A115-271C-43B2-9378-1CAE66C43340}" dt="2022-03-04T11:49:30.054" v="1806" actId="21"/>
          <ac:picMkLst>
            <pc:docMk/>
            <pc:sldMk cId="1714002662" sldId="821"/>
            <ac:picMk id="4098" creationId="{BCAE04D8-2A1F-4797-ACCE-05702B4E332A}"/>
          </ac:picMkLst>
        </pc:picChg>
        <pc:picChg chg="add del mod">
          <ac:chgData name="Paula Vazquez Valero" userId="80a35f83-ba07-4c48-bd51-9a1b0a985f54" providerId="ADAL" clId="{4AC9A115-271C-43B2-9378-1CAE66C43340}" dt="2022-03-04T11:49:30.054" v="1806" actId="21"/>
          <ac:picMkLst>
            <pc:docMk/>
            <pc:sldMk cId="1714002662" sldId="821"/>
            <ac:picMk id="4100" creationId="{3D9F02D9-582D-4B28-B3FD-BF0295E6AB0A}"/>
          </ac:picMkLst>
        </pc:picChg>
        <pc:picChg chg="add mod">
          <ac:chgData name="Paula Vazquez Valero" userId="80a35f83-ba07-4c48-bd51-9a1b0a985f54" providerId="ADAL" clId="{4AC9A115-271C-43B2-9378-1CAE66C43340}" dt="2022-03-04T14:21:33.773" v="6394" actId="1440"/>
          <ac:picMkLst>
            <pc:docMk/>
            <pc:sldMk cId="1714002662" sldId="821"/>
            <ac:picMk id="4102" creationId="{015329A6-AA99-42B6-97EA-FCCEF8A2C17C}"/>
          </ac:picMkLst>
        </pc:picChg>
        <pc:picChg chg="add mod">
          <ac:chgData name="Paula Vazquez Valero" userId="80a35f83-ba07-4c48-bd51-9a1b0a985f54" providerId="ADAL" clId="{4AC9A115-271C-43B2-9378-1CAE66C43340}" dt="2022-03-04T14:23:27.254" v="6406" actId="14100"/>
          <ac:picMkLst>
            <pc:docMk/>
            <pc:sldMk cId="1714002662" sldId="821"/>
            <ac:picMk id="4104" creationId="{5B480E9C-CE00-4E20-9792-0B206C110268}"/>
          </ac:picMkLst>
        </pc:picChg>
      </pc:sldChg>
      <pc:sldChg chg="del">
        <pc:chgData name="Paula Vazquez Valero" userId="80a35f83-ba07-4c48-bd51-9a1b0a985f54" providerId="ADAL" clId="{4AC9A115-271C-43B2-9378-1CAE66C43340}" dt="2022-03-04T11:58:51.576" v="2539" actId="47"/>
        <pc:sldMkLst>
          <pc:docMk/>
          <pc:sldMk cId="1243965574" sldId="822"/>
        </pc:sldMkLst>
      </pc:sldChg>
      <pc:sldChg chg="del">
        <pc:chgData name="Paula Vazquez Valero" userId="80a35f83-ba07-4c48-bd51-9a1b0a985f54" providerId="ADAL" clId="{4AC9A115-271C-43B2-9378-1CAE66C43340}" dt="2022-03-04T14:09:56.232" v="6369" actId="47"/>
        <pc:sldMkLst>
          <pc:docMk/>
          <pc:sldMk cId="2348283369" sldId="823"/>
        </pc:sldMkLst>
      </pc:sldChg>
      <pc:sldChg chg="del">
        <pc:chgData name="Paula Vazquez Valero" userId="80a35f83-ba07-4c48-bd51-9a1b0a985f54" providerId="ADAL" clId="{4AC9A115-271C-43B2-9378-1CAE66C43340}" dt="2022-03-04T12:29:07.393" v="3626" actId="47"/>
        <pc:sldMkLst>
          <pc:docMk/>
          <pc:sldMk cId="3582101398" sldId="824"/>
        </pc:sldMkLst>
      </pc:sldChg>
      <pc:sldChg chg="del">
        <pc:chgData name="Paula Vazquez Valero" userId="80a35f83-ba07-4c48-bd51-9a1b0a985f54" providerId="ADAL" clId="{4AC9A115-271C-43B2-9378-1CAE66C43340}" dt="2022-03-04T12:29:07.393" v="3626" actId="47"/>
        <pc:sldMkLst>
          <pc:docMk/>
          <pc:sldMk cId="3728073508" sldId="825"/>
        </pc:sldMkLst>
      </pc:sldChg>
      <pc:sldChg chg="addSp delSp modSp mod ord delAnim modAnim modNotesTx">
        <pc:chgData name="Paula Vazquez Valero" userId="80a35f83-ba07-4c48-bd51-9a1b0a985f54" providerId="ADAL" clId="{4AC9A115-271C-43B2-9378-1CAE66C43340}" dt="2022-03-04T12:49:01.714" v="4544" actId="20577"/>
        <pc:sldMkLst>
          <pc:docMk/>
          <pc:sldMk cId="2922184081" sldId="827"/>
        </pc:sldMkLst>
        <pc:spChg chg="mod">
          <ac:chgData name="Paula Vazquez Valero" userId="80a35f83-ba07-4c48-bd51-9a1b0a985f54" providerId="ADAL" clId="{4AC9A115-271C-43B2-9378-1CAE66C43340}" dt="2022-03-04T12:47:04.831" v="4259" actId="20577"/>
          <ac:spMkLst>
            <pc:docMk/>
            <pc:sldMk cId="2922184081" sldId="827"/>
            <ac:spMk id="2" creationId="{D974A6DC-187E-4C4A-92B8-4D8EDD2BB1DF}"/>
          </ac:spMkLst>
        </pc:spChg>
        <pc:spChg chg="del mod">
          <ac:chgData name="Paula Vazquez Valero" userId="80a35f83-ba07-4c48-bd51-9a1b0a985f54" providerId="ADAL" clId="{4AC9A115-271C-43B2-9378-1CAE66C43340}" dt="2022-03-04T12:33:24.860" v="3770" actId="478"/>
          <ac:spMkLst>
            <pc:docMk/>
            <pc:sldMk cId="2922184081" sldId="827"/>
            <ac:spMk id="3" creationId="{42BAA639-5AAD-4041-9CB0-75288F906A95}"/>
          </ac:spMkLst>
        </pc:spChg>
        <pc:spChg chg="del mod">
          <ac:chgData name="Paula Vazquez Valero" userId="80a35f83-ba07-4c48-bd51-9a1b0a985f54" providerId="ADAL" clId="{4AC9A115-271C-43B2-9378-1CAE66C43340}" dt="2022-03-04T12:33:29.763" v="3774" actId="478"/>
          <ac:spMkLst>
            <pc:docMk/>
            <pc:sldMk cId="2922184081" sldId="827"/>
            <ac:spMk id="4" creationId="{4C753CF3-D28A-4996-A779-EBF3BCDEDB8C}"/>
          </ac:spMkLst>
        </pc:spChg>
        <pc:spChg chg="mod">
          <ac:chgData name="Paula Vazquez Valero" userId="80a35f83-ba07-4c48-bd51-9a1b0a985f54" providerId="ADAL" clId="{4AC9A115-271C-43B2-9378-1CAE66C43340}" dt="2022-03-04T12:40:19.082" v="4024" actId="1037"/>
          <ac:spMkLst>
            <pc:docMk/>
            <pc:sldMk cId="2922184081" sldId="827"/>
            <ac:spMk id="19" creationId="{1AB65867-BA93-470B-818F-263CF0FF816C}"/>
          </ac:spMkLst>
        </pc:spChg>
        <pc:spChg chg="del mod">
          <ac:chgData name="Paula Vazquez Valero" userId="80a35f83-ba07-4c48-bd51-9a1b0a985f54" providerId="ADAL" clId="{4AC9A115-271C-43B2-9378-1CAE66C43340}" dt="2022-03-04T12:34:05.838" v="3780" actId="478"/>
          <ac:spMkLst>
            <pc:docMk/>
            <pc:sldMk cId="2922184081" sldId="827"/>
            <ac:spMk id="20" creationId="{778AA927-3795-43D6-83E6-CAF75256DD8B}"/>
          </ac:spMkLst>
        </pc:spChg>
        <pc:spChg chg="del mod">
          <ac:chgData name="Paula Vazquez Valero" userId="80a35f83-ba07-4c48-bd51-9a1b0a985f54" providerId="ADAL" clId="{4AC9A115-271C-43B2-9378-1CAE66C43340}" dt="2022-03-04T12:34:05.838" v="3780" actId="478"/>
          <ac:spMkLst>
            <pc:docMk/>
            <pc:sldMk cId="2922184081" sldId="827"/>
            <ac:spMk id="21" creationId="{41ACE95B-7835-4C32-B101-93FB8A5E2F5B}"/>
          </ac:spMkLst>
        </pc:spChg>
        <pc:spChg chg="del mod">
          <ac:chgData name="Paula Vazquez Valero" userId="80a35f83-ba07-4c48-bd51-9a1b0a985f54" providerId="ADAL" clId="{4AC9A115-271C-43B2-9378-1CAE66C43340}" dt="2022-03-04T12:33:26.594" v="3773" actId="478"/>
          <ac:spMkLst>
            <pc:docMk/>
            <pc:sldMk cId="2922184081" sldId="827"/>
            <ac:spMk id="23" creationId="{6EB4BBDF-8408-4520-9321-2A92A471DFC9}"/>
          </ac:spMkLst>
        </pc:spChg>
        <pc:spChg chg="del mod">
          <ac:chgData name="Paula Vazquez Valero" userId="80a35f83-ba07-4c48-bd51-9a1b0a985f54" providerId="ADAL" clId="{4AC9A115-271C-43B2-9378-1CAE66C43340}" dt="2022-03-04T12:32:24.713" v="3761" actId="478"/>
          <ac:spMkLst>
            <pc:docMk/>
            <pc:sldMk cId="2922184081" sldId="827"/>
            <ac:spMk id="24" creationId="{B774579E-A929-4CC2-807C-03B2426AB6E6}"/>
          </ac:spMkLst>
        </pc:spChg>
        <pc:spChg chg="mod">
          <ac:chgData name="Paula Vazquez Valero" userId="80a35f83-ba07-4c48-bd51-9a1b0a985f54" providerId="ADAL" clId="{4AC9A115-271C-43B2-9378-1CAE66C43340}" dt="2022-03-04T12:40:07.143" v="4000" actId="20577"/>
          <ac:spMkLst>
            <pc:docMk/>
            <pc:sldMk cId="2922184081" sldId="827"/>
            <ac:spMk id="26" creationId="{2E44FE98-51E0-4959-A1D5-D0FC947E009D}"/>
          </ac:spMkLst>
        </pc:spChg>
        <pc:spChg chg="mod">
          <ac:chgData name="Paula Vazquez Valero" userId="80a35f83-ba07-4c48-bd51-9a1b0a985f54" providerId="ADAL" clId="{4AC9A115-271C-43B2-9378-1CAE66C43340}" dt="2022-03-04T12:40:10.541" v="4012" actId="20577"/>
          <ac:spMkLst>
            <pc:docMk/>
            <pc:sldMk cId="2922184081" sldId="827"/>
            <ac:spMk id="27" creationId="{F68A88EB-6F97-4F55-897F-70E7672FDD3E}"/>
          </ac:spMkLst>
        </pc:spChg>
        <pc:spChg chg="add del mod">
          <ac:chgData name="Paula Vazquez Valero" userId="80a35f83-ba07-4c48-bd51-9a1b0a985f54" providerId="ADAL" clId="{4AC9A115-271C-43B2-9378-1CAE66C43340}" dt="2022-03-04T12:33:24.866" v="3772"/>
          <ac:spMkLst>
            <pc:docMk/>
            <pc:sldMk cId="2922184081" sldId="827"/>
            <ac:spMk id="29" creationId="{E9553FBC-774C-41A7-A92F-FC032F3BF91E}"/>
          </ac:spMkLst>
        </pc:spChg>
        <pc:spChg chg="del mod">
          <ac:chgData name="Paula Vazquez Valero" userId="80a35f83-ba07-4c48-bd51-9a1b0a985f54" providerId="ADAL" clId="{4AC9A115-271C-43B2-9378-1CAE66C43340}" dt="2022-03-04T12:36:17.034" v="3837" actId="478"/>
          <ac:spMkLst>
            <pc:docMk/>
            <pc:sldMk cId="2922184081" sldId="827"/>
            <ac:spMk id="30" creationId="{5E828AC6-EBF2-4B88-9EEC-1A99E000EACE}"/>
          </ac:spMkLst>
        </pc:spChg>
        <pc:spChg chg="add mod">
          <ac:chgData name="Paula Vazquez Valero" userId="80a35f83-ba07-4c48-bd51-9a1b0a985f54" providerId="ADAL" clId="{4AC9A115-271C-43B2-9378-1CAE66C43340}" dt="2022-03-04T12:38:25.757" v="3923" actId="14100"/>
          <ac:spMkLst>
            <pc:docMk/>
            <pc:sldMk cId="2922184081" sldId="827"/>
            <ac:spMk id="31" creationId="{3F9741C4-8FE2-4EB0-8F88-BC80D8F27E06}"/>
          </ac:spMkLst>
        </pc:spChg>
        <pc:spChg chg="mod">
          <ac:chgData name="Paula Vazquez Valero" userId="80a35f83-ba07-4c48-bd51-9a1b0a985f54" providerId="ADAL" clId="{4AC9A115-271C-43B2-9378-1CAE66C43340}" dt="2022-03-04T12:40:17.093" v="4020" actId="20577"/>
          <ac:spMkLst>
            <pc:docMk/>
            <pc:sldMk cId="2922184081" sldId="827"/>
            <ac:spMk id="32" creationId="{80993648-7025-47D4-ABD4-4D91654EAC4B}"/>
          </ac:spMkLst>
        </pc:spChg>
        <pc:spChg chg="add del mod">
          <ac:chgData name="Paula Vazquez Valero" userId="80a35f83-ba07-4c48-bd51-9a1b0a985f54" providerId="ADAL" clId="{4AC9A115-271C-43B2-9378-1CAE66C43340}" dt="2022-03-04T12:36:40.514" v="3845" actId="21"/>
          <ac:spMkLst>
            <pc:docMk/>
            <pc:sldMk cId="2922184081" sldId="827"/>
            <ac:spMk id="34" creationId="{BFC18F63-8331-4669-8830-BD612863726A}"/>
          </ac:spMkLst>
        </pc:spChg>
        <pc:spChg chg="mod">
          <ac:chgData name="Paula Vazquez Valero" userId="80a35f83-ba07-4c48-bd51-9a1b0a985f54" providerId="ADAL" clId="{4AC9A115-271C-43B2-9378-1CAE66C43340}" dt="2022-03-04T12:40:14.006" v="4016" actId="20577"/>
          <ac:spMkLst>
            <pc:docMk/>
            <pc:sldMk cId="2922184081" sldId="827"/>
            <ac:spMk id="35" creationId="{44EA3C40-6807-4ECA-9D47-8B2ED14CC9B4}"/>
          </ac:spMkLst>
        </pc:spChg>
        <pc:spChg chg="del">
          <ac:chgData name="Paula Vazquez Valero" userId="80a35f83-ba07-4c48-bd51-9a1b0a985f54" providerId="ADAL" clId="{4AC9A115-271C-43B2-9378-1CAE66C43340}" dt="2022-03-04T12:30:50.770" v="3641" actId="478"/>
          <ac:spMkLst>
            <pc:docMk/>
            <pc:sldMk cId="2922184081" sldId="827"/>
            <ac:spMk id="36" creationId="{724D488B-E317-4638-B4D1-67FC0FB995FA}"/>
          </ac:spMkLst>
        </pc:spChg>
        <pc:spChg chg="mod">
          <ac:chgData name="Paula Vazquez Valero" userId="80a35f83-ba07-4c48-bd51-9a1b0a985f54" providerId="ADAL" clId="{4AC9A115-271C-43B2-9378-1CAE66C43340}" dt="2022-03-04T12:38:07.557" v="3921" actId="20577"/>
          <ac:spMkLst>
            <pc:docMk/>
            <pc:sldMk cId="2922184081" sldId="827"/>
            <ac:spMk id="56" creationId="{769A333C-2E0B-4868-A507-7970DBDCC7AC}"/>
          </ac:spMkLst>
        </pc:spChg>
        <pc:spChg chg="mod">
          <ac:chgData name="Paula Vazquez Valero" userId="80a35f83-ba07-4c48-bd51-9a1b0a985f54" providerId="ADAL" clId="{4AC9A115-271C-43B2-9378-1CAE66C43340}" dt="2022-03-04T12:47:13.800" v="4271" actId="20577"/>
          <ac:spMkLst>
            <pc:docMk/>
            <pc:sldMk cId="2922184081" sldId="827"/>
            <ac:spMk id="64" creationId="{52C281CD-9DFE-40B1-B655-7398C0D6409F}"/>
          </ac:spMkLst>
        </pc:spChg>
        <pc:picChg chg="del mod">
          <ac:chgData name="Paula Vazquez Valero" userId="80a35f83-ba07-4c48-bd51-9a1b0a985f54" providerId="ADAL" clId="{4AC9A115-271C-43B2-9378-1CAE66C43340}" dt="2022-03-04T12:34:05.838" v="3780" actId="478"/>
          <ac:picMkLst>
            <pc:docMk/>
            <pc:sldMk cId="2922184081" sldId="827"/>
            <ac:picMk id="22" creationId="{F7116DF7-885F-42DE-BC00-F3CA779FCD33}"/>
          </ac:picMkLst>
        </pc:picChg>
        <pc:picChg chg="mod">
          <ac:chgData name="Paula Vazquez Valero" userId="80a35f83-ba07-4c48-bd51-9a1b0a985f54" providerId="ADAL" clId="{4AC9A115-271C-43B2-9378-1CAE66C43340}" dt="2022-03-04T12:34:23.530" v="3799" actId="1038"/>
          <ac:picMkLst>
            <pc:docMk/>
            <pc:sldMk cId="2922184081" sldId="827"/>
            <ac:picMk id="28" creationId="{0AC4293B-F980-4FEF-9526-8D97232132DD}"/>
          </ac:picMkLst>
        </pc:picChg>
        <pc:picChg chg="mod">
          <ac:chgData name="Paula Vazquez Valero" userId="80a35f83-ba07-4c48-bd51-9a1b0a985f54" providerId="ADAL" clId="{4AC9A115-271C-43B2-9378-1CAE66C43340}" dt="2022-03-04T12:34:36.155" v="3809" actId="1035"/>
          <ac:picMkLst>
            <pc:docMk/>
            <pc:sldMk cId="2922184081" sldId="827"/>
            <ac:picMk id="33" creationId="{39301F14-74EC-48B7-8A85-30CB3F93F4FC}"/>
          </ac:picMkLst>
        </pc:picChg>
      </pc:sldChg>
      <pc:sldChg chg="addSp delSp modSp new del mod">
        <pc:chgData name="Paula Vazquez Valero" userId="80a35f83-ba07-4c48-bd51-9a1b0a985f54" providerId="ADAL" clId="{4AC9A115-271C-43B2-9378-1CAE66C43340}" dt="2022-03-04T14:09:59.131" v="6370" actId="47"/>
        <pc:sldMkLst>
          <pc:docMk/>
          <pc:sldMk cId="2884974964" sldId="828"/>
        </pc:sldMkLst>
        <pc:spChg chg="del">
          <ac:chgData name="Paula Vazquez Valero" userId="80a35f83-ba07-4c48-bd51-9a1b0a985f54" providerId="ADAL" clId="{4AC9A115-271C-43B2-9378-1CAE66C43340}" dt="2022-03-04T10:29:23.770" v="11" actId="478"/>
          <ac:spMkLst>
            <pc:docMk/>
            <pc:sldMk cId="2884974964" sldId="828"/>
            <ac:spMk id="2" creationId="{AE769DE2-C1F1-47BC-B0F4-D310119A6F85}"/>
          </ac:spMkLst>
        </pc:spChg>
        <pc:spChg chg="del">
          <ac:chgData name="Paula Vazquez Valero" userId="80a35f83-ba07-4c48-bd51-9a1b0a985f54" providerId="ADAL" clId="{4AC9A115-271C-43B2-9378-1CAE66C43340}" dt="2022-03-04T10:29:23.770" v="11" actId="478"/>
          <ac:spMkLst>
            <pc:docMk/>
            <pc:sldMk cId="2884974964" sldId="828"/>
            <ac:spMk id="3" creationId="{51A6EA79-F2CB-4267-8843-8E39EA5EC8A0}"/>
          </ac:spMkLst>
        </pc:spChg>
        <pc:spChg chg="add mod">
          <ac:chgData name="Paula Vazquez Valero" userId="80a35f83-ba07-4c48-bd51-9a1b0a985f54" providerId="ADAL" clId="{4AC9A115-271C-43B2-9378-1CAE66C43340}" dt="2022-03-04T10:29:25.910" v="12" actId="14100"/>
          <ac:spMkLst>
            <pc:docMk/>
            <pc:sldMk cId="2884974964" sldId="828"/>
            <ac:spMk id="5" creationId="{1160AB95-3D1A-4AAA-9B16-E1CEBC5AC08A}"/>
          </ac:spMkLst>
        </pc:spChg>
      </pc:sldChg>
      <pc:sldChg chg="addSp delSp modSp add mod delAnim modAnim modNotesTx">
        <pc:chgData name="Paula Vazquez Valero" userId="80a35f83-ba07-4c48-bd51-9a1b0a985f54" providerId="ADAL" clId="{4AC9A115-271C-43B2-9378-1CAE66C43340}" dt="2022-03-04T12:49:48.819" v="4660" actId="20577"/>
        <pc:sldMkLst>
          <pc:docMk/>
          <pc:sldMk cId="707027566" sldId="829"/>
        </pc:sldMkLst>
        <pc:spChg chg="add mod">
          <ac:chgData name="Paula Vazquez Valero" userId="80a35f83-ba07-4c48-bd51-9a1b0a985f54" providerId="ADAL" clId="{4AC9A115-271C-43B2-9378-1CAE66C43340}" dt="2022-03-04T12:47:32.594" v="4280" actId="1035"/>
          <ac:spMkLst>
            <pc:docMk/>
            <pc:sldMk cId="707027566" sldId="829"/>
            <ac:spMk id="14" creationId="{4CED0587-0E98-463F-A3CA-D9609BBFCFE4}"/>
          </ac:spMkLst>
        </pc:spChg>
        <pc:spChg chg="add mod">
          <ac:chgData name="Paula Vazquez Valero" userId="80a35f83-ba07-4c48-bd51-9a1b0a985f54" providerId="ADAL" clId="{4AC9A115-271C-43B2-9378-1CAE66C43340}" dt="2022-03-04T12:47:32.594" v="4280" actId="1035"/>
          <ac:spMkLst>
            <pc:docMk/>
            <pc:sldMk cId="707027566" sldId="829"/>
            <ac:spMk id="15" creationId="{D671AC30-0715-4D28-8F77-EA0533B12A21}"/>
          </ac:spMkLst>
        </pc:spChg>
        <pc:spChg chg="add mod">
          <ac:chgData name="Paula Vazquez Valero" userId="80a35f83-ba07-4c48-bd51-9a1b0a985f54" providerId="ADAL" clId="{4AC9A115-271C-43B2-9378-1CAE66C43340}" dt="2022-03-04T12:42:59.776" v="4198" actId="20577"/>
          <ac:spMkLst>
            <pc:docMk/>
            <pc:sldMk cId="707027566" sldId="829"/>
            <ac:spMk id="17" creationId="{79C920F5-9F61-4E74-8D08-B5C6132D5B23}"/>
          </ac:spMkLst>
        </pc:spChg>
        <pc:spChg chg="del">
          <ac:chgData name="Paula Vazquez Valero" userId="80a35f83-ba07-4c48-bd51-9a1b0a985f54" providerId="ADAL" clId="{4AC9A115-271C-43B2-9378-1CAE66C43340}" dt="2022-03-04T12:42:31.749" v="4183" actId="478"/>
          <ac:spMkLst>
            <pc:docMk/>
            <pc:sldMk cId="707027566" sldId="829"/>
            <ac:spMk id="19" creationId="{1AB65867-BA93-470B-818F-263CF0FF816C}"/>
          </ac:spMkLst>
        </pc:spChg>
        <pc:spChg chg="add mod">
          <ac:chgData name="Paula Vazquez Valero" userId="80a35f83-ba07-4c48-bd51-9a1b0a985f54" providerId="ADAL" clId="{4AC9A115-271C-43B2-9378-1CAE66C43340}" dt="2022-03-04T12:43:20.882" v="4222" actId="1035"/>
          <ac:spMkLst>
            <pc:docMk/>
            <pc:sldMk cId="707027566" sldId="829"/>
            <ac:spMk id="20" creationId="{53613C1A-F23D-494F-9154-14591478A5EE}"/>
          </ac:spMkLst>
        </pc:spChg>
        <pc:spChg chg="add mod">
          <ac:chgData name="Paula Vazquez Valero" userId="80a35f83-ba07-4c48-bd51-9a1b0a985f54" providerId="ADAL" clId="{4AC9A115-271C-43B2-9378-1CAE66C43340}" dt="2022-03-04T12:43:31.869" v="4230" actId="14100"/>
          <ac:spMkLst>
            <pc:docMk/>
            <pc:sldMk cId="707027566" sldId="829"/>
            <ac:spMk id="21" creationId="{0319FD65-3D7C-49A7-A854-D7C56CAFEA76}"/>
          </ac:spMkLst>
        </pc:spChg>
        <pc:spChg chg="add mod">
          <ac:chgData name="Paula Vazquez Valero" userId="80a35f83-ba07-4c48-bd51-9a1b0a985f54" providerId="ADAL" clId="{4AC9A115-271C-43B2-9378-1CAE66C43340}" dt="2022-03-04T12:48:07.831" v="4440" actId="20577"/>
          <ac:spMkLst>
            <pc:docMk/>
            <pc:sldMk cId="707027566" sldId="829"/>
            <ac:spMk id="22" creationId="{BC2EFE46-6AB1-4DF0-8220-A178D93FF5F6}"/>
          </ac:spMkLst>
        </pc:spChg>
        <pc:spChg chg="mod">
          <ac:chgData name="Paula Vazquez Valero" userId="80a35f83-ba07-4c48-bd51-9a1b0a985f54" providerId="ADAL" clId="{4AC9A115-271C-43B2-9378-1CAE66C43340}" dt="2022-03-04T12:47:32.594" v="4280" actId="1035"/>
          <ac:spMkLst>
            <pc:docMk/>
            <pc:sldMk cId="707027566" sldId="829"/>
            <ac:spMk id="26" creationId="{2E44FE98-51E0-4959-A1D5-D0FC947E009D}"/>
          </ac:spMkLst>
        </pc:spChg>
        <pc:spChg chg="mod">
          <ac:chgData name="Paula Vazquez Valero" userId="80a35f83-ba07-4c48-bd51-9a1b0a985f54" providerId="ADAL" clId="{4AC9A115-271C-43B2-9378-1CAE66C43340}" dt="2022-03-04T12:47:32.594" v="4280" actId="1035"/>
          <ac:spMkLst>
            <pc:docMk/>
            <pc:sldMk cId="707027566" sldId="829"/>
            <ac:spMk id="27" creationId="{F68A88EB-6F97-4F55-897F-70E7672FDD3E}"/>
          </ac:spMkLst>
        </pc:spChg>
        <pc:spChg chg="del">
          <ac:chgData name="Paula Vazquez Valero" userId="80a35f83-ba07-4c48-bd51-9a1b0a985f54" providerId="ADAL" clId="{4AC9A115-271C-43B2-9378-1CAE66C43340}" dt="2022-03-04T12:41:50.324" v="4097" actId="21"/>
          <ac:spMkLst>
            <pc:docMk/>
            <pc:sldMk cId="707027566" sldId="829"/>
            <ac:spMk id="31" creationId="{3F9741C4-8FE2-4EB0-8F88-BC80D8F27E06}"/>
          </ac:spMkLst>
        </pc:spChg>
        <pc:spChg chg="mod">
          <ac:chgData name="Paula Vazquez Valero" userId="80a35f83-ba07-4c48-bd51-9a1b0a985f54" providerId="ADAL" clId="{4AC9A115-271C-43B2-9378-1CAE66C43340}" dt="2022-03-04T12:43:06.645" v="4206" actId="1037"/>
          <ac:spMkLst>
            <pc:docMk/>
            <pc:sldMk cId="707027566" sldId="829"/>
            <ac:spMk id="32" creationId="{80993648-7025-47D4-ABD4-4D91654EAC4B}"/>
          </ac:spMkLst>
        </pc:spChg>
        <pc:spChg chg="del mod">
          <ac:chgData name="Paula Vazquez Valero" userId="80a35f83-ba07-4c48-bd51-9a1b0a985f54" providerId="ADAL" clId="{4AC9A115-271C-43B2-9378-1CAE66C43340}" dt="2022-03-04T12:42:32.783" v="4184" actId="478"/>
          <ac:spMkLst>
            <pc:docMk/>
            <pc:sldMk cId="707027566" sldId="829"/>
            <ac:spMk id="35" creationId="{44EA3C40-6807-4ECA-9D47-8B2ED14CC9B4}"/>
          </ac:spMkLst>
        </pc:spChg>
        <pc:spChg chg="mod">
          <ac:chgData name="Paula Vazquez Valero" userId="80a35f83-ba07-4c48-bd51-9a1b0a985f54" providerId="ADAL" clId="{4AC9A115-271C-43B2-9378-1CAE66C43340}" dt="2022-03-04T12:41:03.810" v="4043" actId="20577"/>
          <ac:spMkLst>
            <pc:docMk/>
            <pc:sldMk cId="707027566" sldId="829"/>
            <ac:spMk id="64" creationId="{52C281CD-9DFE-40B1-B655-7398C0D6409F}"/>
          </ac:spMkLst>
        </pc:spChg>
        <pc:picChg chg="add mod">
          <ac:chgData name="Paula Vazquez Valero" userId="80a35f83-ba07-4c48-bd51-9a1b0a985f54" providerId="ADAL" clId="{4AC9A115-271C-43B2-9378-1CAE66C43340}" dt="2022-03-04T12:47:32.594" v="4280" actId="1035"/>
          <ac:picMkLst>
            <pc:docMk/>
            <pc:sldMk cId="707027566" sldId="829"/>
            <ac:picMk id="16" creationId="{B765960D-DE2F-4900-848A-4B5FFB478B8D}"/>
          </ac:picMkLst>
        </pc:picChg>
        <pc:picChg chg="mod">
          <ac:chgData name="Paula Vazquez Valero" userId="80a35f83-ba07-4c48-bd51-9a1b0a985f54" providerId="ADAL" clId="{4AC9A115-271C-43B2-9378-1CAE66C43340}" dt="2022-03-04T12:47:32.594" v="4280" actId="1035"/>
          <ac:picMkLst>
            <pc:docMk/>
            <pc:sldMk cId="707027566" sldId="829"/>
            <ac:picMk id="28" creationId="{0AC4293B-F980-4FEF-9526-8D97232132DD}"/>
          </ac:picMkLst>
        </pc:picChg>
        <pc:picChg chg="del mod">
          <ac:chgData name="Paula Vazquez Valero" userId="80a35f83-ba07-4c48-bd51-9a1b0a985f54" providerId="ADAL" clId="{4AC9A115-271C-43B2-9378-1CAE66C43340}" dt="2022-03-04T12:42:53.891" v="4196" actId="478"/>
          <ac:picMkLst>
            <pc:docMk/>
            <pc:sldMk cId="707027566" sldId="829"/>
            <ac:picMk id="33" creationId="{39301F14-74EC-48B7-8A85-30CB3F93F4FC}"/>
          </ac:picMkLst>
        </pc:picChg>
      </pc:sldChg>
      <pc:sldChg chg="delSp modSp add del mod delAnim modNotesTx">
        <pc:chgData name="Paula Vazquez Valero" userId="80a35f83-ba07-4c48-bd51-9a1b0a985f54" providerId="ADAL" clId="{4AC9A115-271C-43B2-9378-1CAE66C43340}" dt="2022-03-04T11:03:25.146" v="912" actId="47"/>
        <pc:sldMkLst>
          <pc:docMk/>
          <pc:sldMk cId="981392998" sldId="829"/>
        </pc:sldMkLst>
        <pc:spChg chg="del">
          <ac:chgData name="Paula Vazquez Valero" userId="80a35f83-ba07-4c48-bd51-9a1b0a985f54" providerId="ADAL" clId="{4AC9A115-271C-43B2-9378-1CAE66C43340}" dt="2022-03-04T10:36:13.743" v="103" actId="478"/>
          <ac:spMkLst>
            <pc:docMk/>
            <pc:sldMk cId="981392998" sldId="829"/>
            <ac:spMk id="30" creationId="{DFE7F7FF-47A7-4798-8BFA-3C7B9DE5C4F8}"/>
          </ac:spMkLst>
        </pc:spChg>
        <pc:spChg chg="mod">
          <ac:chgData name="Paula Vazquez Valero" userId="80a35f83-ba07-4c48-bd51-9a1b0a985f54" providerId="ADAL" clId="{4AC9A115-271C-43B2-9378-1CAE66C43340}" dt="2022-03-04T10:35:58.059" v="95" actId="20577"/>
          <ac:spMkLst>
            <pc:docMk/>
            <pc:sldMk cId="981392998" sldId="829"/>
            <ac:spMk id="31" creationId="{951B00E3-A1B2-47D5-BCDE-076EA271BABC}"/>
          </ac:spMkLst>
        </pc:spChg>
        <pc:spChg chg="del">
          <ac:chgData name="Paula Vazquez Valero" userId="80a35f83-ba07-4c48-bd51-9a1b0a985f54" providerId="ADAL" clId="{4AC9A115-271C-43B2-9378-1CAE66C43340}" dt="2022-03-04T10:36:13.743" v="103" actId="478"/>
          <ac:spMkLst>
            <pc:docMk/>
            <pc:sldMk cId="981392998" sldId="829"/>
            <ac:spMk id="36" creationId="{0F45E885-B9F5-4F8E-9E58-C5C79FB575C5}"/>
          </ac:spMkLst>
        </pc:spChg>
        <pc:spChg chg="del">
          <ac:chgData name="Paula Vazquez Valero" userId="80a35f83-ba07-4c48-bd51-9a1b0a985f54" providerId="ADAL" clId="{4AC9A115-271C-43B2-9378-1CAE66C43340}" dt="2022-03-04T10:36:09.237" v="102" actId="478"/>
          <ac:spMkLst>
            <pc:docMk/>
            <pc:sldMk cId="981392998" sldId="829"/>
            <ac:spMk id="38" creationId="{0738B9C9-FAA5-420B-A2DE-ADD994D76C35}"/>
          </ac:spMkLst>
        </pc:spChg>
        <pc:spChg chg="del">
          <ac:chgData name="Paula Vazquez Valero" userId="80a35f83-ba07-4c48-bd51-9a1b0a985f54" providerId="ADAL" clId="{4AC9A115-271C-43B2-9378-1CAE66C43340}" dt="2022-03-04T10:36:13.743" v="103" actId="478"/>
          <ac:spMkLst>
            <pc:docMk/>
            <pc:sldMk cId="981392998" sldId="829"/>
            <ac:spMk id="39" creationId="{9A060449-E0AB-4B39-9567-1A1E36756454}"/>
          </ac:spMkLst>
        </pc:spChg>
        <pc:spChg chg="del">
          <ac:chgData name="Paula Vazquez Valero" userId="80a35f83-ba07-4c48-bd51-9a1b0a985f54" providerId="ADAL" clId="{4AC9A115-271C-43B2-9378-1CAE66C43340}" dt="2022-03-04T10:36:13.743" v="103" actId="478"/>
          <ac:spMkLst>
            <pc:docMk/>
            <pc:sldMk cId="981392998" sldId="829"/>
            <ac:spMk id="40" creationId="{F7E9B68A-A349-4DDF-B801-FBF72277927B}"/>
          </ac:spMkLst>
        </pc:spChg>
        <pc:spChg chg="del">
          <ac:chgData name="Paula Vazquez Valero" userId="80a35f83-ba07-4c48-bd51-9a1b0a985f54" providerId="ADAL" clId="{4AC9A115-271C-43B2-9378-1CAE66C43340}" dt="2022-03-04T10:36:13.743" v="103" actId="478"/>
          <ac:spMkLst>
            <pc:docMk/>
            <pc:sldMk cId="981392998" sldId="829"/>
            <ac:spMk id="41" creationId="{5D2CB180-1937-4F24-B40D-CDEA41BD6669}"/>
          </ac:spMkLst>
        </pc:spChg>
        <pc:spChg chg="del">
          <ac:chgData name="Paula Vazquez Valero" userId="80a35f83-ba07-4c48-bd51-9a1b0a985f54" providerId="ADAL" clId="{4AC9A115-271C-43B2-9378-1CAE66C43340}" dt="2022-03-04T10:36:09.237" v="102" actId="478"/>
          <ac:spMkLst>
            <pc:docMk/>
            <pc:sldMk cId="981392998" sldId="829"/>
            <ac:spMk id="42" creationId="{E380EBA0-CEAB-406D-B59A-E45A27ED514F}"/>
          </ac:spMkLst>
        </pc:spChg>
        <pc:spChg chg="mod">
          <ac:chgData name="Paula Vazquez Valero" userId="80a35f83-ba07-4c48-bd51-9a1b0a985f54" providerId="ADAL" clId="{4AC9A115-271C-43B2-9378-1CAE66C43340}" dt="2022-03-04T10:36:29.703" v="113" actId="20577"/>
          <ac:spMkLst>
            <pc:docMk/>
            <pc:sldMk cId="981392998" sldId="829"/>
            <ac:spMk id="61" creationId="{ADED359A-FFD9-4FC4-94D9-68067CC3BAD8}"/>
          </ac:spMkLst>
        </pc:spChg>
        <pc:graphicFrameChg chg="modGraphic">
          <ac:chgData name="Paula Vazquez Valero" userId="80a35f83-ba07-4c48-bd51-9a1b0a985f54" providerId="ADAL" clId="{4AC9A115-271C-43B2-9378-1CAE66C43340}" dt="2022-03-04T10:36:06.200" v="101" actId="403"/>
          <ac:graphicFrameMkLst>
            <pc:docMk/>
            <pc:sldMk cId="981392998" sldId="829"/>
            <ac:graphicFrameMk id="3" creationId="{D42B01A7-EC57-4743-B44D-D99D9F8FEBF6}"/>
          </ac:graphicFrameMkLst>
        </pc:graphicFrameChg>
        <pc:graphicFrameChg chg="del">
          <ac:chgData name="Paula Vazquez Valero" userId="80a35f83-ba07-4c48-bd51-9a1b0a985f54" providerId="ADAL" clId="{4AC9A115-271C-43B2-9378-1CAE66C43340}" dt="2022-03-04T10:36:09.237" v="102" actId="478"/>
          <ac:graphicFrameMkLst>
            <pc:docMk/>
            <pc:sldMk cId="981392998" sldId="829"/>
            <ac:graphicFrameMk id="4" creationId="{AF0C9AD7-9369-41D3-9CF4-3946227595BA}"/>
          </ac:graphicFrameMkLst>
        </pc:graphicFrameChg>
      </pc:sldChg>
      <pc:sldChg chg="add del">
        <pc:chgData name="Paula Vazquez Valero" userId="80a35f83-ba07-4c48-bd51-9a1b0a985f54" providerId="ADAL" clId="{4AC9A115-271C-43B2-9378-1CAE66C43340}" dt="2022-03-04T11:58:49.863" v="2538" actId="47"/>
        <pc:sldMkLst>
          <pc:docMk/>
          <pc:sldMk cId="3553059907" sldId="829"/>
        </pc:sldMkLst>
      </pc:sldChg>
      <pc:sldChg chg="addSp delSp modSp new del modAnim">
        <pc:chgData name="Paula Vazquez Valero" userId="80a35f83-ba07-4c48-bd51-9a1b0a985f54" providerId="ADAL" clId="{4AC9A115-271C-43B2-9378-1CAE66C43340}" dt="2022-03-04T11:55:13.172" v="1950" actId="47"/>
        <pc:sldMkLst>
          <pc:docMk/>
          <pc:sldMk cId="2948627161" sldId="830"/>
        </pc:sldMkLst>
        <pc:picChg chg="add del mod">
          <ac:chgData name="Paula Vazquez Valero" userId="80a35f83-ba07-4c48-bd51-9a1b0a985f54" providerId="ADAL" clId="{4AC9A115-271C-43B2-9378-1CAE66C43340}" dt="2022-03-04T11:50:44.124" v="1826" actId="21"/>
          <ac:picMkLst>
            <pc:docMk/>
            <pc:sldMk cId="2948627161" sldId="830"/>
            <ac:picMk id="3" creationId="{C59F47C5-4F7D-4A29-9307-F52FC4C82329}"/>
          </ac:picMkLst>
        </pc:picChg>
        <pc:picChg chg="add del mod">
          <ac:chgData name="Paula Vazquez Valero" userId="80a35f83-ba07-4c48-bd51-9a1b0a985f54" providerId="ADAL" clId="{4AC9A115-271C-43B2-9378-1CAE66C43340}" dt="2022-03-04T11:51:41.780" v="1866" actId="21"/>
          <ac:picMkLst>
            <pc:docMk/>
            <pc:sldMk cId="2948627161" sldId="830"/>
            <ac:picMk id="4" creationId="{5353B7E3-9C48-44BB-A31E-C289F3AEEFA6}"/>
          </ac:picMkLst>
        </pc:picChg>
        <pc:picChg chg="add del mod">
          <ac:chgData name="Paula Vazquez Valero" userId="80a35f83-ba07-4c48-bd51-9a1b0a985f54" providerId="ADAL" clId="{4AC9A115-271C-43B2-9378-1CAE66C43340}" dt="2022-03-04T11:50:51.522" v="1834" actId="21"/>
          <ac:picMkLst>
            <pc:docMk/>
            <pc:sldMk cId="2948627161" sldId="830"/>
            <ac:picMk id="5" creationId="{205F300F-929F-4835-B576-C1257DA5B7F3}"/>
          </ac:picMkLst>
        </pc:picChg>
      </pc:sldChg>
      <pc:sldChg chg="addSp delSp modSp add del mod delAnim modAnim">
        <pc:chgData name="Paula Vazquez Valero" userId="80a35f83-ba07-4c48-bd51-9a1b0a985f54" providerId="ADAL" clId="{4AC9A115-271C-43B2-9378-1CAE66C43340}" dt="2022-03-04T14:09:44.672" v="6367" actId="47"/>
        <pc:sldMkLst>
          <pc:docMk/>
          <pc:sldMk cId="3089012801" sldId="830"/>
        </pc:sldMkLst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8" creationId="{D0F6360D-FC69-4865-AD5C-C6189B056D0A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9" creationId="{7EA483F7-EF0A-4CD9-9324-E3B6C8ECA1FC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13" creationId="{DA770FE4-6867-4071-8467-AC253506FB19}"/>
          </ac:spMkLst>
        </pc:spChg>
        <pc:spChg chg="mod">
          <ac:chgData name="Paula Vazquez Valero" userId="80a35f83-ba07-4c48-bd51-9a1b0a985f54" providerId="ADAL" clId="{4AC9A115-271C-43B2-9378-1CAE66C43340}" dt="2022-03-04T12:52:07.503" v="4791" actId="20577"/>
          <ac:spMkLst>
            <pc:docMk/>
            <pc:sldMk cId="3089012801" sldId="830"/>
            <ac:spMk id="24" creationId="{AD2AEA52-278C-45D8-9A99-80CC149230D3}"/>
          </ac:spMkLst>
        </pc:spChg>
        <pc:spChg chg="del mod">
          <ac:chgData name="Paula Vazquez Valero" userId="80a35f83-ba07-4c48-bd51-9a1b0a985f54" providerId="ADAL" clId="{4AC9A115-271C-43B2-9378-1CAE66C43340}" dt="2022-03-04T13:17:04.136" v="5406"/>
          <ac:spMkLst>
            <pc:docMk/>
            <pc:sldMk cId="3089012801" sldId="830"/>
            <ac:spMk id="49" creationId="{0D4D942A-EB99-49DA-A1DD-3CB2BB5890B5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0" creationId="{74DC1AB9-40A0-4374-89F4-FF26710D90F9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1" creationId="{22D759A2-9899-4E01-875A-E090E72F5845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2" creationId="{3FC7878C-92E1-42D7-A1FE-A71F671A45E6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3" creationId="{D3AA8D40-43DA-42A1-9227-2699095E4C18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4" creationId="{B48C1BE6-D4ED-4EFB-8AA5-E9C74654D1DD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5" creationId="{407DA44B-EB10-403A-90BD-816AAD13541D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6" creationId="{ACDF65C1-6657-478F-BA70-04AD0C1C7DB8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7" creationId="{0F7A3946-BC51-4656-921E-396C7E72C505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8" creationId="{D3E7EDA7-5F0A-4E20-896B-A6D455830EA0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59" creationId="{B0F94228-88C8-43D4-9A46-48D379E008BD}"/>
          </ac:spMkLst>
        </pc:spChg>
        <pc:spChg chg="del">
          <ac:chgData name="Paula Vazquez Valero" userId="80a35f83-ba07-4c48-bd51-9a1b0a985f54" providerId="ADAL" clId="{4AC9A115-271C-43B2-9378-1CAE66C43340}" dt="2022-03-04T12:52:18.578" v="4802" actId="478"/>
          <ac:spMkLst>
            <pc:docMk/>
            <pc:sldMk cId="3089012801" sldId="830"/>
            <ac:spMk id="60" creationId="{A939A1E5-9E0D-4719-B48B-86D86D765DB5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0" creationId="{521C20D2-C1D6-4C3A-8626-87FC8805A508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1" creationId="{17A608F6-D4E1-484D-B8A4-972F0FB93EFE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2" creationId="{2419BD3B-E652-4ED9-B9DE-E66D78E2DBC6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3" creationId="{C13182C2-02E5-4092-A668-8F655FA38DC3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4" creationId="{DAD17B5D-2D4A-44F1-8516-17EDF7F202BD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5" creationId="{19C23EB2-8503-441B-B6BA-E6E117106BFD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6" creationId="{F59D6427-49B6-41AE-B4D2-A8F87678F382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7" creationId="{EC35A673-3BC1-41B9-BF8E-EDEEB779C18D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8" creationId="{8CE342A7-0586-4E31-A5F9-2B1271C9C7B6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19" creationId="{02B88408-4B26-48AA-963E-9C20999980F9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20" creationId="{EAE985E6-AFF3-4B9C-8056-78AC2DF63B0B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21" creationId="{893CED44-4E23-44FF-A083-AE7004C973EC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22" creationId="{11C2C8CC-C541-4254-B566-E0BCDD5BFFFD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23" creationId="{668B6474-8B13-435C-8159-4C323ACF4E3D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24" creationId="{7656E1C9-8ACD-424C-A558-744435518FF9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25" creationId="{33EC0D3F-C240-406B-852D-D9742ABE9BB0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26" creationId="{0FA8FEB9-E93F-4F0F-BAFA-34E19CE97621}"/>
          </ac:spMkLst>
        </pc:spChg>
        <pc:spChg chg="del">
          <ac:chgData name="Paula Vazquez Valero" userId="80a35f83-ba07-4c48-bd51-9a1b0a985f54" providerId="ADAL" clId="{4AC9A115-271C-43B2-9378-1CAE66C43340}" dt="2022-03-04T12:51:53.791" v="4764" actId="478"/>
          <ac:spMkLst>
            <pc:docMk/>
            <pc:sldMk cId="3089012801" sldId="830"/>
            <ac:spMk id="127" creationId="{ADB67A75-4536-4CD3-A6E2-749464FFE8D8}"/>
          </ac:spMkLst>
        </pc:spChg>
        <pc:spChg chg="mod">
          <ac:chgData name="Paula Vazquez Valero" userId="80a35f83-ba07-4c48-bd51-9a1b0a985f54" providerId="ADAL" clId="{4AC9A115-271C-43B2-9378-1CAE66C43340}" dt="2022-03-04T12:52:14.064" v="4796" actId="1076"/>
          <ac:spMkLst>
            <pc:docMk/>
            <pc:sldMk cId="3089012801" sldId="830"/>
            <ac:spMk id="128" creationId="{2C3F049B-C0EA-4EFA-8B60-7988A92F0B5E}"/>
          </ac:spMkLst>
        </pc:spChg>
        <pc:spChg chg="add del mod">
          <ac:chgData name="Paula Vazquez Valero" userId="80a35f83-ba07-4c48-bd51-9a1b0a985f54" providerId="ADAL" clId="{4AC9A115-271C-43B2-9378-1CAE66C43340}" dt="2022-03-04T12:59:41.284" v="4810" actId="478"/>
          <ac:spMkLst>
            <pc:docMk/>
            <pc:sldMk cId="3089012801" sldId="830"/>
            <ac:spMk id="129" creationId="{681E1B9B-4B1E-4009-810A-E640F2B11C6D}"/>
          </ac:spMkLst>
        </pc:spChg>
        <pc:spChg chg="add del mod">
          <ac:chgData name="Paula Vazquez Valero" userId="80a35f83-ba07-4c48-bd51-9a1b0a985f54" providerId="ADAL" clId="{4AC9A115-271C-43B2-9378-1CAE66C43340}" dt="2022-03-04T12:59:41.284" v="4810" actId="478"/>
          <ac:spMkLst>
            <pc:docMk/>
            <pc:sldMk cId="3089012801" sldId="830"/>
            <ac:spMk id="130" creationId="{1F041B2F-B4C9-4371-960E-F8D44FB2A1D5}"/>
          </ac:spMkLst>
        </pc:spChg>
        <pc:spChg chg="add del mod">
          <ac:chgData name="Paula Vazquez Valero" userId="80a35f83-ba07-4c48-bd51-9a1b0a985f54" providerId="ADAL" clId="{4AC9A115-271C-43B2-9378-1CAE66C43340}" dt="2022-03-04T12:59:37.851" v="4809" actId="478"/>
          <ac:spMkLst>
            <pc:docMk/>
            <pc:sldMk cId="3089012801" sldId="830"/>
            <ac:spMk id="131" creationId="{1BC8E69B-00FD-4964-B57B-33A47E9D53B2}"/>
          </ac:spMkLst>
        </pc:spChg>
        <pc:spChg chg="add del mod">
          <ac:chgData name="Paula Vazquez Valero" userId="80a35f83-ba07-4c48-bd51-9a1b0a985f54" providerId="ADAL" clId="{4AC9A115-271C-43B2-9378-1CAE66C43340}" dt="2022-03-04T12:59:37.851" v="4809" actId="478"/>
          <ac:spMkLst>
            <pc:docMk/>
            <pc:sldMk cId="3089012801" sldId="830"/>
            <ac:spMk id="133" creationId="{4949E392-7149-4AD3-AFB7-2C23CDCD6339}"/>
          </ac:spMkLst>
        </pc:spChg>
        <pc:spChg chg="add del mod">
          <ac:chgData name="Paula Vazquez Valero" userId="80a35f83-ba07-4c48-bd51-9a1b0a985f54" providerId="ADAL" clId="{4AC9A115-271C-43B2-9378-1CAE66C43340}" dt="2022-03-04T12:59:37.851" v="4809" actId="478"/>
          <ac:spMkLst>
            <pc:docMk/>
            <pc:sldMk cId="3089012801" sldId="830"/>
            <ac:spMk id="134" creationId="{5C131B0C-3F3C-4AE8-A79D-E3821558312E}"/>
          </ac:spMkLst>
        </pc:spChg>
        <pc:spChg chg="add del mod">
          <ac:chgData name="Paula Vazquez Valero" userId="80a35f83-ba07-4c48-bd51-9a1b0a985f54" providerId="ADAL" clId="{4AC9A115-271C-43B2-9378-1CAE66C43340}" dt="2022-03-04T13:01:05.111" v="4824" actId="478"/>
          <ac:spMkLst>
            <pc:docMk/>
            <pc:sldMk cId="3089012801" sldId="830"/>
            <ac:spMk id="135" creationId="{73C59631-B60B-4506-82F6-AA9F10DC9D3C}"/>
          </ac:spMkLst>
        </pc:spChg>
        <pc:spChg chg="add del mod">
          <ac:chgData name="Paula Vazquez Valero" userId="80a35f83-ba07-4c48-bd51-9a1b0a985f54" providerId="ADAL" clId="{4AC9A115-271C-43B2-9378-1CAE66C43340}" dt="2022-03-04T12:59:52.340" v="4817" actId="21"/>
          <ac:spMkLst>
            <pc:docMk/>
            <pc:sldMk cId="3089012801" sldId="830"/>
            <ac:spMk id="136" creationId="{EC97BE7B-8DA5-4706-9C04-E6E05C7A9293}"/>
          </ac:spMkLst>
        </pc:spChg>
        <pc:spChg chg="add del mod">
          <ac:chgData name="Paula Vazquez Valero" userId="80a35f83-ba07-4c48-bd51-9a1b0a985f54" providerId="ADAL" clId="{4AC9A115-271C-43B2-9378-1CAE66C43340}" dt="2022-03-04T12:59:52.340" v="4817" actId="21"/>
          <ac:spMkLst>
            <pc:docMk/>
            <pc:sldMk cId="3089012801" sldId="830"/>
            <ac:spMk id="138" creationId="{77D7C33C-328E-43D0-BC60-3F48BE27859C}"/>
          </ac:spMkLst>
        </pc:spChg>
        <pc:spChg chg="add del mod">
          <ac:chgData name="Paula Vazquez Valero" userId="80a35f83-ba07-4c48-bd51-9a1b0a985f54" providerId="ADAL" clId="{4AC9A115-271C-43B2-9378-1CAE66C43340}" dt="2022-03-04T12:59:52.340" v="4817" actId="21"/>
          <ac:spMkLst>
            <pc:docMk/>
            <pc:sldMk cId="3089012801" sldId="830"/>
            <ac:spMk id="139" creationId="{2A7E97AD-7D44-4EEC-B809-D25BEFFDC1B6}"/>
          </ac:spMkLst>
        </pc:spChg>
        <pc:spChg chg="add del mod">
          <ac:chgData name="Paula Vazquez Valero" userId="80a35f83-ba07-4c48-bd51-9a1b0a985f54" providerId="ADAL" clId="{4AC9A115-271C-43B2-9378-1CAE66C43340}" dt="2022-03-04T12:59:52.340" v="4817" actId="21"/>
          <ac:spMkLst>
            <pc:docMk/>
            <pc:sldMk cId="3089012801" sldId="830"/>
            <ac:spMk id="140" creationId="{EC479ED8-9B48-4A0C-BFF6-C019301FAF6B}"/>
          </ac:spMkLst>
        </pc:spChg>
        <pc:spChg chg="mod">
          <ac:chgData name="Paula Vazquez Valero" userId="80a35f83-ba07-4c48-bd51-9a1b0a985f54" providerId="ADAL" clId="{4AC9A115-271C-43B2-9378-1CAE66C43340}" dt="2022-03-04T12:59:28.150" v="4807" actId="1076"/>
          <ac:spMkLst>
            <pc:docMk/>
            <pc:sldMk cId="3089012801" sldId="830"/>
            <ac:spMk id="142" creationId="{D2C229B8-D3A4-4AD6-9814-9DC7AC873DDC}"/>
          </ac:spMkLst>
        </pc:spChg>
        <pc:spChg chg="mod">
          <ac:chgData name="Paula Vazquez Valero" userId="80a35f83-ba07-4c48-bd51-9a1b0a985f54" providerId="ADAL" clId="{4AC9A115-271C-43B2-9378-1CAE66C43340}" dt="2022-03-04T12:59:28.150" v="4807" actId="1076"/>
          <ac:spMkLst>
            <pc:docMk/>
            <pc:sldMk cId="3089012801" sldId="830"/>
            <ac:spMk id="143" creationId="{3F11DECC-DB3A-47BC-86F1-8789AF2EBAEE}"/>
          </ac:spMkLst>
        </pc:spChg>
        <pc:spChg chg="add del mod">
          <ac:chgData name="Paula Vazquez Valero" userId="80a35f83-ba07-4c48-bd51-9a1b0a985f54" providerId="ADAL" clId="{4AC9A115-271C-43B2-9378-1CAE66C43340}" dt="2022-03-04T13:01:02.471" v="4823" actId="478"/>
          <ac:spMkLst>
            <pc:docMk/>
            <pc:sldMk cId="3089012801" sldId="830"/>
            <ac:spMk id="147" creationId="{29A55454-80ED-4209-BFFB-FDCE3F68E8F9}"/>
          </ac:spMkLst>
        </pc:spChg>
        <pc:spChg chg="add del mod">
          <ac:chgData name="Paula Vazquez Valero" userId="80a35f83-ba07-4c48-bd51-9a1b0a985f54" providerId="ADAL" clId="{4AC9A115-271C-43B2-9378-1CAE66C43340}" dt="2022-03-04T13:00:14.321" v="4819" actId="478"/>
          <ac:spMkLst>
            <pc:docMk/>
            <pc:sldMk cId="3089012801" sldId="830"/>
            <ac:spMk id="148" creationId="{D8C0F28E-4A67-4303-9D5E-04E9881FF033}"/>
          </ac:spMkLst>
        </pc:spChg>
        <pc:spChg chg="add del mod">
          <ac:chgData name="Paula Vazquez Valero" userId="80a35f83-ba07-4c48-bd51-9a1b0a985f54" providerId="ADAL" clId="{4AC9A115-271C-43B2-9378-1CAE66C43340}" dt="2022-03-04T13:01:05.111" v="4824" actId="478"/>
          <ac:spMkLst>
            <pc:docMk/>
            <pc:sldMk cId="3089012801" sldId="830"/>
            <ac:spMk id="149" creationId="{DDA2D1A1-5485-4322-A170-80AD1B30B70C}"/>
          </ac:spMkLst>
        </pc:spChg>
        <pc:spChg chg="add del mod">
          <ac:chgData name="Paula Vazquez Valero" userId="80a35f83-ba07-4c48-bd51-9a1b0a985f54" providerId="ADAL" clId="{4AC9A115-271C-43B2-9378-1CAE66C43340}" dt="2022-03-04T13:00:14.321" v="4819" actId="478"/>
          <ac:spMkLst>
            <pc:docMk/>
            <pc:sldMk cId="3089012801" sldId="830"/>
            <ac:spMk id="150" creationId="{75B01785-D46D-46EE-A1B2-3E4882A1C969}"/>
          </ac:spMkLst>
        </pc:spChg>
        <pc:spChg chg="add del mod">
          <ac:chgData name="Paula Vazquez Valero" userId="80a35f83-ba07-4c48-bd51-9a1b0a985f54" providerId="ADAL" clId="{4AC9A115-271C-43B2-9378-1CAE66C43340}" dt="2022-03-04T13:00:14.321" v="4819" actId="478"/>
          <ac:spMkLst>
            <pc:docMk/>
            <pc:sldMk cId="3089012801" sldId="830"/>
            <ac:spMk id="151" creationId="{750370C7-5FCB-453F-B5A4-E3AFE2BA6906}"/>
          </ac:spMkLst>
        </pc:spChg>
        <pc:spChg chg="add del mod">
          <ac:chgData name="Paula Vazquez Valero" userId="80a35f83-ba07-4c48-bd51-9a1b0a985f54" providerId="ADAL" clId="{4AC9A115-271C-43B2-9378-1CAE66C43340}" dt="2022-03-04T13:00:14.321" v="4819" actId="478"/>
          <ac:spMkLst>
            <pc:docMk/>
            <pc:sldMk cId="3089012801" sldId="830"/>
            <ac:spMk id="152" creationId="{3B6E68D8-D4EA-4F11-AD3F-F0EA8B49F965}"/>
          </ac:spMkLst>
        </pc:spChg>
        <pc:spChg chg="add del mod">
          <ac:chgData name="Paula Vazquez Valero" userId="80a35f83-ba07-4c48-bd51-9a1b0a985f54" providerId="ADAL" clId="{4AC9A115-271C-43B2-9378-1CAE66C43340}" dt="2022-03-04T13:00:14.321" v="4819" actId="478"/>
          <ac:spMkLst>
            <pc:docMk/>
            <pc:sldMk cId="3089012801" sldId="830"/>
            <ac:spMk id="153" creationId="{1C61D6DC-027E-42F6-9259-E4CB42A3FFA8}"/>
          </ac:spMkLst>
        </pc:spChg>
        <pc:spChg chg="add del mod">
          <ac:chgData name="Paula Vazquez Valero" userId="80a35f83-ba07-4c48-bd51-9a1b0a985f54" providerId="ADAL" clId="{4AC9A115-271C-43B2-9378-1CAE66C43340}" dt="2022-03-04T13:00:14.321" v="4819" actId="478"/>
          <ac:spMkLst>
            <pc:docMk/>
            <pc:sldMk cId="3089012801" sldId="830"/>
            <ac:spMk id="154" creationId="{953E51F0-2B8E-4E5F-B72F-7D78B4D490E1}"/>
          </ac:spMkLst>
        </pc:spChg>
        <pc:spChg chg="add del mod">
          <ac:chgData name="Paula Vazquez Valero" userId="80a35f83-ba07-4c48-bd51-9a1b0a985f54" providerId="ADAL" clId="{4AC9A115-271C-43B2-9378-1CAE66C43340}" dt="2022-03-04T13:00:14.321" v="4819" actId="478"/>
          <ac:spMkLst>
            <pc:docMk/>
            <pc:sldMk cId="3089012801" sldId="830"/>
            <ac:spMk id="155" creationId="{ADF5C893-D55F-41C8-8096-BF4075495808}"/>
          </ac:spMkLst>
        </pc:spChg>
        <pc:spChg chg="add del mod">
          <ac:chgData name="Paula Vazquez Valero" userId="80a35f83-ba07-4c48-bd51-9a1b0a985f54" providerId="ADAL" clId="{4AC9A115-271C-43B2-9378-1CAE66C43340}" dt="2022-03-04T13:00:14.321" v="4819" actId="478"/>
          <ac:spMkLst>
            <pc:docMk/>
            <pc:sldMk cId="3089012801" sldId="830"/>
            <ac:spMk id="156" creationId="{02AED0BD-DA57-4D88-9DBC-3AEF57C1C6BD}"/>
          </ac:spMkLst>
        </pc:spChg>
        <pc:grpChg chg="del">
          <ac:chgData name="Paula Vazquez Valero" userId="80a35f83-ba07-4c48-bd51-9a1b0a985f54" providerId="ADAL" clId="{4AC9A115-271C-43B2-9378-1CAE66C43340}" dt="2022-03-04T12:52:18.578" v="4802" actId="478"/>
          <ac:grpSpMkLst>
            <pc:docMk/>
            <pc:sldMk cId="3089012801" sldId="830"/>
            <ac:grpSpMk id="6" creationId="{5602E940-8D68-472D-81C2-5CB5F0C572B8}"/>
          </ac:grpSpMkLst>
        </pc:grpChg>
        <pc:grpChg chg="del">
          <ac:chgData name="Paula Vazquez Valero" userId="80a35f83-ba07-4c48-bd51-9a1b0a985f54" providerId="ADAL" clId="{4AC9A115-271C-43B2-9378-1CAE66C43340}" dt="2022-03-04T12:52:18.578" v="4802" actId="478"/>
          <ac:grpSpMkLst>
            <pc:docMk/>
            <pc:sldMk cId="3089012801" sldId="830"/>
            <ac:grpSpMk id="65" creationId="{9B8FC6FE-8785-41E4-9F98-5D0E946A0D97}"/>
          </ac:grpSpMkLst>
        </pc:grpChg>
        <pc:grpChg chg="del">
          <ac:chgData name="Paula Vazquez Valero" userId="80a35f83-ba07-4c48-bd51-9a1b0a985f54" providerId="ADAL" clId="{4AC9A115-271C-43B2-9378-1CAE66C43340}" dt="2022-03-04T12:52:18.578" v="4802" actId="478"/>
          <ac:grpSpMkLst>
            <pc:docMk/>
            <pc:sldMk cId="3089012801" sldId="830"/>
            <ac:grpSpMk id="74" creationId="{02D18ECC-85E9-4F59-8AC1-F6FED456AAC3}"/>
          </ac:grpSpMkLst>
        </pc:grpChg>
        <pc:grpChg chg="del">
          <ac:chgData name="Paula Vazquez Valero" userId="80a35f83-ba07-4c48-bd51-9a1b0a985f54" providerId="ADAL" clId="{4AC9A115-271C-43B2-9378-1CAE66C43340}" dt="2022-03-04T12:52:18.578" v="4802" actId="478"/>
          <ac:grpSpMkLst>
            <pc:docMk/>
            <pc:sldMk cId="3089012801" sldId="830"/>
            <ac:grpSpMk id="83" creationId="{60588C0D-AC20-41A1-AFF0-5C52D7995C42}"/>
          </ac:grpSpMkLst>
        </pc:grpChg>
        <pc:grpChg chg="del">
          <ac:chgData name="Paula Vazquez Valero" userId="80a35f83-ba07-4c48-bd51-9a1b0a985f54" providerId="ADAL" clId="{4AC9A115-271C-43B2-9378-1CAE66C43340}" dt="2022-03-04T12:52:18.578" v="4802" actId="478"/>
          <ac:grpSpMkLst>
            <pc:docMk/>
            <pc:sldMk cId="3089012801" sldId="830"/>
            <ac:grpSpMk id="92" creationId="{435922EF-D6B4-4E4D-856C-5AD97D91F035}"/>
          </ac:grpSpMkLst>
        </pc:grpChg>
        <pc:grpChg chg="del">
          <ac:chgData name="Paula Vazquez Valero" userId="80a35f83-ba07-4c48-bd51-9a1b0a985f54" providerId="ADAL" clId="{4AC9A115-271C-43B2-9378-1CAE66C43340}" dt="2022-03-04T12:52:18.578" v="4802" actId="478"/>
          <ac:grpSpMkLst>
            <pc:docMk/>
            <pc:sldMk cId="3089012801" sldId="830"/>
            <ac:grpSpMk id="101" creationId="{D62C2696-7983-46CF-AE82-8366A92FEAD2}"/>
          </ac:grpSpMkLst>
        </pc:grpChg>
        <pc:grpChg chg="add del mod">
          <ac:chgData name="Paula Vazquez Valero" userId="80a35f83-ba07-4c48-bd51-9a1b0a985f54" providerId="ADAL" clId="{4AC9A115-271C-43B2-9378-1CAE66C43340}" dt="2022-03-04T12:59:52.340" v="4817" actId="21"/>
          <ac:grpSpMkLst>
            <pc:docMk/>
            <pc:sldMk cId="3089012801" sldId="830"/>
            <ac:grpSpMk id="141" creationId="{C1A70824-F05C-475F-B8A6-E6BD090D5D18}"/>
          </ac:grpSpMkLst>
        </pc:grpChg>
        <pc:graphicFrameChg chg="del">
          <ac:chgData name="Paula Vazquez Valero" userId="80a35f83-ba07-4c48-bd51-9a1b0a985f54" providerId="ADAL" clId="{4AC9A115-271C-43B2-9378-1CAE66C43340}" dt="2022-03-04T12:51:53.791" v="4764" actId="478"/>
          <ac:graphicFrameMkLst>
            <pc:docMk/>
            <pc:sldMk cId="3089012801" sldId="830"/>
            <ac:graphicFrameMk id="7" creationId="{C5DA71D0-7BD5-4216-8D2A-86E8F2E2922F}"/>
          </ac:graphicFrameMkLst>
        </pc:graphicFrameChg>
        <pc:picChg chg="del">
          <ac:chgData name="Paula Vazquez Valero" userId="80a35f83-ba07-4c48-bd51-9a1b0a985f54" providerId="ADAL" clId="{4AC9A115-271C-43B2-9378-1CAE66C43340}" dt="2022-03-04T12:52:19.973" v="4803" actId="478"/>
          <ac:picMkLst>
            <pc:docMk/>
            <pc:sldMk cId="3089012801" sldId="830"/>
            <ac:picMk id="4" creationId="{201E2865-1849-40CD-AACF-DDB9EDC6286A}"/>
          </ac:picMkLst>
        </pc:picChg>
        <pc:picChg chg="del">
          <ac:chgData name="Paula Vazquez Valero" userId="80a35f83-ba07-4c48-bd51-9a1b0a985f54" providerId="ADAL" clId="{4AC9A115-271C-43B2-9378-1CAE66C43340}" dt="2022-03-04T12:51:53.791" v="4764" actId="478"/>
          <ac:picMkLst>
            <pc:docMk/>
            <pc:sldMk cId="3089012801" sldId="830"/>
            <ac:picMk id="41" creationId="{25615BF2-5165-436C-9380-F446DC8B13A5}"/>
          </ac:picMkLst>
        </pc:picChg>
        <pc:picChg chg="add del mod">
          <ac:chgData name="Paula Vazquez Valero" userId="80a35f83-ba07-4c48-bd51-9a1b0a985f54" providerId="ADAL" clId="{4AC9A115-271C-43B2-9378-1CAE66C43340}" dt="2022-03-04T12:59:52.340" v="4817" actId="21"/>
          <ac:picMkLst>
            <pc:docMk/>
            <pc:sldMk cId="3089012801" sldId="830"/>
            <ac:picMk id="137" creationId="{CF0A5460-A5DB-46DA-A67A-98492A9E19C0}"/>
          </ac:picMkLst>
        </pc:picChg>
        <pc:picChg chg="mod">
          <ac:chgData name="Paula Vazquez Valero" userId="80a35f83-ba07-4c48-bd51-9a1b0a985f54" providerId="ADAL" clId="{4AC9A115-271C-43B2-9378-1CAE66C43340}" dt="2022-03-04T12:59:28.150" v="4807" actId="1076"/>
          <ac:picMkLst>
            <pc:docMk/>
            <pc:sldMk cId="3089012801" sldId="830"/>
            <ac:picMk id="144" creationId="{88BCF95C-3F3C-451B-998D-6AA26CEA2FEA}"/>
          </ac:picMkLst>
        </pc:picChg>
        <pc:picChg chg="add del mod">
          <ac:chgData name="Paula Vazquez Valero" userId="80a35f83-ba07-4c48-bd51-9a1b0a985f54" providerId="ADAL" clId="{4AC9A115-271C-43B2-9378-1CAE66C43340}" dt="2022-03-04T12:59:52.340" v="4817" actId="21"/>
          <ac:picMkLst>
            <pc:docMk/>
            <pc:sldMk cId="3089012801" sldId="830"/>
            <ac:picMk id="145" creationId="{FE509241-4BDB-42A1-B62F-2FA09D2663CF}"/>
          </ac:picMkLst>
        </pc:picChg>
        <pc:picChg chg="add del mod">
          <ac:chgData name="Paula Vazquez Valero" userId="80a35f83-ba07-4c48-bd51-9a1b0a985f54" providerId="ADAL" clId="{4AC9A115-271C-43B2-9378-1CAE66C43340}" dt="2022-03-04T12:59:52.340" v="4817" actId="21"/>
          <ac:picMkLst>
            <pc:docMk/>
            <pc:sldMk cId="3089012801" sldId="830"/>
            <ac:picMk id="146" creationId="{E8D37728-9F6D-4F26-9F3B-8758FA5EB7F0}"/>
          </ac:picMkLst>
        </pc:picChg>
        <pc:picChg chg="add del mod">
          <ac:chgData name="Paula Vazquez Valero" userId="80a35f83-ba07-4c48-bd51-9a1b0a985f54" providerId="ADAL" clId="{4AC9A115-271C-43B2-9378-1CAE66C43340}" dt="2022-03-04T13:00:57.942" v="4820" actId="478"/>
          <ac:picMkLst>
            <pc:docMk/>
            <pc:sldMk cId="3089012801" sldId="830"/>
            <ac:picMk id="157" creationId="{01B22466-3643-43B5-AADE-A1F646D4BC5F}"/>
          </ac:picMkLst>
        </pc:picChg>
        <pc:picChg chg="add del mod">
          <ac:chgData name="Paula Vazquez Valero" userId="80a35f83-ba07-4c48-bd51-9a1b0a985f54" providerId="ADAL" clId="{4AC9A115-271C-43B2-9378-1CAE66C43340}" dt="2022-03-04T13:01:28.386" v="4831" actId="478"/>
          <ac:picMkLst>
            <pc:docMk/>
            <pc:sldMk cId="3089012801" sldId="830"/>
            <ac:picMk id="158" creationId="{9544FCF0-57C9-4341-B71D-08FC960BE608}"/>
          </ac:picMkLst>
        </pc:picChg>
        <pc:picChg chg="add del mod">
          <ac:chgData name="Paula Vazquez Valero" userId="80a35f83-ba07-4c48-bd51-9a1b0a985f54" providerId="ADAL" clId="{4AC9A115-271C-43B2-9378-1CAE66C43340}" dt="2022-03-04T13:01:28.386" v="4831" actId="478"/>
          <ac:picMkLst>
            <pc:docMk/>
            <pc:sldMk cId="3089012801" sldId="830"/>
            <ac:picMk id="5122" creationId="{D26A6E0B-859B-44E3-8227-29D39B6D4D7F}"/>
          </ac:picMkLst>
        </pc:picChg>
        <pc:cxnChg chg="add del mod">
          <ac:chgData name="Paula Vazquez Valero" userId="80a35f83-ba07-4c48-bd51-9a1b0a985f54" providerId="ADAL" clId="{4AC9A115-271C-43B2-9378-1CAE66C43340}" dt="2022-03-04T12:59:37.851" v="4809" actId="478"/>
          <ac:cxnSpMkLst>
            <pc:docMk/>
            <pc:sldMk cId="3089012801" sldId="830"/>
            <ac:cxnSpMk id="132" creationId="{DA9C78FC-E0AB-48A3-950F-97AFF1EB733C}"/>
          </ac:cxnSpMkLst>
        </pc:cxnChg>
      </pc:sldChg>
      <pc:sldChg chg="addSp delSp modSp add mod addAnim delAnim modAnim modNotesTx">
        <pc:chgData name="Paula Vazquez Valero" userId="80a35f83-ba07-4c48-bd51-9a1b0a985f54" providerId="ADAL" clId="{4AC9A115-271C-43B2-9378-1CAE66C43340}" dt="2022-03-04T14:36:26.327" v="8139" actId="20577"/>
        <pc:sldMkLst>
          <pc:docMk/>
          <pc:sldMk cId="3218133942" sldId="831"/>
        </pc:sldMkLst>
        <pc:spChg chg="del">
          <ac:chgData name="Paula Vazquez Valero" userId="80a35f83-ba07-4c48-bd51-9a1b0a985f54" providerId="ADAL" clId="{4AC9A115-271C-43B2-9378-1CAE66C43340}" dt="2022-03-04T13:53:27.685" v="5703" actId="478"/>
          <ac:spMkLst>
            <pc:docMk/>
            <pc:sldMk cId="3218133942" sldId="831"/>
            <ac:spMk id="50" creationId="{C6B2523A-7EAB-4010-A5C3-9C5866F75BC3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56" creationId="{27950FF6-DAAC-43C7-9F98-1BC558B0787C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57" creationId="{CA7778D7-1A27-42C0-A0F1-B79089A36BDD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58" creationId="{6D4A5879-6099-40CF-82E0-3311DE05B8BE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59" creationId="{A1119C90-76EC-4F9C-934E-1174C21B8A19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60" creationId="{1B78A1AF-57E4-4BE2-ADC9-1C3D2FB0A3B2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61" creationId="{343D2B41-1ABD-4AAA-9075-4FA976EC6E21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62" creationId="{52C001D8-6037-4142-B6D6-A24904965B45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63" creationId="{26417CC5-68D9-4262-931C-7D69B5916030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64" creationId="{19038964-50D9-4B1C-AFB3-3514DE79E944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65" creationId="{06F73AAE-DEFD-472B-B949-ED2D272D423C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67" creationId="{E98F9892-4A18-476F-B681-2955350DF2E1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68" creationId="{3BA5E8E0-4E29-4C5C-AD9D-6EE43F3447D3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69" creationId="{6DD8C67C-6B32-4847-82EF-79F57F088762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70" creationId="{12BAB6D0-2B21-491F-8630-E59F64E585CD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72" creationId="{35710068-0871-4598-8A92-EB4E2C4585FA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73" creationId="{089E9BBA-E2FB-4F18-A8CD-A7C82C3224C6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76" creationId="{C8428D4E-D879-40CD-A4A1-79B5B822973B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77" creationId="{67ED7BCE-E3F3-450F-8A28-D20BDDCBC08F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83" creationId="{CF6EFE5A-B149-4219-9428-4A832D671C15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84" creationId="{3CEA2B5A-7AAE-430E-AB57-EC5C125E9CC9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85" creationId="{3F519047-B85C-410E-9B31-E4CBDDD04C9C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86" creationId="{FA64F7BD-8093-4AF9-A687-199A0C2E9099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87" creationId="{50258B9E-1B81-428B-9D2B-ABE252B002CF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88" creationId="{9DDE005B-7C24-47DB-930B-BCCA7365EC16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89" creationId="{1F4FBF8A-3E68-430C-A482-3D1D3EFBCED1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90" creationId="{DB806BA6-B181-4186-839C-FD2B89F2087F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96" creationId="{2F6F53D6-72C7-4D18-B8E2-234C4C57DF9E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97" creationId="{F9A72938-E6A7-4088-A0BC-DB5F46E77ECC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99" creationId="{392CB7C5-2084-4A61-8C37-401586A39CED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100" creationId="{A82E26C0-265A-4C62-9A93-1BD43F42A7B7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102" creationId="{5FCCA0F9-A349-406A-81D6-6AB212CAFA50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103" creationId="{6BC1BE2C-5A88-4F56-8322-7CB29E005B65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108" creationId="{C8F52E34-9307-41E8-BC68-C35C62AC7059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109" creationId="{9A345B00-95BB-47E7-A90A-A22B584ABEF6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111" creationId="{807EA8BE-0D33-4AEC-9CC8-F3369517D757}"/>
          </ac:spMkLst>
        </pc:spChg>
        <pc:spChg chg="del">
          <ac:chgData name="Paula Vazquez Valero" userId="80a35f83-ba07-4c48-bd51-9a1b0a985f54" providerId="ADAL" clId="{4AC9A115-271C-43B2-9378-1CAE66C43340}" dt="2022-03-04T13:53:18.863" v="5698" actId="21"/>
          <ac:spMkLst>
            <pc:docMk/>
            <pc:sldMk cId="3218133942" sldId="831"/>
            <ac:spMk id="112" creationId="{CD97ED05-568F-413A-A3EC-2B9CE5111D77}"/>
          </ac:spMkLst>
        </pc:spChg>
        <pc:spChg chg="add del mod">
          <ac:chgData name="Paula Vazquez Valero" userId="80a35f83-ba07-4c48-bd51-9a1b0a985f54" providerId="ADAL" clId="{4AC9A115-271C-43B2-9378-1CAE66C43340}" dt="2022-03-04T13:54:08.852" v="5712" actId="478"/>
          <ac:spMkLst>
            <pc:docMk/>
            <pc:sldMk cId="3218133942" sldId="831"/>
            <ac:spMk id="120" creationId="{8D06B85D-E18E-450B-B652-2B2D8E1B1FEE}"/>
          </ac:spMkLst>
        </pc:spChg>
        <pc:spChg chg="add del mod">
          <ac:chgData name="Paula Vazquez Valero" userId="80a35f83-ba07-4c48-bd51-9a1b0a985f54" providerId="ADAL" clId="{4AC9A115-271C-43B2-9378-1CAE66C43340}" dt="2022-03-04T13:54:08.852" v="5712" actId="478"/>
          <ac:spMkLst>
            <pc:docMk/>
            <pc:sldMk cId="3218133942" sldId="831"/>
            <ac:spMk id="121" creationId="{3DA6458D-EDFA-4EFD-B0D0-BDD1FAEBC852}"/>
          </ac:spMkLst>
        </pc:spChg>
        <pc:spChg chg="add del mod">
          <ac:chgData name="Paula Vazquez Valero" userId="80a35f83-ba07-4c48-bd51-9a1b0a985f54" providerId="ADAL" clId="{4AC9A115-271C-43B2-9378-1CAE66C43340}" dt="2022-03-04T13:54:08.852" v="5712" actId="478"/>
          <ac:spMkLst>
            <pc:docMk/>
            <pc:sldMk cId="3218133942" sldId="831"/>
            <ac:spMk id="122" creationId="{67D583C5-FDF1-42C0-8929-AFCA5AF4587F}"/>
          </ac:spMkLst>
        </pc:spChg>
        <pc:spChg chg="add del mod">
          <ac:chgData name="Paula Vazquez Valero" userId="80a35f83-ba07-4c48-bd51-9a1b0a985f54" providerId="ADAL" clId="{4AC9A115-271C-43B2-9378-1CAE66C43340}" dt="2022-03-04T13:54:08.852" v="5712" actId="478"/>
          <ac:spMkLst>
            <pc:docMk/>
            <pc:sldMk cId="3218133942" sldId="831"/>
            <ac:spMk id="123" creationId="{DA9FDB9E-C96E-4C6D-8A39-E1501C5E1248}"/>
          </ac:spMkLst>
        </pc:spChg>
        <pc:spChg chg="add del mod">
          <ac:chgData name="Paula Vazquez Valero" userId="80a35f83-ba07-4c48-bd51-9a1b0a985f54" providerId="ADAL" clId="{4AC9A115-271C-43B2-9378-1CAE66C43340}" dt="2022-03-04T13:54:08.852" v="5712" actId="478"/>
          <ac:spMkLst>
            <pc:docMk/>
            <pc:sldMk cId="3218133942" sldId="831"/>
            <ac:spMk id="124" creationId="{BA65F92C-4B92-4845-9603-79D51A16783B}"/>
          </ac:spMkLst>
        </pc:spChg>
        <pc:spChg chg="add del mod">
          <ac:chgData name="Paula Vazquez Valero" userId="80a35f83-ba07-4c48-bd51-9a1b0a985f54" providerId="ADAL" clId="{4AC9A115-271C-43B2-9378-1CAE66C43340}" dt="2022-03-04T13:54:08.852" v="5712" actId="478"/>
          <ac:spMkLst>
            <pc:docMk/>
            <pc:sldMk cId="3218133942" sldId="831"/>
            <ac:spMk id="125" creationId="{549F7B0A-C15A-4A3D-B4C9-51CA55FF35C8}"/>
          </ac:spMkLst>
        </pc:spChg>
        <pc:spChg chg="add del mod">
          <ac:chgData name="Paula Vazquez Valero" userId="80a35f83-ba07-4c48-bd51-9a1b0a985f54" providerId="ADAL" clId="{4AC9A115-271C-43B2-9378-1CAE66C43340}" dt="2022-03-04T13:54:18.356" v="5713" actId="478"/>
          <ac:spMkLst>
            <pc:docMk/>
            <pc:sldMk cId="3218133942" sldId="831"/>
            <ac:spMk id="126" creationId="{CE920ABB-B606-4883-BE99-D3CCD70099E0}"/>
          </ac:spMkLst>
        </pc:spChg>
        <pc:spChg chg="add del mod">
          <ac:chgData name="Paula Vazquez Valero" userId="80a35f83-ba07-4c48-bd51-9a1b0a985f54" providerId="ADAL" clId="{4AC9A115-271C-43B2-9378-1CAE66C43340}" dt="2022-03-04T13:54:18.356" v="5713" actId="478"/>
          <ac:spMkLst>
            <pc:docMk/>
            <pc:sldMk cId="3218133942" sldId="831"/>
            <ac:spMk id="127" creationId="{0A1091E5-86AF-4B79-BDB6-DE4A9596C143}"/>
          </ac:spMkLst>
        </pc:spChg>
        <pc:spChg chg="add del mod">
          <ac:chgData name="Paula Vazquez Valero" userId="80a35f83-ba07-4c48-bd51-9a1b0a985f54" providerId="ADAL" clId="{4AC9A115-271C-43B2-9378-1CAE66C43340}" dt="2022-03-04T13:54:18.356" v="5713" actId="478"/>
          <ac:spMkLst>
            <pc:docMk/>
            <pc:sldMk cId="3218133942" sldId="831"/>
            <ac:spMk id="128" creationId="{C7F18DC0-DB18-41FA-B48F-EBE3C20E2CE9}"/>
          </ac:spMkLst>
        </pc:spChg>
        <pc:spChg chg="add del mod">
          <ac:chgData name="Paula Vazquez Valero" userId="80a35f83-ba07-4c48-bd51-9a1b0a985f54" providerId="ADAL" clId="{4AC9A115-271C-43B2-9378-1CAE66C43340}" dt="2022-03-04T13:54:18.356" v="5713" actId="478"/>
          <ac:spMkLst>
            <pc:docMk/>
            <pc:sldMk cId="3218133942" sldId="831"/>
            <ac:spMk id="129" creationId="{AC8BC31E-364A-40F0-9271-00353132BEEB}"/>
          </ac:spMkLst>
        </pc:spChg>
        <pc:spChg chg="add del mod">
          <ac:chgData name="Paula Vazquez Valero" userId="80a35f83-ba07-4c48-bd51-9a1b0a985f54" providerId="ADAL" clId="{4AC9A115-271C-43B2-9378-1CAE66C43340}" dt="2022-03-04T13:54:18.356" v="5713" actId="478"/>
          <ac:spMkLst>
            <pc:docMk/>
            <pc:sldMk cId="3218133942" sldId="831"/>
            <ac:spMk id="130" creationId="{E704DD94-1A6E-4056-A9F1-8B2C85A324A5}"/>
          </ac:spMkLst>
        </pc:spChg>
        <pc:spChg chg="add del mod">
          <ac:chgData name="Paula Vazquez Valero" userId="80a35f83-ba07-4c48-bd51-9a1b0a985f54" providerId="ADAL" clId="{4AC9A115-271C-43B2-9378-1CAE66C43340}" dt="2022-03-04T13:54:18.356" v="5713" actId="478"/>
          <ac:spMkLst>
            <pc:docMk/>
            <pc:sldMk cId="3218133942" sldId="831"/>
            <ac:spMk id="132" creationId="{FF9B1F62-8274-47E5-B731-4EA28153592E}"/>
          </ac:spMkLst>
        </pc:spChg>
        <pc:spChg chg="add del mod">
          <ac:chgData name="Paula Vazquez Valero" userId="80a35f83-ba07-4c48-bd51-9a1b0a985f54" providerId="ADAL" clId="{4AC9A115-271C-43B2-9378-1CAE66C43340}" dt="2022-03-04T13:55:41.400" v="5786" actId="478"/>
          <ac:spMkLst>
            <pc:docMk/>
            <pc:sldMk cId="3218133942" sldId="831"/>
            <ac:spMk id="133" creationId="{7538FD00-4A89-4A27-BE02-AF09458BEE98}"/>
          </ac:spMkLst>
        </pc:spChg>
        <pc:spChg chg="add mod">
          <ac:chgData name="Paula Vazquez Valero" userId="80a35f83-ba07-4c48-bd51-9a1b0a985f54" providerId="ADAL" clId="{4AC9A115-271C-43B2-9378-1CAE66C43340}" dt="2022-03-04T14:04:28.631" v="6237" actId="20577"/>
          <ac:spMkLst>
            <pc:docMk/>
            <pc:sldMk cId="3218133942" sldId="831"/>
            <ac:spMk id="134" creationId="{35557C96-691D-4C90-833E-B64EF5C07BD1}"/>
          </ac:spMkLst>
        </pc:spChg>
        <pc:spChg chg="add del mod">
          <ac:chgData name="Paula Vazquez Valero" userId="80a35f83-ba07-4c48-bd51-9a1b0a985f54" providerId="ADAL" clId="{4AC9A115-271C-43B2-9378-1CAE66C43340}" dt="2022-03-04T13:55:41.400" v="5786" actId="478"/>
          <ac:spMkLst>
            <pc:docMk/>
            <pc:sldMk cId="3218133942" sldId="831"/>
            <ac:spMk id="136" creationId="{1BAE82EB-65C0-4FFD-83BE-BE95DD54A9A0}"/>
          </ac:spMkLst>
        </pc:spChg>
        <pc:spChg chg="add del mod">
          <ac:chgData name="Paula Vazquez Valero" userId="80a35f83-ba07-4c48-bd51-9a1b0a985f54" providerId="ADAL" clId="{4AC9A115-271C-43B2-9378-1CAE66C43340}" dt="2022-03-04T13:55:41.400" v="5786" actId="478"/>
          <ac:spMkLst>
            <pc:docMk/>
            <pc:sldMk cId="3218133942" sldId="831"/>
            <ac:spMk id="142" creationId="{071251D9-98A4-4D05-9617-C1DF6E323159}"/>
          </ac:spMkLst>
        </pc:spChg>
        <pc:spChg chg="add del mod">
          <ac:chgData name="Paula Vazquez Valero" userId="80a35f83-ba07-4c48-bd51-9a1b0a985f54" providerId="ADAL" clId="{4AC9A115-271C-43B2-9378-1CAE66C43340}" dt="2022-03-04T13:55:41.400" v="5786" actId="478"/>
          <ac:spMkLst>
            <pc:docMk/>
            <pc:sldMk cId="3218133942" sldId="831"/>
            <ac:spMk id="143" creationId="{33B9367B-174F-4085-801C-FB3A838D6E76}"/>
          </ac:spMkLst>
        </pc:spChg>
        <pc:spChg chg="add del mod">
          <ac:chgData name="Paula Vazquez Valero" userId="80a35f83-ba07-4c48-bd51-9a1b0a985f54" providerId="ADAL" clId="{4AC9A115-271C-43B2-9378-1CAE66C43340}" dt="2022-03-04T13:55:41.400" v="5786" actId="478"/>
          <ac:spMkLst>
            <pc:docMk/>
            <pc:sldMk cId="3218133942" sldId="831"/>
            <ac:spMk id="144" creationId="{C6F9ECE3-4D90-4C82-94F3-E1F96C886432}"/>
          </ac:spMkLst>
        </pc:spChg>
        <pc:spChg chg="add del mod">
          <ac:chgData name="Paula Vazquez Valero" userId="80a35f83-ba07-4c48-bd51-9a1b0a985f54" providerId="ADAL" clId="{4AC9A115-271C-43B2-9378-1CAE66C43340}" dt="2022-03-04T13:55:41.400" v="5786" actId="478"/>
          <ac:spMkLst>
            <pc:docMk/>
            <pc:sldMk cId="3218133942" sldId="831"/>
            <ac:spMk id="145" creationId="{F6CE203F-1016-4735-82AD-00A5AB073C9D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50" creationId="{D5375C5A-2BF6-4C29-9011-7C6F242AEA40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51" creationId="{421D1C39-11AA-4ACC-A24C-118FCF98D9B3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52" creationId="{677E974B-9883-49E0-90FD-D3B38B2BD87A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53" creationId="{78739DEC-B09D-4100-8DFA-69536E55569C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64" creationId="{401293A5-B036-4055-8942-8F7DD1BCF219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65" creationId="{C398B42A-230E-40EE-8CF4-08F71B00C48B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67" creationId="{452A1C3B-1A7B-448E-95C4-9AA643FAFAE4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77" creationId="{4C66ED1D-A527-4B1A-BDE4-710489A28343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84" creationId="{0E0AB5E7-6424-47D7-B3C6-97754944412C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86" creationId="{3AF6A776-8937-4B78-977C-0E7CFCB47E46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88" creationId="{F3C8D0AC-3544-49AA-9A04-96A0541FE998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90" creationId="{45BA04B7-EE08-487F-B851-2118F0821EE7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91" creationId="{2A025C05-0F34-479D-A99F-0381FB878D6B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92" creationId="{8FFF4834-6FF5-4CF9-9935-69D2D1736487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93" creationId="{4ED8D99B-973F-48ED-AEA5-8AB351055031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94" creationId="{4ECDDAA8-5BAD-43E1-B475-DEB91D32C9DE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97" creationId="{EC83555C-9E4E-455F-9F2E-951339D28D81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198" creationId="{5A325E33-1381-4C81-8EFE-62679DC056C2}"/>
          </ac:spMkLst>
        </pc:spChg>
        <pc:spChg chg="del">
          <ac:chgData name="Paula Vazquez Valero" userId="80a35f83-ba07-4c48-bd51-9a1b0a985f54" providerId="ADAL" clId="{4AC9A115-271C-43B2-9378-1CAE66C43340}" dt="2022-03-04T13:53:26.544" v="5702" actId="478"/>
          <ac:spMkLst>
            <pc:docMk/>
            <pc:sldMk cId="3218133942" sldId="831"/>
            <ac:spMk id="201" creationId="{2B163645-D9C8-434B-85FB-D9E43E93D312}"/>
          </ac:spMkLst>
        </pc:spChg>
        <pc:spChg chg="add del mod">
          <ac:chgData name="Paula Vazquez Valero" userId="80a35f83-ba07-4c48-bd51-9a1b0a985f54" providerId="ADAL" clId="{4AC9A115-271C-43B2-9378-1CAE66C43340}" dt="2022-03-04T13:54:31.763" v="5734"/>
          <ac:spMkLst>
            <pc:docMk/>
            <pc:sldMk cId="3218133942" sldId="831"/>
            <ac:spMk id="203" creationId="{61772ECE-DFC6-45C9-85D0-EF6521D8CD48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05" creationId="{A516894F-3ACF-4DE8-8287-AB544500954C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06" creationId="{89F64A90-1A08-4DD1-9CE2-A2428C1157CC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12" creationId="{508A0B79-DAAD-455E-8E8A-2F038EDD2AA3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13" creationId="{087312DB-FCEA-46F0-AA39-76E92EFC9A41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14" creationId="{E2C1CCA4-F750-40F9-8AFC-EA4BB0B11FCE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15" creationId="{A781819C-B39F-4554-9A9B-16938A1D03B0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16" creationId="{641A32F5-06B8-4A0A-8E22-BD96E508B7C8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17" creationId="{7261E05F-D67E-4F23-B9F8-568C625A8052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18" creationId="{10CDE55F-7977-4181-A267-9224857101A4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19" creationId="{16CFB94B-55AB-44AB-B9EA-6D87349A9402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20" creationId="{61E81403-A782-4479-8578-7AD219B32709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21" creationId="{FDA38ACF-44B2-412B-892E-92A4F6F68D6C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22" creationId="{BBCB4662-EC87-4DDA-B907-A6C9CD6AC583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23" creationId="{B608C080-ADB5-4A74-89D4-8CFD73A2BB82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24" creationId="{B5FC9C66-D6B6-41DF-94CC-71C7E47FFFB9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25" creationId="{1E2CAEC2-DAFE-48CC-ACC8-25DDCD5E0279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26" creationId="{FF1A5E50-3135-414F-8B18-D42CB50CD1A5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27" creationId="{D9FE6DF9-031A-4BF2-A89B-DF48A0590E39}"/>
          </ac:spMkLst>
        </pc:spChg>
        <pc:spChg chg="add del mod">
          <ac:chgData name="Paula Vazquez Valero" userId="80a35f83-ba07-4c48-bd51-9a1b0a985f54" providerId="ADAL" clId="{4AC9A115-271C-43B2-9378-1CAE66C43340}" dt="2022-03-04T13:54:37.496" v="5742"/>
          <ac:spMkLst>
            <pc:docMk/>
            <pc:sldMk cId="3218133942" sldId="831"/>
            <ac:spMk id="228" creationId="{AFFA8004-3863-49C3-9B65-A008CCA01637}"/>
          </ac:spMkLst>
        </pc:spChg>
        <pc:spChg chg="add mod">
          <ac:chgData name="Paula Vazquez Valero" userId="80a35f83-ba07-4c48-bd51-9a1b0a985f54" providerId="ADAL" clId="{4AC9A115-271C-43B2-9378-1CAE66C43340}" dt="2022-03-04T14:07:09.607" v="6362" actId="1036"/>
          <ac:spMkLst>
            <pc:docMk/>
            <pc:sldMk cId="3218133942" sldId="831"/>
            <ac:spMk id="229" creationId="{AAD65163-A744-4DDF-9B5F-4C8F8B6DAD0A}"/>
          </ac:spMkLst>
        </pc:spChg>
        <pc:spChg chg="add mod">
          <ac:chgData name="Paula Vazquez Valero" userId="80a35f83-ba07-4c48-bd51-9a1b0a985f54" providerId="ADAL" clId="{4AC9A115-271C-43B2-9378-1CAE66C43340}" dt="2022-03-04T14:06:59.689" v="6356" actId="1036"/>
          <ac:spMkLst>
            <pc:docMk/>
            <pc:sldMk cId="3218133942" sldId="831"/>
            <ac:spMk id="230" creationId="{B4C3FB80-9B8F-4011-BAF9-E16F88F65362}"/>
          </ac:spMkLst>
        </pc:spChg>
        <pc:spChg chg="add mod">
          <ac:chgData name="Paula Vazquez Valero" userId="80a35f83-ba07-4c48-bd51-9a1b0a985f54" providerId="ADAL" clId="{4AC9A115-271C-43B2-9378-1CAE66C43340}" dt="2022-03-04T14:07:12.730" v="6365" actId="1036"/>
          <ac:spMkLst>
            <pc:docMk/>
            <pc:sldMk cId="3218133942" sldId="831"/>
            <ac:spMk id="231" creationId="{3FD1A6B2-1DF2-45E0-B966-CC3D325346E6}"/>
          </ac:spMkLst>
        </pc:spChg>
        <pc:spChg chg="add mod">
          <ac:chgData name="Paula Vazquez Valero" userId="80a35f83-ba07-4c48-bd51-9a1b0a985f54" providerId="ADAL" clId="{4AC9A115-271C-43B2-9378-1CAE66C43340}" dt="2022-03-04T14:06:59.689" v="6356" actId="1036"/>
          <ac:spMkLst>
            <pc:docMk/>
            <pc:sldMk cId="3218133942" sldId="831"/>
            <ac:spMk id="232" creationId="{9327CB36-9BA9-4C8F-BA7C-127610B2913E}"/>
          </ac:spMkLst>
        </pc:spChg>
        <pc:spChg chg="add mod">
          <ac:chgData name="Paula Vazquez Valero" userId="80a35f83-ba07-4c48-bd51-9a1b0a985f54" providerId="ADAL" clId="{4AC9A115-271C-43B2-9378-1CAE66C43340}" dt="2022-03-04T14:07:05.357" v="6358" actId="1035"/>
          <ac:spMkLst>
            <pc:docMk/>
            <pc:sldMk cId="3218133942" sldId="831"/>
            <ac:spMk id="233" creationId="{A17888DB-4D5A-44D3-8483-D29614697ED1}"/>
          </ac:spMkLst>
        </pc:spChg>
        <pc:spChg chg="add mod">
          <ac:chgData name="Paula Vazquez Valero" userId="80a35f83-ba07-4c48-bd51-9a1b0a985f54" providerId="ADAL" clId="{4AC9A115-271C-43B2-9378-1CAE66C43340}" dt="2022-03-04T14:06:59.689" v="6356" actId="1036"/>
          <ac:spMkLst>
            <pc:docMk/>
            <pc:sldMk cId="3218133942" sldId="831"/>
            <ac:spMk id="234" creationId="{4F5631FE-0FF4-48C0-940B-A298C4A052D9}"/>
          </ac:spMkLst>
        </pc:spChg>
        <pc:spChg chg="add mod">
          <ac:chgData name="Paula Vazquez Valero" userId="80a35f83-ba07-4c48-bd51-9a1b0a985f54" providerId="ADAL" clId="{4AC9A115-271C-43B2-9378-1CAE66C43340}" dt="2022-03-04T14:00:33.237" v="6117" actId="20577"/>
          <ac:spMkLst>
            <pc:docMk/>
            <pc:sldMk cId="3218133942" sldId="831"/>
            <ac:spMk id="235" creationId="{2FE97DFE-BBC1-4C42-9E33-8C75DB6AC42C}"/>
          </ac:spMkLst>
        </pc:spChg>
        <pc:spChg chg="add mod">
          <ac:chgData name="Paula Vazquez Valero" userId="80a35f83-ba07-4c48-bd51-9a1b0a985f54" providerId="ADAL" clId="{4AC9A115-271C-43B2-9378-1CAE66C43340}" dt="2022-03-04T14:00:38.946" v="6125" actId="20577"/>
          <ac:spMkLst>
            <pc:docMk/>
            <pc:sldMk cId="3218133942" sldId="831"/>
            <ac:spMk id="236" creationId="{1DDA6147-60F0-4EE7-B677-18541FAC741F}"/>
          </ac:spMkLst>
        </pc:spChg>
        <pc:spChg chg="add mod">
          <ac:chgData name="Paula Vazquez Valero" userId="80a35f83-ba07-4c48-bd51-9a1b0a985f54" providerId="ADAL" clId="{4AC9A115-271C-43B2-9378-1CAE66C43340}" dt="2022-03-04T14:00:43.048" v="6129" actId="20577"/>
          <ac:spMkLst>
            <pc:docMk/>
            <pc:sldMk cId="3218133942" sldId="831"/>
            <ac:spMk id="237" creationId="{45A46A94-5EE9-4472-AE24-5D44184A7EBC}"/>
          </ac:spMkLst>
        </pc:spChg>
        <pc:spChg chg="add mod">
          <ac:chgData name="Paula Vazquez Valero" userId="80a35f83-ba07-4c48-bd51-9a1b0a985f54" providerId="ADAL" clId="{4AC9A115-271C-43B2-9378-1CAE66C43340}" dt="2022-03-04T14:00:47.588" v="6133" actId="20577"/>
          <ac:spMkLst>
            <pc:docMk/>
            <pc:sldMk cId="3218133942" sldId="831"/>
            <ac:spMk id="238" creationId="{50CB7D1E-34B2-47E4-A304-30381C391AAE}"/>
          </ac:spMkLst>
        </pc:spChg>
        <pc:spChg chg="add mod">
          <ac:chgData name="Paula Vazquez Valero" userId="80a35f83-ba07-4c48-bd51-9a1b0a985f54" providerId="ADAL" clId="{4AC9A115-271C-43B2-9378-1CAE66C43340}" dt="2022-03-04T14:00:53.721" v="6135" actId="20577"/>
          <ac:spMkLst>
            <pc:docMk/>
            <pc:sldMk cId="3218133942" sldId="831"/>
            <ac:spMk id="239" creationId="{35DFC907-F9C3-463A-BA39-A111E221A9CB}"/>
          </ac:spMkLst>
        </pc:spChg>
        <pc:spChg chg="add mod">
          <ac:chgData name="Paula Vazquez Valero" userId="80a35f83-ba07-4c48-bd51-9a1b0a985f54" providerId="ADAL" clId="{4AC9A115-271C-43B2-9378-1CAE66C43340}" dt="2022-03-04T14:00:55.919" v="6137" actId="20577"/>
          <ac:spMkLst>
            <pc:docMk/>
            <pc:sldMk cId="3218133942" sldId="831"/>
            <ac:spMk id="240" creationId="{DFD84718-52A5-4329-A68B-7935DADBFCAB}"/>
          </ac:spMkLst>
        </pc:spChg>
        <pc:spChg chg="add mod">
          <ac:chgData name="Paula Vazquez Valero" userId="80a35f83-ba07-4c48-bd51-9a1b0a985f54" providerId="ADAL" clId="{4AC9A115-271C-43B2-9378-1CAE66C43340}" dt="2022-03-04T14:01:17.329" v="6146" actId="1035"/>
          <ac:spMkLst>
            <pc:docMk/>
            <pc:sldMk cId="3218133942" sldId="831"/>
            <ac:spMk id="241" creationId="{4869CC11-7DEC-4F84-AABE-56B372717A2E}"/>
          </ac:spMkLst>
        </pc:spChg>
        <pc:spChg chg="add mod">
          <ac:chgData name="Paula Vazquez Valero" userId="80a35f83-ba07-4c48-bd51-9a1b0a985f54" providerId="ADAL" clId="{4AC9A115-271C-43B2-9378-1CAE66C43340}" dt="2022-03-04T14:01:26.566" v="6150" actId="1036"/>
          <ac:spMkLst>
            <pc:docMk/>
            <pc:sldMk cId="3218133942" sldId="831"/>
            <ac:spMk id="242" creationId="{50A537A5-FFAF-404C-9A0D-0B844E343D81}"/>
          </ac:spMkLst>
        </pc:spChg>
        <pc:spChg chg="add mod">
          <ac:chgData name="Paula Vazquez Valero" userId="80a35f83-ba07-4c48-bd51-9a1b0a985f54" providerId="ADAL" clId="{4AC9A115-271C-43B2-9378-1CAE66C43340}" dt="2022-03-04T14:01:31.687" v="6157" actId="1038"/>
          <ac:spMkLst>
            <pc:docMk/>
            <pc:sldMk cId="3218133942" sldId="831"/>
            <ac:spMk id="243" creationId="{E1B47049-1409-4A7A-AE47-6F496098E156}"/>
          </ac:spMkLst>
        </pc:spChg>
        <pc:spChg chg="add mod">
          <ac:chgData name="Paula Vazquez Valero" userId="80a35f83-ba07-4c48-bd51-9a1b0a985f54" providerId="ADAL" clId="{4AC9A115-271C-43B2-9378-1CAE66C43340}" dt="2022-03-04T14:01:47.583" v="6182" actId="1038"/>
          <ac:spMkLst>
            <pc:docMk/>
            <pc:sldMk cId="3218133942" sldId="831"/>
            <ac:spMk id="244" creationId="{C1EAB651-6258-48EA-A4F5-73304A8A771E}"/>
          </ac:spMkLst>
        </pc:spChg>
        <pc:spChg chg="add mod">
          <ac:chgData name="Paula Vazquez Valero" userId="80a35f83-ba07-4c48-bd51-9a1b0a985f54" providerId="ADAL" clId="{4AC9A115-271C-43B2-9378-1CAE66C43340}" dt="2022-03-04T14:01:52.102" v="6190" actId="1038"/>
          <ac:spMkLst>
            <pc:docMk/>
            <pc:sldMk cId="3218133942" sldId="831"/>
            <ac:spMk id="245" creationId="{A75C92FD-DEB4-4E24-A243-18BA632C3AF0}"/>
          </ac:spMkLst>
        </pc:spChg>
        <pc:spChg chg="add mod">
          <ac:chgData name="Paula Vazquez Valero" userId="80a35f83-ba07-4c48-bd51-9a1b0a985f54" providerId="ADAL" clId="{4AC9A115-271C-43B2-9378-1CAE66C43340}" dt="2022-03-04T14:02:01.652" v="6197" actId="1035"/>
          <ac:spMkLst>
            <pc:docMk/>
            <pc:sldMk cId="3218133942" sldId="831"/>
            <ac:spMk id="246" creationId="{D31FDB67-9034-4FAE-AF9B-5EB583B2F02A}"/>
          </ac:spMkLst>
        </pc:spChg>
        <pc:spChg chg="add mod">
          <ac:chgData name="Paula Vazquez Valero" userId="80a35f83-ba07-4c48-bd51-9a1b0a985f54" providerId="ADAL" clId="{4AC9A115-271C-43B2-9378-1CAE66C43340}" dt="2022-03-04T14:04:07.885" v="6221" actId="20577"/>
          <ac:spMkLst>
            <pc:docMk/>
            <pc:sldMk cId="3218133942" sldId="831"/>
            <ac:spMk id="247" creationId="{67A0AA73-3478-4230-9F00-5DE46F70D444}"/>
          </ac:spMkLst>
        </pc:spChg>
        <pc:spChg chg="add mod">
          <ac:chgData name="Paula Vazquez Valero" userId="80a35f83-ba07-4c48-bd51-9a1b0a985f54" providerId="ADAL" clId="{4AC9A115-271C-43B2-9378-1CAE66C43340}" dt="2022-03-04T14:04:30.942" v="6239" actId="1037"/>
          <ac:spMkLst>
            <pc:docMk/>
            <pc:sldMk cId="3218133942" sldId="831"/>
            <ac:spMk id="248" creationId="{8AC1FBBE-3EF7-48B5-B235-C89056B4C226}"/>
          </ac:spMkLst>
        </pc:spChg>
        <pc:spChg chg="add mod">
          <ac:chgData name="Paula Vazquez Valero" userId="80a35f83-ba07-4c48-bd51-9a1b0a985f54" providerId="ADAL" clId="{4AC9A115-271C-43B2-9378-1CAE66C43340}" dt="2022-03-04T14:05:09.611" v="6322" actId="1036"/>
          <ac:spMkLst>
            <pc:docMk/>
            <pc:sldMk cId="3218133942" sldId="831"/>
            <ac:spMk id="249" creationId="{66D4502E-A306-4E73-99FA-8328851DC161}"/>
          </ac:spMkLst>
        </pc:spChg>
        <pc:spChg chg="add mod">
          <ac:chgData name="Paula Vazquez Valero" userId="80a35f83-ba07-4c48-bd51-9a1b0a985f54" providerId="ADAL" clId="{4AC9A115-271C-43B2-9378-1CAE66C43340}" dt="2022-03-04T14:05:33.397" v="6328" actId="14100"/>
          <ac:spMkLst>
            <pc:docMk/>
            <pc:sldMk cId="3218133942" sldId="831"/>
            <ac:spMk id="250" creationId="{3521D7FC-6387-449E-893C-7AD7879D385D}"/>
          </ac:spMkLst>
        </pc:spChg>
        <pc:spChg chg="add mod">
          <ac:chgData name="Paula Vazquez Valero" userId="80a35f83-ba07-4c48-bd51-9a1b0a985f54" providerId="ADAL" clId="{4AC9A115-271C-43B2-9378-1CAE66C43340}" dt="2022-03-04T14:05:41.232" v="6331" actId="14100"/>
          <ac:spMkLst>
            <pc:docMk/>
            <pc:sldMk cId="3218133942" sldId="831"/>
            <ac:spMk id="251" creationId="{C41E2BC5-0706-45F6-A261-03341DBD6CBD}"/>
          </ac:spMkLst>
        </pc:spChg>
        <pc:spChg chg="add mod">
          <ac:chgData name="Paula Vazquez Valero" userId="80a35f83-ba07-4c48-bd51-9a1b0a985f54" providerId="ADAL" clId="{4AC9A115-271C-43B2-9378-1CAE66C43340}" dt="2022-03-04T14:05:52.650" v="6342" actId="14100"/>
          <ac:spMkLst>
            <pc:docMk/>
            <pc:sldMk cId="3218133942" sldId="831"/>
            <ac:spMk id="252" creationId="{67EDEC9A-8231-4E3A-BECF-075395B7E7B2}"/>
          </ac:spMkLst>
        </pc:spChg>
        <pc:spChg chg="add mod">
          <ac:chgData name="Paula Vazquez Valero" userId="80a35f83-ba07-4c48-bd51-9a1b0a985f54" providerId="ADAL" clId="{4AC9A115-271C-43B2-9378-1CAE66C43340}" dt="2022-03-04T14:06:01.448" v="6345" actId="14100"/>
          <ac:spMkLst>
            <pc:docMk/>
            <pc:sldMk cId="3218133942" sldId="831"/>
            <ac:spMk id="253" creationId="{6D7D3FB5-AFFF-4ECC-B578-E5670DAE842B}"/>
          </ac:spMkLst>
        </pc:spChg>
        <pc:spChg chg="add mod">
          <ac:chgData name="Paula Vazquez Valero" userId="80a35f83-ba07-4c48-bd51-9a1b0a985f54" providerId="ADAL" clId="{4AC9A115-271C-43B2-9378-1CAE66C43340}" dt="2022-03-04T14:06:09.798" v="6351" actId="1038"/>
          <ac:spMkLst>
            <pc:docMk/>
            <pc:sldMk cId="3218133942" sldId="831"/>
            <ac:spMk id="254" creationId="{0A3846DF-8724-4C45-B55C-F478408A8C92}"/>
          </ac:spMkLst>
        </pc:spChg>
        <pc:spChg chg="add mod">
          <ac:chgData name="Paula Vazquez Valero" userId="80a35f83-ba07-4c48-bd51-9a1b0a985f54" providerId="ADAL" clId="{4AC9A115-271C-43B2-9378-1CAE66C43340}" dt="2022-03-04T14:06:17.841" v="6354" actId="14100"/>
          <ac:spMkLst>
            <pc:docMk/>
            <pc:sldMk cId="3218133942" sldId="831"/>
            <ac:spMk id="255" creationId="{47944DC1-D23B-4E4B-B72C-C08C5D5E4B76}"/>
          </ac:spMkLst>
        </pc:spChg>
        <pc:graphicFrameChg chg="add del mod modGraphic">
          <ac:chgData name="Paula Vazquez Valero" userId="80a35f83-ba07-4c48-bd51-9a1b0a985f54" providerId="ADAL" clId="{4AC9A115-271C-43B2-9378-1CAE66C43340}" dt="2022-03-04T14:01:43.748" v="6177" actId="20577"/>
          <ac:graphicFrameMkLst>
            <pc:docMk/>
            <pc:sldMk cId="3218133942" sldId="831"/>
            <ac:graphicFrameMk id="119" creationId="{8B40641F-1116-41CA-9BCB-9D5AAB723626}"/>
          </ac:graphicFrameMkLst>
        </pc:graphicFrameChg>
        <pc:graphicFrameChg chg="add del mod">
          <ac:chgData name="Paula Vazquez Valero" userId="80a35f83-ba07-4c48-bd51-9a1b0a985f54" providerId="ADAL" clId="{4AC9A115-271C-43B2-9378-1CAE66C43340}" dt="2022-03-04T13:54:31.763" v="5734"/>
          <ac:graphicFrameMkLst>
            <pc:docMk/>
            <pc:sldMk cId="3218133942" sldId="831"/>
            <ac:graphicFrameMk id="149" creationId="{545F6249-C499-420A-98B3-B89DBD59B5D5}"/>
          </ac:graphicFrameMkLst>
        </pc:graphicFrameChg>
        <pc:graphicFrameChg chg="add del mod">
          <ac:chgData name="Paula Vazquez Valero" userId="80a35f83-ba07-4c48-bd51-9a1b0a985f54" providerId="ADAL" clId="{4AC9A115-271C-43B2-9378-1CAE66C43340}" dt="2022-03-04T13:54:37.496" v="5742"/>
          <ac:graphicFrameMkLst>
            <pc:docMk/>
            <pc:sldMk cId="3218133942" sldId="831"/>
            <ac:graphicFrameMk id="204" creationId="{22E7CD93-4DDD-40EF-AA3E-A287921B2AA1}"/>
          </ac:graphicFrameMkLst>
        </pc:graphicFrameChg>
        <pc:picChg chg="add mod">
          <ac:chgData name="Paula Vazquez Valero" userId="80a35f83-ba07-4c48-bd51-9a1b0a985f54" providerId="ADAL" clId="{4AC9A115-271C-43B2-9378-1CAE66C43340}" dt="2022-03-04T14:04:16.041" v="6222" actId="1076"/>
          <ac:picMkLst>
            <pc:docMk/>
            <pc:sldMk cId="3218133942" sldId="831"/>
            <ac:picMk id="3" creationId="{6A367E6F-E939-49BB-9CC3-A84EFD813F99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7" creationId="{9674AB76-A794-4459-9ACF-C113D230A7C4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66" creationId="{585490EB-39DD-48D4-820C-C00F3B3F0156}"/>
          </ac:picMkLst>
        </pc:picChg>
        <pc:picChg chg="del">
          <ac:chgData name="Paula Vazquez Valero" userId="80a35f83-ba07-4c48-bd51-9a1b0a985f54" providerId="ADAL" clId="{4AC9A115-271C-43B2-9378-1CAE66C43340}" dt="2022-03-04T13:53:11.322" v="5697" actId="478"/>
          <ac:picMkLst>
            <pc:docMk/>
            <pc:sldMk cId="3218133942" sldId="831"/>
            <ac:picMk id="71" creationId="{69162B10-E2B7-43A5-AEE1-4593FB229150}"/>
          </ac:picMkLst>
        </pc:picChg>
        <pc:picChg chg="del">
          <ac:chgData name="Paula Vazquez Valero" userId="80a35f83-ba07-4c48-bd51-9a1b0a985f54" providerId="ADAL" clId="{4AC9A115-271C-43B2-9378-1CAE66C43340}" dt="2022-03-04T13:53:11.322" v="5697" actId="478"/>
          <ac:picMkLst>
            <pc:docMk/>
            <pc:sldMk cId="3218133942" sldId="831"/>
            <ac:picMk id="74" creationId="{585885F8-54B2-45A6-8AC3-803FC253B97D}"/>
          </ac:picMkLst>
        </pc:picChg>
        <pc:picChg chg="del">
          <ac:chgData name="Paula Vazquez Valero" userId="80a35f83-ba07-4c48-bd51-9a1b0a985f54" providerId="ADAL" clId="{4AC9A115-271C-43B2-9378-1CAE66C43340}" dt="2022-03-04T13:52:53.202" v="5692" actId="478"/>
          <ac:picMkLst>
            <pc:docMk/>
            <pc:sldMk cId="3218133942" sldId="831"/>
            <ac:picMk id="75" creationId="{CD78A6AC-1FB0-4E85-86BA-803091DF1C13}"/>
          </ac:picMkLst>
        </pc:picChg>
        <pc:picChg chg="del">
          <ac:chgData name="Paula Vazquez Valero" userId="80a35f83-ba07-4c48-bd51-9a1b0a985f54" providerId="ADAL" clId="{4AC9A115-271C-43B2-9378-1CAE66C43340}" dt="2022-03-04T13:53:11.322" v="5697" actId="478"/>
          <ac:picMkLst>
            <pc:docMk/>
            <pc:sldMk cId="3218133942" sldId="831"/>
            <ac:picMk id="78" creationId="{3EBCE930-8202-439C-81A5-CB5D7C5402D3}"/>
          </ac:picMkLst>
        </pc:picChg>
        <pc:picChg chg="del">
          <ac:chgData name="Paula Vazquez Valero" userId="80a35f83-ba07-4c48-bd51-9a1b0a985f54" providerId="ADAL" clId="{4AC9A115-271C-43B2-9378-1CAE66C43340}" dt="2022-03-04T13:53:11.322" v="5697" actId="478"/>
          <ac:picMkLst>
            <pc:docMk/>
            <pc:sldMk cId="3218133942" sldId="831"/>
            <ac:picMk id="79" creationId="{A4D4E019-24DA-42F6-AEAD-D195B495407E}"/>
          </ac:picMkLst>
        </pc:picChg>
        <pc:picChg chg="del">
          <ac:chgData name="Paula Vazquez Valero" userId="80a35f83-ba07-4c48-bd51-9a1b0a985f54" providerId="ADAL" clId="{4AC9A115-271C-43B2-9378-1CAE66C43340}" dt="2022-03-04T13:53:11.322" v="5697" actId="478"/>
          <ac:picMkLst>
            <pc:docMk/>
            <pc:sldMk cId="3218133942" sldId="831"/>
            <ac:picMk id="80" creationId="{1636538E-5362-41E4-A31A-BD02391A0C42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93" creationId="{B4FCA187-8CE7-4B90-878C-A49F1EBF55C4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94" creationId="{BE46307E-43F5-4B78-A0DC-DD38D136BA21}"/>
          </ac:picMkLst>
        </pc:picChg>
        <pc:picChg chg="del">
          <ac:chgData name="Paula Vazquez Valero" userId="80a35f83-ba07-4c48-bd51-9a1b0a985f54" providerId="ADAL" clId="{4AC9A115-271C-43B2-9378-1CAE66C43340}" dt="2022-03-04T13:53:06.751" v="5695" actId="478"/>
          <ac:picMkLst>
            <pc:docMk/>
            <pc:sldMk cId="3218133942" sldId="831"/>
            <ac:picMk id="95" creationId="{DF3443F1-FE0D-4304-97C4-7BB17FFC32E2}"/>
          </ac:picMkLst>
        </pc:picChg>
        <pc:picChg chg="del">
          <ac:chgData name="Paula Vazquez Valero" userId="80a35f83-ba07-4c48-bd51-9a1b0a985f54" providerId="ADAL" clId="{4AC9A115-271C-43B2-9378-1CAE66C43340}" dt="2022-03-04T13:52:53.202" v="5692" actId="478"/>
          <ac:picMkLst>
            <pc:docMk/>
            <pc:sldMk cId="3218133942" sldId="831"/>
            <ac:picMk id="98" creationId="{0F6D9279-5177-42E3-8385-0A8AF72FFE2C}"/>
          </ac:picMkLst>
        </pc:picChg>
        <pc:picChg chg="del">
          <ac:chgData name="Paula Vazquez Valero" userId="80a35f83-ba07-4c48-bd51-9a1b0a985f54" providerId="ADAL" clId="{4AC9A115-271C-43B2-9378-1CAE66C43340}" dt="2022-03-04T13:52:53.202" v="5692" actId="478"/>
          <ac:picMkLst>
            <pc:docMk/>
            <pc:sldMk cId="3218133942" sldId="831"/>
            <ac:picMk id="101" creationId="{A622F195-B358-4EEB-8819-38881B29E228}"/>
          </ac:picMkLst>
        </pc:picChg>
        <pc:picChg chg="del">
          <ac:chgData name="Paula Vazquez Valero" userId="80a35f83-ba07-4c48-bd51-9a1b0a985f54" providerId="ADAL" clId="{4AC9A115-271C-43B2-9378-1CAE66C43340}" dt="2022-03-04T13:52:53.202" v="5692" actId="478"/>
          <ac:picMkLst>
            <pc:docMk/>
            <pc:sldMk cId="3218133942" sldId="831"/>
            <ac:picMk id="104" creationId="{982C3A0E-50DC-457D-B654-E55A498C1F8A}"/>
          </ac:picMkLst>
        </pc:picChg>
        <pc:picChg chg="del">
          <ac:chgData name="Paula Vazquez Valero" userId="80a35f83-ba07-4c48-bd51-9a1b0a985f54" providerId="ADAL" clId="{4AC9A115-271C-43B2-9378-1CAE66C43340}" dt="2022-03-04T13:52:53.202" v="5692" actId="478"/>
          <ac:picMkLst>
            <pc:docMk/>
            <pc:sldMk cId="3218133942" sldId="831"/>
            <ac:picMk id="105" creationId="{83E63514-1FAD-4839-AC93-B083273FA872}"/>
          </ac:picMkLst>
        </pc:picChg>
        <pc:picChg chg="del">
          <ac:chgData name="Paula Vazquez Valero" userId="80a35f83-ba07-4c48-bd51-9a1b0a985f54" providerId="ADAL" clId="{4AC9A115-271C-43B2-9378-1CAE66C43340}" dt="2022-03-04T13:52:53.202" v="5692" actId="478"/>
          <ac:picMkLst>
            <pc:docMk/>
            <pc:sldMk cId="3218133942" sldId="831"/>
            <ac:picMk id="106" creationId="{0CC8FD36-E48D-4EEE-A95E-1E70B4E80910}"/>
          </ac:picMkLst>
        </pc:picChg>
        <pc:picChg chg="del">
          <ac:chgData name="Paula Vazquez Valero" userId="80a35f83-ba07-4c48-bd51-9a1b0a985f54" providerId="ADAL" clId="{4AC9A115-271C-43B2-9378-1CAE66C43340}" dt="2022-03-04T13:53:00.548" v="5693" actId="478"/>
          <ac:picMkLst>
            <pc:docMk/>
            <pc:sldMk cId="3218133942" sldId="831"/>
            <ac:picMk id="107" creationId="{2D7B465D-1E66-49B8-9AA9-E1F756013E86}"/>
          </ac:picMkLst>
        </pc:picChg>
        <pc:picChg chg="del">
          <ac:chgData name="Paula Vazquez Valero" userId="80a35f83-ba07-4c48-bd51-9a1b0a985f54" providerId="ADAL" clId="{4AC9A115-271C-43B2-9378-1CAE66C43340}" dt="2022-03-04T13:53:00.548" v="5693" actId="478"/>
          <ac:picMkLst>
            <pc:docMk/>
            <pc:sldMk cId="3218133942" sldId="831"/>
            <ac:picMk id="110" creationId="{C387C3F8-FB1B-4130-9A90-558775F1044D}"/>
          </ac:picMkLst>
        </pc:picChg>
        <pc:picChg chg="del">
          <ac:chgData name="Paula Vazquez Valero" userId="80a35f83-ba07-4c48-bd51-9a1b0a985f54" providerId="ADAL" clId="{4AC9A115-271C-43B2-9378-1CAE66C43340}" dt="2022-03-04T13:53:06.751" v="5695" actId="478"/>
          <ac:picMkLst>
            <pc:docMk/>
            <pc:sldMk cId="3218133942" sldId="831"/>
            <ac:picMk id="113" creationId="{E846FFED-E0CA-48DB-8E97-1A5F531D0868}"/>
          </ac:picMkLst>
        </pc:picChg>
        <pc:picChg chg="del">
          <ac:chgData name="Paula Vazquez Valero" userId="80a35f83-ba07-4c48-bd51-9a1b0a985f54" providerId="ADAL" clId="{4AC9A115-271C-43B2-9378-1CAE66C43340}" dt="2022-03-04T13:53:06.751" v="5695" actId="478"/>
          <ac:picMkLst>
            <pc:docMk/>
            <pc:sldMk cId="3218133942" sldId="831"/>
            <ac:picMk id="115" creationId="{BD0B136B-C6A7-462B-9A6D-A633E12351F9}"/>
          </ac:picMkLst>
        </pc:picChg>
        <pc:picChg chg="del">
          <ac:chgData name="Paula Vazquez Valero" userId="80a35f83-ba07-4c48-bd51-9a1b0a985f54" providerId="ADAL" clId="{4AC9A115-271C-43B2-9378-1CAE66C43340}" dt="2022-03-04T13:53:06.751" v="5695" actId="478"/>
          <ac:picMkLst>
            <pc:docMk/>
            <pc:sldMk cId="3218133942" sldId="831"/>
            <ac:picMk id="116" creationId="{96126536-AB4F-40A9-BAD4-0BB6B8F0C2B2}"/>
          </ac:picMkLst>
        </pc:picChg>
        <pc:picChg chg="del">
          <ac:chgData name="Paula Vazquez Valero" userId="80a35f83-ba07-4c48-bd51-9a1b0a985f54" providerId="ADAL" clId="{4AC9A115-271C-43B2-9378-1CAE66C43340}" dt="2022-03-04T13:51:45.094" v="5688" actId="478"/>
          <ac:picMkLst>
            <pc:docMk/>
            <pc:sldMk cId="3218133942" sldId="831"/>
            <ac:picMk id="117" creationId="{EF88DEB4-ADCD-4766-A454-45B41A63207A}"/>
          </ac:picMkLst>
        </pc:picChg>
        <pc:picChg chg="del">
          <ac:chgData name="Paula Vazquez Valero" userId="80a35f83-ba07-4c48-bd51-9a1b0a985f54" providerId="ADAL" clId="{4AC9A115-271C-43B2-9378-1CAE66C43340}" dt="2022-03-04T13:53:08.458" v="5696" actId="478"/>
          <ac:picMkLst>
            <pc:docMk/>
            <pc:sldMk cId="3218133942" sldId="831"/>
            <ac:picMk id="118" creationId="{3F21CE00-B8D5-47EE-9A28-3818726AB689}"/>
          </ac:picMkLst>
        </pc:picChg>
        <pc:picChg chg="del">
          <ac:chgData name="Paula Vazquez Valero" userId="80a35f83-ba07-4c48-bd51-9a1b0a985f54" providerId="ADAL" clId="{4AC9A115-271C-43B2-9378-1CAE66C43340}" dt="2022-03-04T13:52:53.202" v="5692" actId="478"/>
          <ac:picMkLst>
            <pc:docMk/>
            <pc:sldMk cId="3218133942" sldId="831"/>
            <ac:picMk id="131" creationId="{247F16A1-4174-44FA-86FF-AB76700949D0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35" creationId="{35938830-2209-4298-8DC3-8505ABA1552B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37" creationId="{86E0A905-3859-409A-A777-6B7BF581A0B8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38" creationId="{42EC4C3D-14C6-47D0-9FA0-DCAAE00E2344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39" creationId="{CD3C2CE4-091A-442B-A18B-44AB1C23CDEF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40" creationId="{5F7E2D7B-A2E0-4224-9DAA-509D8DA6EF62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41" creationId="{EF984328-E9F1-4E75-992F-DD0AAB72D167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46" creationId="{808BFCEC-EA9B-4D6E-B65C-2CF13A74D562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47" creationId="{D25302B0-3A83-42C1-8E63-A371CCBD6D50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148" creationId="{271253B3-85D8-44AB-90AF-9624E020B500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154" creationId="{A14B63D5-E6C7-48AF-9E70-F821D11116E6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155" creationId="{8BFF4AC8-E980-488F-9516-B21C36D8FD2E}"/>
          </ac:picMkLst>
        </pc:picChg>
        <pc:picChg chg="del">
          <ac:chgData name="Paula Vazquez Valero" userId="80a35f83-ba07-4c48-bd51-9a1b0a985f54" providerId="ADAL" clId="{4AC9A115-271C-43B2-9378-1CAE66C43340}" dt="2022-03-04T13:52:44.140" v="5690" actId="478"/>
          <ac:picMkLst>
            <pc:docMk/>
            <pc:sldMk cId="3218133942" sldId="831"/>
            <ac:picMk id="156" creationId="{A113D377-5638-4719-A2E3-63C58919DD13}"/>
          </ac:picMkLst>
        </pc:picChg>
        <pc:picChg chg="del">
          <ac:chgData name="Paula Vazquez Valero" userId="80a35f83-ba07-4c48-bd51-9a1b0a985f54" providerId="ADAL" clId="{4AC9A115-271C-43B2-9378-1CAE66C43340}" dt="2022-03-04T13:51:45.094" v="5688" actId="478"/>
          <ac:picMkLst>
            <pc:docMk/>
            <pc:sldMk cId="3218133942" sldId="831"/>
            <ac:picMk id="157" creationId="{FC783948-70DB-4BB0-9228-6DB0E7CB33A0}"/>
          </ac:picMkLst>
        </pc:picChg>
        <pc:picChg chg="del">
          <ac:chgData name="Paula Vazquez Valero" userId="80a35f83-ba07-4c48-bd51-9a1b0a985f54" providerId="ADAL" clId="{4AC9A115-271C-43B2-9378-1CAE66C43340}" dt="2022-03-04T13:52:38.154" v="5689" actId="478"/>
          <ac:picMkLst>
            <pc:docMk/>
            <pc:sldMk cId="3218133942" sldId="831"/>
            <ac:picMk id="158" creationId="{5CE2348A-13E5-4B56-B432-C9736FE830E2}"/>
          </ac:picMkLst>
        </pc:picChg>
        <pc:picChg chg="del">
          <ac:chgData name="Paula Vazquez Valero" userId="80a35f83-ba07-4c48-bd51-9a1b0a985f54" providerId="ADAL" clId="{4AC9A115-271C-43B2-9378-1CAE66C43340}" dt="2022-03-04T13:52:38.154" v="5689" actId="478"/>
          <ac:picMkLst>
            <pc:docMk/>
            <pc:sldMk cId="3218133942" sldId="831"/>
            <ac:picMk id="159" creationId="{DECB7649-8123-4C07-B446-6EF1485F8BD4}"/>
          </ac:picMkLst>
        </pc:picChg>
        <pc:picChg chg="del">
          <ac:chgData name="Paula Vazquez Valero" userId="80a35f83-ba07-4c48-bd51-9a1b0a985f54" providerId="ADAL" clId="{4AC9A115-271C-43B2-9378-1CAE66C43340}" dt="2022-03-04T13:51:45.094" v="5688" actId="478"/>
          <ac:picMkLst>
            <pc:docMk/>
            <pc:sldMk cId="3218133942" sldId="831"/>
            <ac:picMk id="160" creationId="{56EEC63A-E3B6-4D08-A38E-C38EE249B9CD}"/>
          </ac:picMkLst>
        </pc:picChg>
        <pc:picChg chg="del">
          <ac:chgData name="Paula Vazquez Valero" userId="80a35f83-ba07-4c48-bd51-9a1b0a985f54" providerId="ADAL" clId="{4AC9A115-271C-43B2-9378-1CAE66C43340}" dt="2022-03-04T13:51:45.094" v="5688" actId="478"/>
          <ac:picMkLst>
            <pc:docMk/>
            <pc:sldMk cId="3218133942" sldId="831"/>
            <ac:picMk id="161" creationId="{A7477428-0198-4112-AC8C-98BBD289E350}"/>
          </ac:picMkLst>
        </pc:picChg>
        <pc:picChg chg="del">
          <ac:chgData name="Paula Vazquez Valero" userId="80a35f83-ba07-4c48-bd51-9a1b0a985f54" providerId="ADAL" clId="{4AC9A115-271C-43B2-9378-1CAE66C43340}" dt="2022-03-04T13:52:38.154" v="5689" actId="478"/>
          <ac:picMkLst>
            <pc:docMk/>
            <pc:sldMk cId="3218133942" sldId="831"/>
            <ac:picMk id="162" creationId="{E7C5E6B5-27E3-4AD1-894D-ADA0E8103654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63" creationId="{62D702E1-06A9-415A-A2CD-CFBA199EF88A}"/>
          </ac:picMkLst>
        </pc:picChg>
        <pc:picChg chg="del">
          <ac:chgData name="Paula Vazquez Valero" userId="80a35f83-ba07-4c48-bd51-9a1b0a985f54" providerId="ADAL" clId="{4AC9A115-271C-43B2-9378-1CAE66C43340}" dt="2022-03-04T13:51:41.862" v="5687" actId="478"/>
          <ac:picMkLst>
            <pc:docMk/>
            <pc:sldMk cId="3218133942" sldId="831"/>
            <ac:picMk id="166" creationId="{B81A818F-075F-4503-B273-77E5D1E0955A}"/>
          </ac:picMkLst>
        </pc:picChg>
        <pc:picChg chg="del">
          <ac:chgData name="Paula Vazquez Valero" userId="80a35f83-ba07-4c48-bd51-9a1b0a985f54" providerId="ADAL" clId="{4AC9A115-271C-43B2-9378-1CAE66C43340}" dt="2022-03-04T13:52:53.202" v="5692" actId="478"/>
          <ac:picMkLst>
            <pc:docMk/>
            <pc:sldMk cId="3218133942" sldId="831"/>
            <ac:picMk id="168" creationId="{AFBD62BA-BE5F-446D-AE77-E556FD2F85AF}"/>
          </ac:picMkLst>
        </pc:picChg>
        <pc:picChg chg="del">
          <ac:chgData name="Paula Vazquez Valero" userId="80a35f83-ba07-4c48-bd51-9a1b0a985f54" providerId="ADAL" clId="{4AC9A115-271C-43B2-9378-1CAE66C43340}" dt="2022-03-04T13:51:33.710" v="5683" actId="478"/>
          <ac:picMkLst>
            <pc:docMk/>
            <pc:sldMk cId="3218133942" sldId="831"/>
            <ac:picMk id="169" creationId="{A18F8871-97CA-4B49-9BBF-D13F33C45B25}"/>
          </ac:picMkLst>
        </pc:picChg>
        <pc:picChg chg="del">
          <ac:chgData name="Paula Vazquez Valero" userId="80a35f83-ba07-4c48-bd51-9a1b0a985f54" providerId="ADAL" clId="{4AC9A115-271C-43B2-9378-1CAE66C43340}" dt="2022-03-04T13:51:36.097" v="5686" actId="478"/>
          <ac:picMkLst>
            <pc:docMk/>
            <pc:sldMk cId="3218133942" sldId="831"/>
            <ac:picMk id="170" creationId="{ECF531D0-84D2-4906-8212-F31628DAA5A7}"/>
          </ac:picMkLst>
        </pc:picChg>
        <pc:picChg chg="del">
          <ac:chgData name="Paula Vazquez Valero" userId="80a35f83-ba07-4c48-bd51-9a1b0a985f54" providerId="ADAL" clId="{4AC9A115-271C-43B2-9378-1CAE66C43340}" dt="2022-03-04T13:51:35.264" v="5685" actId="478"/>
          <ac:picMkLst>
            <pc:docMk/>
            <pc:sldMk cId="3218133942" sldId="831"/>
            <ac:picMk id="171" creationId="{B9FA81CD-A29D-4897-887C-827682FEE456}"/>
          </ac:picMkLst>
        </pc:picChg>
        <pc:picChg chg="del">
          <ac:chgData name="Paula Vazquez Valero" userId="80a35f83-ba07-4c48-bd51-9a1b0a985f54" providerId="ADAL" clId="{4AC9A115-271C-43B2-9378-1CAE66C43340}" dt="2022-03-04T13:51:34.434" v="5684" actId="478"/>
          <ac:picMkLst>
            <pc:docMk/>
            <pc:sldMk cId="3218133942" sldId="831"/>
            <ac:picMk id="172" creationId="{B90B3873-D977-4EA5-8316-F592E6BA3956}"/>
          </ac:picMkLst>
        </pc:picChg>
        <pc:picChg chg="del">
          <ac:chgData name="Paula Vazquez Valero" userId="80a35f83-ba07-4c48-bd51-9a1b0a985f54" providerId="ADAL" clId="{4AC9A115-271C-43B2-9378-1CAE66C43340}" dt="2022-03-04T13:51:30.775" v="5682" actId="478"/>
          <ac:picMkLst>
            <pc:docMk/>
            <pc:sldMk cId="3218133942" sldId="831"/>
            <ac:picMk id="173" creationId="{2FAED48B-E037-43EA-9477-C85F2C5AFFBA}"/>
          </ac:picMkLst>
        </pc:picChg>
        <pc:picChg chg="del">
          <ac:chgData name="Paula Vazquez Valero" userId="80a35f83-ba07-4c48-bd51-9a1b0a985f54" providerId="ADAL" clId="{4AC9A115-271C-43B2-9378-1CAE66C43340}" dt="2022-03-04T13:53:03.634" v="5694" actId="478"/>
          <ac:picMkLst>
            <pc:docMk/>
            <pc:sldMk cId="3218133942" sldId="831"/>
            <ac:picMk id="174" creationId="{F39E89A4-624B-4890-B7B5-03E6F38DB32C}"/>
          </ac:picMkLst>
        </pc:picChg>
        <pc:picChg chg="del">
          <ac:chgData name="Paula Vazquez Valero" userId="80a35f83-ba07-4c48-bd51-9a1b0a985f54" providerId="ADAL" clId="{4AC9A115-271C-43B2-9378-1CAE66C43340}" dt="2022-03-04T13:51:26.759" v="5681" actId="478"/>
          <ac:picMkLst>
            <pc:docMk/>
            <pc:sldMk cId="3218133942" sldId="831"/>
            <ac:picMk id="175" creationId="{00312B9C-780B-4E85-8C8D-675B13D81212}"/>
          </ac:picMkLst>
        </pc:picChg>
        <pc:picChg chg="del">
          <ac:chgData name="Paula Vazquez Valero" userId="80a35f83-ba07-4c48-bd51-9a1b0a985f54" providerId="ADAL" clId="{4AC9A115-271C-43B2-9378-1CAE66C43340}" dt="2022-03-04T13:51:26.759" v="5681" actId="478"/>
          <ac:picMkLst>
            <pc:docMk/>
            <pc:sldMk cId="3218133942" sldId="831"/>
            <ac:picMk id="176" creationId="{9E7ECF44-62D1-4E86-AA82-B85FF157FEC5}"/>
          </ac:picMkLst>
        </pc:picChg>
        <pc:picChg chg="del">
          <ac:chgData name="Paula Vazquez Valero" userId="80a35f83-ba07-4c48-bd51-9a1b0a985f54" providerId="ADAL" clId="{4AC9A115-271C-43B2-9378-1CAE66C43340}" dt="2022-03-04T13:51:26.759" v="5681" actId="478"/>
          <ac:picMkLst>
            <pc:docMk/>
            <pc:sldMk cId="3218133942" sldId="831"/>
            <ac:picMk id="178" creationId="{B04E71F2-DF80-48B8-8FC2-F354E1A553FE}"/>
          </ac:picMkLst>
        </pc:picChg>
        <pc:picChg chg="del">
          <ac:chgData name="Paula Vazquez Valero" userId="80a35f83-ba07-4c48-bd51-9a1b0a985f54" providerId="ADAL" clId="{4AC9A115-271C-43B2-9378-1CAE66C43340}" dt="2022-03-04T13:51:26.759" v="5681" actId="478"/>
          <ac:picMkLst>
            <pc:docMk/>
            <pc:sldMk cId="3218133942" sldId="831"/>
            <ac:picMk id="179" creationId="{0EE54D62-2D43-44E1-B5BE-6A898704BC7A}"/>
          </ac:picMkLst>
        </pc:picChg>
        <pc:picChg chg="del">
          <ac:chgData name="Paula Vazquez Valero" userId="80a35f83-ba07-4c48-bd51-9a1b0a985f54" providerId="ADAL" clId="{4AC9A115-271C-43B2-9378-1CAE66C43340}" dt="2022-03-04T13:52:46.367" v="5691" actId="478"/>
          <ac:picMkLst>
            <pc:docMk/>
            <pc:sldMk cId="3218133942" sldId="831"/>
            <ac:picMk id="180" creationId="{2B5DB570-62DF-4D73-9788-6731C41B2DFE}"/>
          </ac:picMkLst>
        </pc:picChg>
        <pc:picChg chg="del">
          <ac:chgData name="Paula Vazquez Valero" userId="80a35f83-ba07-4c48-bd51-9a1b0a985f54" providerId="ADAL" clId="{4AC9A115-271C-43B2-9378-1CAE66C43340}" dt="2022-03-04T13:51:45.094" v="5688" actId="478"/>
          <ac:picMkLst>
            <pc:docMk/>
            <pc:sldMk cId="3218133942" sldId="831"/>
            <ac:picMk id="181" creationId="{00B3E957-1723-4B03-8893-FC87FB7974C9}"/>
          </ac:picMkLst>
        </pc:picChg>
        <pc:picChg chg="del">
          <ac:chgData name="Paula Vazquez Valero" userId="80a35f83-ba07-4c48-bd51-9a1b0a985f54" providerId="ADAL" clId="{4AC9A115-271C-43B2-9378-1CAE66C43340}" dt="2022-03-04T13:51:21.566" v="5680" actId="478"/>
          <ac:picMkLst>
            <pc:docMk/>
            <pc:sldMk cId="3218133942" sldId="831"/>
            <ac:picMk id="182" creationId="{E6AA6D65-7F32-4BD4-BC00-3536DE5A83A9}"/>
          </ac:picMkLst>
        </pc:picChg>
        <pc:picChg chg="del">
          <ac:chgData name="Paula Vazquez Valero" userId="80a35f83-ba07-4c48-bd51-9a1b0a985f54" providerId="ADAL" clId="{4AC9A115-271C-43B2-9378-1CAE66C43340}" dt="2022-03-04T13:51:21.566" v="5680" actId="478"/>
          <ac:picMkLst>
            <pc:docMk/>
            <pc:sldMk cId="3218133942" sldId="831"/>
            <ac:picMk id="183" creationId="{EE81CBC4-41D0-4A4B-BEA4-500456284456}"/>
          </ac:picMkLst>
        </pc:picChg>
        <pc:picChg chg="del">
          <ac:chgData name="Paula Vazquez Valero" userId="80a35f83-ba07-4c48-bd51-9a1b0a985f54" providerId="ADAL" clId="{4AC9A115-271C-43B2-9378-1CAE66C43340}" dt="2022-03-04T13:51:21.566" v="5680" actId="478"/>
          <ac:picMkLst>
            <pc:docMk/>
            <pc:sldMk cId="3218133942" sldId="831"/>
            <ac:picMk id="185" creationId="{C1979B11-54D4-4AA6-891D-0BDA1D87CE95}"/>
          </ac:picMkLst>
        </pc:picChg>
        <pc:picChg chg="del">
          <ac:chgData name="Paula Vazquez Valero" userId="80a35f83-ba07-4c48-bd51-9a1b0a985f54" providerId="ADAL" clId="{4AC9A115-271C-43B2-9378-1CAE66C43340}" dt="2022-03-04T13:51:21.566" v="5680" actId="478"/>
          <ac:picMkLst>
            <pc:docMk/>
            <pc:sldMk cId="3218133942" sldId="831"/>
            <ac:picMk id="187" creationId="{87C45C95-1200-4AD6-B861-668155B7A117}"/>
          </ac:picMkLst>
        </pc:picChg>
        <pc:picChg chg="del">
          <ac:chgData name="Paula Vazquez Valero" userId="80a35f83-ba07-4c48-bd51-9a1b0a985f54" providerId="ADAL" clId="{4AC9A115-271C-43B2-9378-1CAE66C43340}" dt="2022-03-04T13:51:21.566" v="5680" actId="478"/>
          <ac:picMkLst>
            <pc:docMk/>
            <pc:sldMk cId="3218133942" sldId="831"/>
            <ac:picMk id="189" creationId="{D200A9C0-DB4F-4246-98DB-8F7FCADD6135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195" creationId="{93CFBDA9-CFD5-4961-9822-FB2CF17E6104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196" creationId="{9325E137-8465-4E5A-A84F-1A654A371CD9}"/>
          </ac:picMkLst>
        </pc:picChg>
        <pc:picChg chg="del">
          <ac:chgData name="Paula Vazquez Valero" userId="80a35f83-ba07-4c48-bd51-9a1b0a985f54" providerId="ADAL" clId="{4AC9A115-271C-43B2-9378-1CAE66C43340}" dt="2022-03-04T13:51:26.759" v="5681" actId="478"/>
          <ac:picMkLst>
            <pc:docMk/>
            <pc:sldMk cId="3218133942" sldId="831"/>
            <ac:picMk id="199" creationId="{D3A23EA8-AF64-45E7-BEDE-C65EE978F38F}"/>
          </ac:picMkLst>
        </pc:picChg>
        <pc:picChg chg="del">
          <ac:chgData name="Paula Vazquez Valero" userId="80a35f83-ba07-4c48-bd51-9a1b0a985f54" providerId="ADAL" clId="{4AC9A115-271C-43B2-9378-1CAE66C43340}" dt="2022-03-04T13:51:26.759" v="5681" actId="478"/>
          <ac:picMkLst>
            <pc:docMk/>
            <pc:sldMk cId="3218133942" sldId="831"/>
            <ac:picMk id="200" creationId="{597B1293-712D-4678-B5EF-794DD29D6F56}"/>
          </ac:picMkLst>
        </pc:picChg>
        <pc:picChg chg="del">
          <ac:chgData name="Paula Vazquez Valero" userId="80a35f83-ba07-4c48-bd51-9a1b0a985f54" providerId="ADAL" clId="{4AC9A115-271C-43B2-9378-1CAE66C43340}" dt="2022-03-04T13:53:11.322" v="5697" actId="478"/>
          <ac:picMkLst>
            <pc:docMk/>
            <pc:sldMk cId="3218133942" sldId="831"/>
            <ac:picMk id="202" creationId="{75D983EC-104B-4612-A60D-B029C44E8DEC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207" creationId="{1ABC73CF-D74B-460A-B92C-8D886C0FE191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208" creationId="{7E95F116-29DF-4F40-AB11-BC06342FAF36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209" creationId="{97AE65C8-D80F-4E3E-B420-BA924F7F0FD1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210" creationId="{1D686C3A-2D7D-4479-B75F-B7D90B681C13}"/>
          </ac:picMkLst>
        </pc:picChg>
        <pc:picChg chg="del">
          <ac:chgData name="Paula Vazquez Valero" userId="80a35f83-ba07-4c48-bd51-9a1b0a985f54" providerId="ADAL" clId="{4AC9A115-271C-43B2-9378-1CAE66C43340}" dt="2022-03-04T13:53:18.863" v="5698" actId="21"/>
          <ac:picMkLst>
            <pc:docMk/>
            <pc:sldMk cId="3218133942" sldId="831"/>
            <ac:picMk id="211" creationId="{D3F2ECD0-AED9-4B0A-B65A-020637C7CE81}"/>
          </ac:picMkLst>
        </pc:picChg>
        <pc:picChg chg="del">
          <ac:chgData name="Paula Vazquez Valero" userId="80a35f83-ba07-4c48-bd51-9a1b0a985f54" providerId="ADAL" clId="{4AC9A115-271C-43B2-9378-1CAE66C43340}" dt="2022-03-04T13:53:11.322" v="5697" actId="478"/>
          <ac:picMkLst>
            <pc:docMk/>
            <pc:sldMk cId="3218133942" sldId="831"/>
            <ac:picMk id="7170" creationId="{A603245E-3BD9-427C-B422-17A5F70FAF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[r] [rr] parar [706] correr [343] caro [2179] carro [1857] pera [&gt;5000] perra [888]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[33] voy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 estar [21] estoy estás está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[487]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teatro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[605]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armario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habitación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[1069]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[889]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[933]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televisión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[825]  bicicleta [3684] cama [609] cuaderno [3301]  gato [1728]  idea [247] oso [4449] perro [888] </a:t>
            </a:r>
            <a:endParaRPr lang="en-GB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bailar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[1323]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[3074]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[588]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[125]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luz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[278]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pollo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[3577]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suéter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[&gt;5000]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tarjeta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[1958]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común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[742]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[519]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[slide 2/2]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‘estar’ and ‘en’ to prepare for a contrast with ‘</a:t>
            </a:r>
            <a:r>
              <a:rPr lang="en-GB" b="0" dirty="0" err="1"/>
              <a:t>ir</a:t>
            </a:r>
            <a:r>
              <a:rPr lang="en-GB" b="0" dirty="0"/>
              <a:t>’ and ‘to the’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about ‘</a:t>
            </a:r>
            <a:r>
              <a:rPr lang="en-GB" dirty="0" err="1"/>
              <a:t>estar</a:t>
            </a:r>
            <a:r>
              <a:rPr lang="en-GB" dirty="0"/>
              <a:t>’ and ‘</a:t>
            </a:r>
            <a:r>
              <a:rPr lang="en-GB" dirty="0" err="1"/>
              <a:t>en</a:t>
            </a:r>
            <a:r>
              <a:rPr lang="en-GB" dirty="0"/>
              <a:t>’.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407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 (2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identification of missing pronouns from the verbs they are used with.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 Teachers can ask further questions re the contraction “al”. Elicit examples of masculine nouns (cine, mercado,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teatro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task, drawing their attention to the verb (Está). Is it en, al or a la?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 make the ‘cracks’ disappear and show the correct preposition.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Teachers can play the texts for further listening practice, if they wish, or pupils can read the texts aloud in pairs.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NB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: The next slide includes an activity to focus on comprehension.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correct person of estar &amp; </a:t>
            </a:r>
            <a:r>
              <a:rPr lang="en-GB" b="0" baseline="0" dirty="0" err="1"/>
              <a:t>ir</a:t>
            </a:r>
            <a:r>
              <a:rPr lang="en-GB" b="0" baseline="0" dirty="0"/>
              <a:t>, prepositions and places in town.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dirty="0"/>
              <a:t>Procedure: 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Read and clarify the instruction (pupils to match the sentences with the messages E-5 and decide the correct translation of the preposition. </a:t>
            </a:r>
          </a:p>
          <a:p>
            <a:pPr marL="228600" indent="-228600">
              <a:buAutoNum type="arabicPeriod"/>
            </a:pPr>
            <a:r>
              <a:rPr lang="en-GB" b="0" dirty="0"/>
              <a:t>Do the first sentence with them.</a:t>
            </a:r>
          </a:p>
          <a:p>
            <a:pPr marL="228600" indent="-228600">
              <a:buAutoNum type="arabicPeriod"/>
            </a:pPr>
            <a:r>
              <a:rPr lang="en-GB" b="0" dirty="0"/>
              <a:t>Pupils complete sentences 2-5. </a:t>
            </a:r>
          </a:p>
          <a:p>
            <a:pPr marL="228600" indent="-228600">
              <a:buAutoNum type="arabicPeriod"/>
            </a:pPr>
            <a:r>
              <a:rPr lang="en-GB" b="0" dirty="0"/>
              <a:t>Click to bring up answers and further instructions.</a:t>
            </a:r>
          </a:p>
          <a:p>
            <a:pPr marL="228600" indent="-228600">
              <a:buAutoNum type="arabicPeriod"/>
            </a:pPr>
            <a:r>
              <a:rPr lang="en-GB" b="0" dirty="0"/>
              <a:t>Next, pupils decide on the correct translation of the verb, identifying the person (subject) of the sentence.</a:t>
            </a:r>
          </a:p>
          <a:p>
            <a:pPr marL="228600" indent="-228600">
              <a:buAutoNum type="arabicPeriod"/>
            </a:pPr>
            <a:r>
              <a:rPr lang="en-GB" b="0" dirty="0"/>
              <a:t>Pupils to do E-5. </a:t>
            </a:r>
          </a:p>
          <a:p>
            <a:pPr marL="228600" indent="-228600">
              <a:buAutoNum type="arabicPeriod"/>
            </a:pPr>
            <a:r>
              <a:rPr lang="en-GB" b="0" dirty="0"/>
              <a:t>Elicit answers from pupils, click to bring up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04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[r]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[r]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hold one hand up, palm open and facing away, to signal ‘stop’.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Using index and middle fingers to be ‘legs’ mime a fast running movement, moving the hand from right to left across the body.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[r] [</a:t>
            </a:r>
            <a:r>
              <a:rPr lang="en-GB" b="0" dirty="0" err="1"/>
              <a:t>rr</a:t>
            </a:r>
            <a:r>
              <a:rPr lang="en-GB" b="0" dirty="0"/>
              <a:t>]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apply SSC knowledge and pronounce the following minimal pairs (words differing by one phoneme only).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first pair of words.  Elicit choral repetition.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2</a:t>
            </a:r>
            <a:r>
              <a:rPr lang="en-GB" baseline="30000" dirty="0"/>
              <a:t>nd</a:t>
            </a:r>
            <a:r>
              <a:rPr lang="en-GB" dirty="0"/>
              <a:t> pair of words. Elicit choral repetition.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Bring up the culture callout about the meaning of ‘</a:t>
            </a:r>
            <a:r>
              <a:rPr lang="en-GB" dirty="0" err="1"/>
              <a:t>carro</a:t>
            </a:r>
            <a:r>
              <a:rPr lang="en-GB" dirty="0"/>
              <a:t>’ in Latin America.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3</a:t>
            </a:r>
            <a:r>
              <a:rPr lang="en-GB" baseline="30000" dirty="0"/>
              <a:t>rd</a:t>
            </a:r>
            <a:r>
              <a:rPr lang="en-GB" dirty="0"/>
              <a:t> pair of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timer (20 seconds) for pupils to practise saying the words again.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required, click on individual words to hear them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4 minutes 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introduce the context of the lesson (Barcelona) through transcription of 3 key items of vocabulary introduced in week 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write 1-3.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listen to each sentence.  Pupils write in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correct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Click to bring up question ¿Qué ciudad es? Teachers can refer back to the sentences and the map…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 ¿Es Sevilla? No! No es Sevilla.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….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Click to bring up ‘Barcelona’.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Click to bring up two pictures of 2 iconic places in Barcelona: </a:t>
            </a:r>
            <a:r>
              <a:rPr lang="en-GB" b="1" dirty="0"/>
              <a:t>La Sagrada Familia </a:t>
            </a:r>
            <a:r>
              <a:rPr lang="en-GB" dirty="0"/>
              <a:t>&amp; </a:t>
            </a:r>
            <a:r>
              <a:rPr lang="en-GB" b="1" dirty="0"/>
              <a:t>Parc</a:t>
            </a:r>
            <a:r>
              <a:rPr lang="en-GB" dirty="0"/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dirty="0"/>
              <a:t> (both designed by </a:t>
            </a:r>
            <a:r>
              <a:rPr lang="en-GB" dirty="0" err="1"/>
              <a:t>Gaudí</a:t>
            </a:r>
            <a:r>
              <a:rPr lang="en-GB" dirty="0"/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93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(one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places in town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 and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removes Spanish word + picture and elicits Spanish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 singular of ‘</a:t>
            </a:r>
            <a:r>
              <a:rPr lang="en-GB" b="0" dirty="0" err="1"/>
              <a:t>ir</a:t>
            </a:r>
            <a:r>
              <a:rPr lang="en-GB" b="0" dirty="0"/>
              <a:t>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</a:t>
            </a:r>
            <a:r>
              <a:rPr lang="en-GB" dirty="0" err="1"/>
              <a:t>ir.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’; t</a:t>
            </a:r>
            <a:r>
              <a:rPr lang="en-GB" b="0" dirty="0"/>
              <a:t>ranscription of key vocabulary (places in town).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 Quique talks to Sofía about what he or she is going in Barcelona (and with whom).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Quique (I) or ‘Sofía’ (she)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to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[E] Voy al cine con papá.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[1] Vas a la costa con mamá.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[2] Voy al mercado con papá.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[3] Voy al teatro con la abuela.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[4] Vas a la montaña con mamá.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[5] Vas al cine con mamá.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‘</a:t>
            </a:r>
            <a:r>
              <a:rPr lang="en-GB" b="0" dirty="0" err="1"/>
              <a:t>ir</a:t>
            </a:r>
            <a:r>
              <a:rPr lang="en-GB" b="0" dirty="0"/>
              <a:t>’ and to the (including the contraction ‘al’)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ir</a:t>
            </a:r>
            <a:r>
              <a:rPr lang="en-GB" dirty="0"/>
              <a:t> &amp; ‘to the’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3" Type="http://schemas.openxmlformats.org/officeDocument/2006/relationships/audio" Target="../media/audio17.wav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23.wav"/><Relationship Id="rId5" Type="http://schemas.openxmlformats.org/officeDocument/2006/relationships/image" Target="../media/image21.png"/><Relationship Id="rId15" Type="http://schemas.openxmlformats.org/officeDocument/2006/relationships/image" Target="../media/image40.png"/><Relationship Id="rId10" Type="http://schemas.openxmlformats.org/officeDocument/2006/relationships/audio" Target="../media/audio22.wav"/><Relationship Id="rId4" Type="http://schemas.openxmlformats.org/officeDocument/2006/relationships/audio" Target="../media/audio18.wav"/><Relationship Id="rId9" Type="http://schemas.openxmlformats.org/officeDocument/2006/relationships/audio" Target="../media/audio21.wav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4.wav"/><Relationship Id="rId5" Type="http://schemas.openxmlformats.org/officeDocument/2006/relationships/image" Target="../media/image21.png"/><Relationship Id="rId10" Type="http://schemas.openxmlformats.org/officeDocument/2006/relationships/audio" Target="../media/audio3.wav"/><Relationship Id="rId4" Type="http://schemas.openxmlformats.org/officeDocument/2006/relationships/image" Target="../media/image20.gif"/><Relationship Id="rId9" Type="http://schemas.openxmlformats.org/officeDocument/2006/relationships/audio" Target="../media/audio2.wav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5" Type="http://schemas.openxmlformats.org/officeDocument/2006/relationships/image" Target="../media/image33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4.wav"/><Relationship Id="rId3" Type="http://schemas.openxmlformats.org/officeDocument/2006/relationships/audio" Target="../media/audio6.wav"/><Relationship Id="rId7" Type="http://schemas.openxmlformats.org/officeDocument/2006/relationships/audio" Target="../media/audio9.wav"/><Relationship Id="rId12" Type="http://schemas.openxmlformats.org/officeDocument/2006/relationships/image" Target="../media/image36.png"/><Relationship Id="rId17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image" Target="../media/image24.png"/><Relationship Id="rId15" Type="http://schemas.openxmlformats.org/officeDocument/2006/relationships/audio" Target="../media/audio16.wav"/><Relationship Id="rId10" Type="http://schemas.openxmlformats.org/officeDocument/2006/relationships/audio" Target="../media/audio12.wav"/><Relationship Id="rId4" Type="http://schemas.openxmlformats.org/officeDocument/2006/relationships/audio" Target="../media/audio7.wav"/><Relationship Id="rId9" Type="http://schemas.openxmlformats.org/officeDocument/2006/relationships/audio" Target="../media/audio11.wav"/><Relationship Id="rId14" Type="http://schemas.openxmlformats.org/officeDocument/2006/relationships/audio" Target="../media/audio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20708" y="290319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costa.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with al, a la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83238" y="768336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go, going 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1069189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Remember, the verb ‘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is often followed by ‘a’ (to) to say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where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someone goes.</a:t>
            </a: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20708" y="3364179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coast.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238" y="334895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820708" y="4842865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cinema.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238" y="4827642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820708" y="427902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cine.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1569503" y="4267081"/>
            <a:ext cx="493488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F9741C4-8FE2-4EB0-8F88-BC80D8F27E06}"/>
              </a:ext>
            </a:extLst>
          </p:cNvPr>
          <p:cNvSpPr/>
          <p:nvPr/>
        </p:nvSpPr>
        <p:spPr>
          <a:xfrm>
            <a:off x="3385339" y="4225765"/>
            <a:ext cx="6820858" cy="523201"/>
          </a:xfrm>
          <a:prstGeom prst="wedgeRoundRectCallout">
            <a:avLst>
              <a:gd name="adj1" fmla="val -69222"/>
              <a:gd name="adj2" fmla="val -2436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 that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+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becomes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’.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221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12013" y="2338062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cine.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&amp;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&amp; al, a la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83238" y="787215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go &amp; to be (location)| in; 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1069189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means ‘</a:t>
            </a:r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20708" y="2888191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are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cinema.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238" y="287296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104027" y="5705358"/>
            <a:ext cx="10341235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________.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476;p51">
            <a:extLst>
              <a:ext uri="{FF2B5EF4-FFF2-40B4-BE49-F238E27FC236}">
                <a16:creationId xmlns:a16="http://schemas.microsoft.com/office/drawing/2014/main" id="{4CED0587-0E98-463F-A3CA-D9609BBFCFE4}"/>
              </a:ext>
            </a:extLst>
          </p:cNvPr>
          <p:cNvSpPr txBox="1"/>
          <p:nvPr/>
        </p:nvSpPr>
        <p:spPr>
          <a:xfrm>
            <a:off x="7325738" y="2369430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la costa.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485;p51">
            <a:extLst>
              <a:ext uri="{FF2B5EF4-FFF2-40B4-BE49-F238E27FC236}">
                <a16:creationId xmlns:a16="http://schemas.microsoft.com/office/drawing/2014/main" id="{D671AC30-0715-4D28-8F77-EA0533B12A21}"/>
              </a:ext>
            </a:extLst>
          </p:cNvPr>
          <p:cNvSpPr txBox="1"/>
          <p:nvPr/>
        </p:nvSpPr>
        <p:spPr>
          <a:xfrm>
            <a:off x="7325738" y="2913243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are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coast.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B765960D-DE2F-4900-848A-4B5FFB478B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8268" y="287296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85;p51">
            <a:extLst>
              <a:ext uri="{FF2B5EF4-FFF2-40B4-BE49-F238E27FC236}">
                <a16:creationId xmlns:a16="http://schemas.microsoft.com/office/drawing/2014/main" id="{79C920F5-9F61-4E74-8D08-B5C6132D5B23}"/>
              </a:ext>
            </a:extLst>
          </p:cNvPr>
          <p:cNvSpPr txBox="1"/>
          <p:nvPr/>
        </p:nvSpPr>
        <p:spPr>
          <a:xfrm>
            <a:off x="80678" y="5001738"/>
            <a:ext cx="906332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_______.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13C1A-F23D-494F-9154-14591478A5EE}"/>
              </a:ext>
            </a:extLst>
          </p:cNvPr>
          <p:cNvSpPr txBox="1"/>
          <p:nvPr/>
        </p:nvSpPr>
        <p:spPr>
          <a:xfrm>
            <a:off x="6403164" y="4838334"/>
            <a:ext cx="92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</a:t>
            </a:r>
            <a:endParaRPr lang="en-GB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19FD65-3D7C-49A7-A854-D7C56CAFEA76}"/>
              </a:ext>
            </a:extLst>
          </p:cNvPr>
          <p:cNvSpPr txBox="1"/>
          <p:nvPr/>
        </p:nvSpPr>
        <p:spPr>
          <a:xfrm>
            <a:off x="6403164" y="5605195"/>
            <a:ext cx="149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lang="en-GB" sz="3600" dirty="0"/>
          </a:p>
        </p:txBody>
      </p:sp>
      <p:sp>
        <p:nvSpPr>
          <p:cNvPr id="22" name="Google Shape;491;p51">
            <a:extLst>
              <a:ext uri="{FF2B5EF4-FFF2-40B4-BE49-F238E27FC236}">
                <a16:creationId xmlns:a16="http://schemas.microsoft.com/office/drawing/2014/main" id="{BC2EFE46-6AB1-4DF0-8220-A178D93FF5F6}"/>
              </a:ext>
            </a:extLst>
          </p:cNvPr>
          <p:cNvSpPr txBox="1"/>
          <p:nvPr/>
        </p:nvSpPr>
        <p:spPr>
          <a:xfrm>
            <a:off x="283238" y="3628474"/>
            <a:ext cx="11069189" cy="112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After estar,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can mean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Just choose the meaning that sounds right in each sentence. </a:t>
            </a:r>
            <a:endParaRPr lang="en-GB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070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7" name="12.0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7" y="142615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escribe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Sofía.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B2523A-7EAB-4010-A5C3-9C5866F75BC3}"/>
              </a:ext>
            </a:extLst>
          </p:cNvPr>
          <p:cNvSpPr txBox="1"/>
          <p:nvPr/>
        </p:nvSpPr>
        <p:spPr>
          <a:xfrm>
            <a:off x="175845" y="677331"/>
            <a:ext cx="9258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¡Hay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teléfono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7950FF6-DAAC-43C7-9F98-1BC558B0787C}"/>
              </a:ext>
            </a:extLst>
          </p:cNvPr>
          <p:cNvSpPr/>
          <p:nvPr/>
        </p:nvSpPr>
        <p:spPr>
          <a:xfrm rot="16200000">
            <a:off x="1559689" y="6604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A7778D7-1A27-42C0-A0F1-B79089A36BDD}"/>
              </a:ext>
            </a:extLst>
          </p:cNvPr>
          <p:cNvSpPr/>
          <p:nvPr/>
        </p:nvSpPr>
        <p:spPr>
          <a:xfrm rot="16200000">
            <a:off x="1559631" y="965804"/>
            <a:ext cx="1424540" cy="257958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D4A5879-6099-40CF-82E0-3311DE05B8BE}"/>
              </a:ext>
            </a:extLst>
          </p:cNvPr>
          <p:cNvSpPr/>
          <p:nvPr/>
        </p:nvSpPr>
        <p:spPr>
          <a:xfrm>
            <a:off x="3616901" y="21381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A1119C90-76EC-4F9C-934E-1174C21B8A19}"/>
              </a:ext>
            </a:extLst>
          </p:cNvPr>
          <p:cNvSpPr/>
          <p:nvPr/>
        </p:nvSpPr>
        <p:spPr>
          <a:xfrm>
            <a:off x="1033052" y="1581024"/>
            <a:ext cx="2494210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B78A1AF-57E4-4BE2-ADC9-1C3D2FB0A3B2}"/>
              </a:ext>
            </a:extLst>
          </p:cNvPr>
          <p:cNvSpPr txBox="1"/>
          <p:nvPr/>
        </p:nvSpPr>
        <p:spPr>
          <a:xfrm>
            <a:off x="998096" y="1709882"/>
            <a:ext cx="2762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Estoy en la habitación.</a:t>
            </a:r>
          </a:p>
        </p:txBody>
      </p:sp>
      <p:sp>
        <p:nvSpPr>
          <p:cNvPr id="61" name="TextBox 60">
            <a:hlinkClick r:id="" action="ppaction://noaction">
              <a:snd r:embed="rId8" name="12.1.wav"/>
            </a:hlinkClick>
            <a:extLst>
              <a:ext uri="{FF2B5EF4-FFF2-40B4-BE49-F238E27FC236}">
                <a16:creationId xmlns:a16="http://schemas.microsoft.com/office/drawing/2014/main" id="{343D2B41-1ABD-4AAA-9075-4FA976EC6E21}"/>
              </a:ext>
            </a:extLst>
          </p:cNvPr>
          <p:cNvSpPr txBox="1"/>
          <p:nvPr/>
        </p:nvSpPr>
        <p:spPr>
          <a:xfrm>
            <a:off x="229909" y="1484068"/>
            <a:ext cx="43931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2C001D8-6037-4142-B6D6-A24904965B45}"/>
              </a:ext>
            </a:extLst>
          </p:cNvPr>
          <p:cNvSpPr/>
          <p:nvPr/>
        </p:nvSpPr>
        <p:spPr>
          <a:xfrm rot="16200000">
            <a:off x="5375099" y="65390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6417CC5-68D9-4262-931C-7D69B5916030}"/>
              </a:ext>
            </a:extLst>
          </p:cNvPr>
          <p:cNvSpPr/>
          <p:nvPr/>
        </p:nvSpPr>
        <p:spPr>
          <a:xfrm rot="16200000">
            <a:off x="5348458" y="98585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9" name="12.4.wav"/>
            </a:hlinkClick>
            <a:extLst>
              <a:ext uri="{FF2B5EF4-FFF2-40B4-BE49-F238E27FC236}">
                <a16:creationId xmlns:a16="http://schemas.microsoft.com/office/drawing/2014/main" id="{06F73AAE-DEFD-472B-B949-ED2D272D423C}"/>
              </a:ext>
            </a:extLst>
          </p:cNvPr>
          <p:cNvSpPr txBox="1"/>
          <p:nvPr/>
        </p:nvSpPr>
        <p:spPr>
          <a:xfrm>
            <a:off x="4072574" y="1477540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98F9892-4A18-476F-B681-2955350DF2E1}"/>
              </a:ext>
            </a:extLst>
          </p:cNvPr>
          <p:cNvSpPr/>
          <p:nvPr/>
        </p:nvSpPr>
        <p:spPr>
          <a:xfrm rot="16200000">
            <a:off x="5406392" y="247738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BA5E8E0-4E29-4C5C-AD9D-6EE43F3447D3}"/>
              </a:ext>
            </a:extLst>
          </p:cNvPr>
          <p:cNvSpPr/>
          <p:nvPr/>
        </p:nvSpPr>
        <p:spPr>
          <a:xfrm rot="16200000">
            <a:off x="5379751" y="280934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0" name="12.5.wav"/>
            </a:hlinkClick>
            <a:extLst>
              <a:ext uri="{FF2B5EF4-FFF2-40B4-BE49-F238E27FC236}">
                <a16:creationId xmlns:a16="http://schemas.microsoft.com/office/drawing/2014/main" id="{12BAB6D0-2B21-491F-8630-E59F64E585CD}"/>
              </a:ext>
            </a:extLst>
          </p:cNvPr>
          <p:cNvSpPr txBox="1"/>
          <p:nvPr/>
        </p:nvSpPr>
        <p:spPr>
          <a:xfrm>
            <a:off x="4089671" y="3301021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5710068-0871-4598-8A92-EB4E2C4585FA}"/>
              </a:ext>
            </a:extLst>
          </p:cNvPr>
          <p:cNvSpPr/>
          <p:nvPr/>
        </p:nvSpPr>
        <p:spPr>
          <a:xfrm rot="16200000">
            <a:off x="1532434" y="251078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9E9BBA-E2FB-4F18-A8CD-A7C82C3224C6}"/>
              </a:ext>
            </a:extLst>
          </p:cNvPr>
          <p:cNvSpPr/>
          <p:nvPr/>
        </p:nvSpPr>
        <p:spPr>
          <a:xfrm rot="16200000">
            <a:off x="1505793" y="284274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8428D4E-D879-40CD-A4A1-79B5B822973B}"/>
              </a:ext>
            </a:extLst>
          </p:cNvPr>
          <p:cNvSpPr/>
          <p:nvPr/>
        </p:nvSpPr>
        <p:spPr>
          <a:xfrm>
            <a:off x="3589646" y="398853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TextBox 76">
            <a:hlinkClick r:id="" action="ppaction://noaction">
              <a:snd r:embed="rId11" name="12.2.wav"/>
            </a:hlinkClick>
            <a:extLst>
              <a:ext uri="{FF2B5EF4-FFF2-40B4-BE49-F238E27FC236}">
                <a16:creationId xmlns:a16="http://schemas.microsoft.com/office/drawing/2014/main" id="{67ED7BCE-E3F3-450F-8A28-D20BDDCBC08F}"/>
              </a:ext>
            </a:extLst>
          </p:cNvPr>
          <p:cNvSpPr txBox="1"/>
          <p:nvPr/>
        </p:nvSpPr>
        <p:spPr>
          <a:xfrm>
            <a:off x="229909" y="3334428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F6EFE5A-B149-4219-9428-4A832D671C15}"/>
              </a:ext>
            </a:extLst>
          </p:cNvPr>
          <p:cNvSpPr/>
          <p:nvPr/>
        </p:nvSpPr>
        <p:spPr>
          <a:xfrm rot="16200000">
            <a:off x="5438075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EA2B5A-7AAE-430E-AB57-EC5C125E9CC9}"/>
              </a:ext>
            </a:extLst>
          </p:cNvPr>
          <p:cNvSpPr/>
          <p:nvPr/>
        </p:nvSpPr>
        <p:spPr>
          <a:xfrm rot="16200000">
            <a:off x="5411434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6" name="TextBox 85">
            <a:hlinkClick r:id="" action="ppaction://noaction">
              <a:snd r:embed="rId12" name="12.6.wav"/>
            </a:hlinkClick>
            <a:extLst>
              <a:ext uri="{FF2B5EF4-FFF2-40B4-BE49-F238E27FC236}">
                <a16:creationId xmlns:a16="http://schemas.microsoft.com/office/drawing/2014/main" id="{FA64F7BD-8093-4AF9-A687-199A0C2E9099}"/>
              </a:ext>
            </a:extLst>
          </p:cNvPr>
          <p:cNvSpPr txBox="1"/>
          <p:nvPr/>
        </p:nvSpPr>
        <p:spPr>
          <a:xfrm>
            <a:off x="4093872" y="5216332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0258B9E-1B81-428B-9D2B-ABE252B002CF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DDE005B-7C24-47DB-930B-BCCA7365EC16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0" name="TextBox 89">
            <a:hlinkClick r:id="" action="ppaction://noaction">
              <a:snd r:embed="rId13" name="12.3.wav"/>
            </a:hlinkClick>
            <a:extLst>
              <a:ext uri="{FF2B5EF4-FFF2-40B4-BE49-F238E27FC236}">
                <a16:creationId xmlns:a16="http://schemas.microsoft.com/office/drawing/2014/main" id="{DB806BA6-B181-4186-839C-FD2B89F2087F}"/>
              </a:ext>
            </a:extLst>
          </p:cNvPr>
          <p:cNvSpPr txBox="1"/>
          <p:nvPr/>
        </p:nvSpPr>
        <p:spPr>
          <a:xfrm>
            <a:off x="261592" y="5246727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2F6F53D6-72C7-4D18-B8E2-234C4C57DF9E}"/>
              </a:ext>
            </a:extLst>
          </p:cNvPr>
          <p:cNvSpPr/>
          <p:nvPr/>
        </p:nvSpPr>
        <p:spPr>
          <a:xfrm>
            <a:off x="4848462" y="15845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9A72938-E6A7-4088-A0BC-DB5F46E77ECC}"/>
              </a:ext>
            </a:extLst>
          </p:cNvPr>
          <p:cNvSpPr txBox="1"/>
          <p:nvPr/>
        </p:nvSpPr>
        <p:spPr>
          <a:xfrm>
            <a:off x="4899405" y="2010067"/>
            <a:ext cx="239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Vas al mercado </a:t>
            </a: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392CB7C5-2084-4A61-8C37-401586A39CED}"/>
              </a:ext>
            </a:extLst>
          </p:cNvPr>
          <p:cNvSpPr/>
          <p:nvPr/>
        </p:nvSpPr>
        <p:spPr>
          <a:xfrm>
            <a:off x="1010624" y="3434412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82E26C0-265A-4C62-9A93-1BD43F42A7B7}"/>
              </a:ext>
            </a:extLst>
          </p:cNvPr>
          <p:cNvSpPr txBox="1"/>
          <p:nvPr/>
        </p:nvSpPr>
        <p:spPr>
          <a:xfrm>
            <a:off x="1044067" y="3900284"/>
            <a:ext cx="2454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Estás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cine?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5FCCA0F9-A349-406A-81D6-6AB212CAFA50}"/>
              </a:ext>
            </a:extLst>
          </p:cNvPr>
          <p:cNvSpPr/>
          <p:nvPr/>
        </p:nvSpPr>
        <p:spPr>
          <a:xfrm>
            <a:off x="4880193" y="3395159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1BE2C-5A88-4F56-8322-7CB29E005B65}"/>
              </a:ext>
            </a:extLst>
          </p:cNvPr>
          <p:cNvSpPr txBox="1"/>
          <p:nvPr/>
        </p:nvSpPr>
        <p:spPr>
          <a:xfrm>
            <a:off x="4899404" y="4127757"/>
            <a:ext cx="239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Voy  al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teatro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C8F52E34-9307-41E8-BC68-C35C62AC7059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A345B00-95BB-47E7-A90A-A22B584ABEF6}"/>
              </a:ext>
            </a:extLst>
          </p:cNvPr>
          <p:cNvSpPr txBox="1"/>
          <p:nvPr/>
        </p:nvSpPr>
        <p:spPr>
          <a:xfrm>
            <a:off x="1084509" y="5748542"/>
            <a:ext cx="239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¿Vas a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montaña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111" name="Speech Bubble: Rectangle with Corners Rounded 110">
            <a:extLst>
              <a:ext uri="{FF2B5EF4-FFF2-40B4-BE49-F238E27FC236}">
                <a16:creationId xmlns:a16="http://schemas.microsoft.com/office/drawing/2014/main" id="{807EA8BE-0D33-4AEC-9CC8-F3369517D757}"/>
              </a:ext>
            </a:extLst>
          </p:cNvPr>
          <p:cNvSpPr/>
          <p:nvPr/>
        </p:nvSpPr>
        <p:spPr>
          <a:xfrm>
            <a:off x="4913796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D97ED05-568F-413A-A3EC-2B9CE5111D77}"/>
              </a:ext>
            </a:extLst>
          </p:cNvPr>
          <p:cNvSpPr txBox="1"/>
          <p:nvPr/>
        </p:nvSpPr>
        <p:spPr>
          <a:xfrm>
            <a:off x="4943421" y="5827427"/>
            <a:ext cx="250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Estoy en la playa.</a:t>
            </a:r>
          </a:p>
        </p:txBody>
      </p:sp>
      <p:pic>
        <p:nvPicPr>
          <p:cNvPr id="7170" name="Picture 2" descr="Grieta, Líneas, Textura, Ángulo, Césped, Estructura">
            <a:extLst>
              <a:ext uri="{FF2B5EF4-FFF2-40B4-BE49-F238E27FC236}">
                <a16:creationId xmlns:a16="http://schemas.microsoft.com/office/drawing/2014/main" id="{A603245E-3BD9-427C-B422-17A5F70FA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753893" y="2125815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Grieta, Líneas, Textura, Ángulo, Césped, Estructura">
            <a:extLst>
              <a:ext uri="{FF2B5EF4-FFF2-40B4-BE49-F238E27FC236}">
                <a16:creationId xmlns:a16="http://schemas.microsoft.com/office/drawing/2014/main" id="{69162B10-E2B7-43A5-AEE1-4593FB229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817638" y="2118190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Grieta, Líneas, Textura, Ángulo, Césped, Estructura">
            <a:extLst>
              <a:ext uri="{FF2B5EF4-FFF2-40B4-BE49-F238E27FC236}">
                <a16:creationId xmlns:a16="http://schemas.microsoft.com/office/drawing/2014/main" id="{585885F8-54B2-45A6-8AC3-803FC253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59982" y="2107512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Grieta, Líneas, Textura, Ángulo, Césped, Estructura">
            <a:extLst>
              <a:ext uri="{FF2B5EF4-FFF2-40B4-BE49-F238E27FC236}">
                <a16:creationId xmlns:a16="http://schemas.microsoft.com/office/drawing/2014/main" id="{3EBCE930-8202-439C-81A5-CB5D7C540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843282" y="2146007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Grieta, Líneas, Textura, Ángulo, Césped, Estructura">
            <a:extLst>
              <a:ext uri="{FF2B5EF4-FFF2-40B4-BE49-F238E27FC236}">
                <a16:creationId xmlns:a16="http://schemas.microsoft.com/office/drawing/2014/main" id="{A4D4E019-24DA-42F6-AEAD-D195B4954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32888" y="2135288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Grieta, Líneas, Textura, Ángulo, Césped, Estructura">
            <a:extLst>
              <a:ext uri="{FF2B5EF4-FFF2-40B4-BE49-F238E27FC236}">
                <a16:creationId xmlns:a16="http://schemas.microsoft.com/office/drawing/2014/main" id="{1636538E-5362-41E4-A31A-BD02391A0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95682" y="2298407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Grieta, Líneas, Textura, Ángulo, Césped, Estructura">
            <a:extLst>
              <a:ext uri="{FF2B5EF4-FFF2-40B4-BE49-F238E27FC236}">
                <a16:creationId xmlns:a16="http://schemas.microsoft.com/office/drawing/2014/main" id="{B4FCA187-8CE7-4B90-878C-A49F1EBF5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694303" y="1602842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Grieta, Líneas, Textura, Ángulo, Césped, Estructura">
            <a:extLst>
              <a:ext uri="{FF2B5EF4-FFF2-40B4-BE49-F238E27FC236}">
                <a16:creationId xmlns:a16="http://schemas.microsoft.com/office/drawing/2014/main" id="{35938830-2209-4298-8DC3-8505ABA15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241004" y="4193145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Grieta, Líneas, Textura, Ángulo, Césped, Estructura">
            <a:extLst>
              <a:ext uri="{FF2B5EF4-FFF2-40B4-BE49-F238E27FC236}">
                <a16:creationId xmlns:a16="http://schemas.microsoft.com/office/drawing/2014/main" id="{86E0A905-3859-409A-A777-6B7BF581A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1843042" y="3971109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Grieta, Líneas, Textura, Ángulo, Césped, Estructura">
            <a:extLst>
              <a:ext uri="{FF2B5EF4-FFF2-40B4-BE49-F238E27FC236}">
                <a16:creationId xmlns:a16="http://schemas.microsoft.com/office/drawing/2014/main" id="{42EC4C3D-14C6-47D0-9FA0-DCAAE00E2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1977933" y="3909043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Grieta, Líneas, Textura, Ángulo, Césped, Estructura">
            <a:extLst>
              <a:ext uri="{FF2B5EF4-FFF2-40B4-BE49-F238E27FC236}">
                <a16:creationId xmlns:a16="http://schemas.microsoft.com/office/drawing/2014/main" id="{CD3C2CE4-091A-442B-A18B-44AB1C23C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2167711" y="3936782"/>
            <a:ext cx="453737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Grieta, Líneas, Textura, Ángulo, Césped, Estructura">
            <a:extLst>
              <a:ext uri="{FF2B5EF4-FFF2-40B4-BE49-F238E27FC236}">
                <a16:creationId xmlns:a16="http://schemas.microsoft.com/office/drawing/2014/main" id="{5F7E2D7B-A2E0-4224-9DAA-509D8DA6E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2143345" y="3927264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Grieta, Líneas, Textura, Ángulo, Césped, Estructura">
            <a:extLst>
              <a:ext uri="{FF2B5EF4-FFF2-40B4-BE49-F238E27FC236}">
                <a16:creationId xmlns:a16="http://schemas.microsoft.com/office/drawing/2014/main" id="{EF984328-E9F1-4E75-992F-DD0AAB72D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2155935" y="3966395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Grieta, Líneas, Textura, Ángulo, Césped, Estructura">
            <a:extLst>
              <a:ext uri="{FF2B5EF4-FFF2-40B4-BE49-F238E27FC236}">
                <a16:creationId xmlns:a16="http://schemas.microsoft.com/office/drawing/2014/main" id="{808BFCEC-EA9B-4D6E-B65C-2CF13A74D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67711" y="4057077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Grieta, Líneas, Textura, Ángulo, Césped, Estructura">
            <a:extLst>
              <a:ext uri="{FF2B5EF4-FFF2-40B4-BE49-F238E27FC236}">
                <a16:creationId xmlns:a16="http://schemas.microsoft.com/office/drawing/2014/main" id="{D25302B0-3A83-42C1-8E63-A371CCBD6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43345" y="3907275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Grieta, Líneas, Textura, Ángulo, Césped, Estructura">
            <a:extLst>
              <a:ext uri="{FF2B5EF4-FFF2-40B4-BE49-F238E27FC236}">
                <a16:creationId xmlns:a16="http://schemas.microsoft.com/office/drawing/2014/main" id="{271253B3-85D8-44AB-90AF-9624E020B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807322" y="3444486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Grieta, Líneas, Textura, Ángulo, Césped, Estructura">
            <a:extLst>
              <a:ext uri="{FF2B5EF4-FFF2-40B4-BE49-F238E27FC236}">
                <a16:creationId xmlns:a16="http://schemas.microsoft.com/office/drawing/2014/main" id="{8BFF4AC8-E980-488F-9516-B21C36D8F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2453953" y="5359601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Grieta, Líneas, Textura, Ángulo, Césped, Estructura">
            <a:extLst>
              <a:ext uri="{FF2B5EF4-FFF2-40B4-BE49-F238E27FC236}">
                <a16:creationId xmlns:a16="http://schemas.microsoft.com/office/drawing/2014/main" id="{62D702E1-06A9-415A-A2CD-CFBA199EF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07783" y="4060228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Grieta, Líneas, Textura, Ángulo, Césped, Estructura">
            <a:extLst>
              <a:ext uri="{FF2B5EF4-FFF2-40B4-BE49-F238E27FC236}">
                <a16:creationId xmlns:a16="http://schemas.microsoft.com/office/drawing/2014/main" id="{B81A818F-075F-4503-B273-77E5D1E09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49025" y="4004518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Grieta, Líneas, Textura, Ángulo, Césped, Estructura">
            <a:extLst>
              <a:ext uri="{FF2B5EF4-FFF2-40B4-BE49-F238E27FC236}">
                <a16:creationId xmlns:a16="http://schemas.microsoft.com/office/drawing/2014/main" id="{ECF531D0-84D2-4906-8212-F31628DAA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19778844">
            <a:off x="1729400" y="5524993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Grieta, Líneas, Textura, Ángulo, Césped, Estructura">
            <a:extLst>
              <a:ext uri="{FF2B5EF4-FFF2-40B4-BE49-F238E27FC236}">
                <a16:creationId xmlns:a16="http://schemas.microsoft.com/office/drawing/2014/main" id="{B9FA81CD-A29D-4897-887C-827682FEE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19778844">
            <a:off x="1500759" y="5480897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Grieta, Líneas, Textura, Ángulo, Césped, Estructura">
            <a:extLst>
              <a:ext uri="{FF2B5EF4-FFF2-40B4-BE49-F238E27FC236}">
                <a16:creationId xmlns:a16="http://schemas.microsoft.com/office/drawing/2014/main" id="{B90B3873-D977-4EA5-8316-F592E6BA3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18548970">
            <a:off x="1658379" y="5561506"/>
            <a:ext cx="1209473" cy="51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TextBox 200">
            <a:extLst>
              <a:ext uri="{FF2B5EF4-FFF2-40B4-BE49-F238E27FC236}">
                <a16:creationId xmlns:a16="http://schemas.microsoft.com/office/drawing/2014/main" id="{2B163645-D9C8-434B-85FB-D9E43E93D312}"/>
              </a:ext>
            </a:extLst>
          </p:cNvPr>
          <p:cNvSpPr txBox="1"/>
          <p:nvPr/>
        </p:nvSpPr>
        <p:spPr>
          <a:xfrm>
            <a:off x="5588927" y="650789"/>
            <a:ext cx="7014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“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 o “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2" name="Picture 2" descr="Grieta, Líneas, Textura, Ángulo, Césped, Estructura">
            <a:extLst>
              <a:ext uri="{FF2B5EF4-FFF2-40B4-BE49-F238E27FC236}">
                <a16:creationId xmlns:a16="http://schemas.microsoft.com/office/drawing/2014/main" id="{75D983EC-104B-4612-A60D-B029C44E8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850768" y="2140408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4AB76-A794-4459-9ACF-C113D230A7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1853" y="1656914"/>
            <a:ext cx="1030214" cy="420123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1ABC73CF-D74B-460A-B92C-8D886C0FE1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058" y="3534939"/>
            <a:ext cx="1030214" cy="420123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97AE65C8-D80F-4E3E-B420-BA924F7F0F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5762" y="1678810"/>
            <a:ext cx="1030214" cy="420123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7E95F116-29DF-4F40-AB11-BC06342FAF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814" y="5428506"/>
            <a:ext cx="1030214" cy="420123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1D686C3A-2D7D-4479-B75F-B7D90B681C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69967" y="3556835"/>
            <a:ext cx="1030214" cy="420123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D3F2ECD0-AED9-4B0A-B65A-020637C7CE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63238" y="5493944"/>
            <a:ext cx="1030214" cy="420123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19038964-50D9-4B1C-AFB3-3514DE79E944}"/>
              </a:ext>
            </a:extLst>
          </p:cNvPr>
          <p:cNvSpPr/>
          <p:nvPr/>
        </p:nvSpPr>
        <p:spPr>
          <a:xfrm>
            <a:off x="7432311" y="213164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DD8C67C-6B32-4847-82EF-79F57F088762}"/>
              </a:ext>
            </a:extLst>
          </p:cNvPr>
          <p:cNvSpPr/>
          <p:nvPr/>
        </p:nvSpPr>
        <p:spPr>
          <a:xfrm>
            <a:off x="7463604" y="39551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F519047-B85C-410E-9B31-E4CBDDD04C9C}"/>
              </a:ext>
            </a:extLst>
          </p:cNvPr>
          <p:cNvSpPr/>
          <p:nvPr/>
        </p:nvSpPr>
        <p:spPr>
          <a:xfrm>
            <a:off x="7495287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pic>
        <p:nvPicPr>
          <p:cNvPr id="66" name="Picture 2" descr="Grieta, Líneas, Textura, Ángulo, Césped, Estructura">
            <a:extLst>
              <a:ext uri="{FF2B5EF4-FFF2-40B4-BE49-F238E27FC236}">
                <a16:creationId xmlns:a16="http://schemas.microsoft.com/office/drawing/2014/main" id="{585490EB-39DD-48D4-820C-C00F3B3F0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820616" y="3402349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Grieta, Líneas, Textura, Ángulo, Césped, Estructura">
            <a:extLst>
              <a:ext uri="{FF2B5EF4-FFF2-40B4-BE49-F238E27FC236}">
                <a16:creationId xmlns:a16="http://schemas.microsoft.com/office/drawing/2014/main" id="{CD78A6AC-1FB0-4E85-86BA-803091DF1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6095343" y="2111950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Grieta, Líneas, Textura, Ángulo, Césped, Estructura">
            <a:extLst>
              <a:ext uri="{FF2B5EF4-FFF2-40B4-BE49-F238E27FC236}">
                <a16:creationId xmlns:a16="http://schemas.microsoft.com/office/drawing/2014/main" id="{BE46307E-43F5-4B78-A0DC-DD38D136B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6260476" y="1573262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Grieta, Líneas, Textura, Ángulo, Césped, Estructura">
            <a:extLst>
              <a:ext uri="{FF2B5EF4-FFF2-40B4-BE49-F238E27FC236}">
                <a16:creationId xmlns:a16="http://schemas.microsoft.com/office/drawing/2014/main" id="{DF3443F1-FE0D-4304-97C4-7BB17FFC3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322238" y="2052531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Grieta, Líneas, Textura, Ángulo, Césped, Estructura">
            <a:extLst>
              <a:ext uri="{FF2B5EF4-FFF2-40B4-BE49-F238E27FC236}">
                <a16:creationId xmlns:a16="http://schemas.microsoft.com/office/drawing/2014/main" id="{0F6D9279-5177-42E3-8385-0A8AF72FF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356921" y="2002991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Grieta, Líneas, Textura, Ángulo, Césped, Estructura">
            <a:extLst>
              <a:ext uri="{FF2B5EF4-FFF2-40B4-BE49-F238E27FC236}">
                <a16:creationId xmlns:a16="http://schemas.microsoft.com/office/drawing/2014/main" id="{A622F195-B358-4EEB-8819-38881B29E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383861" y="2043256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Grieta, Líneas, Textura, Ángulo, Césped, Estructura">
            <a:extLst>
              <a:ext uri="{FF2B5EF4-FFF2-40B4-BE49-F238E27FC236}">
                <a16:creationId xmlns:a16="http://schemas.microsoft.com/office/drawing/2014/main" id="{982C3A0E-50DC-457D-B654-E55A498C1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484755" y="2083842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Grieta, Líneas, Textura, Ángulo, Césped, Estructura">
            <a:extLst>
              <a:ext uri="{FF2B5EF4-FFF2-40B4-BE49-F238E27FC236}">
                <a16:creationId xmlns:a16="http://schemas.microsoft.com/office/drawing/2014/main" id="{83E63514-1FAD-4839-AC93-B083273F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374688" y="2059267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Grieta, Líneas, Textura, Ángulo, Césped, Estructura">
            <a:extLst>
              <a:ext uri="{FF2B5EF4-FFF2-40B4-BE49-F238E27FC236}">
                <a16:creationId xmlns:a16="http://schemas.microsoft.com/office/drawing/2014/main" id="{0CC8FD36-E48D-4EEE-A95E-1E70B4E80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6015602" y="2098933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Grieta, Líneas, Textura, Ángulo, Césped, Estructura">
            <a:extLst>
              <a:ext uri="{FF2B5EF4-FFF2-40B4-BE49-F238E27FC236}">
                <a16:creationId xmlns:a16="http://schemas.microsoft.com/office/drawing/2014/main" id="{2D7B465D-1E66-49B8-9AA9-E1F756013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879904" y="1892349"/>
            <a:ext cx="891338" cy="8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Grieta, Líneas, Textura, Ángulo, Césped, Estructura">
            <a:extLst>
              <a:ext uri="{FF2B5EF4-FFF2-40B4-BE49-F238E27FC236}">
                <a16:creationId xmlns:a16="http://schemas.microsoft.com/office/drawing/2014/main" id="{C387C3F8-FB1B-4130-9A90-558775F10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768760" y="1912804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Grieta, Líneas, Textura, Ángulo, Césped, Estructura">
            <a:extLst>
              <a:ext uri="{FF2B5EF4-FFF2-40B4-BE49-F238E27FC236}">
                <a16:creationId xmlns:a16="http://schemas.microsoft.com/office/drawing/2014/main" id="{E846FFED-E0CA-48DB-8E97-1A5F531D0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986780" y="1977882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Grieta, Líneas, Textura, Ángulo, Césped, Estructura">
            <a:extLst>
              <a:ext uri="{FF2B5EF4-FFF2-40B4-BE49-F238E27FC236}">
                <a16:creationId xmlns:a16="http://schemas.microsoft.com/office/drawing/2014/main" id="{BD0B136B-C6A7-462B-9A6D-A633E1235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820357" y="1888229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Grieta, Líneas, Textura, Ángulo, Césped, Estructura">
            <a:extLst>
              <a:ext uri="{FF2B5EF4-FFF2-40B4-BE49-F238E27FC236}">
                <a16:creationId xmlns:a16="http://schemas.microsoft.com/office/drawing/2014/main" id="{96126536-AB4F-40A9-BAD4-0BB6B8F0C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846869" y="1865178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Grieta, Líneas, Textura, Ángulo, Césped, Estructura">
            <a:extLst>
              <a:ext uri="{FF2B5EF4-FFF2-40B4-BE49-F238E27FC236}">
                <a16:creationId xmlns:a16="http://schemas.microsoft.com/office/drawing/2014/main" id="{EF88DEB4-ADCD-4766-A454-45B41A6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65192" y="3982916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Grieta, Líneas, Textura, Ángulo, Césped, Estructura">
            <a:extLst>
              <a:ext uri="{FF2B5EF4-FFF2-40B4-BE49-F238E27FC236}">
                <a16:creationId xmlns:a16="http://schemas.microsoft.com/office/drawing/2014/main" id="{3F21CE00-B8D5-47EE-9A28-3818726AB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50695" y="1766186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Grieta, Líneas, Textura, Ángulo, Césped, Estructura">
            <a:extLst>
              <a:ext uri="{FF2B5EF4-FFF2-40B4-BE49-F238E27FC236}">
                <a16:creationId xmlns:a16="http://schemas.microsoft.com/office/drawing/2014/main" id="{247F16A1-4174-44FA-86FF-AB7670094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540665" y="1981212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Grieta, Líneas, Textura, Ángulo, Césped, Estructura">
            <a:extLst>
              <a:ext uri="{FF2B5EF4-FFF2-40B4-BE49-F238E27FC236}">
                <a16:creationId xmlns:a16="http://schemas.microsoft.com/office/drawing/2014/main" id="{A14B63D5-E6C7-48AF-9E70-F821D1111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809522" y="5309435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Grieta, Líneas, Textura, Ángulo, Césped, Estructura">
            <a:extLst>
              <a:ext uri="{FF2B5EF4-FFF2-40B4-BE49-F238E27FC236}">
                <a16:creationId xmlns:a16="http://schemas.microsoft.com/office/drawing/2014/main" id="{A113D377-5638-4719-A2E3-63C58919D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7" t="-5911" r="34098" b="88493"/>
          <a:stretch/>
        </p:blipFill>
        <p:spPr bwMode="auto">
          <a:xfrm rot="3125399">
            <a:off x="5569841" y="3922971"/>
            <a:ext cx="824213" cy="3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Grieta, Líneas, Textura, Ángulo, Césped, Estructura">
            <a:extLst>
              <a:ext uri="{FF2B5EF4-FFF2-40B4-BE49-F238E27FC236}">
                <a16:creationId xmlns:a16="http://schemas.microsoft.com/office/drawing/2014/main" id="{FC783948-70DB-4BB0-9228-6DB0E7CB3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517592" y="4135316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Grieta, Líneas, Textura, Ángulo, Césped, Estructura">
            <a:extLst>
              <a:ext uri="{FF2B5EF4-FFF2-40B4-BE49-F238E27FC236}">
                <a16:creationId xmlns:a16="http://schemas.microsoft.com/office/drawing/2014/main" id="{5CE2348A-13E5-4B56-B432-C9736FE83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32866" y="3936546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 descr="Grieta, Líneas, Textura, Ángulo, Césped, Estructura">
            <a:extLst>
              <a:ext uri="{FF2B5EF4-FFF2-40B4-BE49-F238E27FC236}">
                <a16:creationId xmlns:a16="http://schemas.microsoft.com/office/drawing/2014/main" id="{DECB7649-8123-4C07-B446-6EF1485F8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71729" y="3962451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Grieta, Líneas, Textura, Ángulo, Césped, Estructura">
            <a:extLst>
              <a:ext uri="{FF2B5EF4-FFF2-40B4-BE49-F238E27FC236}">
                <a16:creationId xmlns:a16="http://schemas.microsoft.com/office/drawing/2014/main" id="{56EEC63A-E3B6-4D08-A38E-C38EE249B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448235" y="4002555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Grieta, Líneas, Textura, Ángulo, Césped, Estructura">
            <a:extLst>
              <a:ext uri="{FF2B5EF4-FFF2-40B4-BE49-F238E27FC236}">
                <a16:creationId xmlns:a16="http://schemas.microsoft.com/office/drawing/2014/main" id="{A7477428-0198-4112-AC8C-98BBD289E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424112" y="3990153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2" descr="Grieta, Líneas, Textura, Ángulo, Césped, Estructura">
            <a:extLst>
              <a:ext uri="{FF2B5EF4-FFF2-40B4-BE49-F238E27FC236}">
                <a16:creationId xmlns:a16="http://schemas.microsoft.com/office/drawing/2014/main" id="{E7C5E6B5-27E3-4AD1-894D-ADA0E8103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76092" y="3904535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2" descr="Grieta, Líneas, Textura, Ángulo, Césped, Estructura">
            <a:extLst>
              <a:ext uri="{FF2B5EF4-FFF2-40B4-BE49-F238E27FC236}">
                <a16:creationId xmlns:a16="http://schemas.microsoft.com/office/drawing/2014/main" id="{AFBD62BA-BE5F-446D-AE77-E556FD2F8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66697" y="1957084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Grieta, Líneas, Textura, Ángulo, Césped, Estructura">
            <a:extLst>
              <a:ext uri="{FF2B5EF4-FFF2-40B4-BE49-F238E27FC236}">
                <a16:creationId xmlns:a16="http://schemas.microsoft.com/office/drawing/2014/main" id="{F39E89A4-624B-4890-B7B5-03E6F38DB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519097" y="1896542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" descr="Grieta, Líneas, Textura, Ángulo, Césped, Estructura">
            <a:extLst>
              <a:ext uri="{FF2B5EF4-FFF2-40B4-BE49-F238E27FC236}">
                <a16:creationId xmlns:a16="http://schemas.microsoft.com/office/drawing/2014/main" id="{2B5DB570-62DF-4D73-9788-6731C41B2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9712537">
            <a:off x="5227570" y="4205841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" descr="Grieta, Líneas, Textura, Ángulo, Césped, Estructura">
            <a:extLst>
              <a:ext uri="{FF2B5EF4-FFF2-40B4-BE49-F238E27FC236}">
                <a16:creationId xmlns:a16="http://schemas.microsoft.com/office/drawing/2014/main" id="{00B3E957-1723-4B03-8893-FC87FB797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594576" y="4261119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Grieta, Líneas, Textura, Ángulo, Césped, Estructura">
            <a:extLst>
              <a:ext uri="{FF2B5EF4-FFF2-40B4-BE49-F238E27FC236}">
                <a16:creationId xmlns:a16="http://schemas.microsoft.com/office/drawing/2014/main" id="{E6AA6D65-7F32-4BD4-BC00-3536DE5A8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863899" y="5929160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Grieta, Líneas, Textura, Ángulo, Césped, Estructura">
            <a:extLst>
              <a:ext uri="{FF2B5EF4-FFF2-40B4-BE49-F238E27FC236}">
                <a16:creationId xmlns:a16="http://schemas.microsoft.com/office/drawing/2014/main" id="{EE81CBC4-41D0-4A4B-BEA4-500456284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950411" y="5920082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" descr="Grieta, Líneas, Textura, Ángulo, Césped, Estructura">
            <a:extLst>
              <a:ext uri="{FF2B5EF4-FFF2-40B4-BE49-F238E27FC236}">
                <a16:creationId xmlns:a16="http://schemas.microsoft.com/office/drawing/2014/main" id="{C1979B11-54D4-4AA6-891D-0BDA1D87C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851762" y="5959978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" descr="Grieta, Líneas, Textura, Ángulo, Césped, Estructura">
            <a:extLst>
              <a:ext uri="{FF2B5EF4-FFF2-40B4-BE49-F238E27FC236}">
                <a16:creationId xmlns:a16="http://schemas.microsoft.com/office/drawing/2014/main" id="{87C45C95-1200-4AD6-B861-668155B7A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769462" y="5899898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2" descr="Grieta, Líneas, Textura, Ángulo, Césped, Estructura">
            <a:extLst>
              <a:ext uri="{FF2B5EF4-FFF2-40B4-BE49-F238E27FC236}">
                <a16:creationId xmlns:a16="http://schemas.microsoft.com/office/drawing/2014/main" id="{D200A9C0-DB4F-4246-98DB-8F7FCADD6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958671" y="5926440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" descr="Grieta, Líneas, Textura, Ángulo, Césped, Estructura">
            <a:extLst>
              <a:ext uri="{FF2B5EF4-FFF2-40B4-BE49-F238E27FC236}">
                <a16:creationId xmlns:a16="http://schemas.microsoft.com/office/drawing/2014/main" id="{93CFBDA9-CFD5-4961-9822-FB2CF17E6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6333706" y="5158377"/>
            <a:ext cx="1209473" cy="5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Grieta, Líneas, Textura, Ángulo, Césped, Estructura">
            <a:extLst>
              <a:ext uri="{FF2B5EF4-FFF2-40B4-BE49-F238E27FC236}">
                <a16:creationId xmlns:a16="http://schemas.microsoft.com/office/drawing/2014/main" id="{9325E137-8465-4E5A-A84F-1A654A371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6324707" y="3231394"/>
            <a:ext cx="1209473" cy="5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1F4FBF8A-3E68-430C-A482-3D1D3EFBCED1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pic>
        <p:nvPicPr>
          <p:cNvPr id="169" name="Picture 2" descr="Grieta, Líneas, Textura, Ángulo, Césped, Estructura">
            <a:extLst>
              <a:ext uri="{FF2B5EF4-FFF2-40B4-BE49-F238E27FC236}">
                <a16:creationId xmlns:a16="http://schemas.microsoft.com/office/drawing/2014/main" id="{A18F8871-97CA-4B49-9BBF-D13F33C45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19778844">
            <a:off x="1755346" y="5721847"/>
            <a:ext cx="1209473" cy="51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Grieta, Líneas, Textura, Ángulo, Césped, Estructura">
            <a:extLst>
              <a:ext uri="{FF2B5EF4-FFF2-40B4-BE49-F238E27FC236}">
                <a16:creationId xmlns:a16="http://schemas.microsoft.com/office/drawing/2014/main" id="{2FAED48B-E037-43EA-9477-C85F2C5AF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1619338" y="5553035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Grieta, Líneas, Textura, Ángulo, Césped, Estructura">
            <a:extLst>
              <a:ext uri="{FF2B5EF4-FFF2-40B4-BE49-F238E27FC236}">
                <a16:creationId xmlns:a16="http://schemas.microsoft.com/office/drawing/2014/main" id="{00312B9C-780B-4E85-8C8D-675B13D81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1891263" y="5588959"/>
            <a:ext cx="1209473" cy="5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Grieta, Líneas, Textura, Ángulo, Césped, Estructura">
            <a:extLst>
              <a:ext uri="{FF2B5EF4-FFF2-40B4-BE49-F238E27FC236}">
                <a16:creationId xmlns:a16="http://schemas.microsoft.com/office/drawing/2014/main" id="{9E7ECF44-62D1-4E86-AA82-B85FF157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047338" y="5749383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Grieta, Líneas, Textura, Ángulo, Césped, Estructura">
            <a:extLst>
              <a:ext uri="{FF2B5EF4-FFF2-40B4-BE49-F238E27FC236}">
                <a16:creationId xmlns:a16="http://schemas.microsoft.com/office/drawing/2014/main" id="{B04E71F2-DF80-48B8-8FC2-F354E1A55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45431" y="5782393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Grieta, Líneas, Textura, Ángulo, Césped, Estructura">
            <a:extLst>
              <a:ext uri="{FF2B5EF4-FFF2-40B4-BE49-F238E27FC236}">
                <a16:creationId xmlns:a16="http://schemas.microsoft.com/office/drawing/2014/main" id="{0EE54D62-2D43-44E1-B5BE-6A898704B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09568" y="5842431"/>
            <a:ext cx="615920" cy="32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2" descr="Grieta, Líneas, Textura, Ángulo, Césped, Estructura">
            <a:extLst>
              <a:ext uri="{FF2B5EF4-FFF2-40B4-BE49-F238E27FC236}">
                <a16:creationId xmlns:a16="http://schemas.microsoft.com/office/drawing/2014/main" id="{D3A23EA8-AF64-45E7-BEDE-C65EE978F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306371" y="5851930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2" descr="Grieta, Líneas, Textura, Ángulo, Césped, Estructura">
            <a:extLst>
              <a:ext uri="{FF2B5EF4-FFF2-40B4-BE49-F238E27FC236}">
                <a16:creationId xmlns:a16="http://schemas.microsoft.com/office/drawing/2014/main" id="{597B1293-712D-4678-B5EF-794DD29D6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57314" y="5829124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43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.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6" grpId="0" animBg="1"/>
      <p:bldP spid="2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7" y="142615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Sofía.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67E6F-E939-49BB-9CC3-A84EFD813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67" y="2141246"/>
            <a:ext cx="5279722" cy="3706323"/>
          </a:xfrm>
          <a:prstGeom prst="rect">
            <a:avLst/>
          </a:prstGeom>
        </p:spPr>
      </p:pic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id="{8B40641F-1116-41CA-9BCB-9D5AAB723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46757"/>
              </p:ext>
            </p:extLst>
          </p:nvPr>
        </p:nvGraphicFramePr>
        <p:xfrm>
          <a:off x="5611660" y="1942741"/>
          <a:ext cx="6403709" cy="3969657"/>
        </p:xfrm>
        <a:graphic>
          <a:graphicData uri="http://schemas.openxmlformats.org/drawingml/2006/table">
            <a:tbl>
              <a:tblPr firstRow="1" bandRow="1"/>
              <a:tblGrid>
                <a:gridCol w="673886">
                  <a:extLst>
                    <a:ext uri="{9D8B030D-6E8A-4147-A177-3AD203B41FA5}">
                      <a16:colId xmlns:a16="http://schemas.microsoft.com/office/drawing/2014/main" val="2763268458"/>
                    </a:ext>
                  </a:extLst>
                </a:gridCol>
                <a:gridCol w="5729823">
                  <a:extLst>
                    <a:ext uri="{9D8B030D-6E8A-4147-A177-3AD203B41FA5}">
                      <a16:colId xmlns:a16="http://schemas.microsoft.com/office/drawing/2014/main" val="1343501863"/>
                    </a:ext>
                  </a:extLst>
                </a:gridCol>
              </a:tblGrid>
              <a:tr h="51024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go | I go    in | to   the theatre.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95652"/>
                  </a:ext>
                </a:extLst>
              </a:tr>
              <a:tr h="70660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You go    in | to   the market.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49618"/>
                  </a:ext>
                </a:extLst>
              </a:tr>
              <a:tr h="51024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| you are    in | to   the room.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615108"/>
                  </a:ext>
                </a:extLst>
              </a:tr>
              <a:tr h="70660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I | Are you at | to  the cinema?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49664"/>
                  </a:ext>
                </a:extLst>
              </a:tr>
              <a:tr h="51024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| I am  on | to   the beach.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091449"/>
                  </a:ext>
                </a:extLst>
              </a:tr>
              <a:tr h="102571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go| Do I go   in | to  the mountain?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939334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35557C96-691D-4C90-833E-B64EF5C07BD1}"/>
              </a:ext>
            </a:extLst>
          </p:cNvPr>
          <p:cNvSpPr txBox="1"/>
          <p:nvPr/>
        </p:nvSpPr>
        <p:spPr>
          <a:xfrm>
            <a:off x="246757" y="879783"/>
            <a:ext cx="428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endParaRPr lang="en-GB" sz="2800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AAD65163-A744-4DDF-9B5F-4C8F8B6DAD0A}"/>
              </a:ext>
            </a:extLst>
          </p:cNvPr>
          <p:cNvSpPr txBox="1"/>
          <p:nvPr/>
        </p:nvSpPr>
        <p:spPr>
          <a:xfrm>
            <a:off x="6448378" y="1977334"/>
            <a:ext cx="22187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B4C3FB80-9B8F-4011-BAF9-E16F88F65362}"/>
              </a:ext>
            </a:extLst>
          </p:cNvPr>
          <p:cNvSpPr txBox="1"/>
          <p:nvPr/>
        </p:nvSpPr>
        <p:spPr>
          <a:xfrm>
            <a:off x="6325143" y="2627922"/>
            <a:ext cx="2191324" cy="410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3FD1A6B2-1DF2-45E0-B966-CC3D325346E6}"/>
              </a:ext>
            </a:extLst>
          </p:cNvPr>
          <p:cNvSpPr txBox="1"/>
          <p:nvPr/>
        </p:nvSpPr>
        <p:spPr>
          <a:xfrm>
            <a:off x="6598105" y="3193470"/>
            <a:ext cx="22187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9327CB36-9BA9-4C8F-BA7C-127610B2913E}"/>
              </a:ext>
            </a:extLst>
          </p:cNvPr>
          <p:cNvSpPr txBox="1"/>
          <p:nvPr/>
        </p:nvSpPr>
        <p:spPr>
          <a:xfrm>
            <a:off x="6448378" y="3789446"/>
            <a:ext cx="2272899" cy="419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A17888DB-4D5A-44D3-8483-D29614697ED1}"/>
              </a:ext>
            </a:extLst>
          </p:cNvPr>
          <p:cNvSpPr txBox="1"/>
          <p:nvPr/>
        </p:nvSpPr>
        <p:spPr>
          <a:xfrm>
            <a:off x="6344352" y="4405848"/>
            <a:ext cx="23567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4F5631FE-0FF4-48C0-940B-A298C4A052D9}"/>
              </a:ext>
            </a:extLst>
          </p:cNvPr>
          <p:cNvSpPr txBox="1"/>
          <p:nvPr/>
        </p:nvSpPr>
        <p:spPr>
          <a:xfrm>
            <a:off x="6361979" y="4963500"/>
            <a:ext cx="33144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2FE97DFE-BBC1-4C42-9E33-8C75DB6AC42C}"/>
              </a:ext>
            </a:extLst>
          </p:cNvPr>
          <p:cNvSpPr txBox="1"/>
          <p:nvPr/>
        </p:nvSpPr>
        <p:spPr>
          <a:xfrm>
            <a:off x="5601005" y="1913838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[4]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1DDA6147-60F0-4EE7-B677-18541FAC741F}"/>
              </a:ext>
            </a:extLst>
          </p:cNvPr>
          <p:cNvSpPr txBox="1"/>
          <p:nvPr/>
        </p:nvSpPr>
        <p:spPr>
          <a:xfrm>
            <a:off x="5605327" y="2573830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[3]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45A46A94-5EE9-4472-AE24-5D44184A7EBC}"/>
              </a:ext>
            </a:extLst>
          </p:cNvPr>
          <p:cNvSpPr txBox="1"/>
          <p:nvPr/>
        </p:nvSpPr>
        <p:spPr>
          <a:xfrm>
            <a:off x="5601004" y="3147781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[E]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0CB7D1E-34B2-47E4-A304-30381C391AAE}"/>
              </a:ext>
            </a:extLst>
          </p:cNvPr>
          <p:cNvSpPr txBox="1"/>
          <p:nvPr/>
        </p:nvSpPr>
        <p:spPr>
          <a:xfrm>
            <a:off x="5626076" y="3765237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[1]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35DFC907-F9C3-463A-BA39-A111E221A9CB}"/>
              </a:ext>
            </a:extLst>
          </p:cNvPr>
          <p:cNvSpPr txBox="1"/>
          <p:nvPr/>
        </p:nvSpPr>
        <p:spPr>
          <a:xfrm>
            <a:off x="5640494" y="4338519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[5]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DFD84718-52A5-4329-A68B-7935DADBFCAB}"/>
              </a:ext>
            </a:extLst>
          </p:cNvPr>
          <p:cNvSpPr txBox="1"/>
          <p:nvPr/>
        </p:nvSpPr>
        <p:spPr>
          <a:xfrm>
            <a:off x="5626076" y="5123242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4869CC11-7DEC-4F84-AABE-56B372717A2E}"/>
              </a:ext>
            </a:extLst>
          </p:cNvPr>
          <p:cNvSpPr/>
          <p:nvPr/>
        </p:nvSpPr>
        <p:spPr>
          <a:xfrm>
            <a:off x="9381995" y="1979181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50A537A5-FFAF-404C-9A0D-0B844E343D81}"/>
              </a:ext>
            </a:extLst>
          </p:cNvPr>
          <p:cNvSpPr/>
          <p:nvPr/>
        </p:nvSpPr>
        <p:spPr>
          <a:xfrm>
            <a:off x="9264448" y="2614245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E1B47049-1409-4A7A-AE47-6F496098E156}"/>
              </a:ext>
            </a:extLst>
          </p:cNvPr>
          <p:cNvSpPr/>
          <p:nvPr/>
        </p:nvSpPr>
        <p:spPr>
          <a:xfrm>
            <a:off x="8985247" y="3251218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id="{C1EAB651-6258-48EA-A4F5-73304A8A771E}"/>
              </a:ext>
            </a:extLst>
          </p:cNvPr>
          <p:cNvSpPr/>
          <p:nvPr/>
        </p:nvSpPr>
        <p:spPr>
          <a:xfrm>
            <a:off x="8721277" y="3819144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A75C92FD-DEB4-4E24-A243-18BA632C3AF0}"/>
              </a:ext>
            </a:extLst>
          </p:cNvPr>
          <p:cNvSpPr/>
          <p:nvPr/>
        </p:nvSpPr>
        <p:spPr>
          <a:xfrm>
            <a:off x="8816201" y="4422847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D31FDB67-9034-4FAE-AF9B-5EB583B2F02A}"/>
              </a:ext>
            </a:extLst>
          </p:cNvPr>
          <p:cNvSpPr/>
          <p:nvPr/>
        </p:nvSpPr>
        <p:spPr>
          <a:xfrm>
            <a:off x="10493233" y="5049563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67A0AA73-3478-4230-9F00-5DE46F70D444}"/>
              </a:ext>
            </a:extLst>
          </p:cNvPr>
          <p:cNvSpPr txBox="1"/>
          <p:nvPr/>
        </p:nvSpPr>
        <p:spPr>
          <a:xfrm>
            <a:off x="5413923" y="1227841"/>
            <a:ext cx="428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persona es? ✍</a:t>
            </a:r>
            <a:endParaRPr lang="en-GB" sz="2800" dirty="0"/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8AC1FBBE-3EF7-48B5-B235-C89056B4C226}"/>
              </a:ext>
            </a:extLst>
          </p:cNvPr>
          <p:cNvSpPr txBox="1"/>
          <p:nvPr/>
        </p:nvSpPr>
        <p:spPr>
          <a:xfrm>
            <a:off x="229195" y="1454301"/>
            <a:ext cx="428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preposicion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endParaRPr lang="en-GB" sz="2800" dirty="0"/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66D4502E-A306-4E73-99FA-8328851DC161}"/>
              </a:ext>
            </a:extLst>
          </p:cNvPr>
          <p:cNvSpPr txBox="1"/>
          <p:nvPr/>
        </p:nvSpPr>
        <p:spPr>
          <a:xfrm>
            <a:off x="8608900" y="6460100"/>
            <a:ext cx="3618298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preposición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preposition</a:t>
            </a:r>
          </a:p>
        </p:txBody>
      </p:sp>
      <p:sp>
        <p:nvSpPr>
          <p:cNvPr id="250" name="Rectangle: Rounded Corners 249">
            <a:extLst>
              <a:ext uri="{FF2B5EF4-FFF2-40B4-BE49-F238E27FC236}">
                <a16:creationId xmlns:a16="http://schemas.microsoft.com/office/drawing/2014/main" id="{3521D7FC-6387-449E-893C-7AD7879D385D}"/>
              </a:ext>
            </a:extLst>
          </p:cNvPr>
          <p:cNvSpPr/>
          <p:nvPr/>
        </p:nvSpPr>
        <p:spPr>
          <a:xfrm>
            <a:off x="7906420" y="1994063"/>
            <a:ext cx="721485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C41E2BC5-0706-45F6-A261-03341DBD6CBD}"/>
              </a:ext>
            </a:extLst>
          </p:cNvPr>
          <p:cNvSpPr/>
          <p:nvPr/>
        </p:nvSpPr>
        <p:spPr>
          <a:xfrm>
            <a:off x="7241211" y="2600799"/>
            <a:ext cx="1286586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id="{67EDEC9A-8231-4E3A-BECF-075395B7E7B2}"/>
              </a:ext>
            </a:extLst>
          </p:cNvPr>
          <p:cNvSpPr/>
          <p:nvPr/>
        </p:nvSpPr>
        <p:spPr>
          <a:xfrm>
            <a:off x="6472965" y="3215834"/>
            <a:ext cx="889347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6D7D3FB5-AFFF-4ECC-B578-E5670DAE842B}"/>
              </a:ext>
            </a:extLst>
          </p:cNvPr>
          <p:cNvSpPr/>
          <p:nvPr/>
        </p:nvSpPr>
        <p:spPr>
          <a:xfrm>
            <a:off x="7410845" y="3811869"/>
            <a:ext cx="1321622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: Rounded Corners 253">
            <a:extLst>
              <a:ext uri="{FF2B5EF4-FFF2-40B4-BE49-F238E27FC236}">
                <a16:creationId xmlns:a16="http://schemas.microsoft.com/office/drawing/2014/main" id="{0A3846DF-8724-4C45-B55C-F478408A8C92}"/>
              </a:ext>
            </a:extLst>
          </p:cNvPr>
          <p:cNvSpPr/>
          <p:nvPr/>
        </p:nvSpPr>
        <p:spPr>
          <a:xfrm>
            <a:off x="7999792" y="4422847"/>
            <a:ext cx="721485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id="{47944DC1-D23B-4E4B-B72C-C08C5D5E4B76}"/>
              </a:ext>
            </a:extLst>
          </p:cNvPr>
          <p:cNvSpPr/>
          <p:nvPr/>
        </p:nvSpPr>
        <p:spPr>
          <a:xfrm>
            <a:off x="6724616" y="5020883"/>
            <a:ext cx="1720421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1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/>
      <p:bldP spid="236" grpId="0"/>
      <p:bldP spid="237" grpId="0"/>
      <p:bldP spid="238" grpId="0"/>
      <p:bldP spid="239" grpId="0"/>
      <p:bldP spid="240" grpId="0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voy &amp; vas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endParaRPr lang="es-ES" sz="2500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[r]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32" y="1953692"/>
            <a:ext cx="1089402" cy="1724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5" y="2940653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784625" y="2217145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Detener, La Seguridad, Decoración, Globo">
            <a:extLst>
              <a:ext uri="{FF2B5EF4-FFF2-40B4-BE49-F238E27FC236}">
                <a16:creationId xmlns:a16="http://schemas.microsoft.com/office/drawing/2014/main" id="{0A798C32-52CB-4DDE-B562-35C23C2A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24" y="2699098"/>
            <a:ext cx="51339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ombre, Corriendo, Ejercicio, Correr">
            <a:extLst>
              <a:ext uri="{FF2B5EF4-FFF2-40B4-BE49-F238E27FC236}">
                <a16:creationId xmlns:a16="http://schemas.microsoft.com/office/drawing/2014/main" id="{218E8425-D190-49B8-AAFD-AE30E91EB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2544" y="2436051"/>
            <a:ext cx="3448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2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86" y="179754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D4BC204-956F-40DA-9311-6382628B4861}"/>
              </a:ext>
            </a:extLst>
          </p:cNvPr>
          <p:cNvSpPr txBox="1"/>
          <p:nvPr/>
        </p:nvSpPr>
        <p:spPr>
          <a:xfrm>
            <a:off x="239666" y="1911477"/>
            <a:ext cx="1452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90CA2-DF66-4A44-85E4-BAB097286DFE}"/>
              </a:ext>
            </a:extLst>
          </p:cNvPr>
          <p:cNvSpPr txBox="1"/>
          <p:nvPr/>
        </p:nvSpPr>
        <p:spPr>
          <a:xfrm>
            <a:off x="348668" y="1113112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Perro, Animal, Cachorro, Mascota, Linda, Divertido">
            <a:extLst>
              <a:ext uri="{FF2B5EF4-FFF2-40B4-BE49-F238E27FC236}">
                <a16:creationId xmlns:a16="http://schemas.microsoft.com/office/drawing/2014/main" id="{8FE49EF8-EAC3-421E-A4AD-DF2589E6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07" y="1821565"/>
            <a:ext cx="1452642" cy="12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7E45D0A-9AE8-4EC7-8EC7-1E9BABA41867}"/>
              </a:ext>
            </a:extLst>
          </p:cNvPr>
          <p:cNvSpPr txBox="1"/>
          <p:nvPr/>
        </p:nvSpPr>
        <p:spPr>
          <a:xfrm>
            <a:off x="2387307" y="1137409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6" name="Picture 4" descr="Coche, Rojo, Conductor, Caballero">
            <a:extLst>
              <a:ext uri="{FF2B5EF4-FFF2-40B4-BE49-F238E27FC236}">
                <a16:creationId xmlns:a16="http://schemas.microsoft.com/office/drawing/2014/main" id="{815D106F-87EC-41D4-A2F6-FC90F3988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85" y="1625144"/>
            <a:ext cx="2759215" cy="13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oyero, Collar De La Perla, Caja De Joya">
            <a:extLst>
              <a:ext uri="{FF2B5EF4-FFF2-40B4-BE49-F238E27FC236}">
                <a16:creationId xmlns:a16="http://schemas.microsoft.com/office/drawing/2014/main" id="{7778C2F3-B20C-4619-8355-EBB1A4BA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21" y="1510903"/>
            <a:ext cx="783810" cy="7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69BA47A-E567-4338-9D33-FAD13BF06230}"/>
              </a:ext>
            </a:extLst>
          </p:cNvPr>
          <p:cNvSpPr txBox="1"/>
          <p:nvPr/>
        </p:nvSpPr>
        <p:spPr>
          <a:xfrm>
            <a:off x="5960519" y="1165414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B274CC-E241-4D1B-A1C2-4806FD457BAB}"/>
              </a:ext>
            </a:extLst>
          </p:cNvPr>
          <p:cNvSpPr txBox="1"/>
          <p:nvPr/>
        </p:nvSpPr>
        <p:spPr>
          <a:xfrm>
            <a:off x="8582541" y="1156225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80" name="Picture 8" descr="Carro De Compras, Carro, Compras, Caddie">
            <a:extLst>
              <a:ext uri="{FF2B5EF4-FFF2-40B4-BE49-F238E27FC236}">
                <a16:creationId xmlns:a16="http://schemas.microsoft.com/office/drawing/2014/main" id="{0F38D257-953F-411D-92D2-23B57C8B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0" y="1783740"/>
            <a:ext cx="1264641" cy="13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D9B429E-2AD0-490B-9125-0865172D38E6}"/>
              </a:ext>
            </a:extLst>
          </p:cNvPr>
          <p:cNvSpPr txBox="1"/>
          <p:nvPr/>
        </p:nvSpPr>
        <p:spPr>
          <a:xfrm>
            <a:off x="3783843" y="4246617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26A182-762E-48B9-A42A-F90169E25B41}"/>
              </a:ext>
            </a:extLst>
          </p:cNvPr>
          <p:cNvSpPr txBox="1"/>
          <p:nvPr/>
        </p:nvSpPr>
        <p:spPr>
          <a:xfrm>
            <a:off x="6252691" y="4246616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82" name="Picture 10" descr="Pera, Antropomórfico, Dibujos Animados">
            <a:extLst>
              <a:ext uri="{FF2B5EF4-FFF2-40B4-BE49-F238E27FC236}">
                <a16:creationId xmlns:a16="http://schemas.microsoft.com/office/drawing/2014/main" id="{22452271-C2B5-42B7-B0AD-76FAEAE7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19" y="5075609"/>
            <a:ext cx="998487" cy="14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erro, Animal, Cachorro, Mascota, Linda, Divertido">
            <a:extLst>
              <a:ext uri="{FF2B5EF4-FFF2-40B4-BE49-F238E27FC236}">
                <a16:creationId xmlns:a16="http://schemas.microsoft.com/office/drawing/2014/main" id="{C13E1986-6630-4D4B-B16B-ADC6BA38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40" y="4969053"/>
            <a:ext cx="1452642" cy="12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énero, Símbolo, Masculino, Mujer, Heterosexual, Sexual">
            <a:extLst>
              <a:ext uri="{FF2B5EF4-FFF2-40B4-BE49-F238E27FC236}">
                <a16:creationId xmlns:a16="http://schemas.microsoft.com/office/drawing/2014/main" id="{66CEF183-24F3-46DD-A834-E1F19B70C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30496" r="74673" b="8968"/>
          <a:stretch/>
        </p:blipFill>
        <p:spPr bwMode="auto">
          <a:xfrm flipH="1">
            <a:off x="7689036" y="4749932"/>
            <a:ext cx="416964" cy="6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387;p19">
            <a:extLst>
              <a:ext uri="{FF2B5EF4-FFF2-40B4-BE49-F238E27FC236}">
                <a16:creationId xmlns:a16="http://schemas.microsoft.com/office/drawing/2014/main" id="{0641099B-08CC-437B-A2D0-09375A8B1E91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395;p19">
            <a:extLst>
              <a:ext uri="{FF2B5EF4-FFF2-40B4-BE49-F238E27FC236}">
                <a16:creationId xmlns:a16="http://schemas.microsoft.com/office/drawing/2014/main" id="{C765A29D-91F4-40DB-B64C-4FDD8DA7085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75" name="Google Shape;388;p19">
            <a:extLst>
              <a:ext uri="{FF2B5EF4-FFF2-40B4-BE49-F238E27FC236}">
                <a16:creationId xmlns:a16="http://schemas.microsoft.com/office/drawing/2014/main" id="{83FF2119-5A9D-401A-ADA2-17072335E293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157;p2">
            <a:extLst>
              <a:ext uri="{FF2B5EF4-FFF2-40B4-BE49-F238E27FC236}">
                <a16:creationId xmlns:a16="http://schemas.microsoft.com/office/drawing/2014/main" id="{597B022E-4F4D-460C-94D2-85E8BF06DC80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6A84E-BEFB-46ED-ADD1-3B524384170D}"/>
              </a:ext>
            </a:extLst>
          </p:cNvPr>
          <p:cNvSpPr txBox="1"/>
          <p:nvPr/>
        </p:nvSpPr>
        <p:spPr>
          <a:xfrm>
            <a:off x="6039572" y="2704402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expensive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37045BC-88C1-4CAD-91F6-D3532EE8BC3D}"/>
              </a:ext>
            </a:extLst>
          </p:cNvPr>
          <p:cNvSpPr/>
          <p:nvPr/>
        </p:nvSpPr>
        <p:spPr>
          <a:xfrm>
            <a:off x="3756853" y="145047"/>
            <a:ext cx="6820858" cy="771469"/>
          </a:xfrm>
          <a:prstGeom prst="wedgeRoundRectCallout">
            <a:avLst>
              <a:gd name="adj1" fmla="val 1857"/>
              <a:gd name="adj2" fmla="val 172448"/>
              <a:gd name="adj3" fmla="val 16667"/>
            </a:avLst>
          </a:prstGeom>
          <a:solidFill>
            <a:srgbClr val="FFFC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2060"/>
              </a:buClr>
              <a:buSzPts val="4200"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 many countries in Latin America,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means car.  In those countries, this would be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EF15-A8DC-440B-9062-427B1D9FF114}"/>
              </a:ext>
            </a:extLst>
          </p:cNvPr>
          <p:cNvGrpSpPr/>
          <p:nvPr/>
        </p:nvGrpSpPr>
        <p:grpSpPr>
          <a:xfrm>
            <a:off x="9766836" y="551449"/>
            <a:ext cx="810875" cy="771469"/>
            <a:chOff x="6210543" y="3764108"/>
            <a:chExt cx="801046" cy="77526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DECDB8-E1E0-4BF9-BA8C-643F1083D6A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32DE40-7BC6-4C3C-9B4E-25C5C1921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9" name="Picture 2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69B15E45-A469-49C7-8F2E-70EA1B29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6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45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4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40" grpId="0"/>
      <p:bldP spid="47" grpId="0"/>
      <p:bldP spid="49" grpId="0"/>
      <p:bldP spid="50" grpId="0"/>
      <p:bldP spid="51" grpId="0"/>
      <p:bldP spid="75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12EB92-8AB4-420F-9123-237C56178B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61"/>
          <a:stretch/>
        </p:blipFill>
        <p:spPr>
          <a:xfrm>
            <a:off x="7267976" y="1478881"/>
            <a:ext cx="909223" cy="1281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620" y="89141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01608" y="11536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4134" y="933347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4953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______________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857863D-A9BF-4F48-8CE5-DEEBD53B0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15" y="2759921"/>
            <a:ext cx="4680942" cy="36157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97436B5-E90F-4D5D-B7BD-8635207E2DC4}"/>
              </a:ext>
            </a:extLst>
          </p:cNvPr>
          <p:cNvSpPr/>
          <p:nvPr/>
        </p:nvSpPr>
        <p:spPr>
          <a:xfrm>
            <a:off x="7441617" y="3950142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FACC9-283E-41A5-8D9E-2CE501D467A8}"/>
              </a:ext>
            </a:extLst>
          </p:cNvPr>
          <p:cNvSpPr txBox="1"/>
          <p:nvPr/>
        </p:nvSpPr>
        <p:spPr>
          <a:xfrm>
            <a:off x="7694922" y="3803119"/>
            <a:ext cx="149098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Barcelona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B1DF1-95C9-4C06-91EE-795A1A56A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0113" y="83490"/>
            <a:ext cx="837633" cy="846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76C5C-89EE-4C92-993B-8CECEF1F78E5}"/>
              </a:ext>
            </a:extLst>
          </p:cNvPr>
          <p:cNvSpPr txBox="1"/>
          <p:nvPr/>
        </p:nvSpPr>
        <p:spPr>
          <a:xfrm>
            <a:off x="664472" y="935876"/>
            <a:ext cx="8244565" cy="1684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Voy al ______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mamá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papá y Sofía.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_________ es muy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al ______.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F9502CE-961C-450B-9BA7-3E7379248A6C}"/>
              </a:ext>
            </a:extLst>
          </p:cNvPr>
          <p:cNvSpPr/>
          <p:nvPr/>
        </p:nvSpPr>
        <p:spPr>
          <a:xfrm>
            <a:off x="6690933" y="4557299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6FA35C-536B-486B-8E81-47AD5C275A77}"/>
              </a:ext>
            </a:extLst>
          </p:cNvPr>
          <p:cNvSpPr txBox="1"/>
          <p:nvPr/>
        </p:nvSpPr>
        <p:spPr>
          <a:xfrm>
            <a:off x="6944238" y="4410276"/>
            <a:ext cx="129901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Valencia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CC939F-69B4-4F16-867E-B481E98CB77E}"/>
              </a:ext>
            </a:extLst>
          </p:cNvPr>
          <p:cNvSpPr/>
          <p:nvPr/>
        </p:nvSpPr>
        <p:spPr>
          <a:xfrm>
            <a:off x="4901799" y="5630305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000A25-AC95-433F-98F1-7A2DB55CD2F6}"/>
              </a:ext>
            </a:extLst>
          </p:cNvPr>
          <p:cNvSpPr txBox="1"/>
          <p:nvPr/>
        </p:nvSpPr>
        <p:spPr>
          <a:xfrm>
            <a:off x="3860537" y="5857747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Sevilla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71013C-592F-478E-B760-549A4C7F42B2}"/>
              </a:ext>
            </a:extLst>
          </p:cNvPr>
          <p:cNvSpPr txBox="1"/>
          <p:nvPr/>
        </p:nvSpPr>
        <p:spPr>
          <a:xfrm>
            <a:off x="5109286" y="2665050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Bilbao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9C0BF2F-66AC-482F-80A2-ACCF7A8CFFB3}"/>
              </a:ext>
            </a:extLst>
          </p:cNvPr>
          <p:cNvSpPr/>
          <p:nvPr/>
        </p:nvSpPr>
        <p:spPr>
          <a:xfrm>
            <a:off x="5728725" y="3182245"/>
            <a:ext cx="133703" cy="10020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83FDAC-13ED-48ED-926A-214F22E0FDF3}"/>
              </a:ext>
            </a:extLst>
          </p:cNvPr>
          <p:cNvSpPr txBox="1"/>
          <p:nvPr/>
        </p:nvSpPr>
        <p:spPr>
          <a:xfrm>
            <a:off x="3658304" y="4252060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Cáceres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39DF18A-B16D-4249-8F46-9BD2241E1615}"/>
              </a:ext>
            </a:extLst>
          </p:cNvPr>
          <p:cNvSpPr/>
          <p:nvPr/>
        </p:nvSpPr>
        <p:spPr>
          <a:xfrm>
            <a:off x="4866268" y="4747540"/>
            <a:ext cx="133703" cy="10020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9" name="6.1.wav"/>
            </a:hlinkClick>
            <a:extLst>
              <a:ext uri="{FF2B5EF4-FFF2-40B4-BE49-F238E27FC236}">
                <a16:creationId xmlns:a16="http://schemas.microsoft.com/office/drawing/2014/main" id="{EF6565D8-D99B-4908-B000-9775294C3180}"/>
              </a:ext>
            </a:extLst>
          </p:cNvPr>
          <p:cNvSpPr/>
          <p:nvPr/>
        </p:nvSpPr>
        <p:spPr>
          <a:xfrm>
            <a:off x="178298" y="96092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Rectangle 52">
            <a:hlinkClick r:id="" action="ppaction://noaction">
              <a:snd r:embed="rId10" name="6.2.wav"/>
            </a:hlinkClick>
            <a:extLst>
              <a:ext uri="{FF2B5EF4-FFF2-40B4-BE49-F238E27FC236}">
                <a16:creationId xmlns:a16="http://schemas.microsoft.com/office/drawing/2014/main" id="{F5E596EF-167C-456B-AFB8-FA0F8D823B37}"/>
              </a:ext>
            </a:extLst>
          </p:cNvPr>
          <p:cNvSpPr/>
          <p:nvPr/>
        </p:nvSpPr>
        <p:spPr>
          <a:xfrm>
            <a:off x="178298" y="160945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Rectangle 53">
            <a:hlinkClick r:id="" action="ppaction://noaction">
              <a:snd r:embed="rId11" name="6.3.wav"/>
            </a:hlinkClick>
            <a:extLst>
              <a:ext uri="{FF2B5EF4-FFF2-40B4-BE49-F238E27FC236}">
                <a16:creationId xmlns:a16="http://schemas.microsoft.com/office/drawing/2014/main" id="{FF0DD5EF-C650-44DE-9D90-989874BCE879}"/>
              </a:ext>
            </a:extLst>
          </p:cNvPr>
          <p:cNvSpPr/>
          <p:nvPr/>
        </p:nvSpPr>
        <p:spPr>
          <a:xfrm>
            <a:off x="189818" y="225187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8F028-03CC-4649-9DDE-A48B094C01CC}"/>
              </a:ext>
            </a:extLst>
          </p:cNvPr>
          <p:cNvSpPr txBox="1"/>
          <p:nvPr/>
        </p:nvSpPr>
        <p:spPr>
          <a:xfrm>
            <a:off x="1692086" y="1003026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7B1DED-CB20-439F-8443-9FE3E8460B8A}"/>
              </a:ext>
            </a:extLst>
          </p:cNvPr>
          <p:cNvSpPr txBox="1"/>
          <p:nvPr/>
        </p:nvSpPr>
        <p:spPr>
          <a:xfrm>
            <a:off x="1153018" y="1537372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EE49C7-105F-4337-892C-FC00CA99F084}"/>
              </a:ext>
            </a:extLst>
          </p:cNvPr>
          <p:cNvSpPr txBox="1"/>
          <p:nvPr/>
        </p:nvSpPr>
        <p:spPr>
          <a:xfrm>
            <a:off x="1747517" y="2063096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9660A972-93E8-4C17-8914-96415C3573FF}"/>
              </a:ext>
            </a:extLst>
          </p:cNvPr>
          <p:cNvSpPr/>
          <p:nvPr/>
        </p:nvSpPr>
        <p:spPr>
          <a:xfrm>
            <a:off x="8363679" y="5376704"/>
            <a:ext cx="3410458" cy="1067415"/>
          </a:xfrm>
          <a:prstGeom prst="wedgeRoundRectCallout">
            <a:avLst>
              <a:gd name="adj1" fmla="val -44086"/>
              <a:gd name="adj2" fmla="val -107079"/>
              <a:gd name="adj3" fmla="val 16667"/>
            </a:avLst>
          </a:prstGeom>
          <a:solidFill>
            <a:srgbClr val="FFD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¿Qué ciudad es?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9DC68-8F97-490F-9723-AB0BE3AAF2C6}"/>
              </a:ext>
            </a:extLst>
          </p:cNvPr>
          <p:cNvSpPr txBox="1"/>
          <p:nvPr/>
        </p:nvSpPr>
        <p:spPr>
          <a:xfrm>
            <a:off x="2321430" y="119203"/>
            <a:ext cx="2481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Barcelona</a:t>
            </a:r>
          </a:p>
        </p:txBody>
      </p:sp>
      <p:pic>
        <p:nvPicPr>
          <p:cNvPr id="58" name="Google Shape;221;p10">
            <a:extLst>
              <a:ext uri="{FF2B5EF4-FFF2-40B4-BE49-F238E27FC236}">
                <a16:creationId xmlns:a16="http://schemas.microsoft.com/office/drawing/2014/main" id="{AD012C1C-27A7-4F7B-89A6-6CD68D46028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40517" y="-130135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A27BA627-3E41-43CC-8E2D-1C88ADAF9CED}"/>
              </a:ext>
            </a:extLst>
          </p:cNvPr>
          <p:cNvSpPr txBox="1">
            <a:spLocks/>
          </p:cNvSpPr>
          <p:nvPr/>
        </p:nvSpPr>
        <p:spPr>
          <a:xfrm>
            <a:off x="9882619" y="923606"/>
            <a:ext cx="1340627" cy="400110"/>
          </a:xfrm>
          <a:prstGeom prst="rect">
            <a:avLst/>
          </a:prstGeom>
          <a:solidFill>
            <a:srgbClr val="68D5C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080E86-AAA5-4D11-9104-ADEE4C777432}"/>
              </a:ext>
            </a:extLst>
          </p:cNvPr>
          <p:cNvSpPr txBox="1"/>
          <p:nvPr/>
        </p:nvSpPr>
        <p:spPr>
          <a:xfrm>
            <a:off x="6450728" y="-5813"/>
            <a:ext cx="2970685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trip / journey</a:t>
            </a:r>
          </a:p>
        </p:txBody>
      </p:sp>
      <p:pic>
        <p:nvPicPr>
          <p:cNvPr id="4102" name="Picture 6" descr="Sagrada Familia, Catedral, Barcelona, España, Cataluña">
            <a:extLst>
              <a:ext uri="{FF2B5EF4-FFF2-40B4-BE49-F238E27FC236}">
                <a16:creationId xmlns:a16="http://schemas.microsoft.com/office/drawing/2014/main" id="{015329A6-AA99-42B6-97EA-FCCEF8A2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6" y="2994410"/>
            <a:ext cx="2195786" cy="2927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Gaudi, Barcelona, Centro Historico, Arte, Mosaico">
            <a:extLst>
              <a:ext uri="{FF2B5EF4-FFF2-40B4-BE49-F238E27FC236}">
                <a16:creationId xmlns:a16="http://schemas.microsoft.com/office/drawing/2014/main" id="{5B480E9C-CE00-4E20-9792-0B206C11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671" y="2994410"/>
            <a:ext cx="2154502" cy="297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BC768E7-8E21-4C61-A91E-95BE51189387}"/>
              </a:ext>
            </a:extLst>
          </p:cNvPr>
          <p:cNvSpPr txBox="1"/>
          <p:nvPr/>
        </p:nvSpPr>
        <p:spPr>
          <a:xfrm>
            <a:off x="390245" y="5766534"/>
            <a:ext cx="256021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Sagrada Familia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0A56B2-CB6F-41FC-80FC-AE454E958983}"/>
              </a:ext>
            </a:extLst>
          </p:cNvPr>
          <p:cNvSpPr txBox="1"/>
          <p:nvPr/>
        </p:nvSpPr>
        <p:spPr>
          <a:xfrm>
            <a:off x="9319813" y="5805244"/>
            <a:ext cx="256021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Parque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Güell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5" grpId="0"/>
      <p:bldP spid="56" grpId="0"/>
      <p:bldP spid="57" grpId="0" animBg="1"/>
      <p:bldP spid="57" grpId="1" animBg="1"/>
      <p:bldP spid="19" grpId="0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5467253" y="1970263"/>
            <a:ext cx="377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teatro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2694066" y="1979525"/>
            <a:ext cx="242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cine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8636CCC-B1B7-4166-AFCC-BF770C97B1EC}"/>
              </a:ext>
            </a:extLst>
          </p:cNvPr>
          <p:cNvSpPr txBox="1"/>
          <p:nvPr/>
        </p:nvSpPr>
        <p:spPr>
          <a:xfrm>
            <a:off x="6514639" y="2616594"/>
            <a:ext cx="174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[theatre]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362159-F427-4AE8-9285-13AF34CBB441}"/>
              </a:ext>
            </a:extLst>
          </p:cNvPr>
          <p:cNvSpPr txBox="1"/>
          <p:nvPr/>
        </p:nvSpPr>
        <p:spPr>
          <a:xfrm>
            <a:off x="3072020" y="2610872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[cinema]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2161875" y="5232180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mercado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6124D-73DC-45AF-91DA-6447BE1A776B}"/>
              </a:ext>
            </a:extLst>
          </p:cNvPr>
          <p:cNvSpPr txBox="1"/>
          <p:nvPr/>
        </p:nvSpPr>
        <p:spPr>
          <a:xfrm>
            <a:off x="2408776" y="5915419"/>
            <a:ext cx="302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[market]</a:t>
            </a:r>
          </a:p>
        </p:txBody>
      </p:sp>
      <p:pic>
        <p:nvPicPr>
          <p:cNvPr id="22" name="Picture 6" descr="Demonstration, Projector, Film Projector">
            <a:extLst>
              <a:ext uri="{FF2B5EF4-FFF2-40B4-BE49-F238E27FC236}">
                <a16:creationId xmlns:a16="http://schemas.microsoft.com/office/drawing/2014/main" id="{9269BE65-0313-423F-853E-338CB1F8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32" y="727242"/>
            <a:ext cx="2193092" cy="11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D4992-520F-4BCE-83E4-1E3522107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311" y="3686754"/>
            <a:ext cx="1292464" cy="1621677"/>
          </a:xfrm>
          <a:prstGeom prst="rect">
            <a:avLst/>
          </a:prstGeom>
        </p:spPr>
      </p:pic>
      <p:pic>
        <p:nvPicPr>
          <p:cNvPr id="26" name="Picture 2" descr="Escenario, Teatro, Show, Entretenimiento">
            <a:extLst>
              <a:ext uri="{FF2B5EF4-FFF2-40B4-BE49-F238E27FC236}">
                <a16:creationId xmlns:a16="http://schemas.microsoft.com/office/drawing/2014/main" id="{2D7422B3-DFBA-41AF-8195-4B339FB2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27" y="365504"/>
            <a:ext cx="1621693" cy="161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1DBA34-433B-46F4-BAC9-EC7BB94E6551}"/>
              </a:ext>
            </a:extLst>
          </p:cNvPr>
          <p:cNvSpPr txBox="1"/>
          <p:nvPr/>
        </p:nvSpPr>
        <p:spPr>
          <a:xfrm>
            <a:off x="5954078" y="5221577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costa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E5622E-36DF-4CC2-9812-45582B5802CB}"/>
              </a:ext>
            </a:extLst>
          </p:cNvPr>
          <p:cNvSpPr txBox="1"/>
          <p:nvPr/>
        </p:nvSpPr>
        <p:spPr>
          <a:xfrm>
            <a:off x="6096000" y="5867908"/>
            <a:ext cx="302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[coast]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BFB7A9-414F-4DB2-AE91-A402FD453FA6}"/>
              </a:ext>
            </a:extLst>
          </p:cNvPr>
          <p:cNvSpPr txBox="1"/>
          <p:nvPr/>
        </p:nvSpPr>
        <p:spPr>
          <a:xfrm>
            <a:off x="116808" y="131296"/>
            <a:ext cx="597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el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Picture 3" descr="A picture containing outdoor, water, nature, rock&#10;&#10;Description automatically generated">
            <a:extLst>
              <a:ext uri="{FF2B5EF4-FFF2-40B4-BE49-F238E27FC236}">
                <a16:creationId xmlns:a16="http://schemas.microsoft.com/office/drawing/2014/main" id="{A8D68880-06FE-418E-B51C-89765454F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9743"/>
            <a:ext cx="2926080" cy="1950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6" grpId="2"/>
      <p:bldP spid="74" grpId="0"/>
      <p:bldP spid="74" grpId="1"/>
      <p:bldP spid="74" grpId="2"/>
      <p:bldP spid="65" grpId="0"/>
      <p:bldP spid="65" grpId="1"/>
      <p:bldP spid="65" grpId="2"/>
      <p:bldP spid="33" grpId="0"/>
      <p:bldP spid="33" grpId="1"/>
      <p:bldP spid="33" grpId="2"/>
      <p:bldP spid="46" grpId="0"/>
      <p:bldP spid="46" grpId="1"/>
      <p:bldP spid="46" grpId="2"/>
      <p:bldP spid="49" grpId="0"/>
      <p:bldP spid="49" grpId="1"/>
      <p:bldP spid="49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820340" y="443520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papá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479;p51">
            <a:extLst>
              <a:ext uri="{FF2B5EF4-FFF2-40B4-BE49-F238E27FC236}">
                <a16:creationId xmlns:a16="http://schemas.microsoft.com/office/drawing/2014/main" id="{8589D590-BD00-465C-8548-A271694E5461}"/>
              </a:ext>
            </a:extLst>
          </p:cNvPr>
          <p:cNvSpPr txBox="1"/>
          <p:nvPr/>
        </p:nvSpPr>
        <p:spPr>
          <a:xfrm>
            <a:off x="113632" y="2673953"/>
            <a:ext cx="808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‘I go’,  we use  ‘_____’.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80;p51">
            <a:extLst>
              <a:ext uri="{FF2B5EF4-FFF2-40B4-BE49-F238E27FC236}">
                <a16:creationId xmlns:a16="http://schemas.microsoft.com/office/drawing/2014/main" id="{B8930893-A0DF-4326-8CBE-23307498EA28}"/>
              </a:ext>
            </a:extLst>
          </p:cNvPr>
          <p:cNvSpPr txBox="1"/>
          <p:nvPr/>
        </p:nvSpPr>
        <p:spPr>
          <a:xfrm>
            <a:off x="6087931" y="2678169"/>
            <a:ext cx="5588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‘you go’, we use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: I go vs. you go]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894131" y="4968052"/>
            <a:ext cx="322132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dad.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0453133" cy="58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have learned that the verb ‘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 irregular:</a:t>
            </a:r>
            <a:endParaRPr sz="28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1361888" y="3621148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558132" y="3621147"/>
            <a:ext cx="1322820" cy="532869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661" y="492380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212425" y="441834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abuela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201723" y="4939107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grandma.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8377" y="4939107"/>
            <a:ext cx="537470" cy="52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BC26889-7AE0-47BB-9219-022F554A2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103" y="4316041"/>
            <a:ext cx="757950" cy="12316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3161F8-6D0A-4302-BE0F-1578CA8B7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543" y="4084825"/>
            <a:ext cx="903137" cy="11234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0021BB-B030-4C25-A3E3-F2FFA720F3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679"/>
          <a:stretch/>
        </p:blipFill>
        <p:spPr>
          <a:xfrm>
            <a:off x="11229815" y="3733086"/>
            <a:ext cx="757949" cy="14965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79C0A9-7FFB-450D-BF8E-6295DE41CE1E}"/>
              </a:ext>
            </a:extLst>
          </p:cNvPr>
          <p:cNvSpPr/>
          <p:nvPr/>
        </p:nvSpPr>
        <p:spPr>
          <a:xfrm>
            <a:off x="4127528" y="2633309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8" y="1693047"/>
          <a:ext cx="4976462" cy="4912411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(you)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6" name="9.E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78100" y="2484454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7" name="9.1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78101" y="314931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8" name="9.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78101" y="385590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9" name="9.3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89621" y="457088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0" name="9.4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78099" y="52460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1" name="9.5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78098" y="59658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449420" y="1154453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3198218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4583385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4" y="5261393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07" y="5984917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73" y="1003842"/>
            <a:ext cx="527764" cy="549754"/>
          </a:xfrm>
          <a:prstGeom prst="rect">
            <a:avLst/>
          </a:prstGeom>
        </p:spPr>
      </p:pic>
      <p:sp>
        <p:nvSpPr>
          <p:cNvPr id="61" name="TextBox 60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ADED359A-FFD9-4FC4-94D9-68067CC3BAD8}"/>
              </a:ext>
            </a:extLst>
          </p:cNvPr>
          <p:cNvSpPr txBox="1"/>
          <p:nvPr/>
        </p:nvSpPr>
        <p:spPr>
          <a:xfrm>
            <a:off x="68843" y="648763"/>
            <a:ext cx="25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4" name="9.0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5499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 actividades en Barcelona.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/>
        </p:nvGraphicFramePr>
        <p:xfrm>
          <a:off x="5377422" y="1682103"/>
          <a:ext cx="3655255" cy="4882486"/>
        </p:xfrm>
        <a:graphic>
          <a:graphicData uri="http://schemas.openxmlformats.org/drawingml/2006/table">
            <a:tbl>
              <a:tblPr firstRow="1" bandRow="1"/>
              <a:tblGrid>
                <a:gridCol w="3655255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69749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✍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556564" y="2534106"/>
            <a:ext cx="3930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cine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511950" y="3211485"/>
            <a:ext cx="3843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la costa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511950" y="3805896"/>
            <a:ext cx="3593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mercado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538815" y="4562572"/>
            <a:ext cx="3306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teatro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524541" y="5266979"/>
            <a:ext cx="3506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montaña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562054" y="6041373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cine</a:t>
            </a:r>
          </a:p>
        </p:txBody>
      </p:sp>
      <p:sp>
        <p:nvSpPr>
          <p:cNvPr id="33" name="TextBox 32">
            <a:hlinkClick r:id="" action="ppaction://noaction">
              <a:snd r:embed="rId15" name="9.00.wav"/>
            </a:hlinkClick>
            <a:extLst>
              <a:ext uri="{FF2B5EF4-FFF2-40B4-BE49-F238E27FC236}">
                <a16:creationId xmlns:a16="http://schemas.microsoft.com/office/drawing/2014/main" id="{47562C9F-E0E4-4EDA-9521-E8E3848C811A}"/>
              </a:ext>
            </a:extLst>
          </p:cNvPr>
          <p:cNvSpPr txBox="1"/>
          <p:nvPr/>
        </p:nvSpPr>
        <p:spPr>
          <a:xfrm>
            <a:off x="5612158" y="129019"/>
            <a:ext cx="4657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Sofía.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D212D8-1D07-4EEA-9932-F598171577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03" y="2713257"/>
            <a:ext cx="1552159" cy="4077060"/>
          </a:xfrm>
          <a:prstGeom prst="rect">
            <a:avLst/>
          </a:prstGeom>
        </p:spPr>
      </p:pic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4A449B2-EE70-47EF-9924-21C4F3ED6D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18" y="2107507"/>
            <a:ext cx="1800087" cy="46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1" grpId="0"/>
      <p:bldP spid="36" grpId="0"/>
      <p:bldP spid="38" grpId="0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2092</Words>
  <Application>Microsoft Office PowerPoint</Application>
  <PresentationFormat>Widescreen</PresentationFormat>
  <Paragraphs>297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Quique</vt:lpstr>
      <vt:lpstr>Saying where you are going and what there is there</vt:lpstr>
      <vt:lpstr>PowerPoint Presentation</vt:lpstr>
      <vt:lpstr>PowerPoint Presentation</vt:lpstr>
      <vt:lpstr>pronunciar</vt:lpstr>
      <vt:lpstr>Leer y hablar</vt:lpstr>
      <vt:lpstr>vocabulario</vt:lpstr>
      <vt:lpstr>Using the verb ‘ir’ </vt:lpstr>
      <vt:lpstr>escuchar</vt:lpstr>
      <vt:lpstr>Using ir with al, a la [1/2]</vt:lpstr>
      <vt:lpstr>Using ir &amp; estar; en &amp; al, a la [2/2]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23</cp:revision>
  <dcterms:created xsi:type="dcterms:W3CDTF">2022-01-14T09:06:54Z</dcterms:created>
  <dcterms:modified xsi:type="dcterms:W3CDTF">2023-03-15T07:27:53Z</dcterms:modified>
</cp:coreProperties>
</file>