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382" r:id="rId3"/>
    <p:sldId id="365" r:id="rId4"/>
    <p:sldId id="490" r:id="rId5"/>
    <p:sldId id="830" r:id="rId6"/>
    <p:sldId id="374" r:id="rId7"/>
    <p:sldId id="802" r:id="rId8"/>
    <p:sldId id="798" r:id="rId9"/>
    <p:sldId id="797" r:id="rId10"/>
    <p:sldId id="801" r:id="rId11"/>
    <p:sldId id="799" r:id="rId12"/>
    <p:sldId id="800" r:id="rId13"/>
    <p:sldId id="779" r:id="rId14"/>
    <p:sldId id="297" r:id="rId15"/>
    <p:sldId id="832" r:id="rId16"/>
    <p:sldId id="831" r:id="rId17"/>
    <p:sldId id="83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F0C8"/>
    <a:srgbClr val="FF0066"/>
    <a:srgbClr val="2994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3162" autoAdjust="0"/>
    <p:restoredTop sz="89425" autoAdjust="0"/>
  </p:normalViewPr>
  <p:slideViewPr>
    <p:cSldViewPr snapToGrid="0">
      <p:cViewPr varScale="1">
        <p:scale>
          <a:sx n="57" d="100"/>
          <a:sy n="57" d="100"/>
        </p:scale>
        <p:origin x="78" y="234"/>
      </p:cViewPr>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15/03/2023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NCELP resources are given in the NCELP SOW and in the resources that first introduced and formally re-visited those words. </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Phonics</a:t>
            </a:r>
            <a:r>
              <a:rPr lang="es-ES_tradnl" sz="1200" kern="1200" dirty="0">
                <a:solidFill>
                  <a:schemeClr val="tx1"/>
                </a:solidFill>
                <a:effectLst/>
                <a:latin typeface="+mn-lt"/>
                <a:ea typeface="+mn-ea"/>
                <a:cs typeface="+mn-cs"/>
              </a:rPr>
              <a:t>: </a:t>
            </a:r>
            <a:r>
              <a:rPr lang="pt-BR" sz="1200" kern="1200" dirty="0">
                <a:solidFill>
                  <a:schemeClr val="tx1"/>
                </a:solidFill>
                <a:effectLst/>
                <a:latin typeface="+mn-lt"/>
                <a:ea typeface="+mn-ea"/>
                <a:cs typeface="+mn-cs"/>
              </a:rPr>
              <a:t>[r] [rr] parar [706] correr [343] caro [2179] carro [1857] pera [&gt;5000] perra [888] </a:t>
            </a:r>
            <a:endParaRPr lang="es-ES_tradnl" sz="1200" b="1" kern="1200" dirty="0">
              <a:solidFill>
                <a:schemeClr val="tx1"/>
              </a:solidFill>
              <a:effectLst/>
              <a:latin typeface="+mn-lt"/>
              <a:ea typeface="+mn-ea"/>
              <a:cs typeface="+mn-cs"/>
            </a:endParaRPr>
          </a:p>
          <a:p>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ir [33] voy </a:t>
            </a:r>
            <a:r>
              <a:rPr lang="es-ES" sz="1200" b="1" kern="1200" dirty="0">
                <a:solidFill>
                  <a:schemeClr val="tx1"/>
                </a:solidFill>
                <a:effectLst/>
                <a:latin typeface="+mn-lt"/>
                <a:ea typeface="+mn-ea"/>
                <a:cs typeface="+mn-cs"/>
              </a:rPr>
              <a:t>vas</a:t>
            </a:r>
            <a:r>
              <a:rPr lang="es-ES" sz="1200" kern="1200" dirty="0">
                <a:solidFill>
                  <a:schemeClr val="tx1"/>
                </a:solidFill>
                <a:effectLst/>
                <a:latin typeface="+mn-lt"/>
                <a:ea typeface="+mn-ea"/>
                <a:cs typeface="+mn-cs"/>
              </a:rPr>
              <a:t> va estar [21] estoy estás está </a:t>
            </a:r>
            <a:r>
              <a:rPr lang="es-ES" sz="1200" b="1" kern="1200" dirty="0">
                <a:solidFill>
                  <a:schemeClr val="tx1"/>
                </a:solidFill>
                <a:effectLst/>
                <a:latin typeface="+mn-lt"/>
                <a:ea typeface="+mn-ea"/>
                <a:cs typeface="+mn-cs"/>
              </a:rPr>
              <a:t>cine</a:t>
            </a:r>
            <a:r>
              <a:rPr lang="es-ES" sz="1200" kern="1200" dirty="0">
                <a:solidFill>
                  <a:schemeClr val="tx1"/>
                </a:solidFill>
                <a:effectLst/>
                <a:latin typeface="+mn-lt"/>
                <a:ea typeface="+mn-ea"/>
                <a:cs typeface="+mn-cs"/>
              </a:rPr>
              <a:t> [952] </a:t>
            </a:r>
            <a:r>
              <a:rPr lang="es-ES" sz="1200" b="1" kern="1200" dirty="0">
                <a:solidFill>
                  <a:schemeClr val="tx1"/>
                </a:solidFill>
                <a:effectLst/>
                <a:latin typeface="+mn-lt"/>
                <a:ea typeface="+mn-ea"/>
                <a:cs typeface="+mn-cs"/>
              </a:rPr>
              <a:t>costa </a:t>
            </a:r>
            <a:r>
              <a:rPr lang="es-ES" sz="1200" kern="1200" dirty="0">
                <a:solidFill>
                  <a:schemeClr val="tx1"/>
                </a:solidFill>
                <a:effectLst/>
                <a:latin typeface="+mn-lt"/>
                <a:ea typeface="+mn-ea"/>
                <a:cs typeface="+mn-cs"/>
              </a:rPr>
              <a:t>[896] </a:t>
            </a:r>
            <a:r>
              <a:rPr lang="es-ES" sz="1200" b="1" kern="1200" dirty="0">
                <a:solidFill>
                  <a:schemeClr val="tx1"/>
                </a:solidFill>
                <a:effectLst/>
                <a:latin typeface="+mn-lt"/>
                <a:ea typeface="+mn-ea"/>
                <a:cs typeface="+mn-cs"/>
              </a:rPr>
              <a:t>mercado</a:t>
            </a:r>
            <a:r>
              <a:rPr lang="es-ES" sz="1200" kern="1200" dirty="0">
                <a:solidFill>
                  <a:schemeClr val="tx1"/>
                </a:solidFill>
                <a:effectLst/>
                <a:latin typeface="+mn-lt"/>
                <a:ea typeface="+mn-ea"/>
                <a:cs typeface="+mn-cs"/>
              </a:rPr>
              <a:t> [487] </a:t>
            </a:r>
            <a:r>
              <a:rPr lang="es-ES" sz="1200" b="1" kern="1200" dirty="0">
                <a:solidFill>
                  <a:schemeClr val="tx1"/>
                </a:solidFill>
                <a:effectLst/>
                <a:latin typeface="+mn-lt"/>
                <a:ea typeface="+mn-ea"/>
                <a:cs typeface="+mn-cs"/>
              </a:rPr>
              <a:t>teatro</a:t>
            </a:r>
            <a:r>
              <a:rPr lang="es-ES" sz="1200" kern="1200" dirty="0">
                <a:solidFill>
                  <a:schemeClr val="tx1"/>
                </a:solidFill>
                <a:effectLst/>
                <a:latin typeface="+mn-lt"/>
                <a:ea typeface="+mn-ea"/>
                <a:cs typeface="+mn-cs"/>
              </a:rPr>
              <a:t> [605] </a:t>
            </a:r>
            <a:endParaRPr lang="es-ES_tradnl" sz="1200" b="1" kern="1200" dirty="0">
              <a:solidFill>
                <a:schemeClr val="tx1"/>
              </a:solidFill>
              <a:effectLst/>
              <a:latin typeface="+mn-lt"/>
              <a:ea typeface="+mn-ea"/>
              <a:cs typeface="+mn-cs"/>
            </a:endParaRPr>
          </a:p>
          <a:p>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a:t>
            </a:r>
            <a:r>
              <a:rPr lang="es-ES_tradnl" sz="1200" b="1"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armario</a:t>
            </a:r>
            <a:r>
              <a:rPr lang="es-ES" sz="1200" b="0" kern="1200" dirty="0">
                <a:solidFill>
                  <a:schemeClr val="tx1"/>
                </a:solidFill>
                <a:effectLst/>
                <a:latin typeface="+mn-lt"/>
                <a:ea typeface="+mn-ea"/>
                <a:cs typeface="+mn-cs"/>
              </a:rPr>
              <a:t> [5000] </a:t>
            </a:r>
            <a:r>
              <a:rPr lang="es-ES" sz="1200" b="1" kern="1200" dirty="0">
                <a:solidFill>
                  <a:schemeClr val="tx1"/>
                </a:solidFill>
                <a:effectLst/>
                <a:latin typeface="+mn-lt"/>
                <a:ea typeface="+mn-ea"/>
                <a:cs typeface="+mn-cs"/>
              </a:rPr>
              <a:t>cosa</a:t>
            </a:r>
            <a:r>
              <a:rPr lang="es-ES" sz="1200" b="0" kern="1200" dirty="0">
                <a:solidFill>
                  <a:schemeClr val="tx1"/>
                </a:solidFill>
                <a:effectLst/>
                <a:latin typeface="+mn-lt"/>
                <a:ea typeface="+mn-ea"/>
                <a:cs typeface="+mn-cs"/>
              </a:rPr>
              <a:t> [69] </a:t>
            </a:r>
            <a:r>
              <a:rPr lang="es-ES" sz="1200" b="1" kern="1200" dirty="0">
                <a:solidFill>
                  <a:schemeClr val="tx1"/>
                </a:solidFill>
                <a:effectLst/>
                <a:latin typeface="+mn-lt"/>
                <a:ea typeface="+mn-ea"/>
                <a:cs typeface="+mn-cs"/>
              </a:rPr>
              <a:t>habitación </a:t>
            </a:r>
            <a:r>
              <a:rPr lang="es-ES" sz="1200" b="0" kern="1200" dirty="0">
                <a:solidFill>
                  <a:schemeClr val="tx1"/>
                </a:solidFill>
                <a:effectLst/>
                <a:latin typeface="+mn-lt"/>
                <a:ea typeface="+mn-ea"/>
                <a:cs typeface="+mn-cs"/>
              </a:rPr>
              <a:t>[1069] </a:t>
            </a:r>
            <a:r>
              <a:rPr lang="es-ES" sz="1200" b="1" kern="1200" dirty="0">
                <a:solidFill>
                  <a:schemeClr val="tx1"/>
                </a:solidFill>
                <a:effectLst/>
                <a:latin typeface="+mn-lt"/>
                <a:ea typeface="+mn-ea"/>
                <a:cs typeface="+mn-cs"/>
              </a:rPr>
              <a:t>piso </a:t>
            </a:r>
            <a:r>
              <a:rPr lang="es-ES" sz="1200" b="0" kern="1200" dirty="0">
                <a:solidFill>
                  <a:schemeClr val="tx1"/>
                </a:solidFill>
                <a:effectLst/>
                <a:latin typeface="+mn-lt"/>
                <a:ea typeface="+mn-ea"/>
                <a:cs typeface="+mn-cs"/>
              </a:rPr>
              <a:t>[889] </a:t>
            </a:r>
            <a:r>
              <a:rPr lang="es-ES" sz="1200" b="1" kern="1200" dirty="0">
                <a:solidFill>
                  <a:schemeClr val="tx1"/>
                </a:solidFill>
                <a:effectLst/>
                <a:latin typeface="+mn-lt"/>
                <a:ea typeface="+mn-ea"/>
                <a:cs typeface="+mn-cs"/>
              </a:rPr>
              <a:t>radio</a:t>
            </a:r>
            <a:r>
              <a:rPr lang="es-ES" sz="1200" b="0" kern="1200" dirty="0">
                <a:solidFill>
                  <a:schemeClr val="tx1"/>
                </a:solidFill>
                <a:effectLst/>
                <a:latin typeface="+mn-lt"/>
                <a:ea typeface="+mn-ea"/>
                <a:cs typeface="+mn-cs"/>
              </a:rPr>
              <a:t> [933] </a:t>
            </a:r>
            <a:r>
              <a:rPr lang="es-ES" sz="1200" b="1" kern="1200" dirty="0">
                <a:solidFill>
                  <a:schemeClr val="tx1"/>
                </a:solidFill>
                <a:effectLst/>
                <a:latin typeface="+mn-lt"/>
                <a:ea typeface="+mn-ea"/>
                <a:cs typeface="+mn-cs"/>
              </a:rPr>
              <a:t>televisión</a:t>
            </a:r>
            <a:r>
              <a:rPr lang="es-ES" sz="1200" b="0" kern="1200" dirty="0">
                <a:solidFill>
                  <a:schemeClr val="tx1"/>
                </a:solidFill>
                <a:effectLst/>
                <a:latin typeface="+mn-lt"/>
                <a:ea typeface="+mn-ea"/>
                <a:cs typeface="+mn-cs"/>
              </a:rPr>
              <a:t> [825]  bicicleta [3684] cama [609] cuaderno [3301]  gato [1728]  idea [247] oso [4449] perro [888] </a:t>
            </a:r>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Revisit 2: </a:t>
            </a:r>
            <a:r>
              <a:rPr lang="es-ES" sz="1200" b="1" kern="1200" dirty="0">
                <a:solidFill>
                  <a:schemeClr val="tx1"/>
                </a:solidFill>
                <a:effectLst/>
                <a:latin typeface="+mn-lt"/>
                <a:ea typeface="+mn-ea"/>
                <a:cs typeface="+mn-cs"/>
              </a:rPr>
              <a:t>bailar </a:t>
            </a:r>
            <a:r>
              <a:rPr lang="es-ES" sz="1200" b="0" kern="1200" dirty="0">
                <a:solidFill>
                  <a:schemeClr val="tx1"/>
                </a:solidFill>
                <a:effectLst/>
                <a:latin typeface="+mn-lt"/>
                <a:ea typeface="+mn-ea"/>
                <a:cs typeface="+mn-cs"/>
              </a:rPr>
              <a:t>[1323] </a:t>
            </a:r>
            <a:r>
              <a:rPr lang="es-ES" sz="1200" b="1" kern="1200" dirty="0">
                <a:solidFill>
                  <a:schemeClr val="tx1"/>
                </a:solidFill>
                <a:effectLst/>
                <a:latin typeface="+mn-lt"/>
                <a:ea typeface="+mn-ea"/>
                <a:cs typeface="+mn-cs"/>
              </a:rPr>
              <a:t>cocinar </a:t>
            </a:r>
            <a:r>
              <a:rPr lang="es-ES" sz="1200" b="0" kern="1200" dirty="0">
                <a:solidFill>
                  <a:schemeClr val="tx1"/>
                </a:solidFill>
                <a:effectLst/>
                <a:latin typeface="+mn-lt"/>
                <a:ea typeface="+mn-ea"/>
                <a:cs typeface="+mn-cs"/>
              </a:rPr>
              <a:t>[3074] </a:t>
            </a:r>
            <a:r>
              <a:rPr lang="es-ES" sz="1200" b="1" kern="1200" dirty="0">
                <a:solidFill>
                  <a:schemeClr val="tx1"/>
                </a:solidFill>
                <a:effectLst/>
                <a:latin typeface="+mn-lt"/>
                <a:ea typeface="+mn-ea"/>
                <a:cs typeface="+mn-cs"/>
              </a:rPr>
              <a:t>mandar </a:t>
            </a:r>
            <a:r>
              <a:rPr lang="es-ES" sz="1200" b="0" kern="1200" dirty="0">
                <a:solidFill>
                  <a:schemeClr val="tx1"/>
                </a:solidFill>
                <a:effectLst/>
                <a:latin typeface="+mn-lt"/>
                <a:ea typeface="+mn-ea"/>
                <a:cs typeface="+mn-cs"/>
              </a:rPr>
              <a:t>[588] </a:t>
            </a:r>
            <a:r>
              <a:rPr lang="es-ES" sz="1200" b="1" kern="1200" dirty="0">
                <a:solidFill>
                  <a:schemeClr val="tx1"/>
                </a:solidFill>
                <a:effectLst/>
                <a:latin typeface="+mn-lt"/>
                <a:ea typeface="+mn-ea"/>
                <a:cs typeface="+mn-cs"/>
              </a:rPr>
              <a:t>mirar </a:t>
            </a:r>
            <a:r>
              <a:rPr lang="es-ES" sz="1200" b="0" kern="1200" dirty="0">
                <a:solidFill>
                  <a:schemeClr val="tx1"/>
                </a:solidFill>
                <a:effectLst/>
                <a:latin typeface="+mn-lt"/>
                <a:ea typeface="+mn-ea"/>
                <a:cs typeface="+mn-cs"/>
              </a:rPr>
              <a:t>[125] </a:t>
            </a:r>
            <a:r>
              <a:rPr lang="es-ES" sz="1200" b="1" kern="1200" dirty="0">
                <a:solidFill>
                  <a:schemeClr val="tx1"/>
                </a:solidFill>
                <a:effectLst/>
                <a:latin typeface="+mn-lt"/>
                <a:ea typeface="+mn-ea"/>
                <a:cs typeface="+mn-cs"/>
              </a:rPr>
              <a:t>luz </a:t>
            </a:r>
            <a:r>
              <a:rPr lang="es-ES" sz="1200" b="0" kern="1200" dirty="0">
                <a:solidFill>
                  <a:schemeClr val="tx1"/>
                </a:solidFill>
                <a:effectLst/>
                <a:latin typeface="+mn-lt"/>
                <a:ea typeface="+mn-ea"/>
                <a:cs typeface="+mn-cs"/>
              </a:rPr>
              <a:t>[278] </a:t>
            </a:r>
            <a:r>
              <a:rPr lang="es-ES" sz="1200" b="1" kern="1200" dirty="0">
                <a:solidFill>
                  <a:schemeClr val="tx1"/>
                </a:solidFill>
                <a:effectLst/>
                <a:latin typeface="+mn-lt"/>
                <a:ea typeface="+mn-ea"/>
                <a:cs typeface="+mn-cs"/>
              </a:rPr>
              <a:t>pollo</a:t>
            </a:r>
            <a:r>
              <a:rPr lang="es-ES" sz="1200" b="0" kern="1200" dirty="0">
                <a:solidFill>
                  <a:schemeClr val="tx1"/>
                </a:solidFill>
                <a:effectLst/>
                <a:latin typeface="+mn-lt"/>
                <a:ea typeface="+mn-ea"/>
                <a:cs typeface="+mn-cs"/>
              </a:rPr>
              <a:t> [3577] </a:t>
            </a:r>
            <a:r>
              <a:rPr lang="es-ES" sz="1200" b="1" kern="1200" dirty="0">
                <a:solidFill>
                  <a:schemeClr val="tx1"/>
                </a:solidFill>
                <a:effectLst/>
                <a:latin typeface="+mn-lt"/>
                <a:ea typeface="+mn-ea"/>
                <a:cs typeface="+mn-cs"/>
              </a:rPr>
              <a:t>suéter </a:t>
            </a:r>
            <a:r>
              <a:rPr lang="es-ES" sz="1200" b="0" kern="1200" dirty="0">
                <a:solidFill>
                  <a:schemeClr val="tx1"/>
                </a:solidFill>
                <a:effectLst/>
                <a:latin typeface="+mn-lt"/>
                <a:ea typeface="+mn-ea"/>
                <a:cs typeface="+mn-cs"/>
              </a:rPr>
              <a:t>[&gt;5000] </a:t>
            </a:r>
            <a:r>
              <a:rPr lang="es-ES" sz="1200" b="1" kern="1200" dirty="0">
                <a:solidFill>
                  <a:schemeClr val="tx1"/>
                </a:solidFill>
                <a:effectLst/>
                <a:latin typeface="+mn-lt"/>
                <a:ea typeface="+mn-ea"/>
                <a:cs typeface="+mn-cs"/>
              </a:rPr>
              <a:t>tarjeta</a:t>
            </a:r>
            <a:r>
              <a:rPr lang="es-ES" sz="1200" b="0" kern="1200" dirty="0">
                <a:solidFill>
                  <a:schemeClr val="tx1"/>
                </a:solidFill>
                <a:effectLst/>
                <a:latin typeface="+mn-lt"/>
                <a:ea typeface="+mn-ea"/>
                <a:cs typeface="+mn-cs"/>
              </a:rPr>
              <a:t> [1958] </a:t>
            </a:r>
            <a:r>
              <a:rPr lang="es-ES" sz="1200" b="1" kern="1200" dirty="0">
                <a:solidFill>
                  <a:schemeClr val="tx1"/>
                </a:solidFill>
                <a:effectLst/>
                <a:latin typeface="+mn-lt"/>
                <a:ea typeface="+mn-ea"/>
                <a:cs typeface="+mn-cs"/>
              </a:rPr>
              <a:t>común</a:t>
            </a:r>
            <a:r>
              <a:rPr lang="es-ES" sz="1200" b="0" kern="1200" dirty="0">
                <a:solidFill>
                  <a:schemeClr val="tx1"/>
                </a:solidFill>
                <a:effectLst/>
                <a:latin typeface="+mn-lt"/>
                <a:ea typeface="+mn-ea"/>
                <a:cs typeface="+mn-cs"/>
              </a:rPr>
              <a:t> [742]</a:t>
            </a:r>
            <a:endParaRPr lang="es-ES_tradnl"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[4/6]</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42070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[5/6]</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57438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[6/6]</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09078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1 minute</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conclude Follow up 4 with a look at another building designed by </a:t>
            </a:r>
            <a:r>
              <a:rPr lang="en-GB" b="0" dirty="0" err="1"/>
              <a:t>Gaudí</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Ask the question </a:t>
            </a:r>
            <a:r>
              <a:rPr lang="en-GB" sz="1200" b="0" dirty="0">
                <a:solidFill>
                  <a:srgbClr val="002060"/>
                </a:solidFill>
                <a:latin typeface="Century Gothic" panose="020B0502020202020204" pitchFamily="34" charset="0"/>
              </a:rPr>
              <a:t>¿</a:t>
            </a:r>
            <a:r>
              <a:rPr lang="en-GB" sz="1200" b="0" dirty="0" err="1">
                <a:solidFill>
                  <a:srgbClr val="002060"/>
                </a:solidFill>
                <a:latin typeface="Century Gothic" panose="020B0502020202020204" pitchFamily="34" charset="0"/>
              </a:rPr>
              <a:t>Quién</a:t>
            </a:r>
            <a:r>
              <a:rPr lang="en-GB" sz="1200" b="0" dirty="0">
                <a:solidFill>
                  <a:srgbClr val="002060"/>
                </a:solidFill>
                <a:latin typeface="Century Gothic" panose="020B0502020202020204" pitchFamily="34" charset="0"/>
              </a:rPr>
              <a:t> </a:t>
            </a:r>
            <a:r>
              <a:rPr lang="en-GB" sz="1200" b="0" dirty="0" err="1">
                <a:solidFill>
                  <a:srgbClr val="002060"/>
                </a:solidFill>
                <a:latin typeface="Century Gothic" panose="020B0502020202020204" pitchFamily="34" charset="0"/>
              </a:rPr>
              <a:t>va</a:t>
            </a:r>
            <a:r>
              <a:rPr lang="en-GB" sz="1200" b="0" dirty="0">
                <a:solidFill>
                  <a:srgbClr val="002060"/>
                </a:solidFill>
                <a:latin typeface="Century Gothic" panose="020B0502020202020204" pitchFamily="34" charset="0"/>
              </a:rPr>
              <a:t> a la casa de </a:t>
            </a:r>
            <a:r>
              <a:rPr lang="en-GB" sz="1200" b="0" dirty="0" err="1">
                <a:solidFill>
                  <a:srgbClr val="002060"/>
                </a:solidFill>
                <a:latin typeface="Century Gothic" panose="020B0502020202020204" pitchFamily="34" charset="0"/>
              </a:rPr>
              <a:t>Gaudí</a:t>
            </a:r>
            <a:r>
              <a:rPr lang="en-GB" sz="1200" b="0" dirty="0">
                <a:solidFill>
                  <a:srgbClr val="002060"/>
                </a:solidFill>
                <a:latin typeface="Century Gothic" panose="020B0502020202020204" pitchFamily="34" charset="0"/>
              </a:rPr>
              <a:t>?</a:t>
            </a:r>
          </a:p>
          <a:p>
            <a:r>
              <a:rPr lang="en-GB" b="0" dirty="0"/>
              <a:t>2. Click to provide the answer: Sofía.</a:t>
            </a:r>
          </a:p>
          <a:p>
            <a:r>
              <a:rPr lang="en-GB" b="0" dirty="0"/>
              <a:t>3. Ask pupils how they would describe the buildings / places that </a:t>
            </a:r>
            <a:r>
              <a:rPr lang="en-GB" b="0" dirty="0" err="1"/>
              <a:t>Gaudí</a:t>
            </a:r>
            <a:r>
              <a:rPr lang="en-GB" b="0" dirty="0"/>
              <a:t> has designed in Barcelona.</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04543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5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written production and comprehension of estar, </a:t>
            </a:r>
            <a:r>
              <a:rPr lang="en-GB" b="0" dirty="0" err="1"/>
              <a:t>ir</a:t>
            </a:r>
            <a:r>
              <a:rPr lang="en-GB" b="0" dirty="0"/>
              <a:t> and the correct preposition. </a:t>
            </a:r>
            <a:endParaRPr lang="en-GB" b="1" dirty="0"/>
          </a:p>
          <a:p>
            <a:endParaRPr lang="en-GB" b="1" dirty="0"/>
          </a:p>
          <a:p>
            <a:r>
              <a:rPr lang="en-GB" b="1" dirty="0"/>
              <a:t>Procedure:</a:t>
            </a:r>
          </a:p>
          <a:p>
            <a:pPr>
              <a:buAutoNum type="arabicPeriod"/>
            </a:pPr>
            <a:r>
              <a:rPr lang="en-GB" b="0" dirty="0"/>
              <a:t> Pupils to use the parts of the sentence in Spanish / English to write down the whole sentence in Spanish and English. </a:t>
            </a:r>
          </a:p>
          <a:p>
            <a:pPr>
              <a:buAutoNum type="arabicPeriod"/>
            </a:pPr>
            <a:r>
              <a:rPr lang="en-GB" b="0" dirty="0"/>
              <a:t> Click to correct.</a:t>
            </a:r>
          </a:p>
          <a:p>
            <a:pPr>
              <a:buAutoNum type="arabicPeriod"/>
            </a:pPr>
            <a:r>
              <a:rPr lang="en-GB" b="0" dirty="0"/>
              <a:t> If desired, click on the numbers to hear the sentences.</a:t>
            </a:r>
          </a:p>
          <a:p>
            <a:pPr>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(this slide) and production (next slide)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62526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FOLLOW UP 2</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92342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FOLLOW UP EXTRA</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25036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develop phonological awareness of [r] [</a:t>
            </a:r>
            <a:r>
              <a:rPr lang="en-GB" b="0" dirty="0" err="1"/>
              <a:t>rr</a:t>
            </a:r>
            <a:r>
              <a:rPr lang="en-GB" b="0" dirty="0"/>
              <a:t>]</a:t>
            </a:r>
            <a:br>
              <a:rPr lang="en-GB" b="0" dirty="0"/>
            </a:b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Procedure:</a:t>
            </a:r>
            <a:endParaRPr lang="en-GB" dirty="0"/>
          </a:p>
          <a:p>
            <a:pPr marL="228600" lvl="0" indent="-228600" algn="l" rtl="0">
              <a:spcBef>
                <a:spcPts val="0"/>
              </a:spcBef>
              <a:spcAft>
                <a:spcPts val="0"/>
              </a:spcAft>
              <a:buAutoNum type="arabicPeriod"/>
            </a:pPr>
            <a:r>
              <a:rPr lang="en-GB" dirty="0"/>
              <a:t>Click to bring up the instruction.</a:t>
            </a:r>
          </a:p>
          <a:p>
            <a:pPr marL="228600" lvl="0" indent="-228600" algn="l" rtl="0">
              <a:spcBef>
                <a:spcPts val="0"/>
              </a:spcBef>
              <a:spcAft>
                <a:spcPts val="0"/>
              </a:spcAft>
              <a:buAutoNum type="arabicPeriod"/>
            </a:pPr>
            <a:r>
              <a:rPr lang="en-GB" dirty="0"/>
              <a:t>Click to bring up table and do example together (E).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tick and/or write the correct sound </a:t>
            </a:r>
            <a:r>
              <a:rPr lang="en-GB" b="0" dirty="0"/>
              <a:t>[r] or [</a:t>
            </a:r>
            <a:r>
              <a:rPr lang="en-GB" b="0" dirty="0" err="1"/>
              <a:t>rr</a:t>
            </a:r>
            <a:r>
              <a:rPr lang="en-GB"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reveal answers and elicit pupils’ pronunciation of each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up Part B and read instructions.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up and listen to each sentence of the poem.</a:t>
            </a:r>
          </a:p>
          <a:p>
            <a:pPr marL="228600" lvl="0" indent="-228600" algn="l" rtl="0">
              <a:spcBef>
                <a:spcPts val="0"/>
              </a:spcBef>
              <a:spcAft>
                <a:spcPts val="0"/>
              </a:spcAft>
              <a:buAutoNum type="arabicPeriod" startAt="6"/>
            </a:pPr>
            <a:r>
              <a:rPr lang="en-GB" dirty="0"/>
              <a:t>Allow pupils to practise in pairs.</a:t>
            </a:r>
          </a:p>
          <a:p>
            <a:pPr marL="228600" lvl="0" indent="-228600" algn="l" rtl="0">
              <a:spcBef>
                <a:spcPts val="0"/>
              </a:spcBef>
              <a:spcAft>
                <a:spcPts val="0"/>
              </a:spcAft>
              <a:buAutoNum type="arabicPeriod" startAt="6"/>
            </a:pPr>
            <a:r>
              <a:rPr lang="en-GB" dirty="0"/>
              <a:t>Practise one more time as a whole class. </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Transcript Part A:</a:t>
            </a:r>
            <a:br>
              <a:rPr lang="en-GB" dirty="0"/>
            </a:br>
            <a:r>
              <a:rPr lang="en-GB" dirty="0"/>
              <a:t>[EJ] serio</a:t>
            </a:r>
          </a:p>
          <a:p>
            <a:pPr marL="0" lvl="0" indent="0" algn="l" rtl="0">
              <a:spcBef>
                <a:spcPts val="0"/>
              </a:spcBef>
              <a:spcAft>
                <a:spcPts val="0"/>
              </a:spcAft>
              <a:buNone/>
            </a:pPr>
            <a:r>
              <a:rPr lang="en-GB" dirty="0"/>
              <a:t>[1] febrero</a:t>
            </a:r>
          </a:p>
          <a:p>
            <a:pPr marL="0" lvl="0" indent="0" algn="l" rtl="0">
              <a:spcBef>
                <a:spcPts val="0"/>
              </a:spcBef>
              <a:spcAft>
                <a:spcPts val="0"/>
              </a:spcAft>
              <a:buNone/>
            </a:pPr>
            <a:r>
              <a:rPr lang="en-GB" dirty="0"/>
              <a:t>[2] </a:t>
            </a:r>
            <a:r>
              <a:rPr lang="en-GB" dirty="0" err="1"/>
              <a:t>corre</a:t>
            </a:r>
            <a:endParaRPr lang="en-GB" dirty="0"/>
          </a:p>
          <a:p>
            <a:pPr marL="0" lvl="0" indent="0" algn="l" rtl="0">
              <a:spcBef>
                <a:spcPts val="0"/>
              </a:spcBef>
              <a:spcAft>
                <a:spcPts val="0"/>
              </a:spcAft>
              <a:buNone/>
            </a:pPr>
            <a:r>
              <a:rPr lang="en-GB" dirty="0"/>
              <a:t>[3] </a:t>
            </a:r>
            <a:r>
              <a:rPr lang="en-GB" dirty="0" err="1"/>
              <a:t>guitarra</a:t>
            </a:r>
            <a:endParaRPr lang="en-GB" dirty="0"/>
          </a:p>
          <a:p>
            <a:pPr marL="0" lvl="0" indent="0" algn="l" rtl="0">
              <a:spcBef>
                <a:spcPts val="0"/>
              </a:spcBef>
              <a:spcAft>
                <a:spcPts val="0"/>
              </a:spcAft>
              <a:buNone/>
            </a:pPr>
            <a:r>
              <a:rPr lang="en-GB" dirty="0"/>
              <a:t>[4] terrible</a:t>
            </a:r>
          </a:p>
          <a:p>
            <a:pPr marL="0" lvl="0" indent="0" algn="l" rtl="0">
              <a:spcBef>
                <a:spcPts val="0"/>
              </a:spcBef>
              <a:spcAft>
                <a:spcPts val="0"/>
              </a:spcAft>
              <a:buNone/>
            </a:pPr>
            <a:r>
              <a:rPr lang="en-GB" dirty="0"/>
              <a:t>[5] </a:t>
            </a:r>
            <a:r>
              <a:rPr lang="en-GB" dirty="0" err="1"/>
              <a:t>diferente</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Transcript Part B:</a:t>
            </a:r>
            <a:br>
              <a:rPr lang="en-GB" b="1" dirty="0"/>
            </a:br>
            <a:r>
              <a:rPr lang="en-GB" b="0" dirty="0" err="1"/>
              <a:t>Erre</a:t>
            </a:r>
            <a:r>
              <a:rPr lang="en-GB" b="0" dirty="0"/>
              <a:t> con </a:t>
            </a:r>
            <a:r>
              <a:rPr lang="en-GB" b="0" dirty="0" err="1"/>
              <a:t>erre</a:t>
            </a:r>
            <a:r>
              <a:rPr lang="en-GB" b="0" dirty="0"/>
              <a:t> </a:t>
            </a:r>
            <a:r>
              <a:rPr lang="en-GB" b="0" dirty="0" err="1"/>
              <a:t>guitarra</a:t>
            </a:r>
            <a:endParaRPr lang="en-GB" b="0" dirty="0"/>
          </a:p>
          <a:p>
            <a:pPr marL="0" lvl="0" indent="0" algn="l" rtl="0">
              <a:spcBef>
                <a:spcPts val="0"/>
              </a:spcBef>
              <a:spcAft>
                <a:spcPts val="0"/>
              </a:spcAft>
              <a:buNone/>
            </a:pPr>
            <a:r>
              <a:rPr lang="en-GB" b="0" dirty="0" err="1"/>
              <a:t>Erre</a:t>
            </a:r>
            <a:r>
              <a:rPr lang="en-GB" b="0" dirty="0"/>
              <a:t> con o serio</a:t>
            </a:r>
          </a:p>
          <a:p>
            <a:pPr marL="0" lvl="0" indent="0" algn="l" rtl="0">
              <a:spcBef>
                <a:spcPts val="0"/>
              </a:spcBef>
              <a:spcAft>
                <a:spcPts val="0"/>
              </a:spcAft>
              <a:buNone/>
            </a:pPr>
            <a:r>
              <a:rPr lang="en-GB" b="0" dirty="0" err="1"/>
              <a:t>Erre</a:t>
            </a:r>
            <a:r>
              <a:rPr lang="en-GB" b="0" dirty="0"/>
              <a:t> y </a:t>
            </a:r>
            <a:r>
              <a:rPr lang="en-GB" b="0" dirty="0" err="1"/>
              <a:t>erre</a:t>
            </a:r>
            <a:r>
              <a:rPr lang="en-GB" b="0" dirty="0"/>
              <a:t> </a:t>
            </a:r>
            <a:r>
              <a:rPr lang="en-GB" b="0" dirty="0" err="1"/>
              <a:t>tiene</a:t>
            </a:r>
            <a:r>
              <a:rPr lang="en-GB" b="0" dirty="0"/>
              <a:t> </a:t>
            </a:r>
            <a:r>
              <a:rPr lang="en-GB" b="0" dirty="0" err="1"/>
              <a:t>perro</a:t>
            </a:r>
            <a:endParaRPr lang="en-GB" b="0" dirty="0"/>
          </a:p>
          <a:p>
            <a:pPr marL="0" lvl="0" indent="0" algn="l" rtl="0">
              <a:spcBef>
                <a:spcPts val="0"/>
              </a:spcBef>
              <a:spcAft>
                <a:spcPts val="0"/>
              </a:spcAft>
              <a:buNone/>
            </a:pPr>
            <a:r>
              <a:rPr lang="en-GB" b="0" dirty="0"/>
              <a:t>Y </a:t>
            </a:r>
            <a:r>
              <a:rPr lang="en-GB" b="0" dirty="0" err="1"/>
              <a:t>el</a:t>
            </a:r>
            <a:r>
              <a:rPr lang="en-GB" b="0" dirty="0"/>
              <a:t> burro </a:t>
            </a:r>
            <a:r>
              <a:rPr lang="en-GB" b="0" dirty="0" err="1"/>
              <a:t>marrón</a:t>
            </a:r>
            <a:endParaRPr lang="en-GB" b="0" dirty="0"/>
          </a:p>
          <a:p>
            <a:pPr marL="0" lvl="0" indent="0" algn="l" rtl="0">
              <a:spcBef>
                <a:spcPts val="0"/>
              </a:spcBef>
              <a:spcAft>
                <a:spcPts val="0"/>
              </a:spcAft>
              <a:buNone/>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(this slide) and production (next slide)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6294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1</a:t>
            </a:r>
            <a:r>
              <a:rPr lang="en-GB" b="0" baseline="30000" dirty="0"/>
              <a:t>st</a:t>
            </a:r>
            <a:r>
              <a:rPr lang="en-GB" b="0" dirty="0"/>
              <a:t> and 2</a:t>
            </a:r>
            <a:r>
              <a:rPr lang="en-GB" b="0" baseline="30000" dirty="0"/>
              <a:t>nd</a:t>
            </a:r>
            <a:r>
              <a:rPr lang="en-GB" b="0" dirty="0"/>
              <a:t> person singular of ‘</a:t>
            </a:r>
            <a:r>
              <a:rPr lang="en-GB" b="0" dirty="0" err="1"/>
              <a:t>ir</a:t>
            </a:r>
            <a:r>
              <a:rPr lang="en-GB" b="0" dirty="0"/>
              <a: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 on irregular verb </a:t>
            </a:r>
            <a:r>
              <a:rPr lang="en-GB" dirty="0" err="1"/>
              <a:t>ir.</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8207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1</a:t>
            </a:r>
            <a:r>
              <a:rPr lang="en-GB" b="0" baseline="30000" dirty="0"/>
              <a:t>st</a:t>
            </a:r>
            <a:r>
              <a:rPr lang="en-GB" b="0" dirty="0"/>
              <a:t> and 2</a:t>
            </a:r>
            <a:r>
              <a:rPr lang="en-GB" b="0" baseline="30000" dirty="0"/>
              <a:t>nd</a:t>
            </a:r>
            <a:r>
              <a:rPr lang="en-GB" b="0" dirty="0"/>
              <a:t> person singular of ‘</a:t>
            </a:r>
            <a:r>
              <a:rPr lang="en-GB" b="0" dirty="0" err="1"/>
              <a:t>ir</a:t>
            </a:r>
            <a:r>
              <a:rPr lang="en-GB" b="0" dirty="0"/>
              <a: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 on irregular verb </a:t>
            </a:r>
            <a:r>
              <a:rPr lang="en-GB" dirty="0" err="1"/>
              <a:t>ir.</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860874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the verbs </a:t>
            </a:r>
            <a:r>
              <a:rPr lang="en-GB" b="0" dirty="0" err="1"/>
              <a:t>ir</a:t>
            </a:r>
            <a:r>
              <a:rPr lang="en-GB" b="0" dirty="0"/>
              <a:t> and estar in 2</a:t>
            </a:r>
            <a:r>
              <a:rPr lang="en-GB" b="0" baseline="30000" dirty="0"/>
              <a:t>nd</a:t>
            </a:r>
            <a:r>
              <a:rPr lang="en-GB" b="0" dirty="0"/>
              <a:t> and 3</a:t>
            </a:r>
            <a:r>
              <a:rPr lang="en-GB" b="0" baseline="30000" dirty="0"/>
              <a:t>rd</a:t>
            </a:r>
            <a:r>
              <a:rPr lang="en-GB" b="0" dirty="0"/>
              <a:t> person singular</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present the recap of verbs and the prepositions they are most often followed by.</a:t>
            </a:r>
          </a:p>
          <a:p>
            <a:pPr marL="228600" lvl="0" indent="-228600" algn="l" rtl="0">
              <a:spcBef>
                <a:spcPts val="0"/>
              </a:spcBef>
              <a:spcAft>
                <a:spcPts val="0"/>
              </a:spcAft>
              <a:buAutoNum type="arabicPeriod"/>
            </a:pPr>
            <a:r>
              <a:rPr lang="en-GB" dirty="0"/>
              <a:t>Click to bring up Part B.</a:t>
            </a:r>
          </a:p>
          <a:p>
            <a:pPr marL="228600" lvl="0" indent="-228600" algn="l" rtl="0">
              <a:spcBef>
                <a:spcPts val="0"/>
              </a:spcBef>
              <a:spcAft>
                <a:spcPts val="0"/>
              </a:spcAft>
              <a:buAutoNum type="arabicPeriod"/>
            </a:pPr>
            <a:r>
              <a:rPr lang="en-GB" dirty="0"/>
              <a:t>Pupils write 1-5 and the missing verbs.</a:t>
            </a:r>
          </a:p>
          <a:p>
            <a:pPr marL="228600" lvl="0" indent="-228600" algn="l" rtl="0">
              <a:spcBef>
                <a:spcPts val="0"/>
              </a:spcBef>
              <a:spcAft>
                <a:spcPts val="0"/>
              </a:spcAft>
              <a:buAutoNum type="arabicPeriod"/>
            </a:pPr>
            <a:r>
              <a:rPr lang="en-GB" dirty="0"/>
              <a:t>Click to reveal answers.</a:t>
            </a:r>
          </a:p>
          <a:p>
            <a:pPr marL="228600" lvl="0" indent="-228600" algn="l" rtl="0">
              <a:spcBef>
                <a:spcPts val="0"/>
              </a:spcBef>
              <a:spcAft>
                <a:spcPts val="0"/>
              </a:spcAft>
              <a:buAutoNum type="arabicPeriod"/>
            </a:pPr>
            <a:r>
              <a:rPr lang="en-GB" dirty="0"/>
              <a:t>Click to bring up Part C.</a:t>
            </a:r>
          </a:p>
          <a:p>
            <a:pPr marL="228600" lvl="0" indent="-228600" algn="l" rtl="0">
              <a:spcBef>
                <a:spcPts val="0"/>
              </a:spcBef>
              <a:spcAft>
                <a:spcPts val="0"/>
              </a:spcAft>
              <a:buAutoNum type="arabicPeriod"/>
            </a:pPr>
            <a:r>
              <a:rPr lang="en-GB" dirty="0"/>
              <a:t>Pupils translate the sentences.</a:t>
            </a:r>
          </a:p>
          <a:p>
            <a:pPr marL="228600" lvl="0" indent="-228600" algn="l" rtl="0">
              <a:spcBef>
                <a:spcPts val="0"/>
              </a:spcBef>
              <a:spcAft>
                <a:spcPts val="0"/>
              </a:spcAft>
              <a:buAutoNum type="arabicPeriod"/>
            </a:pPr>
            <a:r>
              <a:rPr lang="en-GB" dirty="0"/>
              <a:t>Click to bring up answers.  </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30096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5 minutes [6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use correct forms of estar / </a:t>
            </a:r>
            <a:r>
              <a:rPr lang="en-GB" b="0" dirty="0" err="1"/>
              <a:t>ir</a:t>
            </a:r>
            <a:r>
              <a:rPr lang="en-GB" b="0" dirty="0"/>
              <a:t>, and the correct preposition. </a:t>
            </a:r>
            <a:endParaRPr lang="en-GB" b="1" dirty="0"/>
          </a:p>
          <a:p>
            <a:endParaRPr lang="en-GB" b="1" dirty="0"/>
          </a:p>
          <a:p>
            <a:r>
              <a:rPr lang="en-GB" b="1" dirty="0"/>
              <a:t>Procedure:</a:t>
            </a:r>
          </a:p>
          <a:p>
            <a:pPr>
              <a:buAutoNum type="arabicPeriod"/>
            </a:pPr>
            <a:r>
              <a:rPr lang="en-GB" b="0" dirty="0"/>
              <a:t> Tell students they need to use the words, starting from the bottom, to climb up the mountain (so that they translate the sentence!). </a:t>
            </a:r>
          </a:p>
          <a:p>
            <a:pPr>
              <a:buAutoNum type="arabicPeriod"/>
            </a:pPr>
            <a:r>
              <a:rPr lang="en-GB" b="0" dirty="0"/>
              <a:t> Ask students to work in pairs to practise first.</a:t>
            </a:r>
          </a:p>
          <a:p>
            <a:pPr>
              <a:buAutoNum type="arabicPeriod"/>
            </a:pPr>
            <a:r>
              <a:rPr lang="en-GB" b="0" dirty="0"/>
              <a:t> Click to trigger the timer (15 seconds per sentence).</a:t>
            </a:r>
          </a:p>
          <a:p>
            <a:pPr>
              <a:buAutoNum type="arabicPeriod"/>
            </a:pPr>
            <a:r>
              <a:rPr lang="en-GB" b="0" dirty="0"/>
              <a:t> Ask a volunteer from a pair to say the Spanish sentence out loud – click to reveal the correct words and click on the English sentence to hear the Spanish.</a:t>
            </a:r>
          </a:p>
          <a:p>
            <a:pPr>
              <a:buAutoNum type="arabicPeriod"/>
            </a:pPr>
            <a:r>
              <a:rPr lang="en-GB" b="0" dirty="0"/>
              <a:t> Repeat with the next 5 sentences (there are 6 in total).</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76768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[2/6]</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10296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[3/6]</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46045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15/03/2023</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15/03/2023</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15/03/2023</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15/03/2023</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15/03/2023</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15/03/2023</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15/03/2023</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15/03/2023</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15/03/2023</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15/03/2023</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15/03/2023</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15/03/2023</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audio" Target="../media/audio32.wav"/><Relationship Id="rId3" Type="http://schemas.openxmlformats.org/officeDocument/2006/relationships/image" Target="../media/image15.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9.png"/><Relationship Id="rId9" Type="http://schemas.openxmlformats.org/officeDocument/2006/relationships/image" Target="../media/image22.gif"/></Relationships>
</file>

<file path=ppt/slides/_rels/slide11.xml.rels><?xml version="1.0" encoding="UTF-8" standalone="yes"?>
<Relationships xmlns="http://schemas.openxmlformats.org/package/2006/relationships"><Relationship Id="rId8" Type="http://schemas.openxmlformats.org/officeDocument/2006/relationships/audio" Target="../media/audio33.wav"/><Relationship Id="rId3" Type="http://schemas.openxmlformats.org/officeDocument/2006/relationships/image" Target="../media/image15.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9.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audio" Target="../media/audio34.wav"/><Relationship Id="rId3" Type="http://schemas.openxmlformats.org/officeDocument/2006/relationships/image" Target="../media/image15.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9.png"/><Relationship Id="rId9" Type="http://schemas.openxmlformats.org/officeDocument/2006/relationships/image" Target="../media/image22.gif"/></Relationships>
</file>

<file path=ppt/slides/_rels/slide13.xml.rels><?xml version="1.0" encoding="UTF-8" standalone="yes"?>
<Relationships xmlns="http://schemas.openxmlformats.org/package/2006/relationships"><Relationship Id="rId8" Type="http://schemas.openxmlformats.org/officeDocument/2006/relationships/audio" Target="../media/audio36.wav"/><Relationship Id="rId3" Type="http://schemas.openxmlformats.org/officeDocument/2006/relationships/audio" Target="../media/audio35.wav"/><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jpeg"/><Relationship Id="rId11" Type="http://schemas.openxmlformats.org/officeDocument/2006/relationships/image" Target="../media/image26.png"/><Relationship Id="rId5" Type="http://schemas.microsoft.com/office/2007/relationships/hdphoto" Target="../media/hdphoto1.wdp"/><Relationship Id="rId10"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audio" Target="../media/audio37.wav"/></Relationships>
</file>

<file path=ppt/slides/_rels/slide14.xml.rels><?xml version="1.0" encoding="UTF-8" standalone="yes"?>
<Relationships xmlns="http://schemas.openxmlformats.org/package/2006/relationships"><Relationship Id="rId8" Type="http://schemas.openxmlformats.org/officeDocument/2006/relationships/audio" Target="../media/audio42.wav"/><Relationship Id="rId3" Type="http://schemas.openxmlformats.org/officeDocument/2006/relationships/image" Target="../media/image33.png"/><Relationship Id="rId7" Type="http://schemas.openxmlformats.org/officeDocument/2006/relationships/audio" Target="../media/audio41.wav"/><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audio" Target="../media/audio40.wav"/><Relationship Id="rId5" Type="http://schemas.openxmlformats.org/officeDocument/2006/relationships/audio" Target="../media/audio39.wav"/><Relationship Id="rId4" Type="http://schemas.openxmlformats.org/officeDocument/2006/relationships/audio" Target="../media/audio38.wav"/><Relationship Id="rId9" Type="http://schemas.openxmlformats.org/officeDocument/2006/relationships/audio" Target="../media/audio43.wav"/></Relationships>
</file>

<file path=ppt/slides/_rels/slide15.xml.rels><?xml version="1.0" encoding="UTF-8" standalone="yes"?>
<Relationships xmlns="http://schemas.openxmlformats.org/package/2006/relationships"><Relationship Id="rId8" Type="http://schemas.openxmlformats.org/officeDocument/2006/relationships/audio" Target="../media/audio49.wav"/><Relationship Id="rId13" Type="http://schemas.openxmlformats.org/officeDocument/2006/relationships/audio" Target="../media/audio54.wav"/><Relationship Id="rId18" Type="http://schemas.openxmlformats.org/officeDocument/2006/relationships/audio" Target="../media/audio59.wav"/><Relationship Id="rId26" Type="http://schemas.openxmlformats.org/officeDocument/2006/relationships/image" Target="../media/image18.png"/><Relationship Id="rId3" Type="http://schemas.openxmlformats.org/officeDocument/2006/relationships/audio" Target="../media/audio44.wav"/><Relationship Id="rId21" Type="http://schemas.openxmlformats.org/officeDocument/2006/relationships/audio" Target="../media/audio62.wav"/><Relationship Id="rId7" Type="http://schemas.openxmlformats.org/officeDocument/2006/relationships/audio" Target="../media/audio48.wav"/><Relationship Id="rId12" Type="http://schemas.openxmlformats.org/officeDocument/2006/relationships/audio" Target="../media/audio53.wav"/><Relationship Id="rId17" Type="http://schemas.openxmlformats.org/officeDocument/2006/relationships/audio" Target="../media/audio58.wav"/><Relationship Id="rId25" Type="http://schemas.openxmlformats.org/officeDocument/2006/relationships/image" Target="../media/image17.png"/><Relationship Id="rId2" Type="http://schemas.openxmlformats.org/officeDocument/2006/relationships/notesSlide" Target="../notesSlides/notesSlide15.xml"/><Relationship Id="rId16" Type="http://schemas.openxmlformats.org/officeDocument/2006/relationships/audio" Target="../media/audio57.wav"/><Relationship Id="rId20" Type="http://schemas.openxmlformats.org/officeDocument/2006/relationships/audio" Target="../media/audio61.wav"/><Relationship Id="rId1" Type="http://schemas.openxmlformats.org/officeDocument/2006/relationships/slideLayout" Target="../slideLayouts/slideLayout6.xml"/><Relationship Id="rId6" Type="http://schemas.openxmlformats.org/officeDocument/2006/relationships/audio" Target="../media/audio47.wav"/><Relationship Id="rId11" Type="http://schemas.openxmlformats.org/officeDocument/2006/relationships/audio" Target="../media/audio52.wav"/><Relationship Id="rId24" Type="http://schemas.openxmlformats.org/officeDocument/2006/relationships/image" Target="../media/image16.png"/><Relationship Id="rId5" Type="http://schemas.openxmlformats.org/officeDocument/2006/relationships/audio" Target="../media/audio46.wav"/><Relationship Id="rId15" Type="http://schemas.openxmlformats.org/officeDocument/2006/relationships/audio" Target="../media/audio56.wav"/><Relationship Id="rId23" Type="http://schemas.openxmlformats.org/officeDocument/2006/relationships/audio" Target="../media/audio64.wav"/><Relationship Id="rId10" Type="http://schemas.openxmlformats.org/officeDocument/2006/relationships/audio" Target="../media/audio51.wav"/><Relationship Id="rId19" Type="http://schemas.openxmlformats.org/officeDocument/2006/relationships/audio" Target="../media/audio60.wav"/><Relationship Id="rId4" Type="http://schemas.openxmlformats.org/officeDocument/2006/relationships/audio" Target="../media/audio45.wav"/><Relationship Id="rId9" Type="http://schemas.openxmlformats.org/officeDocument/2006/relationships/audio" Target="../media/audio50.wav"/><Relationship Id="rId14" Type="http://schemas.openxmlformats.org/officeDocument/2006/relationships/audio" Target="../media/audio55.wav"/><Relationship Id="rId22" Type="http://schemas.openxmlformats.org/officeDocument/2006/relationships/audio" Target="../media/audio63.wav"/><Relationship Id="rId27"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6.png"/><Relationship Id="rId18" Type="http://schemas.openxmlformats.org/officeDocument/2006/relationships/audio" Target="../media/audio13.wav"/><Relationship Id="rId26" Type="http://schemas.openxmlformats.org/officeDocument/2006/relationships/image" Target="../media/image15.png"/><Relationship Id="rId3" Type="http://schemas.openxmlformats.org/officeDocument/2006/relationships/audio" Target="../media/audio1.wav"/><Relationship Id="rId21" Type="http://schemas.openxmlformats.org/officeDocument/2006/relationships/image" Target="../media/image10.png"/><Relationship Id="rId7" Type="http://schemas.openxmlformats.org/officeDocument/2006/relationships/audio" Target="../media/audio5.wav"/><Relationship Id="rId12" Type="http://schemas.openxmlformats.org/officeDocument/2006/relationships/audio" Target="../media/audio9.wav"/><Relationship Id="rId17" Type="http://schemas.openxmlformats.org/officeDocument/2006/relationships/image" Target="../media/image7.png"/><Relationship Id="rId25" Type="http://schemas.openxmlformats.org/officeDocument/2006/relationships/image" Target="../media/image14.png"/><Relationship Id="rId2" Type="http://schemas.openxmlformats.org/officeDocument/2006/relationships/notesSlide" Target="../notesSlides/notesSlide2.xml"/><Relationship Id="rId16" Type="http://schemas.openxmlformats.org/officeDocument/2006/relationships/audio" Target="../media/audio12.wav"/><Relationship Id="rId20"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5.png"/><Relationship Id="rId24" Type="http://schemas.openxmlformats.org/officeDocument/2006/relationships/image" Target="../media/image13.png"/><Relationship Id="rId5" Type="http://schemas.openxmlformats.org/officeDocument/2006/relationships/audio" Target="../media/audio3.wav"/><Relationship Id="rId15" Type="http://schemas.openxmlformats.org/officeDocument/2006/relationships/audio" Target="../media/audio11.wav"/><Relationship Id="rId23" Type="http://schemas.openxmlformats.org/officeDocument/2006/relationships/image" Target="../media/image12.png"/><Relationship Id="rId10" Type="http://schemas.openxmlformats.org/officeDocument/2006/relationships/audio" Target="../media/audio8.wav"/><Relationship Id="rId19" Type="http://schemas.openxmlformats.org/officeDocument/2006/relationships/image" Target="../media/image8.gif"/><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10.wav"/><Relationship Id="rId22"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audio" Target="../media/audio18.wav"/><Relationship Id="rId3" Type="http://schemas.openxmlformats.org/officeDocument/2006/relationships/audio" Target="../media/audio14.wav"/><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17.wav"/><Relationship Id="rId11" Type="http://schemas.openxmlformats.org/officeDocument/2006/relationships/image" Target="../media/image23.png"/><Relationship Id="rId5" Type="http://schemas.openxmlformats.org/officeDocument/2006/relationships/audio" Target="../media/audio16.wav"/><Relationship Id="rId10" Type="http://schemas.openxmlformats.org/officeDocument/2006/relationships/image" Target="../media/image22.gif"/><Relationship Id="rId4" Type="http://schemas.openxmlformats.org/officeDocument/2006/relationships/audio" Target="../media/audio15.wav"/><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audio" Target="../media/audio19.wav"/><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18.wav"/><Relationship Id="rId5" Type="http://schemas.openxmlformats.org/officeDocument/2006/relationships/image" Target="../media/image20.png"/><Relationship Id="rId4" Type="http://schemas.openxmlformats.org/officeDocument/2006/relationships/audio" Target="../media/audio20.wav"/><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image" Target="../media/image26.png"/><Relationship Id="rId3" Type="http://schemas.openxmlformats.org/officeDocument/2006/relationships/audio" Target="../media/audio21.wav"/><Relationship Id="rId7" Type="http://schemas.openxmlformats.org/officeDocument/2006/relationships/audio" Target="../media/audio25.wav"/><Relationship Id="rId12"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24.wav"/><Relationship Id="rId11" Type="http://schemas.openxmlformats.org/officeDocument/2006/relationships/audio" Target="../media/audio27.wav"/><Relationship Id="rId5" Type="http://schemas.openxmlformats.org/officeDocument/2006/relationships/audio" Target="../media/audio23.wav"/><Relationship Id="rId15" Type="http://schemas.openxmlformats.org/officeDocument/2006/relationships/image" Target="../media/image28.jpeg"/><Relationship Id="rId10" Type="http://schemas.microsoft.com/office/2007/relationships/hdphoto" Target="../media/hdphoto1.wdp"/><Relationship Id="rId4" Type="http://schemas.openxmlformats.org/officeDocument/2006/relationships/audio" Target="../media/audio22.wav"/><Relationship Id="rId9" Type="http://schemas.openxmlformats.org/officeDocument/2006/relationships/image" Target="../media/image24.png"/><Relationship Id="rId14" Type="http://schemas.openxmlformats.org/officeDocument/2006/relationships/image" Target="../media/image27.jpe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9.png"/><Relationship Id="rId10" Type="http://schemas.openxmlformats.org/officeDocument/2006/relationships/image" Target="../media/image22.gif"/><Relationship Id="rId4" Type="http://schemas.openxmlformats.org/officeDocument/2006/relationships/audio" Target="../media/audio28.wav"/><Relationship Id="rId9" Type="http://schemas.openxmlformats.org/officeDocument/2006/relationships/audio" Target="../media/audio29.wav"/></Relationships>
</file>

<file path=ppt/slides/_rels/slide8.xml.rels><?xml version="1.0" encoding="UTF-8" standalone="yes"?>
<Relationships xmlns="http://schemas.openxmlformats.org/package/2006/relationships"><Relationship Id="rId8" Type="http://schemas.openxmlformats.org/officeDocument/2006/relationships/audio" Target="../media/audio30.wav"/><Relationship Id="rId3" Type="http://schemas.openxmlformats.org/officeDocument/2006/relationships/image" Target="../media/image15.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9.png"/><Relationship Id="rId9" Type="http://schemas.openxmlformats.org/officeDocument/2006/relationships/image" Target="../media/image22.gif"/></Relationships>
</file>

<file path=ppt/slides/_rels/slide9.xml.rels><?xml version="1.0" encoding="UTF-8" standalone="yes"?>
<Relationships xmlns="http://schemas.openxmlformats.org/package/2006/relationships"><Relationship Id="rId8" Type="http://schemas.openxmlformats.org/officeDocument/2006/relationships/audio" Target="../media/audio31.wav"/><Relationship Id="rId3" Type="http://schemas.openxmlformats.org/officeDocument/2006/relationships/image" Target="../media/image15.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9.png"/><Relationship Id="rId9" Type="http://schemas.openxmlformats.org/officeDocument/2006/relationships/image" Target="../media/image2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azul</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I and others do</a:t>
            </a:r>
            <a:endParaRPr lang="en-GB" dirty="0">
              <a:latin typeface="Century Gothic" panose="020B0502020202020204" pitchFamily="34" charset="0"/>
            </a:endParaRPr>
          </a:p>
        </p:txBody>
      </p:sp>
      <p:pic>
        <p:nvPicPr>
          <p:cNvPr id="4098" name="Picture 2" descr="Sagrada Familia, Catedral, Arquitectura">
            <a:extLst>
              <a:ext uri="{FF2B5EF4-FFF2-40B4-BE49-F238E27FC236}">
                <a16:creationId xmlns:a16="http://schemas.microsoft.com/office/drawing/2014/main" id="{301E129F-39B4-4DA4-AA2B-9AAE96E765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3837" y="3893017"/>
            <a:ext cx="2746991" cy="23004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29DF6C99-1D9D-4FBD-8F3C-318B690F28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71794">
            <a:off x="-84325" y="2973466"/>
            <a:ext cx="3479273" cy="911067"/>
          </a:xfrm>
          <a:prstGeom prst="rect">
            <a:avLst/>
          </a:prstGeom>
        </p:spPr>
      </p:pic>
      <p:pic>
        <p:nvPicPr>
          <p:cNvPr id="10" name="Picture 9">
            <a:extLst>
              <a:ext uri="{FF2B5EF4-FFF2-40B4-BE49-F238E27FC236}">
                <a16:creationId xmlns:a16="http://schemas.microsoft.com/office/drawing/2014/main" id="{BCAC4F5F-2EC8-4257-92FC-B32C6FB66C49}"/>
              </a:ext>
            </a:extLst>
          </p:cNvPr>
          <p:cNvPicPr>
            <a:picLocks noChangeAspect="1"/>
          </p:cNvPicPr>
          <p:nvPr/>
        </p:nvPicPr>
        <p:blipFill>
          <a:blip r:embed="rId6"/>
          <a:stretch>
            <a:fillRect/>
          </a:stretch>
        </p:blipFill>
        <p:spPr>
          <a:xfrm>
            <a:off x="1655311" y="1577415"/>
            <a:ext cx="1969224" cy="198493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7E03D5E4-0DE2-4A17-9062-0844809E1F02}"/>
              </a:ext>
            </a:extLst>
          </p:cNvPr>
          <p:cNvSpPr txBox="1"/>
          <p:nvPr/>
        </p:nvSpPr>
        <p:spPr>
          <a:xfrm>
            <a:off x="2814907" y="61012"/>
            <a:ext cx="4743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en español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[6/6]</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1668" y="70667"/>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0174268" y="2155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0234641" y="110043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7"/>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36" name="Google Shape;695;p62">
            <a:extLst>
              <a:ext uri="{FF2B5EF4-FFF2-40B4-BE49-F238E27FC236}">
                <a16:creationId xmlns:a16="http://schemas.microsoft.com/office/drawing/2014/main" id="{8841D0EA-21B9-4268-B60D-2F13BAC1314C}"/>
              </a:ext>
            </a:extLst>
          </p:cNvPr>
          <p:cNvSpPr/>
          <p:nvPr/>
        </p:nvSpPr>
        <p:spPr>
          <a:xfrm>
            <a:off x="4701596" y="5191918"/>
            <a:ext cx="1548969" cy="650531"/>
          </a:xfrm>
          <a:custGeom>
            <a:avLst/>
            <a:gdLst>
              <a:gd name="connsiteX0" fmla="*/ 0 w 1548969"/>
              <a:gd name="connsiteY0" fmla="*/ 0 h 650531"/>
              <a:gd name="connsiteX1" fmla="*/ 531812 w 1548969"/>
              <a:gd name="connsiteY1" fmla="*/ 0 h 650531"/>
              <a:gd name="connsiteX2" fmla="*/ 1032645 w 1548969"/>
              <a:gd name="connsiteY2" fmla="*/ 0 h 650531"/>
              <a:gd name="connsiteX3" fmla="*/ 1548968 w 1548969"/>
              <a:gd name="connsiteY3" fmla="*/ 0 h 650531"/>
              <a:gd name="connsiteX4" fmla="*/ 1548968 w 1548969"/>
              <a:gd name="connsiteY4" fmla="*/ 312255 h 650531"/>
              <a:gd name="connsiteX5" fmla="*/ 1548968 w 1548969"/>
              <a:gd name="connsiteY5" fmla="*/ 650531 h 650531"/>
              <a:gd name="connsiteX6" fmla="*/ 1048135 w 1548969"/>
              <a:gd name="connsiteY6" fmla="*/ 650531 h 650531"/>
              <a:gd name="connsiteX7" fmla="*/ 562792 w 1548969"/>
              <a:gd name="connsiteY7" fmla="*/ 650531 h 650531"/>
              <a:gd name="connsiteX8" fmla="*/ 0 w 1548969"/>
              <a:gd name="connsiteY8" fmla="*/ 650531 h 650531"/>
              <a:gd name="connsiteX9" fmla="*/ 0 w 1548969"/>
              <a:gd name="connsiteY9" fmla="*/ 344781 h 650531"/>
              <a:gd name="connsiteX10" fmla="*/ 0 w 1548969"/>
              <a:gd name="connsiteY10" fmla="*/ 0 h 65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50531"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75754" y="124139"/>
                  <a:pt x="1525083" y="192908"/>
                  <a:pt x="1548968" y="312255"/>
                </a:cubicBezTo>
                <a:cubicBezTo>
                  <a:pt x="1572853" y="431602"/>
                  <a:pt x="1544061" y="526488"/>
                  <a:pt x="1548968" y="650531"/>
                </a:cubicBezTo>
                <a:cubicBezTo>
                  <a:pt x="1390723" y="672651"/>
                  <a:pt x="1263437" y="610322"/>
                  <a:pt x="1048135" y="650531"/>
                </a:cubicBezTo>
                <a:cubicBezTo>
                  <a:pt x="832833" y="690740"/>
                  <a:pt x="722308" y="616588"/>
                  <a:pt x="562792" y="650531"/>
                </a:cubicBezTo>
                <a:cubicBezTo>
                  <a:pt x="403276" y="684474"/>
                  <a:pt x="209197" y="631406"/>
                  <a:pt x="0" y="650531"/>
                </a:cubicBezTo>
                <a:cubicBezTo>
                  <a:pt x="-8241" y="588271"/>
                  <a:pt x="1742" y="497652"/>
                  <a:pt x="0" y="344781"/>
                </a:cubicBezTo>
                <a:cubicBezTo>
                  <a:pt x="-1742" y="191910"/>
                  <a:pt x="19285" y="103355"/>
                  <a:pt x="0" y="0"/>
                </a:cubicBezTo>
                <a:close/>
              </a:path>
              <a:path w="1548969" h="650531"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50260" y="117721"/>
                  <a:pt x="1516051" y="213027"/>
                  <a:pt x="1548968" y="305750"/>
                </a:cubicBezTo>
                <a:cubicBezTo>
                  <a:pt x="1581885" y="398473"/>
                  <a:pt x="1512426" y="502564"/>
                  <a:pt x="1548968" y="650531"/>
                </a:cubicBezTo>
                <a:cubicBezTo>
                  <a:pt x="1317439" y="706772"/>
                  <a:pt x="1181153" y="635021"/>
                  <a:pt x="1063625" y="650531"/>
                </a:cubicBezTo>
                <a:cubicBezTo>
                  <a:pt x="946097" y="666041"/>
                  <a:pt x="722307" y="604157"/>
                  <a:pt x="531812" y="650531"/>
                </a:cubicBezTo>
                <a:cubicBezTo>
                  <a:pt x="341317" y="696905"/>
                  <a:pt x="219837" y="599543"/>
                  <a:pt x="0" y="650531"/>
                </a:cubicBezTo>
                <a:cubicBezTo>
                  <a:pt x="-16780" y="581750"/>
                  <a:pt x="38632" y="404604"/>
                  <a:pt x="0" y="318760"/>
                </a:cubicBezTo>
                <a:cubicBezTo>
                  <a:pt x="-38632" y="232916"/>
                  <a:pt x="1666" y="142872"/>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va</a:t>
            </a:r>
            <a:endParaRPr sz="2500" b="1" dirty="0">
              <a:solidFill>
                <a:srgbClr val="002060"/>
              </a:solidFill>
              <a:latin typeface="Century Gothic" panose="020B0502020202020204" pitchFamily="34" charset="0"/>
              <a:ea typeface="Montserrat"/>
              <a:cs typeface="Montserrat"/>
              <a:sym typeface="Montserrat"/>
            </a:endParaRPr>
          </a:p>
        </p:txBody>
      </p:sp>
      <p:sp>
        <p:nvSpPr>
          <p:cNvPr id="37" name="Google Shape;697;p62">
            <a:extLst>
              <a:ext uri="{FF2B5EF4-FFF2-40B4-BE49-F238E27FC236}">
                <a16:creationId xmlns:a16="http://schemas.microsoft.com/office/drawing/2014/main" id="{89462613-C657-45E1-B74F-B9F809058733}"/>
              </a:ext>
            </a:extLst>
          </p:cNvPr>
          <p:cNvSpPr/>
          <p:nvPr/>
        </p:nvSpPr>
        <p:spPr>
          <a:xfrm>
            <a:off x="7999809" y="5192192"/>
            <a:ext cx="1548969" cy="650531"/>
          </a:xfrm>
          <a:custGeom>
            <a:avLst/>
            <a:gdLst>
              <a:gd name="connsiteX0" fmla="*/ 0 w 1548969"/>
              <a:gd name="connsiteY0" fmla="*/ 0 h 650531"/>
              <a:gd name="connsiteX1" fmla="*/ 516323 w 1548969"/>
              <a:gd name="connsiteY1" fmla="*/ 0 h 650531"/>
              <a:gd name="connsiteX2" fmla="*/ 1001666 w 1548969"/>
              <a:gd name="connsiteY2" fmla="*/ 0 h 650531"/>
              <a:gd name="connsiteX3" fmla="*/ 1548968 w 1548969"/>
              <a:gd name="connsiteY3" fmla="*/ 0 h 650531"/>
              <a:gd name="connsiteX4" fmla="*/ 1548968 w 1548969"/>
              <a:gd name="connsiteY4" fmla="*/ 318760 h 650531"/>
              <a:gd name="connsiteX5" fmla="*/ 1548968 w 1548969"/>
              <a:gd name="connsiteY5" fmla="*/ 650531 h 650531"/>
              <a:gd name="connsiteX6" fmla="*/ 1017156 w 1548969"/>
              <a:gd name="connsiteY6" fmla="*/ 650531 h 650531"/>
              <a:gd name="connsiteX7" fmla="*/ 531812 w 1548969"/>
              <a:gd name="connsiteY7" fmla="*/ 650531 h 650531"/>
              <a:gd name="connsiteX8" fmla="*/ 0 w 1548969"/>
              <a:gd name="connsiteY8" fmla="*/ 650531 h 650531"/>
              <a:gd name="connsiteX9" fmla="*/ 0 w 1548969"/>
              <a:gd name="connsiteY9" fmla="*/ 318760 h 650531"/>
              <a:gd name="connsiteX10" fmla="*/ 0 w 1548969"/>
              <a:gd name="connsiteY10" fmla="*/ 0 h 65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50531"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80980" y="117811"/>
                  <a:pt x="1532679" y="212900"/>
                  <a:pt x="1548968" y="318760"/>
                </a:cubicBezTo>
                <a:cubicBezTo>
                  <a:pt x="1565257" y="424620"/>
                  <a:pt x="1545427" y="553233"/>
                  <a:pt x="1548968" y="650531"/>
                </a:cubicBezTo>
                <a:cubicBezTo>
                  <a:pt x="1391399" y="670033"/>
                  <a:pt x="1131181" y="589209"/>
                  <a:pt x="1017156" y="650531"/>
                </a:cubicBezTo>
                <a:cubicBezTo>
                  <a:pt x="903131" y="711853"/>
                  <a:pt x="685163" y="608955"/>
                  <a:pt x="531812" y="650531"/>
                </a:cubicBezTo>
                <a:cubicBezTo>
                  <a:pt x="378461" y="692107"/>
                  <a:pt x="259307" y="598947"/>
                  <a:pt x="0" y="650531"/>
                </a:cubicBezTo>
                <a:cubicBezTo>
                  <a:pt x="-16633" y="553704"/>
                  <a:pt x="37499" y="386973"/>
                  <a:pt x="0" y="318760"/>
                </a:cubicBezTo>
                <a:cubicBezTo>
                  <a:pt x="-37499" y="250547"/>
                  <a:pt x="18441" y="107076"/>
                  <a:pt x="0" y="0"/>
                </a:cubicBezTo>
                <a:close/>
              </a:path>
              <a:path w="1548969" h="650531"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87066" y="128275"/>
                  <a:pt x="1523850" y="165824"/>
                  <a:pt x="1548968" y="318760"/>
                </a:cubicBezTo>
                <a:cubicBezTo>
                  <a:pt x="1574086" y="471696"/>
                  <a:pt x="1513861" y="508895"/>
                  <a:pt x="1548968" y="650531"/>
                </a:cubicBezTo>
                <a:cubicBezTo>
                  <a:pt x="1399428" y="653286"/>
                  <a:pt x="1264903" y="643848"/>
                  <a:pt x="1063625" y="650531"/>
                </a:cubicBezTo>
                <a:cubicBezTo>
                  <a:pt x="862347" y="657214"/>
                  <a:pt x="726350" y="596163"/>
                  <a:pt x="531812" y="650531"/>
                </a:cubicBezTo>
                <a:cubicBezTo>
                  <a:pt x="337274" y="704899"/>
                  <a:pt x="112691" y="649141"/>
                  <a:pt x="0" y="650531"/>
                </a:cubicBezTo>
                <a:cubicBezTo>
                  <a:pt x="-33166" y="579778"/>
                  <a:pt x="22241" y="385219"/>
                  <a:pt x="0" y="318760"/>
                </a:cubicBezTo>
                <a:cubicBezTo>
                  <a:pt x="-22241" y="252301"/>
                  <a:pt x="38224" y="13782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voy</a:t>
            </a:r>
            <a:endParaRPr sz="2500" b="1" dirty="0">
              <a:solidFill>
                <a:srgbClr val="002060"/>
              </a:solidFill>
              <a:latin typeface="Century Gothic" panose="020B0502020202020204" pitchFamily="34" charset="0"/>
              <a:ea typeface="Montserrat"/>
              <a:cs typeface="Montserrat"/>
              <a:sym typeface="Montserrat"/>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9699542" y="5192191"/>
            <a:ext cx="1548969" cy="650531"/>
          </a:xfrm>
          <a:custGeom>
            <a:avLst/>
            <a:gdLst>
              <a:gd name="connsiteX0" fmla="*/ 0 w 1548969"/>
              <a:gd name="connsiteY0" fmla="*/ 0 h 650531"/>
              <a:gd name="connsiteX1" fmla="*/ 469854 w 1548969"/>
              <a:gd name="connsiteY1" fmla="*/ 0 h 650531"/>
              <a:gd name="connsiteX2" fmla="*/ 1001666 w 1548969"/>
              <a:gd name="connsiteY2" fmla="*/ 0 h 650531"/>
              <a:gd name="connsiteX3" fmla="*/ 1548968 w 1548969"/>
              <a:gd name="connsiteY3" fmla="*/ 0 h 650531"/>
              <a:gd name="connsiteX4" fmla="*/ 1548968 w 1548969"/>
              <a:gd name="connsiteY4" fmla="*/ 318760 h 650531"/>
              <a:gd name="connsiteX5" fmla="*/ 1548968 w 1548969"/>
              <a:gd name="connsiteY5" fmla="*/ 650531 h 650531"/>
              <a:gd name="connsiteX6" fmla="*/ 1032645 w 1548969"/>
              <a:gd name="connsiteY6" fmla="*/ 650531 h 650531"/>
              <a:gd name="connsiteX7" fmla="*/ 516323 w 1548969"/>
              <a:gd name="connsiteY7" fmla="*/ 650531 h 650531"/>
              <a:gd name="connsiteX8" fmla="*/ 0 w 1548969"/>
              <a:gd name="connsiteY8" fmla="*/ 650531 h 650531"/>
              <a:gd name="connsiteX9" fmla="*/ 0 w 1548969"/>
              <a:gd name="connsiteY9" fmla="*/ 338276 h 650531"/>
              <a:gd name="connsiteX10" fmla="*/ 0 w 1548969"/>
              <a:gd name="connsiteY10" fmla="*/ 0 h 65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50531"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84010" y="142226"/>
                  <a:pt x="1540041" y="233608"/>
                  <a:pt x="1548968" y="318760"/>
                </a:cubicBezTo>
                <a:cubicBezTo>
                  <a:pt x="1557895" y="403912"/>
                  <a:pt x="1521282" y="542042"/>
                  <a:pt x="1548968" y="650531"/>
                </a:cubicBezTo>
                <a:cubicBezTo>
                  <a:pt x="1367386" y="658004"/>
                  <a:pt x="1264531" y="631662"/>
                  <a:pt x="1032645" y="650531"/>
                </a:cubicBezTo>
                <a:cubicBezTo>
                  <a:pt x="800759" y="669400"/>
                  <a:pt x="739692" y="599892"/>
                  <a:pt x="516323" y="650531"/>
                </a:cubicBezTo>
                <a:cubicBezTo>
                  <a:pt x="292954" y="701170"/>
                  <a:pt x="250454" y="641713"/>
                  <a:pt x="0" y="650531"/>
                </a:cubicBezTo>
                <a:cubicBezTo>
                  <a:pt x="-7629" y="570768"/>
                  <a:pt x="7077" y="489346"/>
                  <a:pt x="0" y="338276"/>
                </a:cubicBezTo>
                <a:cubicBezTo>
                  <a:pt x="-7077" y="187206"/>
                  <a:pt x="34194" y="95555"/>
                  <a:pt x="0" y="0"/>
                </a:cubicBezTo>
                <a:close/>
              </a:path>
              <a:path w="1548969" h="650531"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84725" y="84168"/>
                  <a:pt x="1513538" y="236202"/>
                  <a:pt x="1548968" y="318760"/>
                </a:cubicBezTo>
                <a:cubicBezTo>
                  <a:pt x="1584398" y="401318"/>
                  <a:pt x="1537949" y="532037"/>
                  <a:pt x="1548968" y="650531"/>
                </a:cubicBezTo>
                <a:cubicBezTo>
                  <a:pt x="1304781" y="653527"/>
                  <a:pt x="1147600" y="624681"/>
                  <a:pt x="1032645" y="650531"/>
                </a:cubicBezTo>
                <a:cubicBezTo>
                  <a:pt x="917690" y="676381"/>
                  <a:pt x="682447" y="611908"/>
                  <a:pt x="562792" y="650531"/>
                </a:cubicBezTo>
                <a:cubicBezTo>
                  <a:pt x="443137" y="689154"/>
                  <a:pt x="136578" y="645562"/>
                  <a:pt x="0" y="650531"/>
                </a:cubicBezTo>
                <a:cubicBezTo>
                  <a:pt x="-8165" y="551629"/>
                  <a:pt x="10880" y="479696"/>
                  <a:pt x="0" y="318760"/>
                </a:cubicBezTo>
                <a:cubicBezTo>
                  <a:pt x="-10880" y="157824"/>
                  <a:pt x="8576" y="8612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está</a:t>
            </a:r>
            <a:endParaRPr sz="2500" b="1" dirty="0">
              <a:solidFill>
                <a:srgbClr val="002060"/>
              </a:solidFill>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9106288" y="4490146"/>
            <a:ext cx="1396944" cy="595879"/>
          </a:xfrm>
          <a:custGeom>
            <a:avLst/>
            <a:gdLst>
              <a:gd name="connsiteX0" fmla="*/ 0 w 1396944"/>
              <a:gd name="connsiteY0" fmla="*/ 0 h 595879"/>
              <a:gd name="connsiteX1" fmla="*/ 479617 w 1396944"/>
              <a:gd name="connsiteY1" fmla="*/ 0 h 595879"/>
              <a:gd name="connsiteX2" fmla="*/ 945265 w 1396944"/>
              <a:gd name="connsiteY2" fmla="*/ 0 h 595879"/>
              <a:gd name="connsiteX3" fmla="*/ 1396944 w 1396944"/>
              <a:gd name="connsiteY3" fmla="*/ 0 h 595879"/>
              <a:gd name="connsiteX4" fmla="*/ 1396944 w 1396944"/>
              <a:gd name="connsiteY4" fmla="*/ 595879 h 595879"/>
              <a:gd name="connsiteX5" fmla="*/ 917327 w 1396944"/>
              <a:gd name="connsiteY5" fmla="*/ 595879 h 595879"/>
              <a:gd name="connsiteX6" fmla="*/ 493587 w 1396944"/>
              <a:gd name="connsiteY6" fmla="*/ 595879 h 595879"/>
              <a:gd name="connsiteX7" fmla="*/ 0 w 1396944"/>
              <a:gd name="connsiteY7" fmla="*/ 595879 h 595879"/>
              <a:gd name="connsiteX8" fmla="*/ 0 w 1396944"/>
              <a:gd name="connsiteY8" fmla="*/ 0 h 59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6944" h="595879" fill="none" extrusionOk="0">
                <a:moveTo>
                  <a:pt x="0" y="0"/>
                </a:moveTo>
                <a:cubicBezTo>
                  <a:pt x="191542" y="-21939"/>
                  <a:pt x="263651" y="10881"/>
                  <a:pt x="479617" y="0"/>
                </a:cubicBezTo>
                <a:cubicBezTo>
                  <a:pt x="695583" y="-10881"/>
                  <a:pt x="774699" y="12139"/>
                  <a:pt x="945265" y="0"/>
                </a:cubicBezTo>
                <a:cubicBezTo>
                  <a:pt x="1115831" y="-12139"/>
                  <a:pt x="1295257" y="48319"/>
                  <a:pt x="1396944" y="0"/>
                </a:cubicBezTo>
                <a:cubicBezTo>
                  <a:pt x="1404694" y="257781"/>
                  <a:pt x="1360645" y="388725"/>
                  <a:pt x="1396944" y="595879"/>
                </a:cubicBezTo>
                <a:cubicBezTo>
                  <a:pt x="1221870" y="622469"/>
                  <a:pt x="1043887" y="565300"/>
                  <a:pt x="917327" y="595879"/>
                </a:cubicBezTo>
                <a:cubicBezTo>
                  <a:pt x="790767" y="626458"/>
                  <a:pt x="657358" y="591856"/>
                  <a:pt x="493587" y="595879"/>
                </a:cubicBezTo>
                <a:cubicBezTo>
                  <a:pt x="329816" y="599902"/>
                  <a:pt x="160473" y="556412"/>
                  <a:pt x="0" y="595879"/>
                </a:cubicBezTo>
                <a:cubicBezTo>
                  <a:pt x="-55918" y="437216"/>
                  <a:pt x="18460" y="178756"/>
                  <a:pt x="0" y="0"/>
                </a:cubicBezTo>
                <a:close/>
              </a:path>
              <a:path w="1396944" h="595879"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4138" y="151901"/>
                  <a:pt x="1363267" y="386265"/>
                  <a:pt x="1396944" y="595879"/>
                </a:cubicBezTo>
                <a:cubicBezTo>
                  <a:pt x="1197777" y="615268"/>
                  <a:pt x="1097811" y="540963"/>
                  <a:pt x="931296" y="595879"/>
                </a:cubicBezTo>
                <a:cubicBezTo>
                  <a:pt x="764781" y="650795"/>
                  <a:pt x="571940" y="545111"/>
                  <a:pt x="451679" y="595879"/>
                </a:cubicBezTo>
                <a:cubicBezTo>
                  <a:pt x="331418" y="646647"/>
                  <a:pt x="208526" y="547481"/>
                  <a:pt x="0" y="595879"/>
                </a:cubicBezTo>
                <a:cubicBezTo>
                  <a:pt x="-67178" y="415871"/>
                  <a:pt x="8425" y="13411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al</a:t>
            </a:r>
            <a:endParaRPr sz="2500" b="1" dirty="0">
              <a:solidFill>
                <a:srgbClr val="002060"/>
              </a:solidFill>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753359F5-35C7-49BA-8A6E-1F1A18E7FA76}"/>
              </a:ext>
            </a:extLst>
          </p:cNvPr>
          <p:cNvSpPr/>
          <p:nvPr/>
        </p:nvSpPr>
        <p:spPr>
          <a:xfrm>
            <a:off x="4537479" y="3759016"/>
            <a:ext cx="1713085" cy="595880"/>
          </a:xfrm>
          <a:custGeom>
            <a:avLst/>
            <a:gdLst>
              <a:gd name="connsiteX0" fmla="*/ 0 w 1713085"/>
              <a:gd name="connsiteY0" fmla="*/ 0 h 595880"/>
              <a:gd name="connsiteX1" fmla="*/ 553897 w 1713085"/>
              <a:gd name="connsiteY1" fmla="*/ 0 h 595880"/>
              <a:gd name="connsiteX2" fmla="*/ 1073533 w 1713085"/>
              <a:gd name="connsiteY2" fmla="*/ 0 h 595880"/>
              <a:gd name="connsiteX3" fmla="*/ 1713085 w 1713085"/>
              <a:gd name="connsiteY3" fmla="*/ 0 h 595880"/>
              <a:gd name="connsiteX4" fmla="*/ 1713085 w 1713085"/>
              <a:gd name="connsiteY4" fmla="*/ 595880 h 595880"/>
              <a:gd name="connsiteX5" fmla="*/ 1142057 w 1713085"/>
              <a:gd name="connsiteY5" fmla="*/ 595880 h 595880"/>
              <a:gd name="connsiteX6" fmla="*/ 622421 w 1713085"/>
              <a:gd name="connsiteY6" fmla="*/ 595880 h 595880"/>
              <a:gd name="connsiteX7" fmla="*/ 0 w 1713085"/>
              <a:gd name="connsiteY7" fmla="*/ 595880 h 595880"/>
              <a:gd name="connsiteX8" fmla="*/ 0 w 1713085"/>
              <a:gd name="connsiteY8" fmla="*/ 0 h 5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3085" h="595880" fill="none" extrusionOk="0">
                <a:moveTo>
                  <a:pt x="0" y="0"/>
                </a:moveTo>
                <a:cubicBezTo>
                  <a:pt x="154502" y="-61477"/>
                  <a:pt x="350823" y="11962"/>
                  <a:pt x="553897" y="0"/>
                </a:cubicBezTo>
                <a:cubicBezTo>
                  <a:pt x="756971" y="-11962"/>
                  <a:pt x="856753" y="31434"/>
                  <a:pt x="1073533" y="0"/>
                </a:cubicBezTo>
                <a:cubicBezTo>
                  <a:pt x="1290313" y="-31434"/>
                  <a:pt x="1416723" y="65135"/>
                  <a:pt x="1713085" y="0"/>
                </a:cubicBezTo>
                <a:cubicBezTo>
                  <a:pt x="1774370" y="130628"/>
                  <a:pt x="1649735" y="352221"/>
                  <a:pt x="1713085" y="595880"/>
                </a:cubicBezTo>
                <a:cubicBezTo>
                  <a:pt x="1476578" y="649103"/>
                  <a:pt x="1324953" y="565202"/>
                  <a:pt x="1142057" y="595880"/>
                </a:cubicBezTo>
                <a:cubicBezTo>
                  <a:pt x="959161" y="626558"/>
                  <a:pt x="810310" y="590909"/>
                  <a:pt x="622421" y="595880"/>
                </a:cubicBezTo>
                <a:cubicBezTo>
                  <a:pt x="434532" y="600851"/>
                  <a:pt x="146770" y="536226"/>
                  <a:pt x="0" y="595880"/>
                </a:cubicBezTo>
                <a:cubicBezTo>
                  <a:pt x="-20227" y="322571"/>
                  <a:pt x="41662" y="252106"/>
                  <a:pt x="0" y="0"/>
                </a:cubicBezTo>
                <a:close/>
              </a:path>
              <a:path w="1713085" h="595880" stroke="0" extrusionOk="0">
                <a:moveTo>
                  <a:pt x="0" y="0"/>
                </a:moveTo>
                <a:cubicBezTo>
                  <a:pt x="230641" y="-37094"/>
                  <a:pt x="416106" y="47555"/>
                  <a:pt x="553897" y="0"/>
                </a:cubicBezTo>
                <a:cubicBezTo>
                  <a:pt x="691688" y="-47555"/>
                  <a:pt x="833616" y="54219"/>
                  <a:pt x="1107795" y="0"/>
                </a:cubicBezTo>
                <a:cubicBezTo>
                  <a:pt x="1381974" y="-54219"/>
                  <a:pt x="1451498" y="23210"/>
                  <a:pt x="1713085" y="0"/>
                </a:cubicBezTo>
                <a:cubicBezTo>
                  <a:pt x="1781953" y="137360"/>
                  <a:pt x="1642454" y="411858"/>
                  <a:pt x="1713085" y="595880"/>
                </a:cubicBezTo>
                <a:cubicBezTo>
                  <a:pt x="1520262" y="613843"/>
                  <a:pt x="1422633" y="590329"/>
                  <a:pt x="1193449" y="595880"/>
                </a:cubicBezTo>
                <a:cubicBezTo>
                  <a:pt x="964265" y="601431"/>
                  <a:pt x="875705" y="537467"/>
                  <a:pt x="639552" y="595880"/>
                </a:cubicBezTo>
                <a:cubicBezTo>
                  <a:pt x="403399" y="654293"/>
                  <a:pt x="271293" y="584440"/>
                  <a:pt x="0" y="595880"/>
                </a:cubicBezTo>
                <a:cubicBezTo>
                  <a:pt x="-63017" y="444169"/>
                  <a:pt x="50221" y="29776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mercado</a:t>
            </a:r>
            <a:endParaRPr sz="2500" b="1" dirty="0">
              <a:solidFill>
                <a:srgbClr val="002060"/>
              </a:solidFill>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7673156" y="3764133"/>
            <a:ext cx="1569526" cy="595880"/>
          </a:xfrm>
          <a:custGeom>
            <a:avLst/>
            <a:gdLst>
              <a:gd name="connsiteX0" fmla="*/ 0 w 1569526"/>
              <a:gd name="connsiteY0" fmla="*/ 0 h 595880"/>
              <a:gd name="connsiteX1" fmla="*/ 538871 w 1569526"/>
              <a:gd name="connsiteY1" fmla="*/ 0 h 595880"/>
              <a:gd name="connsiteX2" fmla="*/ 1014960 w 1569526"/>
              <a:gd name="connsiteY2" fmla="*/ 0 h 595880"/>
              <a:gd name="connsiteX3" fmla="*/ 1569526 w 1569526"/>
              <a:gd name="connsiteY3" fmla="*/ 0 h 595880"/>
              <a:gd name="connsiteX4" fmla="*/ 1569526 w 1569526"/>
              <a:gd name="connsiteY4" fmla="*/ 595880 h 595880"/>
              <a:gd name="connsiteX5" fmla="*/ 1046351 w 1569526"/>
              <a:gd name="connsiteY5" fmla="*/ 595880 h 595880"/>
              <a:gd name="connsiteX6" fmla="*/ 554566 w 1569526"/>
              <a:gd name="connsiteY6" fmla="*/ 595880 h 595880"/>
              <a:gd name="connsiteX7" fmla="*/ 0 w 1569526"/>
              <a:gd name="connsiteY7" fmla="*/ 595880 h 595880"/>
              <a:gd name="connsiteX8" fmla="*/ 0 w 1569526"/>
              <a:gd name="connsiteY8" fmla="*/ 0 h 5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526" h="595880" fill="none" extrusionOk="0">
                <a:moveTo>
                  <a:pt x="0" y="0"/>
                </a:moveTo>
                <a:cubicBezTo>
                  <a:pt x="194006" y="-16433"/>
                  <a:pt x="297530" y="8232"/>
                  <a:pt x="538871" y="0"/>
                </a:cubicBezTo>
                <a:cubicBezTo>
                  <a:pt x="780212" y="-8232"/>
                  <a:pt x="842485" y="659"/>
                  <a:pt x="1014960" y="0"/>
                </a:cubicBezTo>
                <a:cubicBezTo>
                  <a:pt x="1187435" y="-659"/>
                  <a:pt x="1455822" y="26261"/>
                  <a:pt x="1569526" y="0"/>
                </a:cubicBezTo>
                <a:cubicBezTo>
                  <a:pt x="1575542" y="165927"/>
                  <a:pt x="1530047" y="463698"/>
                  <a:pt x="1569526" y="595880"/>
                </a:cubicBezTo>
                <a:cubicBezTo>
                  <a:pt x="1394799" y="609459"/>
                  <a:pt x="1154818" y="592385"/>
                  <a:pt x="1046351" y="595880"/>
                </a:cubicBezTo>
                <a:cubicBezTo>
                  <a:pt x="937885" y="599375"/>
                  <a:pt x="780577" y="543125"/>
                  <a:pt x="554566" y="595880"/>
                </a:cubicBezTo>
                <a:cubicBezTo>
                  <a:pt x="328555" y="648635"/>
                  <a:pt x="142859" y="593931"/>
                  <a:pt x="0" y="595880"/>
                </a:cubicBezTo>
                <a:cubicBezTo>
                  <a:pt x="-55232" y="349843"/>
                  <a:pt x="56363" y="164499"/>
                  <a:pt x="0" y="0"/>
                </a:cubicBezTo>
                <a:close/>
              </a:path>
              <a:path w="1569526" h="59588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2086" y="241134"/>
                  <a:pt x="1561126" y="472744"/>
                  <a:pt x="1569526" y="595880"/>
                </a:cubicBezTo>
                <a:cubicBezTo>
                  <a:pt x="1367206" y="636316"/>
                  <a:pt x="1296158" y="581028"/>
                  <a:pt x="1077741" y="595880"/>
                </a:cubicBezTo>
                <a:cubicBezTo>
                  <a:pt x="859325" y="610732"/>
                  <a:pt x="674392" y="594568"/>
                  <a:pt x="554566" y="595880"/>
                </a:cubicBezTo>
                <a:cubicBezTo>
                  <a:pt x="434741" y="597192"/>
                  <a:pt x="121022" y="589204"/>
                  <a:pt x="0" y="595880"/>
                </a:cubicBezTo>
                <a:cubicBezTo>
                  <a:pt x="-32042" y="441766"/>
                  <a:pt x="5855" y="262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clase</a:t>
            </a:r>
            <a:endParaRPr sz="2500" b="1" dirty="0">
              <a:solidFill>
                <a:srgbClr val="002060"/>
              </a:solidFill>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9340100" y="3800286"/>
            <a:ext cx="1966186" cy="595880"/>
          </a:xfrm>
          <a:custGeom>
            <a:avLst/>
            <a:gdLst>
              <a:gd name="connsiteX0" fmla="*/ 0 w 1966186"/>
              <a:gd name="connsiteY0" fmla="*/ 0 h 595880"/>
              <a:gd name="connsiteX1" fmla="*/ 452223 w 1966186"/>
              <a:gd name="connsiteY1" fmla="*/ 0 h 595880"/>
              <a:gd name="connsiteX2" fmla="*/ 943769 w 1966186"/>
              <a:gd name="connsiteY2" fmla="*/ 0 h 595880"/>
              <a:gd name="connsiteX3" fmla="*/ 1474639 w 1966186"/>
              <a:gd name="connsiteY3" fmla="*/ 0 h 595880"/>
              <a:gd name="connsiteX4" fmla="*/ 1966185 w 1966186"/>
              <a:gd name="connsiteY4" fmla="*/ 0 h 595880"/>
              <a:gd name="connsiteX5" fmla="*/ 1966185 w 1966186"/>
              <a:gd name="connsiteY5" fmla="*/ 595880 h 595880"/>
              <a:gd name="connsiteX6" fmla="*/ 1454977 w 1966186"/>
              <a:gd name="connsiteY6" fmla="*/ 595880 h 595880"/>
              <a:gd name="connsiteX7" fmla="*/ 983093 w 1966186"/>
              <a:gd name="connsiteY7" fmla="*/ 595880 h 595880"/>
              <a:gd name="connsiteX8" fmla="*/ 452223 w 1966186"/>
              <a:gd name="connsiteY8" fmla="*/ 595880 h 595880"/>
              <a:gd name="connsiteX9" fmla="*/ 0 w 1966186"/>
              <a:gd name="connsiteY9" fmla="*/ 595880 h 595880"/>
              <a:gd name="connsiteX10" fmla="*/ 0 w 1966186"/>
              <a:gd name="connsiteY10" fmla="*/ 0 h 5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6186" h="595880" fill="none" extrusionOk="0">
                <a:moveTo>
                  <a:pt x="0" y="0"/>
                </a:moveTo>
                <a:cubicBezTo>
                  <a:pt x="221677" y="-49891"/>
                  <a:pt x="357691" y="40003"/>
                  <a:pt x="452223" y="0"/>
                </a:cubicBezTo>
                <a:cubicBezTo>
                  <a:pt x="546755" y="-40003"/>
                  <a:pt x="699121" y="16293"/>
                  <a:pt x="943769" y="0"/>
                </a:cubicBezTo>
                <a:cubicBezTo>
                  <a:pt x="1188417" y="-16293"/>
                  <a:pt x="1280839" y="3882"/>
                  <a:pt x="1474639" y="0"/>
                </a:cubicBezTo>
                <a:cubicBezTo>
                  <a:pt x="1668439" y="-3882"/>
                  <a:pt x="1854113" y="3461"/>
                  <a:pt x="1966185" y="0"/>
                </a:cubicBezTo>
                <a:cubicBezTo>
                  <a:pt x="1990591" y="226102"/>
                  <a:pt x="1947757" y="401428"/>
                  <a:pt x="1966185" y="595880"/>
                </a:cubicBezTo>
                <a:cubicBezTo>
                  <a:pt x="1843814" y="632935"/>
                  <a:pt x="1673879" y="558622"/>
                  <a:pt x="1454977" y="595880"/>
                </a:cubicBezTo>
                <a:cubicBezTo>
                  <a:pt x="1236075" y="633138"/>
                  <a:pt x="1079357" y="568014"/>
                  <a:pt x="983093" y="595880"/>
                </a:cubicBezTo>
                <a:cubicBezTo>
                  <a:pt x="886829" y="623746"/>
                  <a:pt x="711035" y="592215"/>
                  <a:pt x="452223" y="595880"/>
                </a:cubicBezTo>
                <a:cubicBezTo>
                  <a:pt x="193411" y="599545"/>
                  <a:pt x="213163" y="550387"/>
                  <a:pt x="0" y="595880"/>
                </a:cubicBezTo>
                <a:cubicBezTo>
                  <a:pt x="-16292" y="354658"/>
                  <a:pt x="71118" y="160854"/>
                  <a:pt x="0" y="0"/>
                </a:cubicBezTo>
                <a:close/>
              </a:path>
              <a:path w="1966186" h="595880" stroke="0" extrusionOk="0">
                <a:moveTo>
                  <a:pt x="0" y="0"/>
                </a:moveTo>
                <a:cubicBezTo>
                  <a:pt x="229984" y="-27094"/>
                  <a:pt x="313818" y="15946"/>
                  <a:pt x="511208" y="0"/>
                </a:cubicBezTo>
                <a:cubicBezTo>
                  <a:pt x="708598" y="-15946"/>
                  <a:pt x="775044" y="35882"/>
                  <a:pt x="1002754" y="0"/>
                </a:cubicBezTo>
                <a:cubicBezTo>
                  <a:pt x="1230464" y="-35882"/>
                  <a:pt x="1325245" y="57582"/>
                  <a:pt x="1533624" y="0"/>
                </a:cubicBezTo>
                <a:cubicBezTo>
                  <a:pt x="1742003" y="-57582"/>
                  <a:pt x="1767437" y="9425"/>
                  <a:pt x="1966185" y="0"/>
                </a:cubicBezTo>
                <a:cubicBezTo>
                  <a:pt x="2002473" y="250899"/>
                  <a:pt x="1905383" y="431589"/>
                  <a:pt x="1966185" y="595880"/>
                </a:cubicBezTo>
                <a:cubicBezTo>
                  <a:pt x="1793093" y="649828"/>
                  <a:pt x="1577408" y="550024"/>
                  <a:pt x="1454977" y="595880"/>
                </a:cubicBezTo>
                <a:cubicBezTo>
                  <a:pt x="1332546" y="641736"/>
                  <a:pt x="1222159" y="573543"/>
                  <a:pt x="1022416" y="595880"/>
                </a:cubicBezTo>
                <a:cubicBezTo>
                  <a:pt x="822673" y="618217"/>
                  <a:pt x="706223" y="568370"/>
                  <a:pt x="589856" y="595880"/>
                </a:cubicBezTo>
                <a:cubicBezTo>
                  <a:pt x="473489" y="623390"/>
                  <a:pt x="178241" y="595756"/>
                  <a:pt x="0" y="595880"/>
                </a:cubicBezTo>
                <a:cubicBezTo>
                  <a:pt x="-6545" y="335150"/>
                  <a:pt x="24489" y="27357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casa</a:t>
            </a:r>
          </a:p>
        </p:txBody>
      </p:sp>
      <p:sp>
        <p:nvSpPr>
          <p:cNvPr id="51" name="Google Shape;703;p62">
            <a:extLst>
              <a:ext uri="{FF2B5EF4-FFF2-40B4-BE49-F238E27FC236}">
                <a16:creationId xmlns:a16="http://schemas.microsoft.com/office/drawing/2014/main" id="{F7F311C2-6FCD-4E9C-9135-DF860356BD6C}"/>
              </a:ext>
            </a:extLst>
          </p:cNvPr>
          <p:cNvSpPr/>
          <p:nvPr/>
        </p:nvSpPr>
        <p:spPr>
          <a:xfrm>
            <a:off x="6416277" y="3777562"/>
            <a:ext cx="1152055" cy="595880"/>
          </a:xfrm>
          <a:custGeom>
            <a:avLst/>
            <a:gdLst>
              <a:gd name="connsiteX0" fmla="*/ 0 w 1152055"/>
              <a:gd name="connsiteY0" fmla="*/ 0 h 595880"/>
              <a:gd name="connsiteX1" fmla="*/ 541466 w 1152055"/>
              <a:gd name="connsiteY1" fmla="*/ 0 h 595880"/>
              <a:gd name="connsiteX2" fmla="*/ 1152055 w 1152055"/>
              <a:gd name="connsiteY2" fmla="*/ 0 h 595880"/>
              <a:gd name="connsiteX3" fmla="*/ 1152055 w 1152055"/>
              <a:gd name="connsiteY3" fmla="*/ 595880 h 595880"/>
              <a:gd name="connsiteX4" fmla="*/ 599069 w 1152055"/>
              <a:gd name="connsiteY4" fmla="*/ 595880 h 595880"/>
              <a:gd name="connsiteX5" fmla="*/ 0 w 1152055"/>
              <a:gd name="connsiteY5" fmla="*/ 595880 h 595880"/>
              <a:gd name="connsiteX6" fmla="*/ 0 w 1152055"/>
              <a:gd name="connsiteY6" fmla="*/ 0 h 5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055" h="595880" fill="none" extrusionOk="0">
                <a:moveTo>
                  <a:pt x="0" y="0"/>
                </a:moveTo>
                <a:cubicBezTo>
                  <a:pt x="130035" y="-2890"/>
                  <a:pt x="276101" y="63695"/>
                  <a:pt x="541466" y="0"/>
                </a:cubicBezTo>
                <a:cubicBezTo>
                  <a:pt x="806831" y="-63695"/>
                  <a:pt x="1012261" y="4225"/>
                  <a:pt x="1152055" y="0"/>
                </a:cubicBezTo>
                <a:cubicBezTo>
                  <a:pt x="1221083" y="200781"/>
                  <a:pt x="1097323" y="342143"/>
                  <a:pt x="1152055" y="595880"/>
                </a:cubicBezTo>
                <a:cubicBezTo>
                  <a:pt x="984815" y="597589"/>
                  <a:pt x="727372" y="557906"/>
                  <a:pt x="599069" y="595880"/>
                </a:cubicBezTo>
                <a:cubicBezTo>
                  <a:pt x="470766" y="633854"/>
                  <a:pt x="167443" y="591607"/>
                  <a:pt x="0" y="595880"/>
                </a:cubicBezTo>
                <a:cubicBezTo>
                  <a:pt x="-67697" y="312212"/>
                  <a:pt x="67685" y="253411"/>
                  <a:pt x="0" y="0"/>
                </a:cubicBezTo>
                <a:close/>
              </a:path>
              <a:path w="1152055" h="595880" stroke="0" extrusionOk="0">
                <a:moveTo>
                  <a:pt x="0" y="0"/>
                </a:moveTo>
                <a:cubicBezTo>
                  <a:pt x="156268" y="-14899"/>
                  <a:pt x="298150" y="31812"/>
                  <a:pt x="576028" y="0"/>
                </a:cubicBezTo>
                <a:cubicBezTo>
                  <a:pt x="853906" y="-31812"/>
                  <a:pt x="892038" y="35169"/>
                  <a:pt x="1152055" y="0"/>
                </a:cubicBezTo>
                <a:cubicBezTo>
                  <a:pt x="1182941" y="140036"/>
                  <a:pt x="1123483" y="466930"/>
                  <a:pt x="1152055" y="595880"/>
                </a:cubicBezTo>
                <a:cubicBezTo>
                  <a:pt x="963612" y="624294"/>
                  <a:pt x="741295" y="532904"/>
                  <a:pt x="552986" y="595880"/>
                </a:cubicBezTo>
                <a:cubicBezTo>
                  <a:pt x="364677" y="658856"/>
                  <a:pt x="255634" y="531804"/>
                  <a:pt x="0" y="595880"/>
                </a:cubicBezTo>
                <a:cubicBezTo>
                  <a:pt x="-3579" y="371904"/>
                  <a:pt x="13497" y="257524"/>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cine</a:t>
            </a:r>
            <a:endParaRPr sz="2500" b="1" dirty="0">
              <a:solidFill>
                <a:srgbClr val="002060"/>
              </a:solidFill>
              <a:latin typeface="Century Gothic" panose="020B0502020202020204" pitchFamily="34" charset="0"/>
              <a:ea typeface="Montserrat"/>
              <a:cs typeface="Montserrat"/>
              <a:sym typeface="Montserrat"/>
            </a:endParaRPr>
          </a:p>
        </p:txBody>
      </p:sp>
      <p:sp>
        <p:nvSpPr>
          <p:cNvPr id="52" name="TextBox 51">
            <a:hlinkClick r:id="" action="ppaction://noaction">
              <a:snd r:embed="rId8" name="10.wav"/>
            </a:hlinkClick>
            <a:extLst>
              <a:ext uri="{FF2B5EF4-FFF2-40B4-BE49-F238E27FC236}">
                <a16:creationId xmlns:a16="http://schemas.microsoft.com/office/drawing/2014/main" id="{325CC0D6-DD2A-4951-A063-BAB49E21A4E8}"/>
              </a:ext>
            </a:extLst>
          </p:cNvPr>
          <p:cNvSpPr txBox="1"/>
          <p:nvPr/>
        </p:nvSpPr>
        <p:spPr>
          <a:xfrm>
            <a:off x="161628" y="1114734"/>
            <a:ext cx="9081054" cy="584775"/>
          </a:xfrm>
          <a:prstGeom prst="rect">
            <a:avLst/>
          </a:prstGeom>
          <a:noFill/>
        </p:spPr>
        <p:txBody>
          <a:bodyPr wrap="square" rtlCol="0">
            <a:spAutoFit/>
          </a:bodyPr>
          <a:lstStyle/>
          <a:p>
            <a:r>
              <a:rPr lang="es-AR" sz="3200" b="1" dirty="0">
                <a:solidFill>
                  <a:srgbClr val="002060"/>
                </a:solidFill>
                <a:latin typeface="Century Gothic" panose="020B0502020202020204" pitchFamily="34" charset="0"/>
              </a:rPr>
              <a:t>Sofía </a:t>
            </a:r>
            <a:r>
              <a:rPr lang="es-AR" sz="3200" b="1" dirty="0" err="1">
                <a:solidFill>
                  <a:srgbClr val="002060"/>
                </a:solidFill>
                <a:latin typeface="Century Gothic" panose="020B0502020202020204" pitchFamily="34" charset="0"/>
              </a:rPr>
              <a:t>goes</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to</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Gaudí’s</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house</a:t>
            </a:r>
            <a:r>
              <a:rPr lang="es-AR" sz="3200" b="1" dirty="0">
                <a:solidFill>
                  <a:srgbClr val="002060"/>
                </a:solidFill>
                <a:latin typeface="Century Gothic" panose="020B0502020202020204" pitchFamily="34" charset="0"/>
              </a:rPr>
              <a:t>. </a:t>
            </a:r>
          </a:p>
        </p:txBody>
      </p:sp>
      <p:sp>
        <p:nvSpPr>
          <p:cNvPr id="53" name="Google Shape;699;p62">
            <a:extLst>
              <a:ext uri="{FF2B5EF4-FFF2-40B4-BE49-F238E27FC236}">
                <a16:creationId xmlns:a16="http://schemas.microsoft.com/office/drawing/2014/main" id="{C7F21D49-63F3-4F7F-8FC8-8068D6DEA8E3}"/>
              </a:ext>
            </a:extLst>
          </p:cNvPr>
          <p:cNvSpPr/>
          <p:nvPr/>
        </p:nvSpPr>
        <p:spPr>
          <a:xfrm>
            <a:off x="7452948" y="4478176"/>
            <a:ext cx="1548969" cy="595879"/>
          </a:xfrm>
          <a:custGeom>
            <a:avLst/>
            <a:gdLst>
              <a:gd name="connsiteX0" fmla="*/ 0 w 1548969"/>
              <a:gd name="connsiteY0" fmla="*/ 0 h 595879"/>
              <a:gd name="connsiteX1" fmla="*/ 469854 w 1548969"/>
              <a:gd name="connsiteY1" fmla="*/ 0 h 595879"/>
              <a:gd name="connsiteX2" fmla="*/ 1001666 w 1548969"/>
              <a:gd name="connsiteY2" fmla="*/ 0 h 595879"/>
              <a:gd name="connsiteX3" fmla="*/ 1548968 w 1548969"/>
              <a:gd name="connsiteY3" fmla="*/ 0 h 595879"/>
              <a:gd name="connsiteX4" fmla="*/ 1548968 w 1548969"/>
              <a:gd name="connsiteY4" fmla="*/ 595879 h 595879"/>
              <a:gd name="connsiteX5" fmla="*/ 1001666 w 1548969"/>
              <a:gd name="connsiteY5" fmla="*/ 595879 h 595879"/>
              <a:gd name="connsiteX6" fmla="*/ 516323 w 1548969"/>
              <a:gd name="connsiteY6" fmla="*/ 595879 h 595879"/>
              <a:gd name="connsiteX7" fmla="*/ 0 w 1548969"/>
              <a:gd name="connsiteY7" fmla="*/ 595879 h 595879"/>
              <a:gd name="connsiteX8" fmla="*/ 0 w 1548969"/>
              <a:gd name="connsiteY8" fmla="*/ 0 h 59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9" fill="none" extrusionOk="0">
                <a:moveTo>
                  <a:pt x="0" y="0"/>
                </a:moveTo>
                <a:cubicBezTo>
                  <a:pt x="129281" y="-50562"/>
                  <a:pt x="338423" y="32061"/>
                  <a:pt x="469854" y="0"/>
                </a:cubicBezTo>
                <a:cubicBezTo>
                  <a:pt x="601285" y="-32061"/>
                  <a:pt x="852529" y="7275"/>
                  <a:pt x="1001666" y="0"/>
                </a:cubicBezTo>
                <a:cubicBezTo>
                  <a:pt x="1150803" y="-7275"/>
                  <a:pt x="1326558" y="46409"/>
                  <a:pt x="1548968" y="0"/>
                </a:cubicBezTo>
                <a:cubicBezTo>
                  <a:pt x="1617865" y="140647"/>
                  <a:pt x="1545973" y="336054"/>
                  <a:pt x="1548968" y="595879"/>
                </a:cubicBezTo>
                <a:cubicBezTo>
                  <a:pt x="1309422" y="654858"/>
                  <a:pt x="1118978" y="556785"/>
                  <a:pt x="1001666" y="595879"/>
                </a:cubicBezTo>
                <a:cubicBezTo>
                  <a:pt x="884354" y="634973"/>
                  <a:pt x="675370" y="537840"/>
                  <a:pt x="516323" y="595879"/>
                </a:cubicBezTo>
                <a:cubicBezTo>
                  <a:pt x="357276" y="653918"/>
                  <a:pt x="147833" y="558725"/>
                  <a:pt x="0" y="595879"/>
                </a:cubicBezTo>
                <a:cubicBezTo>
                  <a:pt x="-18479" y="313109"/>
                  <a:pt x="19970" y="271869"/>
                  <a:pt x="0" y="0"/>
                </a:cubicBezTo>
                <a:close/>
              </a:path>
              <a:path w="1548969" h="595879"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90787" y="293183"/>
                  <a:pt x="1520555" y="341960"/>
                  <a:pt x="1548968" y="595879"/>
                </a:cubicBezTo>
                <a:cubicBezTo>
                  <a:pt x="1335580" y="623468"/>
                  <a:pt x="1263612" y="562809"/>
                  <a:pt x="1048135" y="595879"/>
                </a:cubicBezTo>
                <a:cubicBezTo>
                  <a:pt x="832658" y="628949"/>
                  <a:pt x="698679" y="571827"/>
                  <a:pt x="531812" y="595879"/>
                </a:cubicBezTo>
                <a:cubicBezTo>
                  <a:pt x="364945" y="619931"/>
                  <a:pt x="221289" y="584040"/>
                  <a:pt x="0" y="595879"/>
                </a:cubicBezTo>
                <a:cubicBezTo>
                  <a:pt x="-34827" y="391670"/>
                  <a:pt x="69993" y="19330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a:t>
            </a:r>
            <a:r>
              <a:rPr lang="en-GB" sz="2500" b="1" dirty="0" err="1">
                <a:solidFill>
                  <a:srgbClr val="002060"/>
                </a:solidFill>
                <a:latin typeface="Century Gothic" panose="020B0502020202020204" pitchFamily="34" charset="0"/>
                <a:ea typeface="Montserrat"/>
                <a:cs typeface="Montserrat"/>
                <a:sym typeface="Montserrat"/>
              </a:rPr>
              <a:t>el</a:t>
            </a:r>
            <a:endParaRPr sz="2500" b="1" dirty="0">
              <a:solidFill>
                <a:srgbClr val="002060"/>
              </a:solidFill>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5827434" y="4454319"/>
            <a:ext cx="1548969" cy="595879"/>
          </a:xfrm>
          <a:custGeom>
            <a:avLst/>
            <a:gdLst>
              <a:gd name="connsiteX0" fmla="*/ 0 w 1548969"/>
              <a:gd name="connsiteY0" fmla="*/ 0 h 595879"/>
              <a:gd name="connsiteX1" fmla="*/ 531812 w 1548969"/>
              <a:gd name="connsiteY1" fmla="*/ 0 h 595879"/>
              <a:gd name="connsiteX2" fmla="*/ 1032645 w 1548969"/>
              <a:gd name="connsiteY2" fmla="*/ 0 h 595879"/>
              <a:gd name="connsiteX3" fmla="*/ 1548968 w 1548969"/>
              <a:gd name="connsiteY3" fmla="*/ 0 h 595879"/>
              <a:gd name="connsiteX4" fmla="*/ 1548968 w 1548969"/>
              <a:gd name="connsiteY4" fmla="*/ 595879 h 595879"/>
              <a:gd name="connsiteX5" fmla="*/ 1001666 w 1548969"/>
              <a:gd name="connsiteY5" fmla="*/ 595879 h 595879"/>
              <a:gd name="connsiteX6" fmla="*/ 516323 w 1548969"/>
              <a:gd name="connsiteY6" fmla="*/ 595879 h 595879"/>
              <a:gd name="connsiteX7" fmla="*/ 0 w 1548969"/>
              <a:gd name="connsiteY7" fmla="*/ 595879 h 595879"/>
              <a:gd name="connsiteX8" fmla="*/ 0 w 1548969"/>
              <a:gd name="connsiteY8" fmla="*/ 0 h 59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9" fill="none" extrusionOk="0">
                <a:moveTo>
                  <a:pt x="0" y="0"/>
                </a:moveTo>
                <a:cubicBezTo>
                  <a:pt x="171565" y="-33755"/>
                  <a:pt x="334827" y="26954"/>
                  <a:pt x="531812" y="0"/>
                </a:cubicBezTo>
                <a:cubicBezTo>
                  <a:pt x="728797" y="-26954"/>
                  <a:pt x="927162" y="6261"/>
                  <a:pt x="1032645" y="0"/>
                </a:cubicBezTo>
                <a:cubicBezTo>
                  <a:pt x="1138128" y="-6261"/>
                  <a:pt x="1315071" y="9764"/>
                  <a:pt x="1548968" y="0"/>
                </a:cubicBezTo>
                <a:cubicBezTo>
                  <a:pt x="1567009" y="170843"/>
                  <a:pt x="1498167" y="461962"/>
                  <a:pt x="1548968" y="595879"/>
                </a:cubicBezTo>
                <a:cubicBezTo>
                  <a:pt x="1355244" y="627509"/>
                  <a:pt x="1123304" y="565831"/>
                  <a:pt x="1001666" y="595879"/>
                </a:cubicBezTo>
                <a:cubicBezTo>
                  <a:pt x="880028" y="625927"/>
                  <a:pt x="697303" y="547179"/>
                  <a:pt x="516323" y="595879"/>
                </a:cubicBezTo>
                <a:cubicBezTo>
                  <a:pt x="335343" y="644579"/>
                  <a:pt x="219390" y="547688"/>
                  <a:pt x="0" y="595879"/>
                </a:cubicBezTo>
                <a:cubicBezTo>
                  <a:pt x="-21103" y="364378"/>
                  <a:pt x="24377" y="248672"/>
                  <a:pt x="0" y="0"/>
                </a:cubicBezTo>
                <a:close/>
              </a:path>
              <a:path w="1548969" h="595879"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99902" y="165547"/>
                  <a:pt x="1529519" y="424677"/>
                  <a:pt x="1548968" y="595879"/>
                </a:cubicBezTo>
                <a:cubicBezTo>
                  <a:pt x="1291715" y="648983"/>
                  <a:pt x="1260716" y="571738"/>
                  <a:pt x="1032645" y="595879"/>
                </a:cubicBezTo>
                <a:cubicBezTo>
                  <a:pt x="804574" y="620020"/>
                  <a:pt x="721926" y="576948"/>
                  <a:pt x="500833" y="595879"/>
                </a:cubicBezTo>
                <a:cubicBezTo>
                  <a:pt x="279740" y="614810"/>
                  <a:pt x="212930" y="586760"/>
                  <a:pt x="0" y="595879"/>
                </a:cubicBezTo>
                <a:cubicBezTo>
                  <a:pt x="-62599" y="375228"/>
                  <a:pt x="17114" y="1232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400" b="1" dirty="0">
                <a:solidFill>
                  <a:srgbClr val="002060"/>
                </a:solidFill>
                <a:latin typeface="Century Gothic" panose="020B0502020202020204" pitchFamily="34" charset="0"/>
                <a:ea typeface="Montserrat"/>
                <a:cs typeface="Montserrat"/>
                <a:sym typeface="Montserrat"/>
              </a:rPr>
              <a:t>a la</a:t>
            </a:r>
            <a:endParaRPr sz="2400" b="1" dirty="0">
              <a:solidFill>
                <a:srgbClr val="002060"/>
              </a:solidFill>
              <a:latin typeface="Century Gothic" panose="020B0502020202020204" pitchFamily="34" charset="0"/>
              <a:ea typeface="Montserrat"/>
              <a:cs typeface="Montserrat"/>
              <a:sym typeface="Montserrat"/>
            </a:endParaRPr>
          </a:p>
        </p:txBody>
      </p:sp>
      <p:sp>
        <p:nvSpPr>
          <p:cNvPr id="58" name="Google Shape;470;p55">
            <a:extLst>
              <a:ext uri="{FF2B5EF4-FFF2-40B4-BE49-F238E27FC236}">
                <a16:creationId xmlns:a16="http://schemas.microsoft.com/office/drawing/2014/main" id="{3E4AE32D-E9D1-472A-A2E4-5BDBBD8B7233}"/>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59" name="Google Shape;471;p55">
            <a:extLst>
              <a:ext uri="{FF2B5EF4-FFF2-40B4-BE49-F238E27FC236}">
                <a16:creationId xmlns:a16="http://schemas.microsoft.com/office/drawing/2014/main" id="{8CCBA2D8-B8AA-4608-89D0-AB4F2CEB3FEA}"/>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60" name="Google Shape;472;p55">
            <a:extLst>
              <a:ext uri="{FF2B5EF4-FFF2-40B4-BE49-F238E27FC236}">
                <a16:creationId xmlns:a16="http://schemas.microsoft.com/office/drawing/2014/main" id="{DB402823-61A6-4AFD-8910-C163B0C6D5D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r>
              <a:rPr lang="en-GB" sz="3600" b="1" dirty="0">
                <a:solidFill>
                  <a:srgbClr val="F03C78"/>
                </a:solidFill>
                <a:latin typeface="Modern Love" panose="04090805081005020601" pitchFamily="82" charset="0"/>
                <a:ea typeface="Montserrat"/>
                <a:cs typeface="Montserrat"/>
                <a:sym typeface="Montserrat"/>
              </a:rPr>
              <a:t>1</a:t>
            </a:r>
            <a:endParaRPr sz="3600" b="1" dirty="0">
              <a:solidFill>
                <a:srgbClr val="F03C78"/>
              </a:solidFill>
              <a:latin typeface="Modern Love" panose="04090805081005020601" pitchFamily="82" charset="0"/>
              <a:ea typeface="Montserrat"/>
              <a:cs typeface="Montserrat"/>
              <a:sym typeface="Montserrat"/>
            </a:endParaRPr>
          </a:p>
          <a:p>
            <a:endParaRPr sz="2800" b="1" dirty="0">
              <a:solidFill>
                <a:srgbClr val="F03C78"/>
              </a:solidFill>
              <a:latin typeface="Modern Love" panose="04090805081005020601" pitchFamily="82" charset="0"/>
              <a:ea typeface="Montserrat"/>
              <a:cs typeface="Montserrat"/>
              <a:sym typeface="Montserrat"/>
            </a:endParaRPr>
          </a:p>
        </p:txBody>
      </p:sp>
      <p:sp>
        <p:nvSpPr>
          <p:cNvPr id="61" name="Google Shape;473;p55">
            <a:extLst>
              <a:ext uri="{FF2B5EF4-FFF2-40B4-BE49-F238E27FC236}">
                <a16:creationId xmlns:a16="http://schemas.microsoft.com/office/drawing/2014/main" id="{26CE1D00-FEC5-4F20-9E93-B97B08EB7D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62" name="Google Shape;474;p55">
            <a:extLst>
              <a:ext uri="{FF2B5EF4-FFF2-40B4-BE49-F238E27FC236}">
                <a16:creationId xmlns:a16="http://schemas.microsoft.com/office/drawing/2014/main" id="{377A7F68-0B9B-4E41-90B9-98E29EA7F0CE}"/>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pic>
        <p:nvPicPr>
          <p:cNvPr id="63" name="Picture 62" descr="A picture containing text, toy, doll&#10;&#10;Description automatically generated">
            <a:extLst>
              <a:ext uri="{FF2B5EF4-FFF2-40B4-BE49-F238E27FC236}">
                <a16:creationId xmlns:a16="http://schemas.microsoft.com/office/drawing/2014/main" id="{AF1233A0-2A46-4187-8BCC-B5FF319E4594}"/>
              </a:ext>
            </a:extLst>
          </p:cNvPr>
          <p:cNvPicPr>
            <a:picLocks noChangeAspect="1"/>
          </p:cNvPicPr>
          <p:nvPr/>
        </p:nvPicPr>
        <p:blipFill>
          <a:blip r:embed="rId9"/>
          <a:stretch>
            <a:fillRect/>
          </a:stretch>
        </p:blipFill>
        <p:spPr>
          <a:xfrm>
            <a:off x="9125338" y="294626"/>
            <a:ext cx="843791" cy="1371162"/>
          </a:xfrm>
          <a:prstGeom prst="rect">
            <a:avLst/>
          </a:prstGeom>
        </p:spPr>
      </p:pic>
      <p:sp>
        <p:nvSpPr>
          <p:cNvPr id="64" name="Google Shape;695;p62">
            <a:extLst>
              <a:ext uri="{FF2B5EF4-FFF2-40B4-BE49-F238E27FC236}">
                <a16:creationId xmlns:a16="http://schemas.microsoft.com/office/drawing/2014/main" id="{CB190DEA-12D8-4DA7-9D79-A3EAAB3B7005}"/>
              </a:ext>
            </a:extLst>
          </p:cNvPr>
          <p:cNvSpPr/>
          <p:nvPr/>
        </p:nvSpPr>
        <p:spPr>
          <a:xfrm>
            <a:off x="8742156" y="3057408"/>
            <a:ext cx="1548969" cy="595878"/>
          </a:xfrm>
          <a:custGeom>
            <a:avLst/>
            <a:gdLst>
              <a:gd name="connsiteX0" fmla="*/ 0 w 1548969"/>
              <a:gd name="connsiteY0" fmla="*/ 0 h 595878"/>
              <a:gd name="connsiteX1" fmla="*/ 531812 w 1548969"/>
              <a:gd name="connsiteY1" fmla="*/ 0 h 595878"/>
              <a:gd name="connsiteX2" fmla="*/ 1032645 w 1548969"/>
              <a:gd name="connsiteY2" fmla="*/ 0 h 595878"/>
              <a:gd name="connsiteX3" fmla="*/ 1548968 w 1548969"/>
              <a:gd name="connsiteY3" fmla="*/ 0 h 595878"/>
              <a:gd name="connsiteX4" fmla="*/ 1548968 w 1548969"/>
              <a:gd name="connsiteY4" fmla="*/ 595878 h 595878"/>
              <a:gd name="connsiteX5" fmla="*/ 1079114 w 1548969"/>
              <a:gd name="connsiteY5" fmla="*/ 595878 h 595878"/>
              <a:gd name="connsiteX6" fmla="*/ 593771 w 1548969"/>
              <a:gd name="connsiteY6" fmla="*/ 595878 h 595878"/>
              <a:gd name="connsiteX7" fmla="*/ 0 w 1548969"/>
              <a:gd name="connsiteY7" fmla="*/ 595878 h 595878"/>
              <a:gd name="connsiteX8" fmla="*/ 0 w 1548969"/>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8" fill="none" extrusionOk="0">
                <a:moveTo>
                  <a:pt x="0" y="0"/>
                </a:moveTo>
                <a:cubicBezTo>
                  <a:pt x="109507" y="-734"/>
                  <a:pt x="414304" y="62381"/>
                  <a:pt x="531812" y="0"/>
                </a:cubicBezTo>
                <a:cubicBezTo>
                  <a:pt x="649320" y="-62381"/>
                  <a:pt x="857717" y="17669"/>
                  <a:pt x="1032645" y="0"/>
                </a:cubicBezTo>
                <a:cubicBezTo>
                  <a:pt x="1207573" y="-17669"/>
                  <a:pt x="1390756" y="28720"/>
                  <a:pt x="1548968" y="0"/>
                </a:cubicBezTo>
                <a:cubicBezTo>
                  <a:pt x="1607034" y="296735"/>
                  <a:pt x="1515506" y="424657"/>
                  <a:pt x="1548968" y="595878"/>
                </a:cubicBezTo>
                <a:cubicBezTo>
                  <a:pt x="1424532" y="645865"/>
                  <a:pt x="1210815" y="551330"/>
                  <a:pt x="1079114" y="595878"/>
                </a:cubicBezTo>
                <a:cubicBezTo>
                  <a:pt x="947413" y="640426"/>
                  <a:pt x="704798" y="547494"/>
                  <a:pt x="593771" y="595878"/>
                </a:cubicBezTo>
                <a:cubicBezTo>
                  <a:pt x="482744" y="644262"/>
                  <a:pt x="246196" y="536389"/>
                  <a:pt x="0" y="595878"/>
                </a:cubicBezTo>
                <a:cubicBezTo>
                  <a:pt x="-34882" y="394589"/>
                  <a:pt x="5603" y="122987"/>
                  <a:pt x="0" y="0"/>
                </a:cubicBezTo>
                <a:close/>
              </a:path>
              <a:path w="1548969" h="595878"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81268" y="270055"/>
                  <a:pt x="1483072" y="397301"/>
                  <a:pt x="1548968" y="595878"/>
                </a:cubicBezTo>
                <a:cubicBezTo>
                  <a:pt x="1348944" y="645238"/>
                  <a:pt x="1221916" y="583676"/>
                  <a:pt x="1032645" y="595878"/>
                </a:cubicBezTo>
                <a:cubicBezTo>
                  <a:pt x="843374" y="608080"/>
                  <a:pt x="651640" y="567745"/>
                  <a:pt x="516323" y="595878"/>
                </a:cubicBezTo>
                <a:cubicBezTo>
                  <a:pt x="381006" y="624011"/>
                  <a:pt x="207116" y="590951"/>
                  <a:pt x="0" y="595878"/>
                </a:cubicBezTo>
                <a:cubicBezTo>
                  <a:pt x="-9" y="431304"/>
                  <a:pt x="38950" y="27510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de</a:t>
            </a:r>
            <a:endParaRPr sz="2500" b="1" dirty="0">
              <a:solidFill>
                <a:srgbClr val="002060"/>
              </a:solidFill>
              <a:latin typeface="Century Gothic" panose="020B0502020202020204" pitchFamily="34" charset="0"/>
              <a:ea typeface="Montserrat"/>
              <a:cs typeface="Montserrat"/>
              <a:sym typeface="Montserrat"/>
            </a:endParaRPr>
          </a:p>
        </p:txBody>
      </p:sp>
      <p:sp>
        <p:nvSpPr>
          <p:cNvPr id="65" name="Google Shape;697;p62">
            <a:extLst>
              <a:ext uri="{FF2B5EF4-FFF2-40B4-BE49-F238E27FC236}">
                <a16:creationId xmlns:a16="http://schemas.microsoft.com/office/drawing/2014/main" id="{69BFEE31-CE2F-4BF2-AFF2-DD1684B4E0E7}"/>
              </a:ext>
            </a:extLst>
          </p:cNvPr>
          <p:cNvSpPr/>
          <p:nvPr/>
        </p:nvSpPr>
        <p:spPr>
          <a:xfrm>
            <a:off x="5445406" y="3072895"/>
            <a:ext cx="1548969" cy="595878"/>
          </a:xfrm>
          <a:custGeom>
            <a:avLst/>
            <a:gdLst>
              <a:gd name="connsiteX0" fmla="*/ 0 w 1548969"/>
              <a:gd name="connsiteY0" fmla="*/ 0 h 595878"/>
              <a:gd name="connsiteX1" fmla="*/ 531812 w 1548969"/>
              <a:gd name="connsiteY1" fmla="*/ 0 h 595878"/>
              <a:gd name="connsiteX2" fmla="*/ 1063625 w 1548969"/>
              <a:gd name="connsiteY2" fmla="*/ 0 h 595878"/>
              <a:gd name="connsiteX3" fmla="*/ 1548968 w 1548969"/>
              <a:gd name="connsiteY3" fmla="*/ 0 h 595878"/>
              <a:gd name="connsiteX4" fmla="*/ 1548968 w 1548969"/>
              <a:gd name="connsiteY4" fmla="*/ 595878 h 595878"/>
              <a:gd name="connsiteX5" fmla="*/ 1048135 w 1548969"/>
              <a:gd name="connsiteY5" fmla="*/ 595878 h 595878"/>
              <a:gd name="connsiteX6" fmla="*/ 562792 w 1548969"/>
              <a:gd name="connsiteY6" fmla="*/ 595878 h 595878"/>
              <a:gd name="connsiteX7" fmla="*/ 0 w 1548969"/>
              <a:gd name="connsiteY7" fmla="*/ 595878 h 595878"/>
              <a:gd name="connsiteX8" fmla="*/ 0 w 1548969"/>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8" fill="none" extrusionOk="0">
                <a:moveTo>
                  <a:pt x="0" y="0"/>
                </a:moveTo>
                <a:cubicBezTo>
                  <a:pt x="167141" y="-27949"/>
                  <a:pt x="308368" y="477"/>
                  <a:pt x="531812" y="0"/>
                </a:cubicBezTo>
                <a:cubicBezTo>
                  <a:pt x="755256" y="-477"/>
                  <a:pt x="951283" y="6588"/>
                  <a:pt x="1063625" y="0"/>
                </a:cubicBezTo>
                <a:cubicBezTo>
                  <a:pt x="1175967" y="-6588"/>
                  <a:pt x="1446822" y="49981"/>
                  <a:pt x="1548968" y="0"/>
                </a:cubicBezTo>
                <a:cubicBezTo>
                  <a:pt x="1571446" y="273447"/>
                  <a:pt x="1537953" y="298431"/>
                  <a:pt x="1548968" y="595878"/>
                </a:cubicBezTo>
                <a:cubicBezTo>
                  <a:pt x="1358317" y="620569"/>
                  <a:pt x="1208150" y="556072"/>
                  <a:pt x="1048135" y="595878"/>
                </a:cubicBezTo>
                <a:cubicBezTo>
                  <a:pt x="888120" y="635684"/>
                  <a:pt x="674328" y="542107"/>
                  <a:pt x="562792" y="595878"/>
                </a:cubicBezTo>
                <a:cubicBezTo>
                  <a:pt x="451256" y="649649"/>
                  <a:pt x="152550" y="590162"/>
                  <a:pt x="0" y="595878"/>
                </a:cubicBezTo>
                <a:cubicBezTo>
                  <a:pt x="-69556" y="374185"/>
                  <a:pt x="25107" y="210868"/>
                  <a:pt x="0" y="0"/>
                </a:cubicBezTo>
                <a:close/>
              </a:path>
              <a:path w="1548969" h="595878"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61109" y="296027"/>
                  <a:pt x="1531305" y="338323"/>
                  <a:pt x="1548968" y="595878"/>
                </a:cubicBezTo>
                <a:cubicBezTo>
                  <a:pt x="1280499" y="644312"/>
                  <a:pt x="1145822" y="563281"/>
                  <a:pt x="1001666" y="595878"/>
                </a:cubicBezTo>
                <a:cubicBezTo>
                  <a:pt x="857510" y="628475"/>
                  <a:pt x="673530" y="551461"/>
                  <a:pt x="454364" y="595878"/>
                </a:cubicBezTo>
                <a:cubicBezTo>
                  <a:pt x="235198" y="640295"/>
                  <a:pt x="132555" y="559661"/>
                  <a:pt x="0" y="595878"/>
                </a:cubicBezTo>
                <a:cubicBezTo>
                  <a:pt x="-71340" y="427901"/>
                  <a:pt x="11484" y="1971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con</a:t>
            </a:r>
            <a:endParaRPr sz="2500" b="1" dirty="0">
              <a:solidFill>
                <a:srgbClr val="002060"/>
              </a:solidFill>
              <a:latin typeface="Century Gothic" panose="020B0502020202020204" pitchFamily="34" charset="0"/>
              <a:ea typeface="Montserrat"/>
              <a:cs typeface="Montserrat"/>
              <a:sym typeface="Montserrat"/>
            </a:endParaRPr>
          </a:p>
        </p:txBody>
      </p:sp>
      <p:sp>
        <p:nvSpPr>
          <p:cNvPr id="66" name="Google Shape;698;p62">
            <a:extLst>
              <a:ext uri="{FF2B5EF4-FFF2-40B4-BE49-F238E27FC236}">
                <a16:creationId xmlns:a16="http://schemas.microsoft.com/office/drawing/2014/main" id="{464910B4-9420-420A-9ABB-78D2F45657AC}"/>
              </a:ext>
            </a:extLst>
          </p:cNvPr>
          <p:cNvSpPr/>
          <p:nvPr/>
        </p:nvSpPr>
        <p:spPr>
          <a:xfrm>
            <a:off x="7105887" y="3072895"/>
            <a:ext cx="1548969" cy="595878"/>
          </a:xfrm>
          <a:custGeom>
            <a:avLst/>
            <a:gdLst>
              <a:gd name="connsiteX0" fmla="*/ 0 w 1548969"/>
              <a:gd name="connsiteY0" fmla="*/ 0 h 595878"/>
              <a:gd name="connsiteX1" fmla="*/ 516323 w 1548969"/>
              <a:gd name="connsiteY1" fmla="*/ 0 h 595878"/>
              <a:gd name="connsiteX2" fmla="*/ 1001666 w 1548969"/>
              <a:gd name="connsiteY2" fmla="*/ 0 h 595878"/>
              <a:gd name="connsiteX3" fmla="*/ 1548968 w 1548969"/>
              <a:gd name="connsiteY3" fmla="*/ 0 h 595878"/>
              <a:gd name="connsiteX4" fmla="*/ 1548968 w 1548969"/>
              <a:gd name="connsiteY4" fmla="*/ 595878 h 595878"/>
              <a:gd name="connsiteX5" fmla="*/ 1001666 w 1548969"/>
              <a:gd name="connsiteY5" fmla="*/ 595878 h 595878"/>
              <a:gd name="connsiteX6" fmla="*/ 454364 w 1548969"/>
              <a:gd name="connsiteY6" fmla="*/ 595878 h 595878"/>
              <a:gd name="connsiteX7" fmla="*/ 0 w 1548969"/>
              <a:gd name="connsiteY7" fmla="*/ 595878 h 595878"/>
              <a:gd name="connsiteX8" fmla="*/ 0 w 1548969"/>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8" fill="none" extrusionOk="0">
                <a:moveTo>
                  <a:pt x="0" y="0"/>
                </a:moveTo>
                <a:cubicBezTo>
                  <a:pt x="243911" y="-10"/>
                  <a:pt x="337686" y="35324"/>
                  <a:pt x="516323" y="0"/>
                </a:cubicBezTo>
                <a:cubicBezTo>
                  <a:pt x="694960" y="-35324"/>
                  <a:pt x="851612" y="29846"/>
                  <a:pt x="1001666" y="0"/>
                </a:cubicBezTo>
                <a:cubicBezTo>
                  <a:pt x="1151720" y="-29846"/>
                  <a:pt x="1430641" y="11509"/>
                  <a:pt x="1548968" y="0"/>
                </a:cubicBezTo>
                <a:cubicBezTo>
                  <a:pt x="1571730" y="145665"/>
                  <a:pt x="1542666" y="426024"/>
                  <a:pt x="1548968" y="595878"/>
                </a:cubicBezTo>
                <a:cubicBezTo>
                  <a:pt x="1336132" y="658731"/>
                  <a:pt x="1142576" y="576964"/>
                  <a:pt x="1001666" y="595878"/>
                </a:cubicBezTo>
                <a:cubicBezTo>
                  <a:pt x="860756" y="614792"/>
                  <a:pt x="720985" y="543186"/>
                  <a:pt x="454364" y="595878"/>
                </a:cubicBezTo>
                <a:cubicBezTo>
                  <a:pt x="187743" y="648570"/>
                  <a:pt x="160910" y="556948"/>
                  <a:pt x="0" y="595878"/>
                </a:cubicBezTo>
                <a:cubicBezTo>
                  <a:pt x="-37706" y="433175"/>
                  <a:pt x="47197" y="186216"/>
                  <a:pt x="0" y="0"/>
                </a:cubicBezTo>
                <a:close/>
              </a:path>
              <a:path w="1548969" h="595878"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84033" y="234106"/>
                  <a:pt x="1538288" y="474774"/>
                  <a:pt x="1548968" y="595878"/>
                </a:cubicBezTo>
                <a:cubicBezTo>
                  <a:pt x="1403595" y="610163"/>
                  <a:pt x="1255097" y="551151"/>
                  <a:pt x="1032645" y="595878"/>
                </a:cubicBezTo>
                <a:cubicBezTo>
                  <a:pt x="810193" y="640605"/>
                  <a:pt x="642907" y="560231"/>
                  <a:pt x="531812" y="595878"/>
                </a:cubicBezTo>
                <a:cubicBezTo>
                  <a:pt x="420717" y="631525"/>
                  <a:pt x="191969" y="586179"/>
                  <a:pt x="0" y="595878"/>
                </a:cubicBezTo>
                <a:cubicBezTo>
                  <a:pt x="-63971" y="352039"/>
                  <a:pt x="5834" y="235224"/>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por</a:t>
            </a:r>
            <a:endParaRPr sz="2500" b="1" dirty="0">
              <a:solidFill>
                <a:srgbClr val="002060"/>
              </a:solidFill>
              <a:latin typeface="Century Gothic" panose="020B0502020202020204" pitchFamily="34" charset="0"/>
              <a:ea typeface="Montserrat"/>
              <a:cs typeface="Montserrat"/>
              <a:sym typeface="Montserrat"/>
            </a:endParaRPr>
          </a:p>
        </p:txBody>
      </p:sp>
      <p:sp>
        <p:nvSpPr>
          <p:cNvPr id="67" name="TextBox 66">
            <a:extLst>
              <a:ext uri="{FF2B5EF4-FFF2-40B4-BE49-F238E27FC236}">
                <a16:creationId xmlns:a16="http://schemas.microsoft.com/office/drawing/2014/main" id="{F822B1E7-68D4-42E2-A196-1CEAD0069C4B}"/>
              </a:ext>
            </a:extLst>
          </p:cNvPr>
          <p:cNvSpPr txBox="1"/>
          <p:nvPr/>
        </p:nvSpPr>
        <p:spPr>
          <a:xfrm>
            <a:off x="2810750" y="502560"/>
            <a:ext cx="2460930"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Traduce 🗣</a:t>
            </a:r>
          </a:p>
        </p:txBody>
      </p:sp>
      <p:sp>
        <p:nvSpPr>
          <p:cNvPr id="44" name="Google Shape;698;p62">
            <a:extLst>
              <a:ext uri="{FF2B5EF4-FFF2-40B4-BE49-F238E27FC236}">
                <a16:creationId xmlns:a16="http://schemas.microsoft.com/office/drawing/2014/main" id="{5222B90B-0CF5-42E5-8A4B-670B53688209}"/>
              </a:ext>
            </a:extLst>
          </p:cNvPr>
          <p:cNvSpPr/>
          <p:nvPr/>
        </p:nvSpPr>
        <p:spPr>
          <a:xfrm>
            <a:off x="6359840" y="5173141"/>
            <a:ext cx="1548969" cy="650531"/>
          </a:xfrm>
          <a:custGeom>
            <a:avLst/>
            <a:gdLst>
              <a:gd name="connsiteX0" fmla="*/ 0 w 1548969"/>
              <a:gd name="connsiteY0" fmla="*/ 0 h 650531"/>
              <a:gd name="connsiteX1" fmla="*/ 469854 w 1548969"/>
              <a:gd name="connsiteY1" fmla="*/ 0 h 650531"/>
              <a:gd name="connsiteX2" fmla="*/ 1001666 w 1548969"/>
              <a:gd name="connsiteY2" fmla="*/ 0 h 650531"/>
              <a:gd name="connsiteX3" fmla="*/ 1548968 w 1548969"/>
              <a:gd name="connsiteY3" fmla="*/ 0 h 650531"/>
              <a:gd name="connsiteX4" fmla="*/ 1548968 w 1548969"/>
              <a:gd name="connsiteY4" fmla="*/ 318760 h 650531"/>
              <a:gd name="connsiteX5" fmla="*/ 1548968 w 1548969"/>
              <a:gd name="connsiteY5" fmla="*/ 650531 h 650531"/>
              <a:gd name="connsiteX6" fmla="*/ 1032645 w 1548969"/>
              <a:gd name="connsiteY6" fmla="*/ 650531 h 650531"/>
              <a:gd name="connsiteX7" fmla="*/ 516323 w 1548969"/>
              <a:gd name="connsiteY7" fmla="*/ 650531 h 650531"/>
              <a:gd name="connsiteX8" fmla="*/ 0 w 1548969"/>
              <a:gd name="connsiteY8" fmla="*/ 650531 h 650531"/>
              <a:gd name="connsiteX9" fmla="*/ 0 w 1548969"/>
              <a:gd name="connsiteY9" fmla="*/ 338276 h 650531"/>
              <a:gd name="connsiteX10" fmla="*/ 0 w 1548969"/>
              <a:gd name="connsiteY10" fmla="*/ 0 h 65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50531"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84010" y="142226"/>
                  <a:pt x="1540041" y="233608"/>
                  <a:pt x="1548968" y="318760"/>
                </a:cubicBezTo>
                <a:cubicBezTo>
                  <a:pt x="1557895" y="403912"/>
                  <a:pt x="1521282" y="542042"/>
                  <a:pt x="1548968" y="650531"/>
                </a:cubicBezTo>
                <a:cubicBezTo>
                  <a:pt x="1367386" y="658004"/>
                  <a:pt x="1264531" y="631662"/>
                  <a:pt x="1032645" y="650531"/>
                </a:cubicBezTo>
                <a:cubicBezTo>
                  <a:pt x="800759" y="669400"/>
                  <a:pt x="739692" y="599892"/>
                  <a:pt x="516323" y="650531"/>
                </a:cubicBezTo>
                <a:cubicBezTo>
                  <a:pt x="292954" y="701170"/>
                  <a:pt x="250454" y="641713"/>
                  <a:pt x="0" y="650531"/>
                </a:cubicBezTo>
                <a:cubicBezTo>
                  <a:pt x="-7629" y="570768"/>
                  <a:pt x="7077" y="489346"/>
                  <a:pt x="0" y="338276"/>
                </a:cubicBezTo>
                <a:cubicBezTo>
                  <a:pt x="-7077" y="187206"/>
                  <a:pt x="34194" y="95555"/>
                  <a:pt x="0" y="0"/>
                </a:cubicBezTo>
                <a:close/>
              </a:path>
              <a:path w="1548969" h="650531"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84725" y="84168"/>
                  <a:pt x="1513538" y="236202"/>
                  <a:pt x="1548968" y="318760"/>
                </a:cubicBezTo>
                <a:cubicBezTo>
                  <a:pt x="1584398" y="401318"/>
                  <a:pt x="1537949" y="532037"/>
                  <a:pt x="1548968" y="650531"/>
                </a:cubicBezTo>
                <a:cubicBezTo>
                  <a:pt x="1304781" y="653527"/>
                  <a:pt x="1147600" y="624681"/>
                  <a:pt x="1032645" y="650531"/>
                </a:cubicBezTo>
                <a:cubicBezTo>
                  <a:pt x="917690" y="676381"/>
                  <a:pt x="682447" y="611908"/>
                  <a:pt x="562792" y="650531"/>
                </a:cubicBezTo>
                <a:cubicBezTo>
                  <a:pt x="443137" y="689154"/>
                  <a:pt x="136578" y="645562"/>
                  <a:pt x="0" y="650531"/>
                </a:cubicBezTo>
                <a:cubicBezTo>
                  <a:pt x="-8165" y="551629"/>
                  <a:pt x="10880" y="479696"/>
                  <a:pt x="0" y="318760"/>
                </a:cubicBezTo>
                <a:cubicBezTo>
                  <a:pt x="-10880" y="157824"/>
                  <a:pt x="8576" y="8612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estoy</a:t>
            </a:r>
            <a:endParaRPr sz="2500" b="1" dirty="0">
              <a:solidFill>
                <a:srgbClr val="002060"/>
              </a:solidFill>
              <a:latin typeface="Century Gothic" panose="020B0502020202020204" pitchFamily="34" charset="0"/>
              <a:ea typeface="Montserrat"/>
              <a:cs typeface="Montserrat"/>
              <a:sym typeface="Montserrat"/>
            </a:endParaRPr>
          </a:p>
        </p:txBody>
      </p:sp>
      <p:sp>
        <p:nvSpPr>
          <p:cNvPr id="49" name="Google Shape;695;p62">
            <a:extLst>
              <a:ext uri="{FF2B5EF4-FFF2-40B4-BE49-F238E27FC236}">
                <a16:creationId xmlns:a16="http://schemas.microsoft.com/office/drawing/2014/main" id="{2346E382-A68B-4505-BC01-6E919E82961B}"/>
              </a:ext>
            </a:extLst>
          </p:cNvPr>
          <p:cNvSpPr/>
          <p:nvPr/>
        </p:nvSpPr>
        <p:spPr>
          <a:xfrm>
            <a:off x="6766168" y="2386774"/>
            <a:ext cx="2225821" cy="595878"/>
          </a:xfrm>
          <a:custGeom>
            <a:avLst/>
            <a:gdLst>
              <a:gd name="connsiteX0" fmla="*/ 0 w 2225821"/>
              <a:gd name="connsiteY0" fmla="*/ 0 h 595878"/>
              <a:gd name="connsiteX1" fmla="*/ 578713 w 2225821"/>
              <a:gd name="connsiteY1" fmla="*/ 0 h 595878"/>
              <a:gd name="connsiteX2" fmla="*/ 1112911 w 2225821"/>
              <a:gd name="connsiteY2" fmla="*/ 0 h 595878"/>
              <a:gd name="connsiteX3" fmla="*/ 1691624 w 2225821"/>
              <a:gd name="connsiteY3" fmla="*/ 0 h 595878"/>
              <a:gd name="connsiteX4" fmla="*/ 2225821 w 2225821"/>
              <a:gd name="connsiteY4" fmla="*/ 0 h 595878"/>
              <a:gd name="connsiteX5" fmla="*/ 2225821 w 2225821"/>
              <a:gd name="connsiteY5" fmla="*/ 595878 h 595878"/>
              <a:gd name="connsiteX6" fmla="*/ 1691624 w 2225821"/>
              <a:gd name="connsiteY6" fmla="*/ 595878 h 595878"/>
              <a:gd name="connsiteX7" fmla="*/ 1179685 w 2225821"/>
              <a:gd name="connsiteY7" fmla="*/ 595878 h 595878"/>
              <a:gd name="connsiteX8" fmla="*/ 578713 w 2225821"/>
              <a:gd name="connsiteY8" fmla="*/ 595878 h 595878"/>
              <a:gd name="connsiteX9" fmla="*/ 0 w 2225821"/>
              <a:gd name="connsiteY9" fmla="*/ 595878 h 595878"/>
              <a:gd name="connsiteX10" fmla="*/ 0 w 2225821"/>
              <a:gd name="connsiteY10"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5821" h="595878" fill="none" extrusionOk="0">
                <a:moveTo>
                  <a:pt x="0" y="0"/>
                </a:moveTo>
                <a:cubicBezTo>
                  <a:pt x="192897" y="-51665"/>
                  <a:pt x="319706" y="13064"/>
                  <a:pt x="578713" y="0"/>
                </a:cubicBezTo>
                <a:cubicBezTo>
                  <a:pt x="837720" y="-13064"/>
                  <a:pt x="967404" y="24256"/>
                  <a:pt x="1112911" y="0"/>
                </a:cubicBezTo>
                <a:cubicBezTo>
                  <a:pt x="1258418" y="-24256"/>
                  <a:pt x="1500659" y="53148"/>
                  <a:pt x="1691624" y="0"/>
                </a:cubicBezTo>
                <a:cubicBezTo>
                  <a:pt x="1882589" y="-53148"/>
                  <a:pt x="2105445" y="33708"/>
                  <a:pt x="2225821" y="0"/>
                </a:cubicBezTo>
                <a:cubicBezTo>
                  <a:pt x="2240372" y="144252"/>
                  <a:pt x="2195159" y="394303"/>
                  <a:pt x="2225821" y="595878"/>
                </a:cubicBezTo>
                <a:cubicBezTo>
                  <a:pt x="2087762" y="610936"/>
                  <a:pt x="1904972" y="557848"/>
                  <a:pt x="1691624" y="595878"/>
                </a:cubicBezTo>
                <a:cubicBezTo>
                  <a:pt x="1478276" y="633908"/>
                  <a:pt x="1401844" y="547728"/>
                  <a:pt x="1179685" y="595878"/>
                </a:cubicBezTo>
                <a:cubicBezTo>
                  <a:pt x="957526" y="644028"/>
                  <a:pt x="715069" y="542724"/>
                  <a:pt x="578713" y="595878"/>
                </a:cubicBezTo>
                <a:cubicBezTo>
                  <a:pt x="442357" y="649032"/>
                  <a:pt x="161584" y="572803"/>
                  <a:pt x="0" y="595878"/>
                </a:cubicBezTo>
                <a:cubicBezTo>
                  <a:pt x="-64233" y="310047"/>
                  <a:pt x="67841" y="131102"/>
                  <a:pt x="0" y="0"/>
                </a:cubicBezTo>
                <a:close/>
              </a:path>
              <a:path w="2225821" h="595878" stroke="0" extrusionOk="0">
                <a:moveTo>
                  <a:pt x="0" y="0"/>
                </a:moveTo>
                <a:cubicBezTo>
                  <a:pt x="254113" y="-39768"/>
                  <a:pt x="314821" y="59731"/>
                  <a:pt x="600972" y="0"/>
                </a:cubicBezTo>
                <a:cubicBezTo>
                  <a:pt x="887123" y="-59731"/>
                  <a:pt x="963091" y="47428"/>
                  <a:pt x="1157427" y="0"/>
                </a:cubicBezTo>
                <a:cubicBezTo>
                  <a:pt x="1351763" y="-47428"/>
                  <a:pt x="1466428" y="49363"/>
                  <a:pt x="1736140" y="0"/>
                </a:cubicBezTo>
                <a:cubicBezTo>
                  <a:pt x="2005852" y="-49363"/>
                  <a:pt x="2117871" y="43253"/>
                  <a:pt x="2225821" y="0"/>
                </a:cubicBezTo>
                <a:cubicBezTo>
                  <a:pt x="2233470" y="139612"/>
                  <a:pt x="2204472" y="370895"/>
                  <a:pt x="2225821" y="595878"/>
                </a:cubicBezTo>
                <a:cubicBezTo>
                  <a:pt x="1974756" y="638374"/>
                  <a:pt x="1819229" y="535372"/>
                  <a:pt x="1713882" y="595878"/>
                </a:cubicBezTo>
                <a:cubicBezTo>
                  <a:pt x="1608535" y="656384"/>
                  <a:pt x="1373872" y="527042"/>
                  <a:pt x="1135169" y="595878"/>
                </a:cubicBezTo>
                <a:cubicBezTo>
                  <a:pt x="896466" y="664714"/>
                  <a:pt x="680829" y="560480"/>
                  <a:pt x="534197" y="595878"/>
                </a:cubicBezTo>
                <a:cubicBezTo>
                  <a:pt x="387565" y="631276"/>
                  <a:pt x="225700" y="552701"/>
                  <a:pt x="0" y="595878"/>
                </a:cubicBezTo>
                <a:cubicBezTo>
                  <a:pt x="-26103" y="420720"/>
                  <a:pt x="10618" y="23434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Gaudí</a:t>
            </a:r>
            <a:endParaRPr sz="2500" b="1" dirty="0">
              <a:solidFill>
                <a:srgbClr val="002060"/>
              </a:solidFill>
              <a:latin typeface="Century Gothic" panose="020B0502020202020204" pitchFamily="34" charset="0"/>
              <a:ea typeface="Montserrat"/>
              <a:cs typeface="Montserrat"/>
              <a:sym typeface="Montserrat"/>
            </a:endParaRPr>
          </a:p>
        </p:txBody>
      </p:sp>
      <p:sp>
        <p:nvSpPr>
          <p:cNvPr id="41" name="Google Shape;695;p62">
            <a:extLst>
              <a:ext uri="{FF2B5EF4-FFF2-40B4-BE49-F238E27FC236}">
                <a16:creationId xmlns:a16="http://schemas.microsoft.com/office/drawing/2014/main" id="{295D01D0-745C-4069-8BB4-49D1DF796266}"/>
              </a:ext>
            </a:extLst>
          </p:cNvPr>
          <p:cNvSpPr/>
          <p:nvPr/>
        </p:nvSpPr>
        <p:spPr>
          <a:xfrm>
            <a:off x="7120446" y="5927783"/>
            <a:ext cx="1548969" cy="650531"/>
          </a:xfrm>
          <a:custGeom>
            <a:avLst/>
            <a:gdLst>
              <a:gd name="connsiteX0" fmla="*/ 0 w 1548969"/>
              <a:gd name="connsiteY0" fmla="*/ 0 h 650531"/>
              <a:gd name="connsiteX1" fmla="*/ 531812 w 1548969"/>
              <a:gd name="connsiteY1" fmla="*/ 0 h 650531"/>
              <a:gd name="connsiteX2" fmla="*/ 1032645 w 1548969"/>
              <a:gd name="connsiteY2" fmla="*/ 0 h 650531"/>
              <a:gd name="connsiteX3" fmla="*/ 1548968 w 1548969"/>
              <a:gd name="connsiteY3" fmla="*/ 0 h 650531"/>
              <a:gd name="connsiteX4" fmla="*/ 1548968 w 1548969"/>
              <a:gd name="connsiteY4" fmla="*/ 312255 h 650531"/>
              <a:gd name="connsiteX5" fmla="*/ 1548968 w 1548969"/>
              <a:gd name="connsiteY5" fmla="*/ 650531 h 650531"/>
              <a:gd name="connsiteX6" fmla="*/ 1048135 w 1548969"/>
              <a:gd name="connsiteY6" fmla="*/ 650531 h 650531"/>
              <a:gd name="connsiteX7" fmla="*/ 562792 w 1548969"/>
              <a:gd name="connsiteY7" fmla="*/ 650531 h 650531"/>
              <a:gd name="connsiteX8" fmla="*/ 0 w 1548969"/>
              <a:gd name="connsiteY8" fmla="*/ 650531 h 650531"/>
              <a:gd name="connsiteX9" fmla="*/ 0 w 1548969"/>
              <a:gd name="connsiteY9" fmla="*/ 344781 h 650531"/>
              <a:gd name="connsiteX10" fmla="*/ 0 w 1548969"/>
              <a:gd name="connsiteY10" fmla="*/ 0 h 65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50531"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75754" y="124139"/>
                  <a:pt x="1525083" y="192908"/>
                  <a:pt x="1548968" y="312255"/>
                </a:cubicBezTo>
                <a:cubicBezTo>
                  <a:pt x="1572853" y="431602"/>
                  <a:pt x="1544061" y="526488"/>
                  <a:pt x="1548968" y="650531"/>
                </a:cubicBezTo>
                <a:cubicBezTo>
                  <a:pt x="1390723" y="672651"/>
                  <a:pt x="1263437" y="610322"/>
                  <a:pt x="1048135" y="650531"/>
                </a:cubicBezTo>
                <a:cubicBezTo>
                  <a:pt x="832833" y="690740"/>
                  <a:pt x="722308" y="616588"/>
                  <a:pt x="562792" y="650531"/>
                </a:cubicBezTo>
                <a:cubicBezTo>
                  <a:pt x="403276" y="684474"/>
                  <a:pt x="209197" y="631406"/>
                  <a:pt x="0" y="650531"/>
                </a:cubicBezTo>
                <a:cubicBezTo>
                  <a:pt x="-8241" y="588271"/>
                  <a:pt x="1742" y="497652"/>
                  <a:pt x="0" y="344781"/>
                </a:cubicBezTo>
                <a:cubicBezTo>
                  <a:pt x="-1742" y="191910"/>
                  <a:pt x="19285" y="103355"/>
                  <a:pt x="0" y="0"/>
                </a:cubicBezTo>
                <a:close/>
              </a:path>
              <a:path w="1548969" h="650531"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50260" y="117721"/>
                  <a:pt x="1516051" y="213027"/>
                  <a:pt x="1548968" y="305750"/>
                </a:cubicBezTo>
                <a:cubicBezTo>
                  <a:pt x="1581885" y="398473"/>
                  <a:pt x="1512426" y="502564"/>
                  <a:pt x="1548968" y="650531"/>
                </a:cubicBezTo>
                <a:cubicBezTo>
                  <a:pt x="1317439" y="706772"/>
                  <a:pt x="1181153" y="635021"/>
                  <a:pt x="1063625" y="650531"/>
                </a:cubicBezTo>
                <a:cubicBezTo>
                  <a:pt x="946097" y="666041"/>
                  <a:pt x="722307" y="604157"/>
                  <a:pt x="531812" y="650531"/>
                </a:cubicBezTo>
                <a:cubicBezTo>
                  <a:pt x="341317" y="696905"/>
                  <a:pt x="219837" y="599543"/>
                  <a:pt x="0" y="650531"/>
                </a:cubicBezTo>
                <a:cubicBezTo>
                  <a:pt x="-16780" y="581750"/>
                  <a:pt x="38632" y="404604"/>
                  <a:pt x="0" y="318760"/>
                </a:cubicBezTo>
                <a:cubicBezTo>
                  <a:pt x="-38632" y="232916"/>
                  <a:pt x="1666" y="142872"/>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Sofía</a:t>
            </a:r>
            <a:endParaRPr sz="2500" b="1" dirty="0">
              <a:solidFill>
                <a:srgbClr val="002060"/>
              </a:solidFill>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88878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500"/>
                                        <p:tgtEl>
                                          <p:spTgt spid="6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500"/>
                                        <p:tgtEl>
                                          <p:spTgt spid="6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500"/>
                                        <p:tgtEl>
                                          <p:spTgt spid="5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500"/>
                                        <p:tgtEl>
                                          <p:spTgt spid="5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41"/>
                                        </p:tgtEl>
                                        <p:attrNameLst>
                                          <p:attrName>fillcolor</p:attrName>
                                        </p:attrNameLst>
                                      </p:cBhvr>
                                      <p:to>
                                        <a:srgbClr val="92D050"/>
                                      </p:to>
                                    </p:animClr>
                                    <p:set>
                                      <p:cBhvr>
                                        <p:cTn id="28" dur="2000" fill="hold"/>
                                        <p:tgtEl>
                                          <p:spTgt spid="41"/>
                                        </p:tgtEl>
                                        <p:attrNameLst>
                                          <p:attrName>fill.type</p:attrName>
                                        </p:attrNameLst>
                                      </p:cBhvr>
                                      <p:to>
                                        <p:strVal val="solid"/>
                                      </p:to>
                                    </p:set>
                                    <p:set>
                                      <p:cBhvr>
                                        <p:cTn id="29" dur="2000" fill="hold"/>
                                        <p:tgtEl>
                                          <p:spTgt spid="41"/>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36"/>
                                        </p:tgtEl>
                                        <p:attrNameLst>
                                          <p:attrName>fillcolor</p:attrName>
                                        </p:attrNameLst>
                                      </p:cBhvr>
                                      <p:to>
                                        <a:srgbClr val="92D050"/>
                                      </p:to>
                                    </p:animClr>
                                    <p:set>
                                      <p:cBhvr>
                                        <p:cTn id="34" dur="2000" fill="hold"/>
                                        <p:tgtEl>
                                          <p:spTgt spid="36"/>
                                        </p:tgtEl>
                                        <p:attrNameLst>
                                          <p:attrName>fill.type</p:attrName>
                                        </p:attrNameLst>
                                      </p:cBhvr>
                                      <p:to>
                                        <p:strVal val="solid"/>
                                      </p:to>
                                    </p:set>
                                    <p:set>
                                      <p:cBhvr>
                                        <p:cTn id="35" dur="2000" fill="hold"/>
                                        <p:tgtEl>
                                          <p:spTgt spid="36"/>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54"/>
                                        </p:tgtEl>
                                        <p:attrNameLst>
                                          <p:attrName>fillcolor</p:attrName>
                                        </p:attrNameLst>
                                      </p:cBhvr>
                                      <p:to>
                                        <a:srgbClr val="92D050"/>
                                      </p:to>
                                    </p:animClr>
                                    <p:set>
                                      <p:cBhvr>
                                        <p:cTn id="40" dur="2000" fill="hold"/>
                                        <p:tgtEl>
                                          <p:spTgt spid="54"/>
                                        </p:tgtEl>
                                        <p:attrNameLst>
                                          <p:attrName>fill.type</p:attrName>
                                        </p:attrNameLst>
                                      </p:cBhvr>
                                      <p:to>
                                        <p:strVal val="solid"/>
                                      </p:to>
                                    </p:set>
                                    <p:set>
                                      <p:cBhvr>
                                        <p:cTn id="41" dur="2000" fill="hold"/>
                                        <p:tgtEl>
                                          <p:spTgt spid="54"/>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50"/>
                                        </p:tgtEl>
                                        <p:attrNameLst>
                                          <p:attrName>fillcolor</p:attrName>
                                        </p:attrNameLst>
                                      </p:cBhvr>
                                      <p:to>
                                        <a:srgbClr val="92D050"/>
                                      </p:to>
                                    </p:animClr>
                                    <p:set>
                                      <p:cBhvr>
                                        <p:cTn id="46" dur="2000" fill="hold"/>
                                        <p:tgtEl>
                                          <p:spTgt spid="50"/>
                                        </p:tgtEl>
                                        <p:attrNameLst>
                                          <p:attrName>fill.type</p:attrName>
                                        </p:attrNameLst>
                                      </p:cBhvr>
                                      <p:to>
                                        <p:strVal val="solid"/>
                                      </p:to>
                                    </p:set>
                                    <p:set>
                                      <p:cBhvr>
                                        <p:cTn id="47" dur="2000" fill="hold"/>
                                        <p:tgtEl>
                                          <p:spTgt spid="50"/>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64"/>
                                        </p:tgtEl>
                                        <p:attrNameLst>
                                          <p:attrName>fillcolor</p:attrName>
                                        </p:attrNameLst>
                                      </p:cBhvr>
                                      <p:to>
                                        <a:srgbClr val="92D050"/>
                                      </p:to>
                                    </p:animClr>
                                    <p:set>
                                      <p:cBhvr>
                                        <p:cTn id="52" dur="2000" fill="hold"/>
                                        <p:tgtEl>
                                          <p:spTgt spid="64"/>
                                        </p:tgtEl>
                                        <p:attrNameLst>
                                          <p:attrName>fill.type</p:attrName>
                                        </p:attrNameLst>
                                      </p:cBhvr>
                                      <p:to>
                                        <p:strVal val="solid"/>
                                      </p:to>
                                    </p:set>
                                    <p:set>
                                      <p:cBhvr>
                                        <p:cTn id="53" dur="2000" fill="hold"/>
                                        <p:tgtEl>
                                          <p:spTgt spid="64"/>
                                        </p:tgtEl>
                                        <p:attrNameLst>
                                          <p:attrName>fill.on</p:attrName>
                                        </p:attrNameLst>
                                      </p:cBhvr>
                                      <p:to>
                                        <p:strVal val="true"/>
                                      </p:to>
                                    </p:set>
                                  </p:childTnLst>
                                </p:cTn>
                              </p:par>
                            </p:childTnLst>
                          </p:cTn>
                        </p:par>
                      </p:childTnLst>
                    </p:cTn>
                  </p:par>
                  <p:par>
                    <p:cTn id="54" fill="hold">
                      <p:stCondLst>
                        <p:cond delay="indefinite"/>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49"/>
                                        </p:tgtEl>
                                        <p:attrNameLst>
                                          <p:attrName>fillcolor</p:attrName>
                                        </p:attrNameLst>
                                      </p:cBhvr>
                                      <p:to>
                                        <a:srgbClr val="92D050"/>
                                      </p:to>
                                    </p:animClr>
                                    <p:set>
                                      <p:cBhvr>
                                        <p:cTn id="58" dur="2000" fill="hold"/>
                                        <p:tgtEl>
                                          <p:spTgt spid="49"/>
                                        </p:tgtEl>
                                        <p:attrNameLst>
                                          <p:attrName>fill.type</p:attrName>
                                        </p:attrNameLst>
                                      </p:cBhvr>
                                      <p:to>
                                        <p:strVal val="solid"/>
                                      </p:to>
                                    </p:set>
                                    <p:set>
                                      <p:cBhvr>
                                        <p:cTn id="59" dur="2000" fill="hold"/>
                                        <p:tgtEl>
                                          <p:spTgt spid="4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7E03D5E4-0DE2-4A17-9062-0844809E1F02}"/>
              </a:ext>
            </a:extLst>
          </p:cNvPr>
          <p:cNvSpPr txBox="1"/>
          <p:nvPr/>
        </p:nvSpPr>
        <p:spPr>
          <a:xfrm>
            <a:off x="2814907" y="61012"/>
            <a:ext cx="4743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en español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[4/6]</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1668" y="70667"/>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0174268" y="2155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0234641" y="110043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7"/>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36" name="Google Shape;695;p62">
            <a:extLst>
              <a:ext uri="{FF2B5EF4-FFF2-40B4-BE49-F238E27FC236}">
                <a16:creationId xmlns:a16="http://schemas.microsoft.com/office/drawing/2014/main" id="{8841D0EA-21B9-4268-B60D-2F13BAC1314C}"/>
              </a:ext>
            </a:extLst>
          </p:cNvPr>
          <p:cNvSpPr/>
          <p:nvPr/>
        </p:nvSpPr>
        <p:spPr>
          <a:xfrm>
            <a:off x="9577331" y="6126050"/>
            <a:ext cx="1548969" cy="650531"/>
          </a:xfrm>
          <a:custGeom>
            <a:avLst/>
            <a:gdLst>
              <a:gd name="connsiteX0" fmla="*/ 0 w 1548969"/>
              <a:gd name="connsiteY0" fmla="*/ 0 h 650531"/>
              <a:gd name="connsiteX1" fmla="*/ 531812 w 1548969"/>
              <a:gd name="connsiteY1" fmla="*/ 0 h 650531"/>
              <a:gd name="connsiteX2" fmla="*/ 1032645 w 1548969"/>
              <a:gd name="connsiteY2" fmla="*/ 0 h 650531"/>
              <a:gd name="connsiteX3" fmla="*/ 1548968 w 1548969"/>
              <a:gd name="connsiteY3" fmla="*/ 0 h 650531"/>
              <a:gd name="connsiteX4" fmla="*/ 1548968 w 1548969"/>
              <a:gd name="connsiteY4" fmla="*/ 312255 h 650531"/>
              <a:gd name="connsiteX5" fmla="*/ 1548968 w 1548969"/>
              <a:gd name="connsiteY5" fmla="*/ 650531 h 650531"/>
              <a:gd name="connsiteX6" fmla="*/ 1048135 w 1548969"/>
              <a:gd name="connsiteY6" fmla="*/ 650531 h 650531"/>
              <a:gd name="connsiteX7" fmla="*/ 562792 w 1548969"/>
              <a:gd name="connsiteY7" fmla="*/ 650531 h 650531"/>
              <a:gd name="connsiteX8" fmla="*/ 0 w 1548969"/>
              <a:gd name="connsiteY8" fmla="*/ 650531 h 650531"/>
              <a:gd name="connsiteX9" fmla="*/ 0 w 1548969"/>
              <a:gd name="connsiteY9" fmla="*/ 344781 h 650531"/>
              <a:gd name="connsiteX10" fmla="*/ 0 w 1548969"/>
              <a:gd name="connsiteY10" fmla="*/ 0 h 65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50531"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75754" y="124139"/>
                  <a:pt x="1525083" y="192908"/>
                  <a:pt x="1548968" y="312255"/>
                </a:cubicBezTo>
                <a:cubicBezTo>
                  <a:pt x="1572853" y="431602"/>
                  <a:pt x="1544061" y="526488"/>
                  <a:pt x="1548968" y="650531"/>
                </a:cubicBezTo>
                <a:cubicBezTo>
                  <a:pt x="1390723" y="672651"/>
                  <a:pt x="1263437" y="610322"/>
                  <a:pt x="1048135" y="650531"/>
                </a:cubicBezTo>
                <a:cubicBezTo>
                  <a:pt x="832833" y="690740"/>
                  <a:pt x="722308" y="616588"/>
                  <a:pt x="562792" y="650531"/>
                </a:cubicBezTo>
                <a:cubicBezTo>
                  <a:pt x="403276" y="684474"/>
                  <a:pt x="209197" y="631406"/>
                  <a:pt x="0" y="650531"/>
                </a:cubicBezTo>
                <a:cubicBezTo>
                  <a:pt x="-8241" y="588271"/>
                  <a:pt x="1742" y="497652"/>
                  <a:pt x="0" y="344781"/>
                </a:cubicBezTo>
                <a:cubicBezTo>
                  <a:pt x="-1742" y="191910"/>
                  <a:pt x="19285" y="103355"/>
                  <a:pt x="0" y="0"/>
                </a:cubicBezTo>
                <a:close/>
              </a:path>
              <a:path w="1548969" h="650531"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50260" y="117721"/>
                  <a:pt x="1516051" y="213027"/>
                  <a:pt x="1548968" y="305750"/>
                </a:cubicBezTo>
                <a:cubicBezTo>
                  <a:pt x="1581885" y="398473"/>
                  <a:pt x="1512426" y="502564"/>
                  <a:pt x="1548968" y="650531"/>
                </a:cubicBezTo>
                <a:cubicBezTo>
                  <a:pt x="1317439" y="706772"/>
                  <a:pt x="1181153" y="635021"/>
                  <a:pt x="1063625" y="650531"/>
                </a:cubicBezTo>
                <a:cubicBezTo>
                  <a:pt x="946097" y="666041"/>
                  <a:pt x="722307" y="604157"/>
                  <a:pt x="531812" y="650531"/>
                </a:cubicBezTo>
                <a:cubicBezTo>
                  <a:pt x="341317" y="696905"/>
                  <a:pt x="219837" y="599543"/>
                  <a:pt x="0" y="650531"/>
                </a:cubicBezTo>
                <a:cubicBezTo>
                  <a:pt x="-16780" y="581750"/>
                  <a:pt x="38632" y="404604"/>
                  <a:pt x="0" y="318760"/>
                </a:cubicBezTo>
                <a:cubicBezTo>
                  <a:pt x="-38632" y="232916"/>
                  <a:pt x="1666" y="142872"/>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estoy</a:t>
            </a:r>
            <a:endParaRPr sz="2500" b="1" dirty="0">
              <a:solidFill>
                <a:srgbClr val="002060"/>
              </a:solidFill>
              <a:latin typeface="Century Gothic" panose="020B0502020202020204" pitchFamily="34" charset="0"/>
              <a:ea typeface="Montserrat"/>
              <a:cs typeface="Montserrat"/>
              <a:sym typeface="Montserrat"/>
            </a:endParaRPr>
          </a:p>
        </p:txBody>
      </p:sp>
      <p:sp>
        <p:nvSpPr>
          <p:cNvPr id="37" name="Google Shape;697;p62">
            <a:extLst>
              <a:ext uri="{FF2B5EF4-FFF2-40B4-BE49-F238E27FC236}">
                <a16:creationId xmlns:a16="http://schemas.microsoft.com/office/drawing/2014/main" id="{89462613-C657-45E1-B74F-B9F809058733}"/>
              </a:ext>
            </a:extLst>
          </p:cNvPr>
          <p:cNvSpPr/>
          <p:nvPr/>
        </p:nvSpPr>
        <p:spPr>
          <a:xfrm>
            <a:off x="4591730" y="6103607"/>
            <a:ext cx="1548969" cy="650531"/>
          </a:xfrm>
          <a:custGeom>
            <a:avLst/>
            <a:gdLst>
              <a:gd name="connsiteX0" fmla="*/ 0 w 1548969"/>
              <a:gd name="connsiteY0" fmla="*/ 0 h 650531"/>
              <a:gd name="connsiteX1" fmla="*/ 516323 w 1548969"/>
              <a:gd name="connsiteY1" fmla="*/ 0 h 650531"/>
              <a:gd name="connsiteX2" fmla="*/ 1001666 w 1548969"/>
              <a:gd name="connsiteY2" fmla="*/ 0 h 650531"/>
              <a:gd name="connsiteX3" fmla="*/ 1548968 w 1548969"/>
              <a:gd name="connsiteY3" fmla="*/ 0 h 650531"/>
              <a:gd name="connsiteX4" fmla="*/ 1548968 w 1548969"/>
              <a:gd name="connsiteY4" fmla="*/ 318760 h 650531"/>
              <a:gd name="connsiteX5" fmla="*/ 1548968 w 1548969"/>
              <a:gd name="connsiteY5" fmla="*/ 650531 h 650531"/>
              <a:gd name="connsiteX6" fmla="*/ 1017156 w 1548969"/>
              <a:gd name="connsiteY6" fmla="*/ 650531 h 650531"/>
              <a:gd name="connsiteX7" fmla="*/ 531812 w 1548969"/>
              <a:gd name="connsiteY7" fmla="*/ 650531 h 650531"/>
              <a:gd name="connsiteX8" fmla="*/ 0 w 1548969"/>
              <a:gd name="connsiteY8" fmla="*/ 650531 h 650531"/>
              <a:gd name="connsiteX9" fmla="*/ 0 w 1548969"/>
              <a:gd name="connsiteY9" fmla="*/ 318760 h 650531"/>
              <a:gd name="connsiteX10" fmla="*/ 0 w 1548969"/>
              <a:gd name="connsiteY10" fmla="*/ 0 h 65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50531"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80980" y="117811"/>
                  <a:pt x="1532679" y="212900"/>
                  <a:pt x="1548968" y="318760"/>
                </a:cubicBezTo>
                <a:cubicBezTo>
                  <a:pt x="1565257" y="424620"/>
                  <a:pt x="1545427" y="553233"/>
                  <a:pt x="1548968" y="650531"/>
                </a:cubicBezTo>
                <a:cubicBezTo>
                  <a:pt x="1391399" y="670033"/>
                  <a:pt x="1131181" y="589209"/>
                  <a:pt x="1017156" y="650531"/>
                </a:cubicBezTo>
                <a:cubicBezTo>
                  <a:pt x="903131" y="711853"/>
                  <a:pt x="685163" y="608955"/>
                  <a:pt x="531812" y="650531"/>
                </a:cubicBezTo>
                <a:cubicBezTo>
                  <a:pt x="378461" y="692107"/>
                  <a:pt x="259307" y="598947"/>
                  <a:pt x="0" y="650531"/>
                </a:cubicBezTo>
                <a:cubicBezTo>
                  <a:pt x="-16633" y="553704"/>
                  <a:pt x="37499" y="386973"/>
                  <a:pt x="0" y="318760"/>
                </a:cubicBezTo>
                <a:cubicBezTo>
                  <a:pt x="-37499" y="250547"/>
                  <a:pt x="18441" y="107076"/>
                  <a:pt x="0" y="0"/>
                </a:cubicBezTo>
                <a:close/>
              </a:path>
              <a:path w="1548969" h="650531"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87066" y="128275"/>
                  <a:pt x="1523850" y="165824"/>
                  <a:pt x="1548968" y="318760"/>
                </a:cubicBezTo>
                <a:cubicBezTo>
                  <a:pt x="1574086" y="471696"/>
                  <a:pt x="1513861" y="508895"/>
                  <a:pt x="1548968" y="650531"/>
                </a:cubicBezTo>
                <a:cubicBezTo>
                  <a:pt x="1399428" y="653286"/>
                  <a:pt x="1264903" y="643848"/>
                  <a:pt x="1063625" y="650531"/>
                </a:cubicBezTo>
                <a:cubicBezTo>
                  <a:pt x="862347" y="657214"/>
                  <a:pt x="726350" y="596163"/>
                  <a:pt x="531812" y="650531"/>
                </a:cubicBezTo>
                <a:cubicBezTo>
                  <a:pt x="337274" y="704899"/>
                  <a:pt x="112691" y="649141"/>
                  <a:pt x="0" y="650531"/>
                </a:cubicBezTo>
                <a:cubicBezTo>
                  <a:pt x="-33166" y="579778"/>
                  <a:pt x="22241" y="385219"/>
                  <a:pt x="0" y="318760"/>
                </a:cubicBezTo>
                <a:cubicBezTo>
                  <a:pt x="-22241" y="252301"/>
                  <a:pt x="38224" y="13782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vas</a:t>
            </a:r>
            <a:endParaRPr sz="2500" b="1" dirty="0">
              <a:solidFill>
                <a:srgbClr val="002060"/>
              </a:solidFill>
              <a:latin typeface="Century Gothic" panose="020B0502020202020204" pitchFamily="34" charset="0"/>
              <a:ea typeface="Montserrat"/>
              <a:cs typeface="Montserrat"/>
              <a:sym typeface="Montserrat"/>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6240827" y="6105652"/>
            <a:ext cx="1548969" cy="650531"/>
          </a:xfrm>
          <a:custGeom>
            <a:avLst/>
            <a:gdLst>
              <a:gd name="connsiteX0" fmla="*/ 0 w 1548969"/>
              <a:gd name="connsiteY0" fmla="*/ 0 h 650531"/>
              <a:gd name="connsiteX1" fmla="*/ 469854 w 1548969"/>
              <a:gd name="connsiteY1" fmla="*/ 0 h 650531"/>
              <a:gd name="connsiteX2" fmla="*/ 1001666 w 1548969"/>
              <a:gd name="connsiteY2" fmla="*/ 0 h 650531"/>
              <a:gd name="connsiteX3" fmla="*/ 1548968 w 1548969"/>
              <a:gd name="connsiteY3" fmla="*/ 0 h 650531"/>
              <a:gd name="connsiteX4" fmla="*/ 1548968 w 1548969"/>
              <a:gd name="connsiteY4" fmla="*/ 318760 h 650531"/>
              <a:gd name="connsiteX5" fmla="*/ 1548968 w 1548969"/>
              <a:gd name="connsiteY5" fmla="*/ 650531 h 650531"/>
              <a:gd name="connsiteX6" fmla="*/ 1032645 w 1548969"/>
              <a:gd name="connsiteY6" fmla="*/ 650531 h 650531"/>
              <a:gd name="connsiteX7" fmla="*/ 516323 w 1548969"/>
              <a:gd name="connsiteY7" fmla="*/ 650531 h 650531"/>
              <a:gd name="connsiteX8" fmla="*/ 0 w 1548969"/>
              <a:gd name="connsiteY8" fmla="*/ 650531 h 650531"/>
              <a:gd name="connsiteX9" fmla="*/ 0 w 1548969"/>
              <a:gd name="connsiteY9" fmla="*/ 338276 h 650531"/>
              <a:gd name="connsiteX10" fmla="*/ 0 w 1548969"/>
              <a:gd name="connsiteY10" fmla="*/ 0 h 65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50531"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84010" y="142226"/>
                  <a:pt x="1540041" y="233608"/>
                  <a:pt x="1548968" y="318760"/>
                </a:cubicBezTo>
                <a:cubicBezTo>
                  <a:pt x="1557895" y="403912"/>
                  <a:pt x="1521282" y="542042"/>
                  <a:pt x="1548968" y="650531"/>
                </a:cubicBezTo>
                <a:cubicBezTo>
                  <a:pt x="1367386" y="658004"/>
                  <a:pt x="1264531" y="631662"/>
                  <a:pt x="1032645" y="650531"/>
                </a:cubicBezTo>
                <a:cubicBezTo>
                  <a:pt x="800759" y="669400"/>
                  <a:pt x="739692" y="599892"/>
                  <a:pt x="516323" y="650531"/>
                </a:cubicBezTo>
                <a:cubicBezTo>
                  <a:pt x="292954" y="701170"/>
                  <a:pt x="250454" y="641713"/>
                  <a:pt x="0" y="650531"/>
                </a:cubicBezTo>
                <a:cubicBezTo>
                  <a:pt x="-7629" y="570768"/>
                  <a:pt x="7077" y="489346"/>
                  <a:pt x="0" y="338276"/>
                </a:cubicBezTo>
                <a:cubicBezTo>
                  <a:pt x="-7077" y="187206"/>
                  <a:pt x="34194" y="95555"/>
                  <a:pt x="0" y="0"/>
                </a:cubicBezTo>
                <a:close/>
              </a:path>
              <a:path w="1548969" h="650531"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84725" y="84168"/>
                  <a:pt x="1513538" y="236202"/>
                  <a:pt x="1548968" y="318760"/>
                </a:cubicBezTo>
                <a:cubicBezTo>
                  <a:pt x="1584398" y="401318"/>
                  <a:pt x="1537949" y="532037"/>
                  <a:pt x="1548968" y="650531"/>
                </a:cubicBezTo>
                <a:cubicBezTo>
                  <a:pt x="1304781" y="653527"/>
                  <a:pt x="1147600" y="624681"/>
                  <a:pt x="1032645" y="650531"/>
                </a:cubicBezTo>
                <a:cubicBezTo>
                  <a:pt x="917690" y="676381"/>
                  <a:pt x="682447" y="611908"/>
                  <a:pt x="562792" y="650531"/>
                </a:cubicBezTo>
                <a:cubicBezTo>
                  <a:pt x="443137" y="689154"/>
                  <a:pt x="136578" y="645562"/>
                  <a:pt x="0" y="650531"/>
                </a:cubicBezTo>
                <a:cubicBezTo>
                  <a:pt x="-8165" y="551629"/>
                  <a:pt x="10880" y="479696"/>
                  <a:pt x="0" y="318760"/>
                </a:cubicBezTo>
                <a:cubicBezTo>
                  <a:pt x="-10880" y="157824"/>
                  <a:pt x="8576" y="8612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estás</a:t>
            </a:r>
            <a:endParaRPr sz="2500" b="1" dirty="0">
              <a:solidFill>
                <a:srgbClr val="002060"/>
              </a:solidFill>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7522012" y="5384382"/>
            <a:ext cx="1396944" cy="595879"/>
          </a:xfrm>
          <a:custGeom>
            <a:avLst/>
            <a:gdLst>
              <a:gd name="connsiteX0" fmla="*/ 0 w 1396944"/>
              <a:gd name="connsiteY0" fmla="*/ 0 h 595879"/>
              <a:gd name="connsiteX1" fmla="*/ 479617 w 1396944"/>
              <a:gd name="connsiteY1" fmla="*/ 0 h 595879"/>
              <a:gd name="connsiteX2" fmla="*/ 945265 w 1396944"/>
              <a:gd name="connsiteY2" fmla="*/ 0 h 595879"/>
              <a:gd name="connsiteX3" fmla="*/ 1396944 w 1396944"/>
              <a:gd name="connsiteY3" fmla="*/ 0 h 595879"/>
              <a:gd name="connsiteX4" fmla="*/ 1396944 w 1396944"/>
              <a:gd name="connsiteY4" fmla="*/ 595879 h 595879"/>
              <a:gd name="connsiteX5" fmla="*/ 917327 w 1396944"/>
              <a:gd name="connsiteY5" fmla="*/ 595879 h 595879"/>
              <a:gd name="connsiteX6" fmla="*/ 493587 w 1396944"/>
              <a:gd name="connsiteY6" fmla="*/ 595879 h 595879"/>
              <a:gd name="connsiteX7" fmla="*/ 0 w 1396944"/>
              <a:gd name="connsiteY7" fmla="*/ 595879 h 595879"/>
              <a:gd name="connsiteX8" fmla="*/ 0 w 1396944"/>
              <a:gd name="connsiteY8" fmla="*/ 0 h 59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6944" h="595879" fill="none" extrusionOk="0">
                <a:moveTo>
                  <a:pt x="0" y="0"/>
                </a:moveTo>
                <a:cubicBezTo>
                  <a:pt x="191542" y="-21939"/>
                  <a:pt x="263651" y="10881"/>
                  <a:pt x="479617" y="0"/>
                </a:cubicBezTo>
                <a:cubicBezTo>
                  <a:pt x="695583" y="-10881"/>
                  <a:pt x="774699" y="12139"/>
                  <a:pt x="945265" y="0"/>
                </a:cubicBezTo>
                <a:cubicBezTo>
                  <a:pt x="1115831" y="-12139"/>
                  <a:pt x="1295257" y="48319"/>
                  <a:pt x="1396944" y="0"/>
                </a:cubicBezTo>
                <a:cubicBezTo>
                  <a:pt x="1404694" y="257781"/>
                  <a:pt x="1360645" y="388725"/>
                  <a:pt x="1396944" y="595879"/>
                </a:cubicBezTo>
                <a:cubicBezTo>
                  <a:pt x="1221870" y="622469"/>
                  <a:pt x="1043887" y="565300"/>
                  <a:pt x="917327" y="595879"/>
                </a:cubicBezTo>
                <a:cubicBezTo>
                  <a:pt x="790767" y="626458"/>
                  <a:pt x="657358" y="591856"/>
                  <a:pt x="493587" y="595879"/>
                </a:cubicBezTo>
                <a:cubicBezTo>
                  <a:pt x="329816" y="599902"/>
                  <a:pt x="160473" y="556412"/>
                  <a:pt x="0" y="595879"/>
                </a:cubicBezTo>
                <a:cubicBezTo>
                  <a:pt x="-55918" y="437216"/>
                  <a:pt x="18460" y="178756"/>
                  <a:pt x="0" y="0"/>
                </a:cubicBezTo>
                <a:close/>
              </a:path>
              <a:path w="1396944" h="595879"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4138" y="151901"/>
                  <a:pt x="1363267" y="386265"/>
                  <a:pt x="1396944" y="595879"/>
                </a:cubicBezTo>
                <a:cubicBezTo>
                  <a:pt x="1197777" y="615268"/>
                  <a:pt x="1097811" y="540963"/>
                  <a:pt x="931296" y="595879"/>
                </a:cubicBezTo>
                <a:cubicBezTo>
                  <a:pt x="764781" y="650795"/>
                  <a:pt x="571940" y="545111"/>
                  <a:pt x="451679" y="595879"/>
                </a:cubicBezTo>
                <a:cubicBezTo>
                  <a:pt x="331418" y="646647"/>
                  <a:pt x="208526" y="547481"/>
                  <a:pt x="0" y="595879"/>
                </a:cubicBezTo>
                <a:cubicBezTo>
                  <a:pt x="-67178" y="415871"/>
                  <a:pt x="8425" y="13411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 la</a:t>
            </a:r>
            <a:endParaRPr sz="2500" b="1" dirty="0">
              <a:solidFill>
                <a:srgbClr val="002060"/>
              </a:solidFill>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753359F5-35C7-49BA-8A6E-1F1A18E7FA76}"/>
              </a:ext>
            </a:extLst>
          </p:cNvPr>
          <p:cNvSpPr/>
          <p:nvPr/>
        </p:nvSpPr>
        <p:spPr>
          <a:xfrm>
            <a:off x="4556530" y="4673416"/>
            <a:ext cx="1504248" cy="595880"/>
          </a:xfrm>
          <a:custGeom>
            <a:avLst/>
            <a:gdLst>
              <a:gd name="connsiteX0" fmla="*/ 0 w 1504248"/>
              <a:gd name="connsiteY0" fmla="*/ 0 h 595880"/>
              <a:gd name="connsiteX1" fmla="*/ 486374 w 1504248"/>
              <a:gd name="connsiteY1" fmla="*/ 0 h 595880"/>
              <a:gd name="connsiteX2" fmla="*/ 942662 w 1504248"/>
              <a:gd name="connsiteY2" fmla="*/ 0 h 595880"/>
              <a:gd name="connsiteX3" fmla="*/ 1504248 w 1504248"/>
              <a:gd name="connsiteY3" fmla="*/ 0 h 595880"/>
              <a:gd name="connsiteX4" fmla="*/ 1504248 w 1504248"/>
              <a:gd name="connsiteY4" fmla="*/ 595880 h 595880"/>
              <a:gd name="connsiteX5" fmla="*/ 1002832 w 1504248"/>
              <a:gd name="connsiteY5" fmla="*/ 595880 h 595880"/>
              <a:gd name="connsiteX6" fmla="*/ 546543 w 1504248"/>
              <a:gd name="connsiteY6" fmla="*/ 595880 h 595880"/>
              <a:gd name="connsiteX7" fmla="*/ 0 w 1504248"/>
              <a:gd name="connsiteY7" fmla="*/ 595880 h 595880"/>
              <a:gd name="connsiteX8" fmla="*/ 0 w 1504248"/>
              <a:gd name="connsiteY8" fmla="*/ 0 h 5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4248" h="595880" fill="none" extrusionOk="0">
                <a:moveTo>
                  <a:pt x="0" y="0"/>
                </a:moveTo>
                <a:cubicBezTo>
                  <a:pt x="211765" y="-4591"/>
                  <a:pt x="355002" y="38302"/>
                  <a:pt x="486374" y="0"/>
                </a:cubicBezTo>
                <a:cubicBezTo>
                  <a:pt x="617746" y="-38302"/>
                  <a:pt x="798283" y="5777"/>
                  <a:pt x="942662" y="0"/>
                </a:cubicBezTo>
                <a:cubicBezTo>
                  <a:pt x="1087041" y="-5777"/>
                  <a:pt x="1295025" y="50284"/>
                  <a:pt x="1504248" y="0"/>
                </a:cubicBezTo>
                <a:cubicBezTo>
                  <a:pt x="1565533" y="130628"/>
                  <a:pt x="1440898" y="352221"/>
                  <a:pt x="1504248" y="595880"/>
                </a:cubicBezTo>
                <a:cubicBezTo>
                  <a:pt x="1300717" y="614751"/>
                  <a:pt x="1241292" y="584030"/>
                  <a:pt x="1002832" y="595880"/>
                </a:cubicBezTo>
                <a:cubicBezTo>
                  <a:pt x="764372" y="607730"/>
                  <a:pt x="706703" y="581563"/>
                  <a:pt x="546543" y="595880"/>
                </a:cubicBezTo>
                <a:cubicBezTo>
                  <a:pt x="386383" y="610197"/>
                  <a:pt x="163447" y="573324"/>
                  <a:pt x="0" y="595880"/>
                </a:cubicBezTo>
                <a:cubicBezTo>
                  <a:pt x="-20227" y="322571"/>
                  <a:pt x="41662" y="252106"/>
                  <a:pt x="0" y="0"/>
                </a:cubicBezTo>
                <a:close/>
              </a:path>
              <a:path w="1504248" h="59588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73116" y="137360"/>
                  <a:pt x="1433617" y="411858"/>
                  <a:pt x="1504248" y="595880"/>
                </a:cubicBezTo>
                <a:cubicBezTo>
                  <a:pt x="1369328" y="645935"/>
                  <a:pt x="1191239" y="560038"/>
                  <a:pt x="1047959" y="595880"/>
                </a:cubicBezTo>
                <a:cubicBezTo>
                  <a:pt x="904679" y="631722"/>
                  <a:pt x="730809" y="583203"/>
                  <a:pt x="561586" y="595880"/>
                </a:cubicBezTo>
                <a:cubicBezTo>
                  <a:pt x="392363" y="608557"/>
                  <a:pt x="217602" y="528997"/>
                  <a:pt x="0" y="595880"/>
                </a:cubicBezTo>
                <a:cubicBezTo>
                  <a:pt x="-63017" y="444169"/>
                  <a:pt x="50221" y="29776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centro</a:t>
            </a:r>
            <a:endParaRPr sz="2500" b="1" dirty="0">
              <a:solidFill>
                <a:srgbClr val="002060"/>
              </a:solidFill>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6154470" y="4713946"/>
            <a:ext cx="1569526" cy="595880"/>
          </a:xfrm>
          <a:custGeom>
            <a:avLst/>
            <a:gdLst>
              <a:gd name="connsiteX0" fmla="*/ 0 w 1569526"/>
              <a:gd name="connsiteY0" fmla="*/ 0 h 595880"/>
              <a:gd name="connsiteX1" fmla="*/ 538871 w 1569526"/>
              <a:gd name="connsiteY1" fmla="*/ 0 h 595880"/>
              <a:gd name="connsiteX2" fmla="*/ 1014960 w 1569526"/>
              <a:gd name="connsiteY2" fmla="*/ 0 h 595880"/>
              <a:gd name="connsiteX3" fmla="*/ 1569526 w 1569526"/>
              <a:gd name="connsiteY3" fmla="*/ 0 h 595880"/>
              <a:gd name="connsiteX4" fmla="*/ 1569526 w 1569526"/>
              <a:gd name="connsiteY4" fmla="*/ 595880 h 595880"/>
              <a:gd name="connsiteX5" fmla="*/ 1046351 w 1569526"/>
              <a:gd name="connsiteY5" fmla="*/ 595880 h 595880"/>
              <a:gd name="connsiteX6" fmla="*/ 554566 w 1569526"/>
              <a:gd name="connsiteY6" fmla="*/ 595880 h 595880"/>
              <a:gd name="connsiteX7" fmla="*/ 0 w 1569526"/>
              <a:gd name="connsiteY7" fmla="*/ 595880 h 595880"/>
              <a:gd name="connsiteX8" fmla="*/ 0 w 1569526"/>
              <a:gd name="connsiteY8" fmla="*/ 0 h 5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526" h="595880" fill="none" extrusionOk="0">
                <a:moveTo>
                  <a:pt x="0" y="0"/>
                </a:moveTo>
                <a:cubicBezTo>
                  <a:pt x="194006" y="-16433"/>
                  <a:pt x="297530" y="8232"/>
                  <a:pt x="538871" y="0"/>
                </a:cubicBezTo>
                <a:cubicBezTo>
                  <a:pt x="780212" y="-8232"/>
                  <a:pt x="842485" y="659"/>
                  <a:pt x="1014960" y="0"/>
                </a:cubicBezTo>
                <a:cubicBezTo>
                  <a:pt x="1187435" y="-659"/>
                  <a:pt x="1455822" y="26261"/>
                  <a:pt x="1569526" y="0"/>
                </a:cubicBezTo>
                <a:cubicBezTo>
                  <a:pt x="1575542" y="165927"/>
                  <a:pt x="1530047" y="463698"/>
                  <a:pt x="1569526" y="595880"/>
                </a:cubicBezTo>
                <a:cubicBezTo>
                  <a:pt x="1394799" y="609459"/>
                  <a:pt x="1154818" y="592385"/>
                  <a:pt x="1046351" y="595880"/>
                </a:cubicBezTo>
                <a:cubicBezTo>
                  <a:pt x="937885" y="599375"/>
                  <a:pt x="780577" y="543125"/>
                  <a:pt x="554566" y="595880"/>
                </a:cubicBezTo>
                <a:cubicBezTo>
                  <a:pt x="328555" y="648635"/>
                  <a:pt x="142859" y="593931"/>
                  <a:pt x="0" y="595880"/>
                </a:cubicBezTo>
                <a:cubicBezTo>
                  <a:pt x="-55232" y="349843"/>
                  <a:pt x="56363" y="164499"/>
                  <a:pt x="0" y="0"/>
                </a:cubicBezTo>
                <a:close/>
              </a:path>
              <a:path w="1569526" h="59588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2086" y="241134"/>
                  <a:pt x="1561126" y="472744"/>
                  <a:pt x="1569526" y="595880"/>
                </a:cubicBezTo>
                <a:cubicBezTo>
                  <a:pt x="1367206" y="636316"/>
                  <a:pt x="1296158" y="581028"/>
                  <a:pt x="1077741" y="595880"/>
                </a:cubicBezTo>
                <a:cubicBezTo>
                  <a:pt x="859325" y="610732"/>
                  <a:pt x="674392" y="594568"/>
                  <a:pt x="554566" y="595880"/>
                </a:cubicBezTo>
                <a:cubicBezTo>
                  <a:pt x="434741" y="597192"/>
                  <a:pt x="121022" y="589204"/>
                  <a:pt x="0" y="595880"/>
                </a:cubicBezTo>
                <a:cubicBezTo>
                  <a:pt x="-32042" y="441766"/>
                  <a:pt x="5855" y="262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casa</a:t>
            </a:r>
            <a:endParaRPr sz="2500" b="1" dirty="0">
              <a:solidFill>
                <a:srgbClr val="002060"/>
              </a:solidFill>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9301375" y="4709248"/>
            <a:ext cx="1966186" cy="595880"/>
          </a:xfrm>
          <a:custGeom>
            <a:avLst/>
            <a:gdLst>
              <a:gd name="connsiteX0" fmla="*/ 0 w 1966186"/>
              <a:gd name="connsiteY0" fmla="*/ 0 h 595880"/>
              <a:gd name="connsiteX1" fmla="*/ 452223 w 1966186"/>
              <a:gd name="connsiteY1" fmla="*/ 0 h 595880"/>
              <a:gd name="connsiteX2" fmla="*/ 943769 w 1966186"/>
              <a:gd name="connsiteY2" fmla="*/ 0 h 595880"/>
              <a:gd name="connsiteX3" fmla="*/ 1474639 w 1966186"/>
              <a:gd name="connsiteY3" fmla="*/ 0 h 595880"/>
              <a:gd name="connsiteX4" fmla="*/ 1966185 w 1966186"/>
              <a:gd name="connsiteY4" fmla="*/ 0 h 595880"/>
              <a:gd name="connsiteX5" fmla="*/ 1966185 w 1966186"/>
              <a:gd name="connsiteY5" fmla="*/ 595880 h 595880"/>
              <a:gd name="connsiteX6" fmla="*/ 1454977 w 1966186"/>
              <a:gd name="connsiteY6" fmla="*/ 595880 h 595880"/>
              <a:gd name="connsiteX7" fmla="*/ 983093 w 1966186"/>
              <a:gd name="connsiteY7" fmla="*/ 595880 h 595880"/>
              <a:gd name="connsiteX8" fmla="*/ 452223 w 1966186"/>
              <a:gd name="connsiteY8" fmla="*/ 595880 h 595880"/>
              <a:gd name="connsiteX9" fmla="*/ 0 w 1966186"/>
              <a:gd name="connsiteY9" fmla="*/ 595880 h 595880"/>
              <a:gd name="connsiteX10" fmla="*/ 0 w 1966186"/>
              <a:gd name="connsiteY10" fmla="*/ 0 h 5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6186" h="595880" fill="none" extrusionOk="0">
                <a:moveTo>
                  <a:pt x="0" y="0"/>
                </a:moveTo>
                <a:cubicBezTo>
                  <a:pt x="221677" y="-49891"/>
                  <a:pt x="357691" y="40003"/>
                  <a:pt x="452223" y="0"/>
                </a:cubicBezTo>
                <a:cubicBezTo>
                  <a:pt x="546755" y="-40003"/>
                  <a:pt x="699121" y="16293"/>
                  <a:pt x="943769" y="0"/>
                </a:cubicBezTo>
                <a:cubicBezTo>
                  <a:pt x="1188417" y="-16293"/>
                  <a:pt x="1280839" y="3882"/>
                  <a:pt x="1474639" y="0"/>
                </a:cubicBezTo>
                <a:cubicBezTo>
                  <a:pt x="1668439" y="-3882"/>
                  <a:pt x="1854113" y="3461"/>
                  <a:pt x="1966185" y="0"/>
                </a:cubicBezTo>
                <a:cubicBezTo>
                  <a:pt x="1990591" y="226102"/>
                  <a:pt x="1947757" y="401428"/>
                  <a:pt x="1966185" y="595880"/>
                </a:cubicBezTo>
                <a:cubicBezTo>
                  <a:pt x="1843814" y="632935"/>
                  <a:pt x="1673879" y="558622"/>
                  <a:pt x="1454977" y="595880"/>
                </a:cubicBezTo>
                <a:cubicBezTo>
                  <a:pt x="1236075" y="633138"/>
                  <a:pt x="1079357" y="568014"/>
                  <a:pt x="983093" y="595880"/>
                </a:cubicBezTo>
                <a:cubicBezTo>
                  <a:pt x="886829" y="623746"/>
                  <a:pt x="711035" y="592215"/>
                  <a:pt x="452223" y="595880"/>
                </a:cubicBezTo>
                <a:cubicBezTo>
                  <a:pt x="193411" y="599545"/>
                  <a:pt x="213163" y="550387"/>
                  <a:pt x="0" y="595880"/>
                </a:cubicBezTo>
                <a:cubicBezTo>
                  <a:pt x="-16292" y="354658"/>
                  <a:pt x="71118" y="160854"/>
                  <a:pt x="0" y="0"/>
                </a:cubicBezTo>
                <a:close/>
              </a:path>
              <a:path w="1966186" h="595880" stroke="0" extrusionOk="0">
                <a:moveTo>
                  <a:pt x="0" y="0"/>
                </a:moveTo>
                <a:cubicBezTo>
                  <a:pt x="229984" y="-27094"/>
                  <a:pt x="313818" y="15946"/>
                  <a:pt x="511208" y="0"/>
                </a:cubicBezTo>
                <a:cubicBezTo>
                  <a:pt x="708598" y="-15946"/>
                  <a:pt x="775044" y="35882"/>
                  <a:pt x="1002754" y="0"/>
                </a:cubicBezTo>
                <a:cubicBezTo>
                  <a:pt x="1230464" y="-35882"/>
                  <a:pt x="1325245" y="57582"/>
                  <a:pt x="1533624" y="0"/>
                </a:cubicBezTo>
                <a:cubicBezTo>
                  <a:pt x="1742003" y="-57582"/>
                  <a:pt x="1767437" y="9425"/>
                  <a:pt x="1966185" y="0"/>
                </a:cubicBezTo>
                <a:cubicBezTo>
                  <a:pt x="2002473" y="250899"/>
                  <a:pt x="1905383" y="431589"/>
                  <a:pt x="1966185" y="595880"/>
                </a:cubicBezTo>
                <a:cubicBezTo>
                  <a:pt x="1793093" y="649828"/>
                  <a:pt x="1577408" y="550024"/>
                  <a:pt x="1454977" y="595880"/>
                </a:cubicBezTo>
                <a:cubicBezTo>
                  <a:pt x="1332546" y="641736"/>
                  <a:pt x="1222159" y="573543"/>
                  <a:pt x="1022416" y="595880"/>
                </a:cubicBezTo>
                <a:cubicBezTo>
                  <a:pt x="822673" y="618217"/>
                  <a:pt x="706223" y="568370"/>
                  <a:pt x="589856" y="595880"/>
                </a:cubicBezTo>
                <a:cubicBezTo>
                  <a:pt x="473489" y="623390"/>
                  <a:pt x="178241" y="595756"/>
                  <a:pt x="0" y="595880"/>
                </a:cubicBezTo>
                <a:cubicBezTo>
                  <a:pt x="-6545" y="335150"/>
                  <a:pt x="24489" y="27357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ciudad</a:t>
            </a:r>
          </a:p>
        </p:txBody>
      </p:sp>
      <p:sp>
        <p:nvSpPr>
          <p:cNvPr id="51" name="Google Shape;703;p62">
            <a:extLst>
              <a:ext uri="{FF2B5EF4-FFF2-40B4-BE49-F238E27FC236}">
                <a16:creationId xmlns:a16="http://schemas.microsoft.com/office/drawing/2014/main" id="{F7F311C2-6FCD-4E9C-9135-DF860356BD6C}"/>
              </a:ext>
            </a:extLst>
          </p:cNvPr>
          <p:cNvSpPr/>
          <p:nvPr/>
        </p:nvSpPr>
        <p:spPr>
          <a:xfrm>
            <a:off x="7813795" y="4709248"/>
            <a:ext cx="1384150" cy="595880"/>
          </a:xfrm>
          <a:custGeom>
            <a:avLst/>
            <a:gdLst>
              <a:gd name="connsiteX0" fmla="*/ 0 w 1384150"/>
              <a:gd name="connsiteY0" fmla="*/ 0 h 595880"/>
              <a:gd name="connsiteX1" fmla="*/ 433700 w 1384150"/>
              <a:gd name="connsiteY1" fmla="*/ 0 h 595880"/>
              <a:gd name="connsiteX2" fmla="*/ 867401 w 1384150"/>
              <a:gd name="connsiteY2" fmla="*/ 0 h 595880"/>
              <a:gd name="connsiteX3" fmla="*/ 1384150 w 1384150"/>
              <a:gd name="connsiteY3" fmla="*/ 0 h 595880"/>
              <a:gd name="connsiteX4" fmla="*/ 1384150 w 1384150"/>
              <a:gd name="connsiteY4" fmla="*/ 595880 h 595880"/>
              <a:gd name="connsiteX5" fmla="*/ 908925 w 1384150"/>
              <a:gd name="connsiteY5" fmla="*/ 595880 h 595880"/>
              <a:gd name="connsiteX6" fmla="*/ 447542 w 1384150"/>
              <a:gd name="connsiteY6" fmla="*/ 595880 h 595880"/>
              <a:gd name="connsiteX7" fmla="*/ 0 w 1384150"/>
              <a:gd name="connsiteY7" fmla="*/ 595880 h 595880"/>
              <a:gd name="connsiteX8" fmla="*/ 0 w 1384150"/>
              <a:gd name="connsiteY8" fmla="*/ 0 h 5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4150" h="595880" fill="none" extrusionOk="0">
                <a:moveTo>
                  <a:pt x="0" y="0"/>
                </a:moveTo>
                <a:cubicBezTo>
                  <a:pt x="180221" y="-17378"/>
                  <a:pt x="325595" y="40388"/>
                  <a:pt x="433700" y="0"/>
                </a:cubicBezTo>
                <a:cubicBezTo>
                  <a:pt x="541805" y="-40388"/>
                  <a:pt x="775914" y="45566"/>
                  <a:pt x="867401" y="0"/>
                </a:cubicBezTo>
                <a:cubicBezTo>
                  <a:pt x="958888" y="-45566"/>
                  <a:pt x="1270032" y="59365"/>
                  <a:pt x="1384150" y="0"/>
                </a:cubicBezTo>
                <a:cubicBezTo>
                  <a:pt x="1437126" y="142826"/>
                  <a:pt x="1381924" y="413454"/>
                  <a:pt x="1384150" y="595880"/>
                </a:cubicBezTo>
                <a:cubicBezTo>
                  <a:pt x="1259157" y="634642"/>
                  <a:pt x="1075667" y="554430"/>
                  <a:pt x="908925" y="595880"/>
                </a:cubicBezTo>
                <a:cubicBezTo>
                  <a:pt x="742183" y="637330"/>
                  <a:pt x="615563" y="572204"/>
                  <a:pt x="447542" y="595880"/>
                </a:cubicBezTo>
                <a:cubicBezTo>
                  <a:pt x="279521" y="619556"/>
                  <a:pt x="109378" y="553631"/>
                  <a:pt x="0" y="595880"/>
                </a:cubicBezTo>
                <a:cubicBezTo>
                  <a:pt x="-58619" y="371890"/>
                  <a:pt x="38840" y="202525"/>
                  <a:pt x="0" y="0"/>
                </a:cubicBezTo>
                <a:close/>
              </a:path>
              <a:path w="1384150" h="59588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436838" y="206042"/>
                  <a:pt x="1338138" y="395942"/>
                  <a:pt x="1384150" y="595880"/>
                </a:cubicBezTo>
                <a:cubicBezTo>
                  <a:pt x="1256006" y="646784"/>
                  <a:pt x="1027037" y="593584"/>
                  <a:pt x="895084" y="595880"/>
                </a:cubicBezTo>
                <a:cubicBezTo>
                  <a:pt x="763131" y="598176"/>
                  <a:pt x="541223" y="571673"/>
                  <a:pt x="406017" y="595880"/>
                </a:cubicBezTo>
                <a:cubicBezTo>
                  <a:pt x="270811" y="620087"/>
                  <a:pt x="118775" y="579324"/>
                  <a:pt x="0" y="595880"/>
                </a:cubicBezTo>
                <a:cubicBezTo>
                  <a:pt x="-4635" y="454093"/>
                  <a:pt x="43702" y="28037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pueblo</a:t>
            </a:r>
            <a:endParaRPr sz="2500" b="1" dirty="0">
              <a:solidFill>
                <a:srgbClr val="002060"/>
              </a:solidFill>
              <a:latin typeface="Century Gothic" panose="020B0502020202020204" pitchFamily="34" charset="0"/>
              <a:ea typeface="Montserrat"/>
              <a:cs typeface="Montserrat"/>
              <a:sym typeface="Montserrat"/>
            </a:endParaRPr>
          </a:p>
        </p:txBody>
      </p:sp>
      <p:sp>
        <p:nvSpPr>
          <p:cNvPr id="52" name="TextBox 51">
            <a:hlinkClick r:id="" action="ppaction://noaction">
              <a:snd r:embed="rId8" name="11.wav"/>
            </a:hlinkClick>
            <a:extLst>
              <a:ext uri="{FF2B5EF4-FFF2-40B4-BE49-F238E27FC236}">
                <a16:creationId xmlns:a16="http://schemas.microsoft.com/office/drawing/2014/main" id="{325CC0D6-DD2A-4951-A063-BAB49E21A4E8}"/>
              </a:ext>
            </a:extLst>
          </p:cNvPr>
          <p:cNvSpPr txBox="1"/>
          <p:nvPr/>
        </p:nvSpPr>
        <p:spPr>
          <a:xfrm>
            <a:off x="161628" y="1114734"/>
            <a:ext cx="9081054" cy="584775"/>
          </a:xfrm>
          <a:prstGeom prst="rect">
            <a:avLst/>
          </a:prstGeom>
          <a:noFill/>
        </p:spPr>
        <p:txBody>
          <a:bodyPr wrap="square" rtlCol="0">
            <a:spAutoFit/>
          </a:bodyPr>
          <a:lstStyle/>
          <a:p>
            <a:r>
              <a:rPr lang="es-AR" sz="3200" b="1" dirty="0">
                <a:solidFill>
                  <a:srgbClr val="002060"/>
                </a:solidFill>
                <a:latin typeface="Century Gothic" panose="020B0502020202020204" pitchFamily="34" charset="0"/>
              </a:rPr>
              <a:t>I am in </a:t>
            </a:r>
            <a:r>
              <a:rPr lang="es-AR" sz="3200" b="1" dirty="0" err="1">
                <a:solidFill>
                  <a:srgbClr val="002060"/>
                </a:solidFill>
                <a:latin typeface="Century Gothic" panose="020B0502020202020204" pitchFamily="34" charset="0"/>
              </a:rPr>
              <a:t>the</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city</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of</a:t>
            </a:r>
            <a:r>
              <a:rPr lang="es-AR" sz="3200" b="1" dirty="0">
                <a:solidFill>
                  <a:srgbClr val="002060"/>
                </a:solidFill>
                <a:latin typeface="Century Gothic" panose="020B0502020202020204" pitchFamily="34" charset="0"/>
              </a:rPr>
              <a:t> Barcelona </a:t>
            </a:r>
            <a:r>
              <a:rPr lang="es-AR" sz="3200" b="1" dirty="0" err="1">
                <a:solidFill>
                  <a:srgbClr val="002060"/>
                </a:solidFill>
                <a:latin typeface="Century Gothic" panose="020B0502020202020204" pitchFamily="34" charset="0"/>
              </a:rPr>
              <a:t>with</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my</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brother</a:t>
            </a:r>
            <a:r>
              <a:rPr lang="es-AR" sz="3200" b="1" dirty="0">
                <a:solidFill>
                  <a:srgbClr val="002060"/>
                </a:solidFill>
                <a:latin typeface="Century Gothic" panose="020B0502020202020204" pitchFamily="34" charset="0"/>
              </a:rPr>
              <a:t>. </a:t>
            </a:r>
          </a:p>
        </p:txBody>
      </p:sp>
      <p:sp>
        <p:nvSpPr>
          <p:cNvPr id="53" name="Google Shape;699;p62">
            <a:extLst>
              <a:ext uri="{FF2B5EF4-FFF2-40B4-BE49-F238E27FC236}">
                <a16:creationId xmlns:a16="http://schemas.microsoft.com/office/drawing/2014/main" id="{C7F21D49-63F3-4F7F-8FC8-8068D6DEA8E3}"/>
              </a:ext>
            </a:extLst>
          </p:cNvPr>
          <p:cNvSpPr/>
          <p:nvPr/>
        </p:nvSpPr>
        <p:spPr>
          <a:xfrm>
            <a:off x="5868672" y="5372412"/>
            <a:ext cx="1548969" cy="595879"/>
          </a:xfrm>
          <a:custGeom>
            <a:avLst/>
            <a:gdLst>
              <a:gd name="connsiteX0" fmla="*/ 0 w 1548969"/>
              <a:gd name="connsiteY0" fmla="*/ 0 h 595879"/>
              <a:gd name="connsiteX1" fmla="*/ 469854 w 1548969"/>
              <a:gd name="connsiteY1" fmla="*/ 0 h 595879"/>
              <a:gd name="connsiteX2" fmla="*/ 1001666 w 1548969"/>
              <a:gd name="connsiteY2" fmla="*/ 0 h 595879"/>
              <a:gd name="connsiteX3" fmla="*/ 1548968 w 1548969"/>
              <a:gd name="connsiteY3" fmla="*/ 0 h 595879"/>
              <a:gd name="connsiteX4" fmla="*/ 1548968 w 1548969"/>
              <a:gd name="connsiteY4" fmla="*/ 595879 h 595879"/>
              <a:gd name="connsiteX5" fmla="*/ 1001666 w 1548969"/>
              <a:gd name="connsiteY5" fmla="*/ 595879 h 595879"/>
              <a:gd name="connsiteX6" fmla="*/ 516323 w 1548969"/>
              <a:gd name="connsiteY6" fmla="*/ 595879 h 595879"/>
              <a:gd name="connsiteX7" fmla="*/ 0 w 1548969"/>
              <a:gd name="connsiteY7" fmla="*/ 595879 h 595879"/>
              <a:gd name="connsiteX8" fmla="*/ 0 w 1548969"/>
              <a:gd name="connsiteY8" fmla="*/ 0 h 59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9" fill="none" extrusionOk="0">
                <a:moveTo>
                  <a:pt x="0" y="0"/>
                </a:moveTo>
                <a:cubicBezTo>
                  <a:pt x="129281" y="-50562"/>
                  <a:pt x="338423" y="32061"/>
                  <a:pt x="469854" y="0"/>
                </a:cubicBezTo>
                <a:cubicBezTo>
                  <a:pt x="601285" y="-32061"/>
                  <a:pt x="852529" y="7275"/>
                  <a:pt x="1001666" y="0"/>
                </a:cubicBezTo>
                <a:cubicBezTo>
                  <a:pt x="1150803" y="-7275"/>
                  <a:pt x="1326558" y="46409"/>
                  <a:pt x="1548968" y="0"/>
                </a:cubicBezTo>
                <a:cubicBezTo>
                  <a:pt x="1617865" y="140647"/>
                  <a:pt x="1545973" y="336054"/>
                  <a:pt x="1548968" y="595879"/>
                </a:cubicBezTo>
                <a:cubicBezTo>
                  <a:pt x="1309422" y="654858"/>
                  <a:pt x="1118978" y="556785"/>
                  <a:pt x="1001666" y="595879"/>
                </a:cubicBezTo>
                <a:cubicBezTo>
                  <a:pt x="884354" y="634973"/>
                  <a:pt x="675370" y="537840"/>
                  <a:pt x="516323" y="595879"/>
                </a:cubicBezTo>
                <a:cubicBezTo>
                  <a:pt x="357276" y="653918"/>
                  <a:pt x="147833" y="558725"/>
                  <a:pt x="0" y="595879"/>
                </a:cubicBezTo>
                <a:cubicBezTo>
                  <a:pt x="-18479" y="313109"/>
                  <a:pt x="19970" y="271869"/>
                  <a:pt x="0" y="0"/>
                </a:cubicBezTo>
                <a:close/>
              </a:path>
              <a:path w="1548969" h="595879"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90787" y="293183"/>
                  <a:pt x="1520555" y="341960"/>
                  <a:pt x="1548968" y="595879"/>
                </a:cubicBezTo>
                <a:cubicBezTo>
                  <a:pt x="1335580" y="623468"/>
                  <a:pt x="1263612" y="562809"/>
                  <a:pt x="1048135" y="595879"/>
                </a:cubicBezTo>
                <a:cubicBezTo>
                  <a:pt x="832658" y="628949"/>
                  <a:pt x="698679" y="571827"/>
                  <a:pt x="531812" y="595879"/>
                </a:cubicBezTo>
                <a:cubicBezTo>
                  <a:pt x="364945" y="619931"/>
                  <a:pt x="221289" y="584040"/>
                  <a:pt x="0" y="595879"/>
                </a:cubicBezTo>
                <a:cubicBezTo>
                  <a:pt x="-34827" y="391670"/>
                  <a:pt x="69993" y="19330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al</a:t>
            </a:r>
            <a:endParaRPr sz="2500" b="1" dirty="0">
              <a:solidFill>
                <a:srgbClr val="002060"/>
              </a:solidFill>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9019725" y="5384382"/>
            <a:ext cx="1548969" cy="595879"/>
          </a:xfrm>
          <a:custGeom>
            <a:avLst/>
            <a:gdLst>
              <a:gd name="connsiteX0" fmla="*/ 0 w 1548969"/>
              <a:gd name="connsiteY0" fmla="*/ 0 h 595879"/>
              <a:gd name="connsiteX1" fmla="*/ 531812 w 1548969"/>
              <a:gd name="connsiteY1" fmla="*/ 0 h 595879"/>
              <a:gd name="connsiteX2" fmla="*/ 1032645 w 1548969"/>
              <a:gd name="connsiteY2" fmla="*/ 0 h 595879"/>
              <a:gd name="connsiteX3" fmla="*/ 1548968 w 1548969"/>
              <a:gd name="connsiteY3" fmla="*/ 0 h 595879"/>
              <a:gd name="connsiteX4" fmla="*/ 1548968 w 1548969"/>
              <a:gd name="connsiteY4" fmla="*/ 595879 h 595879"/>
              <a:gd name="connsiteX5" fmla="*/ 1001666 w 1548969"/>
              <a:gd name="connsiteY5" fmla="*/ 595879 h 595879"/>
              <a:gd name="connsiteX6" fmla="*/ 516323 w 1548969"/>
              <a:gd name="connsiteY6" fmla="*/ 595879 h 595879"/>
              <a:gd name="connsiteX7" fmla="*/ 0 w 1548969"/>
              <a:gd name="connsiteY7" fmla="*/ 595879 h 595879"/>
              <a:gd name="connsiteX8" fmla="*/ 0 w 1548969"/>
              <a:gd name="connsiteY8" fmla="*/ 0 h 59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9" fill="none" extrusionOk="0">
                <a:moveTo>
                  <a:pt x="0" y="0"/>
                </a:moveTo>
                <a:cubicBezTo>
                  <a:pt x="171565" y="-33755"/>
                  <a:pt x="334827" y="26954"/>
                  <a:pt x="531812" y="0"/>
                </a:cubicBezTo>
                <a:cubicBezTo>
                  <a:pt x="728797" y="-26954"/>
                  <a:pt x="927162" y="6261"/>
                  <a:pt x="1032645" y="0"/>
                </a:cubicBezTo>
                <a:cubicBezTo>
                  <a:pt x="1138128" y="-6261"/>
                  <a:pt x="1315071" y="9764"/>
                  <a:pt x="1548968" y="0"/>
                </a:cubicBezTo>
                <a:cubicBezTo>
                  <a:pt x="1567009" y="170843"/>
                  <a:pt x="1498167" y="461962"/>
                  <a:pt x="1548968" y="595879"/>
                </a:cubicBezTo>
                <a:cubicBezTo>
                  <a:pt x="1355244" y="627509"/>
                  <a:pt x="1123304" y="565831"/>
                  <a:pt x="1001666" y="595879"/>
                </a:cubicBezTo>
                <a:cubicBezTo>
                  <a:pt x="880028" y="625927"/>
                  <a:pt x="697303" y="547179"/>
                  <a:pt x="516323" y="595879"/>
                </a:cubicBezTo>
                <a:cubicBezTo>
                  <a:pt x="335343" y="644579"/>
                  <a:pt x="219390" y="547688"/>
                  <a:pt x="0" y="595879"/>
                </a:cubicBezTo>
                <a:cubicBezTo>
                  <a:pt x="-21103" y="364378"/>
                  <a:pt x="24377" y="248672"/>
                  <a:pt x="0" y="0"/>
                </a:cubicBezTo>
                <a:close/>
              </a:path>
              <a:path w="1548969" h="595879"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99902" y="165547"/>
                  <a:pt x="1529519" y="424677"/>
                  <a:pt x="1548968" y="595879"/>
                </a:cubicBezTo>
                <a:cubicBezTo>
                  <a:pt x="1291715" y="648983"/>
                  <a:pt x="1260716" y="571738"/>
                  <a:pt x="1032645" y="595879"/>
                </a:cubicBezTo>
                <a:cubicBezTo>
                  <a:pt x="804574" y="620020"/>
                  <a:pt x="721926" y="576948"/>
                  <a:pt x="500833" y="595879"/>
                </a:cubicBezTo>
                <a:cubicBezTo>
                  <a:pt x="279740" y="614810"/>
                  <a:pt x="212930" y="586760"/>
                  <a:pt x="0" y="595879"/>
                </a:cubicBezTo>
                <a:cubicBezTo>
                  <a:pt x="-62599" y="375228"/>
                  <a:pt x="17114" y="1232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400" b="1" dirty="0">
                <a:solidFill>
                  <a:srgbClr val="002060"/>
                </a:solidFill>
                <a:latin typeface="Century Gothic" panose="020B0502020202020204" pitchFamily="34" charset="0"/>
                <a:ea typeface="Montserrat"/>
                <a:cs typeface="Montserrat"/>
                <a:sym typeface="Montserrat"/>
              </a:rPr>
              <a:t>en la</a:t>
            </a:r>
            <a:endParaRPr sz="2400" b="1" dirty="0">
              <a:solidFill>
                <a:srgbClr val="002060"/>
              </a:solidFill>
              <a:latin typeface="Century Gothic" panose="020B0502020202020204" pitchFamily="34" charset="0"/>
              <a:ea typeface="Montserrat"/>
              <a:cs typeface="Montserrat"/>
              <a:sym typeface="Montserrat"/>
            </a:endParaRPr>
          </a:p>
        </p:txBody>
      </p:sp>
      <p:sp>
        <p:nvSpPr>
          <p:cNvPr id="58" name="Google Shape;470;p55">
            <a:extLst>
              <a:ext uri="{FF2B5EF4-FFF2-40B4-BE49-F238E27FC236}">
                <a16:creationId xmlns:a16="http://schemas.microsoft.com/office/drawing/2014/main" id="{3E4AE32D-E9D1-472A-A2E4-5BDBBD8B7233}"/>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59" name="Google Shape;471;p55">
            <a:extLst>
              <a:ext uri="{FF2B5EF4-FFF2-40B4-BE49-F238E27FC236}">
                <a16:creationId xmlns:a16="http://schemas.microsoft.com/office/drawing/2014/main" id="{8CCBA2D8-B8AA-4608-89D0-AB4F2CEB3FEA}"/>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60" name="Google Shape;472;p55">
            <a:extLst>
              <a:ext uri="{FF2B5EF4-FFF2-40B4-BE49-F238E27FC236}">
                <a16:creationId xmlns:a16="http://schemas.microsoft.com/office/drawing/2014/main" id="{DB402823-61A6-4AFD-8910-C163B0C6D5D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r>
              <a:rPr lang="en-GB" sz="3600" b="1" dirty="0">
                <a:solidFill>
                  <a:srgbClr val="F03C78"/>
                </a:solidFill>
                <a:latin typeface="Modern Love" panose="04090805081005020601" pitchFamily="82" charset="0"/>
                <a:ea typeface="Montserrat"/>
                <a:cs typeface="Montserrat"/>
                <a:sym typeface="Montserrat"/>
              </a:rPr>
              <a:t>1</a:t>
            </a:r>
            <a:endParaRPr sz="3600" b="1" dirty="0">
              <a:solidFill>
                <a:srgbClr val="F03C78"/>
              </a:solidFill>
              <a:latin typeface="Modern Love" panose="04090805081005020601" pitchFamily="82" charset="0"/>
              <a:ea typeface="Montserrat"/>
              <a:cs typeface="Montserrat"/>
              <a:sym typeface="Montserrat"/>
            </a:endParaRPr>
          </a:p>
          <a:p>
            <a:endParaRPr sz="2800" b="1" dirty="0">
              <a:solidFill>
                <a:srgbClr val="F03C78"/>
              </a:solidFill>
              <a:latin typeface="Modern Love" panose="04090805081005020601" pitchFamily="82" charset="0"/>
              <a:ea typeface="Montserrat"/>
              <a:cs typeface="Montserrat"/>
              <a:sym typeface="Montserrat"/>
            </a:endParaRPr>
          </a:p>
        </p:txBody>
      </p:sp>
      <p:sp>
        <p:nvSpPr>
          <p:cNvPr id="61" name="Google Shape;473;p55">
            <a:extLst>
              <a:ext uri="{FF2B5EF4-FFF2-40B4-BE49-F238E27FC236}">
                <a16:creationId xmlns:a16="http://schemas.microsoft.com/office/drawing/2014/main" id="{26CE1D00-FEC5-4F20-9E93-B97B08EB7D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62" name="Google Shape;474;p55">
            <a:extLst>
              <a:ext uri="{FF2B5EF4-FFF2-40B4-BE49-F238E27FC236}">
                <a16:creationId xmlns:a16="http://schemas.microsoft.com/office/drawing/2014/main" id="{377A7F68-0B9B-4E41-90B9-98E29EA7F0CE}"/>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64" name="Google Shape;695;p62">
            <a:extLst>
              <a:ext uri="{FF2B5EF4-FFF2-40B4-BE49-F238E27FC236}">
                <a16:creationId xmlns:a16="http://schemas.microsoft.com/office/drawing/2014/main" id="{CB190DEA-12D8-4DA7-9D79-A3EAAB3B7005}"/>
              </a:ext>
            </a:extLst>
          </p:cNvPr>
          <p:cNvSpPr/>
          <p:nvPr/>
        </p:nvSpPr>
        <p:spPr>
          <a:xfrm>
            <a:off x="8761206" y="3971808"/>
            <a:ext cx="1548969" cy="595878"/>
          </a:xfrm>
          <a:custGeom>
            <a:avLst/>
            <a:gdLst>
              <a:gd name="connsiteX0" fmla="*/ 0 w 1548969"/>
              <a:gd name="connsiteY0" fmla="*/ 0 h 595878"/>
              <a:gd name="connsiteX1" fmla="*/ 531812 w 1548969"/>
              <a:gd name="connsiteY1" fmla="*/ 0 h 595878"/>
              <a:gd name="connsiteX2" fmla="*/ 1032645 w 1548969"/>
              <a:gd name="connsiteY2" fmla="*/ 0 h 595878"/>
              <a:gd name="connsiteX3" fmla="*/ 1548968 w 1548969"/>
              <a:gd name="connsiteY3" fmla="*/ 0 h 595878"/>
              <a:gd name="connsiteX4" fmla="*/ 1548968 w 1548969"/>
              <a:gd name="connsiteY4" fmla="*/ 595878 h 595878"/>
              <a:gd name="connsiteX5" fmla="*/ 1079114 w 1548969"/>
              <a:gd name="connsiteY5" fmla="*/ 595878 h 595878"/>
              <a:gd name="connsiteX6" fmla="*/ 593771 w 1548969"/>
              <a:gd name="connsiteY6" fmla="*/ 595878 h 595878"/>
              <a:gd name="connsiteX7" fmla="*/ 0 w 1548969"/>
              <a:gd name="connsiteY7" fmla="*/ 595878 h 595878"/>
              <a:gd name="connsiteX8" fmla="*/ 0 w 1548969"/>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8" fill="none" extrusionOk="0">
                <a:moveTo>
                  <a:pt x="0" y="0"/>
                </a:moveTo>
                <a:cubicBezTo>
                  <a:pt x="109507" y="-734"/>
                  <a:pt x="414304" y="62381"/>
                  <a:pt x="531812" y="0"/>
                </a:cubicBezTo>
                <a:cubicBezTo>
                  <a:pt x="649320" y="-62381"/>
                  <a:pt x="857717" y="17669"/>
                  <a:pt x="1032645" y="0"/>
                </a:cubicBezTo>
                <a:cubicBezTo>
                  <a:pt x="1207573" y="-17669"/>
                  <a:pt x="1390756" y="28720"/>
                  <a:pt x="1548968" y="0"/>
                </a:cubicBezTo>
                <a:cubicBezTo>
                  <a:pt x="1607034" y="296735"/>
                  <a:pt x="1515506" y="424657"/>
                  <a:pt x="1548968" y="595878"/>
                </a:cubicBezTo>
                <a:cubicBezTo>
                  <a:pt x="1424532" y="645865"/>
                  <a:pt x="1210815" y="551330"/>
                  <a:pt x="1079114" y="595878"/>
                </a:cubicBezTo>
                <a:cubicBezTo>
                  <a:pt x="947413" y="640426"/>
                  <a:pt x="704798" y="547494"/>
                  <a:pt x="593771" y="595878"/>
                </a:cubicBezTo>
                <a:cubicBezTo>
                  <a:pt x="482744" y="644262"/>
                  <a:pt x="246196" y="536389"/>
                  <a:pt x="0" y="595878"/>
                </a:cubicBezTo>
                <a:cubicBezTo>
                  <a:pt x="-34882" y="394589"/>
                  <a:pt x="5603" y="122987"/>
                  <a:pt x="0" y="0"/>
                </a:cubicBezTo>
                <a:close/>
              </a:path>
              <a:path w="1548969" h="595878"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81268" y="270055"/>
                  <a:pt x="1483072" y="397301"/>
                  <a:pt x="1548968" y="595878"/>
                </a:cubicBezTo>
                <a:cubicBezTo>
                  <a:pt x="1348944" y="645238"/>
                  <a:pt x="1221916" y="583676"/>
                  <a:pt x="1032645" y="595878"/>
                </a:cubicBezTo>
                <a:cubicBezTo>
                  <a:pt x="843374" y="608080"/>
                  <a:pt x="651640" y="567745"/>
                  <a:pt x="516323" y="595878"/>
                </a:cubicBezTo>
                <a:cubicBezTo>
                  <a:pt x="381006" y="624011"/>
                  <a:pt x="207116" y="590951"/>
                  <a:pt x="0" y="595878"/>
                </a:cubicBezTo>
                <a:cubicBezTo>
                  <a:pt x="-9" y="431304"/>
                  <a:pt x="38950" y="27510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de</a:t>
            </a:r>
            <a:endParaRPr sz="2500" b="1" dirty="0">
              <a:solidFill>
                <a:srgbClr val="002060"/>
              </a:solidFill>
              <a:latin typeface="Century Gothic" panose="020B0502020202020204" pitchFamily="34" charset="0"/>
              <a:ea typeface="Montserrat"/>
              <a:cs typeface="Montserrat"/>
              <a:sym typeface="Montserrat"/>
            </a:endParaRPr>
          </a:p>
        </p:txBody>
      </p:sp>
      <p:sp>
        <p:nvSpPr>
          <p:cNvPr id="65" name="Google Shape;697;p62">
            <a:extLst>
              <a:ext uri="{FF2B5EF4-FFF2-40B4-BE49-F238E27FC236}">
                <a16:creationId xmlns:a16="http://schemas.microsoft.com/office/drawing/2014/main" id="{69BFEE31-CE2F-4BF2-AFF2-DD1684B4E0E7}"/>
              </a:ext>
            </a:extLst>
          </p:cNvPr>
          <p:cNvSpPr/>
          <p:nvPr/>
        </p:nvSpPr>
        <p:spPr>
          <a:xfrm>
            <a:off x="5464456" y="3987295"/>
            <a:ext cx="1548969" cy="595878"/>
          </a:xfrm>
          <a:custGeom>
            <a:avLst/>
            <a:gdLst>
              <a:gd name="connsiteX0" fmla="*/ 0 w 1548969"/>
              <a:gd name="connsiteY0" fmla="*/ 0 h 595878"/>
              <a:gd name="connsiteX1" fmla="*/ 531812 w 1548969"/>
              <a:gd name="connsiteY1" fmla="*/ 0 h 595878"/>
              <a:gd name="connsiteX2" fmla="*/ 1063625 w 1548969"/>
              <a:gd name="connsiteY2" fmla="*/ 0 h 595878"/>
              <a:gd name="connsiteX3" fmla="*/ 1548968 w 1548969"/>
              <a:gd name="connsiteY3" fmla="*/ 0 h 595878"/>
              <a:gd name="connsiteX4" fmla="*/ 1548968 w 1548969"/>
              <a:gd name="connsiteY4" fmla="*/ 595878 h 595878"/>
              <a:gd name="connsiteX5" fmla="*/ 1048135 w 1548969"/>
              <a:gd name="connsiteY5" fmla="*/ 595878 h 595878"/>
              <a:gd name="connsiteX6" fmla="*/ 562792 w 1548969"/>
              <a:gd name="connsiteY6" fmla="*/ 595878 h 595878"/>
              <a:gd name="connsiteX7" fmla="*/ 0 w 1548969"/>
              <a:gd name="connsiteY7" fmla="*/ 595878 h 595878"/>
              <a:gd name="connsiteX8" fmla="*/ 0 w 1548969"/>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8" fill="none" extrusionOk="0">
                <a:moveTo>
                  <a:pt x="0" y="0"/>
                </a:moveTo>
                <a:cubicBezTo>
                  <a:pt x="167141" y="-27949"/>
                  <a:pt x="308368" y="477"/>
                  <a:pt x="531812" y="0"/>
                </a:cubicBezTo>
                <a:cubicBezTo>
                  <a:pt x="755256" y="-477"/>
                  <a:pt x="951283" y="6588"/>
                  <a:pt x="1063625" y="0"/>
                </a:cubicBezTo>
                <a:cubicBezTo>
                  <a:pt x="1175967" y="-6588"/>
                  <a:pt x="1446822" y="49981"/>
                  <a:pt x="1548968" y="0"/>
                </a:cubicBezTo>
                <a:cubicBezTo>
                  <a:pt x="1571446" y="273447"/>
                  <a:pt x="1537953" y="298431"/>
                  <a:pt x="1548968" y="595878"/>
                </a:cubicBezTo>
                <a:cubicBezTo>
                  <a:pt x="1358317" y="620569"/>
                  <a:pt x="1208150" y="556072"/>
                  <a:pt x="1048135" y="595878"/>
                </a:cubicBezTo>
                <a:cubicBezTo>
                  <a:pt x="888120" y="635684"/>
                  <a:pt x="674328" y="542107"/>
                  <a:pt x="562792" y="595878"/>
                </a:cubicBezTo>
                <a:cubicBezTo>
                  <a:pt x="451256" y="649649"/>
                  <a:pt x="152550" y="590162"/>
                  <a:pt x="0" y="595878"/>
                </a:cubicBezTo>
                <a:cubicBezTo>
                  <a:pt x="-69556" y="374185"/>
                  <a:pt x="25107" y="210868"/>
                  <a:pt x="0" y="0"/>
                </a:cubicBezTo>
                <a:close/>
              </a:path>
              <a:path w="1548969" h="595878"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61109" y="296027"/>
                  <a:pt x="1531305" y="338323"/>
                  <a:pt x="1548968" y="595878"/>
                </a:cubicBezTo>
                <a:cubicBezTo>
                  <a:pt x="1280499" y="644312"/>
                  <a:pt x="1145822" y="563281"/>
                  <a:pt x="1001666" y="595878"/>
                </a:cubicBezTo>
                <a:cubicBezTo>
                  <a:pt x="857510" y="628475"/>
                  <a:pt x="673530" y="551461"/>
                  <a:pt x="454364" y="595878"/>
                </a:cubicBezTo>
                <a:cubicBezTo>
                  <a:pt x="235198" y="640295"/>
                  <a:pt x="132555" y="559661"/>
                  <a:pt x="0" y="595878"/>
                </a:cubicBezTo>
                <a:cubicBezTo>
                  <a:pt x="-71340" y="427901"/>
                  <a:pt x="11484" y="1971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con</a:t>
            </a:r>
            <a:endParaRPr sz="2500" b="1" dirty="0">
              <a:solidFill>
                <a:srgbClr val="002060"/>
              </a:solidFill>
              <a:latin typeface="Century Gothic" panose="020B0502020202020204" pitchFamily="34" charset="0"/>
              <a:ea typeface="Montserrat"/>
              <a:cs typeface="Montserrat"/>
              <a:sym typeface="Montserrat"/>
            </a:endParaRPr>
          </a:p>
        </p:txBody>
      </p:sp>
      <p:sp>
        <p:nvSpPr>
          <p:cNvPr id="66" name="Google Shape;698;p62">
            <a:extLst>
              <a:ext uri="{FF2B5EF4-FFF2-40B4-BE49-F238E27FC236}">
                <a16:creationId xmlns:a16="http://schemas.microsoft.com/office/drawing/2014/main" id="{464910B4-9420-420A-9ABB-78D2F45657AC}"/>
              </a:ext>
            </a:extLst>
          </p:cNvPr>
          <p:cNvSpPr/>
          <p:nvPr/>
        </p:nvSpPr>
        <p:spPr>
          <a:xfrm>
            <a:off x="7124937" y="3987295"/>
            <a:ext cx="1548969" cy="595878"/>
          </a:xfrm>
          <a:custGeom>
            <a:avLst/>
            <a:gdLst>
              <a:gd name="connsiteX0" fmla="*/ 0 w 1548969"/>
              <a:gd name="connsiteY0" fmla="*/ 0 h 595878"/>
              <a:gd name="connsiteX1" fmla="*/ 516323 w 1548969"/>
              <a:gd name="connsiteY1" fmla="*/ 0 h 595878"/>
              <a:gd name="connsiteX2" fmla="*/ 1001666 w 1548969"/>
              <a:gd name="connsiteY2" fmla="*/ 0 h 595878"/>
              <a:gd name="connsiteX3" fmla="*/ 1548968 w 1548969"/>
              <a:gd name="connsiteY3" fmla="*/ 0 h 595878"/>
              <a:gd name="connsiteX4" fmla="*/ 1548968 w 1548969"/>
              <a:gd name="connsiteY4" fmla="*/ 595878 h 595878"/>
              <a:gd name="connsiteX5" fmla="*/ 1001666 w 1548969"/>
              <a:gd name="connsiteY5" fmla="*/ 595878 h 595878"/>
              <a:gd name="connsiteX6" fmla="*/ 454364 w 1548969"/>
              <a:gd name="connsiteY6" fmla="*/ 595878 h 595878"/>
              <a:gd name="connsiteX7" fmla="*/ 0 w 1548969"/>
              <a:gd name="connsiteY7" fmla="*/ 595878 h 595878"/>
              <a:gd name="connsiteX8" fmla="*/ 0 w 1548969"/>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8" fill="none" extrusionOk="0">
                <a:moveTo>
                  <a:pt x="0" y="0"/>
                </a:moveTo>
                <a:cubicBezTo>
                  <a:pt x="243911" y="-10"/>
                  <a:pt x="337686" y="35324"/>
                  <a:pt x="516323" y="0"/>
                </a:cubicBezTo>
                <a:cubicBezTo>
                  <a:pt x="694960" y="-35324"/>
                  <a:pt x="851612" y="29846"/>
                  <a:pt x="1001666" y="0"/>
                </a:cubicBezTo>
                <a:cubicBezTo>
                  <a:pt x="1151720" y="-29846"/>
                  <a:pt x="1430641" y="11509"/>
                  <a:pt x="1548968" y="0"/>
                </a:cubicBezTo>
                <a:cubicBezTo>
                  <a:pt x="1571730" y="145665"/>
                  <a:pt x="1542666" y="426024"/>
                  <a:pt x="1548968" y="595878"/>
                </a:cubicBezTo>
                <a:cubicBezTo>
                  <a:pt x="1336132" y="658731"/>
                  <a:pt x="1142576" y="576964"/>
                  <a:pt x="1001666" y="595878"/>
                </a:cubicBezTo>
                <a:cubicBezTo>
                  <a:pt x="860756" y="614792"/>
                  <a:pt x="720985" y="543186"/>
                  <a:pt x="454364" y="595878"/>
                </a:cubicBezTo>
                <a:cubicBezTo>
                  <a:pt x="187743" y="648570"/>
                  <a:pt x="160910" y="556948"/>
                  <a:pt x="0" y="595878"/>
                </a:cubicBezTo>
                <a:cubicBezTo>
                  <a:pt x="-37706" y="433175"/>
                  <a:pt x="47197" y="186216"/>
                  <a:pt x="0" y="0"/>
                </a:cubicBezTo>
                <a:close/>
              </a:path>
              <a:path w="1548969" h="595878"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84033" y="234106"/>
                  <a:pt x="1538288" y="474774"/>
                  <a:pt x="1548968" y="595878"/>
                </a:cubicBezTo>
                <a:cubicBezTo>
                  <a:pt x="1403595" y="610163"/>
                  <a:pt x="1255097" y="551151"/>
                  <a:pt x="1032645" y="595878"/>
                </a:cubicBezTo>
                <a:cubicBezTo>
                  <a:pt x="810193" y="640605"/>
                  <a:pt x="642907" y="560231"/>
                  <a:pt x="531812" y="595878"/>
                </a:cubicBezTo>
                <a:cubicBezTo>
                  <a:pt x="420717" y="631525"/>
                  <a:pt x="191969" y="586179"/>
                  <a:pt x="0" y="595878"/>
                </a:cubicBezTo>
                <a:cubicBezTo>
                  <a:pt x="-63971" y="352039"/>
                  <a:pt x="5834" y="235224"/>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por</a:t>
            </a:r>
            <a:endParaRPr sz="2500" b="1" dirty="0">
              <a:solidFill>
                <a:srgbClr val="002060"/>
              </a:solidFill>
              <a:latin typeface="Century Gothic" panose="020B0502020202020204" pitchFamily="34" charset="0"/>
              <a:ea typeface="Montserrat"/>
              <a:cs typeface="Montserrat"/>
              <a:sym typeface="Montserrat"/>
            </a:endParaRPr>
          </a:p>
        </p:txBody>
      </p:sp>
      <p:sp>
        <p:nvSpPr>
          <p:cNvPr id="67" name="TextBox 66">
            <a:extLst>
              <a:ext uri="{FF2B5EF4-FFF2-40B4-BE49-F238E27FC236}">
                <a16:creationId xmlns:a16="http://schemas.microsoft.com/office/drawing/2014/main" id="{F822B1E7-68D4-42E2-A196-1CEAD0069C4B}"/>
              </a:ext>
            </a:extLst>
          </p:cNvPr>
          <p:cNvSpPr txBox="1"/>
          <p:nvPr/>
        </p:nvSpPr>
        <p:spPr>
          <a:xfrm>
            <a:off x="2810750" y="502560"/>
            <a:ext cx="2460930"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Traduce 🗣</a:t>
            </a:r>
          </a:p>
        </p:txBody>
      </p:sp>
      <p:sp>
        <p:nvSpPr>
          <p:cNvPr id="44" name="Google Shape;698;p62">
            <a:extLst>
              <a:ext uri="{FF2B5EF4-FFF2-40B4-BE49-F238E27FC236}">
                <a16:creationId xmlns:a16="http://schemas.microsoft.com/office/drawing/2014/main" id="{5222B90B-0CF5-42E5-8A4B-670B53688209}"/>
              </a:ext>
            </a:extLst>
          </p:cNvPr>
          <p:cNvSpPr/>
          <p:nvPr/>
        </p:nvSpPr>
        <p:spPr>
          <a:xfrm>
            <a:off x="7901308" y="6126050"/>
            <a:ext cx="1548969" cy="650531"/>
          </a:xfrm>
          <a:custGeom>
            <a:avLst/>
            <a:gdLst>
              <a:gd name="connsiteX0" fmla="*/ 0 w 1548969"/>
              <a:gd name="connsiteY0" fmla="*/ 0 h 650531"/>
              <a:gd name="connsiteX1" fmla="*/ 469854 w 1548969"/>
              <a:gd name="connsiteY1" fmla="*/ 0 h 650531"/>
              <a:gd name="connsiteX2" fmla="*/ 1001666 w 1548969"/>
              <a:gd name="connsiteY2" fmla="*/ 0 h 650531"/>
              <a:gd name="connsiteX3" fmla="*/ 1548968 w 1548969"/>
              <a:gd name="connsiteY3" fmla="*/ 0 h 650531"/>
              <a:gd name="connsiteX4" fmla="*/ 1548968 w 1548969"/>
              <a:gd name="connsiteY4" fmla="*/ 318760 h 650531"/>
              <a:gd name="connsiteX5" fmla="*/ 1548968 w 1548969"/>
              <a:gd name="connsiteY5" fmla="*/ 650531 h 650531"/>
              <a:gd name="connsiteX6" fmla="*/ 1032645 w 1548969"/>
              <a:gd name="connsiteY6" fmla="*/ 650531 h 650531"/>
              <a:gd name="connsiteX7" fmla="*/ 516323 w 1548969"/>
              <a:gd name="connsiteY7" fmla="*/ 650531 h 650531"/>
              <a:gd name="connsiteX8" fmla="*/ 0 w 1548969"/>
              <a:gd name="connsiteY8" fmla="*/ 650531 h 650531"/>
              <a:gd name="connsiteX9" fmla="*/ 0 w 1548969"/>
              <a:gd name="connsiteY9" fmla="*/ 338276 h 650531"/>
              <a:gd name="connsiteX10" fmla="*/ 0 w 1548969"/>
              <a:gd name="connsiteY10" fmla="*/ 0 h 65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50531"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84010" y="142226"/>
                  <a:pt x="1540041" y="233608"/>
                  <a:pt x="1548968" y="318760"/>
                </a:cubicBezTo>
                <a:cubicBezTo>
                  <a:pt x="1557895" y="403912"/>
                  <a:pt x="1521282" y="542042"/>
                  <a:pt x="1548968" y="650531"/>
                </a:cubicBezTo>
                <a:cubicBezTo>
                  <a:pt x="1367386" y="658004"/>
                  <a:pt x="1264531" y="631662"/>
                  <a:pt x="1032645" y="650531"/>
                </a:cubicBezTo>
                <a:cubicBezTo>
                  <a:pt x="800759" y="669400"/>
                  <a:pt x="739692" y="599892"/>
                  <a:pt x="516323" y="650531"/>
                </a:cubicBezTo>
                <a:cubicBezTo>
                  <a:pt x="292954" y="701170"/>
                  <a:pt x="250454" y="641713"/>
                  <a:pt x="0" y="650531"/>
                </a:cubicBezTo>
                <a:cubicBezTo>
                  <a:pt x="-7629" y="570768"/>
                  <a:pt x="7077" y="489346"/>
                  <a:pt x="0" y="338276"/>
                </a:cubicBezTo>
                <a:cubicBezTo>
                  <a:pt x="-7077" y="187206"/>
                  <a:pt x="34194" y="95555"/>
                  <a:pt x="0" y="0"/>
                </a:cubicBezTo>
                <a:close/>
              </a:path>
              <a:path w="1548969" h="650531"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84725" y="84168"/>
                  <a:pt x="1513538" y="236202"/>
                  <a:pt x="1548968" y="318760"/>
                </a:cubicBezTo>
                <a:cubicBezTo>
                  <a:pt x="1584398" y="401318"/>
                  <a:pt x="1537949" y="532037"/>
                  <a:pt x="1548968" y="650531"/>
                </a:cubicBezTo>
                <a:cubicBezTo>
                  <a:pt x="1304781" y="653527"/>
                  <a:pt x="1147600" y="624681"/>
                  <a:pt x="1032645" y="650531"/>
                </a:cubicBezTo>
                <a:cubicBezTo>
                  <a:pt x="917690" y="676381"/>
                  <a:pt x="682447" y="611908"/>
                  <a:pt x="562792" y="650531"/>
                </a:cubicBezTo>
                <a:cubicBezTo>
                  <a:pt x="443137" y="689154"/>
                  <a:pt x="136578" y="645562"/>
                  <a:pt x="0" y="650531"/>
                </a:cubicBezTo>
                <a:cubicBezTo>
                  <a:pt x="-8165" y="551629"/>
                  <a:pt x="10880" y="479696"/>
                  <a:pt x="0" y="318760"/>
                </a:cubicBezTo>
                <a:cubicBezTo>
                  <a:pt x="-10880" y="157824"/>
                  <a:pt x="8576" y="8612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voy</a:t>
            </a:r>
            <a:endParaRPr sz="2500" b="1" dirty="0">
              <a:solidFill>
                <a:srgbClr val="002060"/>
              </a:solidFill>
              <a:latin typeface="Century Gothic" panose="020B0502020202020204" pitchFamily="34" charset="0"/>
              <a:ea typeface="Montserrat"/>
              <a:cs typeface="Montserrat"/>
              <a:sym typeface="Montserrat"/>
            </a:endParaRPr>
          </a:p>
        </p:txBody>
      </p:sp>
      <p:sp>
        <p:nvSpPr>
          <p:cNvPr id="41" name="Google Shape;695;p62">
            <a:extLst>
              <a:ext uri="{FF2B5EF4-FFF2-40B4-BE49-F238E27FC236}">
                <a16:creationId xmlns:a16="http://schemas.microsoft.com/office/drawing/2014/main" id="{4FAB2F53-9B86-4E22-9CDC-61E252D7CD6F}"/>
              </a:ext>
            </a:extLst>
          </p:cNvPr>
          <p:cNvSpPr/>
          <p:nvPr/>
        </p:nvSpPr>
        <p:spPr>
          <a:xfrm>
            <a:off x="6991238" y="3291997"/>
            <a:ext cx="1715454" cy="595878"/>
          </a:xfrm>
          <a:custGeom>
            <a:avLst/>
            <a:gdLst>
              <a:gd name="connsiteX0" fmla="*/ 0 w 1715454"/>
              <a:gd name="connsiteY0" fmla="*/ 0 h 595878"/>
              <a:gd name="connsiteX1" fmla="*/ 588973 w 1715454"/>
              <a:gd name="connsiteY1" fmla="*/ 0 h 595878"/>
              <a:gd name="connsiteX2" fmla="*/ 1143636 w 1715454"/>
              <a:gd name="connsiteY2" fmla="*/ 0 h 595878"/>
              <a:gd name="connsiteX3" fmla="*/ 1715454 w 1715454"/>
              <a:gd name="connsiteY3" fmla="*/ 0 h 595878"/>
              <a:gd name="connsiteX4" fmla="*/ 1715454 w 1715454"/>
              <a:gd name="connsiteY4" fmla="*/ 595878 h 595878"/>
              <a:gd name="connsiteX5" fmla="*/ 1195100 w 1715454"/>
              <a:gd name="connsiteY5" fmla="*/ 595878 h 595878"/>
              <a:gd name="connsiteX6" fmla="*/ 657591 w 1715454"/>
              <a:gd name="connsiteY6" fmla="*/ 595878 h 595878"/>
              <a:gd name="connsiteX7" fmla="*/ 0 w 1715454"/>
              <a:gd name="connsiteY7" fmla="*/ 595878 h 595878"/>
              <a:gd name="connsiteX8" fmla="*/ 0 w 1715454"/>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5454" h="595878" fill="none" extrusionOk="0">
                <a:moveTo>
                  <a:pt x="0" y="0"/>
                </a:moveTo>
                <a:cubicBezTo>
                  <a:pt x="155794" y="-24099"/>
                  <a:pt x="441449" y="184"/>
                  <a:pt x="588973" y="0"/>
                </a:cubicBezTo>
                <a:cubicBezTo>
                  <a:pt x="736497" y="-184"/>
                  <a:pt x="979184" y="41156"/>
                  <a:pt x="1143636" y="0"/>
                </a:cubicBezTo>
                <a:cubicBezTo>
                  <a:pt x="1308088" y="-41156"/>
                  <a:pt x="1506991" y="6632"/>
                  <a:pt x="1715454" y="0"/>
                </a:cubicBezTo>
                <a:cubicBezTo>
                  <a:pt x="1773520" y="296735"/>
                  <a:pt x="1681992" y="424657"/>
                  <a:pt x="1715454" y="595878"/>
                </a:cubicBezTo>
                <a:cubicBezTo>
                  <a:pt x="1480479" y="635114"/>
                  <a:pt x="1451022" y="575554"/>
                  <a:pt x="1195100" y="595878"/>
                </a:cubicBezTo>
                <a:cubicBezTo>
                  <a:pt x="939178" y="616202"/>
                  <a:pt x="785315" y="578605"/>
                  <a:pt x="657591" y="595878"/>
                </a:cubicBezTo>
                <a:cubicBezTo>
                  <a:pt x="529867" y="613151"/>
                  <a:pt x="173212" y="578170"/>
                  <a:pt x="0" y="595878"/>
                </a:cubicBezTo>
                <a:cubicBezTo>
                  <a:pt x="-34882" y="394589"/>
                  <a:pt x="5603" y="122987"/>
                  <a:pt x="0" y="0"/>
                </a:cubicBezTo>
                <a:close/>
              </a:path>
              <a:path w="1715454" h="595878" stroke="0" extrusionOk="0">
                <a:moveTo>
                  <a:pt x="0" y="0"/>
                </a:moveTo>
                <a:cubicBezTo>
                  <a:pt x="287071" y="-13568"/>
                  <a:pt x="343393" y="52554"/>
                  <a:pt x="606127" y="0"/>
                </a:cubicBezTo>
                <a:cubicBezTo>
                  <a:pt x="868861" y="-52554"/>
                  <a:pt x="920173" y="27011"/>
                  <a:pt x="1177945" y="0"/>
                </a:cubicBezTo>
                <a:cubicBezTo>
                  <a:pt x="1435717" y="-27011"/>
                  <a:pt x="1537512" y="59551"/>
                  <a:pt x="1715454" y="0"/>
                </a:cubicBezTo>
                <a:cubicBezTo>
                  <a:pt x="1747754" y="270055"/>
                  <a:pt x="1649558" y="397301"/>
                  <a:pt x="1715454" y="595878"/>
                </a:cubicBezTo>
                <a:cubicBezTo>
                  <a:pt x="1437957" y="612326"/>
                  <a:pt x="1404551" y="582533"/>
                  <a:pt x="1143636" y="595878"/>
                </a:cubicBezTo>
                <a:cubicBezTo>
                  <a:pt x="882721" y="609223"/>
                  <a:pt x="703442" y="573916"/>
                  <a:pt x="571818" y="595878"/>
                </a:cubicBezTo>
                <a:cubicBezTo>
                  <a:pt x="440194" y="617840"/>
                  <a:pt x="158910" y="528027"/>
                  <a:pt x="0" y="595878"/>
                </a:cubicBezTo>
                <a:cubicBezTo>
                  <a:pt x="-9" y="431304"/>
                  <a:pt x="38950" y="27510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Barcelona</a:t>
            </a:r>
            <a:endParaRPr sz="2500" b="1" dirty="0">
              <a:solidFill>
                <a:srgbClr val="002060"/>
              </a:solidFill>
              <a:latin typeface="Century Gothic" panose="020B0502020202020204" pitchFamily="34" charset="0"/>
              <a:ea typeface="Montserrat"/>
              <a:cs typeface="Montserrat"/>
              <a:sym typeface="Montserrat"/>
            </a:endParaRPr>
          </a:p>
        </p:txBody>
      </p:sp>
      <p:sp>
        <p:nvSpPr>
          <p:cNvPr id="45" name="Google Shape;695;p62">
            <a:extLst>
              <a:ext uri="{FF2B5EF4-FFF2-40B4-BE49-F238E27FC236}">
                <a16:creationId xmlns:a16="http://schemas.microsoft.com/office/drawing/2014/main" id="{A943FA18-C533-424F-B24F-988F7D5FB399}"/>
              </a:ext>
            </a:extLst>
          </p:cNvPr>
          <p:cNvSpPr/>
          <p:nvPr/>
        </p:nvSpPr>
        <p:spPr>
          <a:xfrm>
            <a:off x="5282473" y="2607369"/>
            <a:ext cx="1548969" cy="595878"/>
          </a:xfrm>
          <a:custGeom>
            <a:avLst/>
            <a:gdLst>
              <a:gd name="connsiteX0" fmla="*/ 0 w 1548969"/>
              <a:gd name="connsiteY0" fmla="*/ 0 h 595878"/>
              <a:gd name="connsiteX1" fmla="*/ 531812 w 1548969"/>
              <a:gd name="connsiteY1" fmla="*/ 0 h 595878"/>
              <a:gd name="connsiteX2" fmla="*/ 1032645 w 1548969"/>
              <a:gd name="connsiteY2" fmla="*/ 0 h 595878"/>
              <a:gd name="connsiteX3" fmla="*/ 1548968 w 1548969"/>
              <a:gd name="connsiteY3" fmla="*/ 0 h 595878"/>
              <a:gd name="connsiteX4" fmla="*/ 1548968 w 1548969"/>
              <a:gd name="connsiteY4" fmla="*/ 595878 h 595878"/>
              <a:gd name="connsiteX5" fmla="*/ 1079114 w 1548969"/>
              <a:gd name="connsiteY5" fmla="*/ 595878 h 595878"/>
              <a:gd name="connsiteX6" fmla="*/ 593771 w 1548969"/>
              <a:gd name="connsiteY6" fmla="*/ 595878 h 595878"/>
              <a:gd name="connsiteX7" fmla="*/ 0 w 1548969"/>
              <a:gd name="connsiteY7" fmla="*/ 595878 h 595878"/>
              <a:gd name="connsiteX8" fmla="*/ 0 w 1548969"/>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8" fill="none" extrusionOk="0">
                <a:moveTo>
                  <a:pt x="0" y="0"/>
                </a:moveTo>
                <a:cubicBezTo>
                  <a:pt x="109507" y="-734"/>
                  <a:pt x="414304" y="62381"/>
                  <a:pt x="531812" y="0"/>
                </a:cubicBezTo>
                <a:cubicBezTo>
                  <a:pt x="649320" y="-62381"/>
                  <a:pt x="857717" y="17669"/>
                  <a:pt x="1032645" y="0"/>
                </a:cubicBezTo>
                <a:cubicBezTo>
                  <a:pt x="1207573" y="-17669"/>
                  <a:pt x="1390756" y="28720"/>
                  <a:pt x="1548968" y="0"/>
                </a:cubicBezTo>
                <a:cubicBezTo>
                  <a:pt x="1607034" y="296735"/>
                  <a:pt x="1515506" y="424657"/>
                  <a:pt x="1548968" y="595878"/>
                </a:cubicBezTo>
                <a:cubicBezTo>
                  <a:pt x="1424532" y="645865"/>
                  <a:pt x="1210815" y="551330"/>
                  <a:pt x="1079114" y="595878"/>
                </a:cubicBezTo>
                <a:cubicBezTo>
                  <a:pt x="947413" y="640426"/>
                  <a:pt x="704798" y="547494"/>
                  <a:pt x="593771" y="595878"/>
                </a:cubicBezTo>
                <a:cubicBezTo>
                  <a:pt x="482744" y="644262"/>
                  <a:pt x="246196" y="536389"/>
                  <a:pt x="0" y="595878"/>
                </a:cubicBezTo>
                <a:cubicBezTo>
                  <a:pt x="-34882" y="394589"/>
                  <a:pt x="5603" y="122987"/>
                  <a:pt x="0" y="0"/>
                </a:cubicBezTo>
                <a:close/>
              </a:path>
              <a:path w="1548969" h="595878"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81268" y="270055"/>
                  <a:pt x="1483072" y="397301"/>
                  <a:pt x="1548968" y="595878"/>
                </a:cubicBezTo>
                <a:cubicBezTo>
                  <a:pt x="1348944" y="645238"/>
                  <a:pt x="1221916" y="583676"/>
                  <a:pt x="1032645" y="595878"/>
                </a:cubicBezTo>
                <a:cubicBezTo>
                  <a:pt x="843374" y="608080"/>
                  <a:pt x="651640" y="567745"/>
                  <a:pt x="516323" y="595878"/>
                </a:cubicBezTo>
                <a:cubicBezTo>
                  <a:pt x="381006" y="624011"/>
                  <a:pt x="207116" y="590951"/>
                  <a:pt x="0" y="595878"/>
                </a:cubicBezTo>
                <a:cubicBezTo>
                  <a:pt x="-9" y="431304"/>
                  <a:pt x="38950" y="27510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con</a:t>
            </a:r>
            <a:endParaRPr sz="2500" b="1" dirty="0">
              <a:solidFill>
                <a:srgbClr val="002060"/>
              </a:solidFill>
              <a:latin typeface="Century Gothic" panose="020B0502020202020204" pitchFamily="34" charset="0"/>
              <a:ea typeface="Montserrat"/>
              <a:cs typeface="Montserrat"/>
              <a:sym typeface="Montserrat"/>
            </a:endParaRPr>
          </a:p>
        </p:txBody>
      </p:sp>
      <p:sp>
        <p:nvSpPr>
          <p:cNvPr id="46" name="Google Shape;697;p62">
            <a:extLst>
              <a:ext uri="{FF2B5EF4-FFF2-40B4-BE49-F238E27FC236}">
                <a16:creationId xmlns:a16="http://schemas.microsoft.com/office/drawing/2014/main" id="{7E0C6A1F-B899-4A2E-9884-CEAC43BB17F7}"/>
              </a:ext>
            </a:extLst>
          </p:cNvPr>
          <p:cNvSpPr/>
          <p:nvPr/>
        </p:nvSpPr>
        <p:spPr>
          <a:xfrm>
            <a:off x="7013425" y="2622867"/>
            <a:ext cx="1548969" cy="595878"/>
          </a:xfrm>
          <a:custGeom>
            <a:avLst/>
            <a:gdLst>
              <a:gd name="connsiteX0" fmla="*/ 0 w 1548969"/>
              <a:gd name="connsiteY0" fmla="*/ 0 h 595878"/>
              <a:gd name="connsiteX1" fmla="*/ 531812 w 1548969"/>
              <a:gd name="connsiteY1" fmla="*/ 0 h 595878"/>
              <a:gd name="connsiteX2" fmla="*/ 1063625 w 1548969"/>
              <a:gd name="connsiteY2" fmla="*/ 0 h 595878"/>
              <a:gd name="connsiteX3" fmla="*/ 1548968 w 1548969"/>
              <a:gd name="connsiteY3" fmla="*/ 0 h 595878"/>
              <a:gd name="connsiteX4" fmla="*/ 1548968 w 1548969"/>
              <a:gd name="connsiteY4" fmla="*/ 595878 h 595878"/>
              <a:gd name="connsiteX5" fmla="*/ 1048135 w 1548969"/>
              <a:gd name="connsiteY5" fmla="*/ 595878 h 595878"/>
              <a:gd name="connsiteX6" fmla="*/ 562792 w 1548969"/>
              <a:gd name="connsiteY6" fmla="*/ 595878 h 595878"/>
              <a:gd name="connsiteX7" fmla="*/ 0 w 1548969"/>
              <a:gd name="connsiteY7" fmla="*/ 595878 h 595878"/>
              <a:gd name="connsiteX8" fmla="*/ 0 w 1548969"/>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8" fill="none" extrusionOk="0">
                <a:moveTo>
                  <a:pt x="0" y="0"/>
                </a:moveTo>
                <a:cubicBezTo>
                  <a:pt x="167141" y="-27949"/>
                  <a:pt x="308368" y="477"/>
                  <a:pt x="531812" y="0"/>
                </a:cubicBezTo>
                <a:cubicBezTo>
                  <a:pt x="755256" y="-477"/>
                  <a:pt x="951283" y="6588"/>
                  <a:pt x="1063625" y="0"/>
                </a:cubicBezTo>
                <a:cubicBezTo>
                  <a:pt x="1175967" y="-6588"/>
                  <a:pt x="1446822" y="49981"/>
                  <a:pt x="1548968" y="0"/>
                </a:cubicBezTo>
                <a:cubicBezTo>
                  <a:pt x="1571446" y="273447"/>
                  <a:pt x="1537953" y="298431"/>
                  <a:pt x="1548968" y="595878"/>
                </a:cubicBezTo>
                <a:cubicBezTo>
                  <a:pt x="1358317" y="620569"/>
                  <a:pt x="1208150" y="556072"/>
                  <a:pt x="1048135" y="595878"/>
                </a:cubicBezTo>
                <a:cubicBezTo>
                  <a:pt x="888120" y="635684"/>
                  <a:pt x="674328" y="542107"/>
                  <a:pt x="562792" y="595878"/>
                </a:cubicBezTo>
                <a:cubicBezTo>
                  <a:pt x="451256" y="649649"/>
                  <a:pt x="152550" y="590162"/>
                  <a:pt x="0" y="595878"/>
                </a:cubicBezTo>
                <a:cubicBezTo>
                  <a:pt x="-69556" y="374185"/>
                  <a:pt x="25107" y="210868"/>
                  <a:pt x="0" y="0"/>
                </a:cubicBezTo>
                <a:close/>
              </a:path>
              <a:path w="1548969" h="595878"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61109" y="296027"/>
                  <a:pt x="1531305" y="338323"/>
                  <a:pt x="1548968" y="595878"/>
                </a:cubicBezTo>
                <a:cubicBezTo>
                  <a:pt x="1280499" y="644312"/>
                  <a:pt x="1145822" y="563281"/>
                  <a:pt x="1001666" y="595878"/>
                </a:cubicBezTo>
                <a:cubicBezTo>
                  <a:pt x="857510" y="628475"/>
                  <a:pt x="673530" y="551461"/>
                  <a:pt x="454364" y="595878"/>
                </a:cubicBezTo>
                <a:cubicBezTo>
                  <a:pt x="235198" y="640295"/>
                  <a:pt x="132555" y="559661"/>
                  <a:pt x="0" y="595878"/>
                </a:cubicBezTo>
                <a:cubicBezTo>
                  <a:pt x="-71340" y="427901"/>
                  <a:pt x="11484" y="1971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de</a:t>
            </a:r>
            <a:endParaRPr sz="2500" b="1" dirty="0">
              <a:solidFill>
                <a:srgbClr val="002060"/>
              </a:solidFill>
              <a:latin typeface="Century Gothic" panose="020B0502020202020204" pitchFamily="34" charset="0"/>
              <a:ea typeface="Montserrat"/>
              <a:cs typeface="Montserrat"/>
              <a:sym typeface="Montserrat"/>
            </a:endParaRPr>
          </a:p>
        </p:txBody>
      </p:sp>
      <p:sp>
        <p:nvSpPr>
          <p:cNvPr id="48" name="Google Shape;698;p62">
            <a:extLst>
              <a:ext uri="{FF2B5EF4-FFF2-40B4-BE49-F238E27FC236}">
                <a16:creationId xmlns:a16="http://schemas.microsoft.com/office/drawing/2014/main" id="{80634618-B590-4AE1-897F-920E2F8FF3A4}"/>
              </a:ext>
            </a:extLst>
          </p:cNvPr>
          <p:cNvSpPr/>
          <p:nvPr/>
        </p:nvSpPr>
        <p:spPr>
          <a:xfrm>
            <a:off x="8673906" y="2622867"/>
            <a:ext cx="1548969" cy="595878"/>
          </a:xfrm>
          <a:custGeom>
            <a:avLst/>
            <a:gdLst>
              <a:gd name="connsiteX0" fmla="*/ 0 w 1548969"/>
              <a:gd name="connsiteY0" fmla="*/ 0 h 595878"/>
              <a:gd name="connsiteX1" fmla="*/ 516323 w 1548969"/>
              <a:gd name="connsiteY1" fmla="*/ 0 h 595878"/>
              <a:gd name="connsiteX2" fmla="*/ 1001666 w 1548969"/>
              <a:gd name="connsiteY2" fmla="*/ 0 h 595878"/>
              <a:gd name="connsiteX3" fmla="*/ 1548968 w 1548969"/>
              <a:gd name="connsiteY3" fmla="*/ 0 h 595878"/>
              <a:gd name="connsiteX4" fmla="*/ 1548968 w 1548969"/>
              <a:gd name="connsiteY4" fmla="*/ 595878 h 595878"/>
              <a:gd name="connsiteX5" fmla="*/ 1001666 w 1548969"/>
              <a:gd name="connsiteY5" fmla="*/ 595878 h 595878"/>
              <a:gd name="connsiteX6" fmla="*/ 454364 w 1548969"/>
              <a:gd name="connsiteY6" fmla="*/ 595878 h 595878"/>
              <a:gd name="connsiteX7" fmla="*/ 0 w 1548969"/>
              <a:gd name="connsiteY7" fmla="*/ 595878 h 595878"/>
              <a:gd name="connsiteX8" fmla="*/ 0 w 1548969"/>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8" fill="none" extrusionOk="0">
                <a:moveTo>
                  <a:pt x="0" y="0"/>
                </a:moveTo>
                <a:cubicBezTo>
                  <a:pt x="243911" y="-10"/>
                  <a:pt x="337686" y="35324"/>
                  <a:pt x="516323" y="0"/>
                </a:cubicBezTo>
                <a:cubicBezTo>
                  <a:pt x="694960" y="-35324"/>
                  <a:pt x="851612" y="29846"/>
                  <a:pt x="1001666" y="0"/>
                </a:cubicBezTo>
                <a:cubicBezTo>
                  <a:pt x="1151720" y="-29846"/>
                  <a:pt x="1430641" y="11509"/>
                  <a:pt x="1548968" y="0"/>
                </a:cubicBezTo>
                <a:cubicBezTo>
                  <a:pt x="1571730" y="145665"/>
                  <a:pt x="1542666" y="426024"/>
                  <a:pt x="1548968" y="595878"/>
                </a:cubicBezTo>
                <a:cubicBezTo>
                  <a:pt x="1336132" y="658731"/>
                  <a:pt x="1142576" y="576964"/>
                  <a:pt x="1001666" y="595878"/>
                </a:cubicBezTo>
                <a:cubicBezTo>
                  <a:pt x="860756" y="614792"/>
                  <a:pt x="720985" y="543186"/>
                  <a:pt x="454364" y="595878"/>
                </a:cubicBezTo>
                <a:cubicBezTo>
                  <a:pt x="187743" y="648570"/>
                  <a:pt x="160910" y="556948"/>
                  <a:pt x="0" y="595878"/>
                </a:cubicBezTo>
                <a:cubicBezTo>
                  <a:pt x="-37706" y="433175"/>
                  <a:pt x="47197" y="186216"/>
                  <a:pt x="0" y="0"/>
                </a:cubicBezTo>
                <a:close/>
              </a:path>
              <a:path w="1548969" h="595878"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84033" y="234106"/>
                  <a:pt x="1538288" y="474774"/>
                  <a:pt x="1548968" y="595878"/>
                </a:cubicBezTo>
                <a:cubicBezTo>
                  <a:pt x="1403595" y="610163"/>
                  <a:pt x="1255097" y="551151"/>
                  <a:pt x="1032645" y="595878"/>
                </a:cubicBezTo>
                <a:cubicBezTo>
                  <a:pt x="810193" y="640605"/>
                  <a:pt x="642907" y="560231"/>
                  <a:pt x="531812" y="595878"/>
                </a:cubicBezTo>
                <a:cubicBezTo>
                  <a:pt x="420717" y="631525"/>
                  <a:pt x="191969" y="586179"/>
                  <a:pt x="0" y="595878"/>
                </a:cubicBezTo>
                <a:cubicBezTo>
                  <a:pt x="-63971" y="352039"/>
                  <a:pt x="5834" y="235224"/>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por</a:t>
            </a:r>
            <a:endParaRPr sz="2500" b="1" dirty="0">
              <a:solidFill>
                <a:srgbClr val="002060"/>
              </a:solidFill>
              <a:latin typeface="Century Gothic" panose="020B0502020202020204" pitchFamily="34" charset="0"/>
              <a:ea typeface="Montserrat"/>
              <a:cs typeface="Montserrat"/>
              <a:sym typeface="Montserrat"/>
            </a:endParaRPr>
          </a:p>
        </p:txBody>
      </p:sp>
      <p:sp>
        <p:nvSpPr>
          <p:cNvPr id="49" name="Google Shape;695;p62">
            <a:extLst>
              <a:ext uri="{FF2B5EF4-FFF2-40B4-BE49-F238E27FC236}">
                <a16:creationId xmlns:a16="http://schemas.microsoft.com/office/drawing/2014/main" id="{2346E382-A68B-4505-BC01-6E919E82961B}"/>
              </a:ext>
            </a:extLst>
          </p:cNvPr>
          <p:cNvSpPr/>
          <p:nvPr/>
        </p:nvSpPr>
        <p:spPr>
          <a:xfrm>
            <a:off x="4666677" y="1921248"/>
            <a:ext cx="2225821" cy="595878"/>
          </a:xfrm>
          <a:custGeom>
            <a:avLst/>
            <a:gdLst>
              <a:gd name="connsiteX0" fmla="*/ 0 w 2225821"/>
              <a:gd name="connsiteY0" fmla="*/ 0 h 595878"/>
              <a:gd name="connsiteX1" fmla="*/ 578713 w 2225821"/>
              <a:gd name="connsiteY1" fmla="*/ 0 h 595878"/>
              <a:gd name="connsiteX2" fmla="*/ 1112911 w 2225821"/>
              <a:gd name="connsiteY2" fmla="*/ 0 h 595878"/>
              <a:gd name="connsiteX3" fmla="*/ 1691624 w 2225821"/>
              <a:gd name="connsiteY3" fmla="*/ 0 h 595878"/>
              <a:gd name="connsiteX4" fmla="*/ 2225821 w 2225821"/>
              <a:gd name="connsiteY4" fmla="*/ 0 h 595878"/>
              <a:gd name="connsiteX5" fmla="*/ 2225821 w 2225821"/>
              <a:gd name="connsiteY5" fmla="*/ 595878 h 595878"/>
              <a:gd name="connsiteX6" fmla="*/ 1691624 w 2225821"/>
              <a:gd name="connsiteY6" fmla="*/ 595878 h 595878"/>
              <a:gd name="connsiteX7" fmla="*/ 1179685 w 2225821"/>
              <a:gd name="connsiteY7" fmla="*/ 595878 h 595878"/>
              <a:gd name="connsiteX8" fmla="*/ 578713 w 2225821"/>
              <a:gd name="connsiteY8" fmla="*/ 595878 h 595878"/>
              <a:gd name="connsiteX9" fmla="*/ 0 w 2225821"/>
              <a:gd name="connsiteY9" fmla="*/ 595878 h 595878"/>
              <a:gd name="connsiteX10" fmla="*/ 0 w 2225821"/>
              <a:gd name="connsiteY10"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5821" h="595878" fill="none" extrusionOk="0">
                <a:moveTo>
                  <a:pt x="0" y="0"/>
                </a:moveTo>
                <a:cubicBezTo>
                  <a:pt x="192897" y="-51665"/>
                  <a:pt x="319706" y="13064"/>
                  <a:pt x="578713" y="0"/>
                </a:cubicBezTo>
                <a:cubicBezTo>
                  <a:pt x="837720" y="-13064"/>
                  <a:pt x="967404" y="24256"/>
                  <a:pt x="1112911" y="0"/>
                </a:cubicBezTo>
                <a:cubicBezTo>
                  <a:pt x="1258418" y="-24256"/>
                  <a:pt x="1500659" y="53148"/>
                  <a:pt x="1691624" y="0"/>
                </a:cubicBezTo>
                <a:cubicBezTo>
                  <a:pt x="1882589" y="-53148"/>
                  <a:pt x="2105445" y="33708"/>
                  <a:pt x="2225821" y="0"/>
                </a:cubicBezTo>
                <a:cubicBezTo>
                  <a:pt x="2240372" y="144252"/>
                  <a:pt x="2195159" y="394303"/>
                  <a:pt x="2225821" y="595878"/>
                </a:cubicBezTo>
                <a:cubicBezTo>
                  <a:pt x="2087762" y="610936"/>
                  <a:pt x="1904972" y="557848"/>
                  <a:pt x="1691624" y="595878"/>
                </a:cubicBezTo>
                <a:cubicBezTo>
                  <a:pt x="1478276" y="633908"/>
                  <a:pt x="1401844" y="547728"/>
                  <a:pt x="1179685" y="595878"/>
                </a:cubicBezTo>
                <a:cubicBezTo>
                  <a:pt x="957526" y="644028"/>
                  <a:pt x="715069" y="542724"/>
                  <a:pt x="578713" y="595878"/>
                </a:cubicBezTo>
                <a:cubicBezTo>
                  <a:pt x="442357" y="649032"/>
                  <a:pt x="161584" y="572803"/>
                  <a:pt x="0" y="595878"/>
                </a:cubicBezTo>
                <a:cubicBezTo>
                  <a:pt x="-64233" y="310047"/>
                  <a:pt x="67841" y="131102"/>
                  <a:pt x="0" y="0"/>
                </a:cubicBezTo>
                <a:close/>
              </a:path>
              <a:path w="2225821" h="595878" stroke="0" extrusionOk="0">
                <a:moveTo>
                  <a:pt x="0" y="0"/>
                </a:moveTo>
                <a:cubicBezTo>
                  <a:pt x="254113" y="-39768"/>
                  <a:pt x="314821" y="59731"/>
                  <a:pt x="600972" y="0"/>
                </a:cubicBezTo>
                <a:cubicBezTo>
                  <a:pt x="887123" y="-59731"/>
                  <a:pt x="963091" y="47428"/>
                  <a:pt x="1157427" y="0"/>
                </a:cubicBezTo>
                <a:cubicBezTo>
                  <a:pt x="1351763" y="-47428"/>
                  <a:pt x="1466428" y="49363"/>
                  <a:pt x="1736140" y="0"/>
                </a:cubicBezTo>
                <a:cubicBezTo>
                  <a:pt x="2005852" y="-49363"/>
                  <a:pt x="2117871" y="43253"/>
                  <a:pt x="2225821" y="0"/>
                </a:cubicBezTo>
                <a:cubicBezTo>
                  <a:pt x="2233470" y="139612"/>
                  <a:pt x="2204472" y="370895"/>
                  <a:pt x="2225821" y="595878"/>
                </a:cubicBezTo>
                <a:cubicBezTo>
                  <a:pt x="1974756" y="638374"/>
                  <a:pt x="1819229" y="535372"/>
                  <a:pt x="1713882" y="595878"/>
                </a:cubicBezTo>
                <a:cubicBezTo>
                  <a:pt x="1608535" y="656384"/>
                  <a:pt x="1373872" y="527042"/>
                  <a:pt x="1135169" y="595878"/>
                </a:cubicBezTo>
                <a:cubicBezTo>
                  <a:pt x="896466" y="664714"/>
                  <a:pt x="680829" y="560480"/>
                  <a:pt x="534197" y="595878"/>
                </a:cubicBezTo>
                <a:cubicBezTo>
                  <a:pt x="387565" y="631276"/>
                  <a:pt x="225700" y="552701"/>
                  <a:pt x="0" y="595878"/>
                </a:cubicBezTo>
                <a:cubicBezTo>
                  <a:pt x="-26103" y="420720"/>
                  <a:pt x="10618" y="23434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mi </a:t>
            </a:r>
            <a:r>
              <a:rPr lang="en-GB" sz="2500" b="1" dirty="0" err="1">
                <a:solidFill>
                  <a:srgbClr val="002060"/>
                </a:solidFill>
                <a:latin typeface="Century Gothic" panose="020B0502020202020204" pitchFamily="34" charset="0"/>
                <a:ea typeface="Montserrat"/>
                <a:cs typeface="Montserrat"/>
                <a:sym typeface="Montserrat"/>
              </a:rPr>
              <a:t>hermano</a:t>
            </a:r>
            <a:endParaRPr sz="2500" b="1" dirty="0">
              <a:solidFill>
                <a:srgbClr val="002060"/>
              </a:solidFill>
              <a:latin typeface="Century Gothic" panose="020B0502020202020204" pitchFamily="34" charset="0"/>
              <a:ea typeface="Montserrat"/>
              <a:cs typeface="Montserrat"/>
              <a:sym typeface="Montserrat"/>
            </a:endParaRPr>
          </a:p>
        </p:txBody>
      </p:sp>
      <p:sp>
        <p:nvSpPr>
          <p:cNvPr id="55" name="Google Shape;697;p62">
            <a:extLst>
              <a:ext uri="{FF2B5EF4-FFF2-40B4-BE49-F238E27FC236}">
                <a16:creationId xmlns:a16="http://schemas.microsoft.com/office/drawing/2014/main" id="{4153911D-9EDF-4C61-8A4F-EA5A2E49ED5D}"/>
              </a:ext>
            </a:extLst>
          </p:cNvPr>
          <p:cNvSpPr/>
          <p:nvPr/>
        </p:nvSpPr>
        <p:spPr>
          <a:xfrm>
            <a:off x="7074481" y="1936746"/>
            <a:ext cx="1715454" cy="595878"/>
          </a:xfrm>
          <a:custGeom>
            <a:avLst/>
            <a:gdLst>
              <a:gd name="connsiteX0" fmla="*/ 0 w 1715454"/>
              <a:gd name="connsiteY0" fmla="*/ 0 h 595878"/>
              <a:gd name="connsiteX1" fmla="*/ 588973 w 1715454"/>
              <a:gd name="connsiteY1" fmla="*/ 0 h 595878"/>
              <a:gd name="connsiteX2" fmla="*/ 1177945 w 1715454"/>
              <a:gd name="connsiteY2" fmla="*/ 0 h 595878"/>
              <a:gd name="connsiteX3" fmla="*/ 1715454 w 1715454"/>
              <a:gd name="connsiteY3" fmla="*/ 0 h 595878"/>
              <a:gd name="connsiteX4" fmla="*/ 1715454 w 1715454"/>
              <a:gd name="connsiteY4" fmla="*/ 595878 h 595878"/>
              <a:gd name="connsiteX5" fmla="*/ 1160791 w 1715454"/>
              <a:gd name="connsiteY5" fmla="*/ 595878 h 595878"/>
              <a:gd name="connsiteX6" fmla="*/ 623282 w 1715454"/>
              <a:gd name="connsiteY6" fmla="*/ 595878 h 595878"/>
              <a:gd name="connsiteX7" fmla="*/ 0 w 1715454"/>
              <a:gd name="connsiteY7" fmla="*/ 595878 h 595878"/>
              <a:gd name="connsiteX8" fmla="*/ 0 w 1715454"/>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5454" h="595878" fill="none" extrusionOk="0">
                <a:moveTo>
                  <a:pt x="0" y="0"/>
                </a:moveTo>
                <a:cubicBezTo>
                  <a:pt x="196061" y="-67903"/>
                  <a:pt x="443475" y="17465"/>
                  <a:pt x="588973" y="0"/>
                </a:cubicBezTo>
                <a:cubicBezTo>
                  <a:pt x="734471" y="-17465"/>
                  <a:pt x="972969" y="47055"/>
                  <a:pt x="1177945" y="0"/>
                </a:cubicBezTo>
                <a:cubicBezTo>
                  <a:pt x="1382921" y="-47055"/>
                  <a:pt x="1580259" y="49226"/>
                  <a:pt x="1715454" y="0"/>
                </a:cubicBezTo>
                <a:cubicBezTo>
                  <a:pt x="1737932" y="273447"/>
                  <a:pt x="1704439" y="298431"/>
                  <a:pt x="1715454" y="595878"/>
                </a:cubicBezTo>
                <a:cubicBezTo>
                  <a:pt x="1563828" y="616268"/>
                  <a:pt x="1383065" y="530587"/>
                  <a:pt x="1160791" y="595878"/>
                </a:cubicBezTo>
                <a:cubicBezTo>
                  <a:pt x="938517" y="661169"/>
                  <a:pt x="877672" y="574181"/>
                  <a:pt x="623282" y="595878"/>
                </a:cubicBezTo>
                <a:cubicBezTo>
                  <a:pt x="368892" y="617575"/>
                  <a:pt x="217487" y="523554"/>
                  <a:pt x="0" y="595878"/>
                </a:cubicBezTo>
                <a:cubicBezTo>
                  <a:pt x="-69556" y="374185"/>
                  <a:pt x="25107" y="210868"/>
                  <a:pt x="0" y="0"/>
                </a:cubicBezTo>
                <a:close/>
              </a:path>
              <a:path w="1715454" h="595878" stroke="0" extrusionOk="0">
                <a:moveTo>
                  <a:pt x="0" y="0"/>
                </a:moveTo>
                <a:cubicBezTo>
                  <a:pt x="207428" y="-29122"/>
                  <a:pt x="388666" y="1195"/>
                  <a:pt x="537509" y="0"/>
                </a:cubicBezTo>
                <a:cubicBezTo>
                  <a:pt x="686352" y="-1195"/>
                  <a:pt x="935307" y="27957"/>
                  <a:pt x="1075018" y="0"/>
                </a:cubicBezTo>
                <a:cubicBezTo>
                  <a:pt x="1214729" y="-27957"/>
                  <a:pt x="1402059" y="38329"/>
                  <a:pt x="1715454" y="0"/>
                </a:cubicBezTo>
                <a:cubicBezTo>
                  <a:pt x="1727595" y="296027"/>
                  <a:pt x="1697791" y="338323"/>
                  <a:pt x="1715454" y="595878"/>
                </a:cubicBezTo>
                <a:cubicBezTo>
                  <a:pt x="1592704" y="642950"/>
                  <a:pt x="1279865" y="529147"/>
                  <a:pt x="1109327" y="595878"/>
                </a:cubicBezTo>
                <a:cubicBezTo>
                  <a:pt x="938789" y="662609"/>
                  <a:pt x="760270" y="547069"/>
                  <a:pt x="503200" y="595878"/>
                </a:cubicBezTo>
                <a:cubicBezTo>
                  <a:pt x="246130" y="644687"/>
                  <a:pt x="148520" y="592432"/>
                  <a:pt x="0" y="595878"/>
                </a:cubicBezTo>
                <a:cubicBezTo>
                  <a:pt x="-71340" y="427901"/>
                  <a:pt x="11484" y="1971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mi </a:t>
            </a:r>
            <a:r>
              <a:rPr lang="en-GB" sz="2500" b="1" dirty="0" err="1">
                <a:solidFill>
                  <a:srgbClr val="002060"/>
                </a:solidFill>
                <a:latin typeface="Century Gothic" panose="020B0502020202020204" pitchFamily="34" charset="0"/>
                <a:ea typeface="Montserrat"/>
                <a:cs typeface="Montserrat"/>
                <a:sym typeface="Montserrat"/>
              </a:rPr>
              <a:t>mamá</a:t>
            </a:r>
            <a:endParaRPr sz="2500" b="1" dirty="0">
              <a:solidFill>
                <a:srgbClr val="002060"/>
              </a:solidFill>
              <a:latin typeface="Century Gothic" panose="020B0502020202020204" pitchFamily="34" charset="0"/>
              <a:ea typeface="Montserrat"/>
              <a:cs typeface="Montserrat"/>
              <a:sym typeface="Montserrat"/>
            </a:endParaRPr>
          </a:p>
        </p:txBody>
      </p:sp>
      <p:sp>
        <p:nvSpPr>
          <p:cNvPr id="56" name="Google Shape;698;p62">
            <a:extLst>
              <a:ext uri="{FF2B5EF4-FFF2-40B4-BE49-F238E27FC236}">
                <a16:creationId xmlns:a16="http://schemas.microsoft.com/office/drawing/2014/main" id="{52E85CF5-77C8-44F8-B1F3-4026AC6DE77B}"/>
              </a:ext>
            </a:extLst>
          </p:cNvPr>
          <p:cNvSpPr/>
          <p:nvPr/>
        </p:nvSpPr>
        <p:spPr>
          <a:xfrm>
            <a:off x="8906412" y="1936746"/>
            <a:ext cx="2156759" cy="595878"/>
          </a:xfrm>
          <a:custGeom>
            <a:avLst/>
            <a:gdLst>
              <a:gd name="connsiteX0" fmla="*/ 0 w 2156759"/>
              <a:gd name="connsiteY0" fmla="*/ 0 h 595878"/>
              <a:gd name="connsiteX1" fmla="*/ 474487 w 2156759"/>
              <a:gd name="connsiteY1" fmla="*/ 0 h 595878"/>
              <a:gd name="connsiteX2" fmla="*/ 1035244 w 2156759"/>
              <a:gd name="connsiteY2" fmla="*/ 0 h 595878"/>
              <a:gd name="connsiteX3" fmla="*/ 1617569 w 2156759"/>
              <a:gd name="connsiteY3" fmla="*/ 0 h 595878"/>
              <a:gd name="connsiteX4" fmla="*/ 2156759 w 2156759"/>
              <a:gd name="connsiteY4" fmla="*/ 0 h 595878"/>
              <a:gd name="connsiteX5" fmla="*/ 2156759 w 2156759"/>
              <a:gd name="connsiteY5" fmla="*/ 595878 h 595878"/>
              <a:gd name="connsiteX6" fmla="*/ 1617569 w 2156759"/>
              <a:gd name="connsiteY6" fmla="*/ 595878 h 595878"/>
              <a:gd name="connsiteX7" fmla="*/ 1078380 w 2156759"/>
              <a:gd name="connsiteY7" fmla="*/ 595878 h 595878"/>
              <a:gd name="connsiteX8" fmla="*/ 517622 w 2156759"/>
              <a:gd name="connsiteY8" fmla="*/ 595878 h 595878"/>
              <a:gd name="connsiteX9" fmla="*/ 0 w 2156759"/>
              <a:gd name="connsiteY9" fmla="*/ 595878 h 595878"/>
              <a:gd name="connsiteX10" fmla="*/ 0 w 2156759"/>
              <a:gd name="connsiteY10"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6759" h="595878" fill="none" extrusionOk="0">
                <a:moveTo>
                  <a:pt x="0" y="0"/>
                </a:moveTo>
                <a:cubicBezTo>
                  <a:pt x="220137" y="-2176"/>
                  <a:pt x="355912" y="31066"/>
                  <a:pt x="474487" y="0"/>
                </a:cubicBezTo>
                <a:cubicBezTo>
                  <a:pt x="593062" y="-31066"/>
                  <a:pt x="803640" y="34965"/>
                  <a:pt x="1035244" y="0"/>
                </a:cubicBezTo>
                <a:cubicBezTo>
                  <a:pt x="1266848" y="-34965"/>
                  <a:pt x="1407815" y="36239"/>
                  <a:pt x="1617569" y="0"/>
                </a:cubicBezTo>
                <a:cubicBezTo>
                  <a:pt x="1827323" y="-36239"/>
                  <a:pt x="1889584" y="60809"/>
                  <a:pt x="2156759" y="0"/>
                </a:cubicBezTo>
                <a:cubicBezTo>
                  <a:pt x="2220480" y="151319"/>
                  <a:pt x="2127007" y="363792"/>
                  <a:pt x="2156759" y="595878"/>
                </a:cubicBezTo>
                <a:cubicBezTo>
                  <a:pt x="2015228" y="626059"/>
                  <a:pt x="1835182" y="542534"/>
                  <a:pt x="1617569" y="595878"/>
                </a:cubicBezTo>
                <a:cubicBezTo>
                  <a:pt x="1399956" y="649222"/>
                  <a:pt x="1316318" y="589682"/>
                  <a:pt x="1078380" y="595878"/>
                </a:cubicBezTo>
                <a:cubicBezTo>
                  <a:pt x="840442" y="602074"/>
                  <a:pt x="698900" y="595018"/>
                  <a:pt x="517622" y="595878"/>
                </a:cubicBezTo>
                <a:cubicBezTo>
                  <a:pt x="336344" y="596738"/>
                  <a:pt x="218099" y="589200"/>
                  <a:pt x="0" y="595878"/>
                </a:cubicBezTo>
                <a:cubicBezTo>
                  <a:pt x="-47791" y="318676"/>
                  <a:pt x="3323" y="221454"/>
                  <a:pt x="0" y="0"/>
                </a:cubicBezTo>
                <a:close/>
              </a:path>
              <a:path w="2156759" h="595878" stroke="0" extrusionOk="0">
                <a:moveTo>
                  <a:pt x="0" y="0"/>
                </a:moveTo>
                <a:cubicBezTo>
                  <a:pt x="120248" y="-50426"/>
                  <a:pt x="316925" y="50297"/>
                  <a:pt x="517622" y="0"/>
                </a:cubicBezTo>
                <a:cubicBezTo>
                  <a:pt x="718319" y="-50297"/>
                  <a:pt x="865134" y="26875"/>
                  <a:pt x="1013677" y="0"/>
                </a:cubicBezTo>
                <a:cubicBezTo>
                  <a:pt x="1162220" y="-26875"/>
                  <a:pt x="1351845" y="10414"/>
                  <a:pt x="1531299" y="0"/>
                </a:cubicBezTo>
                <a:cubicBezTo>
                  <a:pt x="1710753" y="-10414"/>
                  <a:pt x="1886076" y="9281"/>
                  <a:pt x="2156759" y="0"/>
                </a:cubicBezTo>
                <a:cubicBezTo>
                  <a:pt x="2208818" y="297198"/>
                  <a:pt x="2107632" y="389901"/>
                  <a:pt x="2156759" y="595878"/>
                </a:cubicBezTo>
                <a:cubicBezTo>
                  <a:pt x="2018041" y="630386"/>
                  <a:pt x="1860365" y="531732"/>
                  <a:pt x="1617569" y="595878"/>
                </a:cubicBezTo>
                <a:cubicBezTo>
                  <a:pt x="1374773" y="660024"/>
                  <a:pt x="1357325" y="550417"/>
                  <a:pt x="1143082" y="595878"/>
                </a:cubicBezTo>
                <a:cubicBezTo>
                  <a:pt x="928839" y="641339"/>
                  <a:pt x="832767" y="577321"/>
                  <a:pt x="625460" y="595878"/>
                </a:cubicBezTo>
                <a:cubicBezTo>
                  <a:pt x="418153" y="614435"/>
                  <a:pt x="196455" y="523004"/>
                  <a:pt x="0" y="595878"/>
                </a:cubicBezTo>
                <a:cubicBezTo>
                  <a:pt x="-8296" y="326864"/>
                  <a:pt x="1609" y="19329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mi </a:t>
            </a:r>
            <a:r>
              <a:rPr lang="en-GB" sz="2500" b="1" dirty="0" err="1">
                <a:solidFill>
                  <a:srgbClr val="002060"/>
                </a:solidFill>
                <a:latin typeface="Century Gothic" panose="020B0502020202020204" pitchFamily="34" charset="0"/>
                <a:ea typeface="Montserrat"/>
                <a:cs typeface="Montserrat"/>
                <a:sym typeface="Montserrat"/>
              </a:rPr>
              <a:t>profesor</a:t>
            </a:r>
            <a:endParaRPr sz="2500" b="1" dirty="0">
              <a:solidFill>
                <a:srgbClr val="002060"/>
              </a:solidFill>
              <a:latin typeface="Century Gothic" panose="020B0502020202020204" pitchFamily="34" charset="0"/>
              <a:ea typeface="Montserrat"/>
              <a:cs typeface="Montserrat"/>
              <a:sym typeface="Montserrat"/>
            </a:endParaRPr>
          </a:p>
        </p:txBody>
      </p:sp>
      <p:pic>
        <p:nvPicPr>
          <p:cNvPr id="42" name="Picture 41">
            <a:extLst>
              <a:ext uri="{FF2B5EF4-FFF2-40B4-BE49-F238E27FC236}">
                <a16:creationId xmlns:a16="http://schemas.microsoft.com/office/drawing/2014/main" id="{8175F768-9A7C-4ED6-8F67-FB87B4E9C841}"/>
              </a:ext>
            </a:extLst>
          </p:cNvPr>
          <p:cNvPicPr>
            <a:picLocks noChangeAspect="1"/>
          </p:cNvPicPr>
          <p:nvPr/>
        </p:nvPicPr>
        <p:blipFill>
          <a:blip r:embed="rId9"/>
          <a:stretch>
            <a:fillRect/>
          </a:stretch>
        </p:blipFill>
        <p:spPr>
          <a:xfrm>
            <a:off x="9163027" y="456219"/>
            <a:ext cx="874858" cy="1054976"/>
          </a:xfrm>
          <a:prstGeom prst="rect">
            <a:avLst/>
          </a:prstGeom>
        </p:spPr>
      </p:pic>
    </p:spTree>
    <p:extLst>
      <p:ext uri="{BB962C8B-B14F-4D97-AF65-F5344CB8AC3E}">
        <p14:creationId xmlns:p14="http://schemas.microsoft.com/office/powerpoint/2010/main" val="200438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500"/>
                                        <p:tgtEl>
                                          <p:spTgt spid="6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500"/>
                                        <p:tgtEl>
                                          <p:spTgt spid="6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500"/>
                                        <p:tgtEl>
                                          <p:spTgt spid="5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500"/>
                                        <p:tgtEl>
                                          <p:spTgt spid="5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36"/>
                                        </p:tgtEl>
                                        <p:attrNameLst>
                                          <p:attrName>fillcolor</p:attrName>
                                        </p:attrNameLst>
                                      </p:cBhvr>
                                      <p:to>
                                        <a:srgbClr val="92D050"/>
                                      </p:to>
                                    </p:animClr>
                                    <p:set>
                                      <p:cBhvr>
                                        <p:cTn id="28" dur="2000" fill="hold"/>
                                        <p:tgtEl>
                                          <p:spTgt spid="36"/>
                                        </p:tgtEl>
                                        <p:attrNameLst>
                                          <p:attrName>fill.type</p:attrName>
                                        </p:attrNameLst>
                                      </p:cBhvr>
                                      <p:to>
                                        <p:strVal val="solid"/>
                                      </p:to>
                                    </p:set>
                                    <p:set>
                                      <p:cBhvr>
                                        <p:cTn id="29" dur="2000" fill="hold"/>
                                        <p:tgtEl>
                                          <p:spTgt spid="36"/>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54"/>
                                        </p:tgtEl>
                                        <p:attrNameLst>
                                          <p:attrName>fillcolor</p:attrName>
                                        </p:attrNameLst>
                                      </p:cBhvr>
                                      <p:to>
                                        <a:srgbClr val="92D050"/>
                                      </p:to>
                                    </p:animClr>
                                    <p:set>
                                      <p:cBhvr>
                                        <p:cTn id="34" dur="2000" fill="hold"/>
                                        <p:tgtEl>
                                          <p:spTgt spid="54"/>
                                        </p:tgtEl>
                                        <p:attrNameLst>
                                          <p:attrName>fill.type</p:attrName>
                                        </p:attrNameLst>
                                      </p:cBhvr>
                                      <p:to>
                                        <p:strVal val="solid"/>
                                      </p:to>
                                    </p:set>
                                    <p:set>
                                      <p:cBhvr>
                                        <p:cTn id="35" dur="2000" fill="hold"/>
                                        <p:tgtEl>
                                          <p:spTgt spid="54"/>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50"/>
                                        </p:tgtEl>
                                        <p:attrNameLst>
                                          <p:attrName>fillcolor</p:attrName>
                                        </p:attrNameLst>
                                      </p:cBhvr>
                                      <p:to>
                                        <a:srgbClr val="92D050"/>
                                      </p:to>
                                    </p:animClr>
                                    <p:set>
                                      <p:cBhvr>
                                        <p:cTn id="40" dur="2000" fill="hold"/>
                                        <p:tgtEl>
                                          <p:spTgt spid="50"/>
                                        </p:tgtEl>
                                        <p:attrNameLst>
                                          <p:attrName>fill.type</p:attrName>
                                        </p:attrNameLst>
                                      </p:cBhvr>
                                      <p:to>
                                        <p:strVal val="solid"/>
                                      </p:to>
                                    </p:set>
                                    <p:set>
                                      <p:cBhvr>
                                        <p:cTn id="41" dur="2000" fill="hold"/>
                                        <p:tgtEl>
                                          <p:spTgt spid="50"/>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64"/>
                                        </p:tgtEl>
                                        <p:attrNameLst>
                                          <p:attrName>fillcolor</p:attrName>
                                        </p:attrNameLst>
                                      </p:cBhvr>
                                      <p:to>
                                        <a:srgbClr val="92D050"/>
                                      </p:to>
                                    </p:animClr>
                                    <p:set>
                                      <p:cBhvr>
                                        <p:cTn id="46" dur="2000" fill="hold"/>
                                        <p:tgtEl>
                                          <p:spTgt spid="64"/>
                                        </p:tgtEl>
                                        <p:attrNameLst>
                                          <p:attrName>fill.type</p:attrName>
                                        </p:attrNameLst>
                                      </p:cBhvr>
                                      <p:to>
                                        <p:strVal val="solid"/>
                                      </p:to>
                                    </p:set>
                                    <p:set>
                                      <p:cBhvr>
                                        <p:cTn id="47" dur="2000" fill="hold"/>
                                        <p:tgtEl>
                                          <p:spTgt spid="64"/>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41"/>
                                        </p:tgtEl>
                                        <p:attrNameLst>
                                          <p:attrName>fillcolor</p:attrName>
                                        </p:attrNameLst>
                                      </p:cBhvr>
                                      <p:to>
                                        <a:srgbClr val="92D050"/>
                                      </p:to>
                                    </p:animClr>
                                    <p:set>
                                      <p:cBhvr>
                                        <p:cTn id="52" dur="2000" fill="hold"/>
                                        <p:tgtEl>
                                          <p:spTgt spid="41"/>
                                        </p:tgtEl>
                                        <p:attrNameLst>
                                          <p:attrName>fill.type</p:attrName>
                                        </p:attrNameLst>
                                      </p:cBhvr>
                                      <p:to>
                                        <p:strVal val="solid"/>
                                      </p:to>
                                    </p:set>
                                    <p:set>
                                      <p:cBhvr>
                                        <p:cTn id="53" dur="2000" fill="hold"/>
                                        <p:tgtEl>
                                          <p:spTgt spid="41"/>
                                        </p:tgtEl>
                                        <p:attrNameLst>
                                          <p:attrName>fill.on</p:attrName>
                                        </p:attrNameLst>
                                      </p:cBhvr>
                                      <p:to>
                                        <p:strVal val="true"/>
                                      </p:to>
                                    </p:set>
                                  </p:childTnLst>
                                </p:cTn>
                              </p:par>
                            </p:childTnLst>
                          </p:cTn>
                        </p:par>
                      </p:childTnLst>
                    </p:cTn>
                  </p:par>
                  <p:par>
                    <p:cTn id="54" fill="hold">
                      <p:stCondLst>
                        <p:cond delay="indefinite"/>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45"/>
                                        </p:tgtEl>
                                        <p:attrNameLst>
                                          <p:attrName>fillcolor</p:attrName>
                                        </p:attrNameLst>
                                      </p:cBhvr>
                                      <p:to>
                                        <a:srgbClr val="92D050"/>
                                      </p:to>
                                    </p:animClr>
                                    <p:set>
                                      <p:cBhvr>
                                        <p:cTn id="58" dur="2000" fill="hold"/>
                                        <p:tgtEl>
                                          <p:spTgt spid="45"/>
                                        </p:tgtEl>
                                        <p:attrNameLst>
                                          <p:attrName>fill.type</p:attrName>
                                        </p:attrNameLst>
                                      </p:cBhvr>
                                      <p:to>
                                        <p:strVal val="solid"/>
                                      </p:to>
                                    </p:set>
                                    <p:set>
                                      <p:cBhvr>
                                        <p:cTn id="59" dur="2000" fill="hold"/>
                                        <p:tgtEl>
                                          <p:spTgt spid="45"/>
                                        </p:tgtEl>
                                        <p:attrNameLst>
                                          <p:attrName>fill.on</p:attrName>
                                        </p:attrNameLst>
                                      </p:cBhvr>
                                      <p:to>
                                        <p:strVal val="true"/>
                                      </p:to>
                                    </p:set>
                                  </p:childTnLst>
                                </p:cTn>
                              </p:par>
                            </p:childTnLst>
                          </p:cTn>
                        </p:par>
                      </p:childTnLst>
                    </p:cTn>
                  </p:par>
                  <p:par>
                    <p:cTn id="60" fill="hold">
                      <p:stCondLst>
                        <p:cond delay="indefinite"/>
                      </p:stCondLst>
                      <p:childTnLst>
                        <p:par>
                          <p:cTn id="61" fill="hold">
                            <p:stCondLst>
                              <p:cond delay="0"/>
                            </p:stCondLst>
                            <p:childTnLst>
                              <p:par>
                                <p:cTn id="62" presetID="1" presetClass="emph" presetSubtype="2" fill="hold" nodeType="clickEffect">
                                  <p:stCondLst>
                                    <p:cond delay="0"/>
                                  </p:stCondLst>
                                  <p:childTnLst>
                                    <p:animClr clrSpc="rgb" dir="cw">
                                      <p:cBhvr>
                                        <p:cTn id="63" dur="2000" fill="hold"/>
                                        <p:tgtEl>
                                          <p:spTgt spid="49"/>
                                        </p:tgtEl>
                                        <p:attrNameLst>
                                          <p:attrName>fillcolor</p:attrName>
                                        </p:attrNameLst>
                                      </p:cBhvr>
                                      <p:to>
                                        <a:srgbClr val="92D050"/>
                                      </p:to>
                                    </p:animClr>
                                    <p:set>
                                      <p:cBhvr>
                                        <p:cTn id="64" dur="2000" fill="hold"/>
                                        <p:tgtEl>
                                          <p:spTgt spid="49"/>
                                        </p:tgtEl>
                                        <p:attrNameLst>
                                          <p:attrName>fill.type</p:attrName>
                                        </p:attrNameLst>
                                      </p:cBhvr>
                                      <p:to>
                                        <p:strVal val="solid"/>
                                      </p:to>
                                    </p:set>
                                    <p:set>
                                      <p:cBhvr>
                                        <p:cTn id="65" dur="2000" fill="hold"/>
                                        <p:tgtEl>
                                          <p:spTgt spid="4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7E03D5E4-0DE2-4A17-9062-0844809E1F02}"/>
              </a:ext>
            </a:extLst>
          </p:cNvPr>
          <p:cNvSpPr txBox="1"/>
          <p:nvPr/>
        </p:nvSpPr>
        <p:spPr>
          <a:xfrm>
            <a:off x="2814907" y="61012"/>
            <a:ext cx="4743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en español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[5/6]</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1668" y="70667"/>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0174268" y="2155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0234641" y="110043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7"/>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36" name="Google Shape;695;p62">
            <a:extLst>
              <a:ext uri="{FF2B5EF4-FFF2-40B4-BE49-F238E27FC236}">
                <a16:creationId xmlns:a16="http://schemas.microsoft.com/office/drawing/2014/main" id="{8841D0EA-21B9-4268-B60D-2F13BAC1314C}"/>
              </a:ext>
            </a:extLst>
          </p:cNvPr>
          <p:cNvSpPr/>
          <p:nvPr/>
        </p:nvSpPr>
        <p:spPr>
          <a:xfrm>
            <a:off x="6360614" y="6106592"/>
            <a:ext cx="1548969" cy="650531"/>
          </a:xfrm>
          <a:custGeom>
            <a:avLst/>
            <a:gdLst>
              <a:gd name="connsiteX0" fmla="*/ 0 w 1548969"/>
              <a:gd name="connsiteY0" fmla="*/ 0 h 650531"/>
              <a:gd name="connsiteX1" fmla="*/ 531812 w 1548969"/>
              <a:gd name="connsiteY1" fmla="*/ 0 h 650531"/>
              <a:gd name="connsiteX2" fmla="*/ 1032645 w 1548969"/>
              <a:gd name="connsiteY2" fmla="*/ 0 h 650531"/>
              <a:gd name="connsiteX3" fmla="*/ 1548968 w 1548969"/>
              <a:gd name="connsiteY3" fmla="*/ 0 h 650531"/>
              <a:gd name="connsiteX4" fmla="*/ 1548968 w 1548969"/>
              <a:gd name="connsiteY4" fmla="*/ 312255 h 650531"/>
              <a:gd name="connsiteX5" fmla="*/ 1548968 w 1548969"/>
              <a:gd name="connsiteY5" fmla="*/ 650531 h 650531"/>
              <a:gd name="connsiteX6" fmla="*/ 1048135 w 1548969"/>
              <a:gd name="connsiteY6" fmla="*/ 650531 h 650531"/>
              <a:gd name="connsiteX7" fmla="*/ 562792 w 1548969"/>
              <a:gd name="connsiteY7" fmla="*/ 650531 h 650531"/>
              <a:gd name="connsiteX8" fmla="*/ 0 w 1548969"/>
              <a:gd name="connsiteY8" fmla="*/ 650531 h 650531"/>
              <a:gd name="connsiteX9" fmla="*/ 0 w 1548969"/>
              <a:gd name="connsiteY9" fmla="*/ 344781 h 650531"/>
              <a:gd name="connsiteX10" fmla="*/ 0 w 1548969"/>
              <a:gd name="connsiteY10" fmla="*/ 0 h 65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50531"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75754" y="124139"/>
                  <a:pt x="1525083" y="192908"/>
                  <a:pt x="1548968" y="312255"/>
                </a:cubicBezTo>
                <a:cubicBezTo>
                  <a:pt x="1572853" y="431602"/>
                  <a:pt x="1544061" y="526488"/>
                  <a:pt x="1548968" y="650531"/>
                </a:cubicBezTo>
                <a:cubicBezTo>
                  <a:pt x="1390723" y="672651"/>
                  <a:pt x="1263437" y="610322"/>
                  <a:pt x="1048135" y="650531"/>
                </a:cubicBezTo>
                <a:cubicBezTo>
                  <a:pt x="832833" y="690740"/>
                  <a:pt x="722308" y="616588"/>
                  <a:pt x="562792" y="650531"/>
                </a:cubicBezTo>
                <a:cubicBezTo>
                  <a:pt x="403276" y="684474"/>
                  <a:pt x="209197" y="631406"/>
                  <a:pt x="0" y="650531"/>
                </a:cubicBezTo>
                <a:cubicBezTo>
                  <a:pt x="-8241" y="588271"/>
                  <a:pt x="1742" y="497652"/>
                  <a:pt x="0" y="344781"/>
                </a:cubicBezTo>
                <a:cubicBezTo>
                  <a:pt x="-1742" y="191910"/>
                  <a:pt x="19285" y="103355"/>
                  <a:pt x="0" y="0"/>
                </a:cubicBezTo>
                <a:close/>
              </a:path>
              <a:path w="1548969" h="650531"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50260" y="117721"/>
                  <a:pt x="1516051" y="213027"/>
                  <a:pt x="1548968" y="305750"/>
                </a:cubicBezTo>
                <a:cubicBezTo>
                  <a:pt x="1581885" y="398473"/>
                  <a:pt x="1512426" y="502564"/>
                  <a:pt x="1548968" y="650531"/>
                </a:cubicBezTo>
                <a:cubicBezTo>
                  <a:pt x="1317439" y="706772"/>
                  <a:pt x="1181153" y="635021"/>
                  <a:pt x="1063625" y="650531"/>
                </a:cubicBezTo>
                <a:cubicBezTo>
                  <a:pt x="946097" y="666041"/>
                  <a:pt x="722307" y="604157"/>
                  <a:pt x="531812" y="650531"/>
                </a:cubicBezTo>
                <a:cubicBezTo>
                  <a:pt x="341317" y="696905"/>
                  <a:pt x="219837" y="599543"/>
                  <a:pt x="0" y="650531"/>
                </a:cubicBezTo>
                <a:cubicBezTo>
                  <a:pt x="-16780" y="581750"/>
                  <a:pt x="38632" y="404604"/>
                  <a:pt x="0" y="318760"/>
                </a:cubicBezTo>
                <a:cubicBezTo>
                  <a:pt x="-38632" y="232916"/>
                  <a:pt x="1666" y="142872"/>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vas</a:t>
            </a:r>
            <a:endParaRPr sz="2500" b="1" dirty="0">
              <a:solidFill>
                <a:srgbClr val="002060"/>
              </a:solidFill>
              <a:latin typeface="Century Gothic" panose="020B0502020202020204" pitchFamily="34" charset="0"/>
              <a:ea typeface="Montserrat"/>
              <a:cs typeface="Montserrat"/>
              <a:sym typeface="Montserrat"/>
            </a:endParaRPr>
          </a:p>
        </p:txBody>
      </p:sp>
      <p:sp>
        <p:nvSpPr>
          <p:cNvPr id="37" name="Google Shape;697;p62">
            <a:extLst>
              <a:ext uri="{FF2B5EF4-FFF2-40B4-BE49-F238E27FC236}">
                <a16:creationId xmlns:a16="http://schemas.microsoft.com/office/drawing/2014/main" id="{89462613-C657-45E1-B74F-B9F809058733}"/>
              </a:ext>
            </a:extLst>
          </p:cNvPr>
          <p:cNvSpPr/>
          <p:nvPr/>
        </p:nvSpPr>
        <p:spPr>
          <a:xfrm>
            <a:off x="8018859" y="6106592"/>
            <a:ext cx="1548969" cy="650531"/>
          </a:xfrm>
          <a:custGeom>
            <a:avLst/>
            <a:gdLst>
              <a:gd name="connsiteX0" fmla="*/ 0 w 1548969"/>
              <a:gd name="connsiteY0" fmla="*/ 0 h 650531"/>
              <a:gd name="connsiteX1" fmla="*/ 516323 w 1548969"/>
              <a:gd name="connsiteY1" fmla="*/ 0 h 650531"/>
              <a:gd name="connsiteX2" fmla="*/ 1001666 w 1548969"/>
              <a:gd name="connsiteY2" fmla="*/ 0 h 650531"/>
              <a:gd name="connsiteX3" fmla="*/ 1548968 w 1548969"/>
              <a:gd name="connsiteY3" fmla="*/ 0 h 650531"/>
              <a:gd name="connsiteX4" fmla="*/ 1548968 w 1548969"/>
              <a:gd name="connsiteY4" fmla="*/ 318760 h 650531"/>
              <a:gd name="connsiteX5" fmla="*/ 1548968 w 1548969"/>
              <a:gd name="connsiteY5" fmla="*/ 650531 h 650531"/>
              <a:gd name="connsiteX6" fmla="*/ 1017156 w 1548969"/>
              <a:gd name="connsiteY6" fmla="*/ 650531 h 650531"/>
              <a:gd name="connsiteX7" fmla="*/ 531812 w 1548969"/>
              <a:gd name="connsiteY7" fmla="*/ 650531 h 650531"/>
              <a:gd name="connsiteX8" fmla="*/ 0 w 1548969"/>
              <a:gd name="connsiteY8" fmla="*/ 650531 h 650531"/>
              <a:gd name="connsiteX9" fmla="*/ 0 w 1548969"/>
              <a:gd name="connsiteY9" fmla="*/ 318760 h 650531"/>
              <a:gd name="connsiteX10" fmla="*/ 0 w 1548969"/>
              <a:gd name="connsiteY10" fmla="*/ 0 h 65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50531"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80980" y="117811"/>
                  <a:pt x="1532679" y="212900"/>
                  <a:pt x="1548968" y="318760"/>
                </a:cubicBezTo>
                <a:cubicBezTo>
                  <a:pt x="1565257" y="424620"/>
                  <a:pt x="1545427" y="553233"/>
                  <a:pt x="1548968" y="650531"/>
                </a:cubicBezTo>
                <a:cubicBezTo>
                  <a:pt x="1391399" y="670033"/>
                  <a:pt x="1131181" y="589209"/>
                  <a:pt x="1017156" y="650531"/>
                </a:cubicBezTo>
                <a:cubicBezTo>
                  <a:pt x="903131" y="711853"/>
                  <a:pt x="685163" y="608955"/>
                  <a:pt x="531812" y="650531"/>
                </a:cubicBezTo>
                <a:cubicBezTo>
                  <a:pt x="378461" y="692107"/>
                  <a:pt x="259307" y="598947"/>
                  <a:pt x="0" y="650531"/>
                </a:cubicBezTo>
                <a:cubicBezTo>
                  <a:pt x="-16633" y="553704"/>
                  <a:pt x="37499" y="386973"/>
                  <a:pt x="0" y="318760"/>
                </a:cubicBezTo>
                <a:cubicBezTo>
                  <a:pt x="-37499" y="250547"/>
                  <a:pt x="18441" y="107076"/>
                  <a:pt x="0" y="0"/>
                </a:cubicBezTo>
                <a:close/>
              </a:path>
              <a:path w="1548969" h="650531"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87066" y="128275"/>
                  <a:pt x="1523850" y="165824"/>
                  <a:pt x="1548968" y="318760"/>
                </a:cubicBezTo>
                <a:cubicBezTo>
                  <a:pt x="1574086" y="471696"/>
                  <a:pt x="1513861" y="508895"/>
                  <a:pt x="1548968" y="650531"/>
                </a:cubicBezTo>
                <a:cubicBezTo>
                  <a:pt x="1399428" y="653286"/>
                  <a:pt x="1264903" y="643848"/>
                  <a:pt x="1063625" y="650531"/>
                </a:cubicBezTo>
                <a:cubicBezTo>
                  <a:pt x="862347" y="657214"/>
                  <a:pt x="726350" y="596163"/>
                  <a:pt x="531812" y="650531"/>
                </a:cubicBezTo>
                <a:cubicBezTo>
                  <a:pt x="337274" y="704899"/>
                  <a:pt x="112691" y="649141"/>
                  <a:pt x="0" y="650531"/>
                </a:cubicBezTo>
                <a:cubicBezTo>
                  <a:pt x="-33166" y="579778"/>
                  <a:pt x="22241" y="385219"/>
                  <a:pt x="0" y="318760"/>
                </a:cubicBezTo>
                <a:cubicBezTo>
                  <a:pt x="-22241" y="252301"/>
                  <a:pt x="38224" y="13782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va</a:t>
            </a:r>
            <a:endParaRPr sz="2500" b="1" dirty="0">
              <a:solidFill>
                <a:srgbClr val="002060"/>
              </a:solidFill>
              <a:latin typeface="Century Gothic" panose="020B0502020202020204" pitchFamily="34" charset="0"/>
              <a:ea typeface="Montserrat"/>
              <a:cs typeface="Montserrat"/>
              <a:sym typeface="Montserrat"/>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9718592" y="6106591"/>
            <a:ext cx="1548969" cy="650531"/>
          </a:xfrm>
          <a:custGeom>
            <a:avLst/>
            <a:gdLst>
              <a:gd name="connsiteX0" fmla="*/ 0 w 1548969"/>
              <a:gd name="connsiteY0" fmla="*/ 0 h 650531"/>
              <a:gd name="connsiteX1" fmla="*/ 469854 w 1548969"/>
              <a:gd name="connsiteY1" fmla="*/ 0 h 650531"/>
              <a:gd name="connsiteX2" fmla="*/ 1001666 w 1548969"/>
              <a:gd name="connsiteY2" fmla="*/ 0 h 650531"/>
              <a:gd name="connsiteX3" fmla="*/ 1548968 w 1548969"/>
              <a:gd name="connsiteY3" fmla="*/ 0 h 650531"/>
              <a:gd name="connsiteX4" fmla="*/ 1548968 w 1548969"/>
              <a:gd name="connsiteY4" fmla="*/ 318760 h 650531"/>
              <a:gd name="connsiteX5" fmla="*/ 1548968 w 1548969"/>
              <a:gd name="connsiteY5" fmla="*/ 650531 h 650531"/>
              <a:gd name="connsiteX6" fmla="*/ 1032645 w 1548969"/>
              <a:gd name="connsiteY6" fmla="*/ 650531 h 650531"/>
              <a:gd name="connsiteX7" fmla="*/ 516323 w 1548969"/>
              <a:gd name="connsiteY7" fmla="*/ 650531 h 650531"/>
              <a:gd name="connsiteX8" fmla="*/ 0 w 1548969"/>
              <a:gd name="connsiteY8" fmla="*/ 650531 h 650531"/>
              <a:gd name="connsiteX9" fmla="*/ 0 w 1548969"/>
              <a:gd name="connsiteY9" fmla="*/ 338276 h 650531"/>
              <a:gd name="connsiteX10" fmla="*/ 0 w 1548969"/>
              <a:gd name="connsiteY10" fmla="*/ 0 h 65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50531"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84010" y="142226"/>
                  <a:pt x="1540041" y="233608"/>
                  <a:pt x="1548968" y="318760"/>
                </a:cubicBezTo>
                <a:cubicBezTo>
                  <a:pt x="1557895" y="403912"/>
                  <a:pt x="1521282" y="542042"/>
                  <a:pt x="1548968" y="650531"/>
                </a:cubicBezTo>
                <a:cubicBezTo>
                  <a:pt x="1367386" y="658004"/>
                  <a:pt x="1264531" y="631662"/>
                  <a:pt x="1032645" y="650531"/>
                </a:cubicBezTo>
                <a:cubicBezTo>
                  <a:pt x="800759" y="669400"/>
                  <a:pt x="739692" y="599892"/>
                  <a:pt x="516323" y="650531"/>
                </a:cubicBezTo>
                <a:cubicBezTo>
                  <a:pt x="292954" y="701170"/>
                  <a:pt x="250454" y="641713"/>
                  <a:pt x="0" y="650531"/>
                </a:cubicBezTo>
                <a:cubicBezTo>
                  <a:pt x="-7629" y="570768"/>
                  <a:pt x="7077" y="489346"/>
                  <a:pt x="0" y="338276"/>
                </a:cubicBezTo>
                <a:cubicBezTo>
                  <a:pt x="-7077" y="187206"/>
                  <a:pt x="34194" y="95555"/>
                  <a:pt x="0" y="0"/>
                </a:cubicBezTo>
                <a:close/>
              </a:path>
              <a:path w="1548969" h="650531"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84725" y="84168"/>
                  <a:pt x="1513538" y="236202"/>
                  <a:pt x="1548968" y="318760"/>
                </a:cubicBezTo>
                <a:cubicBezTo>
                  <a:pt x="1584398" y="401318"/>
                  <a:pt x="1537949" y="532037"/>
                  <a:pt x="1548968" y="650531"/>
                </a:cubicBezTo>
                <a:cubicBezTo>
                  <a:pt x="1304781" y="653527"/>
                  <a:pt x="1147600" y="624681"/>
                  <a:pt x="1032645" y="650531"/>
                </a:cubicBezTo>
                <a:cubicBezTo>
                  <a:pt x="917690" y="676381"/>
                  <a:pt x="682447" y="611908"/>
                  <a:pt x="562792" y="650531"/>
                </a:cubicBezTo>
                <a:cubicBezTo>
                  <a:pt x="443137" y="689154"/>
                  <a:pt x="136578" y="645562"/>
                  <a:pt x="0" y="650531"/>
                </a:cubicBezTo>
                <a:cubicBezTo>
                  <a:pt x="-8165" y="551629"/>
                  <a:pt x="10880" y="479696"/>
                  <a:pt x="0" y="318760"/>
                </a:cubicBezTo>
                <a:cubicBezTo>
                  <a:pt x="-10880" y="157824"/>
                  <a:pt x="8576" y="8612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estás</a:t>
            </a:r>
            <a:endParaRPr sz="2500" b="1" dirty="0">
              <a:solidFill>
                <a:srgbClr val="002060"/>
              </a:solidFill>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9125338" y="5404546"/>
            <a:ext cx="1396944" cy="595879"/>
          </a:xfrm>
          <a:custGeom>
            <a:avLst/>
            <a:gdLst>
              <a:gd name="connsiteX0" fmla="*/ 0 w 1396944"/>
              <a:gd name="connsiteY0" fmla="*/ 0 h 595879"/>
              <a:gd name="connsiteX1" fmla="*/ 479617 w 1396944"/>
              <a:gd name="connsiteY1" fmla="*/ 0 h 595879"/>
              <a:gd name="connsiteX2" fmla="*/ 945265 w 1396944"/>
              <a:gd name="connsiteY2" fmla="*/ 0 h 595879"/>
              <a:gd name="connsiteX3" fmla="*/ 1396944 w 1396944"/>
              <a:gd name="connsiteY3" fmla="*/ 0 h 595879"/>
              <a:gd name="connsiteX4" fmla="*/ 1396944 w 1396944"/>
              <a:gd name="connsiteY4" fmla="*/ 595879 h 595879"/>
              <a:gd name="connsiteX5" fmla="*/ 917327 w 1396944"/>
              <a:gd name="connsiteY5" fmla="*/ 595879 h 595879"/>
              <a:gd name="connsiteX6" fmla="*/ 493587 w 1396944"/>
              <a:gd name="connsiteY6" fmla="*/ 595879 h 595879"/>
              <a:gd name="connsiteX7" fmla="*/ 0 w 1396944"/>
              <a:gd name="connsiteY7" fmla="*/ 595879 h 595879"/>
              <a:gd name="connsiteX8" fmla="*/ 0 w 1396944"/>
              <a:gd name="connsiteY8" fmla="*/ 0 h 59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6944" h="595879" fill="none" extrusionOk="0">
                <a:moveTo>
                  <a:pt x="0" y="0"/>
                </a:moveTo>
                <a:cubicBezTo>
                  <a:pt x="191542" y="-21939"/>
                  <a:pt x="263651" y="10881"/>
                  <a:pt x="479617" y="0"/>
                </a:cubicBezTo>
                <a:cubicBezTo>
                  <a:pt x="695583" y="-10881"/>
                  <a:pt x="774699" y="12139"/>
                  <a:pt x="945265" y="0"/>
                </a:cubicBezTo>
                <a:cubicBezTo>
                  <a:pt x="1115831" y="-12139"/>
                  <a:pt x="1295257" y="48319"/>
                  <a:pt x="1396944" y="0"/>
                </a:cubicBezTo>
                <a:cubicBezTo>
                  <a:pt x="1404694" y="257781"/>
                  <a:pt x="1360645" y="388725"/>
                  <a:pt x="1396944" y="595879"/>
                </a:cubicBezTo>
                <a:cubicBezTo>
                  <a:pt x="1221870" y="622469"/>
                  <a:pt x="1043887" y="565300"/>
                  <a:pt x="917327" y="595879"/>
                </a:cubicBezTo>
                <a:cubicBezTo>
                  <a:pt x="790767" y="626458"/>
                  <a:pt x="657358" y="591856"/>
                  <a:pt x="493587" y="595879"/>
                </a:cubicBezTo>
                <a:cubicBezTo>
                  <a:pt x="329816" y="599902"/>
                  <a:pt x="160473" y="556412"/>
                  <a:pt x="0" y="595879"/>
                </a:cubicBezTo>
                <a:cubicBezTo>
                  <a:pt x="-55918" y="437216"/>
                  <a:pt x="18460" y="178756"/>
                  <a:pt x="0" y="0"/>
                </a:cubicBezTo>
                <a:close/>
              </a:path>
              <a:path w="1396944" h="595879"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4138" y="151901"/>
                  <a:pt x="1363267" y="386265"/>
                  <a:pt x="1396944" y="595879"/>
                </a:cubicBezTo>
                <a:cubicBezTo>
                  <a:pt x="1197777" y="615268"/>
                  <a:pt x="1097811" y="540963"/>
                  <a:pt x="931296" y="595879"/>
                </a:cubicBezTo>
                <a:cubicBezTo>
                  <a:pt x="764781" y="650795"/>
                  <a:pt x="571940" y="545111"/>
                  <a:pt x="451679" y="595879"/>
                </a:cubicBezTo>
                <a:cubicBezTo>
                  <a:pt x="331418" y="646647"/>
                  <a:pt x="208526" y="547481"/>
                  <a:pt x="0" y="595879"/>
                </a:cubicBezTo>
                <a:cubicBezTo>
                  <a:pt x="-67178" y="415871"/>
                  <a:pt x="8425" y="13411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 la</a:t>
            </a:r>
            <a:endParaRPr sz="2500" b="1" dirty="0">
              <a:solidFill>
                <a:srgbClr val="002060"/>
              </a:solidFill>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753359F5-35C7-49BA-8A6E-1F1A18E7FA76}"/>
              </a:ext>
            </a:extLst>
          </p:cNvPr>
          <p:cNvSpPr/>
          <p:nvPr/>
        </p:nvSpPr>
        <p:spPr>
          <a:xfrm>
            <a:off x="4556530" y="4673416"/>
            <a:ext cx="1504248" cy="595880"/>
          </a:xfrm>
          <a:custGeom>
            <a:avLst/>
            <a:gdLst>
              <a:gd name="connsiteX0" fmla="*/ 0 w 1504248"/>
              <a:gd name="connsiteY0" fmla="*/ 0 h 595880"/>
              <a:gd name="connsiteX1" fmla="*/ 486374 w 1504248"/>
              <a:gd name="connsiteY1" fmla="*/ 0 h 595880"/>
              <a:gd name="connsiteX2" fmla="*/ 942662 w 1504248"/>
              <a:gd name="connsiteY2" fmla="*/ 0 h 595880"/>
              <a:gd name="connsiteX3" fmla="*/ 1504248 w 1504248"/>
              <a:gd name="connsiteY3" fmla="*/ 0 h 595880"/>
              <a:gd name="connsiteX4" fmla="*/ 1504248 w 1504248"/>
              <a:gd name="connsiteY4" fmla="*/ 595880 h 595880"/>
              <a:gd name="connsiteX5" fmla="*/ 1002832 w 1504248"/>
              <a:gd name="connsiteY5" fmla="*/ 595880 h 595880"/>
              <a:gd name="connsiteX6" fmla="*/ 546543 w 1504248"/>
              <a:gd name="connsiteY6" fmla="*/ 595880 h 595880"/>
              <a:gd name="connsiteX7" fmla="*/ 0 w 1504248"/>
              <a:gd name="connsiteY7" fmla="*/ 595880 h 595880"/>
              <a:gd name="connsiteX8" fmla="*/ 0 w 1504248"/>
              <a:gd name="connsiteY8" fmla="*/ 0 h 5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4248" h="595880" fill="none" extrusionOk="0">
                <a:moveTo>
                  <a:pt x="0" y="0"/>
                </a:moveTo>
                <a:cubicBezTo>
                  <a:pt x="211765" y="-4591"/>
                  <a:pt x="355002" y="38302"/>
                  <a:pt x="486374" y="0"/>
                </a:cubicBezTo>
                <a:cubicBezTo>
                  <a:pt x="617746" y="-38302"/>
                  <a:pt x="798283" y="5777"/>
                  <a:pt x="942662" y="0"/>
                </a:cubicBezTo>
                <a:cubicBezTo>
                  <a:pt x="1087041" y="-5777"/>
                  <a:pt x="1295025" y="50284"/>
                  <a:pt x="1504248" y="0"/>
                </a:cubicBezTo>
                <a:cubicBezTo>
                  <a:pt x="1565533" y="130628"/>
                  <a:pt x="1440898" y="352221"/>
                  <a:pt x="1504248" y="595880"/>
                </a:cubicBezTo>
                <a:cubicBezTo>
                  <a:pt x="1300717" y="614751"/>
                  <a:pt x="1241292" y="584030"/>
                  <a:pt x="1002832" y="595880"/>
                </a:cubicBezTo>
                <a:cubicBezTo>
                  <a:pt x="764372" y="607730"/>
                  <a:pt x="706703" y="581563"/>
                  <a:pt x="546543" y="595880"/>
                </a:cubicBezTo>
                <a:cubicBezTo>
                  <a:pt x="386383" y="610197"/>
                  <a:pt x="163447" y="573324"/>
                  <a:pt x="0" y="595880"/>
                </a:cubicBezTo>
                <a:cubicBezTo>
                  <a:pt x="-20227" y="322571"/>
                  <a:pt x="41662" y="252106"/>
                  <a:pt x="0" y="0"/>
                </a:cubicBezTo>
                <a:close/>
              </a:path>
              <a:path w="1504248" h="59588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73116" y="137360"/>
                  <a:pt x="1433617" y="411858"/>
                  <a:pt x="1504248" y="595880"/>
                </a:cubicBezTo>
                <a:cubicBezTo>
                  <a:pt x="1369328" y="645935"/>
                  <a:pt x="1191239" y="560038"/>
                  <a:pt x="1047959" y="595880"/>
                </a:cubicBezTo>
                <a:cubicBezTo>
                  <a:pt x="904679" y="631722"/>
                  <a:pt x="730809" y="583203"/>
                  <a:pt x="561586" y="595880"/>
                </a:cubicBezTo>
                <a:cubicBezTo>
                  <a:pt x="392363" y="608557"/>
                  <a:pt x="217602" y="528997"/>
                  <a:pt x="0" y="595880"/>
                </a:cubicBezTo>
                <a:cubicBezTo>
                  <a:pt x="-63017" y="444169"/>
                  <a:pt x="50221" y="29776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centro</a:t>
            </a:r>
            <a:endParaRPr sz="2500" b="1" dirty="0">
              <a:solidFill>
                <a:srgbClr val="002060"/>
              </a:solidFill>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9785582" y="4696121"/>
            <a:ext cx="1569526" cy="595880"/>
          </a:xfrm>
          <a:custGeom>
            <a:avLst/>
            <a:gdLst>
              <a:gd name="connsiteX0" fmla="*/ 0 w 1569526"/>
              <a:gd name="connsiteY0" fmla="*/ 0 h 595880"/>
              <a:gd name="connsiteX1" fmla="*/ 538871 w 1569526"/>
              <a:gd name="connsiteY1" fmla="*/ 0 h 595880"/>
              <a:gd name="connsiteX2" fmla="*/ 1014960 w 1569526"/>
              <a:gd name="connsiteY2" fmla="*/ 0 h 595880"/>
              <a:gd name="connsiteX3" fmla="*/ 1569526 w 1569526"/>
              <a:gd name="connsiteY3" fmla="*/ 0 h 595880"/>
              <a:gd name="connsiteX4" fmla="*/ 1569526 w 1569526"/>
              <a:gd name="connsiteY4" fmla="*/ 595880 h 595880"/>
              <a:gd name="connsiteX5" fmla="*/ 1046351 w 1569526"/>
              <a:gd name="connsiteY5" fmla="*/ 595880 h 595880"/>
              <a:gd name="connsiteX6" fmla="*/ 554566 w 1569526"/>
              <a:gd name="connsiteY6" fmla="*/ 595880 h 595880"/>
              <a:gd name="connsiteX7" fmla="*/ 0 w 1569526"/>
              <a:gd name="connsiteY7" fmla="*/ 595880 h 595880"/>
              <a:gd name="connsiteX8" fmla="*/ 0 w 1569526"/>
              <a:gd name="connsiteY8" fmla="*/ 0 h 5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9526" h="595880" fill="none" extrusionOk="0">
                <a:moveTo>
                  <a:pt x="0" y="0"/>
                </a:moveTo>
                <a:cubicBezTo>
                  <a:pt x="194006" y="-16433"/>
                  <a:pt x="297530" y="8232"/>
                  <a:pt x="538871" y="0"/>
                </a:cubicBezTo>
                <a:cubicBezTo>
                  <a:pt x="780212" y="-8232"/>
                  <a:pt x="842485" y="659"/>
                  <a:pt x="1014960" y="0"/>
                </a:cubicBezTo>
                <a:cubicBezTo>
                  <a:pt x="1187435" y="-659"/>
                  <a:pt x="1455822" y="26261"/>
                  <a:pt x="1569526" y="0"/>
                </a:cubicBezTo>
                <a:cubicBezTo>
                  <a:pt x="1575542" y="165927"/>
                  <a:pt x="1530047" y="463698"/>
                  <a:pt x="1569526" y="595880"/>
                </a:cubicBezTo>
                <a:cubicBezTo>
                  <a:pt x="1394799" y="609459"/>
                  <a:pt x="1154818" y="592385"/>
                  <a:pt x="1046351" y="595880"/>
                </a:cubicBezTo>
                <a:cubicBezTo>
                  <a:pt x="937885" y="599375"/>
                  <a:pt x="780577" y="543125"/>
                  <a:pt x="554566" y="595880"/>
                </a:cubicBezTo>
                <a:cubicBezTo>
                  <a:pt x="328555" y="648635"/>
                  <a:pt x="142859" y="593931"/>
                  <a:pt x="0" y="595880"/>
                </a:cubicBezTo>
                <a:cubicBezTo>
                  <a:pt x="-55232" y="349843"/>
                  <a:pt x="56363" y="164499"/>
                  <a:pt x="0" y="0"/>
                </a:cubicBezTo>
                <a:close/>
              </a:path>
              <a:path w="1569526" h="59588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2086" y="241134"/>
                  <a:pt x="1561126" y="472744"/>
                  <a:pt x="1569526" y="595880"/>
                </a:cubicBezTo>
                <a:cubicBezTo>
                  <a:pt x="1367206" y="636316"/>
                  <a:pt x="1296158" y="581028"/>
                  <a:pt x="1077741" y="595880"/>
                </a:cubicBezTo>
                <a:cubicBezTo>
                  <a:pt x="859325" y="610732"/>
                  <a:pt x="674392" y="594568"/>
                  <a:pt x="554566" y="595880"/>
                </a:cubicBezTo>
                <a:cubicBezTo>
                  <a:pt x="434741" y="597192"/>
                  <a:pt x="121022" y="589204"/>
                  <a:pt x="0" y="595880"/>
                </a:cubicBezTo>
                <a:cubicBezTo>
                  <a:pt x="-32042" y="441766"/>
                  <a:pt x="5855" y="262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casa</a:t>
            </a:r>
            <a:endParaRPr sz="2500" b="1" dirty="0">
              <a:solidFill>
                <a:srgbClr val="002060"/>
              </a:solidFill>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7690813" y="4711012"/>
            <a:ext cx="1966186" cy="595880"/>
          </a:xfrm>
          <a:custGeom>
            <a:avLst/>
            <a:gdLst>
              <a:gd name="connsiteX0" fmla="*/ 0 w 1966186"/>
              <a:gd name="connsiteY0" fmla="*/ 0 h 595880"/>
              <a:gd name="connsiteX1" fmla="*/ 452223 w 1966186"/>
              <a:gd name="connsiteY1" fmla="*/ 0 h 595880"/>
              <a:gd name="connsiteX2" fmla="*/ 943769 w 1966186"/>
              <a:gd name="connsiteY2" fmla="*/ 0 h 595880"/>
              <a:gd name="connsiteX3" fmla="*/ 1474639 w 1966186"/>
              <a:gd name="connsiteY3" fmla="*/ 0 h 595880"/>
              <a:gd name="connsiteX4" fmla="*/ 1966185 w 1966186"/>
              <a:gd name="connsiteY4" fmla="*/ 0 h 595880"/>
              <a:gd name="connsiteX5" fmla="*/ 1966185 w 1966186"/>
              <a:gd name="connsiteY5" fmla="*/ 595880 h 595880"/>
              <a:gd name="connsiteX6" fmla="*/ 1454977 w 1966186"/>
              <a:gd name="connsiteY6" fmla="*/ 595880 h 595880"/>
              <a:gd name="connsiteX7" fmla="*/ 983093 w 1966186"/>
              <a:gd name="connsiteY7" fmla="*/ 595880 h 595880"/>
              <a:gd name="connsiteX8" fmla="*/ 452223 w 1966186"/>
              <a:gd name="connsiteY8" fmla="*/ 595880 h 595880"/>
              <a:gd name="connsiteX9" fmla="*/ 0 w 1966186"/>
              <a:gd name="connsiteY9" fmla="*/ 595880 h 595880"/>
              <a:gd name="connsiteX10" fmla="*/ 0 w 1966186"/>
              <a:gd name="connsiteY10" fmla="*/ 0 h 5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6186" h="595880" fill="none" extrusionOk="0">
                <a:moveTo>
                  <a:pt x="0" y="0"/>
                </a:moveTo>
                <a:cubicBezTo>
                  <a:pt x="221677" y="-49891"/>
                  <a:pt x="357691" y="40003"/>
                  <a:pt x="452223" y="0"/>
                </a:cubicBezTo>
                <a:cubicBezTo>
                  <a:pt x="546755" y="-40003"/>
                  <a:pt x="699121" y="16293"/>
                  <a:pt x="943769" y="0"/>
                </a:cubicBezTo>
                <a:cubicBezTo>
                  <a:pt x="1188417" y="-16293"/>
                  <a:pt x="1280839" y="3882"/>
                  <a:pt x="1474639" y="0"/>
                </a:cubicBezTo>
                <a:cubicBezTo>
                  <a:pt x="1668439" y="-3882"/>
                  <a:pt x="1854113" y="3461"/>
                  <a:pt x="1966185" y="0"/>
                </a:cubicBezTo>
                <a:cubicBezTo>
                  <a:pt x="1990591" y="226102"/>
                  <a:pt x="1947757" y="401428"/>
                  <a:pt x="1966185" y="595880"/>
                </a:cubicBezTo>
                <a:cubicBezTo>
                  <a:pt x="1843814" y="632935"/>
                  <a:pt x="1673879" y="558622"/>
                  <a:pt x="1454977" y="595880"/>
                </a:cubicBezTo>
                <a:cubicBezTo>
                  <a:pt x="1236075" y="633138"/>
                  <a:pt x="1079357" y="568014"/>
                  <a:pt x="983093" y="595880"/>
                </a:cubicBezTo>
                <a:cubicBezTo>
                  <a:pt x="886829" y="623746"/>
                  <a:pt x="711035" y="592215"/>
                  <a:pt x="452223" y="595880"/>
                </a:cubicBezTo>
                <a:cubicBezTo>
                  <a:pt x="193411" y="599545"/>
                  <a:pt x="213163" y="550387"/>
                  <a:pt x="0" y="595880"/>
                </a:cubicBezTo>
                <a:cubicBezTo>
                  <a:pt x="-16292" y="354658"/>
                  <a:pt x="71118" y="160854"/>
                  <a:pt x="0" y="0"/>
                </a:cubicBezTo>
                <a:close/>
              </a:path>
              <a:path w="1966186" h="595880" stroke="0" extrusionOk="0">
                <a:moveTo>
                  <a:pt x="0" y="0"/>
                </a:moveTo>
                <a:cubicBezTo>
                  <a:pt x="229984" y="-27094"/>
                  <a:pt x="313818" y="15946"/>
                  <a:pt x="511208" y="0"/>
                </a:cubicBezTo>
                <a:cubicBezTo>
                  <a:pt x="708598" y="-15946"/>
                  <a:pt x="775044" y="35882"/>
                  <a:pt x="1002754" y="0"/>
                </a:cubicBezTo>
                <a:cubicBezTo>
                  <a:pt x="1230464" y="-35882"/>
                  <a:pt x="1325245" y="57582"/>
                  <a:pt x="1533624" y="0"/>
                </a:cubicBezTo>
                <a:cubicBezTo>
                  <a:pt x="1742003" y="-57582"/>
                  <a:pt x="1767437" y="9425"/>
                  <a:pt x="1966185" y="0"/>
                </a:cubicBezTo>
                <a:cubicBezTo>
                  <a:pt x="2002473" y="250899"/>
                  <a:pt x="1905383" y="431589"/>
                  <a:pt x="1966185" y="595880"/>
                </a:cubicBezTo>
                <a:cubicBezTo>
                  <a:pt x="1793093" y="649828"/>
                  <a:pt x="1577408" y="550024"/>
                  <a:pt x="1454977" y="595880"/>
                </a:cubicBezTo>
                <a:cubicBezTo>
                  <a:pt x="1332546" y="641736"/>
                  <a:pt x="1222159" y="573543"/>
                  <a:pt x="1022416" y="595880"/>
                </a:cubicBezTo>
                <a:cubicBezTo>
                  <a:pt x="822673" y="618217"/>
                  <a:pt x="706223" y="568370"/>
                  <a:pt x="589856" y="595880"/>
                </a:cubicBezTo>
                <a:cubicBezTo>
                  <a:pt x="473489" y="623390"/>
                  <a:pt x="178241" y="595756"/>
                  <a:pt x="0" y="595880"/>
                </a:cubicBezTo>
                <a:cubicBezTo>
                  <a:pt x="-6545" y="335150"/>
                  <a:pt x="24489" y="27357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mercado</a:t>
            </a:r>
          </a:p>
        </p:txBody>
      </p:sp>
      <p:sp>
        <p:nvSpPr>
          <p:cNvPr id="51" name="Google Shape;703;p62">
            <a:extLst>
              <a:ext uri="{FF2B5EF4-FFF2-40B4-BE49-F238E27FC236}">
                <a16:creationId xmlns:a16="http://schemas.microsoft.com/office/drawing/2014/main" id="{F7F311C2-6FCD-4E9C-9135-DF860356BD6C}"/>
              </a:ext>
            </a:extLst>
          </p:cNvPr>
          <p:cNvSpPr/>
          <p:nvPr/>
        </p:nvSpPr>
        <p:spPr>
          <a:xfrm>
            <a:off x="6203233" y="4711012"/>
            <a:ext cx="1384150" cy="595880"/>
          </a:xfrm>
          <a:custGeom>
            <a:avLst/>
            <a:gdLst>
              <a:gd name="connsiteX0" fmla="*/ 0 w 1384150"/>
              <a:gd name="connsiteY0" fmla="*/ 0 h 595880"/>
              <a:gd name="connsiteX1" fmla="*/ 433700 w 1384150"/>
              <a:gd name="connsiteY1" fmla="*/ 0 h 595880"/>
              <a:gd name="connsiteX2" fmla="*/ 867401 w 1384150"/>
              <a:gd name="connsiteY2" fmla="*/ 0 h 595880"/>
              <a:gd name="connsiteX3" fmla="*/ 1384150 w 1384150"/>
              <a:gd name="connsiteY3" fmla="*/ 0 h 595880"/>
              <a:gd name="connsiteX4" fmla="*/ 1384150 w 1384150"/>
              <a:gd name="connsiteY4" fmla="*/ 595880 h 595880"/>
              <a:gd name="connsiteX5" fmla="*/ 908925 w 1384150"/>
              <a:gd name="connsiteY5" fmla="*/ 595880 h 595880"/>
              <a:gd name="connsiteX6" fmla="*/ 447542 w 1384150"/>
              <a:gd name="connsiteY6" fmla="*/ 595880 h 595880"/>
              <a:gd name="connsiteX7" fmla="*/ 0 w 1384150"/>
              <a:gd name="connsiteY7" fmla="*/ 595880 h 595880"/>
              <a:gd name="connsiteX8" fmla="*/ 0 w 1384150"/>
              <a:gd name="connsiteY8" fmla="*/ 0 h 5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4150" h="595880" fill="none" extrusionOk="0">
                <a:moveTo>
                  <a:pt x="0" y="0"/>
                </a:moveTo>
                <a:cubicBezTo>
                  <a:pt x="180221" y="-17378"/>
                  <a:pt x="325595" y="40388"/>
                  <a:pt x="433700" y="0"/>
                </a:cubicBezTo>
                <a:cubicBezTo>
                  <a:pt x="541805" y="-40388"/>
                  <a:pt x="775914" y="45566"/>
                  <a:pt x="867401" y="0"/>
                </a:cubicBezTo>
                <a:cubicBezTo>
                  <a:pt x="958888" y="-45566"/>
                  <a:pt x="1270032" y="59365"/>
                  <a:pt x="1384150" y="0"/>
                </a:cubicBezTo>
                <a:cubicBezTo>
                  <a:pt x="1437126" y="142826"/>
                  <a:pt x="1381924" y="413454"/>
                  <a:pt x="1384150" y="595880"/>
                </a:cubicBezTo>
                <a:cubicBezTo>
                  <a:pt x="1259157" y="634642"/>
                  <a:pt x="1075667" y="554430"/>
                  <a:pt x="908925" y="595880"/>
                </a:cubicBezTo>
                <a:cubicBezTo>
                  <a:pt x="742183" y="637330"/>
                  <a:pt x="615563" y="572204"/>
                  <a:pt x="447542" y="595880"/>
                </a:cubicBezTo>
                <a:cubicBezTo>
                  <a:pt x="279521" y="619556"/>
                  <a:pt x="109378" y="553631"/>
                  <a:pt x="0" y="595880"/>
                </a:cubicBezTo>
                <a:cubicBezTo>
                  <a:pt x="-58619" y="371890"/>
                  <a:pt x="38840" y="202525"/>
                  <a:pt x="0" y="0"/>
                </a:cubicBezTo>
                <a:close/>
              </a:path>
              <a:path w="1384150" h="59588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436838" y="206042"/>
                  <a:pt x="1338138" y="395942"/>
                  <a:pt x="1384150" y="595880"/>
                </a:cubicBezTo>
                <a:cubicBezTo>
                  <a:pt x="1256006" y="646784"/>
                  <a:pt x="1027037" y="593584"/>
                  <a:pt x="895084" y="595880"/>
                </a:cubicBezTo>
                <a:cubicBezTo>
                  <a:pt x="763131" y="598176"/>
                  <a:pt x="541223" y="571673"/>
                  <a:pt x="406017" y="595880"/>
                </a:cubicBezTo>
                <a:cubicBezTo>
                  <a:pt x="270811" y="620087"/>
                  <a:pt x="118775" y="579324"/>
                  <a:pt x="0" y="595880"/>
                </a:cubicBezTo>
                <a:cubicBezTo>
                  <a:pt x="-4635" y="454093"/>
                  <a:pt x="43702" y="28037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cine</a:t>
            </a:r>
            <a:endParaRPr sz="2500" b="1" dirty="0">
              <a:solidFill>
                <a:srgbClr val="002060"/>
              </a:solidFill>
              <a:latin typeface="Century Gothic" panose="020B0502020202020204" pitchFamily="34" charset="0"/>
              <a:ea typeface="Montserrat"/>
              <a:cs typeface="Montserrat"/>
              <a:sym typeface="Montserrat"/>
            </a:endParaRPr>
          </a:p>
        </p:txBody>
      </p:sp>
      <p:sp>
        <p:nvSpPr>
          <p:cNvPr id="52" name="TextBox 51">
            <a:hlinkClick r:id="" action="ppaction://noaction">
              <a:snd r:embed="rId8" name="12.wav"/>
            </a:hlinkClick>
            <a:extLst>
              <a:ext uri="{FF2B5EF4-FFF2-40B4-BE49-F238E27FC236}">
                <a16:creationId xmlns:a16="http://schemas.microsoft.com/office/drawing/2014/main" id="{325CC0D6-DD2A-4951-A063-BAB49E21A4E8}"/>
              </a:ext>
            </a:extLst>
          </p:cNvPr>
          <p:cNvSpPr txBox="1"/>
          <p:nvPr/>
        </p:nvSpPr>
        <p:spPr>
          <a:xfrm>
            <a:off x="161628" y="1114734"/>
            <a:ext cx="9081054" cy="584775"/>
          </a:xfrm>
          <a:prstGeom prst="rect">
            <a:avLst/>
          </a:prstGeom>
          <a:noFill/>
        </p:spPr>
        <p:txBody>
          <a:bodyPr wrap="square" rtlCol="0">
            <a:spAutoFit/>
          </a:bodyPr>
          <a:lstStyle/>
          <a:p>
            <a:r>
              <a:rPr lang="es-AR" sz="3200" b="1" dirty="0" err="1">
                <a:solidFill>
                  <a:srgbClr val="002060"/>
                </a:solidFill>
                <a:latin typeface="Century Gothic" panose="020B0502020202020204" pitchFamily="34" charset="0"/>
              </a:rPr>
              <a:t>You</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go</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to</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the</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market</a:t>
            </a:r>
            <a:r>
              <a:rPr lang="es-AR" sz="3200" b="1" dirty="0">
                <a:solidFill>
                  <a:srgbClr val="002060"/>
                </a:solidFill>
                <a:latin typeface="Century Gothic" panose="020B0502020202020204" pitchFamily="34" charset="0"/>
              </a:rPr>
              <a:t> in </a:t>
            </a:r>
            <a:r>
              <a:rPr lang="es-AR" sz="3200" b="1" dirty="0" err="1">
                <a:solidFill>
                  <a:srgbClr val="002060"/>
                </a:solidFill>
                <a:latin typeface="Century Gothic" panose="020B0502020202020204" pitchFamily="34" charset="0"/>
              </a:rPr>
              <a:t>the</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morning</a:t>
            </a:r>
            <a:r>
              <a:rPr lang="es-AR" sz="3200" b="1" dirty="0">
                <a:solidFill>
                  <a:srgbClr val="002060"/>
                </a:solidFill>
                <a:latin typeface="Century Gothic" panose="020B0502020202020204" pitchFamily="34" charset="0"/>
              </a:rPr>
              <a:t>. </a:t>
            </a:r>
          </a:p>
        </p:txBody>
      </p:sp>
      <p:sp>
        <p:nvSpPr>
          <p:cNvPr id="53" name="Google Shape;699;p62">
            <a:extLst>
              <a:ext uri="{FF2B5EF4-FFF2-40B4-BE49-F238E27FC236}">
                <a16:creationId xmlns:a16="http://schemas.microsoft.com/office/drawing/2014/main" id="{C7F21D49-63F3-4F7F-8FC8-8068D6DEA8E3}"/>
              </a:ext>
            </a:extLst>
          </p:cNvPr>
          <p:cNvSpPr/>
          <p:nvPr/>
        </p:nvSpPr>
        <p:spPr>
          <a:xfrm>
            <a:off x="7471998" y="5392576"/>
            <a:ext cx="1548969" cy="595879"/>
          </a:xfrm>
          <a:custGeom>
            <a:avLst/>
            <a:gdLst>
              <a:gd name="connsiteX0" fmla="*/ 0 w 1548969"/>
              <a:gd name="connsiteY0" fmla="*/ 0 h 595879"/>
              <a:gd name="connsiteX1" fmla="*/ 469854 w 1548969"/>
              <a:gd name="connsiteY1" fmla="*/ 0 h 595879"/>
              <a:gd name="connsiteX2" fmla="*/ 1001666 w 1548969"/>
              <a:gd name="connsiteY2" fmla="*/ 0 h 595879"/>
              <a:gd name="connsiteX3" fmla="*/ 1548968 w 1548969"/>
              <a:gd name="connsiteY3" fmla="*/ 0 h 595879"/>
              <a:gd name="connsiteX4" fmla="*/ 1548968 w 1548969"/>
              <a:gd name="connsiteY4" fmla="*/ 595879 h 595879"/>
              <a:gd name="connsiteX5" fmla="*/ 1001666 w 1548969"/>
              <a:gd name="connsiteY5" fmla="*/ 595879 h 595879"/>
              <a:gd name="connsiteX6" fmla="*/ 516323 w 1548969"/>
              <a:gd name="connsiteY6" fmla="*/ 595879 h 595879"/>
              <a:gd name="connsiteX7" fmla="*/ 0 w 1548969"/>
              <a:gd name="connsiteY7" fmla="*/ 595879 h 595879"/>
              <a:gd name="connsiteX8" fmla="*/ 0 w 1548969"/>
              <a:gd name="connsiteY8" fmla="*/ 0 h 59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9" fill="none" extrusionOk="0">
                <a:moveTo>
                  <a:pt x="0" y="0"/>
                </a:moveTo>
                <a:cubicBezTo>
                  <a:pt x="129281" y="-50562"/>
                  <a:pt x="338423" y="32061"/>
                  <a:pt x="469854" y="0"/>
                </a:cubicBezTo>
                <a:cubicBezTo>
                  <a:pt x="601285" y="-32061"/>
                  <a:pt x="852529" y="7275"/>
                  <a:pt x="1001666" y="0"/>
                </a:cubicBezTo>
                <a:cubicBezTo>
                  <a:pt x="1150803" y="-7275"/>
                  <a:pt x="1326558" y="46409"/>
                  <a:pt x="1548968" y="0"/>
                </a:cubicBezTo>
                <a:cubicBezTo>
                  <a:pt x="1617865" y="140647"/>
                  <a:pt x="1545973" y="336054"/>
                  <a:pt x="1548968" y="595879"/>
                </a:cubicBezTo>
                <a:cubicBezTo>
                  <a:pt x="1309422" y="654858"/>
                  <a:pt x="1118978" y="556785"/>
                  <a:pt x="1001666" y="595879"/>
                </a:cubicBezTo>
                <a:cubicBezTo>
                  <a:pt x="884354" y="634973"/>
                  <a:pt x="675370" y="537840"/>
                  <a:pt x="516323" y="595879"/>
                </a:cubicBezTo>
                <a:cubicBezTo>
                  <a:pt x="357276" y="653918"/>
                  <a:pt x="147833" y="558725"/>
                  <a:pt x="0" y="595879"/>
                </a:cubicBezTo>
                <a:cubicBezTo>
                  <a:pt x="-18479" y="313109"/>
                  <a:pt x="19970" y="271869"/>
                  <a:pt x="0" y="0"/>
                </a:cubicBezTo>
                <a:close/>
              </a:path>
              <a:path w="1548969" h="595879"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90787" y="293183"/>
                  <a:pt x="1520555" y="341960"/>
                  <a:pt x="1548968" y="595879"/>
                </a:cubicBezTo>
                <a:cubicBezTo>
                  <a:pt x="1335580" y="623468"/>
                  <a:pt x="1263612" y="562809"/>
                  <a:pt x="1048135" y="595879"/>
                </a:cubicBezTo>
                <a:cubicBezTo>
                  <a:pt x="832658" y="628949"/>
                  <a:pt x="698679" y="571827"/>
                  <a:pt x="531812" y="595879"/>
                </a:cubicBezTo>
                <a:cubicBezTo>
                  <a:pt x="364945" y="619931"/>
                  <a:pt x="221289" y="584040"/>
                  <a:pt x="0" y="595879"/>
                </a:cubicBezTo>
                <a:cubicBezTo>
                  <a:pt x="-34827" y="391670"/>
                  <a:pt x="69993" y="19330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a:t>
            </a:r>
            <a:r>
              <a:rPr lang="en-GB" sz="2500" b="1" dirty="0" err="1">
                <a:solidFill>
                  <a:srgbClr val="002060"/>
                </a:solidFill>
                <a:latin typeface="Century Gothic" panose="020B0502020202020204" pitchFamily="34" charset="0"/>
                <a:ea typeface="Montserrat"/>
                <a:cs typeface="Montserrat"/>
                <a:sym typeface="Montserrat"/>
              </a:rPr>
              <a:t>el</a:t>
            </a:r>
            <a:endParaRPr sz="2500" b="1" dirty="0">
              <a:solidFill>
                <a:srgbClr val="002060"/>
              </a:solidFill>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5818658" y="5387385"/>
            <a:ext cx="1548969" cy="595879"/>
          </a:xfrm>
          <a:custGeom>
            <a:avLst/>
            <a:gdLst>
              <a:gd name="connsiteX0" fmla="*/ 0 w 1548969"/>
              <a:gd name="connsiteY0" fmla="*/ 0 h 595879"/>
              <a:gd name="connsiteX1" fmla="*/ 531812 w 1548969"/>
              <a:gd name="connsiteY1" fmla="*/ 0 h 595879"/>
              <a:gd name="connsiteX2" fmla="*/ 1032645 w 1548969"/>
              <a:gd name="connsiteY2" fmla="*/ 0 h 595879"/>
              <a:gd name="connsiteX3" fmla="*/ 1548968 w 1548969"/>
              <a:gd name="connsiteY3" fmla="*/ 0 h 595879"/>
              <a:gd name="connsiteX4" fmla="*/ 1548968 w 1548969"/>
              <a:gd name="connsiteY4" fmla="*/ 595879 h 595879"/>
              <a:gd name="connsiteX5" fmla="*/ 1001666 w 1548969"/>
              <a:gd name="connsiteY5" fmla="*/ 595879 h 595879"/>
              <a:gd name="connsiteX6" fmla="*/ 516323 w 1548969"/>
              <a:gd name="connsiteY6" fmla="*/ 595879 h 595879"/>
              <a:gd name="connsiteX7" fmla="*/ 0 w 1548969"/>
              <a:gd name="connsiteY7" fmla="*/ 595879 h 595879"/>
              <a:gd name="connsiteX8" fmla="*/ 0 w 1548969"/>
              <a:gd name="connsiteY8" fmla="*/ 0 h 59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9" fill="none" extrusionOk="0">
                <a:moveTo>
                  <a:pt x="0" y="0"/>
                </a:moveTo>
                <a:cubicBezTo>
                  <a:pt x="171565" y="-33755"/>
                  <a:pt x="334827" y="26954"/>
                  <a:pt x="531812" y="0"/>
                </a:cubicBezTo>
                <a:cubicBezTo>
                  <a:pt x="728797" y="-26954"/>
                  <a:pt x="927162" y="6261"/>
                  <a:pt x="1032645" y="0"/>
                </a:cubicBezTo>
                <a:cubicBezTo>
                  <a:pt x="1138128" y="-6261"/>
                  <a:pt x="1315071" y="9764"/>
                  <a:pt x="1548968" y="0"/>
                </a:cubicBezTo>
                <a:cubicBezTo>
                  <a:pt x="1567009" y="170843"/>
                  <a:pt x="1498167" y="461962"/>
                  <a:pt x="1548968" y="595879"/>
                </a:cubicBezTo>
                <a:cubicBezTo>
                  <a:pt x="1355244" y="627509"/>
                  <a:pt x="1123304" y="565831"/>
                  <a:pt x="1001666" y="595879"/>
                </a:cubicBezTo>
                <a:cubicBezTo>
                  <a:pt x="880028" y="625927"/>
                  <a:pt x="697303" y="547179"/>
                  <a:pt x="516323" y="595879"/>
                </a:cubicBezTo>
                <a:cubicBezTo>
                  <a:pt x="335343" y="644579"/>
                  <a:pt x="219390" y="547688"/>
                  <a:pt x="0" y="595879"/>
                </a:cubicBezTo>
                <a:cubicBezTo>
                  <a:pt x="-21103" y="364378"/>
                  <a:pt x="24377" y="248672"/>
                  <a:pt x="0" y="0"/>
                </a:cubicBezTo>
                <a:close/>
              </a:path>
              <a:path w="1548969" h="595879"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99902" y="165547"/>
                  <a:pt x="1529519" y="424677"/>
                  <a:pt x="1548968" y="595879"/>
                </a:cubicBezTo>
                <a:cubicBezTo>
                  <a:pt x="1291715" y="648983"/>
                  <a:pt x="1260716" y="571738"/>
                  <a:pt x="1032645" y="595879"/>
                </a:cubicBezTo>
                <a:cubicBezTo>
                  <a:pt x="804574" y="620020"/>
                  <a:pt x="721926" y="576948"/>
                  <a:pt x="500833" y="595879"/>
                </a:cubicBezTo>
                <a:cubicBezTo>
                  <a:pt x="279740" y="614810"/>
                  <a:pt x="212930" y="586760"/>
                  <a:pt x="0" y="595879"/>
                </a:cubicBezTo>
                <a:cubicBezTo>
                  <a:pt x="-62599" y="375228"/>
                  <a:pt x="17114" y="1232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400" b="1" dirty="0">
                <a:solidFill>
                  <a:srgbClr val="002060"/>
                </a:solidFill>
                <a:latin typeface="Century Gothic" panose="020B0502020202020204" pitchFamily="34" charset="0"/>
                <a:ea typeface="Montserrat"/>
                <a:cs typeface="Montserrat"/>
                <a:sym typeface="Montserrat"/>
              </a:rPr>
              <a:t>al</a:t>
            </a:r>
            <a:endParaRPr sz="2400" b="1" dirty="0">
              <a:solidFill>
                <a:srgbClr val="002060"/>
              </a:solidFill>
              <a:latin typeface="Century Gothic" panose="020B0502020202020204" pitchFamily="34" charset="0"/>
              <a:ea typeface="Montserrat"/>
              <a:cs typeface="Montserrat"/>
              <a:sym typeface="Montserrat"/>
            </a:endParaRPr>
          </a:p>
        </p:txBody>
      </p:sp>
      <p:sp>
        <p:nvSpPr>
          <p:cNvPr id="58" name="Google Shape;470;p55">
            <a:extLst>
              <a:ext uri="{FF2B5EF4-FFF2-40B4-BE49-F238E27FC236}">
                <a16:creationId xmlns:a16="http://schemas.microsoft.com/office/drawing/2014/main" id="{3E4AE32D-E9D1-472A-A2E4-5BDBBD8B7233}"/>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59" name="Google Shape;471;p55">
            <a:extLst>
              <a:ext uri="{FF2B5EF4-FFF2-40B4-BE49-F238E27FC236}">
                <a16:creationId xmlns:a16="http://schemas.microsoft.com/office/drawing/2014/main" id="{8CCBA2D8-B8AA-4608-89D0-AB4F2CEB3FEA}"/>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60" name="Google Shape;472;p55">
            <a:extLst>
              <a:ext uri="{FF2B5EF4-FFF2-40B4-BE49-F238E27FC236}">
                <a16:creationId xmlns:a16="http://schemas.microsoft.com/office/drawing/2014/main" id="{DB402823-61A6-4AFD-8910-C163B0C6D5D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r>
              <a:rPr lang="en-GB" sz="3600" b="1" dirty="0">
                <a:solidFill>
                  <a:srgbClr val="F03C78"/>
                </a:solidFill>
                <a:latin typeface="Modern Love" panose="04090805081005020601" pitchFamily="82" charset="0"/>
                <a:ea typeface="Montserrat"/>
                <a:cs typeface="Montserrat"/>
                <a:sym typeface="Montserrat"/>
              </a:rPr>
              <a:t>1</a:t>
            </a:r>
            <a:endParaRPr sz="3600" b="1" dirty="0">
              <a:solidFill>
                <a:srgbClr val="F03C78"/>
              </a:solidFill>
              <a:latin typeface="Modern Love" panose="04090805081005020601" pitchFamily="82" charset="0"/>
              <a:ea typeface="Montserrat"/>
              <a:cs typeface="Montserrat"/>
              <a:sym typeface="Montserrat"/>
            </a:endParaRPr>
          </a:p>
          <a:p>
            <a:endParaRPr sz="2800" b="1" dirty="0">
              <a:solidFill>
                <a:srgbClr val="F03C78"/>
              </a:solidFill>
              <a:latin typeface="Modern Love" panose="04090805081005020601" pitchFamily="82" charset="0"/>
              <a:ea typeface="Montserrat"/>
              <a:cs typeface="Montserrat"/>
              <a:sym typeface="Montserrat"/>
            </a:endParaRPr>
          </a:p>
        </p:txBody>
      </p:sp>
      <p:sp>
        <p:nvSpPr>
          <p:cNvPr id="61" name="Google Shape;473;p55">
            <a:extLst>
              <a:ext uri="{FF2B5EF4-FFF2-40B4-BE49-F238E27FC236}">
                <a16:creationId xmlns:a16="http://schemas.microsoft.com/office/drawing/2014/main" id="{26CE1D00-FEC5-4F20-9E93-B97B08EB7D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62" name="Google Shape;474;p55">
            <a:extLst>
              <a:ext uri="{FF2B5EF4-FFF2-40B4-BE49-F238E27FC236}">
                <a16:creationId xmlns:a16="http://schemas.microsoft.com/office/drawing/2014/main" id="{377A7F68-0B9B-4E41-90B9-98E29EA7F0CE}"/>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pic>
        <p:nvPicPr>
          <p:cNvPr id="63" name="Picture 62" descr="A picture containing text, toy, doll&#10;&#10;Description automatically generated">
            <a:extLst>
              <a:ext uri="{FF2B5EF4-FFF2-40B4-BE49-F238E27FC236}">
                <a16:creationId xmlns:a16="http://schemas.microsoft.com/office/drawing/2014/main" id="{AF1233A0-2A46-4187-8BCC-B5FF319E4594}"/>
              </a:ext>
            </a:extLst>
          </p:cNvPr>
          <p:cNvPicPr>
            <a:picLocks noChangeAspect="1"/>
          </p:cNvPicPr>
          <p:nvPr/>
        </p:nvPicPr>
        <p:blipFill>
          <a:blip r:embed="rId9"/>
          <a:stretch>
            <a:fillRect/>
          </a:stretch>
        </p:blipFill>
        <p:spPr>
          <a:xfrm>
            <a:off x="9125338" y="294626"/>
            <a:ext cx="843791" cy="1371162"/>
          </a:xfrm>
          <a:prstGeom prst="rect">
            <a:avLst/>
          </a:prstGeom>
        </p:spPr>
      </p:pic>
      <p:sp>
        <p:nvSpPr>
          <p:cNvPr id="64" name="Google Shape;695;p62">
            <a:extLst>
              <a:ext uri="{FF2B5EF4-FFF2-40B4-BE49-F238E27FC236}">
                <a16:creationId xmlns:a16="http://schemas.microsoft.com/office/drawing/2014/main" id="{CB190DEA-12D8-4DA7-9D79-A3EAAB3B7005}"/>
              </a:ext>
            </a:extLst>
          </p:cNvPr>
          <p:cNvSpPr/>
          <p:nvPr/>
        </p:nvSpPr>
        <p:spPr>
          <a:xfrm>
            <a:off x="8761206" y="3971808"/>
            <a:ext cx="1548969" cy="595878"/>
          </a:xfrm>
          <a:custGeom>
            <a:avLst/>
            <a:gdLst>
              <a:gd name="connsiteX0" fmla="*/ 0 w 1548969"/>
              <a:gd name="connsiteY0" fmla="*/ 0 h 595878"/>
              <a:gd name="connsiteX1" fmla="*/ 531812 w 1548969"/>
              <a:gd name="connsiteY1" fmla="*/ 0 h 595878"/>
              <a:gd name="connsiteX2" fmla="*/ 1032645 w 1548969"/>
              <a:gd name="connsiteY2" fmla="*/ 0 h 595878"/>
              <a:gd name="connsiteX3" fmla="*/ 1548968 w 1548969"/>
              <a:gd name="connsiteY3" fmla="*/ 0 h 595878"/>
              <a:gd name="connsiteX4" fmla="*/ 1548968 w 1548969"/>
              <a:gd name="connsiteY4" fmla="*/ 595878 h 595878"/>
              <a:gd name="connsiteX5" fmla="*/ 1079114 w 1548969"/>
              <a:gd name="connsiteY5" fmla="*/ 595878 h 595878"/>
              <a:gd name="connsiteX6" fmla="*/ 593771 w 1548969"/>
              <a:gd name="connsiteY6" fmla="*/ 595878 h 595878"/>
              <a:gd name="connsiteX7" fmla="*/ 0 w 1548969"/>
              <a:gd name="connsiteY7" fmla="*/ 595878 h 595878"/>
              <a:gd name="connsiteX8" fmla="*/ 0 w 1548969"/>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8" fill="none" extrusionOk="0">
                <a:moveTo>
                  <a:pt x="0" y="0"/>
                </a:moveTo>
                <a:cubicBezTo>
                  <a:pt x="109507" y="-734"/>
                  <a:pt x="414304" y="62381"/>
                  <a:pt x="531812" y="0"/>
                </a:cubicBezTo>
                <a:cubicBezTo>
                  <a:pt x="649320" y="-62381"/>
                  <a:pt x="857717" y="17669"/>
                  <a:pt x="1032645" y="0"/>
                </a:cubicBezTo>
                <a:cubicBezTo>
                  <a:pt x="1207573" y="-17669"/>
                  <a:pt x="1390756" y="28720"/>
                  <a:pt x="1548968" y="0"/>
                </a:cubicBezTo>
                <a:cubicBezTo>
                  <a:pt x="1607034" y="296735"/>
                  <a:pt x="1515506" y="424657"/>
                  <a:pt x="1548968" y="595878"/>
                </a:cubicBezTo>
                <a:cubicBezTo>
                  <a:pt x="1424532" y="645865"/>
                  <a:pt x="1210815" y="551330"/>
                  <a:pt x="1079114" y="595878"/>
                </a:cubicBezTo>
                <a:cubicBezTo>
                  <a:pt x="947413" y="640426"/>
                  <a:pt x="704798" y="547494"/>
                  <a:pt x="593771" y="595878"/>
                </a:cubicBezTo>
                <a:cubicBezTo>
                  <a:pt x="482744" y="644262"/>
                  <a:pt x="246196" y="536389"/>
                  <a:pt x="0" y="595878"/>
                </a:cubicBezTo>
                <a:cubicBezTo>
                  <a:pt x="-34882" y="394589"/>
                  <a:pt x="5603" y="122987"/>
                  <a:pt x="0" y="0"/>
                </a:cubicBezTo>
                <a:close/>
              </a:path>
              <a:path w="1548969" h="595878"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81268" y="270055"/>
                  <a:pt x="1483072" y="397301"/>
                  <a:pt x="1548968" y="595878"/>
                </a:cubicBezTo>
                <a:cubicBezTo>
                  <a:pt x="1348944" y="645238"/>
                  <a:pt x="1221916" y="583676"/>
                  <a:pt x="1032645" y="595878"/>
                </a:cubicBezTo>
                <a:cubicBezTo>
                  <a:pt x="843374" y="608080"/>
                  <a:pt x="651640" y="567745"/>
                  <a:pt x="516323" y="595878"/>
                </a:cubicBezTo>
                <a:cubicBezTo>
                  <a:pt x="381006" y="624011"/>
                  <a:pt x="207116" y="590951"/>
                  <a:pt x="0" y="595878"/>
                </a:cubicBezTo>
                <a:cubicBezTo>
                  <a:pt x="-9" y="431304"/>
                  <a:pt x="38950" y="27510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de</a:t>
            </a:r>
            <a:endParaRPr sz="2500" b="1" dirty="0">
              <a:solidFill>
                <a:srgbClr val="002060"/>
              </a:solidFill>
              <a:latin typeface="Century Gothic" panose="020B0502020202020204" pitchFamily="34" charset="0"/>
              <a:ea typeface="Montserrat"/>
              <a:cs typeface="Montserrat"/>
              <a:sym typeface="Montserrat"/>
            </a:endParaRPr>
          </a:p>
        </p:txBody>
      </p:sp>
      <p:sp>
        <p:nvSpPr>
          <p:cNvPr id="65" name="Google Shape;697;p62">
            <a:extLst>
              <a:ext uri="{FF2B5EF4-FFF2-40B4-BE49-F238E27FC236}">
                <a16:creationId xmlns:a16="http://schemas.microsoft.com/office/drawing/2014/main" id="{69BFEE31-CE2F-4BF2-AFF2-DD1684B4E0E7}"/>
              </a:ext>
            </a:extLst>
          </p:cNvPr>
          <p:cNvSpPr/>
          <p:nvPr/>
        </p:nvSpPr>
        <p:spPr>
          <a:xfrm>
            <a:off x="5464456" y="3987295"/>
            <a:ext cx="1548969" cy="595878"/>
          </a:xfrm>
          <a:custGeom>
            <a:avLst/>
            <a:gdLst>
              <a:gd name="connsiteX0" fmla="*/ 0 w 1548969"/>
              <a:gd name="connsiteY0" fmla="*/ 0 h 595878"/>
              <a:gd name="connsiteX1" fmla="*/ 531812 w 1548969"/>
              <a:gd name="connsiteY1" fmla="*/ 0 h 595878"/>
              <a:gd name="connsiteX2" fmla="*/ 1063625 w 1548969"/>
              <a:gd name="connsiteY2" fmla="*/ 0 h 595878"/>
              <a:gd name="connsiteX3" fmla="*/ 1548968 w 1548969"/>
              <a:gd name="connsiteY3" fmla="*/ 0 h 595878"/>
              <a:gd name="connsiteX4" fmla="*/ 1548968 w 1548969"/>
              <a:gd name="connsiteY4" fmla="*/ 595878 h 595878"/>
              <a:gd name="connsiteX5" fmla="*/ 1048135 w 1548969"/>
              <a:gd name="connsiteY5" fmla="*/ 595878 h 595878"/>
              <a:gd name="connsiteX6" fmla="*/ 562792 w 1548969"/>
              <a:gd name="connsiteY6" fmla="*/ 595878 h 595878"/>
              <a:gd name="connsiteX7" fmla="*/ 0 w 1548969"/>
              <a:gd name="connsiteY7" fmla="*/ 595878 h 595878"/>
              <a:gd name="connsiteX8" fmla="*/ 0 w 1548969"/>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8" fill="none" extrusionOk="0">
                <a:moveTo>
                  <a:pt x="0" y="0"/>
                </a:moveTo>
                <a:cubicBezTo>
                  <a:pt x="167141" y="-27949"/>
                  <a:pt x="308368" y="477"/>
                  <a:pt x="531812" y="0"/>
                </a:cubicBezTo>
                <a:cubicBezTo>
                  <a:pt x="755256" y="-477"/>
                  <a:pt x="951283" y="6588"/>
                  <a:pt x="1063625" y="0"/>
                </a:cubicBezTo>
                <a:cubicBezTo>
                  <a:pt x="1175967" y="-6588"/>
                  <a:pt x="1446822" y="49981"/>
                  <a:pt x="1548968" y="0"/>
                </a:cubicBezTo>
                <a:cubicBezTo>
                  <a:pt x="1571446" y="273447"/>
                  <a:pt x="1537953" y="298431"/>
                  <a:pt x="1548968" y="595878"/>
                </a:cubicBezTo>
                <a:cubicBezTo>
                  <a:pt x="1358317" y="620569"/>
                  <a:pt x="1208150" y="556072"/>
                  <a:pt x="1048135" y="595878"/>
                </a:cubicBezTo>
                <a:cubicBezTo>
                  <a:pt x="888120" y="635684"/>
                  <a:pt x="674328" y="542107"/>
                  <a:pt x="562792" y="595878"/>
                </a:cubicBezTo>
                <a:cubicBezTo>
                  <a:pt x="451256" y="649649"/>
                  <a:pt x="152550" y="590162"/>
                  <a:pt x="0" y="595878"/>
                </a:cubicBezTo>
                <a:cubicBezTo>
                  <a:pt x="-69556" y="374185"/>
                  <a:pt x="25107" y="210868"/>
                  <a:pt x="0" y="0"/>
                </a:cubicBezTo>
                <a:close/>
              </a:path>
              <a:path w="1548969" h="595878"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61109" y="296027"/>
                  <a:pt x="1531305" y="338323"/>
                  <a:pt x="1548968" y="595878"/>
                </a:cubicBezTo>
                <a:cubicBezTo>
                  <a:pt x="1280499" y="644312"/>
                  <a:pt x="1145822" y="563281"/>
                  <a:pt x="1001666" y="595878"/>
                </a:cubicBezTo>
                <a:cubicBezTo>
                  <a:pt x="857510" y="628475"/>
                  <a:pt x="673530" y="551461"/>
                  <a:pt x="454364" y="595878"/>
                </a:cubicBezTo>
                <a:cubicBezTo>
                  <a:pt x="235198" y="640295"/>
                  <a:pt x="132555" y="559661"/>
                  <a:pt x="0" y="595878"/>
                </a:cubicBezTo>
                <a:cubicBezTo>
                  <a:pt x="-71340" y="427901"/>
                  <a:pt x="11484" y="1971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con</a:t>
            </a:r>
            <a:endParaRPr sz="2500" b="1" dirty="0">
              <a:solidFill>
                <a:srgbClr val="002060"/>
              </a:solidFill>
              <a:latin typeface="Century Gothic" panose="020B0502020202020204" pitchFamily="34" charset="0"/>
              <a:ea typeface="Montserrat"/>
              <a:cs typeface="Montserrat"/>
              <a:sym typeface="Montserrat"/>
            </a:endParaRPr>
          </a:p>
        </p:txBody>
      </p:sp>
      <p:sp>
        <p:nvSpPr>
          <p:cNvPr id="66" name="Google Shape;698;p62">
            <a:extLst>
              <a:ext uri="{FF2B5EF4-FFF2-40B4-BE49-F238E27FC236}">
                <a16:creationId xmlns:a16="http://schemas.microsoft.com/office/drawing/2014/main" id="{464910B4-9420-420A-9ABB-78D2F45657AC}"/>
              </a:ext>
            </a:extLst>
          </p:cNvPr>
          <p:cNvSpPr/>
          <p:nvPr/>
        </p:nvSpPr>
        <p:spPr>
          <a:xfrm>
            <a:off x="7124937" y="3987295"/>
            <a:ext cx="1548969" cy="595878"/>
          </a:xfrm>
          <a:custGeom>
            <a:avLst/>
            <a:gdLst>
              <a:gd name="connsiteX0" fmla="*/ 0 w 1548969"/>
              <a:gd name="connsiteY0" fmla="*/ 0 h 595878"/>
              <a:gd name="connsiteX1" fmla="*/ 516323 w 1548969"/>
              <a:gd name="connsiteY1" fmla="*/ 0 h 595878"/>
              <a:gd name="connsiteX2" fmla="*/ 1001666 w 1548969"/>
              <a:gd name="connsiteY2" fmla="*/ 0 h 595878"/>
              <a:gd name="connsiteX3" fmla="*/ 1548968 w 1548969"/>
              <a:gd name="connsiteY3" fmla="*/ 0 h 595878"/>
              <a:gd name="connsiteX4" fmla="*/ 1548968 w 1548969"/>
              <a:gd name="connsiteY4" fmla="*/ 595878 h 595878"/>
              <a:gd name="connsiteX5" fmla="*/ 1001666 w 1548969"/>
              <a:gd name="connsiteY5" fmla="*/ 595878 h 595878"/>
              <a:gd name="connsiteX6" fmla="*/ 454364 w 1548969"/>
              <a:gd name="connsiteY6" fmla="*/ 595878 h 595878"/>
              <a:gd name="connsiteX7" fmla="*/ 0 w 1548969"/>
              <a:gd name="connsiteY7" fmla="*/ 595878 h 595878"/>
              <a:gd name="connsiteX8" fmla="*/ 0 w 1548969"/>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69" h="595878" fill="none" extrusionOk="0">
                <a:moveTo>
                  <a:pt x="0" y="0"/>
                </a:moveTo>
                <a:cubicBezTo>
                  <a:pt x="243911" y="-10"/>
                  <a:pt x="337686" y="35324"/>
                  <a:pt x="516323" y="0"/>
                </a:cubicBezTo>
                <a:cubicBezTo>
                  <a:pt x="694960" y="-35324"/>
                  <a:pt x="851612" y="29846"/>
                  <a:pt x="1001666" y="0"/>
                </a:cubicBezTo>
                <a:cubicBezTo>
                  <a:pt x="1151720" y="-29846"/>
                  <a:pt x="1430641" y="11509"/>
                  <a:pt x="1548968" y="0"/>
                </a:cubicBezTo>
                <a:cubicBezTo>
                  <a:pt x="1571730" y="145665"/>
                  <a:pt x="1542666" y="426024"/>
                  <a:pt x="1548968" y="595878"/>
                </a:cubicBezTo>
                <a:cubicBezTo>
                  <a:pt x="1336132" y="658731"/>
                  <a:pt x="1142576" y="576964"/>
                  <a:pt x="1001666" y="595878"/>
                </a:cubicBezTo>
                <a:cubicBezTo>
                  <a:pt x="860756" y="614792"/>
                  <a:pt x="720985" y="543186"/>
                  <a:pt x="454364" y="595878"/>
                </a:cubicBezTo>
                <a:cubicBezTo>
                  <a:pt x="187743" y="648570"/>
                  <a:pt x="160910" y="556948"/>
                  <a:pt x="0" y="595878"/>
                </a:cubicBezTo>
                <a:cubicBezTo>
                  <a:pt x="-37706" y="433175"/>
                  <a:pt x="47197" y="186216"/>
                  <a:pt x="0" y="0"/>
                </a:cubicBezTo>
                <a:close/>
              </a:path>
              <a:path w="1548969" h="595878"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84033" y="234106"/>
                  <a:pt x="1538288" y="474774"/>
                  <a:pt x="1548968" y="595878"/>
                </a:cubicBezTo>
                <a:cubicBezTo>
                  <a:pt x="1403595" y="610163"/>
                  <a:pt x="1255097" y="551151"/>
                  <a:pt x="1032645" y="595878"/>
                </a:cubicBezTo>
                <a:cubicBezTo>
                  <a:pt x="810193" y="640605"/>
                  <a:pt x="642907" y="560231"/>
                  <a:pt x="531812" y="595878"/>
                </a:cubicBezTo>
                <a:cubicBezTo>
                  <a:pt x="420717" y="631525"/>
                  <a:pt x="191969" y="586179"/>
                  <a:pt x="0" y="595878"/>
                </a:cubicBezTo>
                <a:cubicBezTo>
                  <a:pt x="-63971" y="352039"/>
                  <a:pt x="5834" y="235224"/>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por</a:t>
            </a:r>
            <a:endParaRPr sz="2500" b="1" dirty="0">
              <a:solidFill>
                <a:srgbClr val="002060"/>
              </a:solidFill>
              <a:latin typeface="Century Gothic" panose="020B0502020202020204" pitchFamily="34" charset="0"/>
              <a:ea typeface="Montserrat"/>
              <a:cs typeface="Montserrat"/>
              <a:sym typeface="Montserrat"/>
            </a:endParaRPr>
          </a:p>
        </p:txBody>
      </p:sp>
      <p:sp>
        <p:nvSpPr>
          <p:cNvPr id="67" name="TextBox 66">
            <a:extLst>
              <a:ext uri="{FF2B5EF4-FFF2-40B4-BE49-F238E27FC236}">
                <a16:creationId xmlns:a16="http://schemas.microsoft.com/office/drawing/2014/main" id="{F822B1E7-68D4-42E2-A196-1CEAD0069C4B}"/>
              </a:ext>
            </a:extLst>
          </p:cNvPr>
          <p:cNvSpPr txBox="1"/>
          <p:nvPr/>
        </p:nvSpPr>
        <p:spPr>
          <a:xfrm>
            <a:off x="2810750" y="502560"/>
            <a:ext cx="2460930"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Traduce 🗣</a:t>
            </a:r>
          </a:p>
        </p:txBody>
      </p:sp>
      <p:sp>
        <p:nvSpPr>
          <p:cNvPr id="44" name="Google Shape;698;p62">
            <a:extLst>
              <a:ext uri="{FF2B5EF4-FFF2-40B4-BE49-F238E27FC236}">
                <a16:creationId xmlns:a16="http://schemas.microsoft.com/office/drawing/2014/main" id="{5222B90B-0CF5-42E5-8A4B-670B53688209}"/>
              </a:ext>
            </a:extLst>
          </p:cNvPr>
          <p:cNvSpPr/>
          <p:nvPr/>
        </p:nvSpPr>
        <p:spPr>
          <a:xfrm>
            <a:off x="4684591" y="6106592"/>
            <a:ext cx="1548969" cy="650531"/>
          </a:xfrm>
          <a:custGeom>
            <a:avLst/>
            <a:gdLst>
              <a:gd name="connsiteX0" fmla="*/ 0 w 1548969"/>
              <a:gd name="connsiteY0" fmla="*/ 0 h 650531"/>
              <a:gd name="connsiteX1" fmla="*/ 469854 w 1548969"/>
              <a:gd name="connsiteY1" fmla="*/ 0 h 650531"/>
              <a:gd name="connsiteX2" fmla="*/ 1001666 w 1548969"/>
              <a:gd name="connsiteY2" fmla="*/ 0 h 650531"/>
              <a:gd name="connsiteX3" fmla="*/ 1548968 w 1548969"/>
              <a:gd name="connsiteY3" fmla="*/ 0 h 650531"/>
              <a:gd name="connsiteX4" fmla="*/ 1548968 w 1548969"/>
              <a:gd name="connsiteY4" fmla="*/ 318760 h 650531"/>
              <a:gd name="connsiteX5" fmla="*/ 1548968 w 1548969"/>
              <a:gd name="connsiteY5" fmla="*/ 650531 h 650531"/>
              <a:gd name="connsiteX6" fmla="*/ 1032645 w 1548969"/>
              <a:gd name="connsiteY6" fmla="*/ 650531 h 650531"/>
              <a:gd name="connsiteX7" fmla="*/ 516323 w 1548969"/>
              <a:gd name="connsiteY7" fmla="*/ 650531 h 650531"/>
              <a:gd name="connsiteX8" fmla="*/ 0 w 1548969"/>
              <a:gd name="connsiteY8" fmla="*/ 650531 h 650531"/>
              <a:gd name="connsiteX9" fmla="*/ 0 w 1548969"/>
              <a:gd name="connsiteY9" fmla="*/ 338276 h 650531"/>
              <a:gd name="connsiteX10" fmla="*/ 0 w 1548969"/>
              <a:gd name="connsiteY10" fmla="*/ 0 h 65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50531"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84010" y="142226"/>
                  <a:pt x="1540041" y="233608"/>
                  <a:pt x="1548968" y="318760"/>
                </a:cubicBezTo>
                <a:cubicBezTo>
                  <a:pt x="1557895" y="403912"/>
                  <a:pt x="1521282" y="542042"/>
                  <a:pt x="1548968" y="650531"/>
                </a:cubicBezTo>
                <a:cubicBezTo>
                  <a:pt x="1367386" y="658004"/>
                  <a:pt x="1264531" y="631662"/>
                  <a:pt x="1032645" y="650531"/>
                </a:cubicBezTo>
                <a:cubicBezTo>
                  <a:pt x="800759" y="669400"/>
                  <a:pt x="739692" y="599892"/>
                  <a:pt x="516323" y="650531"/>
                </a:cubicBezTo>
                <a:cubicBezTo>
                  <a:pt x="292954" y="701170"/>
                  <a:pt x="250454" y="641713"/>
                  <a:pt x="0" y="650531"/>
                </a:cubicBezTo>
                <a:cubicBezTo>
                  <a:pt x="-7629" y="570768"/>
                  <a:pt x="7077" y="489346"/>
                  <a:pt x="0" y="338276"/>
                </a:cubicBezTo>
                <a:cubicBezTo>
                  <a:pt x="-7077" y="187206"/>
                  <a:pt x="34194" y="95555"/>
                  <a:pt x="0" y="0"/>
                </a:cubicBezTo>
                <a:close/>
              </a:path>
              <a:path w="1548969" h="650531"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84725" y="84168"/>
                  <a:pt x="1513538" y="236202"/>
                  <a:pt x="1548968" y="318760"/>
                </a:cubicBezTo>
                <a:cubicBezTo>
                  <a:pt x="1584398" y="401318"/>
                  <a:pt x="1537949" y="532037"/>
                  <a:pt x="1548968" y="650531"/>
                </a:cubicBezTo>
                <a:cubicBezTo>
                  <a:pt x="1304781" y="653527"/>
                  <a:pt x="1147600" y="624681"/>
                  <a:pt x="1032645" y="650531"/>
                </a:cubicBezTo>
                <a:cubicBezTo>
                  <a:pt x="917690" y="676381"/>
                  <a:pt x="682447" y="611908"/>
                  <a:pt x="562792" y="650531"/>
                </a:cubicBezTo>
                <a:cubicBezTo>
                  <a:pt x="443137" y="689154"/>
                  <a:pt x="136578" y="645562"/>
                  <a:pt x="0" y="650531"/>
                </a:cubicBezTo>
                <a:cubicBezTo>
                  <a:pt x="-8165" y="551629"/>
                  <a:pt x="10880" y="479696"/>
                  <a:pt x="0" y="318760"/>
                </a:cubicBezTo>
                <a:cubicBezTo>
                  <a:pt x="-10880" y="157824"/>
                  <a:pt x="8576" y="8612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estoy</a:t>
            </a:r>
            <a:endParaRPr sz="2500" b="1" dirty="0">
              <a:solidFill>
                <a:srgbClr val="002060"/>
              </a:solidFill>
              <a:latin typeface="Century Gothic" panose="020B0502020202020204" pitchFamily="34" charset="0"/>
              <a:ea typeface="Montserrat"/>
              <a:cs typeface="Montserrat"/>
              <a:sym typeface="Montserrat"/>
            </a:endParaRPr>
          </a:p>
        </p:txBody>
      </p:sp>
      <p:sp>
        <p:nvSpPr>
          <p:cNvPr id="49" name="Google Shape;695;p62">
            <a:extLst>
              <a:ext uri="{FF2B5EF4-FFF2-40B4-BE49-F238E27FC236}">
                <a16:creationId xmlns:a16="http://schemas.microsoft.com/office/drawing/2014/main" id="{2346E382-A68B-4505-BC01-6E919E82961B}"/>
              </a:ext>
            </a:extLst>
          </p:cNvPr>
          <p:cNvSpPr/>
          <p:nvPr/>
        </p:nvSpPr>
        <p:spPr>
          <a:xfrm>
            <a:off x="8856238" y="3222295"/>
            <a:ext cx="2225821" cy="595878"/>
          </a:xfrm>
          <a:custGeom>
            <a:avLst/>
            <a:gdLst>
              <a:gd name="connsiteX0" fmla="*/ 0 w 2225821"/>
              <a:gd name="connsiteY0" fmla="*/ 0 h 595878"/>
              <a:gd name="connsiteX1" fmla="*/ 578713 w 2225821"/>
              <a:gd name="connsiteY1" fmla="*/ 0 h 595878"/>
              <a:gd name="connsiteX2" fmla="*/ 1112911 w 2225821"/>
              <a:gd name="connsiteY2" fmla="*/ 0 h 595878"/>
              <a:gd name="connsiteX3" fmla="*/ 1691624 w 2225821"/>
              <a:gd name="connsiteY3" fmla="*/ 0 h 595878"/>
              <a:gd name="connsiteX4" fmla="*/ 2225821 w 2225821"/>
              <a:gd name="connsiteY4" fmla="*/ 0 h 595878"/>
              <a:gd name="connsiteX5" fmla="*/ 2225821 w 2225821"/>
              <a:gd name="connsiteY5" fmla="*/ 595878 h 595878"/>
              <a:gd name="connsiteX6" fmla="*/ 1691624 w 2225821"/>
              <a:gd name="connsiteY6" fmla="*/ 595878 h 595878"/>
              <a:gd name="connsiteX7" fmla="*/ 1179685 w 2225821"/>
              <a:gd name="connsiteY7" fmla="*/ 595878 h 595878"/>
              <a:gd name="connsiteX8" fmla="*/ 578713 w 2225821"/>
              <a:gd name="connsiteY8" fmla="*/ 595878 h 595878"/>
              <a:gd name="connsiteX9" fmla="*/ 0 w 2225821"/>
              <a:gd name="connsiteY9" fmla="*/ 595878 h 595878"/>
              <a:gd name="connsiteX10" fmla="*/ 0 w 2225821"/>
              <a:gd name="connsiteY10"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5821" h="595878" fill="none" extrusionOk="0">
                <a:moveTo>
                  <a:pt x="0" y="0"/>
                </a:moveTo>
                <a:cubicBezTo>
                  <a:pt x="192897" y="-51665"/>
                  <a:pt x="319706" y="13064"/>
                  <a:pt x="578713" y="0"/>
                </a:cubicBezTo>
                <a:cubicBezTo>
                  <a:pt x="837720" y="-13064"/>
                  <a:pt x="967404" y="24256"/>
                  <a:pt x="1112911" y="0"/>
                </a:cubicBezTo>
                <a:cubicBezTo>
                  <a:pt x="1258418" y="-24256"/>
                  <a:pt x="1500659" y="53148"/>
                  <a:pt x="1691624" y="0"/>
                </a:cubicBezTo>
                <a:cubicBezTo>
                  <a:pt x="1882589" y="-53148"/>
                  <a:pt x="2105445" y="33708"/>
                  <a:pt x="2225821" y="0"/>
                </a:cubicBezTo>
                <a:cubicBezTo>
                  <a:pt x="2240372" y="144252"/>
                  <a:pt x="2195159" y="394303"/>
                  <a:pt x="2225821" y="595878"/>
                </a:cubicBezTo>
                <a:cubicBezTo>
                  <a:pt x="2087762" y="610936"/>
                  <a:pt x="1904972" y="557848"/>
                  <a:pt x="1691624" y="595878"/>
                </a:cubicBezTo>
                <a:cubicBezTo>
                  <a:pt x="1478276" y="633908"/>
                  <a:pt x="1401844" y="547728"/>
                  <a:pt x="1179685" y="595878"/>
                </a:cubicBezTo>
                <a:cubicBezTo>
                  <a:pt x="957526" y="644028"/>
                  <a:pt x="715069" y="542724"/>
                  <a:pt x="578713" y="595878"/>
                </a:cubicBezTo>
                <a:cubicBezTo>
                  <a:pt x="442357" y="649032"/>
                  <a:pt x="161584" y="572803"/>
                  <a:pt x="0" y="595878"/>
                </a:cubicBezTo>
                <a:cubicBezTo>
                  <a:pt x="-64233" y="310047"/>
                  <a:pt x="67841" y="131102"/>
                  <a:pt x="0" y="0"/>
                </a:cubicBezTo>
                <a:close/>
              </a:path>
              <a:path w="2225821" h="595878" stroke="0" extrusionOk="0">
                <a:moveTo>
                  <a:pt x="0" y="0"/>
                </a:moveTo>
                <a:cubicBezTo>
                  <a:pt x="254113" y="-39768"/>
                  <a:pt x="314821" y="59731"/>
                  <a:pt x="600972" y="0"/>
                </a:cubicBezTo>
                <a:cubicBezTo>
                  <a:pt x="887123" y="-59731"/>
                  <a:pt x="963091" y="47428"/>
                  <a:pt x="1157427" y="0"/>
                </a:cubicBezTo>
                <a:cubicBezTo>
                  <a:pt x="1351763" y="-47428"/>
                  <a:pt x="1466428" y="49363"/>
                  <a:pt x="1736140" y="0"/>
                </a:cubicBezTo>
                <a:cubicBezTo>
                  <a:pt x="2005852" y="-49363"/>
                  <a:pt x="2117871" y="43253"/>
                  <a:pt x="2225821" y="0"/>
                </a:cubicBezTo>
                <a:cubicBezTo>
                  <a:pt x="2233470" y="139612"/>
                  <a:pt x="2204472" y="370895"/>
                  <a:pt x="2225821" y="595878"/>
                </a:cubicBezTo>
                <a:cubicBezTo>
                  <a:pt x="1974756" y="638374"/>
                  <a:pt x="1819229" y="535372"/>
                  <a:pt x="1713882" y="595878"/>
                </a:cubicBezTo>
                <a:cubicBezTo>
                  <a:pt x="1608535" y="656384"/>
                  <a:pt x="1373872" y="527042"/>
                  <a:pt x="1135169" y="595878"/>
                </a:cubicBezTo>
                <a:cubicBezTo>
                  <a:pt x="896466" y="664714"/>
                  <a:pt x="680829" y="560480"/>
                  <a:pt x="534197" y="595878"/>
                </a:cubicBezTo>
                <a:cubicBezTo>
                  <a:pt x="387565" y="631276"/>
                  <a:pt x="225700" y="552701"/>
                  <a:pt x="0" y="595878"/>
                </a:cubicBezTo>
                <a:cubicBezTo>
                  <a:pt x="-26103" y="420720"/>
                  <a:pt x="10618" y="23434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la </a:t>
            </a:r>
            <a:r>
              <a:rPr lang="en-GB" sz="2500" b="1" dirty="0" err="1">
                <a:solidFill>
                  <a:srgbClr val="002060"/>
                </a:solidFill>
                <a:latin typeface="Century Gothic" panose="020B0502020202020204" pitchFamily="34" charset="0"/>
                <a:ea typeface="Montserrat"/>
                <a:cs typeface="Montserrat"/>
                <a:sym typeface="Montserrat"/>
              </a:rPr>
              <a:t>mañana</a:t>
            </a:r>
            <a:r>
              <a:rPr lang="en-GB" sz="2500" b="1" dirty="0">
                <a:solidFill>
                  <a:srgbClr val="002060"/>
                </a:solidFill>
                <a:latin typeface="Century Gothic" panose="020B0502020202020204" pitchFamily="34" charset="0"/>
                <a:ea typeface="Montserrat"/>
                <a:cs typeface="Montserrat"/>
                <a:sym typeface="Montserrat"/>
              </a:rPr>
              <a:t> </a:t>
            </a:r>
            <a:endParaRPr sz="2500" b="1" dirty="0">
              <a:solidFill>
                <a:srgbClr val="002060"/>
              </a:solidFill>
              <a:latin typeface="Century Gothic" panose="020B0502020202020204" pitchFamily="34" charset="0"/>
              <a:ea typeface="Montserrat"/>
              <a:cs typeface="Montserrat"/>
              <a:sym typeface="Montserrat"/>
            </a:endParaRPr>
          </a:p>
        </p:txBody>
      </p:sp>
      <p:sp>
        <p:nvSpPr>
          <p:cNvPr id="55" name="Google Shape;697;p62">
            <a:extLst>
              <a:ext uri="{FF2B5EF4-FFF2-40B4-BE49-F238E27FC236}">
                <a16:creationId xmlns:a16="http://schemas.microsoft.com/office/drawing/2014/main" id="{4153911D-9EDF-4C61-8A4F-EA5A2E49ED5D}"/>
              </a:ext>
            </a:extLst>
          </p:cNvPr>
          <p:cNvSpPr/>
          <p:nvPr/>
        </p:nvSpPr>
        <p:spPr>
          <a:xfrm>
            <a:off x="4751071" y="3190864"/>
            <a:ext cx="1715454" cy="595878"/>
          </a:xfrm>
          <a:custGeom>
            <a:avLst/>
            <a:gdLst>
              <a:gd name="connsiteX0" fmla="*/ 0 w 1715454"/>
              <a:gd name="connsiteY0" fmla="*/ 0 h 595878"/>
              <a:gd name="connsiteX1" fmla="*/ 588973 w 1715454"/>
              <a:gd name="connsiteY1" fmla="*/ 0 h 595878"/>
              <a:gd name="connsiteX2" fmla="*/ 1177945 w 1715454"/>
              <a:gd name="connsiteY2" fmla="*/ 0 h 595878"/>
              <a:gd name="connsiteX3" fmla="*/ 1715454 w 1715454"/>
              <a:gd name="connsiteY3" fmla="*/ 0 h 595878"/>
              <a:gd name="connsiteX4" fmla="*/ 1715454 w 1715454"/>
              <a:gd name="connsiteY4" fmla="*/ 595878 h 595878"/>
              <a:gd name="connsiteX5" fmla="*/ 1160791 w 1715454"/>
              <a:gd name="connsiteY5" fmla="*/ 595878 h 595878"/>
              <a:gd name="connsiteX6" fmla="*/ 623282 w 1715454"/>
              <a:gd name="connsiteY6" fmla="*/ 595878 h 595878"/>
              <a:gd name="connsiteX7" fmla="*/ 0 w 1715454"/>
              <a:gd name="connsiteY7" fmla="*/ 595878 h 595878"/>
              <a:gd name="connsiteX8" fmla="*/ 0 w 1715454"/>
              <a:gd name="connsiteY8"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5454" h="595878" fill="none" extrusionOk="0">
                <a:moveTo>
                  <a:pt x="0" y="0"/>
                </a:moveTo>
                <a:cubicBezTo>
                  <a:pt x="196061" y="-67903"/>
                  <a:pt x="443475" y="17465"/>
                  <a:pt x="588973" y="0"/>
                </a:cubicBezTo>
                <a:cubicBezTo>
                  <a:pt x="734471" y="-17465"/>
                  <a:pt x="972969" y="47055"/>
                  <a:pt x="1177945" y="0"/>
                </a:cubicBezTo>
                <a:cubicBezTo>
                  <a:pt x="1382921" y="-47055"/>
                  <a:pt x="1580259" y="49226"/>
                  <a:pt x="1715454" y="0"/>
                </a:cubicBezTo>
                <a:cubicBezTo>
                  <a:pt x="1737932" y="273447"/>
                  <a:pt x="1704439" y="298431"/>
                  <a:pt x="1715454" y="595878"/>
                </a:cubicBezTo>
                <a:cubicBezTo>
                  <a:pt x="1563828" y="616268"/>
                  <a:pt x="1383065" y="530587"/>
                  <a:pt x="1160791" y="595878"/>
                </a:cubicBezTo>
                <a:cubicBezTo>
                  <a:pt x="938517" y="661169"/>
                  <a:pt x="877672" y="574181"/>
                  <a:pt x="623282" y="595878"/>
                </a:cubicBezTo>
                <a:cubicBezTo>
                  <a:pt x="368892" y="617575"/>
                  <a:pt x="217487" y="523554"/>
                  <a:pt x="0" y="595878"/>
                </a:cubicBezTo>
                <a:cubicBezTo>
                  <a:pt x="-69556" y="374185"/>
                  <a:pt x="25107" y="210868"/>
                  <a:pt x="0" y="0"/>
                </a:cubicBezTo>
                <a:close/>
              </a:path>
              <a:path w="1715454" h="595878" stroke="0" extrusionOk="0">
                <a:moveTo>
                  <a:pt x="0" y="0"/>
                </a:moveTo>
                <a:cubicBezTo>
                  <a:pt x="207428" y="-29122"/>
                  <a:pt x="388666" y="1195"/>
                  <a:pt x="537509" y="0"/>
                </a:cubicBezTo>
                <a:cubicBezTo>
                  <a:pt x="686352" y="-1195"/>
                  <a:pt x="935307" y="27957"/>
                  <a:pt x="1075018" y="0"/>
                </a:cubicBezTo>
                <a:cubicBezTo>
                  <a:pt x="1214729" y="-27957"/>
                  <a:pt x="1402059" y="38329"/>
                  <a:pt x="1715454" y="0"/>
                </a:cubicBezTo>
                <a:cubicBezTo>
                  <a:pt x="1727595" y="296027"/>
                  <a:pt x="1697791" y="338323"/>
                  <a:pt x="1715454" y="595878"/>
                </a:cubicBezTo>
                <a:cubicBezTo>
                  <a:pt x="1592704" y="642950"/>
                  <a:pt x="1279865" y="529147"/>
                  <a:pt x="1109327" y="595878"/>
                </a:cubicBezTo>
                <a:cubicBezTo>
                  <a:pt x="938789" y="662609"/>
                  <a:pt x="760270" y="547069"/>
                  <a:pt x="503200" y="595878"/>
                </a:cubicBezTo>
                <a:cubicBezTo>
                  <a:pt x="246130" y="644687"/>
                  <a:pt x="148520" y="592432"/>
                  <a:pt x="0" y="595878"/>
                </a:cubicBezTo>
                <a:cubicBezTo>
                  <a:pt x="-71340" y="427901"/>
                  <a:pt x="11484" y="1971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el</a:t>
            </a:r>
            <a:r>
              <a:rPr lang="en-GB" sz="2500" b="1" dirty="0">
                <a:solidFill>
                  <a:srgbClr val="002060"/>
                </a:solidFill>
                <a:latin typeface="Century Gothic" panose="020B0502020202020204" pitchFamily="34" charset="0"/>
                <a:ea typeface="Montserrat"/>
                <a:cs typeface="Montserrat"/>
                <a:sym typeface="Montserrat"/>
              </a:rPr>
              <a:t> mar</a:t>
            </a:r>
            <a:endParaRPr sz="2500" b="1" dirty="0">
              <a:solidFill>
                <a:srgbClr val="002060"/>
              </a:solidFill>
              <a:latin typeface="Century Gothic" panose="020B0502020202020204" pitchFamily="34" charset="0"/>
              <a:ea typeface="Montserrat"/>
              <a:cs typeface="Montserrat"/>
              <a:sym typeface="Montserrat"/>
            </a:endParaRPr>
          </a:p>
        </p:txBody>
      </p:sp>
      <p:sp>
        <p:nvSpPr>
          <p:cNvPr id="56" name="Google Shape;698;p62">
            <a:extLst>
              <a:ext uri="{FF2B5EF4-FFF2-40B4-BE49-F238E27FC236}">
                <a16:creationId xmlns:a16="http://schemas.microsoft.com/office/drawing/2014/main" id="{52E85CF5-77C8-44F8-B1F3-4026AC6DE77B}"/>
              </a:ext>
            </a:extLst>
          </p:cNvPr>
          <p:cNvSpPr/>
          <p:nvPr/>
        </p:nvSpPr>
        <p:spPr>
          <a:xfrm>
            <a:off x="6583002" y="3190864"/>
            <a:ext cx="2156759" cy="595878"/>
          </a:xfrm>
          <a:custGeom>
            <a:avLst/>
            <a:gdLst>
              <a:gd name="connsiteX0" fmla="*/ 0 w 2156759"/>
              <a:gd name="connsiteY0" fmla="*/ 0 h 595878"/>
              <a:gd name="connsiteX1" fmla="*/ 474487 w 2156759"/>
              <a:gd name="connsiteY1" fmla="*/ 0 h 595878"/>
              <a:gd name="connsiteX2" fmla="*/ 1035244 w 2156759"/>
              <a:gd name="connsiteY2" fmla="*/ 0 h 595878"/>
              <a:gd name="connsiteX3" fmla="*/ 1617569 w 2156759"/>
              <a:gd name="connsiteY3" fmla="*/ 0 h 595878"/>
              <a:gd name="connsiteX4" fmla="*/ 2156759 w 2156759"/>
              <a:gd name="connsiteY4" fmla="*/ 0 h 595878"/>
              <a:gd name="connsiteX5" fmla="*/ 2156759 w 2156759"/>
              <a:gd name="connsiteY5" fmla="*/ 595878 h 595878"/>
              <a:gd name="connsiteX6" fmla="*/ 1617569 w 2156759"/>
              <a:gd name="connsiteY6" fmla="*/ 595878 h 595878"/>
              <a:gd name="connsiteX7" fmla="*/ 1078380 w 2156759"/>
              <a:gd name="connsiteY7" fmla="*/ 595878 h 595878"/>
              <a:gd name="connsiteX8" fmla="*/ 517622 w 2156759"/>
              <a:gd name="connsiteY8" fmla="*/ 595878 h 595878"/>
              <a:gd name="connsiteX9" fmla="*/ 0 w 2156759"/>
              <a:gd name="connsiteY9" fmla="*/ 595878 h 595878"/>
              <a:gd name="connsiteX10" fmla="*/ 0 w 2156759"/>
              <a:gd name="connsiteY10" fmla="*/ 0 h 59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6759" h="595878" fill="none" extrusionOk="0">
                <a:moveTo>
                  <a:pt x="0" y="0"/>
                </a:moveTo>
                <a:cubicBezTo>
                  <a:pt x="220137" y="-2176"/>
                  <a:pt x="355912" y="31066"/>
                  <a:pt x="474487" y="0"/>
                </a:cubicBezTo>
                <a:cubicBezTo>
                  <a:pt x="593062" y="-31066"/>
                  <a:pt x="803640" y="34965"/>
                  <a:pt x="1035244" y="0"/>
                </a:cubicBezTo>
                <a:cubicBezTo>
                  <a:pt x="1266848" y="-34965"/>
                  <a:pt x="1407815" y="36239"/>
                  <a:pt x="1617569" y="0"/>
                </a:cubicBezTo>
                <a:cubicBezTo>
                  <a:pt x="1827323" y="-36239"/>
                  <a:pt x="1889584" y="60809"/>
                  <a:pt x="2156759" y="0"/>
                </a:cubicBezTo>
                <a:cubicBezTo>
                  <a:pt x="2220480" y="151319"/>
                  <a:pt x="2127007" y="363792"/>
                  <a:pt x="2156759" y="595878"/>
                </a:cubicBezTo>
                <a:cubicBezTo>
                  <a:pt x="2015228" y="626059"/>
                  <a:pt x="1835182" y="542534"/>
                  <a:pt x="1617569" y="595878"/>
                </a:cubicBezTo>
                <a:cubicBezTo>
                  <a:pt x="1399956" y="649222"/>
                  <a:pt x="1316318" y="589682"/>
                  <a:pt x="1078380" y="595878"/>
                </a:cubicBezTo>
                <a:cubicBezTo>
                  <a:pt x="840442" y="602074"/>
                  <a:pt x="698900" y="595018"/>
                  <a:pt x="517622" y="595878"/>
                </a:cubicBezTo>
                <a:cubicBezTo>
                  <a:pt x="336344" y="596738"/>
                  <a:pt x="218099" y="589200"/>
                  <a:pt x="0" y="595878"/>
                </a:cubicBezTo>
                <a:cubicBezTo>
                  <a:pt x="-47791" y="318676"/>
                  <a:pt x="3323" y="221454"/>
                  <a:pt x="0" y="0"/>
                </a:cubicBezTo>
                <a:close/>
              </a:path>
              <a:path w="2156759" h="595878" stroke="0" extrusionOk="0">
                <a:moveTo>
                  <a:pt x="0" y="0"/>
                </a:moveTo>
                <a:cubicBezTo>
                  <a:pt x="120248" y="-50426"/>
                  <a:pt x="316925" y="50297"/>
                  <a:pt x="517622" y="0"/>
                </a:cubicBezTo>
                <a:cubicBezTo>
                  <a:pt x="718319" y="-50297"/>
                  <a:pt x="865134" y="26875"/>
                  <a:pt x="1013677" y="0"/>
                </a:cubicBezTo>
                <a:cubicBezTo>
                  <a:pt x="1162220" y="-26875"/>
                  <a:pt x="1351845" y="10414"/>
                  <a:pt x="1531299" y="0"/>
                </a:cubicBezTo>
                <a:cubicBezTo>
                  <a:pt x="1710753" y="-10414"/>
                  <a:pt x="1886076" y="9281"/>
                  <a:pt x="2156759" y="0"/>
                </a:cubicBezTo>
                <a:cubicBezTo>
                  <a:pt x="2208818" y="297198"/>
                  <a:pt x="2107632" y="389901"/>
                  <a:pt x="2156759" y="595878"/>
                </a:cubicBezTo>
                <a:cubicBezTo>
                  <a:pt x="2018041" y="630386"/>
                  <a:pt x="1860365" y="531732"/>
                  <a:pt x="1617569" y="595878"/>
                </a:cubicBezTo>
                <a:cubicBezTo>
                  <a:pt x="1374773" y="660024"/>
                  <a:pt x="1357325" y="550417"/>
                  <a:pt x="1143082" y="595878"/>
                </a:cubicBezTo>
                <a:cubicBezTo>
                  <a:pt x="928839" y="641339"/>
                  <a:pt x="832767" y="577321"/>
                  <a:pt x="625460" y="595878"/>
                </a:cubicBezTo>
                <a:cubicBezTo>
                  <a:pt x="418153" y="614435"/>
                  <a:pt x="196455" y="523004"/>
                  <a:pt x="0" y="595878"/>
                </a:cubicBezTo>
                <a:cubicBezTo>
                  <a:pt x="-8296" y="326864"/>
                  <a:pt x="1609" y="19329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la </a:t>
            </a:r>
            <a:r>
              <a:rPr lang="en-GB" sz="2500" b="1" dirty="0" err="1">
                <a:solidFill>
                  <a:srgbClr val="002060"/>
                </a:solidFill>
                <a:latin typeface="Century Gothic" panose="020B0502020202020204" pitchFamily="34" charset="0"/>
                <a:ea typeface="Montserrat"/>
                <a:cs typeface="Montserrat"/>
                <a:sym typeface="Montserrat"/>
              </a:rPr>
              <a:t>montaña</a:t>
            </a:r>
            <a:endParaRPr lang="en-GB" sz="2500" b="1" dirty="0">
              <a:solidFill>
                <a:srgbClr val="002060"/>
              </a:solidFill>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384974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500"/>
                                        <p:tgtEl>
                                          <p:spTgt spid="6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500"/>
                                        <p:tgtEl>
                                          <p:spTgt spid="6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500"/>
                                        <p:tgtEl>
                                          <p:spTgt spid="5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500"/>
                                        <p:tgtEl>
                                          <p:spTgt spid="5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36"/>
                                        </p:tgtEl>
                                        <p:attrNameLst>
                                          <p:attrName>fillcolor</p:attrName>
                                        </p:attrNameLst>
                                      </p:cBhvr>
                                      <p:to>
                                        <a:srgbClr val="92D050"/>
                                      </p:to>
                                    </p:animClr>
                                    <p:set>
                                      <p:cBhvr>
                                        <p:cTn id="28" dur="2000" fill="hold"/>
                                        <p:tgtEl>
                                          <p:spTgt spid="36"/>
                                        </p:tgtEl>
                                        <p:attrNameLst>
                                          <p:attrName>fill.type</p:attrName>
                                        </p:attrNameLst>
                                      </p:cBhvr>
                                      <p:to>
                                        <p:strVal val="solid"/>
                                      </p:to>
                                    </p:set>
                                    <p:set>
                                      <p:cBhvr>
                                        <p:cTn id="29" dur="2000" fill="hold"/>
                                        <p:tgtEl>
                                          <p:spTgt spid="36"/>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54"/>
                                        </p:tgtEl>
                                        <p:attrNameLst>
                                          <p:attrName>fillcolor</p:attrName>
                                        </p:attrNameLst>
                                      </p:cBhvr>
                                      <p:to>
                                        <a:srgbClr val="92D050"/>
                                      </p:to>
                                    </p:animClr>
                                    <p:set>
                                      <p:cBhvr>
                                        <p:cTn id="34" dur="2000" fill="hold"/>
                                        <p:tgtEl>
                                          <p:spTgt spid="54"/>
                                        </p:tgtEl>
                                        <p:attrNameLst>
                                          <p:attrName>fill.type</p:attrName>
                                        </p:attrNameLst>
                                      </p:cBhvr>
                                      <p:to>
                                        <p:strVal val="solid"/>
                                      </p:to>
                                    </p:set>
                                    <p:set>
                                      <p:cBhvr>
                                        <p:cTn id="35" dur="2000" fill="hold"/>
                                        <p:tgtEl>
                                          <p:spTgt spid="54"/>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50"/>
                                        </p:tgtEl>
                                        <p:attrNameLst>
                                          <p:attrName>fillcolor</p:attrName>
                                        </p:attrNameLst>
                                      </p:cBhvr>
                                      <p:to>
                                        <a:srgbClr val="92D050"/>
                                      </p:to>
                                    </p:animClr>
                                    <p:set>
                                      <p:cBhvr>
                                        <p:cTn id="40" dur="2000" fill="hold"/>
                                        <p:tgtEl>
                                          <p:spTgt spid="50"/>
                                        </p:tgtEl>
                                        <p:attrNameLst>
                                          <p:attrName>fill.type</p:attrName>
                                        </p:attrNameLst>
                                      </p:cBhvr>
                                      <p:to>
                                        <p:strVal val="solid"/>
                                      </p:to>
                                    </p:set>
                                    <p:set>
                                      <p:cBhvr>
                                        <p:cTn id="41" dur="2000" fill="hold"/>
                                        <p:tgtEl>
                                          <p:spTgt spid="50"/>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64"/>
                                        </p:tgtEl>
                                        <p:attrNameLst>
                                          <p:attrName>fillcolor</p:attrName>
                                        </p:attrNameLst>
                                      </p:cBhvr>
                                      <p:to>
                                        <a:srgbClr val="92D050"/>
                                      </p:to>
                                    </p:animClr>
                                    <p:set>
                                      <p:cBhvr>
                                        <p:cTn id="46" dur="2000" fill="hold"/>
                                        <p:tgtEl>
                                          <p:spTgt spid="64"/>
                                        </p:tgtEl>
                                        <p:attrNameLst>
                                          <p:attrName>fill.type</p:attrName>
                                        </p:attrNameLst>
                                      </p:cBhvr>
                                      <p:to>
                                        <p:strVal val="solid"/>
                                      </p:to>
                                    </p:set>
                                    <p:set>
                                      <p:cBhvr>
                                        <p:cTn id="47" dur="2000" fill="hold"/>
                                        <p:tgtEl>
                                          <p:spTgt spid="64"/>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49"/>
                                        </p:tgtEl>
                                        <p:attrNameLst>
                                          <p:attrName>fillcolor</p:attrName>
                                        </p:attrNameLst>
                                      </p:cBhvr>
                                      <p:to>
                                        <a:srgbClr val="92D050"/>
                                      </p:to>
                                    </p:animClr>
                                    <p:set>
                                      <p:cBhvr>
                                        <p:cTn id="52" dur="2000" fill="hold"/>
                                        <p:tgtEl>
                                          <p:spTgt spid="49"/>
                                        </p:tgtEl>
                                        <p:attrNameLst>
                                          <p:attrName>fill.type</p:attrName>
                                        </p:attrNameLst>
                                      </p:cBhvr>
                                      <p:to>
                                        <p:strVal val="solid"/>
                                      </p:to>
                                    </p:set>
                                    <p:set>
                                      <p:cBhvr>
                                        <p:cTn id="53" dur="2000" fill="hold"/>
                                        <p:tgtEl>
                                          <p:spTgt spid="4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Oval 4">
            <a:extLst>
              <a:ext uri="{FF2B5EF4-FFF2-40B4-BE49-F238E27FC236}">
                <a16:creationId xmlns:a16="http://schemas.microsoft.com/office/drawing/2014/main" id="{90224A74-C054-426B-A80F-F7B550950780}"/>
              </a:ext>
            </a:extLst>
          </p:cNvPr>
          <p:cNvSpPr/>
          <p:nvPr/>
        </p:nvSpPr>
        <p:spPr>
          <a:xfrm>
            <a:off x="9066299" y="2385180"/>
            <a:ext cx="2280102" cy="1447800"/>
          </a:xfrm>
          <a:prstGeom prst="wedgeEllipseCallout">
            <a:avLst>
              <a:gd name="adj1" fmla="val 33474"/>
              <a:gd name="adj2" fmla="val 71711"/>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86028" y="172385"/>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46401" y="1057253"/>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pic>
        <p:nvPicPr>
          <p:cNvPr id="3074" name="Picture 2" descr="Alto Primero, Gaudí, Barcelona, Bart Lou Casa">
            <a:extLst>
              <a:ext uri="{FF2B5EF4-FFF2-40B4-BE49-F238E27FC236}">
                <a16:creationId xmlns:a16="http://schemas.microsoft.com/office/drawing/2014/main" id="{0DEE716D-643D-4E97-A0E6-1EEEC9919C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690" y="3154570"/>
            <a:ext cx="5159694" cy="34290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8" name="Picture 47">
            <a:extLst>
              <a:ext uri="{FF2B5EF4-FFF2-40B4-BE49-F238E27FC236}">
                <a16:creationId xmlns:a16="http://schemas.microsoft.com/office/drawing/2014/main" id="{1243AA45-0837-4624-A5B8-D6D05AF3722D}"/>
              </a:ext>
            </a:extLst>
          </p:cNvPr>
          <p:cNvPicPr>
            <a:picLocks noChangeAspect="1"/>
          </p:cNvPicPr>
          <p:nvPr/>
        </p:nvPicPr>
        <p:blipFill>
          <a:blip r:embed="rId7"/>
          <a:stretch>
            <a:fillRect/>
          </a:stretch>
        </p:blipFill>
        <p:spPr>
          <a:xfrm>
            <a:off x="9915217" y="4165616"/>
            <a:ext cx="2280102" cy="2749534"/>
          </a:xfrm>
          <a:prstGeom prst="rect">
            <a:avLst/>
          </a:prstGeom>
        </p:spPr>
      </p:pic>
      <p:sp>
        <p:nvSpPr>
          <p:cNvPr id="3" name="TextBox 2">
            <a:hlinkClick r:id="" action="ppaction://noaction">
              <a:snd r:embed="rId8" name="13.1.wav"/>
            </a:hlinkClick>
            <a:extLst>
              <a:ext uri="{FF2B5EF4-FFF2-40B4-BE49-F238E27FC236}">
                <a16:creationId xmlns:a16="http://schemas.microsoft.com/office/drawing/2014/main" id="{0043FD85-7CC6-4620-9990-22527780AB7D}"/>
              </a:ext>
            </a:extLst>
          </p:cNvPr>
          <p:cNvSpPr txBox="1"/>
          <p:nvPr/>
        </p:nvSpPr>
        <p:spPr>
          <a:xfrm>
            <a:off x="188519" y="734088"/>
            <a:ext cx="9432390"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Sofía y Quique </a:t>
            </a:r>
            <a:r>
              <a:rPr lang="en-GB" sz="2800" dirty="0" err="1">
                <a:solidFill>
                  <a:srgbClr val="002060"/>
                </a:solidFill>
                <a:latin typeface="Century Gothic" panose="020B0502020202020204" pitchFamily="34" charset="0"/>
              </a:rPr>
              <a:t>hacen</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cosas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diferentes</a:t>
            </a:r>
            <a:r>
              <a:rPr lang="en-GB" sz="2800" dirty="0">
                <a:solidFill>
                  <a:srgbClr val="002060"/>
                </a:solidFill>
                <a:latin typeface="Century Gothic" panose="020B0502020202020204" pitchFamily="34" charset="0"/>
              </a:rPr>
              <a:t> en Barcelona.</a:t>
            </a:r>
          </a:p>
        </p:txBody>
      </p:sp>
      <p:sp>
        <p:nvSpPr>
          <p:cNvPr id="49" name="TextBox 48">
            <a:extLst>
              <a:ext uri="{FF2B5EF4-FFF2-40B4-BE49-F238E27FC236}">
                <a16:creationId xmlns:a16="http://schemas.microsoft.com/office/drawing/2014/main" id="{2C1E9BE3-6C51-4AB3-B87A-FB5F2B9BD2EB}"/>
              </a:ext>
            </a:extLst>
          </p:cNvPr>
          <p:cNvSpPr txBox="1"/>
          <p:nvPr/>
        </p:nvSpPr>
        <p:spPr>
          <a:xfrm>
            <a:off x="165773" y="1353575"/>
            <a:ext cx="10772501"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Only one of them goes to ‘Casa </a:t>
            </a:r>
            <a:r>
              <a:rPr lang="en-GB" sz="2400" dirty="0" err="1">
                <a:solidFill>
                  <a:srgbClr val="002060"/>
                </a:solidFill>
                <a:latin typeface="Century Gothic" panose="020B0502020202020204" pitchFamily="34" charset="0"/>
              </a:rPr>
              <a:t>Batlló</a:t>
            </a:r>
            <a:r>
              <a:rPr lang="en-GB" sz="2400" dirty="0">
                <a:solidFill>
                  <a:srgbClr val="002060"/>
                </a:solidFill>
                <a:latin typeface="Century Gothic" panose="020B0502020202020204" pitchFamily="34" charset="0"/>
              </a:rPr>
              <a:t>’, a building designed by </a:t>
            </a:r>
            <a:r>
              <a:rPr lang="en-GB" sz="2400" dirty="0" err="1">
                <a:solidFill>
                  <a:srgbClr val="002060"/>
                </a:solidFill>
                <a:latin typeface="Century Gothic" panose="020B0502020202020204" pitchFamily="34" charset="0"/>
              </a:rPr>
              <a:t>Gaudí</a:t>
            </a:r>
            <a:r>
              <a:rPr lang="en-GB" sz="2400" dirty="0">
                <a:solidFill>
                  <a:srgbClr val="002060"/>
                </a:solidFill>
                <a:latin typeface="Century Gothic" panose="020B0502020202020204" pitchFamily="34" charset="0"/>
              </a:rPr>
              <a:t>. </a:t>
            </a:r>
          </a:p>
        </p:txBody>
      </p:sp>
      <p:sp>
        <p:nvSpPr>
          <p:cNvPr id="55" name="TextBox 54">
            <a:hlinkClick r:id="" action="ppaction://noaction">
              <a:snd r:embed="rId9" name="13.2.wav"/>
            </a:hlinkClick>
            <a:extLst>
              <a:ext uri="{FF2B5EF4-FFF2-40B4-BE49-F238E27FC236}">
                <a16:creationId xmlns:a16="http://schemas.microsoft.com/office/drawing/2014/main" id="{3E65A9C4-D639-4EFF-8208-6FB4980BD8C8}"/>
              </a:ext>
            </a:extLst>
          </p:cNvPr>
          <p:cNvSpPr txBox="1"/>
          <p:nvPr/>
        </p:nvSpPr>
        <p:spPr>
          <a:xfrm>
            <a:off x="165773" y="2366130"/>
            <a:ext cx="6425157"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Quién</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va</a:t>
            </a:r>
            <a:r>
              <a:rPr lang="en-GB" sz="3200" b="1" dirty="0">
                <a:solidFill>
                  <a:srgbClr val="002060"/>
                </a:solidFill>
                <a:latin typeface="Century Gothic" panose="020B0502020202020204" pitchFamily="34" charset="0"/>
              </a:rPr>
              <a:t> a la casa de </a:t>
            </a:r>
            <a:r>
              <a:rPr lang="en-GB" sz="3200" b="1" dirty="0" err="1">
                <a:solidFill>
                  <a:srgbClr val="002060"/>
                </a:solidFill>
                <a:latin typeface="Century Gothic" panose="020B0502020202020204" pitchFamily="34" charset="0"/>
              </a:rPr>
              <a:t>Gaudí</a:t>
            </a:r>
            <a:r>
              <a:rPr lang="en-GB" sz="3200" b="1" dirty="0">
                <a:solidFill>
                  <a:srgbClr val="002060"/>
                </a:solidFill>
                <a:latin typeface="Century Gothic" panose="020B0502020202020204" pitchFamily="34" charset="0"/>
              </a:rPr>
              <a:t>?</a:t>
            </a:r>
          </a:p>
        </p:txBody>
      </p:sp>
      <p:sp>
        <p:nvSpPr>
          <p:cNvPr id="56" name="TextBox 55">
            <a:extLst>
              <a:ext uri="{FF2B5EF4-FFF2-40B4-BE49-F238E27FC236}">
                <a16:creationId xmlns:a16="http://schemas.microsoft.com/office/drawing/2014/main" id="{0133256F-1FBD-4A63-BA84-549B68A35040}"/>
              </a:ext>
            </a:extLst>
          </p:cNvPr>
          <p:cNvSpPr txBox="1"/>
          <p:nvPr/>
        </p:nvSpPr>
        <p:spPr>
          <a:xfrm>
            <a:off x="2973348" y="6229350"/>
            <a:ext cx="2489036" cy="461665"/>
          </a:xfrm>
          <a:prstGeom prst="rect">
            <a:avLst/>
          </a:prstGeom>
          <a:solidFill>
            <a:schemeClr val="bg1"/>
          </a:solidFill>
          <a:ln w="28575">
            <a:solidFill>
              <a:schemeClr val="tx1"/>
            </a:solidFill>
          </a:ln>
        </p:spPr>
        <p:txBody>
          <a:bodyPr wrap="square" rtlCol="0">
            <a:spAutoFit/>
          </a:bodyPr>
          <a:lstStyle/>
          <a:p>
            <a:pPr algn="ctr"/>
            <a:r>
              <a:rPr lang="en-GB" sz="2400" b="1" dirty="0">
                <a:solidFill>
                  <a:srgbClr val="002060"/>
                </a:solidFill>
                <a:latin typeface="Century Gothic" panose="020B0502020202020204" pitchFamily="34" charset="0"/>
              </a:rPr>
              <a:t>Casa </a:t>
            </a:r>
            <a:r>
              <a:rPr lang="en-GB" sz="2400" b="1" dirty="0" err="1">
                <a:solidFill>
                  <a:srgbClr val="002060"/>
                </a:solidFill>
                <a:latin typeface="Century Gothic" panose="020B0502020202020204" pitchFamily="34" charset="0"/>
              </a:rPr>
              <a:t>Batlló</a:t>
            </a:r>
            <a:endParaRPr lang="en-GB" sz="2400" b="1" dirty="0">
              <a:solidFill>
                <a:srgbClr val="002060"/>
              </a:solidFill>
              <a:latin typeface="Century Gothic" panose="020B0502020202020204" pitchFamily="34" charset="0"/>
            </a:endParaRPr>
          </a:p>
        </p:txBody>
      </p:sp>
      <p:sp>
        <p:nvSpPr>
          <p:cNvPr id="4" name="TextBox 3">
            <a:extLst>
              <a:ext uri="{FF2B5EF4-FFF2-40B4-BE49-F238E27FC236}">
                <a16:creationId xmlns:a16="http://schemas.microsoft.com/office/drawing/2014/main" id="{BDCDCB4D-1B52-482E-8FFE-71A119F09575}"/>
              </a:ext>
            </a:extLst>
          </p:cNvPr>
          <p:cNvSpPr txBox="1"/>
          <p:nvPr/>
        </p:nvSpPr>
        <p:spPr>
          <a:xfrm>
            <a:off x="9381576" y="2752322"/>
            <a:ext cx="1749197" cy="707886"/>
          </a:xfrm>
          <a:prstGeom prst="rect">
            <a:avLst/>
          </a:prstGeom>
          <a:noFill/>
        </p:spPr>
        <p:txBody>
          <a:bodyPr wrap="none" rtlCol="0">
            <a:spAutoFit/>
          </a:bodyPr>
          <a:lstStyle/>
          <a:p>
            <a:r>
              <a:rPr lang="en-GB" sz="4000" b="1" dirty="0">
                <a:solidFill>
                  <a:srgbClr val="002060"/>
                </a:solidFill>
                <a:latin typeface="Segoe Print" panose="02000600000000000000" pitchFamily="2" charset="0"/>
              </a:rPr>
              <a:t>¡Sofía!</a:t>
            </a:r>
          </a:p>
        </p:txBody>
      </p:sp>
      <p:grpSp>
        <p:nvGrpSpPr>
          <p:cNvPr id="57" name="Group 56">
            <a:extLst>
              <a:ext uri="{FF2B5EF4-FFF2-40B4-BE49-F238E27FC236}">
                <a16:creationId xmlns:a16="http://schemas.microsoft.com/office/drawing/2014/main" id="{1A21A068-D807-4A77-84A8-3B5EC94F7C08}"/>
              </a:ext>
            </a:extLst>
          </p:cNvPr>
          <p:cNvGrpSpPr/>
          <p:nvPr/>
        </p:nvGrpSpPr>
        <p:grpSpPr>
          <a:xfrm>
            <a:off x="123171" y="3047172"/>
            <a:ext cx="1063995" cy="973104"/>
            <a:chOff x="6210543" y="3764108"/>
            <a:chExt cx="801046" cy="775262"/>
          </a:xfrm>
        </p:grpSpPr>
        <p:sp>
          <p:nvSpPr>
            <p:cNvPr id="68" name="Oval 67">
              <a:extLst>
                <a:ext uri="{FF2B5EF4-FFF2-40B4-BE49-F238E27FC236}">
                  <a16:creationId xmlns:a16="http://schemas.microsoft.com/office/drawing/2014/main" id="{E893E859-22A1-49FB-99C0-B430DC65F13F}"/>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9" name="Picture 68">
              <a:extLst>
                <a:ext uri="{FF2B5EF4-FFF2-40B4-BE49-F238E27FC236}">
                  <a16:creationId xmlns:a16="http://schemas.microsoft.com/office/drawing/2014/main" id="{39DF7BEC-0747-433F-B8EA-05BC757B3847}"/>
                </a:ext>
              </a:extLst>
            </p:cNvPr>
            <p:cNvPicPr>
              <a:picLocks noChangeAspect="1"/>
            </p:cNvPicPr>
            <p:nvPr/>
          </p:nvPicPr>
          <p:blipFill rotWithShape="1">
            <a:blip r:embed="rId10">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70" name="Picture 69" descr="A picture containing text, tableware, cup, clipart&#10;&#10;Description automatically generated">
              <a:extLst>
                <a:ext uri="{FF2B5EF4-FFF2-40B4-BE49-F238E27FC236}">
                  <a16:creationId xmlns:a16="http://schemas.microsoft.com/office/drawing/2014/main" id="{26C49627-1088-4E97-A0E0-13EBBA2AD45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Tree>
    <p:extLst>
      <p:ext uri="{BB962C8B-B14F-4D97-AF65-F5344CB8AC3E}">
        <p14:creationId xmlns:p14="http://schemas.microsoft.com/office/powerpoint/2010/main" val="409200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3" name="13.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9"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3">
            <a:extLst>
              <a:ext uri="{FF2B5EF4-FFF2-40B4-BE49-F238E27FC236}">
                <a16:creationId xmlns:a16="http://schemas.microsoft.com/office/drawing/2014/main" id="{59044B7E-A606-4517-888F-8FEAFEDC3E4A}"/>
              </a:ext>
            </a:extLst>
          </p:cNvPr>
          <p:cNvGraphicFramePr>
            <a:graphicFrameLocks noGrp="1"/>
          </p:cNvGraphicFramePr>
          <p:nvPr>
            <p:extLst>
              <p:ext uri="{D42A27DB-BD31-4B8C-83A1-F6EECF244321}">
                <p14:modId xmlns:p14="http://schemas.microsoft.com/office/powerpoint/2010/main" val="2900102156"/>
              </p:ext>
            </p:extLst>
          </p:nvPr>
        </p:nvGraphicFramePr>
        <p:xfrm>
          <a:off x="219316" y="825678"/>
          <a:ext cx="10410584" cy="5746570"/>
        </p:xfrm>
        <a:graphic>
          <a:graphicData uri="http://schemas.openxmlformats.org/drawingml/2006/table">
            <a:tbl>
              <a:tblPr firstRow="1" bandRow="1"/>
              <a:tblGrid>
                <a:gridCol w="726796">
                  <a:extLst>
                    <a:ext uri="{9D8B030D-6E8A-4147-A177-3AD203B41FA5}">
                      <a16:colId xmlns:a16="http://schemas.microsoft.com/office/drawing/2014/main" val="3410826006"/>
                    </a:ext>
                  </a:extLst>
                </a:gridCol>
                <a:gridCol w="9683788">
                  <a:extLst>
                    <a:ext uri="{9D8B030D-6E8A-4147-A177-3AD203B41FA5}">
                      <a16:colId xmlns:a16="http://schemas.microsoft.com/office/drawing/2014/main" val="3649610438"/>
                    </a:ext>
                  </a:extLst>
                </a:gridCol>
              </a:tblGrid>
              <a:tr h="574657">
                <a:tc rowSpan="2">
                  <a:txBody>
                    <a:bodyPr/>
                    <a:lstStyle/>
                    <a:p>
                      <a:pPr algn="ctr"/>
                      <a:endParaRPr lang="en-GB" sz="2800" b="1" dirty="0">
                        <a:solidFill>
                          <a:srgbClr val="002060"/>
                        </a:solidFill>
                        <a:latin typeface="Century Gothic" panose="020B0502020202020204" pitchFamily="34" charset="0"/>
                      </a:endParaRPr>
                    </a:p>
                  </a:txBody>
                  <a:tcPr anchor="ctr"/>
                </a:tc>
                <a:tc>
                  <a:txBody>
                    <a:bodyPr/>
                    <a:lstStyle/>
                    <a:p>
                      <a:pPr algn="l"/>
                      <a:r>
                        <a:rPr lang="en-GB" sz="2800" dirty="0">
                          <a:solidFill>
                            <a:srgbClr val="002060"/>
                          </a:solidFill>
                          <a:latin typeface="Century Gothic" panose="020B0502020202020204" pitchFamily="34" charset="0"/>
                        </a:rPr>
                        <a:t>She goes </a:t>
                      </a:r>
                      <a:r>
                        <a:rPr lang="en-GB" sz="2800" b="1" dirty="0">
                          <a:solidFill>
                            <a:srgbClr val="002060"/>
                          </a:solidFill>
                          <a:latin typeface="Century Gothic" panose="020B0502020202020204" pitchFamily="34" charset="0"/>
                        </a:rPr>
                        <a:t>____ ______ </a:t>
                      </a:r>
                      <a:r>
                        <a:rPr lang="en-GB" sz="2800" dirty="0">
                          <a:solidFill>
                            <a:srgbClr val="002060"/>
                          </a:solidFill>
                          <a:latin typeface="Century Gothic" panose="020B0502020202020204" pitchFamily="34" charset="0"/>
                        </a:rPr>
                        <a:t> cinema ____ Barcelona. </a:t>
                      </a:r>
                    </a:p>
                  </a:txBody>
                  <a:tcPr/>
                </a:tc>
                <a:extLst>
                  <a:ext uri="{0D108BD9-81ED-4DB2-BD59-A6C34878D82A}">
                    <a16:rowId xmlns:a16="http://schemas.microsoft.com/office/drawing/2014/main" val="3583804483"/>
                  </a:ext>
                </a:extLst>
              </a:tr>
              <a:tr h="574657">
                <a:tc vMerge="1">
                  <a:txBody>
                    <a:bodyPr/>
                    <a:lstStyle/>
                    <a:p>
                      <a:endParaRPr lang="en-GB" sz="2800" dirty="0">
                        <a:solidFill>
                          <a:srgbClr val="002060"/>
                        </a:solidFill>
                        <a:latin typeface="Century Gothic" panose="020B0502020202020204" pitchFamily="34" charset="0"/>
                      </a:endParaRPr>
                    </a:p>
                  </a:txBody>
                  <a:tcPr/>
                </a:tc>
                <a:tc>
                  <a:txBody>
                    <a:bodyPr/>
                    <a:lstStyle/>
                    <a:p>
                      <a:pPr algn="l"/>
                      <a:r>
                        <a:rPr lang="en-GB" sz="2800" dirty="0">
                          <a:solidFill>
                            <a:srgbClr val="002060"/>
                          </a:solidFill>
                          <a:latin typeface="Century Gothic" panose="020B0502020202020204" pitchFamily="34" charset="0"/>
                        </a:rPr>
                        <a:t>____ al ________ en Barcelona.</a:t>
                      </a:r>
                    </a:p>
                  </a:txBody>
                  <a:tcPr anchor="ctr"/>
                </a:tc>
                <a:extLst>
                  <a:ext uri="{0D108BD9-81ED-4DB2-BD59-A6C34878D82A}">
                    <a16:rowId xmlns:a16="http://schemas.microsoft.com/office/drawing/2014/main" val="4278261731"/>
                  </a:ext>
                </a:extLst>
              </a:tr>
              <a:tr h="574657">
                <a:tc rowSpan="2">
                  <a:txBody>
                    <a:bodyPr/>
                    <a:lstStyle/>
                    <a:p>
                      <a:pPr algn="ctr"/>
                      <a:endParaRPr lang="en-GB" sz="2800" b="1" dirty="0">
                        <a:solidFill>
                          <a:srgbClr val="002060"/>
                        </a:solidFill>
                        <a:latin typeface="Century Gothic" panose="020B0502020202020204" pitchFamily="34" charset="0"/>
                      </a:endParaRPr>
                    </a:p>
                  </a:txBody>
                  <a:tcPr anchor="ctr"/>
                </a:tc>
                <a:tc>
                  <a:txBody>
                    <a:bodyPr/>
                    <a:lstStyle/>
                    <a:p>
                      <a:pPr algn="l"/>
                      <a:r>
                        <a:rPr lang="en-GB" sz="2800" dirty="0">
                          <a:solidFill>
                            <a:srgbClr val="002060"/>
                          </a:solidFill>
                          <a:latin typeface="Century Gothic" panose="020B0502020202020204" pitchFamily="34" charset="0"/>
                        </a:rPr>
                        <a:t>_____ _____ on ________ beach ___ ____  morning.</a:t>
                      </a:r>
                    </a:p>
                  </a:txBody>
                  <a:tcPr anchor="ctr"/>
                </a:tc>
                <a:extLst>
                  <a:ext uri="{0D108BD9-81ED-4DB2-BD59-A6C34878D82A}">
                    <a16:rowId xmlns:a16="http://schemas.microsoft.com/office/drawing/2014/main" val="1216551522"/>
                  </a:ext>
                </a:extLst>
              </a:tr>
              <a:tr h="574657">
                <a:tc vMerge="1">
                  <a:txBody>
                    <a:bodyPr/>
                    <a:lstStyle/>
                    <a:p>
                      <a:endParaRPr lang="en-GB" sz="2800" dirty="0">
                        <a:solidFill>
                          <a:srgbClr val="002060"/>
                        </a:solidFill>
                        <a:latin typeface="Century Gothic" panose="020B0502020202020204" pitchFamily="34" charset="0"/>
                      </a:endParaRPr>
                    </a:p>
                  </a:txBody>
                  <a:tcPr/>
                </a:tc>
                <a:tc>
                  <a:txBody>
                    <a:bodyPr/>
                    <a:lstStyle/>
                    <a:p>
                      <a:pPr algn="l"/>
                      <a:r>
                        <a:rPr lang="en-GB" sz="2800" dirty="0">
                          <a:solidFill>
                            <a:srgbClr val="002060"/>
                          </a:solidFill>
                          <a:latin typeface="Century Gothic" panose="020B0502020202020204" pitchFamily="34" charset="0"/>
                        </a:rPr>
                        <a:t>Está ____  ____ playa por la ___________.</a:t>
                      </a:r>
                    </a:p>
                  </a:txBody>
                  <a:tcPr anchor="ctr"/>
                </a:tc>
                <a:extLst>
                  <a:ext uri="{0D108BD9-81ED-4DB2-BD59-A6C34878D82A}">
                    <a16:rowId xmlns:a16="http://schemas.microsoft.com/office/drawing/2014/main" val="1394465141"/>
                  </a:ext>
                </a:extLst>
              </a:tr>
              <a:tr h="574657">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GB" sz="2800" b="1"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dirty="0">
                          <a:solidFill>
                            <a:srgbClr val="002060"/>
                          </a:solidFill>
                          <a:latin typeface="Century Gothic" panose="020B0502020202020204" pitchFamily="34" charset="0"/>
                        </a:rPr>
                        <a:t>I am ____ the market ______  _____ brother. </a:t>
                      </a:r>
                    </a:p>
                  </a:txBody>
                  <a:tcPr anchor="ctr"/>
                </a:tc>
                <a:extLst>
                  <a:ext uri="{0D108BD9-81ED-4DB2-BD59-A6C34878D82A}">
                    <a16:rowId xmlns:a16="http://schemas.microsoft.com/office/drawing/2014/main" val="3471189856"/>
                  </a:ext>
                </a:extLst>
              </a:tr>
              <a:tr h="574657">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8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dirty="0">
                          <a:solidFill>
                            <a:srgbClr val="002060"/>
                          </a:solidFill>
                          <a:latin typeface="Century Gothic" panose="020B0502020202020204" pitchFamily="34" charset="0"/>
                        </a:rPr>
                        <a:t>________ en ___ _________ con mi _____________.</a:t>
                      </a:r>
                    </a:p>
                  </a:txBody>
                  <a:tcPr anchor="ctr"/>
                </a:tc>
                <a:extLst>
                  <a:ext uri="{0D108BD9-81ED-4DB2-BD59-A6C34878D82A}">
                    <a16:rowId xmlns:a16="http://schemas.microsoft.com/office/drawing/2014/main" val="698122830"/>
                  </a:ext>
                </a:extLst>
              </a:tr>
              <a:tr h="574657">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GB" sz="2800" b="1"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dirty="0">
                          <a:solidFill>
                            <a:srgbClr val="002060"/>
                          </a:solidFill>
                          <a:latin typeface="Century Gothic" panose="020B0502020202020204" pitchFamily="34" charset="0"/>
                        </a:rPr>
                        <a:t>Do you go  ____ the __________ theatre?</a:t>
                      </a:r>
                    </a:p>
                  </a:txBody>
                  <a:tcPr anchor="ctr"/>
                </a:tc>
                <a:extLst>
                  <a:ext uri="{0D108BD9-81ED-4DB2-BD59-A6C34878D82A}">
                    <a16:rowId xmlns:a16="http://schemas.microsoft.com/office/drawing/2014/main" val="286993936"/>
                  </a:ext>
                </a:extLst>
              </a:tr>
              <a:tr h="574657">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800" dirty="0">
                        <a:solidFill>
                          <a:srgbClr val="002060"/>
                        </a:solidFill>
                        <a:latin typeface="Century Gothic" panose="020B0502020202020204" pitchFamily="34" charset="0"/>
                      </a:endParaRPr>
                    </a:p>
                  </a:txBody>
                  <a:tcPr/>
                </a:tc>
                <a:tc>
                  <a:txBody>
                    <a:bodyPr/>
                    <a:lstStyle/>
                    <a:p>
                      <a:pPr algn="l"/>
                      <a:r>
                        <a:rPr lang="en-GB" sz="2800" dirty="0">
                          <a:solidFill>
                            <a:srgbClr val="002060"/>
                          </a:solidFill>
                          <a:latin typeface="Century Gothic" panose="020B0502020202020204" pitchFamily="34" charset="0"/>
                        </a:rPr>
                        <a:t>_______  _______  ___________ </a:t>
                      </a:r>
                      <a:r>
                        <a:rPr lang="en-GB" sz="2800" dirty="0" err="1">
                          <a:solidFill>
                            <a:srgbClr val="002060"/>
                          </a:solidFill>
                          <a:latin typeface="Century Gothic" panose="020B0502020202020204" pitchFamily="34" charset="0"/>
                        </a:rPr>
                        <a:t>famoso</a:t>
                      </a:r>
                      <a:r>
                        <a:rPr lang="en-GB" sz="2800" dirty="0">
                          <a:solidFill>
                            <a:srgbClr val="002060"/>
                          </a:solidFill>
                          <a:latin typeface="Century Gothic" panose="020B0502020202020204" pitchFamily="34" charset="0"/>
                        </a:rPr>
                        <a:t>? </a:t>
                      </a:r>
                      <a:endParaRPr lang="en-GB" sz="2800" dirty="0">
                        <a:latin typeface="Century Gothic" panose="020B0502020202020204" pitchFamily="34" charset="0"/>
                      </a:endParaRPr>
                    </a:p>
                  </a:txBody>
                  <a:tcPr anchor="b"/>
                </a:tc>
                <a:extLst>
                  <a:ext uri="{0D108BD9-81ED-4DB2-BD59-A6C34878D82A}">
                    <a16:rowId xmlns:a16="http://schemas.microsoft.com/office/drawing/2014/main" val="1830444491"/>
                  </a:ext>
                </a:extLst>
              </a:tr>
              <a:tr h="574657">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GB" sz="2800" b="1" dirty="0">
                        <a:solidFill>
                          <a:srgbClr val="002060"/>
                        </a:solidFill>
                        <a:latin typeface="Century Gothic" panose="020B0502020202020204" pitchFamily="34" charset="0"/>
                      </a:endParaRPr>
                    </a:p>
                  </a:txBody>
                  <a:tcPr anchor="ctr"/>
                </a:tc>
                <a:tc>
                  <a:txBody>
                    <a:bodyPr/>
                    <a:lstStyle/>
                    <a:p>
                      <a:pPr algn="l"/>
                      <a:r>
                        <a:rPr lang="en-GB" sz="2800" dirty="0">
                          <a:solidFill>
                            <a:srgbClr val="002060"/>
                          </a:solidFill>
                          <a:latin typeface="Century Gothic" panose="020B0502020202020204" pitchFamily="34" charset="0"/>
                        </a:rPr>
                        <a:t>You are in ____ ___________ with _____ book. </a:t>
                      </a:r>
                    </a:p>
                  </a:txBody>
                  <a:tcPr anchor="b"/>
                </a:tc>
                <a:extLst>
                  <a:ext uri="{0D108BD9-81ED-4DB2-BD59-A6C34878D82A}">
                    <a16:rowId xmlns:a16="http://schemas.microsoft.com/office/drawing/2014/main" val="1335796667"/>
                  </a:ext>
                </a:extLst>
              </a:tr>
              <a:tr h="574657">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800" b="1" dirty="0">
                        <a:solidFill>
                          <a:srgbClr val="002060"/>
                        </a:solidFill>
                        <a:latin typeface="Century Gothic" panose="020B0502020202020204" pitchFamily="34" charset="0"/>
                      </a:endParaRPr>
                    </a:p>
                  </a:txBody>
                  <a:tcPr/>
                </a:tc>
                <a:tc>
                  <a:txBody>
                    <a:bodyPr/>
                    <a:lstStyle/>
                    <a:p>
                      <a:pPr algn="l"/>
                      <a:r>
                        <a:rPr lang="en-GB" sz="2800" dirty="0">
                          <a:solidFill>
                            <a:srgbClr val="002060"/>
                          </a:solidFill>
                          <a:latin typeface="Century Gothic" panose="020B0502020202020204" pitchFamily="34" charset="0"/>
                        </a:rPr>
                        <a:t>_______ _____  la </a:t>
                      </a:r>
                      <a:r>
                        <a:rPr lang="en-GB" sz="2800" dirty="0" err="1">
                          <a:solidFill>
                            <a:srgbClr val="002060"/>
                          </a:solidFill>
                          <a:latin typeface="Century Gothic" panose="020B0502020202020204" pitchFamily="34" charset="0"/>
                        </a:rPr>
                        <a:t>habitación</a:t>
                      </a:r>
                      <a:r>
                        <a:rPr lang="en-GB" sz="2800" dirty="0">
                          <a:solidFill>
                            <a:srgbClr val="002060"/>
                          </a:solidFill>
                          <a:latin typeface="Century Gothic" panose="020B0502020202020204" pitchFamily="34" charset="0"/>
                        </a:rPr>
                        <a:t> ______ un ___________. </a:t>
                      </a:r>
                      <a:endParaRPr lang="en-GB" sz="2800" dirty="0">
                        <a:latin typeface="Century Gothic" panose="020B0502020202020204" pitchFamily="34" charset="0"/>
                      </a:endParaRPr>
                    </a:p>
                  </a:txBody>
                  <a:tcPr anchor="b"/>
                </a:tc>
                <a:extLst>
                  <a:ext uri="{0D108BD9-81ED-4DB2-BD59-A6C34878D82A}">
                    <a16:rowId xmlns:a16="http://schemas.microsoft.com/office/drawing/2014/main" val="4209857964"/>
                  </a:ext>
                </a:extLst>
              </a:tr>
            </a:tbl>
          </a:graphicData>
        </a:graphic>
      </p:graphicFrame>
      <p:pic>
        <p:nvPicPr>
          <p:cNvPr id="4098" name="Picture 2" descr="Pen, Write, Pencil, Writing Tool, Work, Message, Blue">
            <a:extLst>
              <a:ext uri="{FF2B5EF4-FFF2-40B4-BE49-F238E27FC236}">
                <a16:creationId xmlns:a16="http://schemas.microsoft.com/office/drawing/2014/main" id="{D970F823-60BB-4ADA-AC7C-C6F2AC9EC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D476269-C102-45C1-AE2B-D714D9BF0054}"/>
              </a:ext>
            </a:extLst>
          </p:cNvPr>
          <p:cNvSpPr txBox="1"/>
          <p:nvPr/>
        </p:nvSpPr>
        <p:spPr>
          <a:xfrm>
            <a:off x="10835060" y="1094549"/>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 name="TextBox 34">
            <a:hlinkClick r:id="" action="ppaction://noaction">
              <a:snd r:embed="rId4" name="14.0.wav"/>
            </a:hlinkClick>
            <a:extLst>
              <a:ext uri="{FF2B5EF4-FFF2-40B4-BE49-F238E27FC236}">
                <a16:creationId xmlns:a16="http://schemas.microsoft.com/office/drawing/2014/main" id="{7AB7BF61-3E42-4073-A7DC-942947B89235}"/>
              </a:ext>
            </a:extLst>
          </p:cNvPr>
          <p:cNvSpPr txBox="1"/>
          <p:nvPr/>
        </p:nvSpPr>
        <p:spPr>
          <a:xfrm>
            <a:off x="3551488" y="87523"/>
            <a:ext cx="7596554" cy="523220"/>
          </a:xfrm>
          <a:prstGeom prst="rect">
            <a:avLst/>
          </a:prstGeom>
          <a:noFill/>
        </p:spPr>
        <p:txBody>
          <a:bodyPr wrap="square">
            <a:spAutoFit/>
          </a:bodyPr>
          <a:lstStyle/>
          <a:p>
            <a:r>
              <a:rPr lang="es-AR" sz="2800" b="1" dirty="0">
                <a:solidFill>
                  <a:srgbClr val="002060"/>
                </a:solidFill>
                <a:latin typeface="Century Gothic" panose="020B0502020202020204" pitchFamily="34" charset="0"/>
              </a:rPr>
              <a:t>Escribe las frases.</a:t>
            </a:r>
            <a:endParaRPr lang="es-AR" sz="2000" b="1" noProof="0" dirty="0">
              <a:solidFill>
                <a:srgbClr val="002060"/>
              </a:solidFill>
              <a:latin typeface="Century Gothic" panose="020B0502020202020204" pitchFamily="34" charset="0"/>
            </a:endParaRPr>
          </a:p>
        </p:txBody>
      </p:sp>
      <p:sp>
        <p:nvSpPr>
          <p:cNvPr id="3" name="TextBox 2">
            <a:extLst>
              <a:ext uri="{FF2B5EF4-FFF2-40B4-BE49-F238E27FC236}">
                <a16:creationId xmlns:a16="http://schemas.microsoft.com/office/drawing/2014/main" id="{123B9816-AE73-4C4E-9D29-F8532F7CFC53}"/>
              </a:ext>
            </a:extLst>
          </p:cNvPr>
          <p:cNvSpPr txBox="1"/>
          <p:nvPr/>
        </p:nvSpPr>
        <p:spPr>
          <a:xfrm>
            <a:off x="2665825" y="864581"/>
            <a:ext cx="1963325" cy="523220"/>
          </a:xfrm>
          <a:prstGeom prst="rect">
            <a:avLst/>
          </a:prstGeom>
          <a:solidFill>
            <a:schemeClr val="bg1"/>
          </a:solidFill>
        </p:spPr>
        <p:txBody>
          <a:bodyPr wrap="square" rtlCol="0">
            <a:spAutoFit/>
          </a:bodyPr>
          <a:lstStyle/>
          <a:p>
            <a:pPr algn="ctr"/>
            <a:r>
              <a:rPr lang="en-GB" sz="2800" b="1" dirty="0">
                <a:solidFill>
                  <a:srgbClr val="92D050"/>
                </a:solidFill>
                <a:latin typeface="Century Gothic" panose="020B0502020202020204" pitchFamily="34" charset="0"/>
              </a:rPr>
              <a:t>to the</a:t>
            </a:r>
          </a:p>
        </p:txBody>
      </p:sp>
      <p:sp>
        <p:nvSpPr>
          <p:cNvPr id="24" name="TextBox 23">
            <a:extLst>
              <a:ext uri="{FF2B5EF4-FFF2-40B4-BE49-F238E27FC236}">
                <a16:creationId xmlns:a16="http://schemas.microsoft.com/office/drawing/2014/main" id="{2E9E4271-2A1A-46AF-86D8-DDAFA941B181}"/>
              </a:ext>
            </a:extLst>
          </p:cNvPr>
          <p:cNvSpPr txBox="1"/>
          <p:nvPr/>
        </p:nvSpPr>
        <p:spPr>
          <a:xfrm>
            <a:off x="6115050" y="847521"/>
            <a:ext cx="885313" cy="523220"/>
          </a:xfrm>
          <a:prstGeom prst="rect">
            <a:avLst/>
          </a:prstGeom>
          <a:solidFill>
            <a:schemeClr val="bg1"/>
          </a:solidFill>
        </p:spPr>
        <p:txBody>
          <a:bodyPr wrap="square" rtlCol="0">
            <a:spAutoFit/>
          </a:bodyPr>
          <a:lstStyle/>
          <a:p>
            <a:pPr algn="ctr"/>
            <a:r>
              <a:rPr lang="en-GB" sz="2800" b="1" dirty="0">
                <a:solidFill>
                  <a:srgbClr val="92D050"/>
                </a:solidFill>
                <a:latin typeface="Century Gothic" panose="020B0502020202020204" pitchFamily="34" charset="0"/>
              </a:rPr>
              <a:t>in</a:t>
            </a:r>
          </a:p>
        </p:txBody>
      </p:sp>
      <p:sp>
        <p:nvSpPr>
          <p:cNvPr id="25" name="TextBox 24">
            <a:extLst>
              <a:ext uri="{FF2B5EF4-FFF2-40B4-BE49-F238E27FC236}">
                <a16:creationId xmlns:a16="http://schemas.microsoft.com/office/drawing/2014/main" id="{E0FDB15B-E56F-489F-A348-8E7B88A71D64}"/>
              </a:ext>
            </a:extLst>
          </p:cNvPr>
          <p:cNvSpPr txBox="1"/>
          <p:nvPr/>
        </p:nvSpPr>
        <p:spPr>
          <a:xfrm>
            <a:off x="963440" y="1419129"/>
            <a:ext cx="800099" cy="523220"/>
          </a:xfrm>
          <a:prstGeom prst="rect">
            <a:avLst/>
          </a:prstGeom>
          <a:solidFill>
            <a:schemeClr val="bg1"/>
          </a:solidFill>
        </p:spPr>
        <p:txBody>
          <a:bodyPr wrap="square" rtlCol="0">
            <a:spAutoFit/>
          </a:bodyPr>
          <a:lstStyle/>
          <a:p>
            <a:pPr algn="ctr"/>
            <a:r>
              <a:rPr lang="en-GB" sz="2800" b="1" dirty="0" err="1">
                <a:solidFill>
                  <a:srgbClr val="92D050"/>
                </a:solidFill>
                <a:latin typeface="Century Gothic" panose="020B0502020202020204" pitchFamily="34" charset="0"/>
              </a:rPr>
              <a:t>Va</a:t>
            </a:r>
            <a:endParaRPr lang="en-GB" sz="2800" b="1" dirty="0">
              <a:solidFill>
                <a:srgbClr val="92D050"/>
              </a:solidFill>
              <a:latin typeface="Century Gothic" panose="020B0502020202020204" pitchFamily="34" charset="0"/>
            </a:endParaRPr>
          </a:p>
        </p:txBody>
      </p:sp>
      <p:sp>
        <p:nvSpPr>
          <p:cNvPr id="26" name="TextBox 25">
            <a:extLst>
              <a:ext uri="{FF2B5EF4-FFF2-40B4-BE49-F238E27FC236}">
                <a16:creationId xmlns:a16="http://schemas.microsoft.com/office/drawing/2014/main" id="{CFAFE9E9-DFD8-440F-9080-06612C29F807}"/>
              </a:ext>
            </a:extLst>
          </p:cNvPr>
          <p:cNvSpPr txBox="1"/>
          <p:nvPr/>
        </p:nvSpPr>
        <p:spPr>
          <a:xfrm>
            <a:off x="1865726" y="3153463"/>
            <a:ext cx="800099" cy="523220"/>
          </a:xfrm>
          <a:prstGeom prst="rect">
            <a:avLst/>
          </a:prstGeom>
          <a:solidFill>
            <a:schemeClr val="bg1"/>
          </a:solidFill>
        </p:spPr>
        <p:txBody>
          <a:bodyPr wrap="square" rtlCol="0">
            <a:spAutoFit/>
          </a:bodyPr>
          <a:lstStyle/>
          <a:p>
            <a:pPr algn="ctr"/>
            <a:r>
              <a:rPr lang="en-GB" sz="2800" b="1" dirty="0">
                <a:solidFill>
                  <a:srgbClr val="92D050"/>
                </a:solidFill>
                <a:latin typeface="Century Gothic" panose="020B0502020202020204" pitchFamily="34" charset="0"/>
              </a:rPr>
              <a:t>in</a:t>
            </a:r>
          </a:p>
        </p:txBody>
      </p:sp>
      <p:sp>
        <p:nvSpPr>
          <p:cNvPr id="27" name="TextBox 26">
            <a:extLst>
              <a:ext uri="{FF2B5EF4-FFF2-40B4-BE49-F238E27FC236}">
                <a16:creationId xmlns:a16="http://schemas.microsoft.com/office/drawing/2014/main" id="{E20AC389-45D6-4AEB-B8E9-A7C67EA3BAE5}"/>
              </a:ext>
            </a:extLst>
          </p:cNvPr>
          <p:cNvSpPr txBox="1"/>
          <p:nvPr/>
        </p:nvSpPr>
        <p:spPr>
          <a:xfrm>
            <a:off x="2249844" y="1426704"/>
            <a:ext cx="1498012" cy="523220"/>
          </a:xfrm>
          <a:prstGeom prst="rect">
            <a:avLst/>
          </a:prstGeom>
          <a:solidFill>
            <a:schemeClr val="bg1"/>
          </a:solidFill>
        </p:spPr>
        <p:txBody>
          <a:bodyPr wrap="square" rtlCol="0">
            <a:spAutoFit/>
          </a:bodyPr>
          <a:lstStyle/>
          <a:p>
            <a:pPr algn="ctr"/>
            <a:r>
              <a:rPr lang="en-GB" sz="2800" b="1" dirty="0">
                <a:solidFill>
                  <a:srgbClr val="92D050"/>
                </a:solidFill>
                <a:latin typeface="Century Gothic" panose="020B0502020202020204" pitchFamily="34" charset="0"/>
              </a:rPr>
              <a:t>cine</a:t>
            </a:r>
          </a:p>
        </p:txBody>
      </p:sp>
      <p:sp>
        <p:nvSpPr>
          <p:cNvPr id="29" name="TextBox 28">
            <a:extLst>
              <a:ext uri="{FF2B5EF4-FFF2-40B4-BE49-F238E27FC236}">
                <a16:creationId xmlns:a16="http://schemas.microsoft.com/office/drawing/2014/main" id="{63D6BECF-4ADE-47DD-BE91-400E9954D91C}"/>
              </a:ext>
            </a:extLst>
          </p:cNvPr>
          <p:cNvSpPr txBox="1"/>
          <p:nvPr/>
        </p:nvSpPr>
        <p:spPr>
          <a:xfrm>
            <a:off x="993420" y="1995651"/>
            <a:ext cx="2021508" cy="523220"/>
          </a:xfrm>
          <a:prstGeom prst="rect">
            <a:avLst/>
          </a:prstGeom>
          <a:solidFill>
            <a:schemeClr val="bg1"/>
          </a:solidFill>
        </p:spPr>
        <p:txBody>
          <a:bodyPr wrap="square" rtlCol="0">
            <a:spAutoFit/>
          </a:bodyPr>
          <a:lstStyle/>
          <a:p>
            <a:pPr algn="ctr"/>
            <a:r>
              <a:rPr lang="en-GB" sz="2800" b="1" dirty="0">
                <a:solidFill>
                  <a:srgbClr val="92D050"/>
                </a:solidFill>
                <a:latin typeface="Century Gothic" panose="020B0502020202020204" pitchFamily="34" charset="0"/>
              </a:rPr>
              <a:t>She is</a:t>
            </a:r>
          </a:p>
        </p:txBody>
      </p:sp>
      <p:sp>
        <p:nvSpPr>
          <p:cNvPr id="30" name="TextBox 29">
            <a:extLst>
              <a:ext uri="{FF2B5EF4-FFF2-40B4-BE49-F238E27FC236}">
                <a16:creationId xmlns:a16="http://schemas.microsoft.com/office/drawing/2014/main" id="{0688CE8B-46A5-4303-A070-33CE39528DB8}"/>
              </a:ext>
            </a:extLst>
          </p:cNvPr>
          <p:cNvSpPr txBox="1"/>
          <p:nvPr/>
        </p:nvSpPr>
        <p:spPr>
          <a:xfrm>
            <a:off x="3493087" y="2011298"/>
            <a:ext cx="1498012" cy="523220"/>
          </a:xfrm>
          <a:prstGeom prst="rect">
            <a:avLst/>
          </a:prstGeom>
          <a:solidFill>
            <a:schemeClr val="bg1"/>
          </a:solidFill>
        </p:spPr>
        <p:txBody>
          <a:bodyPr wrap="square" rtlCol="0">
            <a:spAutoFit/>
          </a:bodyPr>
          <a:lstStyle/>
          <a:p>
            <a:pPr algn="ctr"/>
            <a:r>
              <a:rPr lang="en-GB" sz="2800" b="1" dirty="0">
                <a:solidFill>
                  <a:srgbClr val="92D050"/>
                </a:solidFill>
                <a:latin typeface="Century Gothic" panose="020B0502020202020204" pitchFamily="34" charset="0"/>
              </a:rPr>
              <a:t>the</a:t>
            </a:r>
          </a:p>
        </p:txBody>
      </p:sp>
      <p:sp>
        <p:nvSpPr>
          <p:cNvPr id="31" name="TextBox 30">
            <a:extLst>
              <a:ext uri="{FF2B5EF4-FFF2-40B4-BE49-F238E27FC236}">
                <a16:creationId xmlns:a16="http://schemas.microsoft.com/office/drawing/2014/main" id="{41B5924D-0705-439B-8E80-B1C24713C150}"/>
              </a:ext>
            </a:extLst>
          </p:cNvPr>
          <p:cNvSpPr txBox="1"/>
          <p:nvPr/>
        </p:nvSpPr>
        <p:spPr>
          <a:xfrm>
            <a:off x="6299493" y="2011301"/>
            <a:ext cx="1498012" cy="523220"/>
          </a:xfrm>
          <a:prstGeom prst="rect">
            <a:avLst/>
          </a:prstGeom>
          <a:solidFill>
            <a:schemeClr val="bg1"/>
          </a:solidFill>
        </p:spPr>
        <p:txBody>
          <a:bodyPr wrap="square" rtlCol="0">
            <a:spAutoFit/>
          </a:bodyPr>
          <a:lstStyle/>
          <a:p>
            <a:pPr algn="ctr"/>
            <a:r>
              <a:rPr lang="en-GB" sz="2800" b="1" dirty="0">
                <a:solidFill>
                  <a:srgbClr val="92D050"/>
                </a:solidFill>
                <a:latin typeface="Century Gothic" panose="020B0502020202020204" pitchFamily="34" charset="0"/>
              </a:rPr>
              <a:t>in the</a:t>
            </a:r>
          </a:p>
        </p:txBody>
      </p:sp>
      <p:sp>
        <p:nvSpPr>
          <p:cNvPr id="34" name="TextBox 33">
            <a:extLst>
              <a:ext uri="{FF2B5EF4-FFF2-40B4-BE49-F238E27FC236}">
                <a16:creationId xmlns:a16="http://schemas.microsoft.com/office/drawing/2014/main" id="{CA121994-DAF7-4321-BFCF-543FA416FC65}"/>
              </a:ext>
            </a:extLst>
          </p:cNvPr>
          <p:cNvSpPr txBox="1"/>
          <p:nvPr/>
        </p:nvSpPr>
        <p:spPr>
          <a:xfrm>
            <a:off x="1781264" y="2580049"/>
            <a:ext cx="1770224" cy="523220"/>
          </a:xfrm>
          <a:prstGeom prst="rect">
            <a:avLst/>
          </a:prstGeom>
          <a:solidFill>
            <a:schemeClr val="bg1"/>
          </a:solidFill>
        </p:spPr>
        <p:txBody>
          <a:bodyPr wrap="square" rtlCol="0">
            <a:spAutoFit/>
          </a:bodyPr>
          <a:lstStyle/>
          <a:p>
            <a:r>
              <a:rPr lang="en-GB" sz="2800" b="1" dirty="0">
                <a:solidFill>
                  <a:srgbClr val="92D050"/>
                </a:solidFill>
                <a:latin typeface="Century Gothic" panose="020B0502020202020204" pitchFamily="34" charset="0"/>
              </a:rPr>
              <a:t>en la</a:t>
            </a:r>
          </a:p>
        </p:txBody>
      </p:sp>
      <p:sp>
        <p:nvSpPr>
          <p:cNvPr id="36" name="TextBox 35">
            <a:extLst>
              <a:ext uri="{FF2B5EF4-FFF2-40B4-BE49-F238E27FC236}">
                <a16:creationId xmlns:a16="http://schemas.microsoft.com/office/drawing/2014/main" id="{B219BAD9-104B-47DB-9A64-C915F218EFD5}"/>
              </a:ext>
            </a:extLst>
          </p:cNvPr>
          <p:cNvSpPr txBox="1"/>
          <p:nvPr/>
        </p:nvSpPr>
        <p:spPr>
          <a:xfrm>
            <a:off x="5616487" y="2571028"/>
            <a:ext cx="2106067" cy="523220"/>
          </a:xfrm>
          <a:prstGeom prst="rect">
            <a:avLst/>
          </a:prstGeom>
          <a:solidFill>
            <a:schemeClr val="bg1"/>
          </a:solidFill>
        </p:spPr>
        <p:txBody>
          <a:bodyPr wrap="square" rtlCol="0">
            <a:spAutoFit/>
          </a:bodyPr>
          <a:lstStyle/>
          <a:p>
            <a:pPr algn="ctr"/>
            <a:r>
              <a:rPr lang="en-GB" sz="2800" b="1" dirty="0" err="1">
                <a:solidFill>
                  <a:srgbClr val="92D050"/>
                </a:solidFill>
                <a:latin typeface="Century Gothic" panose="020B0502020202020204" pitchFamily="34" charset="0"/>
              </a:rPr>
              <a:t>mañana</a:t>
            </a:r>
            <a:endParaRPr lang="en-GB" sz="2800" b="1" dirty="0">
              <a:solidFill>
                <a:srgbClr val="92D050"/>
              </a:solidFill>
              <a:latin typeface="Century Gothic" panose="020B0502020202020204" pitchFamily="34" charset="0"/>
            </a:endParaRPr>
          </a:p>
        </p:txBody>
      </p:sp>
      <p:sp>
        <p:nvSpPr>
          <p:cNvPr id="37" name="TextBox 36">
            <a:extLst>
              <a:ext uri="{FF2B5EF4-FFF2-40B4-BE49-F238E27FC236}">
                <a16:creationId xmlns:a16="http://schemas.microsoft.com/office/drawing/2014/main" id="{99D0B8A8-3B76-4197-8684-535C6FE50DD4}"/>
              </a:ext>
            </a:extLst>
          </p:cNvPr>
          <p:cNvSpPr txBox="1"/>
          <p:nvPr/>
        </p:nvSpPr>
        <p:spPr>
          <a:xfrm>
            <a:off x="4629151" y="3153463"/>
            <a:ext cx="2246906" cy="523220"/>
          </a:xfrm>
          <a:prstGeom prst="rect">
            <a:avLst/>
          </a:prstGeom>
          <a:solidFill>
            <a:schemeClr val="bg1"/>
          </a:solidFill>
        </p:spPr>
        <p:txBody>
          <a:bodyPr wrap="square" rtlCol="0">
            <a:spAutoFit/>
          </a:bodyPr>
          <a:lstStyle/>
          <a:p>
            <a:pPr algn="ctr"/>
            <a:r>
              <a:rPr lang="en-GB" sz="2800" b="1" dirty="0">
                <a:solidFill>
                  <a:srgbClr val="92D050"/>
                </a:solidFill>
                <a:latin typeface="Century Gothic" panose="020B0502020202020204" pitchFamily="34" charset="0"/>
              </a:rPr>
              <a:t>with my</a:t>
            </a:r>
          </a:p>
        </p:txBody>
      </p:sp>
      <p:sp>
        <p:nvSpPr>
          <p:cNvPr id="38" name="TextBox 37">
            <a:extLst>
              <a:ext uri="{FF2B5EF4-FFF2-40B4-BE49-F238E27FC236}">
                <a16:creationId xmlns:a16="http://schemas.microsoft.com/office/drawing/2014/main" id="{01DD8703-1A7F-4F7E-9E3E-272B8775ED40}"/>
              </a:ext>
            </a:extLst>
          </p:cNvPr>
          <p:cNvSpPr txBox="1"/>
          <p:nvPr/>
        </p:nvSpPr>
        <p:spPr>
          <a:xfrm>
            <a:off x="993420" y="3733833"/>
            <a:ext cx="1539918" cy="523220"/>
          </a:xfrm>
          <a:prstGeom prst="rect">
            <a:avLst/>
          </a:prstGeom>
          <a:solidFill>
            <a:schemeClr val="bg1"/>
          </a:solidFill>
        </p:spPr>
        <p:txBody>
          <a:bodyPr wrap="square" rtlCol="0">
            <a:spAutoFit/>
          </a:bodyPr>
          <a:lstStyle/>
          <a:p>
            <a:pPr algn="ctr"/>
            <a:r>
              <a:rPr lang="en-GB" sz="2800" b="1" dirty="0">
                <a:solidFill>
                  <a:srgbClr val="92D050"/>
                </a:solidFill>
                <a:latin typeface="Century Gothic" panose="020B0502020202020204" pitchFamily="34" charset="0"/>
              </a:rPr>
              <a:t>Estoy</a:t>
            </a:r>
          </a:p>
        </p:txBody>
      </p:sp>
      <p:sp>
        <p:nvSpPr>
          <p:cNvPr id="39" name="TextBox 38">
            <a:extLst>
              <a:ext uri="{FF2B5EF4-FFF2-40B4-BE49-F238E27FC236}">
                <a16:creationId xmlns:a16="http://schemas.microsoft.com/office/drawing/2014/main" id="{9FC8A280-0FC7-4D75-A67F-58E0BA78B0A4}"/>
              </a:ext>
            </a:extLst>
          </p:cNvPr>
          <p:cNvSpPr txBox="1"/>
          <p:nvPr/>
        </p:nvSpPr>
        <p:spPr>
          <a:xfrm>
            <a:off x="3068043" y="3733833"/>
            <a:ext cx="2356565" cy="523220"/>
          </a:xfrm>
          <a:prstGeom prst="rect">
            <a:avLst/>
          </a:prstGeom>
          <a:solidFill>
            <a:schemeClr val="bg1"/>
          </a:solidFill>
        </p:spPr>
        <p:txBody>
          <a:bodyPr wrap="square" rtlCol="0">
            <a:spAutoFit/>
          </a:bodyPr>
          <a:lstStyle/>
          <a:p>
            <a:pPr algn="ctr"/>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mercado</a:t>
            </a:r>
          </a:p>
        </p:txBody>
      </p:sp>
      <p:sp>
        <p:nvSpPr>
          <p:cNvPr id="41" name="TextBox 40">
            <a:extLst>
              <a:ext uri="{FF2B5EF4-FFF2-40B4-BE49-F238E27FC236}">
                <a16:creationId xmlns:a16="http://schemas.microsoft.com/office/drawing/2014/main" id="{CC3D0B52-30BB-4964-BBCF-69C8B58A8BF5}"/>
              </a:ext>
            </a:extLst>
          </p:cNvPr>
          <p:cNvSpPr txBox="1"/>
          <p:nvPr/>
        </p:nvSpPr>
        <p:spPr>
          <a:xfrm>
            <a:off x="6679679" y="3711355"/>
            <a:ext cx="2389370" cy="523220"/>
          </a:xfrm>
          <a:prstGeom prst="rect">
            <a:avLst/>
          </a:prstGeom>
          <a:solidFill>
            <a:schemeClr val="bg1"/>
          </a:solidFill>
        </p:spPr>
        <p:txBody>
          <a:bodyPr wrap="square" rtlCol="0">
            <a:spAutoFit/>
          </a:bodyPr>
          <a:lstStyle/>
          <a:p>
            <a:pPr algn="ctr"/>
            <a:r>
              <a:rPr lang="en-GB" sz="2800" b="1" dirty="0" err="1">
                <a:solidFill>
                  <a:srgbClr val="92D050"/>
                </a:solidFill>
                <a:latin typeface="Century Gothic" panose="020B0502020202020204" pitchFamily="34" charset="0"/>
              </a:rPr>
              <a:t>hermano</a:t>
            </a:r>
            <a:endParaRPr lang="en-GB" sz="2800" b="1" dirty="0">
              <a:solidFill>
                <a:srgbClr val="92D050"/>
              </a:solidFill>
              <a:latin typeface="Century Gothic" panose="020B0502020202020204" pitchFamily="34" charset="0"/>
            </a:endParaRPr>
          </a:p>
        </p:txBody>
      </p:sp>
      <p:sp>
        <p:nvSpPr>
          <p:cNvPr id="42" name="TextBox 41">
            <a:extLst>
              <a:ext uri="{FF2B5EF4-FFF2-40B4-BE49-F238E27FC236}">
                <a16:creationId xmlns:a16="http://schemas.microsoft.com/office/drawing/2014/main" id="{F7453470-B4DC-4DD0-A00E-13103F57C07E}"/>
              </a:ext>
            </a:extLst>
          </p:cNvPr>
          <p:cNvSpPr txBox="1"/>
          <p:nvPr/>
        </p:nvSpPr>
        <p:spPr>
          <a:xfrm>
            <a:off x="3044908" y="4307247"/>
            <a:ext cx="732928" cy="523220"/>
          </a:xfrm>
          <a:prstGeom prst="rect">
            <a:avLst/>
          </a:prstGeom>
          <a:solidFill>
            <a:schemeClr val="bg1"/>
          </a:solidFill>
        </p:spPr>
        <p:txBody>
          <a:bodyPr wrap="square" rtlCol="0">
            <a:spAutoFit/>
          </a:bodyPr>
          <a:lstStyle/>
          <a:p>
            <a:pPr algn="ctr"/>
            <a:r>
              <a:rPr lang="en-GB" sz="2800" b="1" dirty="0">
                <a:solidFill>
                  <a:srgbClr val="92D050"/>
                </a:solidFill>
                <a:latin typeface="Century Gothic" panose="020B0502020202020204" pitchFamily="34" charset="0"/>
              </a:rPr>
              <a:t>to</a:t>
            </a:r>
          </a:p>
        </p:txBody>
      </p:sp>
      <p:sp>
        <p:nvSpPr>
          <p:cNvPr id="43" name="TextBox 42">
            <a:extLst>
              <a:ext uri="{FF2B5EF4-FFF2-40B4-BE49-F238E27FC236}">
                <a16:creationId xmlns:a16="http://schemas.microsoft.com/office/drawing/2014/main" id="{01EC6C8E-0EE1-4998-87F3-CA68DE5FF777}"/>
              </a:ext>
            </a:extLst>
          </p:cNvPr>
          <p:cNvSpPr txBox="1"/>
          <p:nvPr/>
        </p:nvSpPr>
        <p:spPr>
          <a:xfrm>
            <a:off x="4439140" y="4305907"/>
            <a:ext cx="1970936" cy="523220"/>
          </a:xfrm>
          <a:prstGeom prst="rect">
            <a:avLst/>
          </a:prstGeom>
          <a:solidFill>
            <a:schemeClr val="bg1"/>
          </a:solidFill>
        </p:spPr>
        <p:txBody>
          <a:bodyPr wrap="square" rtlCol="0">
            <a:spAutoFit/>
          </a:bodyPr>
          <a:lstStyle/>
          <a:p>
            <a:pPr algn="ctr"/>
            <a:r>
              <a:rPr lang="en-GB" sz="2800" b="1" dirty="0">
                <a:solidFill>
                  <a:srgbClr val="92D050"/>
                </a:solidFill>
                <a:latin typeface="Century Gothic" panose="020B0502020202020204" pitchFamily="34" charset="0"/>
              </a:rPr>
              <a:t>famous</a:t>
            </a:r>
          </a:p>
        </p:txBody>
      </p:sp>
      <p:sp>
        <p:nvSpPr>
          <p:cNvPr id="44" name="TextBox 43">
            <a:extLst>
              <a:ext uri="{FF2B5EF4-FFF2-40B4-BE49-F238E27FC236}">
                <a16:creationId xmlns:a16="http://schemas.microsoft.com/office/drawing/2014/main" id="{F32EC129-2DC9-4C67-906E-FC2FE4BB2AD0}"/>
              </a:ext>
            </a:extLst>
          </p:cNvPr>
          <p:cNvSpPr txBox="1"/>
          <p:nvPr/>
        </p:nvSpPr>
        <p:spPr>
          <a:xfrm>
            <a:off x="943852" y="4860943"/>
            <a:ext cx="1970936" cy="523220"/>
          </a:xfrm>
          <a:prstGeom prst="rect">
            <a:avLst/>
          </a:prstGeom>
          <a:solidFill>
            <a:schemeClr val="bg1"/>
          </a:solidFill>
        </p:spPr>
        <p:txBody>
          <a:bodyPr wrap="square" rtlCol="0">
            <a:spAutoFit/>
          </a:bodyPr>
          <a:lstStyle/>
          <a:p>
            <a:pPr algn="ctr"/>
            <a:r>
              <a:rPr lang="en-GB" sz="2800" b="1" dirty="0">
                <a:solidFill>
                  <a:srgbClr val="92D050"/>
                </a:solidFill>
                <a:latin typeface="Century Gothic" panose="020B0502020202020204" pitchFamily="34" charset="0"/>
              </a:rPr>
              <a:t>Vas</a:t>
            </a:r>
          </a:p>
        </p:txBody>
      </p:sp>
      <p:sp>
        <p:nvSpPr>
          <p:cNvPr id="45" name="TextBox 44">
            <a:extLst>
              <a:ext uri="{FF2B5EF4-FFF2-40B4-BE49-F238E27FC236}">
                <a16:creationId xmlns:a16="http://schemas.microsoft.com/office/drawing/2014/main" id="{AB2BA26C-631F-4B18-831F-FA2621DD49D0}"/>
              </a:ext>
            </a:extLst>
          </p:cNvPr>
          <p:cNvSpPr txBox="1"/>
          <p:nvPr/>
        </p:nvSpPr>
        <p:spPr>
          <a:xfrm>
            <a:off x="2427352" y="4875998"/>
            <a:ext cx="1320504" cy="523220"/>
          </a:xfrm>
          <a:prstGeom prst="rect">
            <a:avLst/>
          </a:prstGeom>
          <a:solidFill>
            <a:schemeClr val="bg1"/>
          </a:solidFill>
        </p:spPr>
        <p:txBody>
          <a:bodyPr wrap="square" rtlCol="0">
            <a:spAutoFit/>
          </a:bodyPr>
          <a:lstStyle/>
          <a:p>
            <a:pPr algn="ctr"/>
            <a:r>
              <a:rPr lang="en-GB" sz="2800" b="1" dirty="0">
                <a:solidFill>
                  <a:srgbClr val="92D050"/>
                </a:solidFill>
                <a:latin typeface="Century Gothic" panose="020B0502020202020204" pitchFamily="34" charset="0"/>
              </a:rPr>
              <a:t>al</a:t>
            </a:r>
          </a:p>
        </p:txBody>
      </p:sp>
      <p:sp>
        <p:nvSpPr>
          <p:cNvPr id="46" name="TextBox 45">
            <a:extLst>
              <a:ext uri="{FF2B5EF4-FFF2-40B4-BE49-F238E27FC236}">
                <a16:creationId xmlns:a16="http://schemas.microsoft.com/office/drawing/2014/main" id="{777F6EA4-C564-496B-A94C-2FC880447D39}"/>
              </a:ext>
            </a:extLst>
          </p:cNvPr>
          <p:cNvSpPr txBox="1"/>
          <p:nvPr/>
        </p:nvSpPr>
        <p:spPr>
          <a:xfrm>
            <a:off x="3747856" y="4886277"/>
            <a:ext cx="2208036" cy="523220"/>
          </a:xfrm>
          <a:prstGeom prst="rect">
            <a:avLst/>
          </a:prstGeom>
          <a:solidFill>
            <a:schemeClr val="bg1"/>
          </a:solidFill>
        </p:spPr>
        <p:txBody>
          <a:bodyPr wrap="square" rtlCol="0">
            <a:spAutoFit/>
          </a:bodyPr>
          <a:lstStyle/>
          <a:p>
            <a:pPr algn="ctr"/>
            <a:r>
              <a:rPr lang="en-GB" sz="2800" b="1" dirty="0" err="1">
                <a:solidFill>
                  <a:srgbClr val="92D050"/>
                </a:solidFill>
                <a:latin typeface="Century Gothic" panose="020B0502020202020204" pitchFamily="34" charset="0"/>
              </a:rPr>
              <a:t>teatro</a:t>
            </a:r>
            <a:endParaRPr lang="en-GB" sz="2800" b="1" dirty="0">
              <a:solidFill>
                <a:srgbClr val="92D050"/>
              </a:solidFill>
              <a:latin typeface="Century Gothic" panose="020B0502020202020204" pitchFamily="34" charset="0"/>
            </a:endParaRPr>
          </a:p>
        </p:txBody>
      </p:sp>
      <p:sp>
        <p:nvSpPr>
          <p:cNvPr id="47" name="TextBox 46">
            <a:extLst>
              <a:ext uri="{FF2B5EF4-FFF2-40B4-BE49-F238E27FC236}">
                <a16:creationId xmlns:a16="http://schemas.microsoft.com/office/drawing/2014/main" id="{8040A629-9A36-470F-ACB2-0C679BC042DF}"/>
              </a:ext>
            </a:extLst>
          </p:cNvPr>
          <p:cNvSpPr txBox="1"/>
          <p:nvPr/>
        </p:nvSpPr>
        <p:spPr>
          <a:xfrm>
            <a:off x="2766250" y="5457424"/>
            <a:ext cx="2925187" cy="523220"/>
          </a:xfrm>
          <a:prstGeom prst="rect">
            <a:avLst/>
          </a:prstGeom>
          <a:solidFill>
            <a:schemeClr val="bg1"/>
          </a:solidFill>
        </p:spPr>
        <p:txBody>
          <a:bodyPr wrap="square" rtlCol="0">
            <a:spAutoFit/>
          </a:bodyPr>
          <a:lstStyle/>
          <a:p>
            <a:pPr algn="ctr"/>
            <a:r>
              <a:rPr lang="en-GB" sz="2800" b="1" dirty="0">
                <a:solidFill>
                  <a:srgbClr val="92D050"/>
                </a:solidFill>
                <a:latin typeface="Century Gothic" panose="020B0502020202020204" pitchFamily="34" charset="0"/>
              </a:rPr>
              <a:t>the room</a:t>
            </a:r>
          </a:p>
        </p:txBody>
      </p:sp>
      <p:sp>
        <p:nvSpPr>
          <p:cNvPr id="48" name="TextBox 47">
            <a:extLst>
              <a:ext uri="{FF2B5EF4-FFF2-40B4-BE49-F238E27FC236}">
                <a16:creationId xmlns:a16="http://schemas.microsoft.com/office/drawing/2014/main" id="{FD8681D7-9ED1-4F07-8B05-EFF97364764E}"/>
              </a:ext>
            </a:extLst>
          </p:cNvPr>
          <p:cNvSpPr txBox="1"/>
          <p:nvPr/>
        </p:nvSpPr>
        <p:spPr>
          <a:xfrm>
            <a:off x="6410076" y="5441313"/>
            <a:ext cx="1006429" cy="523220"/>
          </a:xfrm>
          <a:prstGeom prst="rect">
            <a:avLst/>
          </a:prstGeom>
          <a:solidFill>
            <a:schemeClr val="bg1"/>
          </a:solidFill>
        </p:spPr>
        <p:txBody>
          <a:bodyPr wrap="square" rtlCol="0">
            <a:spAutoFit/>
          </a:bodyPr>
          <a:lstStyle/>
          <a:p>
            <a:pPr algn="ctr"/>
            <a:r>
              <a:rPr lang="en-GB" sz="2800" b="1" dirty="0">
                <a:solidFill>
                  <a:srgbClr val="92D050"/>
                </a:solidFill>
                <a:latin typeface="Century Gothic" panose="020B0502020202020204" pitchFamily="34" charset="0"/>
              </a:rPr>
              <a:t>a</a:t>
            </a:r>
          </a:p>
        </p:txBody>
      </p:sp>
      <p:sp>
        <p:nvSpPr>
          <p:cNvPr id="49" name="TextBox 48">
            <a:extLst>
              <a:ext uri="{FF2B5EF4-FFF2-40B4-BE49-F238E27FC236}">
                <a16:creationId xmlns:a16="http://schemas.microsoft.com/office/drawing/2014/main" id="{21CE6ACE-8AA0-4A73-9C75-48ED37892510}"/>
              </a:ext>
            </a:extLst>
          </p:cNvPr>
          <p:cNvSpPr txBox="1"/>
          <p:nvPr/>
        </p:nvSpPr>
        <p:spPr>
          <a:xfrm>
            <a:off x="993420" y="6027231"/>
            <a:ext cx="2433912" cy="523220"/>
          </a:xfrm>
          <a:prstGeom prst="rect">
            <a:avLst/>
          </a:prstGeom>
          <a:solidFill>
            <a:schemeClr val="bg1"/>
          </a:solidFill>
        </p:spPr>
        <p:txBody>
          <a:bodyPr wrap="square" rtlCol="0">
            <a:spAutoFit/>
          </a:bodyPr>
          <a:lstStyle/>
          <a:p>
            <a:pPr algn="ctr"/>
            <a:r>
              <a:rPr lang="en-GB" sz="2800" b="1" dirty="0" err="1">
                <a:solidFill>
                  <a:srgbClr val="92D050"/>
                </a:solidFill>
                <a:latin typeface="Century Gothic" panose="020B0502020202020204" pitchFamily="34" charset="0"/>
              </a:rPr>
              <a:t>Estás</a:t>
            </a:r>
            <a:r>
              <a:rPr lang="en-GB" sz="2800" b="1" dirty="0">
                <a:solidFill>
                  <a:srgbClr val="92D050"/>
                </a:solidFill>
                <a:latin typeface="Century Gothic" panose="020B0502020202020204" pitchFamily="34" charset="0"/>
              </a:rPr>
              <a:t> en</a:t>
            </a:r>
          </a:p>
        </p:txBody>
      </p:sp>
      <p:sp>
        <p:nvSpPr>
          <p:cNvPr id="50" name="TextBox 49">
            <a:extLst>
              <a:ext uri="{FF2B5EF4-FFF2-40B4-BE49-F238E27FC236}">
                <a16:creationId xmlns:a16="http://schemas.microsoft.com/office/drawing/2014/main" id="{976643C9-FA9A-428A-8A51-BB18DB22B1C3}"/>
              </a:ext>
            </a:extLst>
          </p:cNvPr>
          <p:cNvSpPr txBox="1"/>
          <p:nvPr/>
        </p:nvSpPr>
        <p:spPr>
          <a:xfrm>
            <a:off x="5846164" y="6027231"/>
            <a:ext cx="1154199" cy="523220"/>
          </a:xfrm>
          <a:prstGeom prst="rect">
            <a:avLst/>
          </a:prstGeom>
          <a:solidFill>
            <a:schemeClr val="bg1"/>
          </a:solidFill>
        </p:spPr>
        <p:txBody>
          <a:bodyPr wrap="square" rtlCol="0">
            <a:spAutoFit/>
          </a:bodyPr>
          <a:lstStyle/>
          <a:p>
            <a:pPr algn="ctr"/>
            <a:r>
              <a:rPr lang="en-GB" sz="2800" b="1" dirty="0">
                <a:solidFill>
                  <a:srgbClr val="92D050"/>
                </a:solidFill>
                <a:latin typeface="Century Gothic" panose="020B0502020202020204" pitchFamily="34" charset="0"/>
              </a:rPr>
              <a:t>con</a:t>
            </a:r>
          </a:p>
        </p:txBody>
      </p:sp>
      <p:sp>
        <p:nvSpPr>
          <p:cNvPr id="51" name="TextBox 50">
            <a:extLst>
              <a:ext uri="{FF2B5EF4-FFF2-40B4-BE49-F238E27FC236}">
                <a16:creationId xmlns:a16="http://schemas.microsoft.com/office/drawing/2014/main" id="{6FF3A842-7D10-4E56-AD0B-E6BE2DC6BD36}"/>
              </a:ext>
            </a:extLst>
          </p:cNvPr>
          <p:cNvSpPr txBox="1"/>
          <p:nvPr/>
        </p:nvSpPr>
        <p:spPr>
          <a:xfrm>
            <a:off x="7461475" y="6018744"/>
            <a:ext cx="2087259" cy="523220"/>
          </a:xfrm>
          <a:prstGeom prst="rect">
            <a:avLst/>
          </a:prstGeom>
          <a:solidFill>
            <a:schemeClr val="bg1"/>
          </a:solidFill>
        </p:spPr>
        <p:txBody>
          <a:bodyPr wrap="square" rtlCol="0">
            <a:spAutoFit/>
          </a:bodyPr>
          <a:lstStyle/>
          <a:p>
            <a:pPr algn="ctr"/>
            <a:r>
              <a:rPr lang="en-GB" sz="2800" b="1" dirty="0" err="1">
                <a:solidFill>
                  <a:srgbClr val="92D050"/>
                </a:solidFill>
                <a:latin typeface="Century Gothic" panose="020B0502020202020204" pitchFamily="34" charset="0"/>
              </a:rPr>
              <a:t>libro</a:t>
            </a:r>
            <a:endParaRPr lang="en-GB" sz="2800" b="1" dirty="0">
              <a:solidFill>
                <a:srgbClr val="92D050"/>
              </a:solidFill>
              <a:latin typeface="Century Gothic" panose="020B0502020202020204" pitchFamily="34" charset="0"/>
            </a:endParaRPr>
          </a:p>
        </p:txBody>
      </p:sp>
      <p:sp>
        <p:nvSpPr>
          <p:cNvPr id="40" name="Rectangle 39">
            <a:hlinkClick r:id="" action="ppaction://noaction">
              <a:snd r:embed="rId5" name="14.1.wav"/>
            </a:hlinkClick>
            <a:extLst>
              <a:ext uri="{FF2B5EF4-FFF2-40B4-BE49-F238E27FC236}">
                <a16:creationId xmlns:a16="http://schemas.microsoft.com/office/drawing/2014/main" id="{794B0A36-3E2D-47D8-A07F-9498AE31EBC4}"/>
              </a:ext>
            </a:extLst>
          </p:cNvPr>
          <p:cNvSpPr/>
          <p:nvPr/>
        </p:nvSpPr>
        <p:spPr>
          <a:xfrm>
            <a:off x="360415" y="1126191"/>
            <a:ext cx="425117" cy="646331"/>
          </a:xfrm>
          <a:prstGeom prst="rect">
            <a:avLst/>
          </a:prstGeom>
        </p:spPr>
        <p:txBody>
          <a:bodyPr wrap="none">
            <a:spAutoFit/>
          </a:bodyPr>
          <a:lstStyle/>
          <a:p>
            <a:pPr lvl="0" algn="ctr"/>
            <a:r>
              <a:rPr lang="en-GB" sz="3600" b="1" dirty="0">
                <a:solidFill>
                  <a:srgbClr val="002060"/>
                </a:solidFill>
                <a:latin typeface="Century Gothic" panose="020B0502020202020204" pitchFamily="34" charset="0"/>
              </a:rPr>
              <a:t>E</a:t>
            </a:r>
          </a:p>
        </p:txBody>
      </p:sp>
      <p:sp>
        <p:nvSpPr>
          <p:cNvPr id="52" name="Rectangle 51">
            <a:hlinkClick r:id="" action="ppaction://noaction">
              <a:snd r:embed="rId6" name="14.2.wav"/>
            </a:hlinkClick>
            <a:extLst>
              <a:ext uri="{FF2B5EF4-FFF2-40B4-BE49-F238E27FC236}">
                <a16:creationId xmlns:a16="http://schemas.microsoft.com/office/drawing/2014/main" id="{D694EC3A-DBE8-437D-A7FD-8975F1F7EC21}"/>
              </a:ext>
            </a:extLst>
          </p:cNvPr>
          <p:cNvSpPr/>
          <p:nvPr/>
        </p:nvSpPr>
        <p:spPr>
          <a:xfrm>
            <a:off x="339035" y="2257084"/>
            <a:ext cx="442750" cy="646331"/>
          </a:xfrm>
          <a:prstGeom prst="rect">
            <a:avLst/>
          </a:prstGeom>
        </p:spPr>
        <p:txBody>
          <a:bodyPr wrap="none">
            <a:spAutoFit/>
          </a:bodyPr>
          <a:lstStyle/>
          <a:p>
            <a:pPr lvl="0" algn="ctr"/>
            <a:r>
              <a:rPr lang="en-GB" sz="3600" b="1" dirty="0">
                <a:solidFill>
                  <a:srgbClr val="002060"/>
                </a:solidFill>
                <a:latin typeface="Century Gothic" panose="020B0502020202020204" pitchFamily="34" charset="0"/>
              </a:rPr>
              <a:t>1</a:t>
            </a:r>
          </a:p>
        </p:txBody>
      </p:sp>
      <p:sp>
        <p:nvSpPr>
          <p:cNvPr id="53" name="Rectangle 52">
            <a:hlinkClick r:id="" action="ppaction://noaction">
              <a:snd r:embed="rId7" name="14.3.wav"/>
            </a:hlinkClick>
            <a:extLst>
              <a:ext uri="{FF2B5EF4-FFF2-40B4-BE49-F238E27FC236}">
                <a16:creationId xmlns:a16="http://schemas.microsoft.com/office/drawing/2014/main" id="{E391F443-FF69-43F6-92CD-D49F7F5CD95D}"/>
              </a:ext>
            </a:extLst>
          </p:cNvPr>
          <p:cNvSpPr/>
          <p:nvPr/>
        </p:nvSpPr>
        <p:spPr>
          <a:xfrm>
            <a:off x="347852" y="3326634"/>
            <a:ext cx="442750" cy="646331"/>
          </a:xfrm>
          <a:prstGeom prst="rect">
            <a:avLst/>
          </a:prstGeom>
        </p:spPr>
        <p:txBody>
          <a:bodyPr wrap="none">
            <a:spAutoFit/>
          </a:bodyPr>
          <a:lstStyle/>
          <a:p>
            <a:pPr lvl="0" algn="ctr"/>
            <a:r>
              <a:rPr lang="en-GB" sz="3600" b="1" dirty="0">
                <a:solidFill>
                  <a:srgbClr val="002060"/>
                </a:solidFill>
                <a:latin typeface="Century Gothic" panose="020B0502020202020204" pitchFamily="34" charset="0"/>
              </a:rPr>
              <a:t>2</a:t>
            </a:r>
          </a:p>
        </p:txBody>
      </p:sp>
      <p:sp>
        <p:nvSpPr>
          <p:cNvPr id="54" name="Rectangle 53">
            <a:hlinkClick r:id="" action="ppaction://noaction">
              <a:snd r:embed="rId8" name="14.4.wav"/>
            </a:hlinkClick>
            <a:extLst>
              <a:ext uri="{FF2B5EF4-FFF2-40B4-BE49-F238E27FC236}">
                <a16:creationId xmlns:a16="http://schemas.microsoft.com/office/drawing/2014/main" id="{69698581-A427-44F6-AAB4-F47820C5A56E}"/>
              </a:ext>
            </a:extLst>
          </p:cNvPr>
          <p:cNvSpPr/>
          <p:nvPr/>
        </p:nvSpPr>
        <p:spPr>
          <a:xfrm>
            <a:off x="325691" y="4501379"/>
            <a:ext cx="442750" cy="646331"/>
          </a:xfrm>
          <a:prstGeom prst="rect">
            <a:avLst/>
          </a:prstGeom>
        </p:spPr>
        <p:txBody>
          <a:bodyPr wrap="none">
            <a:spAutoFit/>
          </a:bodyPr>
          <a:lstStyle/>
          <a:p>
            <a:pPr lvl="0" algn="ctr"/>
            <a:r>
              <a:rPr lang="en-GB" sz="3600" b="1" dirty="0">
                <a:solidFill>
                  <a:srgbClr val="002060"/>
                </a:solidFill>
                <a:latin typeface="Century Gothic" panose="020B0502020202020204" pitchFamily="34" charset="0"/>
              </a:rPr>
              <a:t>3</a:t>
            </a:r>
          </a:p>
        </p:txBody>
      </p:sp>
      <p:sp>
        <p:nvSpPr>
          <p:cNvPr id="55" name="Rectangle 54">
            <a:hlinkClick r:id="" action="ppaction://noaction">
              <a:snd r:embed="rId9" name="14.5.wav"/>
            </a:hlinkClick>
            <a:extLst>
              <a:ext uri="{FF2B5EF4-FFF2-40B4-BE49-F238E27FC236}">
                <a16:creationId xmlns:a16="http://schemas.microsoft.com/office/drawing/2014/main" id="{65B62BE4-7205-42FF-810D-7F286752A609}"/>
              </a:ext>
            </a:extLst>
          </p:cNvPr>
          <p:cNvSpPr/>
          <p:nvPr/>
        </p:nvSpPr>
        <p:spPr>
          <a:xfrm>
            <a:off x="339618" y="5731809"/>
            <a:ext cx="442750" cy="646331"/>
          </a:xfrm>
          <a:prstGeom prst="rect">
            <a:avLst/>
          </a:prstGeom>
        </p:spPr>
        <p:txBody>
          <a:bodyPr wrap="none">
            <a:spAutoFit/>
          </a:bodyPr>
          <a:lstStyle/>
          <a:p>
            <a:pPr lvl="0" algn="ctr"/>
            <a:r>
              <a:rPr lang="en-GB" sz="3600" b="1" dirty="0">
                <a:solidFill>
                  <a:srgbClr val="002060"/>
                </a:solidFill>
                <a:latin typeface="Century Gothic" panose="020B0502020202020204" pitchFamily="34" charset="0"/>
              </a:rPr>
              <a:t>4</a:t>
            </a:r>
          </a:p>
        </p:txBody>
      </p:sp>
    </p:spTree>
    <p:extLst>
      <p:ext uri="{BB962C8B-B14F-4D97-AF65-F5344CB8AC3E}">
        <p14:creationId xmlns:p14="http://schemas.microsoft.com/office/powerpoint/2010/main" val="11442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500"/>
                                        <p:tgtEl>
                                          <p:spTgt spid="3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fade">
                                      <p:cBhvr>
                                        <p:cTn id="67" dur="500"/>
                                        <p:tgtEl>
                                          <p:spTgt spid="3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500"/>
                                        <p:tgtEl>
                                          <p:spTgt spid="4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500"/>
                                        <p:tgtEl>
                                          <p:spTgt spid="4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500"/>
                                        <p:tgtEl>
                                          <p:spTgt spid="4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500"/>
                                        <p:tgtEl>
                                          <p:spTgt spid="44"/>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fade">
                                      <p:cBhvr>
                                        <p:cTn id="92" dur="500"/>
                                        <p:tgtEl>
                                          <p:spTgt spid="4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fade">
                                      <p:cBhvr>
                                        <p:cTn id="97" dur="500"/>
                                        <p:tgtEl>
                                          <p:spTgt spid="46"/>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7"/>
                                        </p:tgtEl>
                                        <p:attrNameLst>
                                          <p:attrName>style.visibility</p:attrName>
                                        </p:attrNameLst>
                                      </p:cBhvr>
                                      <p:to>
                                        <p:strVal val="visible"/>
                                      </p:to>
                                    </p:set>
                                    <p:animEffect transition="in" filter="fade">
                                      <p:cBhvr>
                                        <p:cTn id="102" dur="500"/>
                                        <p:tgtEl>
                                          <p:spTgt spid="47"/>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fade">
                                      <p:cBhvr>
                                        <p:cTn id="107" dur="500"/>
                                        <p:tgtEl>
                                          <p:spTgt spid="48"/>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49"/>
                                        </p:tgtEl>
                                        <p:attrNameLst>
                                          <p:attrName>style.visibility</p:attrName>
                                        </p:attrNameLst>
                                      </p:cBhvr>
                                      <p:to>
                                        <p:strVal val="visible"/>
                                      </p:to>
                                    </p:set>
                                    <p:animEffect transition="in" filter="fade">
                                      <p:cBhvr>
                                        <p:cTn id="112" dur="500"/>
                                        <p:tgtEl>
                                          <p:spTgt spid="49"/>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50"/>
                                        </p:tgtEl>
                                        <p:attrNameLst>
                                          <p:attrName>style.visibility</p:attrName>
                                        </p:attrNameLst>
                                      </p:cBhvr>
                                      <p:to>
                                        <p:strVal val="visible"/>
                                      </p:to>
                                    </p:set>
                                    <p:animEffect transition="in" filter="fade">
                                      <p:cBhvr>
                                        <p:cTn id="117" dur="500"/>
                                        <p:tgtEl>
                                          <p:spTgt spid="50"/>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51"/>
                                        </p:tgtEl>
                                        <p:attrNameLst>
                                          <p:attrName>style.visibility</p:attrName>
                                        </p:attrNameLst>
                                      </p:cBhvr>
                                      <p:to>
                                        <p:strVal val="visible"/>
                                      </p:to>
                                    </p:set>
                                    <p:animEffect transition="in" filter="fade">
                                      <p:cBhvr>
                                        <p:cTn id="12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25" grpId="0" animBg="1"/>
      <p:bldP spid="26" grpId="0" animBg="1"/>
      <p:bldP spid="27" grpId="0" animBg="1"/>
      <p:bldP spid="29" grpId="0" animBg="1"/>
      <p:bldP spid="30" grpId="0" animBg="1"/>
      <p:bldP spid="31" grpId="0" animBg="1"/>
      <p:bldP spid="34" grpId="0" animBg="1"/>
      <p:bldP spid="36" grpId="0" animBg="1"/>
      <p:bldP spid="37" grpId="0" animBg="1"/>
      <p:bldP spid="38" grpId="0" animBg="1"/>
      <p:bldP spid="39"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2463130811"/>
              </p:ext>
            </p:extLst>
          </p:nvPr>
        </p:nvGraphicFramePr>
        <p:xfrm>
          <a:off x="947236" y="961590"/>
          <a:ext cx="9049118" cy="5621819"/>
        </p:xfrm>
        <a:graphic>
          <a:graphicData uri="http://schemas.openxmlformats.org/drawingml/2006/table">
            <a:tbl>
              <a:tblPr firstRow="1" bandRow="1">
                <a:tableStyleId>{5940675A-B579-460E-94D1-54222C63F5DA}</a:tableStyleId>
              </a:tblPr>
              <a:tblGrid>
                <a:gridCol w="1596104">
                  <a:extLst>
                    <a:ext uri="{9D8B030D-6E8A-4147-A177-3AD203B41FA5}">
                      <a16:colId xmlns:a16="http://schemas.microsoft.com/office/drawing/2014/main" val="1203737284"/>
                    </a:ext>
                  </a:extLst>
                </a:gridCol>
                <a:gridCol w="2212258">
                  <a:extLst>
                    <a:ext uri="{9D8B030D-6E8A-4147-A177-3AD203B41FA5}">
                      <a16:colId xmlns:a16="http://schemas.microsoft.com/office/drawing/2014/main" val="1810222861"/>
                    </a:ext>
                  </a:extLst>
                </a:gridCol>
                <a:gridCol w="2756418">
                  <a:extLst>
                    <a:ext uri="{9D8B030D-6E8A-4147-A177-3AD203B41FA5}">
                      <a16:colId xmlns:a16="http://schemas.microsoft.com/office/drawing/2014/main" val="274413866"/>
                    </a:ext>
                  </a:extLst>
                </a:gridCol>
                <a:gridCol w="2484338">
                  <a:extLst>
                    <a:ext uri="{9D8B030D-6E8A-4147-A177-3AD203B41FA5}">
                      <a16:colId xmlns:a16="http://schemas.microsoft.com/office/drawing/2014/main" val="2706468897"/>
                    </a:ext>
                  </a:extLst>
                </a:gridCol>
              </a:tblGrid>
              <a:tr h="803117">
                <a:tc rowSpan="3">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(the) jumper</a:t>
                      </a:r>
                    </a:p>
                  </a:txBody>
                  <a:tcPr/>
                </a:tc>
                <a:tc>
                  <a:txBody>
                    <a:bodyPr/>
                    <a:lstStyle/>
                    <a:p>
                      <a:r>
                        <a:rPr lang="en-GB" sz="2000" b="1" dirty="0">
                          <a:solidFill>
                            <a:srgbClr val="00B0F0"/>
                          </a:solidFill>
                          <a:latin typeface="Century Gothic" panose="020B0502020202020204" pitchFamily="34" charset="0"/>
                        </a:rPr>
                        <a:t>(the) card</a:t>
                      </a:r>
                    </a:p>
                  </a:txBody>
                  <a:tcPr/>
                </a:tc>
                <a:tc>
                  <a:txBody>
                    <a:bodyPr/>
                    <a:lstStyle/>
                    <a:p>
                      <a:r>
                        <a:rPr lang="en-GB" sz="2000" b="1" dirty="0">
                          <a:solidFill>
                            <a:srgbClr val="00B0F0"/>
                          </a:solidFill>
                          <a:latin typeface="Century Gothic" panose="020B0502020202020204" pitchFamily="34" charset="0"/>
                        </a:rPr>
                        <a:t>common</a:t>
                      </a:r>
                    </a:p>
                  </a:txBody>
                  <a:tcPr/>
                </a:tc>
                <a:extLst>
                  <a:ext uri="{0D108BD9-81ED-4DB2-BD59-A6C34878D82A}">
                    <a16:rowId xmlns:a16="http://schemas.microsoft.com/office/drawing/2014/main" val="3317540302"/>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(the) light</a:t>
                      </a:r>
                    </a:p>
                  </a:txBody>
                  <a:tcPr/>
                </a:tc>
                <a:tc>
                  <a:txBody>
                    <a:bodyPr/>
                    <a:lstStyle/>
                    <a:p>
                      <a:r>
                        <a:rPr lang="en-GB" sz="2000" b="1" dirty="0">
                          <a:solidFill>
                            <a:srgbClr val="00B0F0"/>
                          </a:solidFill>
                          <a:latin typeface="Century Gothic" panose="020B0502020202020204" pitchFamily="34" charset="0"/>
                        </a:rPr>
                        <a:t>to watch, watching</a:t>
                      </a:r>
                    </a:p>
                  </a:txBody>
                  <a:tcPr/>
                </a:tc>
                <a:tc>
                  <a:txBody>
                    <a:bodyPr/>
                    <a:lstStyle/>
                    <a:p>
                      <a:r>
                        <a:rPr lang="en-GB" sz="2000" b="1" dirty="0">
                          <a:solidFill>
                            <a:srgbClr val="00B0F0"/>
                          </a:solidFill>
                          <a:latin typeface="Century Gothic" panose="020B0502020202020204" pitchFamily="34" charset="0"/>
                        </a:rPr>
                        <a:t>(the) chicken</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900" b="1" dirty="0">
                          <a:solidFill>
                            <a:srgbClr val="00B0F0"/>
                          </a:solidFill>
                          <a:latin typeface="Century Gothic" panose="020B0502020202020204" pitchFamily="34" charset="0"/>
                        </a:rPr>
                        <a:t>to cook, cooking</a:t>
                      </a:r>
                    </a:p>
                  </a:txBody>
                  <a:tcPr/>
                </a:tc>
                <a:tc>
                  <a:txBody>
                    <a:bodyPr/>
                    <a:lstStyle/>
                    <a:p>
                      <a:r>
                        <a:rPr lang="en-GB" sz="2000" b="1" dirty="0">
                          <a:solidFill>
                            <a:srgbClr val="00B0F0"/>
                          </a:solidFill>
                          <a:latin typeface="Century Gothic" panose="020B0502020202020204" pitchFamily="34" charset="0"/>
                        </a:rPr>
                        <a:t>to dance, dancing</a:t>
                      </a:r>
                    </a:p>
                  </a:txBody>
                  <a:tcPr/>
                </a:tc>
                <a:tc>
                  <a:txBody>
                    <a:bodyPr/>
                    <a:lstStyle/>
                    <a:p>
                      <a:r>
                        <a:rPr lang="en-GB" sz="2000" b="1" dirty="0">
                          <a:solidFill>
                            <a:srgbClr val="00B0F0"/>
                          </a:solidFill>
                          <a:latin typeface="Century Gothic" panose="020B0502020202020204" pitchFamily="34" charset="0"/>
                        </a:rPr>
                        <a:t>To send, sending</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(the) radio</a:t>
                      </a:r>
                    </a:p>
                  </a:txBody>
                  <a:tcPr/>
                </a:tc>
                <a:tc>
                  <a:txBody>
                    <a:bodyPr/>
                    <a:lstStyle/>
                    <a:p>
                      <a:r>
                        <a:rPr lang="en-GB" sz="2000" b="1" dirty="0">
                          <a:solidFill>
                            <a:srgbClr val="92D050"/>
                          </a:solidFill>
                          <a:latin typeface="Century Gothic" panose="020B0502020202020204" pitchFamily="34" charset="0"/>
                        </a:rPr>
                        <a:t>(the) (bed)room</a:t>
                      </a:r>
                    </a:p>
                  </a:txBody>
                  <a:tcPr/>
                </a:tc>
                <a:tc>
                  <a:txBody>
                    <a:bodyPr/>
                    <a:lstStyle/>
                    <a:p>
                      <a:r>
                        <a:rPr lang="en-GB" sz="2000" b="1" dirty="0">
                          <a:solidFill>
                            <a:srgbClr val="92D050"/>
                          </a:solidFill>
                          <a:latin typeface="Century Gothic" panose="020B0502020202020204" pitchFamily="34" charset="0"/>
                        </a:rPr>
                        <a:t>(the) television</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(the) wardrobe</a:t>
                      </a:r>
                    </a:p>
                  </a:txBody>
                  <a:tcPr/>
                </a:tc>
                <a:tc>
                  <a:txBody>
                    <a:bodyPr/>
                    <a:lstStyle/>
                    <a:p>
                      <a:r>
                        <a:rPr lang="en-GB" sz="2000" b="1" dirty="0">
                          <a:solidFill>
                            <a:srgbClr val="92D050"/>
                          </a:solidFill>
                          <a:latin typeface="Century Gothic" panose="020B0502020202020204" pitchFamily="34" charset="0"/>
                        </a:rPr>
                        <a:t>(the) thing</a:t>
                      </a:r>
                    </a:p>
                  </a:txBody>
                  <a:tcPr/>
                </a:tc>
                <a:tc>
                  <a:txBody>
                    <a:bodyPr/>
                    <a:lstStyle/>
                    <a:p>
                      <a:r>
                        <a:rPr lang="en-GB" sz="2000" b="1" dirty="0">
                          <a:solidFill>
                            <a:srgbClr val="92D050"/>
                          </a:solidFill>
                          <a:latin typeface="Century Gothic" panose="020B0502020202020204" pitchFamily="34" charset="0"/>
                        </a:rPr>
                        <a:t>(the) flat</a:t>
                      </a:r>
                    </a:p>
                  </a:txBody>
                  <a:tcPr/>
                </a:tc>
                <a:extLst>
                  <a:ext uri="{0D108BD9-81ED-4DB2-BD59-A6C34878D82A}">
                    <a16:rowId xmlns:a16="http://schemas.microsoft.com/office/drawing/2014/main" val="1047692962"/>
                  </a:ext>
                </a:extLst>
              </a:tr>
              <a:tr h="803117">
                <a:tc rowSpan="2">
                  <a:txBody>
                    <a:bodyPr/>
                    <a:lstStyle/>
                    <a:p>
                      <a:endParaRPr lang="en-GB" dirty="0"/>
                    </a:p>
                  </a:txBody>
                  <a:tcPr/>
                </a:tc>
                <a:tc>
                  <a:txBody>
                    <a:bodyPr/>
                    <a:lstStyle/>
                    <a:p>
                      <a:r>
                        <a:rPr lang="en-GB" sz="2000" b="1" dirty="0">
                          <a:solidFill>
                            <a:srgbClr val="FF3399"/>
                          </a:solidFill>
                          <a:latin typeface="Century Gothic" panose="020B0502020202020204" pitchFamily="34" charset="0"/>
                        </a:rPr>
                        <a:t>(the) cinema</a:t>
                      </a:r>
                    </a:p>
                  </a:txBody>
                  <a:tcPr/>
                </a:tc>
                <a:tc>
                  <a:txBody>
                    <a:bodyPr/>
                    <a:lstStyle/>
                    <a:p>
                      <a:r>
                        <a:rPr lang="en-GB" sz="2000" b="1" dirty="0">
                          <a:solidFill>
                            <a:srgbClr val="FF3399"/>
                          </a:solidFill>
                          <a:latin typeface="Century Gothic" panose="020B0502020202020204" pitchFamily="34" charset="0"/>
                        </a:rPr>
                        <a:t>(the) theatre</a:t>
                      </a:r>
                    </a:p>
                  </a:txBody>
                  <a:tcPr/>
                </a:tc>
                <a:tc>
                  <a:txBody>
                    <a:bodyPr/>
                    <a:lstStyle/>
                    <a:p>
                      <a:r>
                        <a:rPr lang="en-GB" sz="2000" b="1" dirty="0">
                          <a:solidFill>
                            <a:srgbClr val="FF3399"/>
                          </a:solidFill>
                          <a:latin typeface="Century Gothic" panose="020B0502020202020204" pitchFamily="34" charset="0"/>
                        </a:rPr>
                        <a:t>to go, going</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you go</a:t>
                      </a:r>
                    </a:p>
                  </a:txBody>
                  <a:tcPr/>
                </a:tc>
                <a:tc>
                  <a:txBody>
                    <a:bodyPr/>
                    <a:lstStyle/>
                    <a:p>
                      <a:r>
                        <a:rPr lang="en-GB" sz="2000" b="1" dirty="0">
                          <a:solidFill>
                            <a:srgbClr val="FF3399"/>
                          </a:solidFill>
                          <a:latin typeface="Century Gothic" panose="020B0502020202020204" pitchFamily="34" charset="0"/>
                        </a:rPr>
                        <a:t>(the) market</a:t>
                      </a:r>
                    </a:p>
                  </a:txBody>
                  <a:tcPr/>
                </a:tc>
                <a:tc>
                  <a:txBody>
                    <a:bodyPr/>
                    <a:lstStyle/>
                    <a:p>
                      <a:r>
                        <a:rPr lang="en-GB" sz="2000" b="1" dirty="0">
                          <a:solidFill>
                            <a:srgbClr val="FF3399"/>
                          </a:solidFill>
                          <a:latin typeface="Century Gothic" panose="020B0502020202020204" pitchFamily="34" charset="0"/>
                        </a:rPr>
                        <a:t>(the) coast</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703323" y="-316960"/>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24"/>
          <a:stretch>
            <a:fillRect/>
          </a:stretch>
        </p:blipFill>
        <p:spPr>
          <a:xfrm>
            <a:off x="1081119" y="3462310"/>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47704" y="1384988"/>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26"/>
          <a:stretch>
            <a:fillRect/>
          </a:stretch>
        </p:blipFill>
        <p:spPr>
          <a:xfrm>
            <a:off x="1092945" y="5112547"/>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438696" y="71098"/>
            <a:ext cx="85138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983080" y="594774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869136" y="440897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913063" y="284187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extBox 26">
            <a:extLst>
              <a:ext uri="{FF2B5EF4-FFF2-40B4-BE49-F238E27FC236}">
                <a16:creationId xmlns:a16="http://schemas.microsoft.com/office/drawing/2014/main" id="{8E91EBFD-B466-4965-9469-F2748DA1485E}"/>
              </a:ext>
            </a:extLst>
          </p:cNvPr>
          <p:cNvSpPr txBox="1"/>
          <p:nvPr/>
        </p:nvSpPr>
        <p:spPr>
          <a:xfrm>
            <a:off x="2535570" y="6130664"/>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vas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9" name="TextBox 28">
            <a:extLst>
              <a:ext uri="{FF2B5EF4-FFF2-40B4-BE49-F238E27FC236}">
                <a16:creationId xmlns:a16="http://schemas.microsoft.com/office/drawing/2014/main" id="{C76FE1AD-4946-4740-8517-0D1662F488E0}"/>
              </a:ext>
            </a:extLst>
          </p:cNvPr>
          <p:cNvSpPr txBox="1"/>
          <p:nvPr/>
        </p:nvSpPr>
        <p:spPr>
          <a:xfrm>
            <a:off x="4690151" y="6132790"/>
            <a:ext cx="28732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mercado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4EAEAF29-DC2A-4A84-A343-84B356D8DD04}"/>
              </a:ext>
            </a:extLst>
          </p:cNvPr>
          <p:cNvSpPr txBox="1"/>
          <p:nvPr/>
        </p:nvSpPr>
        <p:spPr>
          <a:xfrm>
            <a:off x="7413297" y="6143713"/>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costa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89ABE632-2167-4385-8184-1CE809CDE0EE}"/>
              </a:ext>
            </a:extLst>
          </p:cNvPr>
          <p:cNvSpPr txBox="1"/>
          <p:nvPr/>
        </p:nvSpPr>
        <p:spPr>
          <a:xfrm>
            <a:off x="2474240" y="5334249"/>
            <a:ext cx="2139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el cine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6FB7D641-BFDC-45BB-8697-2A075D07FE3B}"/>
              </a:ext>
            </a:extLst>
          </p:cNvPr>
          <p:cNvSpPr txBox="1"/>
          <p:nvPr/>
        </p:nvSpPr>
        <p:spPr>
          <a:xfrm>
            <a:off x="4725761" y="5298533"/>
            <a:ext cx="27114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teatro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14728464-02EF-4D58-A5BC-DF14CBB41329}"/>
              </a:ext>
            </a:extLst>
          </p:cNvPr>
          <p:cNvSpPr txBox="1"/>
          <p:nvPr/>
        </p:nvSpPr>
        <p:spPr>
          <a:xfrm>
            <a:off x="7495410" y="5286234"/>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ir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AB9ED005-4454-41B8-A663-C21826A85C58}"/>
              </a:ext>
            </a:extLst>
          </p:cNvPr>
          <p:cNvSpPr txBox="1"/>
          <p:nvPr/>
        </p:nvSpPr>
        <p:spPr>
          <a:xfrm>
            <a:off x="2507909" y="4529322"/>
            <a:ext cx="25524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el </a:t>
            </a:r>
            <a:r>
              <a:rPr lang="en-GB" sz="2200" dirty="0" err="1">
                <a:solidFill>
                  <a:srgbClr val="002060"/>
                </a:solidFill>
                <a:latin typeface="Century Gothic" panose="020B0502020202020204" pitchFamily="34" charset="0"/>
              </a:rPr>
              <a:t>armario</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35A2D6B4-08E4-4B63-AE01-B33B44B11FC9}"/>
              </a:ext>
            </a:extLst>
          </p:cNvPr>
          <p:cNvSpPr txBox="1"/>
          <p:nvPr/>
        </p:nvSpPr>
        <p:spPr>
          <a:xfrm>
            <a:off x="4731286" y="4524615"/>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cosa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4D0124B0-6CC7-4AA0-91A1-EE073678A85E}"/>
              </a:ext>
            </a:extLst>
          </p:cNvPr>
          <p:cNvSpPr txBox="1"/>
          <p:nvPr/>
        </p:nvSpPr>
        <p:spPr>
          <a:xfrm>
            <a:off x="7481029" y="454267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piso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9948D3E4-A156-4947-B376-6644CC24CCDC}"/>
              </a:ext>
            </a:extLst>
          </p:cNvPr>
          <p:cNvSpPr txBox="1"/>
          <p:nvPr/>
        </p:nvSpPr>
        <p:spPr>
          <a:xfrm>
            <a:off x="2541774" y="3731731"/>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radio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E9CBBF2E-97E2-4F06-9FC1-F5BA50F78FE3}"/>
              </a:ext>
            </a:extLst>
          </p:cNvPr>
          <p:cNvSpPr txBox="1"/>
          <p:nvPr/>
        </p:nvSpPr>
        <p:spPr>
          <a:xfrm>
            <a:off x="4715788" y="3731731"/>
            <a:ext cx="27652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habitación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4DCD1128-AD1B-4DC0-81CE-BBD68C5201EB}"/>
              </a:ext>
            </a:extLst>
          </p:cNvPr>
          <p:cNvSpPr txBox="1"/>
          <p:nvPr/>
        </p:nvSpPr>
        <p:spPr>
          <a:xfrm>
            <a:off x="7460210" y="3711402"/>
            <a:ext cx="25524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televisión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A8C023EB-CECF-43FD-9C50-2E1FD3D043F9}"/>
              </a:ext>
            </a:extLst>
          </p:cNvPr>
          <p:cNvSpPr txBox="1"/>
          <p:nvPr/>
        </p:nvSpPr>
        <p:spPr>
          <a:xfrm>
            <a:off x="4732919" y="2921969"/>
            <a:ext cx="25524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bailar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2" name="TextBox 41">
            <a:extLst>
              <a:ext uri="{FF2B5EF4-FFF2-40B4-BE49-F238E27FC236}">
                <a16:creationId xmlns:a16="http://schemas.microsoft.com/office/drawing/2014/main" id="{441CCF8C-6A2B-42D1-9A29-267D4A3E95B2}"/>
              </a:ext>
            </a:extLst>
          </p:cNvPr>
          <p:cNvSpPr txBox="1"/>
          <p:nvPr/>
        </p:nvSpPr>
        <p:spPr>
          <a:xfrm>
            <a:off x="2545097" y="2938548"/>
            <a:ext cx="2749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cocinar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3" name="TextBox 42">
            <a:extLst>
              <a:ext uri="{FF2B5EF4-FFF2-40B4-BE49-F238E27FC236}">
                <a16:creationId xmlns:a16="http://schemas.microsoft.com/office/drawing/2014/main" id="{2C443888-DD79-4634-8C3F-DA91CF2D2866}"/>
              </a:ext>
            </a:extLst>
          </p:cNvPr>
          <p:cNvSpPr txBox="1"/>
          <p:nvPr/>
        </p:nvSpPr>
        <p:spPr>
          <a:xfrm>
            <a:off x="7459082" y="2910901"/>
            <a:ext cx="27652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mandar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034E71BE-7DD3-4ED1-AFF3-AD0B6BA003B0}"/>
              </a:ext>
            </a:extLst>
          </p:cNvPr>
          <p:cNvSpPr txBox="1"/>
          <p:nvPr/>
        </p:nvSpPr>
        <p:spPr>
          <a:xfrm>
            <a:off x="4706615" y="2096637"/>
            <a:ext cx="27497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mirar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5" name="TextBox 44">
            <a:extLst>
              <a:ext uri="{FF2B5EF4-FFF2-40B4-BE49-F238E27FC236}">
                <a16:creationId xmlns:a16="http://schemas.microsoft.com/office/drawing/2014/main" id="{F0A700A9-502F-490C-9292-3D9EF8010AF9}"/>
              </a:ext>
            </a:extLst>
          </p:cNvPr>
          <p:cNvSpPr txBox="1"/>
          <p:nvPr/>
        </p:nvSpPr>
        <p:spPr>
          <a:xfrm>
            <a:off x="2541774" y="2134042"/>
            <a:ext cx="2552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luz</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0D315BE0-C647-4370-B56C-1C292BED493E}"/>
              </a:ext>
            </a:extLst>
          </p:cNvPr>
          <p:cNvSpPr txBox="1"/>
          <p:nvPr/>
        </p:nvSpPr>
        <p:spPr>
          <a:xfrm>
            <a:off x="7469012" y="2117553"/>
            <a:ext cx="25417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el pollo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4C723543-2AD9-47C7-BD68-F9706EB9357A}"/>
              </a:ext>
            </a:extLst>
          </p:cNvPr>
          <p:cNvSpPr txBox="1"/>
          <p:nvPr/>
        </p:nvSpPr>
        <p:spPr>
          <a:xfrm>
            <a:off x="2497224" y="1353178"/>
            <a:ext cx="22257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suéter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0E28A636-4F74-4A08-B1A3-6DD449E6C825}"/>
              </a:ext>
            </a:extLst>
          </p:cNvPr>
          <p:cNvSpPr txBox="1"/>
          <p:nvPr/>
        </p:nvSpPr>
        <p:spPr>
          <a:xfrm>
            <a:off x="4708779" y="1355167"/>
            <a:ext cx="2552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tarjeta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461D72A0-8DE9-47E6-B560-0BBE91B0F557}"/>
              </a:ext>
            </a:extLst>
          </p:cNvPr>
          <p:cNvSpPr txBox="1"/>
          <p:nvPr/>
        </p:nvSpPr>
        <p:spPr>
          <a:xfrm>
            <a:off x="7469012" y="1340933"/>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común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1465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5.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15.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15.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15.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15.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15.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15.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15.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15.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15.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15.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15.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15.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15.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15.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15.17.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15.16.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15.18.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15.19.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15.20.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15.2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1893613947"/>
              </p:ext>
            </p:extLst>
          </p:nvPr>
        </p:nvGraphicFramePr>
        <p:xfrm>
          <a:off x="921462" y="920821"/>
          <a:ext cx="9049118" cy="5621819"/>
        </p:xfrm>
        <a:graphic>
          <a:graphicData uri="http://schemas.openxmlformats.org/drawingml/2006/table">
            <a:tbl>
              <a:tblPr firstRow="1" bandRow="1">
                <a:tableStyleId>{5940675A-B579-460E-94D1-54222C63F5DA}</a:tableStyleId>
              </a:tblPr>
              <a:tblGrid>
                <a:gridCol w="1596104">
                  <a:extLst>
                    <a:ext uri="{9D8B030D-6E8A-4147-A177-3AD203B41FA5}">
                      <a16:colId xmlns:a16="http://schemas.microsoft.com/office/drawing/2014/main" val="1203737284"/>
                    </a:ext>
                  </a:extLst>
                </a:gridCol>
                <a:gridCol w="2212258">
                  <a:extLst>
                    <a:ext uri="{9D8B030D-6E8A-4147-A177-3AD203B41FA5}">
                      <a16:colId xmlns:a16="http://schemas.microsoft.com/office/drawing/2014/main" val="1810222861"/>
                    </a:ext>
                  </a:extLst>
                </a:gridCol>
                <a:gridCol w="2756418">
                  <a:extLst>
                    <a:ext uri="{9D8B030D-6E8A-4147-A177-3AD203B41FA5}">
                      <a16:colId xmlns:a16="http://schemas.microsoft.com/office/drawing/2014/main" val="274413866"/>
                    </a:ext>
                  </a:extLst>
                </a:gridCol>
                <a:gridCol w="2484338">
                  <a:extLst>
                    <a:ext uri="{9D8B030D-6E8A-4147-A177-3AD203B41FA5}">
                      <a16:colId xmlns:a16="http://schemas.microsoft.com/office/drawing/2014/main" val="2706468897"/>
                    </a:ext>
                  </a:extLst>
                </a:gridCol>
              </a:tblGrid>
              <a:tr h="803117">
                <a:tc rowSpan="3">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el </a:t>
                      </a:r>
                      <a:r>
                        <a:rPr lang="en-GB" sz="2800" b="1" dirty="0" err="1">
                          <a:solidFill>
                            <a:srgbClr val="002060"/>
                          </a:solidFill>
                          <a:latin typeface="Century Gothic" panose="020B0502020202020204" pitchFamily="34" charset="0"/>
                        </a:rPr>
                        <a:t>suéter</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tarjeta</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común</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17540302"/>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luz</a:t>
                      </a:r>
                    </a:p>
                  </a:txBody>
                  <a:tcPr/>
                </a:tc>
                <a:tc>
                  <a:txBody>
                    <a:bodyPr/>
                    <a:lstStyle/>
                    <a:p>
                      <a:r>
                        <a:rPr lang="en-GB" sz="2800" b="1" dirty="0" err="1">
                          <a:solidFill>
                            <a:srgbClr val="002060"/>
                          </a:solidFill>
                          <a:latin typeface="Century Gothic" panose="020B0502020202020204" pitchFamily="34" charset="0"/>
                        </a:rPr>
                        <a:t>mirar</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el pollo</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cocinar</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bailar</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mandar</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radio</a:t>
                      </a: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habitación</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televisión</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el </a:t>
                      </a:r>
                      <a:r>
                        <a:rPr lang="en-GB" sz="2800" b="1" dirty="0" err="1">
                          <a:solidFill>
                            <a:srgbClr val="002060"/>
                          </a:solidFill>
                          <a:latin typeface="Century Gothic" panose="020B0502020202020204" pitchFamily="34" charset="0"/>
                        </a:rPr>
                        <a:t>armario</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cosa</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el </a:t>
                      </a:r>
                      <a:r>
                        <a:rPr lang="en-GB" sz="2800" b="1" dirty="0" err="1">
                          <a:solidFill>
                            <a:srgbClr val="002060"/>
                          </a:solidFill>
                          <a:latin typeface="Century Gothic" panose="020B0502020202020204" pitchFamily="34" charset="0"/>
                        </a:rPr>
                        <a:t>piso</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3117">
                <a:tc rowSpan="2">
                  <a:txBody>
                    <a:bodyPr/>
                    <a:lstStyle/>
                    <a:p>
                      <a:endParaRPr lang="en-GB" dirty="0"/>
                    </a:p>
                  </a:txBody>
                  <a:tcPr/>
                </a:tc>
                <a:tc>
                  <a:txBody>
                    <a:bodyPr/>
                    <a:lstStyle/>
                    <a:p>
                      <a:r>
                        <a:rPr lang="en-GB" sz="2800" b="1" dirty="0">
                          <a:solidFill>
                            <a:srgbClr val="002060"/>
                          </a:solidFill>
                          <a:latin typeface="Century Gothic" panose="020B0502020202020204" pitchFamily="34" charset="0"/>
                        </a:rPr>
                        <a:t>el </a:t>
                      </a:r>
                      <a:r>
                        <a:rPr lang="en-GB" sz="2800" b="1" dirty="0" err="1">
                          <a:solidFill>
                            <a:srgbClr val="002060"/>
                          </a:solidFill>
                          <a:latin typeface="Century Gothic" panose="020B0502020202020204" pitchFamily="34" charset="0"/>
                        </a:rPr>
                        <a:t>teatro</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el </a:t>
                      </a:r>
                      <a:r>
                        <a:rPr lang="en-GB" sz="2800" b="1" dirty="0" err="1">
                          <a:solidFill>
                            <a:srgbClr val="002060"/>
                          </a:solidFill>
                          <a:latin typeface="Century Gothic" panose="020B0502020202020204" pitchFamily="34" charset="0"/>
                        </a:rPr>
                        <a:t>mercado</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costa</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ir</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vas</a:t>
                      </a:r>
                    </a:p>
                  </a:txBody>
                  <a:tcPr/>
                </a:tc>
                <a:tc>
                  <a:txBody>
                    <a:bodyPr/>
                    <a:lstStyle/>
                    <a:p>
                      <a:r>
                        <a:rPr lang="en-GB" sz="2800" b="1" dirty="0">
                          <a:solidFill>
                            <a:srgbClr val="002060"/>
                          </a:solidFill>
                          <a:latin typeface="Century Gothic" panose="020B0502020202020204" pitchFamily="34" charset="0"/>
                        </a:rPr>
                        <a:t>el cine</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703323" y="-316960"/>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1081119" y="3462310"/>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704" y="1384988"/>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1092945" y="5112547"/>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438696" y="71098"/>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983080" y="5947745"/>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869136" y="440897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913063" y="284187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181868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3367083623"/>
              </p:ext>
            </p:extLst>
          </p:nvPr>
        </p:nvGraphicFramePr>
        <p:xfrm>
          <a:off x="947236" y="961590"/>
          <a:ext cx="9049118" cy="5621819"/>
        </p:xfrm>
        <a:graphic>
          <a:graphicData uri="http://schemas.openxmlformats.org/drawingml/2006/table">
            <a:tbl>
              <a:tblPr firstRow="1" bandRow="1">
                <a:tableStyleId>{5940675A-B579-460E-94D1-54222C63F5DA}</a:tableStyleId>
              </a:tblPr>
              <a:tblGrid>
                <a:gridCol w="1596104">
                  <a:extLst>
                    <a:ext uri="{9D8B030D-6E8A-4147-A177-3AD203B41FA5}">
                      <a16:colId xmlns:a16="http://schemas.microsoft.com/office/drawing/2014/main" val="1203737284"/>
                    </a:ext>
                  </a:extLst>
                </a:gridCol>
                <a:gridCol w="2212258">
                  <a:extLst>
                    <a:ext uri="{9D8B030D-6E8A-4147-A177-3AD203B41FA5}">
                      <a16:colId xmlns:a16="http://schemas.microsoft.com/office/drawing/2014/main" val="1810222861"/>
                    </a:ext>
                  </a:extLst>
                </a:gridCol>
                <a:gridCol w="2756418">
                  <a:extLst>
                    <a:ext uri="{9D8B030D-6E8A-4147-A177-3AD203B41FA5}">
                      <a16:colId xmlns:a16="http://schemas.microsoft.com/office/drawing/2014/main" val="274413866"/>
                    </a:ext>
                  </a:extLst>
                </a:gridCol>
                <a:gridCol w="2484338">
                  <a:extLst>
                    <a:ext uri="{9D8B030D-6E8A-4147-A177-3AD203B41FA5}">
                      <a16:colId xmlns:a16="http://schemas.microsoft.com/office/drawing/2014/main" val="2706468897"/>
                    </a:ext>
                  </a:extLst>
                </a:gridCol>
              </a:tblGrid>
              <a:tr h="803117">
                <a:tc rowSpan="3">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 jumper</a:t>
                      </a:r>
                    </a:p>
                  </a:txBody>
                  <a:tcPr/>
                </a:tc>
                <a:tc>
                  <a:txBody>
                    <a:bodyPr/>
                    <a:lstStyle/>
                    <a:p>
                      <a:r>
                        <a:rPr lang="en-GB" sz="2000" b="1" dirty="0">
                          <a:solidFill>
                            <a:srgbClr val="002060"/>
                          </a:solidFill>
                          <a:latin typeface="Century Gothic" panose="020B0502020202020204" pitchFamily="34" charset="0"/>
                        </a:rPr>
                        <a:t>(the) card</a:t>
                      </a:r>
                    </a:p>
                  </a:txBody>
                  <a:tcPr/>
                </a:tc>
                <a:tc>
                  <a:txBody>
                    <a:bodyPr/>
                    <a:lstStyle/>
                    <a:p>
                      <a:r>
                        <a:rPr lang="en-GB" sz="2000" b="1" dirty="0">
                          <a:solidFill>
                            <a:srgbClr val="002060"/>
                          </a:solidFill>
                          <a:latin typeface="Century Gothic" panose="020B0502020202020204" pitchFamily="34" charset="0"/>
                        </a:rPr>
                        <a:t>common</a:t>
                      </a:r>
                    </a:p>
                  </a:txBody>
                  <a:tcPr/>
                </a:tc>
                <a:extLst>
                  <a:ext uri="{0D108BD9-81ED-4DB2-BD59-A6C34878D82A}">
                    <a16:rowId xmlns:a16="http://schemas.microsoft.com/office/drawing/2014/main" val="3317540302"/>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 light</a:t>
                      </a:r>
                    </a:p>
                  </a:txBody>
                  <a:tcPr/>
                </a:tc>
                <a:tc>
                  <a:txBody>
                    <a:bodyPr/>
                    <a:lstStyle/>
                    <a:p>
                      <a:r>
                        <a:rPr lang="en-GB" sz="2000" b="1" dirty="0">
                          <a:solidFill>
                            <a:srgbClr val="002060"/>
                          </a:solidFill>
                          <a:latin typeface="Century Gothic" panose="020B0502020202020204" pitchFamily="34" charset="0"/>
                        </a:rPr>
                        <a:t>to watch, watching</a:t>
                      </a:r>
                    </a:p>
                  </a:txBody>
                  <a:tcPr/>
                </a:tc>
                <a:tc>
                  <a:txBody>
                    <a:bodyPr/>
                    <a:lstStyle/>
                    <a:p>
                      <a:r>
                        <a:rPr lang="en-GB" sz="2000" b="1" dirty="0">
                          <a:solidFill>
                            <a:srgbClr val="002060"/>
                          </a:solidFill>
                          <a:latin typeface="Century Gothic" panose="020B0502020202020204" pitchFamily="34" charset="0"/>
                        </a:rPr>
                        <a:t>(the) chicken</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900" b="1" dirty="0">
                          <a:solidFill>
                            <a:srgbClr val="002060"/>
                          </a:solidFill>
                          <a:latin typeface="Century Gothic" panose="020B0502020202020204" pitchFamily="34" charset="0"/>
                        </a:rPr>
                        <a:t>to cook, cooking</a:t>
                      </a:r>
                    </a:p>
                  </a:txBody>
                  <a:tcPr/>
                </a:tc>
                <a:tc>
                  <a:txBody>
                    <a:bodyPr/>
                    <a:lstStyle/>
                    <a:p>
                      <a:r>
                        <a:rPr lang="en-GB" sz="2000" b="1" dirty="0">
                          <a:solidFill>
                            <a:srgbClr val="002060"/>
                          </a:solidFill>
                          <a:latin typeface="Century Gothic" panose="020B0502020202020204" pitchFamily="34" charset="0"/>
                        </a:rPr>
                        <a:t>to dance, dancing</a:t>
                      </a:r>
                    </a:p>
                  </a:txBody>
                  <a:tcPr/>
                </a:tc>
                <a:tc>
                  <a:txBody>
                    <a:bodyPr/>
                    <a:lstStyle/>
                    <a:p>
                      <a:r>
                        <a:rPr lang="en-GB" sz="2000" b="1" dirty="0">
                          <a:solidFill>
                            <a:srgbClr val="002060"/>
                          </a:solidFill>
                          <a:latin typeface="Century Gothic" panose="020B0502020202020204" pitchFamily="34" charset="0"/>
                        </a:rPr>
                        <a:t>To send, sending</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 radio</a:t>
                      </a:r>
                    </a:p>
                  </a:txBody>
                  <a:tcPr/>
                </a:tc>
                <a:tc>
                  <a:txBody>
                    <a:bodyPr/>
                    <a:lstStyle/>
                    <a:p>
                      <a:r>
                        <a:rPr lang="en-GB" sz="2000" b="1" dirty="0">
                          <a:solidFill>
                            <a:srgbClr val="002060"/>
                          </a:solidFill>
                          <a:latin typeface="Century Gothic" panose="020B0502020202020204" pitchFamily="34" charset="0"/>
                        </a:rPr>
                        <a:t>(the) (bed)room</a:t>
                      </a:r>
                    </a:p>
                  </a:txBody>
                  <a:tcPr/>
                </a:tc>
                <a:tc>
                  <a:txBody>
                    <a:bodyPr/>
                    <a:lstStyle/>
                    <a:p>
                      <a:r>
                        <a:rPr lang="en-GB" sz="2000" b="1" dirty="0">
                          <a:solidFill>
                            <a:srgbClr val="002060"/>
                          </a:solidFill>
                          <a:latin typeface="Century Gothic" panose="020B0502020202020204" pitchFamily="34" charset="0"/>
                        </a:rPr>
                        <a:t>(the) television</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 wardrobe</a:t>
                      </a:r>
                    </a:p>
                  </a:txBody>
                  <a:tcPr/>
                </a:tc>
                <a:tc>
                  <a:txBody>
                    <a:bodyPr/>
                    <a:lstStyle/>
                    <a:p>
                      <a:r>
                        <a:rPr lang="en-GB" sz="2000" b="1" dirty="0">
                          <a:solidFill>
                            <a:srgbClr val="002060"/>
                          </a:solidFill>
                          <a:latin typeface="Century Gothic" panose="020B0502020202020204" pitchFamily="34" charset="0"/>
                        </a:rPr>
                        <a:t>(the) thing</a:t>
                      </a:r>
                    </a:p>
                  </a:txBody>
                  <a:tcPr/>
                </a:tc>
                <a:tc>
                  <a:txBody>
                    <a:bodyPr/>
                    <a:lstStyle/>
                    <a:p>
                      <a:r>
                        <a:rPr lang="en-GB" sz="2000" b="1" dirty="0">
                          <a:solidFill>
                            <a:srgbClr val="002060"/>
                          </a:solidFill>
                          <a:latin typeface="Century Gothic" panose="020B0502020202020204" pitchFamily="34" charset="0"/>
                        </a:rPr>
                        <a:t>(the) flat</a:t>
                      </a:r>
                    </a:p>
                  </a:txBody>
                  <a:tcPr/>
                </a:tc>
                <a:extLst>
                  <a:ext uri="{0D108BD9-81ED-4DB2-BD59-A6C34878D82A}">
                    <a16:rowId xmlns:a16="http://schemas.microsoft.com/office/drawing/2014/main" val="1047692962"/>
                  </a:ext>
                </a:extLst>
              </a:tr>
              <a:tr h="803117">
                <a:tc rowSpan="2">
                  <a:txBody>
                    <a:bodyPr/>
                    <a:lstStyle/>
                    <a:p>
                      <a:endParaRPr lang="en-GB" dirty="0"/>
                    </a:p>
                  </a:txBody>
                  <a:tcPr/>
                </a:tc>
                <a:tc>
                  <a:txBody>
                    <a:bodyPr/>
                    <a:lstStyle/>
                    <a:p>
                      <a:r>
                        <a:rPr lang="en-GB" sz="2000" b="1" dirty="0">
                          <a:solidFill>
                            <a:srgbClr val="002060"/>
                          </a:solidFill>
                          <a:latin typeface="Century Gothic" panose="020B0502020202020204" pitchFamily="34" charset="0"/>
                        </a:rPr>
                        <a:t>(the) cinema</a:t>
                      </a:r>
                    </a:p>
                  </a:txBody>
                  <a:tcPr/>
                </a:tc>
                <a:tc>
                  <a:txBody>
                    <a:bodyPr/>
                    <a:lstStyle/>
                    <a:p>
                      <a:r>
                        <a:rPr lang="en-GB" sz="2000" b="1" dirty="0">
                          <a:solidFill>
                            <a:srgbClr val="002060"/>
                          </a:solidFill>
                          <a:latin typeface="Century Gothic" panose="020B0502020202020204" pitchFamily="34" charset="0"/>
                        </a:rPr>
                        <a:t>(the) theatre</a:t>
                      </a:r>
                    </a:p>
                  </a:txBody>
                  <a:tcPr/>
                </a:tc>
                <a:tc>
                  <a:txBody>
                    <a:bodyPr/>
                    <a:lstStyle/>
                    <a:p>
                      <a:r>
                        <a:rPr lang="en-GB" sz="2000" b="1" dirty="0">
                          <a:solidFill>
                            <a:srgbClr val="002060"/>
                          </a:solidFill>
                          <a:latin typeface="Century Gothic" panose="020B0502020202020204" pitchFamily="34" charset="0"/>
                        </a:rPr>
                        <a:t>to go, going</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you go</a:t>
                      </a:r>
                    </a:p>
                  </a:txBody>
                  <a:tcPr/>
                </a:tc>
                <a:tc>
                  <a:txBody>
                    <a:bodyPr/>
                    <a:lstStyle/>
                    <a:p>
                      <a:r>
                        <a:rPr lang="en-GB" sz="2000" b="1" dirty="0">
                          <a:solidFill>
                            <a:srgbClr val="002060"/>
                          </a:solidFill>
                          <a:latin typeface="Century Gothic" panose="020B0502020202020204" pitchFamily="34" charset="0"/>
                        </a:rPr>
                        <a:t>(the) market</a:t>
                      </a:r>
                    </a:p>
                  </a:txBody>
                  <a:tcPr/>
                </a:tc>
                <a:tc>
                  <a:txBody>
                    <a:bodyPr/>
                    <a:lstStyle/>
                    <a:p>
                      <a:r>
                        <a:rPr lang="en-GB" sz="2000" b="1" dirty="0">
                          <a:solidFill>
                            <a:srgbClr val="002060"/>
                          </a:solidFill>
                          <a:latin typeface="Century Gothic" panose="020B0502020202020204" pitchFamily="34" charset="0"/>
                        </a:rPr>
                        <a:t>(the) coast</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703323" y="-316960"/>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1081119" y="3462310"/>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704" y="1384988"/>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1092945" y="5112547"/>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438696" y="71098"/>
            <a:ext cx="85138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983080" y="594774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869136" y="440897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913063" y="284187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248765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66" name="TextBox 65">
            <a:extLst>
              <a:ext uri="{FF2B5EF4-FFF2-40B4-BE49-F238E27FC236}">
                <a16:creationId xmlns:a16="http://schemas.microsoft.com/office/drawing/2014/main" id="{439DD681-AF4E-429E-A792-8E0DAC65FA41}"/>
              </a:ext>
            </a:extLst>
          </p:cNvPr>
          <p:cNvSpPr txBox="1"/>
          <p:nvPr/>
        </p:nvSpPr>
        <p:spPr>
          <a:xfrm>
            <a:off x="6078811" y="3102792"/>
            <a:ext cx="5333508"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E</a:t>
            </a:r>
            <a:r>
              <a:rPr lang="en-GB" sz="2800" b="1" dirty="0" err="1">
                <a:solidFill>
                  <a:srgbClr val="FF0066"/>
                </a:solidFill>
                <a:latin typeface="Century Gothic" panose="020B0502020202020204" pitchFamily="34" charset="0"/>
              </a:rPr>
              <a:t>rr</a:t>
            </a:r>
            <a:r>
              <a:rPr lang="en-GB" sz="2800" dirty="0" err="1">
                <a:solidFill>
                  <a:srgbClr val="002060"/>
                </a:solidFill>
                <a:latin typeface="Century Gothic" panose="020B0502020202020204" pitchFamily="34" charset="0"/>
              </a:rPr>
              <a:t>e</a:t>
            </a:r>
            <a:r>
              <a:rPr lang="en-GB" sz="2800" dirty="0">
                <a:solidFill>
                  <a:srgbClr val="002060"/>
                </a:solidFill>
                <a:latin typeface="Century Gothic" panose="020B0502020202020204" pitchFamily="34" charset="0"/>
              </a:rPr>
              <a:t> con </a:t>
            </a:r>
            <a:r>
              <a:rPr lang="en-GB" sz="2800" dirty="0" err="1">
                <a:solidFill>
                  <a:srgbClr val="002060"/>
                </a:solidFill>
                <a:latin typeface="Century Gothic" panose="020B0502020202020204" pitchFamily="34" charset="0"/>
              </a:rPr>
              <a:t>e</a:t>
            </a:r>
            <a:r>
              <a:rPr lang="en-GB" sz="2800" b="1" dirty="0" err="1">
                <a:solidFill>
                  <a:srgbClr val="FF0066"/>
                </a:solidFill>
                <a:latin typeface="Century Gothic" panose="020B0502020202020204" pitchFamily="34" charset="0"/>
              </a:rPr>
              <a:t>rr</a:t>
            </a:r>
            <a:r>
              <a:rPr lang="en-GB" sz="2800" dirty="0" err="1">
                <a:solidFill>
                  <a:srgbClr val="002060"/>
                </a:solidFill>
                <a:latin typeface="Century Gothic" panose="020B0502020202020204" pitchFamily="34" charset="0"/>
              </a:rPr>
              <a:t>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guita</a:t>
            </a:r>
            <a:r>
              <a:rPr lang="en-GB" sz="2800" b="1" dirty="0" err="1">
                <a:solidFill>
                  <a:srgbClr val="FF0066"/>
                </a:solidFill>
                <a:latin typeface="Century Gothic" panose="020B0502020202020204" pitchFamily="34" charset="0"/>
              </a:rPr>
              <a:t>rr</a:t>
            </a:r>
            <a:r>
              <a:rPr lang="en-GB" sz="2800" dirty="0" err="1">
                <a:solidFill>
                  <a:srgbClr val="002060"/>
                </a:solidFill>
                <a:latin typeface="Century Gothic" panose="020B0502020202020204" pitchFamily="34" charset="0"/>
              </a:rPr>
              <a:t>a</a:t>
            </a:r>
            <a:endParaRPr lang="en-GB" sz="2800" dirty="0">
              <a:solidFill>
                <a:srgbClr val="002060"/>
              </a:solidFill>
              <a:latin typeface="Century Gothic" panose="020B0502020202020204" pitchFamily="34" charset="0"/>
            </a:endParaRPr>
          </a:p>
        </p:txBody>
      </p:sp>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33" name="Google Shape;157;p2">
            <a:extLst>
              <a:ext uri="{FF2B5EF4-FFF2-40B4-BE49-F238E27FC236}">
                <a16:creationId xmlns:a16="http://schemas.microsoft.com/office/drawing/2014/main" id="{CB317A08-5776-4B35-8199-75C74BC7BCEF}"/>
              </a:ext>
            </a:extLst>
          </p:cNvPr>
          <p:cNvSpPr txBox="1"/>
          <p:nvPr/>
        </p:nvSpPr>
        <p:spPr>
          <a:xfrm>
            <a:off x="6117370" y="1844601"/>
            <a:ext cx="396224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400" b="1" kern="0" dirty="0">
                <a:solidFill>
                  <a:srgbClr val="002060"/>
                </a:solidFill>
                <a:latin typeface="Century Gothic"/>
                <a:ea typeface="Century Gothic"/>
                <a:cs typeface="Century Gothic"/>
                <a:sym typeface="Century Gothic"/>
              </a:rPr>
              <a:t>B</a:t>
            </a:r>
            <a:r>
              <a:rPr kumimoji="0" lang="es-AR"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s-AR"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¡Practica el poema!</a:t>
            </a:r>
          </a:p>
        </p:txBody>
      </p:sp>
      <p:sp>
        <p:nvSpPr>
          <p:cNvPr id="41" name="Google Shape;157;p2">
            <a:extLst>
              <a:ext uri="{FF2B5EF4-FFF2-40B4-BE49-F238E27FC236}">
                <a16:creationId xmlns:a16="http://schemas.microsoft.com/office/drawing/2014/main" id="{CA9347D5-8E67-4800-8388-5A45F0B385EC}"/>
              </a:ext>
            </a:extLst>
          </p:cNvPr>
          <p:cNvSpPr txBox="1"/>
          <p:nvPr/>
        </p:nvSpPr>
        <p:spPr>
          <a:xfrm>
            <a:off x="234426" y="775841"/>
            <a:ext cx="616226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 </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Escucha. ¿Qué sonido</a:t>
            </a:r>
            <a:r>
              <a:rPr kumimoji="0" lang="es-AR" sz="28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es?</a:t>
            </a:r>
            <a:endPar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13" name="Google Shape;153;p2">
            <a:hlinkClick r:id="" action="ppaction://noaction">
              <a:snd r:embed="rId10" name="e.wav"/>
            </a:hlinkClick>
            <a:extLst>
              <a:ext uri="{FF2B5EF4-FFF2-40B4-BE49-F238E27FC236}">
                <a16:creationId xmlns:a16="http://schemas.microsoft.com/office/drawing/2014/main" id="{7CEDC309-88F9-40E1-A696-E66BC502B60F}"/>
              </a:ext>
            </a:extLst>
          </p:cNvPr>
          <p:cNvSpPr txBox="1"/>
          <p:nvPr/>
        </p:nvSpPr>
        <p:spPr>
          <a:xfrm>
            <a:off x="9451662" y="8483"/>
            <a:ext cx="1676771"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[r]</a:t>
            </a:r>
            <a:r>
              <a:rPr kumimoji="0" lang="en-GB" sz="4000" b="1" i="0"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r>
              <a:rPr kumimoji="0" lang="en-GB" sz="4000" b="1"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rr</a:t>
            </a:r>
            <a:r>
              <a:rPr kumimoji="0" lang="en-GB" sz="4000" b="1" i="0" u="none" strike="noStrike" kern="0" cap="none" spc="0" normalizeH="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aphicFrame>
        <p:nvGraphicFramePr>
          <p:cNvPr id="3" name="Table 2">
            <a:extLst>
              <a:ext uri="{FF2B5EF4-FFF2-40B4-BE49-F238E27FC236}">
                <a16:creationId xmlns:a16="http://schemas.microsoft.com/office/drawing/2014/main" id="{D6CEAF4F-0510-49DD-8A36-930AF3FAB5D9}"/>
              </a:ext>
            </a:extLst>
          </p:cNvPr>
          <p:cNvGraphicFramePr>
            <a:graphicFrameLocks noGrp="1"/>
          </p:cNvGraphicFramePr>
          <p:nvPr>
            <p:extLst>
              <p:ext uri="{D42A27DB-BD31-4B8C-83A1-F6EECF244321}">
                <p14:modId xmlns:p14="http://schemas.microsoft.com/office/powerpoint/2010/main" val="3840038209"/>
              </p:ext>
            </p:extLst>
          </p:nvPr>
        </p:nvGraphicFramePr>
        <p:xfrm>
          <a:off x="281777" y="1925905"/>
          <a:ext cx="5178914" cy="4336371"/>
        </p:xfrm>
        <a:graphic>
          <a:graphicData uri="http://schemas.openxmlformats.org/drawingml/2006/table">
            <a:tbl>
              <a:tblPr>
                <a:noFill/>
              </a:tblPr>
              <a:tblGrid>
                <a:gridCol w="728087">
                  <a:extLst>
                    <a:ext uri="{9D8B030D-6E8A-4147-A177-3AD203B41FA5}">
                      <a16:colId xmlns:a16="http://schemas.microsoft.com/office/drawing/2014/main" val="3645971738"/>
                    </a:ext>
                  </a:extLst>
                </a:gridCol>
                <a:gridCol w="602574">
                  <a:extLst>
                    <a:ext uri="{9D8B030D-6E8A-4147-A177-3AD203B41FA5}">
                      <a16:colId xmlns:a16="http://schemas.microsoft.com/office/drawing/2014/main" val="3922332982"/>
                    </a:ext>
                  </a:extLst>
                </a:gridCol>
                <a:gridCol w="717630">
                  <a:extLst>
                    <a:ext uri="{9D8B030D-6E8A-4147-A177-3AD203B41FA5}">
                      <a16:colId xmlns:a16="http://schemas.microsoft.com/office/drawing/2014/main" val="2225173555"/>
                    </a:ext>
                  </a:extLst>
                </a:gridCol>
                <a:gridCol w="3130623">
                  <a:extLst>
                    <a:ext uri="{9D8B030D-6E8A-4147-A177-3AD203B41FA5}">
                      <a16:colId xmlns:a16="http://schemas.microsoft.com/office/drawing/2014/main" val="1410839627"/>
                    </a:ext>
                  </a:extLst>
                </a:gridCol>
              </a:tblGrid>
              <a:tr h="559899">
                <a:tc>
                  <a:txBody>
                    <a:bodyPr/>
                    <a:lstStyle/>
                    <a:p>
                      <a:pPr marL="0" lvl="0" indent="0" algn="ctr" rtl="0">
                        <a:spcBef>
                          <a:spcPts val="0"/>
                        </a:spcBef>
                        <a:spcAft>
                          <a:spcPts val="0"/>
                        </a:spcAft>
                        <a:buNone/>
                      </a:pPr>
                      <a:endParaRPr sz="2700" b="1" dirty="0">
                        <a:solidFill>
                          <a:schemeClr val="accent5"/>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700" b="1" dirty="0">
                          <a:solidFill>
                            <a:srgbClr val="002060"/>
                          </a:solidFill>
                          <a:latin typeface="Century Gothic" panose="020B0502020202020204" pitchFamily="34" charset="0"/>
                          <a:ea typeface="Montserrat"/>
                          <a:cs typeface="Montserrat"/>
                          <a:sym typeface="Montserrat"/>
                        </a:rPr>
                        <a:t>r</a:t>
                      </a: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700" b="1" dirty="0" err="1">
                          <a:solidFill>
                            <a:srgbClr val="002060"/>
                          </a:solidFill>
                          <a:latin typeface="Century Gothic" panose="020B0502020202020204" pitchFamily="34" charset="0"/>
                          <a:ea typeface="Montserrat"/>
                          <a:cs typeface="Montserrat"/>
                          <a:sym typeface="Montserrat"/>
                        </a:rPr>
                        <a:t>rr</a:t>
                      </a: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dirty="0">
                          <a:solidFill>
                            <a:srgbClr val="002060"/>
                          </a:solidFill>
                          <a:latin typeface="Century Gothic" panose="020B0502020202020204" pitchFamily="34" charset="0"/>
                        </a:rPr>
                        <a:t> </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 </a:t>
                      </a:r>
                      <a:endParaRPr lang="en-GB"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   </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   </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   </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10406523"/>
                  </a:ext>
                </a:extLst>
              </a:tr>
            </a:tbl>
          </a:graphicData>
        </a:graphic>
      </p:graphicFrame>
      <p:pic>
        <p:nvPicPr>
          <p:cNvPr id="46" name="Google Shape;156;p20">
            <a:extLst>
              <a:ext uri="{FF2B5EF4-FFF2-40B4-BE49-F238E27FC236}">
                <a16:creationId xmlns:a16="http://schemas.microsoft.com/office/drawing/2014/main" id="{9C2D4B95-7C25-4F1D-9B0C-911833C0A1DB}"/>
              </a:ext>
            </a:extLst>
          </p:cNvPr>
          <p:cNvPicPr preferRelativeResize="0"/>
          <p:nvPr/>
        </p:nvPicPr>
        <p:blipFill>
          <a:blip r:embed="rId11">
            <a:alphaModFix/>
          </a:blip>
          <a:stretch>
            <a:fillRect/>
          </a:stretch>
        </p:blipFill>
        <p:spPr>
          <a:xfrm>
            <a:off x="1088895" y="2595522"/>
            <a:ext cx="405379" cy="425400"/>
          </a:xfrm>
          <a:prstGeom prst="rect">
            <a:avLst/>
          </a:prstGeom>
          <a:noFill/>
          <a:ln>
            <a:noFill/>
          </a:ln>
        </p:spPr>
      </p:pic>
      <p:sp>
        <p:nvSpPr>
          <p:cNvPr id="47" name="Rectangle 46">
            <a:hlinkClick r:id="" action="ppaction://noaction">
              <a:snd r:embed="rId12" name="2.E.wav"/>
            </a:hlinkClick>
            <a:extLst>
              <a:ext uri="{FF2B5EF4-FFF2-40B4-BE49-F238E27FC236}">
                <a16:creationId xmlns:a16="http://schemas.microsoft.com/office/drawing/2014/main" id="{634BE205-2734-417F-B35E-A6BEC6402D64}"/>
              </a:ext>
            </a:extLst>
          </p:cNvPr>
          <p:cNvSpPr/>
          <p:nvPr/>
        </p:nvSpPr>
        <p:spPr>
          <a:xfrm>
            <a:off x="414187" y="2563221"/>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E</a:t>
            </a:r>
          </a:p>
        </p:txBody>
      </p:sp>
      <p:pic>
        <p:nvPicPr>
          <p:cNvPr id="56" name="Google Shape;156;p20">
            <a:extLst>
              <a:ext uri="{FF2B5EF4-FFF2-40B4-BE49-F238E27FC236}">
                <a16:creationId xmlns:a16="http://schemas.microsoft.com/office/drawing/2014/main" id="{EB96A315-E98B-4D96-B05A-13C6D97ACE44}"/>
              </a:ext>
            </a:extLst>
          </p:cNvPr>
          <p:cNvPicPr preferRelativeResize="0"/>
          <p:nvPr/>
        </p:nvPicPr>
        <p:blipFill>
          <a:blip r:embed="rId11">
            <a:alphaModFix/>
          </a:blip>
          <a:stretch>
            <a:fillRect/>
          </a:stretch>
        </p:blipFill>
        <p:spPr>
          <a:xfrm>
            <a:off x="1856992" y="3184068"/>
            <a:ext cx="405379" cy="425400"/>
          </a:xfrm>
          <a:prstGeom prst="rect">
            <a:avLst/>
          </a:prstGeom>
          <a:noFill/>
          <a:ln>
            <a:noFill/>
          </a:ln>
        </p:spPr>
      </p:pic>
      <p:pic>
        <p:nvPicPr>
          <p:cNvPr id="57" name="Google Shape;156;p20">
            <a:extLst>
              <a:ext uri="{FF2B5EF4-FFF2-40B4-BE49-F238E27FC236}">
                <a16:creationId xmlns:a16="http://schemas.microsoft.com/office/drawing/2014/main" id="{6D1CEC47-84D1-4383-9D96-585EFA9714A6}"/>
              </a:ext>
            </a:extLst>
          </p:cNvPr>
          <p:cNvPicPr preferRelativeResize="0"/>
          <p:nvPr/>
        </p:nvPicPr>
        <p:blipFill>
          <a:blip r:embed="rId11">
            <a:alphaModFix/>
          </a:blip>
          <a:stretch>
            <a:fillRect/>
          </a:stretch>
        </p:blipFill>
        <p:spPr>
          <a:xfrm>
            <a:off x="1137773" y="3826972"/>
            <a:ext cx="405379" cy="425400"/>
          </a:xfrm>
          <a:prstGeom prst="rect">
            <a:avLst/>
          </a:prstGeom>
          <a:noFill/>
          <a:ln>
            <a:noFill/>
          </a:ln>
        </p:spPr>
      </p:pic>
      <p:pic>
        <p:nvPicPr>
          <p:cNvPr id="58" name="Google Shape;156;p20">
            <a:extLst>
              <a:ext uri="{FF2B5EF4-FFF2-40B4-BE49-F238E27FC236}">
                <a16:creationId xmlns:a16="http://schemas.microsoft.com/office/drawing/2014/main" id="{7EBBDA3E-CAD1-4093-A7F8-BA00AC6B4933}"/>
              </a:ext>
            </a:extLst>
          </p:cNvPr>
          <p:cNvPicPr preferRelativeResize="0"/>
          <p:nvPr/>
        </p:nvPicPr>
        <p:blipFill>
          <a:blip r:embed="rId11">
            <a:alphaModFix/>
          </a:blip>
          <a:stretch>
            <a:fillRect/>
          </a:stretch>
        </p:blipFill>
        <p:spPr>
          <a:xfrm>
            <a:off x="1856992" y="4452096"/>
            <a:ext cx="405379" cy="425400"/>
          </a:xfrm>
          <a:prstGeom prst="rect">
            <a:avLst/>
          </a:prstGeom>
          <a:noFill/>
          <a:ln>
            <a:noFill/>
          </a:ln>
        </p:spPr>
      </p:pic>
      <p:pic>
        <p:nvPicPr>
          <p:cNvPr id="59" name="Google Shape;156;p20">
            <a:extLst>
              <a:ext uri="{FF2B5EF4-FFF2-40B4-BE49-F238E27FC236}">
                <a16:creationId xmlns:a16="http://schemas.microsoft.com/office/drawing/2014/main" id="{336BBF76-69FA-4E6F-A29E-0386D8702580}"/>
              </a:ext>
            </a:extLst>
          </p:cNvPr>
          <p:cNvPicPr preferRelativeResize="0"/>
          <p:nvPr/>
        </p:nvPicPr>
        <p:blipFill>
          <a:blip r:embed="rId11">
            <a:alphaModFix/>
          </a:blip>
          <a:stretch>
            <a:fillRect/>
          </a:stretch>
        </p:blipFill>
        <p:spPr>
          <a:xfrm>
            <a:off x="1829290" y="5076003"/>
            <a:ext cx="405379" cy="425400"/>
          </a:xfrm>
          <a:prstGeom prst="rect">
            <a:avLst/>
          </a:prstGeom>
          <a:noFill/>
          <a:ln>
            <a:noFill/>
          </a:ln>
        </p:spPr>
      </p:pic>
      <p:sp>
        <p:nvSpPr>
          <p:cNvPr id="4" name="TextBox 3">
            <a:extLst>
              <a:ext uri="{FF2B5EF4-FFF2-40B4-BE49-F238E27FC236}">
                <a16:creationId xmlns:a16="http://schemas.microsoft.com/office/drawing/2014/main" id="{E0019C94-22F9-451D-A2AB-C1D9872A7EDC}"/>
              </a:ext>
            </a:extLst>
          </p:cNvPr>
          <p:cNvSpPr txBox="1"/>
          <p:nvPr/>
        </p:nvSpPr>
        <p:spPr>
          <a:xfrm>
            <a:off x="6117370" y="4837113"/>
            <a:ext cx="4413096"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E</a:t>
            </a:r>
            <a:r>
              <a:rPr lang="en-GB" sz="2800" b="1" dirty="0" err="1">
                <a:solidFill>
                  <a:srgbClr val="FF0066"/>
                </a:solidFill>
                <a:latin typeface="Century Gothic" panose="020B0502020202020204" pitchFamily="34" charset="0"/>
              </a:rPr>
              <a:t>rr</a:t>
            </a:r>
            <a:r>
              <a:rPr lang="en-GB" sz="2800" dirty="0" err="1">
                <a:solidFill>
                  <a:srgbClr val="002060"/>
                </a:solidFill>
                <a:latin typeface="Century Gothic" panose="020B0502020202020204" pitchFamily="34" charset="0"/>
              </a:rPr>
              <a:t>e</a:t>
            </a:r>
            <a:r>
              <a:rPr lang="en-GB" sz="2800" dirty="0">
                <a:solidFill>
                  <a:srgbClr val="002060"/>
                </a:solidFill>
                <a:latin typeface="Century Gothic" panose="020B0502020202020204" pitchFamily="34" charset="0"/>
              </a:rPr>
              <a:t> y </a:t>
            </a:r>
            <a:r>
              <a:rPr lang="en-GB" sz="2800" dirty="0" err="1">
                <a:solidFill>
                  <a:srgbClr val="002060"/>
                </a:solidFill>
                <a:latin typeface="Century Gothic" panose="020B0502020202020204" pitchFamily="34" charset="0"/>
              </a:rPr>
              <a:t>e</a:t>
            </a:r>
            <a:r>
              <a:rPr lang="en-GB" sz="2800" b="1" dirty="0" err="1">
                <a:solidFill>
                  <a:srgbClr val="FF0066"/>
                </a:solidFill>
                <a:latin typeface="Century Gothic" panose="020B0502020202020204" pitchFamily="34" charset="0"/>
              </a:rPr>
              <a:t>rr</a:t>
            </a:r>
            <a:r>
              <a:rPr lang="en-GB" sz="2800" dirty="0" err="1">
                <a:solidFill>
                  <a:srgbClr val="002060"/>
                </a:solidFill>
                <a:latin typeface="Century Gothic" panose="020B0502020202020204" pitchFamily="34" charset="0"/>
              </a:rPr>
              <a:t>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tiene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pe</a:t>
            </a:r>
            <a:r>
              <a:rPr lang="en-GB" sz="2800" b="1" dirty="0" err="1">
                <a:solidFill>
                  <a:srgbClr val="FF0066"/>
                </a:solidFill>
                <a:latin typeface="Century Gothic" panose="020B0502020202020204" pitchFamily="34" charset="0"/>
              </a:rPr>
              <a:t>rr</a:t>
            </a:r>
            <a:r>
              <a:rPr lang="en-GB" sz="2800" dirty="0" err="1">
                <a:solidFill>
                  <a:srgbClr val="002060"/>
                </a:solidFill>
                <a:latin typeface="Century Gothic" panose="020B0502020202020204" pitchFamily="34" charset="0"/>
              </a:rPr>
              <a:t>o</a:t>
            </a:r>
            <a:r>
              <a:rPr lang="en-GB" sz="2800" dirty="0">
                <a:solidFill>
                  <a:srgbClr val="002060"/>
                </a:solidFill>
                <a:latin typeface="Century Gothic" panose="020B0502020202020204" pitchFamily="34" charset="0"/>
              </a:rPr>
              <a:t>.</a:t>
            </a:r>
          </a:p>
        </p:txBody>
      </p:sp>
      <p:sp>
        <p:nvSpPr>
          <p:cNvPr id="74" name="TextBox 73">
            <a:extLst>
              <a:ext uri="{FF2B5EF4-FFF2-40B4-BE49-F238E27FC236}">
                <a16:creationId xmlns:a16="http://schemas.microsoft.com/office/drawing/2014/main" id="{3DD0096F-373A-4A23-BD61-74A52D6D7E1B}"/>
              </a:ext>
            </a:extLst>
          </p:cNvPr>
          <p:cNvSpPr txBox="1"/>
          <p:nvPr/>
        </p:nvSpPr>
        <p:spPr>
          <a:xfrm>
            <a:off x="2390277" y="2497702"/>
            <a:ext cx="2346272" cy="523220"/>
          </a:xfrm>
          <a:prstGeom prst="rect">
            <a:avLst/>
          </a:prstGeom>
          <a:solidFill>
            <a:schemeClr val="bg1"/>
          </a:solidFill>
        </p:spPr>
        <p:txBody>
          <a:bodyPr wrap="square">
            <a:spAutoFit/>
          </a:bodyPr>
          <a:lstStyle/>
          <a:p>
            <a:r>
              <a:rPr lang="en-GB" sz="2800" dirty="0">
                <a:solidFill>
                  <a:srgbClr val="002060"/>
                </a:solidFill>
                <a:latin typeface="Century Gothic" panose="020B0502020202020204" pitchFamily="34" charset="0"/>
              </a:rPr>
              <a:t>se</a:t>
            </a:r>
            <a:r>
              <a:rPr lang="en-GB" sz="2800" b="1" dirty="0">
                <a:solidFill>
                  <a:srgbClr val="92D050"/>
                </a:solidFill>
                <a:latin typeface="Century Gothic" panose="020B0502020202020204" pitchFamily="34" charset="0"/>
              </a:rPr>
              <a:t>r</a:t>
            </a:r>
            <a:r>
              <a:rPr lang="en-GB" sz="2800" dirty="0">
                <a:solidFill>
                  <a:srgbClr val="002060"/>
                </a:solidFill>
                <a:latin typeface="Century Gothic" panose="020B0502020202020204" pitchFamily="34" charset="0"/>
              </a:rPr>
              <a:t>io</a:t>
            </a:r>
          </a:p>
        </p:txBody>
      </p:sp>
      <p:pic>
        <p:nvPicPr>
          <p:cNvPr id="1028" name="Picture 4" descr="Face, Smile, Tongue, Yummy, Delicious, Tasty, Happy">
            <a:extLst>
              <a:ext uri="{FF2B5EF4-FFF2-40B4-BE49-F238E27FC236}">
                <a16:creationId xmlns:a16="http://schemas.microsoft.com/office/drawing/2014/main" id="{7862ACEE-DB65-4535-B601-80021D4FE6A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286730" y="1737850"/>
            <a:ext cx="880308" cy="804343"/>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hlinkClick r:id="" action="ppaction://noaction">
              <a:snd r:embed="rId14" name="2.1.wav"/>
            </a:hlinkClick>
            <a:extLst>
              <a:ext uri="{FF2B5EF4-FFF2-40B4-BE49-F238E27FC236}">
                <a16:creationId xmlns:a16="http://schemas.microsoft.com/office/drawing/2014/main" id="{9117A198-11E8-4035-9FB3-2C85D882AFEF}"/>
              </a:ext>
            </a:extLst>
          </p:cNvPr>
          <p:cNvSpPr/>
          <p:nvPr/>
        </p:nvSpPr>
        <p:spPr>
          <a:xfrm>
            <a:off x="414187" y="3184068"/>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30" name="Rectangle 29">
            <a:hlinkClick r:id="" action="ppaction://noaction">
              <a:snd r:embed="rId15" name="2.3.wav"/>
            </a:hlinkClick>
            <a:extLst>
              <a:ext uri="{FF2B5EF4-FFF2-40B4-BE49-F238E27FC236}">
                <a16:creationId xmlns:a16="http://schemas.microsoft.com/office/drawing/2014/main" id="{596CAB4B-4E92-4999-962A-9EC119A5CB0E}"/>
              </a:ext>
            </a:extLst>
          </p:cNvPr>
          <p:cNvSpPr/>
          <p:nvPr/>
        </p:nvSpPr>
        <p:spPr>
          <a:xfrm>
            <a:off x="401943" y="3819907"/>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31" name="Rectangle 30">
            <a:hlinkClick r:id="" action="ppaction://noaction">
              <a:snd r:embed="rId15" name="2.3.wav"/>
            </a:hlinkClick>
            <a:extLst>
              <a:ext uri="{FF2B5EF4-FFF2-40B4-BE49-F238E27FC236}">
                <a16:creationId xmlns:a16="http://schemas.microsoft.com/office/drawing/2014/main" id="{4FC3A459-868E-4987-85E2-0C9C86B6C2A0}"/>
              </a:ext>
            </a:extLst>
          </p:cNvPr>
          <p:cNvSpPr/>
          <p:nvPr/>
        </p:nvSpPr>
        <p:spPr>
          <a:xfrm>
            <a:off x="401943" y="4455327"/>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32" name="Rectangle 31">
            <a:hlinkClick r:id="" action="ppaction://noaction">
              <a:snd r:embed="rId16" name="2.4.wav"/>
            </a:hlinkClick>
            <a:extLst>
              <a:ext uri="{FF2B5EF4-FFF2-40B4-BE49-F238E27FC236}">
                <a16:creationId xmlns:a16="http://schemas.microsoft.com/office/drawing/2014/main" id="{8DB5C078-3E0E-4B4A-8B28-08068485BDF3}"/>
              </a:ext>
            </a:extLst>
          </p:cNvPr>
          <p:cNvSpPr/>
          <p:nvPr/>
        </p:nvSpPr>
        <p:spPr>
          <a:xfrm>
            <a:off x="414187" y="5081115"/>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4</a:t>
            </a:r>
          </a:p>
        </p:txBody>
      </p:sp>
      <p:sp>
        <p:nvSpPr>
          <p:cNvPr id="67" name="TextBox 66">
            <a:extLst>
              <a:ext uri="{FF2B5EF4-FFF2-40B4-BE49-F238E27FC236}">
                <a16:creationId xmlns:a16="http://schemas.microsoft.com/office/drawing/2014/main" id="{550411D2-69CE-42C4-9A6D-C20B61DDCB63}"/>
              </a:ext>
            </a:extLst>
          </p:cNvPr>
          <p:cNvSpPr txBox="1"/>
          <p:nvPr/>
        </p:nvSpPr>
        <p:spPr>
          <a:xfrm>
            <a:off x="6872695" y="5707684"/>
            <a:ext cx="4633687"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y </a:t>
            </a:r>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bu</a:t>
            </a:r>
            <a:r>
              <a:rPr lang="en-GB" sz="2800" b="1" dirty="0">
                <a:solidFill>
                  <a:srgbClr val="FF0066"/>
                </a:solidFill>
                <a:latin typeface="Century Gothic" panose="020B0502020202020204" pitchFamily="34" charset="0"/>
              </a:rPr>
              <a:t>rr</a:t>
            </a:r>
            <a:r>
              <a:rPr lang="en-GB" sz="2800" dirty="0">
                <a:solidFill>
                  <a:srgbClr val="002060"/>
                </a:solidFill>
                <a:latin typeface="Century Gothic" panose="020B0502020202020204" pitchFamily="34" charset="0"/>
              </a:rPr>
              <a:t>o </a:t>
            </a:r>
            <a:r>
              <a:rPr lang="en-GB" sz="2800" dirty="0" err="1">
                <a:solidFill>
                  <a:srgbClr val="002060"/>
                </a:solidFill>
                <a:latin typeface="Century Gothic" panose="020B0502020202020204" pitchFamily="34" charset="0"/>
              </a:rPr>
              <a:t>ma</a:t>
            </a:r>
            <a:r>
              <a:rPr lang="en-GB" sz="2800" b="1" dirty="0" err="1">
                <a:solidFill>
                  <a:srgbClr val="FF0066"/>
                </a:solidFill>
                <a:latin typeface="Century Gothic" panose="020B0502020202020204" pitchFamily="34" charset="0"/>
              </a:rPr>
              <a:t>rr</a:t>
            </a:r>
            <a:r>
              <a:rPr lang="en-GB" sz="2800" dirty="0" err="1">
                <a:solidFill>
                  <a:srgbClr val="002060"/>
                </a:solidFill>
                <a:latin typeface="Century Gothic" panose="020B0502020202020204" pitchFamily="34" charset="0"/>
              </a:rPr>
              <a:t>ón</a:t>
            </a:r>
            <a:r>
              <a:rPr lang="en-GB" sz="2800" dirty="0">
                <a:solidFill>
                  <a:srgbClr val="002060"/>
                </a:solidFill>
                <a:latin typeface="Century Gothic" panose="020B0502020202020204" pitchFamily="34" charset="0"/>
              </a:rPr>
              <a:t>.</a:t>
            </a:r>
          </a:p>
        </p:txBody>
      </p:sp>
      <p:sp>
        <p:nvSpPr>
          <p:cNvPr id="76" name="TextBox 75">
            <a:extLst>
              <a:ext uri="{FF2B5EF4-FFF2-40B4-BE49-F238E27FC236}">
                <a16:creationId xmlns:a16="http://schemas.microsoft.com/office/drawing/2014/main" id="{8357CA26-6E5E-4FAD-A9E4-4275B78A748B}"/>
              </a:ext>
            </a:extLst>
          </p:cNvPr>
          <p:cNvSpPr txBox="1"/>
          <p:nvPr/>
        </p:nvSpPr>
        <p:spPr>
          <a:xfrm>
            <a:off x="261336" y="1382465"/>
            <a:ext cx="1327608"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Marca</a:t>
            </a:r>
            <a:endParaRPr lang="en-GB" sz="2800" dirty="0">
              <a:solidFill>
                <a:srgbClr val="002060"/>
              </a:solidFill>
              <a:latin typeface="Century Gothic" panose="020B0502020202020204" pitchFamily="34" charset="0"/>
            </a:endParaRPr>
          </a:p>
        </p:txBody>
      </p:sp>
      <p:pic>
        <p:nvPicPr>
          <p:cNvPr id="77" name="Picture 2" descr="Check Mark, Checkbox, Check, Tick, Yes">
            <a:extLst>
              <a:ext uri="{FF2B5EF4-FFF2-40B4-BE49-F238E27FC236}">
                <a16:creationId xmlns:a16="http://schemas.microsoft.com/office/drawing/2014/main" id="{965FA0BC-FCE8-4799-AFA9-E32320E1AFD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42455" y="1378079"/>
            <a:ext cx="492214" cy="451010"/>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92C46C8C-D74F-41BB-88BA-594DEB4EF1A1}"/>
              </a:ext>
            </a:extLst>
          </p:cNvPr>
          <p:cNvSpPr txBox="1"/>
          <p:nvPr/>
        </p:nvSpPr>
        <p:spPr>
          <a:xfrm>
            <a:off x="6929811" y="3973363"/>
            <a:ext cx="4413096"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E</a:t>
            </a:r>
            <a:r>
              <a:rPr lang="en-GB" sz="2800" b="1" dirty="0" err="1">
                <a:solidFill>
                  <a:srgbClr val="FF0066"/>
                </a:solidFill>
                <a:latin typeface="Century Gothic" panose="020B0502020202020204" pitchFamily="34" charset="0"/>
              </a:rPr>
              <a:t>rr</a:t>
            </a:r>
            <a:r>
              <a:rPr lang="en-GB" sz="2800" dirty="0" err="1">
                <a:solidFill>
                  <a:srgbClr val="002060"/>
                </a:solidFill>
                <a:latin typeface="Century Gothic" panose="020B0502020202020204" pitchFamily="34" charset="0"/>
              </a:rPr>
              <a:t>e</a:t>
            </a:r>
            <a:r>
              <a:rPr lang="en-GB" sz="2800" dirty="0">
                <a:solidFill>
                  <a:srgbClr val="002060"/>
                </a:solidFill>
                <a:latin typeface="Century Gothic" panose="020B0502020202020204" pitchFamily="34" charset="0"/>
              </a:rPr>
              <a:t> con o se</a:t>
            </a:r>
            <a:r>
              <a:rPr lang="en-GB" sz="2800" b="1" dirty="0">
                <a:solidFill>
                  <a:srgbClr val="FF0066"/>
                </a:solidFill>
                <a:latin typeface="Century Gothic" panose="020B0502020202020204" pitchFamily="34" charset="0"/>
              </a:rPr>
              <a:t>r</a:t>
            </a:r>
            <a:r>
              <a:rPr lang="en-GB" sz="2800" dirty="0">
                <a:solidFill>
                  <a:srgbClr val="002060"/>
                </a:solidFill>
                <a:latin typeface="Century Gothic" panose="020B0502020202020204" pitchFamily="34" charset="0"/>
              </a:rPr>
              <a:t>io</a:t>
            </a:r>
          </a:p>
        </p:txBody>
      </p:sp>
      <p:sp>
        <p:nvSpPr>
          <p:cNvPr id="37" name="Rectangle 36">
            <a:hlinkClick r:id="" action="ppaction://noaction">
              <a:snd r:embed="rId18" name="2.5.wav"/>
            </a:hlinkClick>
            <a:extLst>
              <a:ext uri="{FF2B5EF4-FFF2-40B4-BE49-F238E27FC236}">
                <a16:creationId xmlns:a16="http://schemas.microsoft.com/office/drawing/2014/main" id="{D1EC49A3-6569-45BD-82C6-DEE6E7E53DBD}"/>
              </a:ext>
            </a:extLst>
          </p:cNvPr>
          <p:cNvSpPr/>
          <p:nvPr/>
        </p:nvSpPr>
        <p:spPr>
          <a:xfrm>
            <a:off x="414187" y="5689918"/>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5</a:t>
            </a:r>
          </a:p>
        </p:txBody>
      </p:sp>
      <p:pic>
        <p:nvPicPr>
          <p:cNvPr id="38" name="Google Shape;156;p20">
            <a:extLst>
              <a:ext uri="{FF2B5EF4-FFF2-40B4-BE49-F238E27FC236}">
                <a16:creationId xmlns:a16="http://schemas.microsoft.com/office/drawing/2014/main" id="{E43C64CA-950D-42BD-9BBC-5D922609D90F}"/>
              </a:ext>
            </a:extLst>
          </p:cNvPr>
          <p:cNvPicPr preferRelativeResize="0"/>
          <p:nvPr/>
        </p:nvPicPr>
        <p:blipFill>
          <a:blip r:embed="rId11">
            <a:alphaModFix/>
          </a:blip>
          <a:stretch>
            <a:fillRect/>
          </a:stretch>
        </p:blipFill>
        <p:spPr>
          <a:xfrm>
            <a:off x="1057354" y="5717875"/>
            <a:ext cx="405379" cy="425400"/>
          </a:xfrm>
          <a:prstGeom prst="rect">
            <a:avLst/>
          </a:prstGeom>
          <a:noFill/>
          <a:ln>
            <a:noFill/>
          </a:ln>
        </p:spPr>
      </p:pic>
      <p:sp>
        <p:nvSpPr>
          <p:cNvPr id="49" name="TextBox 48">
            <a:extLst>
              <a:ext uri="{FF2B5EF4-FFF2-40B4-BE49-F238E27FC236}">
                <a16:creationId xmlns:a16="http://schemas.microsoft.com/office/drawing/2014/main" id="{68FF051A-E6F1-416C-9083-DC5CC51811AF}"/>
              </a:ext>
            </a:extLst>
          </p:cNvPr>
          <p:cNvSpPr txBox="1"/>
          <p:nvPr/>
        </p:nvSpPr>
        <p:spPr>
          <a:xfrm>
            <a:off x="5936687" y="3525408"/>
            <a:ext cx="3189462" cy="461665"/>
          </a:xfrm>
          <a:prstGeom prst="rect">
            <a:avLst/>
          </a:prstGeom>
          <a:noFill/>
        </p:spPr>
        <p:txBody>
          <a:bodyPr wrap="square" rtlCol="0">
            <a:spAutoFit/>
          </a:bodyPr>
          <a:lstStyle/>
          <a:p>
            <a:pPr algn="ctr"/>
            <a:r>
              <a:rPr lang="en-GB" sz="2400" i="1" dirty="0">
                <a:solidFill>
                  <a:srgbClr val="002060"/>
                </a:solidFill>
                <a:latin typeface="Century Gothic" panose="020B0502020202020204" pitchFamily="34" charset="0"/>
              </a:rPr>
              <a:t>(r with r guitar)</a:t>
            </a:r>
          </a:p>
        </p:txBody>
      </p:sp>
      <p:sp>
        <p:nvSpPr>
          <p:cNvPr id="50" name="TextBox 49">
            <a:extLst>
              <a:ext uri="{FF2B5EF4-FFF2-40B4-BE49-F238E27FC236}">
                <a16:creationId xmlns:a16="http://schemas.microsoft.com/office/drawing/2014/main" id="{16F7CCC6-AD3D-4333-B3F4-D22B3419028B}"/>
              </a:ext>
            </a:extLst>
          </p:cNvPr>
          <p:cNvSpPr txBox="1"/>
          <p:nvPr/>
        </p:nvSpPr>
        <p:spPr>
          <a:xfrm>
            <a:off x="6715337" y="4337012"/>
            <a:ext cx="4413096" cy="461665"/>
          </a:xfrm>
          <a:prstGeom prst="rect">
            <a:avLst/>
          </a:prstGeom>
          <a:noFill/>
        </p:spPr>
        <p:txBody>
          <a:bodyPr wrap="square" rtlCol="0">
            <a:spAutoFit/>
          </a:bodyPr>
          <a:lstStyle/>
          <a:p>
            <a:pPr algn="ctr"/>
            <a:r>
              <a:rPr lang="en-GB" sz="2400" i="1" dirty="0">
                <a:solidFill>
                  <a:srgbClr val="002060"/>
                </a:solidFill>
                <a:latin typeface="Century Gothic" panose="020B0502020202020204" pitchFamily="34" charset="0"/>
              </a:rPr>
              <a:t>(r with o serious.) </a:t>
            </a:r>
          </a:p>
        </p:txBody>
      </p:sp>
      <p:sp>
        <p:nvSpPr>
          <p:cNvPr id="51" name="TextBox 50">
            <a:extLst>
              <a:ext uri="{FF2B5EF4-FFF2-40B4-BE49-F238E27FC236}">
                <a16:creationId xmlns:a16="http://schemas.microsoft.com/office/drawing/2014/main" id="{0D5AAE61-E069-41F1-A6C5-702DABC65EBC}"/>
              </a:ext>
            </a:extLst>
          </p:cNvPr>
          <p:cNvSpPr txBox="1"/>
          <p:nvPr/>
        </p:nvSpPr>
        <p:spPr>
          <a:xfrm>
            <a:off x="6381312" y="5310267"/>
            <a:ext cx="2899774" cy="461665"/>
          </a:xfrm>
          <a:prstGeom prst="rect">
            <a:avLst/>
          </a:prstGeom>
          <a:noFill/>
        </p:spPr>
        <p:txBody>
          <a:bodyPr wrap="square" rtlCol="0">
            <a:spAutoFit/>
          </a:bodyPr>
          <a:lstStyle/>
          <a:p>
            <a:pPr algn="ctr"/>
            <a:r>
              <a:rPr lang="en-GB" sz="2400" i="1" dirty="0">
                <a:solidFill>
                  <a:srgbClr val="002060"/>
                </a:solidFill>
                <a:latin typeface="Century Gothic" panose="020B0502020202020204" pitchFamily="34" charset="0"/>
              </a:rPr>
              <a:t>(r and r has dog)</a:t>
            </a:r>
          </a:p>
        </p:txBody>
      </p:sp>
      <p:sp>
        <p:nvSpPr>
          <p:cNvPr id="52" name="TextBox 51">
            <a:extLst>
              <a:ext uri="{FF2B5EF4-FFF2-40B4-BE49-F238E27FC236}">
                <a16:creationId xmlns:a16="http://schemas.microsoft.com/office/drawing/2014/main" id="{17206465-0632-4677-B395-C6C711880E82}"/>
              </a:ext>
            </a:extLst>
          </p:cNvPr>
          <p:cNvSpPr txBox="1"/>
          <p:nvPr/>
        </p:nvSpPr>
        <p:spPr>
          <a:xfrm>
            <a:off x="6423061" y="6146194"/>
            <a:ext cx="5042863" cy="461665"/>
          </a:xfrm>
          <a:prstGeom prst="rect">
            <a:avLst/>
          </a:prstGeom>
          <a:noFill/>
        </p:spPr>
        <p:txBody>
          <a:bodyPr wrap="square" rtlCol="0">
            <a:spAutoFit/>
          </a:bodyPr>
          <a:lstStyle/>
          <a:p>
            <a:pPr algn="ctr"/>
            <a:r>
              <a:rPr lang="en-GB" sz="2400" i="1" dirty="0">
                <a:solidFill>
                  <a:srgbClr val="002060"/>
                </a:solidFill>
                <a:latin typeface="Century Gothic" panose="020B0502020202020204" pitchFamily="34" charset="0"/>
              </a:rPr>
              <a:t>(and the brown donkey)</a:t>
            </a:r>
          </a:p>
        </p:txBody>
      </p:sp>
      <p:sp>
        <p:nvSpPr>
          <p:cNvPr id="55" name="TextBox 54">
            <a:extLst>
              <a:ext uri="{FF2B5EF4-FFF2-40B4-BE49-F238E27FC236}">
                <a16:creationId xmlns:a16="http://schemas.microsoft.com/office/drawing/2014/main" id="{48E021FC-493F-4524-89D9-F13041E63D31}"/>
              </a:ext>
            </a:extLst>
          </p:cNvPr>
          <p:cNvSpPr txBox="1"/>
          <p:nvPr/>
        </p:nvSpPr>
        <p:spPr>
          <a:xfrm>
            <a:off x="2376262" y="3157387"/>
            <a:ext cx="2346272" cy="523220"/>
          </a:xfrm>
          <a:prstGeom prst="rect">
            <a:avLst/>
          </a:prstGeom>
          <a:solidFill>
            <a:schemeClr val="bg1"/>
          </a:solidFill>
        </p:spPr>
        <p:txBody>
          <a:bodyPr wrap="square">
            <a:spAutoFit/>
          </a:bodyPr>
          <a:lstStyle/>
          <a:p>
            <a:r>
              <a:rPr lang="en-GB" sz="2800" dirty="0">
                <a:solidFill>
                  <a:srgbClr val="002060"/>
                </a:solidFill>
                <a:latin typeface="Century Gothic" panose="020B0502020202020204" pitchFamily="34" charset="0"/>
              </a:rPr>
              <a:t>feb</a:t>
            </a:r>
            <a:r>
              <a:rPr lang="en-GB" sz="2800" b="1" dirty="0">
                <a:solidFill>
                  <a:srgbClr val="92D050"/>
                </a:solidFill>
                <a:latin typeface="Century Gothic" panose="020B0502020202020204" pitchFamily="34" charset="0"/>
              </a:rPr>
              <a:t>r</a:t>
            </a:r>
            <a:r>
              <a:rPr lang="en-GB" sz="2800" dirty="0">
                <a:solidFill>
                  <a:srgbClr val="002060"/>
                </a:solidFill>
                <a:latin typeface="Century Gothic" panose="020B0502020202020204" pitchFamily="34" charset="0"/>
              </a:rPr>
              <a:t>e</a:t>
            </a:r>
            <a:r>
              <a:rPr lang="en-GB" sz="2800" b="1" dirty="0">
                <a:solidFill>
                  <a:srgbClr val="92D050"/>
                </a:solidFill>
                <a:latin typeface="Century Gothic" panose="020B0502020202020204" pitchFamily="34" charset="0"/>
              </a:rPr>
              <a:t>r</a:t>
            </a:r>
            <a:r>
              <a:rPr lang="en-GB" sz="2800" dirty="0">
                <a:solidFill>
                  <a:srgbClr val="002060"/>
                </a:solidFill>
                <a:latin typeface="Century Gothic" panose="020B0502020202020204" pitchFamily="34" charset="0"/>
              </a:rPr>
              <a:t>o</a:t>
            </a:r>
          </a:p>
        </p:txBody>
      </p:sp>
      <p:sp>
        <p:nvSpPr>
          <p:cNvPr id="60" name="TextBox 59">
            <a:extLst>
              <a:ext uri="{FF2B5EF4-FFF2-40B4-BE49-F238E27FC236}">
                <a16:creationId xmlns:a16="http://schemas.microsoft.com/office/drawing/2014/main" id="{641215EF-4F86-405B-8CA4-1478F503276C}"/>
              </a:ext>
            </a:extLst>
          </p:cNvPr>
          <p:cNvSpPr txBox="1"/>
          <p:nvPr/>
        </p:nvSpPr>
        <p:spPr>
          <a:xfrm>
            <a:off x="2391272" y="3774500"/>
            <a:ext cx="2346272" cy="523220"/>
          </a:xfrm>
          <a:prstGeom prst="rect">
            <a:avLst/>
          </a:prstGeom>
          <a:solidFill>
            <a:schemeClr val="bg1"/>
          </a:solidFill>
        </p:spPr>
        <p:txBody>
          <a:bodyPr wrap="square">
            <a:spAutoFit/>
          </a:bodyPr>
          <a:lstStyle/>
          <a:p>
            <a:r>
              <a:rPr lang="en-GB" sz="2800" dirty="0" err="1">
                <a:solidFill>
                  <a:srgbClr val="002060"/>
                </a:solidFill>
                <a:latin typeface="Century Gothic" panose="020B0502020202020204" pitchFamily="34" charset="0"/>
              </a:rPr>
              <a:t>co</a:t>
            </a:r>
            <a:r>
              <a:rPr lang="en-GB" sz="2800" b="1" dirty="0" err="1">
                <a:solidFill>
                  <a:srgbClr val="92D050"/>
                </a:solidFill>
                <a:latin typeface="Century Gothic" panose="020B0502020202020204" pitchFamily="34" charset="0"/>
              </a:rPr>
              <a:t>rr</a:t>
            </a:r>
            <a:r>
              <a:rPr lang="en-GB" sz="2800" dirty="0" err="1">
                <a:solidFill>
                  <a:srgbClr val="002060"/>
                </a:solidFill>
                <a:latin typeface="Century Gothic" panose="020B0502020202020204" pitchFamily="34" charset="0"/>
              </a:rPr>
              <a:t>e</a:t>
            </a:r>
            <a:endParaRPr lang="en-GB" sz="2800" dirty="0">
              <a:solidFill>
                <a:srgbClr val="002060"/>
              </a:solidFill>
              <a:latin typeface="Century Gothic" panose="020B0502020202020204" pitchFamily="34" charset="0"/>
            </a:endParaRPr>
          </a:p>
        </p:txBody>
      </p:sp>
      <p:sp>
        <p:nvSpPr>
          <p:cNvPr id="61" name="TextBox 60">
            <a:extLst>
              <a:ext uri="{FF2B5EF4-FFF2-40B4-BE49-F238E27FC236}">
                <a16:creationId xmlns:a16="http://schemas.microsoft.com/office/drawing/2014/main" id="{93EFF8BA-A0A4-43B0-9714-C14F52786B11}"/>
              </a:ext>
            </a:extLst>
          </p:cNvPr>
          <p:cNvSpPr txBox="1"/>
          <p:nvPr/>
        </p:nvSpPr>
        <p:spPr>
          <a:xfrm>
            <a:off x="2402950" y="4408908"/>
            <a:ext cx="2346272" cy="523220"/>
          </a:xfrm>
          <a:prstGeom prst="rect">
            <a:avLst/>
          </a:prstGeom>
          <a:solidFill>
            <a:schemeClr val="bg1"/>
          </a:solidFill>
        </p:spPr>
        <p:txBody>
          <a:bodyPr wrap="square">
            <a:spAutoFit/>
          </a:bodyPr>
          <a:lstStyle/>
          <a:p>
            <a:r>
              <a:rPr lang="en-GB" sz="2800" dirty="0" err="1">
                <a:solidFill>
                  <a:srgbClr val="002060"/>
                </a:solidFill>
                <a:latin typeface="Century Gothic" panose="020B0502020202020204" pitchFamily="34" charset="0"/>
              </a:rPr>
              <a:t>guita</a:t>
            </a:r>
            <a:r>
              <a:rPr lang="en-GB" sz="2800" b="1" dirty="0" err="1">
                <a:solidFill>
                  <a:srgbClr val="92D050"/>
                </a:solidFill>
                <a:latin typeface="Century Gothic" panose="020B0502020202020204" pitchFamily="34" charset="0"/>
              </a:rPr>
              <a:t>rr</a:t>
            </a:r>
            <a:r>
              <a:rPr lang="en-GB" sz="2800" dirty="0" err="1">
                <a:solidFill>
                  <a:srgbClr val="002060"/>
                </a:solidFill>
                <a:latin typeface="Century Gothic" panose="020B0502020202020204" pitchFamily="34" charset="0"/>
              </a:rPr>
              <a:t>a</a:t>
            </a:r>
            <a:endParaRPr lang="en-GB" sz="2800" dirty="0">
              <a:solidFill>
                <a:srgbClr val="002060"/>
              </a:solidFill>
              <a:latin typeface="Century Gothic" panose="020B0502020202020204" pitchFamily="34" charset="0"/>
            </a:endParaRPr>
          </a:p>
        </p:txBody>
      </p:sp>
      <p:sp>
        <p:nvSpPr>
          <p:cNvPr id="62" name="TextBox 61">
            <a:extLst>
              <a:ext uri="{FF2B5EF4-FFF2-40B4-BE49-F238E27FC236}">
                <a16:creationId xmlns:a16="http://schemas.microsoft.com/office/drawing/2014/main" id="{915DDC50-9D57-4728-9788-FD6A4CA00746}"/>
              </a:ext>
            </a:extLst>
          </p:cNvPr>
          <p:cNvSpPr txBox="1"/>
          <p:nvPr/>
        </p:nvSpPr>
        <p:spPr>
          <a:xfrm>
            <a:off x="2402950" y="5043185"/>
            <a:ext cx="2346272" cy="523220"/>
          </a:xfrm>
          <a:prstGeom prst="rect">
            <a:avLst/>
          </a:prstGeom>
          <a:solidFill>
            <a:schemeClr val="bg1"/>
          </a:solidFill>
        </p:spPr>
        <p:txBody>
          <a:bodyPr wrap="square">
            <a:spAutoFit/>
          </a:bodyPr>
          <a:lstStyle/>
          <a:p>
            <a:r>
              <a:rPr lang="en-GB" sz="2800" dirty="0">
                <a:solidFill>
                  <a:srgbClr val="002060"/>
                </a:solidFill>
                <a:latin typeface="Century Gothic" panose="020B0502020202020204" pitchFamily="34" charset="0"/>
              </a:rPr>
              <a:t>te</a:t>
            </a:r>
            <a:r>
              <a:rPr lang="en-GB" sz="2800" b="1" dirty="0">
                <a:solidFill>
                  <a:srgbClr val="92D050"/>
                </a:solidFill>
                <a:latin typeface="Century Gothic" panose="020B0502020202020204" pitchFamily="34" charset="0"/>
              </a:rPr>
              <a:t>rr</a:t>
            </a:r>
            <a:r>
              <a:rPr lang="en-GB" sz="2800" dirty="0">
                <a:solidFill>
                  <a:srgbClr val="002060"/>
                </a:solidFill>
                <a:latin typeface="Century Gothic" panose="020B0502020202020204" pitchFamily="34" charset="0"/>
              </a:rPr>
              <a:t>ible</a:t>
            </a:r>
          </a:p>
        </p:txBody>
      </p:sp>
      <p:sp>
        <p:nvSpPr>
          <p:cNvPr id="63" name="TextBox 62">
            <a:extLst>
              <a:ext uri="{FF2B5EF4-FFF2-40B4-BE49-F238E27FC236}">
                <a16:creationId xmlns:a16="http://schemas.microsoft.com/office/drawing/2014/main" id="{771B220E-CA73-496A-8713-4B0CB2C14C75}"/>
              </a:ext>
            </a:extLst>
          </p:cNvPr>
          <p:cNvSpPr txBox="1"/>
          <p:nvPr/>
        </p:nvSpPr>
        <p:spPr>
          <a:xfrm>
            <a:off x="2433946" y="5690401"/>
            <a:ext cx="2346272" cy="523220"/>
          </a:xfrm>
          <a:prstGeom prst="rect">
            <a:avLst/>
          </a:prstGeom>
          <a:solidFill>
            <a:schemeClr val="bg1"/>
          </a:solidFill>
        </p:spPr>
        <p:txBody>
          <a:bodyPr wrap="square">
            <a:spAutoFit/>
          </a:bodyPr>
          <a:lstStyle/>
          <a:p>
            <a:r>
              <a:rPr lang="en-GB" sz="2800" dirty="0" err="1">
                <a:solidFill>
                  <a:srgbClr val="002060"/>
                </a:solidFill>
                <a:latin typeface="Century Gothic" panose="020B0502020202020204" pitchFamily="34" charset="0"/>
              </a:rPr>
              <a:t>dife</a:t>
            </a:r>
            <a:r>
              <a:rPr lang="en-GB" sz="2800" b="1" dirty="0" err="1">
                <a:solidFill>
                  <a:srgbClr val="92D050"/>
                </a:solidFill>
                <a:latin typeface="Century Gothic" panose="020B0502020202020204" pitchFamily="34" charset="0"/>
              </a:rPr>
              <a:t>r</a:t>
            </a:r>
            <a:r>
              <a:rPr lang="en-GB" sz="2800" dirty="0" err="1">
                <a:solidFill>
                  <a:srgbClr val="002060"/>
                </a:solidFill>
                <a:latin typeface="Century Gothic" panose="020B0502020202020204" pitchFamily="34" charset="0"/>
              </a:rPr>
              <a:t>ente</a:t>
            </a:r>
            <a:endParaRPr lang="en-GB" sz="2800" dirty="0">
              <a:solidFill>
                <a:srgbClr val="002060"/>
              </a:solidFill>
              <a:latin typeface="Century Gothic" panose="020B0502020202020204" pitchFamily="34" charset="0"/>
            </a:endParaRPr>
          </a:p>
        </p:txBody>
      </p:sp>
      <p:pic>
        <p:nvPicPr>
          <p:cNvPr id="8" name="Picture 7" descr="A picture containing text, vector graphics&#10;&#10;Description automatically generated">
            <a:extLst>
              <a:ext uri="{FF2B5EF4-FFF2-40B4-BE49-F238E27FC236}">
                <a16:creationId xmlns:a16="http://schemas.microsoft.com/office/drawing/2014/main" id="{C6CE4037-2FF8-4F3C-85BE-A7C8623A3AE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3526719" y="2519222"/>
            <a:ext cx="613638" cy="584754"/>
          </a:xfrm>
          <a:prstGeom prst="rect">
            <a:avLst/>
          </a:prstGeom>
        </p:spPr>
      </p:pic>
      <p:pic>
        <p:nvPicPr>
          <p:cNvPr id="1026" name="Picture 2" descr="Calendario, Fecha, Febrero, Enero, Amor">
            <a:extLst>
              <a:ext uri="{FF2B5EF4-FFF2-40B4-BE49-F238E27FC236}">
                <a16:creationId xmlns:a16="http://schemas.microsoft.com/office/drawing/2014/main" id="{32F6609B-2601-46D5-9A41-8EE02E5655E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120725" y="3135022"/>
            <a:ext cx="652033" cy="530362"/>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Hombre, Corriendo, Ejercicio, Correr">
            <a:extLst>
              <a:ext uri="{FF2B5EF4-FFF2-40B4-BE49-F238E27FC236}">
                <a16:creationId xmlns:a16="http://schemas.microsoft.com/office/drawing/2014/main" id="{C1E80799-4F7A-43EB-B66E-ED8E923CEB1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flipH="1">
            <a:off x="4815166" y="3832778"/>
            <a:ext cx="507857" cy="476993"/>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2AA79D06-F5A8-4B4B-B144-42E7FE4FD60A}"/>
              </a:ext>
            </a:extLst>
          </p:cNvPr>
          <p:cNvSpPr txBox="1"/>
          <p:nvPr/>
        </p:nvSpPr>
        <p:spPr>
          <a:xfrm>
            <a:off x="3659866" y="3785933"/>
            <a:ext cx="1212209"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a:t>
            </a:r>
            <a:r>
              <a:rPr lang="en-GB" sz="2800" dirty="0">
                <a:solidFill>
                  <a:srgbClr val="002060"/>
                </a:solidFill>
                <a:latin typeface="Century Gothic" panose="020B0502020202020204" pitchFamily="34" charset="0"/>
              </a:rPr>
              <a:t>s/he</a:t>
            </a:r>
            <a:r>
              <a:rPr lang="en-GB" sz="2800" b="1" dirty="0">
                <a:solidFill>
                  <a:srgbClr val="002060"/>
                </a:solidFill>
                <a:latin typeface="Century Gothic" panose="020B0502020202020204" pitchFamily="34" charset="0"/>
              </a:rPr>
              <a:t>]</a:t>
            </a:r>
          </a:p>
        </p:txBody>
      </p:sp>
      <p:pic>
        <p:nvPicPr>
          <p:cNvPr id="10" name="Picture 4">
            <a:extLst>
              <a:ext uri="{FF2B5EF4-FFF2-40B4-BE49-F238E27FC236}">
                <a16:creationId xmlns:a16="http://schemas.microsoft.com/office/drawing/2014/main" id="{2EB40397-12C2-4BA9-ABE8-C2A62626B66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rot="18495642">
            <a:off x="4312504" y="4533204"/>
            <a:ext cx="652912" cy="32645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CA0FD84-8F15-406D-953D-DBCDCBE4DA95}"/>
              </a:ext>
            </a:extLst>
          </p:cNvPr>
          <p:cNvSpPr txBox="1"/>
          <p:nvPr/>
        </p:nvSpPr>
        <p:spPr>
          <a:xfrm>
            <a:off x="4140357" y="5046077"/>
            <a:ext cx="748923" cy="584775"/>
          </a:xfrm>
          <a:prstGeom prst="rect">
            <a:avLst/>
          </a:prstGeom>
          <a:noFill/>
        </p:spPr>
        <p:txBody>
          <a:bodyPr wrap="none" rtlCol="0">
            <a:spAutoFit/>
          </a:bodyPr>
          <a:lstStyle/>
          <a:p>
            <a:r>
              <a:rPr lang="en-GB" sz="3200" dirty="0"/>
              <a:t>😡</a:t>
            </a:r>
          </a:p>
        </p:txBody>
      </p:sp>
      <p:pic>
        <p:nvPicPr>
          <p:cNvPr id="73" name="Picture 4">
            <a:extLst>
              <a:ext uri="{FF2B5EF4-FFF2-40B4-BE49-F238E27FC236}">
                <a16:creationId xmlns:a16="http://schemas.microsoft.com/office/drawing/2014/main" id="{68B21397-4DEF-4151-A0D4-061354E7856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rot="18495642">
            <a:off x="9958802" y="2959571"/>
            <a:ext cx="967996" cy="483998"/>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descr="A picture containing text, vector graphics&#10;&#10;Description automatically generated">
            <a:extLst>
              <a:ext uri="{FF2B5EF4-FFF2-40B4-BE49-F238E27FC236}">
                <a16:creationId xmlns:a16="http://schemas.microsoft.com/office/drawing/2014/main" id="{2DB03988-93DA-4E8B-9547-E9918631AB4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10222225" y="3920864"/>
            <a:ext cx="613638" cy="584754"/>
          </a:xfrm>
          <a:prstGeom prst="rect">
            <a:avLst/>
          </a:prstGeom>
        </p:spPr>
      </p:pic>
      <p:pic>
        <p:nvPicPr>
          <p:cNvPr id="83" name="Picture 2" descr="Perro, Animal, Cachorro, Mascota, Linda, Divertido">
            <a:extLst>
              <a:ext uri="{FF2B5EF4-FFF2-40B4-BE49-F238E27FC236}">
                <a16:creationId xmlns:a16="http://schemas.microsoft.com/office/drawing/2014/main" id="{453693AC-DA2D-4D85-AC43-46EEBE0BAD1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315213" y="4755681"/>
            <a:ext cx="688445" cy="5979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urro, Animales, Linda, Granja">
            <a:extLst>
              <a:ext uri="{FF2B5EF4-FFF2-40B4-BE49-F238E27FC236}">
                <a16:creationId xmlns:a16="http://schemas.microsoft.com/office/drawing/2014/main" id="{92748E9D-5FAA-4F6E-9544-A20DB46F793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767680" y="5707684"/>
            <a:ext cx="788976" cy="78137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ote De Pintura, Maceta, Color, Balde">
            <a:extLst>
              <a:ext uri="{FF2B5EF4-FFF2-40B4-BE49-F238E27FC236}">
                <a16:creationId xmlns:a16="http://schemas.microsoft.com/office/drawing/2014/main" id="{679721CC-A9F8-4262-BECF-96639C14C15E}"/>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1636301" y="6215406"/>
            <a:ext cx="261129" cy="265026"/>
          </a:xfrm>
          <a:prstGeom prst="rect">
            <a:avLst/>
          </a:prstGeom>
          <a:noFill/>
          <a:extLst>
            <a:ext uri="{909E8E84-426E-40DD-AFC4-6F175D3DCCD1}">
              <a14:hiddenFill xmlns:a14="http://schemas.microsoft.com/office/drawing/2010/main">
                <a:solidFill>
                  <a:srgbClr val="FFFFFF"/>
                </a:solidFill>
              </a14:hiddenFill>
            </a:ext>
          </a:extLst>
        </p:spPr>
      </p:pic>
      <p:sp>
        <p:nvSpPr>
          <p:cNvPr id="84" name="Title 1">
            <a:extLst>
              <a:ext uri="{FF2B5EF4-FFF2-40B4-BE49-F238E27FC236}">
                <a16:creationId xmlns:a16="http://schemas.microsoft.com/office/drawing/2014/main" id="{AA986842-A796-4A24-AD39-340A9688426A}"/>
              </a:ext>
            </a:extLst>
          </p:cNvPr>
          <p:cNvSpPr txBox="1">
            <a:spLocks/>
          </p:cNvSpPr>
          <p:nvPr/>
        </p:nvSpPr>
        <p:spPr>
          <a:xfrm>
            <a:off x="10606867" y="1049866"/>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pronunciar</a:t>
            </a:r>
            <a:endParaRPr kumimoji="0" lang="en-GB" sz="20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pic>
        <p:nvPicPr>
          <p:cNvPr id="85" name="Google Shape;111;p3" descr="Speech Icon, Voice, Talking, Audio, Speech">
            <a:extLst>
              <a:ext uri="{FF2B5EF4-FFF2-40B4-BE49-F238E27FC236}">
                <a16:creationId xmlns:a16="http://schemas.microsoft.com/office/drawing/2014/main" id="{25E2ADC6-51EE-47DC-B643-FD495085CCE1}"/>
              </a:ext>
            </a:extLst>
          </p:cNvPr>
          <p:cNvPicPr preferRelativeResize="0"/>
          <p:nvPr/>
        </p:nvPicPr>
        <p:blipFill rotWithShape="1">
          <a:blip r:embed="rId26">
            <a:alphaModFix/>
          </a:blip>
          <a:srcRect/>
          <a:stretch/>
        </p:blipFill>
        <p:spPr>
          <a:xfrm>
            <a:off x="11151191" y="152022"/>
            <a:ext cx="776168" cy="7761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0.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2.00.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fade">
                                      <p:cBhvr>
                                        <p:cTn id="30" dur="500"/>
                                        <p:tgtEl>
                                          <p:spTgt spid="5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fade">
                                      <p:cBhvr>
                                        <p:cTn id="35" dur="500"/>
                                        <p:tgtEl>
                                          <p:spTgt spid="55"/>
                                        </p:tgtEl>
                                      </p:cBhvr>
                                    </p:animEffect>
                                  </p:childTnLst>
                                </p:cTn>
                              </p:par>
                              <p:par>
                                <p:cTn id="36" presetID="10" presetClass="entr" presetSubtype="0" fill="hold" nodeType="with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fade">
                                      <p:cBhvr>
                                        <p:cTn id="38" dur="500"/>
                                        <p:tgtEl>
                                          <p:spTgt spid="1026"/>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7"/>
                                        </p:tgtEl>
                                        <p:attrNameLst>
                                          <p:attrName>style.visibility</p:attrName>
                                        </p:attrNameLst>
                                      </p:cBhvr>
                                      <p:to>
                                        <p:strVal val="visible"/>
                                      </p:to>
                                    </p:set>
                                    <p:anim calcmode="lin" valueType="num">
                                      <p:cBhvr additive="base">
                                        <p:cTn id="43" dur="500" fill="hold"/>
                                        <p:tgtEl>
                                          <p:spTgt spid="57"/>
                                        </p:tgtEl>
                                        <p:attrNameLst>
                                          <p:attrName>ppt_x</p:attrName>
                                        </p:attrNameLst>
                                      </p:cBhvr>
                                      <p:tavLst>
                                        <p:tav tm="0">
                                          <p:val>
                                            <p:strVal val="#ppt_x"/>
                                          </p:val>
                                        </p:tav>
                                        <p:tav tm="100000">
                                          <p:val>
                                            <p:strVal val="#ppt_x"/>
                                          </p:val>
                                        </p:tav>
                                      </p:tavLst>
                                    </p:anim>
                                    <p:anim calcmode="lin" valueType="num">
                                      <p:cBhvr additive="base">
                                        <p:cTn id="44"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fade">
                                      <p:cBhvr>
                                        <p:cTn id="49" dur="500"/>
                                        <p:tgtEl>
                                          <p:spTgt spid="60"/>
                                        </p:tgtEl>
                                      </p:cBhvr>
                                    </p:animEffect>
                                  </p:childTnLst>
                                </p:cTn>
                              </p:par>
                              <p:par>
                                <p:cTn id="50" presetID="10" presetClass="entr" presetSubtype="0" fill="hold" nodeType="withEffect">
                                  <p:stCondLst>
                                    <p:cond delay="0"/>
                                  </p:stCondLst>
                                  <p:childTnLst>
                                    <p:set>
                                      <p:cBhvr>
                                        <p:cTn id="51" dur="1" fill="hold">
                                          <p:stCondLst>
                                            <p:cond delay="0"/>
                                          </p:stCondLst>
                                        </p:cTn>
                                        <p:tgtEl>
                                          <p:spTgt spid="65"/>
                                        </p:tgtEl>
                                        <p:attrNameLst>
                                          <p:attrName>style.visibility</p:attrName>
                                        </p:attrNameLst>
                                      </p:cBhvr>
                                      <p:to>
                                        <p:strVal val="visible"/>
                                      </p:to>
                                    </p:set>
                                    <p:animEffect transition="in" filter="fade">
                                      <p:cBhvr>
                                        <p:cTn id="52" dur="500"/>
                                        <p:tgtEl>
                                          <p:spTgt spid="6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2"/>
                                        </p:tgtEl>
                                        <p:attrNameLst>
                                          <p:attrName>style.visibility</p:attrName>
                                        </p:attrNameLst>
                                      </p:cBhvr>
                                      <p:to>
                                        <p:strVal val="visible"/>
                                      </p:to>
                                    </p:set>
                                    <p:animEffect transition="in" filter="fade">
                                      <p:cBhvr>
                                        <p:cTn id="55" dur="500"/>
                                        <p:tgtEl>
                                          <p:spTgt spid="7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58"/>
                                        </p:tgtEl>
                                        <p:attrNameLst>
                                          <p:attrName>style.visibility</p:attrName>
                                        </p:attrNameLst>
                                      </p:cBhvr>
                                      <p:to>
                                        <p:strVal val="visible"/>
                                      </p:to>
                                    </p:set>
                                    <p:animEffect transition="in" filter="fade">
                                      <p:cBhvr>
                                        <p:cTn id="60" dur="500"/>
                                        <p:tgtEl>
                                          <p:spTgt spid="5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61"/>
                                        </p:tgtEl>
                                        <p:attrNameLst>
                                          <p:attrName>style.visibility</p:attrName>
                                        </p:attrNameLst>
                                      </p:cBhvr>
                                      <p:to>
                                        <p:strVal val="visible"/>
                                      </p:to>
                                    </p:set>
                                    <p:animEffect transition="in" filter="fade">
                                      <p:cBhvr>
                                        <p:cTn id="65" dur="500"/>
                                        <p:tgtEl>
                                          <p:spTgt spid="61"/>
                                        </p:tgtEl>
                                      </p:cBhvr>
                                    </p:animEffect>
                                  </p:childTnLst>
                                </p:cTn>
                              </p:par>
                              <p:par>
                                <p:cTn id="66" presetID="10" presetClass="entr" presetSubtype="0" fill="hold"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500"/>
                                        <p:tgtEl>
                                          <p:spTgt spid="10"/>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9"/>
                                        </p:tgtEl>
                                        <p:attrNameLst>
                                          <p:attrName>style.visibility</p:attrName>
                                        </p:attrNameLst>
                                      </p:cBhvr>
                                      <p:to>
                                        <p:strVal val="visible"/>
                                      </p:to>
                                    </p:set>
                                    <p:animEffect transition="in" filter="fade">
                                      <p:cBhvr>
                                        <p:cTn id="73" dur="500"/>
                                        <p:tgtEl>
                                          <p:spTgt spid="59"/>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62"/>
                                        </p:tgtEl>
                                        <p:attrNameLst>
                                          <p:attrName>style.visibility</p:attrName>
                                        </p:attrNameLst>
                                      </p:cBhvr>
                                      <p:to>
                                        <p:strVal val="visible"/>
                                      </p:to>
                                    </p:set>
                                    <p:animEffect transition="in" filter="fade">
                                      <p:cBhvr>
                                        <p:cTn id="78" dur="500"/>
                                        <p:tgtEl>
                                          <p:spTgt spid="62"/>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500"/>
                                        <p:tgtEl>
                                          <p:spTgt spid="13"/>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38"/>
                                        </p:tgtEl>
                                        <p:attrNameLst>
                                          <p:attrName>style.visibility</p:attrName>
                                        </p:attrNameLst>
                                      </p:cBhvr>
                                      <p:to>
                                        <p:strVal val="visible"/>
                                      </p:to>
                                    </p:set>
                                    <p:animEffect transition="in" filter="fade">
                                      <p:cBhvr>
                                        <p:cTn id="86" dur="500"/>
                                        <p:tgtEl>
                                          <p:spTgt spid="38"/>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3"/>
                                        </p:tgtEl>
                                        <p:attrNameLst>
                                          <p:attrName>style.visibility</p:attrName>
                                        </p:attrNameLst>
                                      </p:cBhvr>
                                      <p:to>
                                        <p:strVal val="visible"/>
                                      </p:to>
                                    </p:set>
                                    <p:animEffect transition="in" filter="fade">
                                      <p:cBhvr>
                                        <p:cTn id="91" dur="500"/>
                                        <p:tgtEl>
                                          <p:spTgt spid="63"/>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5" name="2.000.wav"/>
                                        </p:tgtEl>
                                      </p:cMediaNode>
                                    </p:audio>
                                  </p:subTnLst>
                                </p:cTn>
                              </p:par>
                              <p:par>
                                <p:cTn id="96" presetID="1" presetClass="entr" presetSubtype="0" fill="hold" nodeType="withEffect">
                                  <p:stCondLst>
                                    <p:cond delay="0"/>
                                  </p:stCondLst>
                                  <p:childTnLst>
                                    <p:set>
                                      <p:cBhvr>
                                        <p:cTn id="97" dur="1" fill="hold">
                                          <p:stCondLst>
                                            <p:cond delay="0"/>
                                          </p:stCondLst>
                                        </p:cTn>
                                        <p:tgtEl>
                                          <p:spTgt spid="1028"/>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6" name="p1.wav"/>
                                        </p:tgtEl>
                                      </p:cMediaNode>
                                    </p:audio>
                                  </p:subTnLst>
                                </p:cTn>
                              </p:par>
                              <p:par>
                                <p:cTn id="102" presetID="10" presetClass="entr" presetSubtype="0" fill="hold" nodeType="withEffect">
                                  <p:stCondLst>
                                    <p:cond delay="0"/>
                                  </p:stCondLst>
                                  <p:childTnLst>
                                    <p:set>
                                      <p:cBhvr>
                                        <p:cTn id="103" dur="1" fill="hold">
                                          <p:stCondLst>
                                            <p:cond delay="0"/>
                                          </p:stCondLst>
                                        </p:cTn>
                                        <p:tgtEl>
                                          <p:spTgt spid="73"/>
                                        </p:tgtEl>
                                        <p:attrNameLst>
                                          <p:attrName>style.visibility</p:attrName>
                                        </p:attrNameLst>
                                      </p:cBhvr>
                                      <p:to>
                                        <p:strVal val="visible"/>
                                      </p:to>
                                    </p:set>
                                    <p:animEffect transition="in" filter="fade">
                                      <p:cBhvr>
                                        <p:cTn id="104" dur="500"/>
                                        <p:tgtEl>
                                          <p:spTgt spid="73"/>
                                        </p:tgtEl>
                                      </p:cBhvr>
                                    </p:animEffect>
                                  </p:childTnLst>
                                </p:cTn>
                              </p:par>
                              <p:par>
                                <p:cTn id="105" presetID="1" presetClass="entr" presetSubtype="0" fill="hold" grpId="0" nodeType="withEffect">
                                  <p:stCondLst>
                                    <p:cond delay="0"/>
                                  </p:stCondLst>
                                  <p:childTnLst>
                                    <p:set>
                                      <p:cBhvr>
                                        <p:cTn id="106" dur="1" fill="hold">
                                          <p:stCondLst>
                                            <p:cond delay="0"/>
                                          </p:stCondLst>
                                        </p:cTn>
                                        <p:tgtEl>
                                          <p:spTgt spid="4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7" name="p2.wav"/>
                                        </p:tgtEl>
                                      </p:cMediaNode>
                                    </p:audio>
                                  </p:subTnLst>
                                </p:cTn>
                              </p:par>
                              <p:par>
                                <p:cTn id="111" presetID="10" presetClass="entr" presetSubtype="0" fill="hold" nodeType="withEffect">
                                  <p:stCondLst>
                                    <p:cond delay="0"/>
                                  </p:stCondLst>
                                  <p:childTnLst>
                                    <p:set>
                                      <p:cBhvr>
                                        <p:cTn id="112" dur="1" fill="hold">
                                          <p:stCondLst>
                                            <p:cond delay="0"/>
                                          </p:stCondLst>
                                        </p:cTn>
                                        <p:tgtEl>
                                          <p:spTgt spid="82"/>
                                        </p:tgtEl>
                                        <p:attrNameLst>
                                          <p:attrName>style.visibility</p:attrName>
                                        </p:attrNameLst>
                                      </p:cBhvr>
                                      <p:to>
                                        <p:strVal val="visible"/>
                                      </p:to>
                                    </p:set>
                                    <p:animEffect transition="in" filter="fade">
                                      <p:cBhvr>
                                        <p:cTn id="113" dur="500"/>
                                        <p:tgtEl>
                                          <p:spTgt spid="82"/>
                                        </p:tgtEl>
                                      </p:cBhvr>
                                    </p:animEffect>
                                  </p:childTnLst>
                                </p:cTn>
                              </p:par>
                              <p:par>
                                <p:cTn id="114" presetID="1" presetClass="entr" presetSubtype="0" fill="hold" grpId="0" nodeType="withEffect">
                                  <p:stCondLst>
                                    <p:cond delay="0"/>
                                  </p:stCondLst>
                                  <p:childTnLst>
                                    <p:set>
                                      <p:cBhvr>
                                        <p:cTn id="115" dur="1" fill="hold">
                                          <p:stCondLst>
                                            <p:cond delay="0"/>
                                          </p:stCondLst>
                                        </p:cTn>
                                        <p:tgtEl>
                                          <p:spTgt spid="50"/>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8" name="p3.wav"/>
                                        </p:tgtEl>
                                      </p:cMediaNode>
                                    </p:audio>
                                  </p:subTnLst>
                                </p:cTn>
                              </p:par>
                              <p:par>
                                <p:cTn id="120" presetID="10" presetClass="entr" presetSubtype="0" fill="hold" nodeType="withEffect">
                                  <p:stCondLst>
                                    <p:cond delay="0"/>
                                  </p:stCondLst>
                                  <p:childTnLst>
                                    <p:set>
                                      <p:cBhvr>
                                        <p:cTn id="121" dur="1" fill="hold">
                                          <p:stCondLst>
                                            <p:cond delay="0"/>
                                          </p:stCondLst>
                                        </p:cTn>
                                        <p:tgtEl>
                                          <p:spTgt spid="83"/>
                                        </p:tgtEl>
                                        <p:attrNameLst>
                                          <p:attrName>style.visibility</p:attrName>
                                        </p:attrNameLst>
                                      </p:cBhvr>
                                      <p:to>
                                        <p:strVal val="visible"/>
                                      </p:to>
                                    </p:set>
                                    <p:animEffect transition="in" filter="fade">
                                      <p:cBhvr>
                                        <p:cTn id="122" dur="500"/>
                                        <p:tgtEl>
                                          <p:spTgt spid="83"/>
                                        </p:tgtEl>
                                      </p:cBhvr>
                                    </p:animEffect>
                                  </p:childTnLst>
                                </p:cTn>
                              </p:par>
                              <p:par>
                                <p:cTn id="123" presetID="1" presetClass="entr" presetSubtype="0" fill="hold" grpId="0" nodeType="withEffect">
                                  <p:stCondLst>
                                    <p:cond delay="0"/>
                                  </p:stCondLst>
                                  <p:childTnLst>
                                    <p:set>
                                      <p:cBhvr>
                                        <p:cTn id="124" dur="1" fill="hold">
                                          <p:stCondLst>
                                            <p:cond delay="0"/>
                                          </p:stCondLst>
                                        </p:cTn>
                                        <p:tgtEl>
                                          <p:spTgt spid="51"/>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9" name="p4.wav"/>
                                        </p:tgtEl>
                                      </p:cMediaNode>
                                    </p:audio>
                                  </p:subTnLst>
                                </p:cTn>
                              </p:par>
                              <p:par>
                                <p:cTn id="129" presetID="10" presetClass="entr" presetSubtype="0" fill="hold" nodeType="withEffect">
                                  <p:stCondLst>
                                    <p:cond delay="0"/>
                                  </p:stCondLst>
                                  <p:childTnLst>
                                    <p:set>
                                      <p:cBhvr>
                                        <p:cTn id="130" dur="1" fill="hold">
                                          <p:stCondLst>
                                            <p:cond delay="0"/>
                                          </p:stCondLst>
                                        </p:cTn>
                                        <p:tgtEl>
                                          <p:spTgt spid="1030"/>
                                        </p:tgtEl>
                                        <p:attrNameLst>
                                          <p:attrName>style.visibility</p:attrName>
                                        </p:attrNameLst>
                                      </p:cBhvr>
                                      <p:to>
                                        <p:strVal val="visible"/>
                                      </p:to>
                                    </p:set>
                                    <p:animEffect transition="in" filter="fade">
                                      <p:cBhvr>
                                        <p:cTn id="131" dur="500"/>
                                        <p:tgtEl>
                                          <p:spTgt spid="1030"/>
                                        </p:tgtEl>
                                      </p:cBhvr>
                                    </p:animEffect>
                                  </p:childTnLst>
                                </p:cTn>
                              </p:par>
                              <p:par>
                                <p:cTn id="132" presetID="10" presetClass="entr" presetSubtype="0" fill="hold" nodeType="withEffect">
                                  <p:stCondLst>
                                    <p:cond delay="0"/>
                                  </p:stCondLst>
                                  <p:childTnLst>
                                    <p:set>
                                      <p:cBhvr>
                                        <p:cTn id="133" dur="1" fill="hold">
                                          <p:stCondLst>
                                            <p:cond delay="0"/>
                                          </p:stCondLst>
                                        </p:cTn>
                                        <p:tgtEl>
                                          <p:spTgt spid="1032"/>
                                        </p:tgtEl>
                                        <p:attrNameLst>
                                          <p:attrName>style.visibility</p:attrName>
                                        </p:attrNameLst>
                                      </p:cBhvr>
                                      <p:to>
                                        <p:strVal val="visible"/>
                                      </p:to>
                                    </p:set>
                                    <p:animEffect transition="in" filter="fade">
                                      <p:cBhvr>
                                        <p:cTn id="134" dur="500"/>
                                        <p:tgtEl>
                                          <p:spTgt spid="1032"/>
                                        </p:tgtEl>
                                      </p:cBhvr>
                                    </p:animEffect>
                                  </p:childTnLst>
                                </p:cTn>
                              </p:par>
                              <p:par>
                                <p:cTn id="135" presetID="1" presetClass="entr" presetSubtype="0" fill="hold" grpId="0" nodeType="withEffect">
                                  <p:stCondLst>
                                    <p:cond delay="0"/>
                                  </p:stCondLst>
                                  <p:childTnLst>
                                    <p:set>
                                      <p:cBhvr>
                                        <p:cTn id="13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33" grpId="0"/>
      <p:bldP spid="41" grpId="0"/>
      <p:bldP spid="4" grpId="0"/>
      <p:bldP spid="74" grpId="0" animBg="1"/>
      <p:bldP spid="67" grpId="0"/>
      <p:bldP spid="76" grpId="0"/>
      <p:bldP spid="80" grpId="0"/>
      <p:bldP spid="49" grpId="0"/>
      <p:bldP spid="50" grpId="0"/>
      <p:bldP spid="51" grpId="0"/>
      <p:bldP spid="52" grpId="0"/>
      <p:bldP spid="55" grpId="0" animBg="1"/>
      <p:bldP spid="60" grpId="0" animBg="1"/>
      <p:bldP spid="61" grpId="0" animBg="1"/>
      <p:bldP spid="62" grpId="0" animBg="1"/>
      <p:bldP spid="63" grpId="0" animBg="1"/>
      <p:bldP spid="7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1125633674"/>
              </p:ext>
            </p:extLst>
          </p:nvPr>
        </p:nvGraphicFramePr>
        <p:xfrm>
          <a:off x="921462" y="920821"/>
          <a:ext cx="9049118" cy="5621819"/>
        </p:xfrm>
        <a:graphic>
          <a:graphicData uri="http://schemas.openxmlformats.org/drawingml/2006/table">
            <a:tbl>
              <a:tblPr firstRow="1" bandRow="1">
                <a:tableStyleId>{5940675A-B579-460E-94D1-54222C63F5DA}</a:tableStyleId>
              </a:tblPr>
              <a:tblGrid>
                <a:gridCol w="1596104">
                  <a:extLst>
                    <a:ext uri="{9D8B030D-6E8A-4147-A177-3AD203B41FA5}">
                      <a16:colId xmlns:a16="http://schemas.microsoft.com/office/drawing/2014/main" val="1203737284"/>
                    </a:ext>
                  </a:extLst>
                </a:gridCol>
                <a:gridCol w="2212258">
                  <a:extLst>
                    <a:ext uri="{9D8B030D-6E8A-4147-A177-3AD203B41FA5}">
                      <a16:colId xmlns:a16="http://schemas.microsoft.com/office/drawing/2014/main" val="1810222861"/>
                    </a:ext>
                  </a:extLst>
                </a:gridCol>
                <a:gridCol w="2756418">
                  <a:extLst>
                    <a:ext uri="{9D8B030D-6E8A-4147-A177-3AD203B41FA5}">
                      <a16:colId xmlns:a16="http://schemas.microsoft.com/office/drawing/2014/main" val="274413866"/>
                    </a:ext>
                  </a:extLst>
                </a:gridCol>
                <a:gridCol w="2484338">
                  <a:extLst>
                    <a:ext uri="{9D8B030D-6E8A-4147-A177-3AD203B41FA5}">
                      <a16:colId xmlns:a16="http://schemas.microsoft.com/office/drawing/2014/main" val="2706468897"/>
                    </a:ext>
                  </a:extLst>
                </a:gridCol>
              </a:tblGrid>
              <a:tr h="803117">
                <a:tc rowSpan="3">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el </a:t>
                      </a:r>
                      <a:r>
                        <a:rPr lang="en-GB" sz="2800" b="1" dirty="0" err="1">
                          <a:solidFill>
                            <a:srgbClr val="00B0F0"/>
                          </a:solidFill>
                          <a:latin typeface="Century Gothic" panose="020B0502020202020204" pitchFamily="34" charset="0"/>
                        </a:rPr>
                        <a:t>suéter</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tarjeta</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común</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3317540302"/>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luz</a:t>
                      </a:r>
                    </a:p>
                  </a:txBody>
                  <a:tcPr/>
                </a:tc>
                <a:tc>
                  <a:txBody>
                    <a:bodyPr/>
                    <a:lstStyle/>
                    <a:p>
                      <a:r>
                        <a:rPr lang="en-GB" sz="2800" b="1" dirty="0" err="1">
                          <a:solidFill>
                            <a:srgbClr val="00B0F0"/>
                          </a:solidFill>
                          <a:latin typeface="Century Gothic" panose="020B0502020202020204" pitchFamily="34" charset="0"/>
                        </a:rPr>
                        <a:t>mirar</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el pollo</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cocinar</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bailar</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mandar</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radio</a:t>
                      </a: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habitación</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televisión</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el </a:t>
                      </a:r>
                      <a:r>
                        <a:rPr lang="en-GB" sz="2800" b="1" dirty="0" err="1">
                          <a:solidFill>
                            <a:srgbClr val="92D050"/>
                          </a:solidFill>
                          <a:latin typeface="Century Gothic" panose="020B0502020202020204" pitchFamily="34" charset="0"/>
                        </a:rPr>
                        <a:t>armario</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cosa</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el </a:t>
                      </a:r>
                      <a:r>
                        <a:rPr lang="en-GB" sz="2800" b="1" dirty="0" err="1">
                          <a:solidFill>
                            <a:srgbClr val="92D050"/>
                          </a:solidFill>
                          <a:latin typeface="Century Gothic" panose="020B0502020202020204" pitchFamily="34" charset="0"/>
                        </a:rPr>
                        <a:t>piso</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3117">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el </a:t>
                      </a:r>
                      <a:r>
                        <a:rPr lang="en-GB" sz="2800" b="1" dirty="0" err="1">
                          <a:solidFill>
                            <a:srgbClr val="FF3399"/>
                          </a:solidFill>
                          <a:latin typeface="Century Gothic" panose="020B0502020202020204" pitchFamily="34" charset="0"/>
                        </a:rPr>
                        <a:t>teatro</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el </a:t>
                      </a:r>
                      <a:r>
                        <a:rPr lang="en-GB" sz="2800" b="1" dirty="0" err="1">
                          <a:solidFill>
                            <a:srgbClr val="FF3399"/>
                          </a:solidFill>
                          <a:latin typeface="Century Gothic" panose="020B0502020202020204" pitchFamily="34" charset="0"/>
                        </a:rPr>
                        <a:t>mercado</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la costa</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ir</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vas</a:t>
                      </a:r>
                    </a:p>
                  </a:txBody>
                  <a:tcPr/>
                </a:tc>
                <a:tc>
                  <a:txBody>
                    <a:bodyPr/>
                    <a:lstStyle/>
                    <a:p>
                      <a:r>
                        <a:rPr lang="en-GB" sz="2800" b="1" dirty="0">
                          <a:solidFill>
                            <a:srgbClr val="FF3399"/>
                          </a:solidFill>
                          <a:latin typeface="Century Gothic" panose="020B0502020202020204" pitchFamily="34" charset="0"/>
                        </a:rPr>
                        <a:t>el cine</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703323" y="-316960"/>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1081119" y="3462310"/>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704" y="1384988"/>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1092945" y="5112547"/>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438696" y="71098"/>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983080" y="5947745"/>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869136" y="440897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913063" y="284187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27" name="TextBox 26">
            <a:extLst>
              <a:ext uri="{FF2B5EF4-FFF2-40B4-BE49-F238E27FC236}">
                <a16:creationId xmlns:a16="http://schemas.microsoft.com/office/drawing/2014/main" id="{8E91EBFD-B466-4965-9469-F2748DA1485E}"/>
              </a:ext>
            </a:extLst>
          </p:cNvPr>
          <p:cNvSpPr txBox="1"/>
          <p:nvPr/>
        </p:nvSpPr>
        <p:spPr>
          <a:xfrm>
            <a:off x="2478597" y="6128996"/>
            <a:ext cx="2211554"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 go, going</a:t>
            </a:r>
          </a:p>
        </p:txBody>
      </p:sp>
      <p:sp>
        <p:nvSpPr>
          <p:cNvPr id="29" name="TextBox 28">
            <a:extLst>
              <a:ext uri="{FF2B5EF4-FFF2-40B4-BE49-F238E27FC236}">
                <a16:creationId xmlns:a16="http://schemas.microsoft.com/office/drawing/2014/main" id="{C76FE1AD-4946-4740-8517-0D1662F488E0}"/>
              </a:ext>
            </a:extLst>
          </p:cNvPr>
          <p:cNvSpPr txBox="1"/>
          <p:nvPr/>
        </p:nvSpPr>
        <p:spPr>
          <a:xfrm>
            <a:off x="4690151" y="6132790"/>
            <a:ext cx="287329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you go, are going</a:t>
            </a:r>
          </a:p>
        </p:txBody>
      </p:sp>
      <p:sp>
        <p:nvSpPr>
          <p:cNvPr id="30" name="TextBox 29">
            <a:extLst>
              <a:ext uri="{FF2B5EF4-FFF2-40B4-BE49-F238E27FC236}">
                <a16:creationId xmlns:a16="http://schemas.microsoft.com/office/drawing/2014/main" id="{4EAEAF29-DC2A-4A84-A343-84B356D8DD04}"/>
              </a:ext>
            </a:extLst>
          </p:cNvPr>
          <p:cNvSpPr txBox="1"/>
          <p:nvPr/>
        </p:nvSpPr>
        <p:spPr>
          <a:xfrm>
            <a:off x="7413297" y="6143713"/>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cinema</a:t>
            </a:r>
          </a:p>
        </p:txBody>
      </p:sp>
      <p:sp>
        <p:nvSpPr>
          <p:cNvPr id="31" name="TextBox 30">
            <a:extLst>
              <a:ext uri="{FF2B5EF4-FFF2-40B4-BE49-F238E27FC236}">
                <a16:creationId xmlns:a16="http://schemas.microsoft.com/office/drawing/2014/main" id="{89ABE632-2167-4385-8184-1CE809CDE0EE}"/>
              </a:ext>
            </a:extLst>
          </p:cNvPr>
          <p:cNvSpPr txBox="1"/>
          <p:nvPr/>
        </p:nvSpPr>
        <p:spPr>
          <a:xfrm>
            <a:off x="2474240" y="5334249"/>
            <a:ext cx="213980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theatre</a:t>
            </a:r>
          </a:p>
        </p:txBody>
      </p:sp>
      <p:sp>
        <p:nvSpPr>
          <p:cNvPr id="32" name="TextBox 31">
            <a:extLst>
              <a:ext uri="{FF2B5EF4-FFF2-40B4-BE49-F238E27FC236}">
                <a16:creationId xmlns:a16="http://schemas.microsoft.com/office/drawing/2014/main" id="{6FB7D641-BFDC-45BB-8697-2A075D07FE3B}"/>
              </a:ext>
            </a:extLst>
          </p:cNvPr>
          <p:cNvSpPr txBox="1"/>
          <p:nvPr/>
        </p:nvSpPr>
        <p:spPr>
          <a:xfrm>
            <a:off x="4648056" y="5317499"/>
            <a:ext cx="271145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market</a:t>
            </a:r>
          </a:p>
        </p:txBody>
      </p:sp>
      <p:sp>
        <p:nvSpPr>
          <p:cNvPr id="34" name="TextBox 33">
            <a:extLst>
              <a:ext uri="{FF2B5EF4-FFF2-40B4-BE49-F238E27FC236}">
                <a16:creationId xmlns:a16="http://schemas.microsoft.com/office/drawing/2014/main" id="{14728464-02EF-4D58-A5BC-DF14CBB41329}"/>
              </a:ext>
            </a:extLst>
          </p:cNvPr>
          <p:cNvSpPr txBox="1"/>
          <p:nvPr/>
        </p:nvSpPr>
        <p:spPr>
          <a:xfrm>
            <a:off x="7413297" y="5346713"/>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coast</a:t>
            </a:r>
          </a:p>
        </p:txBody>
      </p:sp>
      <p:sp>
        <p:nvSpPr>
          <p:cNvPr id="35" name="TextBox 34">
            <a:extLst>
              <a:ext uri="{FF2B5EF4-FFF2-40B4-BE49-F238E27FC236}">
                <a16:creationId xmlns:a16="http://schemas.microsoft.com/office/drawing/2014/main" id="{AB9ED005-4454-41B8-A663-C21826A85C58}"/>
              </a:ext>
            </a:extLst>
          </p:cNvPr>
          <p:cNvSpPr txBox="1"/>
          <p:nvPr/>
        </p:nvSpPr>
        <p:spPr>
          <a:xfrm>
            <a:off x="2457110" y="4529322"/>
            <a:ext cx="2552491"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(the) wardrobe</a:t>
            </a:r>
          </a:p>
        </p:txBody>
      </p:sp>
      <p:sp>
        <p:nvSpPr>
          <p:cNvPr id="36" name="TextBox 35">
            <a:extLst>
              <a:ext uri="{FF2B5EF4-FFF2-40B4-BE49-F238E27FC236}">
                <a16:creationId xmlns:a16="http://schemas.microsoft.com/office/drawing/2014/main" id="{35A2D6B4-08E4-4B63-AE01-B33B44B11FC9}"/>
              </a:ext>
            </a:extLst>
          </p:cNvPr>
          <p:cNvSpPr txBox="1"/>
          <p:nvPr/>
        </p:nvSpPr>
        <p:spPr>
          <a:xfrm>
            <a:off x="4663554" y="4524615"/>
            <a:ext cx="235977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thing</a:t>
            </a:r>
          </a:p>
        </p:txBody>
      </p:sp>
      <p:sp>
        <p:nvSpPr>
          <p:cNvPr id="37" name="TextBox 36">
            <a:extLst>
              <a:ext uri="{FF2B5EF4-FFF2-40B4-BE49-F238E27FC236}">
                <a16:creationId xmlns:a16="http://schemas.microsoft.com/office/drawing/2014/main" id="{4D0124B0-6CC7-4AA0-91A1-EE073678A85E}"/>
              </a:ext>
            </a:extLst>
          </p:cNvPr>
          <p:cNvSpPr txBox="1"/>
          <p:nvPr/>
        </p:nvSpPr>
        <p:spPr>
          <a:xfrm>
            <a:off x="7413297" y="4542670"/>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flat</a:t>
            </a:r>
          </a:p>
        </p:txBody>
      </p:sp>
      <p:sp>
        <p:nvSpPr>
          <p:cNvPr id="38" name="TextBox 37">
            <a:extLst>
              <a:ext uri="{FF2B5EF4-FFF2-40B4-BE49-F238E27FC236}">
                <a16:creationId xmlns:a16="http://schemas.microsoft.com/office/drawing/2014/main" id="{9948D3E4-A156-4947-B376-6644CC24CCDC}"/>
              </a:ext>
            </a:extLst>
          </p:cNvPr>
          <p:cNvSpPr txBox="1"/>
          <p:nvPr/>
        </p:nvSpPr>
        <p:spPr>
          <a:xfrm>
            <a:off x="2474239" y="3731787"/>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radio</a:t>
            </a:r>
          </a:p>
        </p:txBody>
      </p:sp>
      <p:sp>
        <p:nvSpPr>
          <p:cNvPr id="39" name="TextBox 38">
            <a:extLst>
              <a:ext uri="{FF2B5EF4-FFF2-40B4-BE49-F238E27FC236}">
                <a16:creationId xmlns:a16="http://schemas.microsoft.com/office/drawing/2014/main" id="{E9CBBF2E-97E2-4F06-9FC1-F5BA50F78FE3}"/>
              </a:ext>
            </a:extLst>
          </p:cNvPr>
          <p:cNvSpPr txBox="1"/>
          <p:nvPr/>
        </p:nvSpPr>
        <p:spPr>
          <a:xfrm>
            <a:off x="4648056" y="3731731"/>
            <a:ext cx="276524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(bed)room</a:t>
            </a:r>
          </a:p>
        </p:txBody>
      </p:sp>
      <p:sp>
        <p:nvSpPr>
          <p:cNvPr id="40" name="TextBox 39">
            <a:extLst>
              <a:ext uri="{FF2B5EF4-FFF2-40B4-BE49-F238E27FC236}">
                <a16:creationId xmlns:a16="http://schemas.microsoft.com/office/drawing/2014/main" id="{4DCD1128-AD1B-4DC0-81CE-BBD68C5201EB}"/>
              </a:ext>
            </a:extLst>
          </p:cNvPr>
          <p:cNvSpPr txBox="1"/>
          <p:nvPr/>
        </p:nvSpPr>
        <p:spPr>
          <a:xfrm>
            <a:off x="7460210" y="3711402"/>
            <a:ext cx="25524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television</a:t>
            </a:r>
          </a:p>
        </p:txBody>
      </p:sp>
      <p:sp>
        <p:nvSpPr>
          <p:cNvPr id="41" name="TextBox 40">
            <a:extLst>
              <a:ext uri="{FF2B5EF4-FFF2-40B4-BE49-F238E27FC236}">
                <a16:creationId xmlns:a16="http://schemas.microsoft.com/office/drawing/2014/main" id="{A8C023EB-CECF-43FD-9C50-2E1FD3D043F9}"/>
              </a:ext>
            </a:extLst>
          </p:cNvPr>
          <p:cNvSpPr txBox="1"/>
          <p:nvPr/>
        </p:nvSpPr>
        <p:spPr>
          <a:xfrm>
            <a:off x="4706615" y="3005714"/>
            <a:ext cx="2552491"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 dance, dancing</a:t>
            </a:r>
          </a:p>
        </p:txBody>
      </p:sp>
      <p:sp>
        <p:nvSpPr>
          <p:cNvPr id="42" name="TextBox 41">
            <a:extLst>
              <a:ext uri="{FF2B5EF4-FFF2-40B4-BE49-F238E27FC236}">
                <a16:creationId xmlns:a16="http://schemas.microsoft.com/office/drawing/2014/main" id="{441CCF8C-6A2B-42D1-9A29-267D4A3E95B2}"/>
              </a:ext>
            </a:extLst>
          </p:cNvPr>
          <p:cNvSpPr txBox="1"/>
          <p:nvPr/>
        </p:nvSpPr>
        <p:spPr>
          <a:xfrm>
            <a:off x="2457110" y="2976265"/>
            <a:ext cx="2749743"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 cook, cooking</a:t>
            </a:r>
          </a:p>
        </p:txBody>
      </p:sp>
      <p:sp>
        <p:nvSpPr>
          <p:cNvPr id="43" name="TextBox 42">
            <a:extLst>
              <a:ext uri="{FF2B5EF4-FFF2-40B4-BE49-F238E27FC236}">
                <a16:creationId xmlns:a16="http://schemas.microsoft.com/office/drawing/2014/main" id="{2C443888-DD79-4634-8C3F-DA91CF2D2866}"/>
              </a:ext>
            </a:extLst>
          </p:cNvPr>
          <p:cNvSpPr txBox="1"/>
          <p:nvPr/>
        </p:nvSpPr>
        <p:spPr>
          <a:xfrm>
            <a:off x="7459082" y="2910901"/>
            <a:ext cx="276524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send, sending</a:t>
            </a:r>
          </a:p>
        </p:txBody>
      </p:sp>
      <p:sp>
        <p:nvSpPr>
          <p:cNvPr id="44" name="TextBox 43">
            <a:extLst>
              <a:ext uri="{FF2B5EF4-FFF2-40B4-BE49-F238E27FC236}">
                <a16:creationId xmlns:a16="http://schemas.microsoft.com/office/drawing/2014/main" id="{034E71BE-7DD3-4ED1-AFF3-AD0B6BA003B0}"/>
              </a:ext>
            </a:extLst>
          </p:cNvPr>
          <p:cNvSpPr txBox="1"/>
          <p:nvPr/>
        </p:nvSpPr>
        <p:spPr>
          <a:xfrm>
            <a:off x="4706616" y="2174120"/>
            <a:ext cx="2749744"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 watch, watching</a:t>
            </a:r>
          </a:p>
        </p:txBody>
      </p:sp>
      <p:sp>
        <p:nvSpPr>
          <p:cNvPr id="45" name="TextBox 44">
            <a:extLst>
              <a:ext uri="{FF2B5EF4-FFF2-40B4-BE49-F238E27FC236}">
                <a16:creationId xmlns:a16="http://schemas.microsoft.com/office/drawing/2014/main" id="{F0A700A9-502F-490C-9292-3D9EF8010AF9}"/>
              </a:ext>
            </a:extLst>
          </p:cNvPr>
          <p:cNvSpPr txBox="1"/>
          <p:nvPr/>
        </p:nvSpPr>
        <p:spPr>
          <a:xfrm>
            <a:off x="2457109" y="2134042"/>
            <a:ext cx="255249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light</a:t>
            </a:r>
          </a:p>
        </p:txBody>
      </p:sp>
      <p:sp>
        <p:nvSpPr>
          <p:cNvPr id="46" name="TextBox 45">
            <a:extLst>
              <a:ext uri="{FF2B5EF4-FFF2-40B4-BE49-F238E27FC236}">
                <a16:creationId xmlns:a16="http://schemas.microsoft.com/office/drawing/2014/main" id="{0D315BE0-C647-4370-B56C-1C292BED493E}"/>
              </a:ext>
            </a:extLst>
          </p:cNvPr>
          <p:cNvSpPr txBox="1"/>
          <p:nvPr/>
        </p:nvSpPr>
        <p:spPr>
          <a:xfrm>
            <a:off x="7388791" y="2118017"/>
            <a:ext cx="254179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chicken</a:t>
            </a:r>
          </a:p>
        </p:txBody>
      </p:sp>
      <p:sp>
        <p:nvSpPr>
          <p:cNvPr id="47" name="TextBox 46">
            <a:extLst>
              <a:ext uri="{FF2B5EF4-FFF2-40B4-BE49-F238E27FC236}">
                <a16:creationId xmlns:a16="http://schemas.microsoft.com/office/drawing/2014/main" id="{4C723543-2AD9-47C7-BD68-F9706EB9357A}"/>
              </a:ext>
            </a:extLst>
          </p:cNvPr>
          <p:cNvSpPr txBox="1"/>
          <p:nvPr/>
        </p:nvSpPr>
        <p:spPr>
          <a:xfrm>
            <a:off x="2497224" y="1353178"/>
            <a:ext cx="22257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jumper</a:t>
            </a:r>
          </a:p>
        </p:txBody>
      </p:sp>
      <p:sp>
        <p:nvSpPr>
          <p:cNvPr id="48" name="TextBox 47">
            <a:extLst>
              <a:ext uri="{FF2B5EF4-FFF2-40B4-BE49-F238E27FC236}">
                <a16:creationId xmlns:a16="http://schemas.microsoft.com/office/drawing/2014/main" id="{0E28A636-4F74-4A08-B1A3-6DD449E6C825}"/>
              </a:ext>
            </a:extLst>
          </p:cNvPr>
          <p:cNvSpPr txBox="1"/>
          <p:nvPr/>
        </p:nvSpPr>
        <p:spPr>
          <a:xfrm>
            <a:off x="4708779" y="1355167"/>
            <a:ext cx="255249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card</a:t>
            </a:r>
          </a:p>
        </p:txBody>
      </p:sp>
      <p:sp>
        <p:nvSpPr>
          <p:cNvPr id="49" name="TextBox 48">
            <a:extLst>
              <a:ext uri="{FF2B5EF4-FFF2-40B4-BE49-F238E27FC236}">
                <a16:creationId xmlns:a16="http://schemas.microsoft.com/office/drawing/2014/main" id="{461D72A0-8DE9-47E6-B560-0BBE91B0F557}"/>
              </a:ext>
            </a:extLst>
          </p:cNvPr>
          <p:cNvSpPr txBox="1"/>
          <p:nvPr/>
        </p:nvSpPr>
        <p:spPr>
          <a:xfrm>
            <a:off x="7469012" y="1340933"/>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common</a:t>
            </a:r>
          </a:p>
        </p:txBody>
      </p:sp>
    </p:spTree>
    <p:extLst>
      <p:ext uri="{BB962C8B-B14F-4D97-AF65-F5344CB8AC3E}">
        <p14:creationId xmlns:p14="http://schemas.microsoft.com/office/powerpoint/2010/main" val="76813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r>
              <a:rPr lang="en-GB" sz="3600" b="1" dirty="0">
                <a:solidFill>
                  <a:srgbClr val="002060"/>
                </a:solidFill>
                <a:latin typeface="Century Gothic" panose="020B0502020202020204" pitchFamily="34" charset="0"/>
              </a:rPr>
              <a:t>Using the verb ‘</a:t>
            </a:r>
            <a:r>
              <a:rPr lang="en-GB" sz="3600" b="1" dirty="0" err="1">
                <a:solidFill>
                  <a:srgbClr val="002060"/>
                </a:solidFill>
                <a:latin typeface="Century Gothic" panose="020B0502020202020204" pitchFamily="34" charset="0"/>
                <a:ea typeface="Montserrat"/>
                <a:cs typeface="Montserrat"/>
                <a:sym typeface="Montserrat"/>
              </a:rPr>
              <a:t>ir</a:t>
            </a:r>
            <a:r>
              <a:rPr lang="en-GB" sz="3600" b="1" dirty="0">
                <a:solidFill>
                  <a:srgbClr val="002060"/>
                </a:solidFill>
                <a:latin typeface="Century Gothic" panose="020B0502020202020204" pitchFamily="34" charset="0"/>
              </a:rPr>
              <a:t>’ </a:t>
            </a: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7">
            <a:alphaModFix/>
          </a:blip>
          <a:srcRect/>
          <a:stretch/>
        </p:blipFill>
        <p:spPr>
          <a:xfrm>
            <a:off x="10657369" y="76217"/>
            <a:ext cx="1330395" cy="1332245"/>
          </a:xfrm>
          <a:prstGeom prst="rect">
            <a:avLst/>
          </a:prstGeom>
          <a:noFill/>
          <a:ln>
            <a:noFill/>
          </a:ln>
        </p:spPr>
      </p:pic>
      <p:sp>
        <p:nvSpPr>
          <p:cNvPr id="43" name="Google Shape;476;p51">
            <a:extLst>
              <a:ext uri="{FF2B5EF4-FFF2-40B4-BE49-F238E27FC236}">
                <a16:creationId xmlns:a16="http://schemas.microsoft.com/office/drawing/2014/main" id="{3CC61A1A-6F95-4589-95E8-F7BF12DD0F51}"/>
              </a:ext>
            </a:extLst>
          </p:cNvPr>
          <p:cNvSpPr txBox="1"/>
          <p:nvPr/>
        </p:nvSpPr>
        <p:spPr>
          <a:xfrm>
            <a:off x="737128" y="4396477"/>
            <a:ext cx="5371200" cy="523200"/>
          </a:xfrm>
          <a:prstGeom prst="rect">
            <a:avLst/>
          </a:prstGeom>
          <a:noFill/>
          <a:ln>
            <a:noFill/>
          </a:ln>
        </p:spPr>
        <p:txBody>
          <a:bodyPr spcFirstLastPara="1" wrap="square" lIns="91433" tIns="45700" rIns="91433" bIns="45700" anchor="t" anchorCtr="0">
            <a:noAutofit/>
          </a:bodyPr>
          <a:lstStyle/>
          <a:p>
            <a:r>
              <a:rPr lang="en-GB" sz="2800" b="1" dirty="0">
                <a:solidFill>
                  <a:srgbClr val="92D050"/>
                </a:solidFill>
                <a:latin typeface="Century Gothic" panose="020B0502020202020204" pitchFamily="34" charset="0"/>
                <a:ea typeface="Montserrat"/>
                <a:cs typeface="Montserrat"/>
                <a:sym typeface="Montserrat"/>
              </a:rPr>
              <a:t>Vas</a:t>
            </a:r>
            <a:r>
              <a:rPr lang="en-GB" sz="2800" b="1" dirty="0">
                <a:solidFill>
                  <a:schemeClr val="accent5"/>
                </a:solidFill>
                <a:latin typeface="Century Gothic" panose="020B0502020202020204" pitchFamily="34" charset="0"/>
                <a:ea typeface="Montserrat"/>
                <a:cs typeface="Montserrat"/>
                <a:sym typeface="Montserrat"/>
              </a:rPr>
              <a:t> </a:t>
            </a:r>
            <a:r>
              <a:rPr lang="en-GB" sz="2800" b="1" dirty="0">
                <a:solidFill>
                  <a:srgbClr val="002060"/>
                </a:solidFill>
                <a:latin typeface="Century Gothic" panose="020B0502020202020204" pitchFamily="34" charset="0"/>
                <a:ea typeface="Montserrat"/>
                <a:cs typeface="Montserrat"/>
                <a:sym typeface="Montserrat"/>
              </a:rPr>
              <a:t>al</a:t>
            </a:r>
            <a:r>
              <a:rPr lang="en-GB" sz="2800" dirty="0">
                <a:solidFill>
                  <a:srgbClr val="002060"/>
                </a:solidFill>
                <a:latin typeface="Century Gothic" panose="020B0502020202020204" pitchFamily="34" charset="0"/>
                <a:ea typeface="Montserrat"/>
                <a:cs typeface="Montserrat"/>
                <a:sym typeface="Montserrat"/>
              </a:rPr>
              <a:t> cine por la </a:t>
            </a:r>
            <a:r>
              <a:rPr lang="en-GB" sz="2800" dirty="0" err="1">
                <a:solidFill>
                  <a:srgbClr val="002060"/>
                </a:solidFill>
                <a:latin typeface="Century Gothic" panose="020B0502020202020204" pitchFamily="34" charset="0"/>
                <a:ea typeface="Montserrat"/>
                <a:cs typeface="Montserrat"/>
                <a:sym typeface="Montserrat"/>
              </a:rPr>
              <a:t>mañana</a:t>
            </a:r>
            <a:r>
              <a:rPr lang="en-GB" sz="2800" dirty="0">
                <a:solidFill>
                  <a:srgbClr val="002060"/>
                </a:solidFill>
                <a:latin typeface="Century Gothic" panose="020B0502020202020204" pitchFamily="34" charset="0"/>
                <a:ea typeface="Montserrat"/>
                <a:cs typeface="Montserrat"/>
                <a:sym typeface="Montserrat"/>
              </a:rPr>
              <a:t>.</a:t>
            </a:r>
            <a:endParaRPr sz="1400" dirty="0">
              <a:latin typeface="Century Gothic" panose="020B0502020202020204" pitchFamily="34" charset="0"/>
              <a:ea typeface="Montserrat"/>
              <a:cs typeface="Montserrat"/>
              <a:sym typeface="Montserrat"/>
            </a:endParaRPr>
          </a:p>
        </p:txBody>
      </p:sp>
      <p:sp>
        <p:nvSpPr>
          <p:cNvPr id="46" name="Google Shape;479;p51">
            <a:extLst>
              <a:ext uri="{FF2B5EF4-FFF2-40B4-BE49-F238E27FC236}">
                <a16:creationId xmlns:a16="http://schemas.microsoft.com/office/drawing/2014/main" id="{8589D590-BD00-465C-8548-A271694E5461}"/>
              </a:ext>
            </a:extLst>
          </p:cNvPr>
          <p:cNvSpPr txBox="1"/>
          <p:nvPr/>
        </p:nvSpPr>
        <p:spPr>
          <a:xfrm>
            <a:off x="113632" y="2673953"/>
            <a:ext cx="8080800" cy="523200"/>
          </a:xfrm>
          <a:prstGeom prst="rect">
            <a:avLst/>
          </a:prstGeom>
          <a:noFill/>
          <a:ln>
            <a:noFill/>
          </a:ln>
        </p:spPr>
        <p:txBody>
          <a:bodyPr spcFirstLastPara="1" wrap="square" lIns="91433" tIns="45700" rIns="91433" bIns="45700" anchor="t" anchorCtr="0">
            <a:noAutofit/>
          </a:bodyPr>
          <a:lstStyle/>
          <a:p>
            <a:pPr>
              <a:buClr>
                <a:srgbClr val="002060"/>
              </a:buClr>
              <a:buSzPts val="4200"/>
            </a:pPr>
            <a:r>
              <a:rPr lang="en-GB" sz="2800" dirty="0">
                <a:solidFill>
                  <a:srgbClr val="002060"/>
                </a:solidFill>
                <a:latin typeface="Century Gothic" panose="020B0502020202020204" pitchFamily="34" charset="0"/>
                <a:ea typeface="Montserrat"/>
                <a:cs typeface="Montserrat"/>
                <a:sym typeface="Montserrat"/>
              </a:rPr>
              <a:t>To say ‘you go’, use  ‘____’.</a:t>
            </a:r>
            <a:endParaRPr sz="2800" dirty="0">
              <a:solidFill>
                <a:srgbClr val="002060"/>
              </a:solidFill>
              <a:latin typeface="Century Gothic" panose="020B0502020202020204" pitchFamily="34" charset="0"/>
              <a:ea typeface="Montserrat"/>
              <a:cs typeface="Montserrat"/>
              <a:sym typeface="Montserrat"/>
            </a:endParaRPr>
          </a:p>
        </p:txBody>
      </p:sp>
      <p:sp>
        <p:nvSpPr>
          <p:cNvPr id="47" name="Google Shape;480;p51">
            <a:extLst>
              <a:ext uri="{FF2B5EF4-FFF2-40B4-BE49-F238E27FC236}">
                <a16:creationId xmlns:a16="http://schemas.microsoft.com/office/drawing/2014/main" id="{B8930893-A0DF-4326-8CBE-23307498EA28}"/>
              </a:ext>
            </a:extLst>
          </p:cNvPr>
          <p:cNvSpPr txBox="1"/>
          <p:nvPr/>
        </p:nvSpPr>
        <p:spPr>
          <a:xfrm>
            <a:off x="6087931" y="2678169"/>
            <a:ext cx="5588400" cy="523200"/>
          </a:xfrm>
          <a:prstGeom prst="rect">
            <a:avLst/>
          </a:prstGeom>
          <a:noFill/>
          <a:ln>
            <a:noFill/>
          </a:ln>
        </p:spPr>
        <p:txBody>
          <a:bodyPr spcFirstLastPara="1" wrap="square" lIns="91433" tIns="45700" rIns="91433" bIns="45700" anchor="t" anchorCtr="0">
            <a:noAutofit/>
          </a:bodyPr>
          <a:lstStyle/>
          <a:p>
            <a:pPr>
              <a:buClr>
                <a:srgbClr val="002060"/>
              </a:buClr>
              <a:buSzPts val="4200"/>
            </a:pPr>
            <a:r>
              <a:rPr lang="en-GB" sz="2800" dirty="0">
                <a:solidFill>
                  <a:srgbClr val="002060"/>
                </a:solidFill>
                <a:latin typeface="Century Gothic" panose="020B0502020202020204" pitchFamily="34" charset="0"/>
                <a:ea typeface="Montserrat"/>
                <a:cs typeface="Montserrat"/>
                <a:sym typeface="Montserrat"/>
              </a:rPr>
              <a:t>To say ‘s/he goes’, use ‘____’.</a:t>
            </a:r>
            <a:endParaRPr sz="2800" dirty="0">
              <a:solidFill>
                <a:srgbClr val="002060"/>
              </a:solidFill>
              <a:latin typeface="Century Gothic" panose="020B0502020202020204" pitchFamily="34" charset="0"/>
              <a:ea typeface="Montserrat"/>
              <a:cs typeface="Montserrat"/>
              <a:sym typeface="Montserrat"/>
            </a:endParaRPr>
          </a:p>
        </p:txBody>
      </p:sp>
      <p:sp>
        <p:nvSpPr>
          <p:cNvPr id="56" name="Google Shape;483;p51">
            <a:extLst>
              <a:ext uri="{FF2B5EF4-FFF2-40B4-BE49-F238E27FC236}">
                <a16:creationId xmlns:a16="http://schemas.microsoft.com/office/drawing/2014/main" id="{769A333C-2E0B-4868-A507-7970DBDCC7AC}"/>
              </a:ext>
            </a:extLst>
          </p:cNvPr>
          <p:cNvSpPr txBox="1">
            <a:spLocks/>
          </p:cNvSpPr>
          <p:nvPr/>
        </p:nvSpPr>
        <p:spPr>
          <a:xfrm>
            <a:off x="204236" y="891042"/>
            <a:ext cx="11205200" cy="751800"/>
          </a:xfrm>
          <a:prstGeom prst="rect">
            <a:avLst/>
          </a:prstGeom>
        </p:spPr>
        <p:txBody>
          <a:bodyPr spcFirstLastPara="1" vert="horz" wrap="square"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rgbClr val="002060"/>
                </a:solidFill>
                <a:latin typeface="Century Gothic" panose="020B0502020202020204" pitchFamily="34" charset="0"/>
              </a:rPr>
              <a:t>[</a:t>
            </a:r>
            <a:r>
              <a:rPr lang="en-GB" sz="3200" dirty="0" err="1">
                <a:solidFill>
                  <a:srgbClr val="002060"/>
                </a:solidFill>
                <a:latin typeface="Century Gothic" panose="020B0502020202020204" pitchFamily="34" charset="0"/>
              </a:rPr>
              <a:t>ir</a:t>
            </a:r>
            <a:r>
              <a:rPr lang="en-GB" sz="3200" dirty="0">
                <a:solidFill>
                  <a:srgbClr val="002060"/>
                </a:solidFill>
                <a:latin typeface="Century Gothic" panose="020B0502020202020204" pitchFamily="34" charset="0"/>
              </a:rPr>
              <a:t>:- you go, s/he goes]</a:t>
            </a:r>
          </a:p>
        </p:txBody>
      </p:sp>
      <p:sp>
        <p:nvSpPr>
          <p:cNvPr id="58" name="Google Shape;485;p51">
            <a:extLst>
              <a:ext uri="{FF2B5EF4-FFF2-40B4-BE49-F238E27FC236}">
                <a16:creationId xmlns:a16="http://schemas.microsoft.com/office/drawing/2014/main" id="{4F4EFA3E-1424-4BAF-8C88-1C63BACFA3F8}"/>
              </a:ext>
            </a:extLst>
          </p:cNvPr>
          <p:cNvSpPr txBox="1"/>
          <p:nvPr/>
        </p:nvSpPr>
        <p:spPr>
          <a:xfrm>
            <a:off x="789635" y="5008199"/>
            <a:ext cx="4411015" cy="523200"/>
          </a:xfrm>
          <a:prstGeom prst="rect">
            <a:avLst/>
          </a:prstGeom>
          <a:noFill/>
          <a:ln>
            <a:noFill/>
          </a:ln>
        </p:spPr>
        <p:txBody>
          <a:bodyPr spcFirstLastPara="1" wrap="square" lIns="91433" tIns="45700" rIns="91433" bIns="45700" anchor="t" anchorCtr="0">
            <a:noAutofit/>
          </a:bodyPr>
          <a:lstStyle/>
          <a:p>
            <a:r>
              <a:rPr lang="en-GB" sz="2800" b="1" i="1" dirty="0">
                <a:solidFill>
                  <a:srgbClr val="92D050"/>
                </a:solidFill>
                <a:latin typeface="Century Gothic" panose="020B0502020202020204" pitchFamily="34" charset="0"/>
                <a:ea typeface="Montserrat"/>
                <a:cs typeface="Montserrat"/>
                <a:sym typeface="Montserrat"/>
              </a:rPr>
              <a:t>You go </a:t>
            </a:r>
            <a:r>
              <a:rPr lang="en-GB" sz="2800" b="1" i="1" dirty="0">
                <a:solidFill>
                  <a:srgbClr val="002060"/>
                </a:solidFill>
                <a:latin typeface="Century Gothic" panose="020B0502020202020204" pitchFamily="34" charset="0"/>
                <a:ea typeface="Montserrat"/>
                <a:cs typeface="Montserrat"/>
                <a:sym typeface="Montserrat"/>
              </a:rPr>
              <a:t>to the </a:t>
            </a:r>
            <a:r>
              <a:rPr lang="en-GB" sz="2800" i="1" dirty="0">
                <a:solidFill>
                  <a:srgbClr val="002060"/>
                </a:solidFill>
                <a:latin typeface="Century Gothic" panose="020B0502020202020204" pitchFamily="34" charset="0"/>
                <a:ea typeface="Montserrat"/>
                <a:cs typeface="Montserrat"/>
                <a:sym typeface="Montserrat"/>
              </a:rPr>
              <a:t>cinema in the morning.</a:t>
            </a:r>
            <a:endParaRPr sz="1000" i="1" dirty="0">
              <a:latin typeface="Century Gothic" panose="020B0502020202020204" pitchFamily="34" charset="0"/>
              <a:ea typeface="Montserrat"/>
              <a:cs typeface="Montserrat"/>
              <a:sym typeface="Montserrat"/>
            </a:endParaRPr>
          </a:p>
        </p:txBody>
      </p:sp>
      <p:sp>
        <p:nvSpPr>
          <p:cNvPr id="64" name="Google Shape;491;p51">
            <a:extLst>
              <a:ext uri="{FF2B5EF4-FFF2-40B4-BE49-F238E27FC236}">
                <a16:creationId xmlns:a16="http://schemas.microsoft.com/office/drawing/2014/main" id="{52C281CD-9DFE-40B1-B655-7398C0D6409F}"/>
              </a:ext>
            </a:extLst>
          </p:cNvPr>
          <p:cNvSpPr txBox="1"/>
          <p:nvPr/>
        </p:nvSpPr>
        <p:spPr>
          <a:xfrm>
            <a:off x="204235" y="1580547"/>
            <a:ext cx="10453133" cy="946071"/>
          </a:xfrm>
          <a:prstGeom prst="rect">
            <a:avLst/>
          </a:prstGeom>
          <a:noFill/>
          <a:ln>
            <a:noFill/>
          </a:ln>
        </p:spPr>
        <p:txBody>
          <a:bodyPr spcFirstLastPara="1" wrap="square" lIns="60950" tIns="60950" rIns="60950" bIns="60950" anchor="t" anchorCtr="0">
            <a:noAutofit/>
          </a:bodyPr>
          <a:lstStyle/>
          <a:p>
            <a:r>
              <a:rPr lang="en-GB" sz="2800" dirty="0">
                <a:solidFill>
                  <a:srgbClr val="002060"/>
                </a:solidFill>
                <a:latin typeface="Century Gothic" panose="020B0502020202020204" pitchFamily="34" charset="0"/>
                <a:ea typeface="Montserrat"/>
                <a:cs typeface="Montserrat"/>
                <a:sym typeface="Montserrat"/>
              </a:rPr>
              <a:t>We have learned that the verb ‘</a:t>
            </a:r>
            <a:r>
              <a:rPr lang="en-GB" sz="2800" b="1" dirty="0" err="1">
                <a:solidFill>
                  <a:srgbClr val="92D050"/>
                </a:solidFill>
                <a:latin typeface="Century Gothic" panose="020B0502020202020204" pitchFamily="34" charset="0"/>
                <a:ea typeface="Montserrat"/>
                <a:cs typeface="Montserrat"/>
                <a:sym typeface="Montserrat"/>
              </a:rPr>
              <a:t>ir</a:t>
            </a:r>
            <a:r>
              <a:rPr lang="en-GB" sz="2800" b="1" dirty="0">
                <a:solidFill>
                  <a:srgbClr val="002060"/>
                </a:solidFill>
                <a:latin typeface="Century Gothic" panose="020B0502020202020204" pitchFamily="34" charset="0"/>
                <a:ea typeface="Montserrat"/>
                <a:cs typeface="Montserrat"/>
                <a:sym typeface="Montserrat"/>
              </a:rPr>
              <a:t>’ </a:t>
            </a:r>
            <a:r>
              <a:rPr lang="en-GB" sz="2800" dirty="0">
                <a:solidFill>
                  <a:srgbClr val="002060"/>
                </a:solidFill>
                <a:latin typeface="Century Gothic" panose="020B0502020202020204" pitchFamily="34" charset="0"/>
                <a:ea typeface="Montserrat"/>
                <a:cs typeface="Montserrat"/>
                <a:sym typeface="Montserrat"/>
              </a:rPr>
              <a:t>(to go) is irregular:</a:t>
            </a:r>
            <a:endParaRPr sz="2800" dirty="0">
              <a:latin typeface="Century Gothic" panose="020B0502020202020204" pitchFamily="34" charset="0"/>
              <a:ea typeface="Montserrat"/>
              <a:cs typeface="Montserrat"/>
              <a:sym typeface="Montserrat"/>
            </a:endParaRPr>
          </a:p>
        </p:txBody>
      </p:sp>
      <p:sp>
        <p:nvSpPr>
          <p:cNvPr id="65" name="Rectangle 64">
            <a:hlinkClick r:id="" action="ppaction://noaction">
              <a:snd r:embed="rId8" name="19_Eestaactivo.wav"/>
            </a:hlinkClick>
            <a:extLst>
              <a:ext uri="{FF2B5EF4-FFF2-40B4-BE49-F238E27FC236}">
                <a16:creationId xmlns:a16="http://schemas.microsoft.com/office/drawing/2014/main" id="{0006724D-7E00-4155-BCF6-6AE13874A829}"/>
              </a:ext>
            </a:extLst>
          </p:cNvPr>
          <p:cNvSpPr/>
          <p:nvPr/>
        </p:nvSpPr>
        <p:spPr>
          <a:xfrm>
            <a:off x="2103134" y="3557729"/>
            <a:ext cx="1038412" cy="523220"/>
          </a:xfrm>
          <a:prstGeom prst="rect">
            <a:avLst/>
          </a:prstGeom>
          <a:solidFill>
            <a:srgbClr val="00B0F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You</a:t>
            </a:r>
          </a:p>
        </p:txBody>
      </p:sp>
      <p:sp>
        <p:nvSpPr>
          <p:cNvPr id="66" name="Rectangle 65">
            <a:hlinkClick r:id="" action="ppaction://noaction">
              <a:snd r:embed="rId8" name="19_Eestaactivo.wav"/>
            </a:hlinkClick>
            <a:extLst>
              <a:ext uri="{FF2B5EF4-FFF2-40B4-BE49-F238E27FC236}">
                <a16:creationId xmlns:a16="http://schemas.microsoft.com/office/drawing/2014/main" id="{7BE8A151-AD78-41F6-91B0-1675F402FABA}"/>
              </a:ext>
            </a:extLst>
          </p:cNvPr>
          <p:cNvSpPr/>
          <p:nvPr/>
        </p:nvSpPr>
        <p:spPr>
          <a:xfrm>
            <a:off x="7596467" y="3557729"/>
            <a:ext cx="1322820" cy="532869"/>
          </a:xfrm>
          <a:prstGeom prst="rect">
            <a:avLst/>
          </a:prstGeom>
          <a:solidFill>
            <a:srgbClr val="00B0F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S/he</a:t>
            </a:r>
            <a:endParaRPr lang="en-GB" sz="3200" b="1" dirty="0">
              <a:latin typeface="Century Gothic" panose="020B0502020202020204" pitchFamily="34" charset="0"/>
            </a:endParaRPr>
          </a:p>
        </p:txBody>
      </p:sp>
      <p:pic>
        <p:nvPicPr>
          <p:cNvPr id="67" name="Google Shape;183;p8">
            <a:extLst>
              <a:ext uri="{FF2B5EF4-FFF2-40B4-BE49-F238E27FC236}">
                <a16:creationId xmlns:a16="http://schemas.microsoft.com/office/drawing/2014/main" id="{A891B905-61DD-45C9-B9E8-77D8FC54C46D}"/>
              </a:ext>
            </a:extLst>
          </p:cNvPr>
          <p:cNvPicPr preferRelativeResize="0"/>
          <p:nvPr/>
        </p:nvPicPr>
        <p:blipFill rotWithShape="1">
          <a:blip r:embed="rId9">
            <a:alphaModFix/>
          </a:blip>
          <a:srcRect/>
          <a:stretch/>
        </p:blipFill>
        <p:spPr>
          <a:xfrm>
            <a:off x="252165" y="4963948"/>
            <a:ext cx="537470" cy="523180"/>
          </a:xfrm>
          <a:prstGeom prst="rect">
            <a:avLst/>
          </a:prstGeom>
          <a:noFill/>
          <a:ln>
            <a:noFill/>
          </a:ln>
        </p:spPr>
      </p:pic>
      <p:sp>
        <p:nvSpPr>
          <p:cNvPr id="68" name="Google Shape;476;p51">
            <a:extLst>
              <a:ext uri="{FF2B5EF4-FFF2-40B4-BE49-F238E27FC236}">
                <a16:creationId xmlns:a16="http://schemas.microsoft.com/office/drawing/2014/main" id="{88FCD523-92BD-4E0C-9265-D5492FD044BD}"/>
              </a:ext>
            </a:extLst>
          </p:cNvPr>
          <p:cNvSpPr txBox="1"/>
          <p:nvPr/>
        </p:nvSpPr>
        <p:spPr>
          <a:xfrm>
            <a:off x="6233687" y="4528117"/>
            <a:ext cx="5371200" cy="523200"/>
          </a:xfrm>
          <a:prstGeom prst="rect">
            <a:avLst/>
          </a:prstGeom>
          <a:noFill/>
          <a:ln>
            <a:noFill/>
          </a:ln>
        </p:spPr>
        <p:txBody>
          <a:bodyPr spcFirstLastPara="1" wrap="square" lIns="91433" tIns="45700" rIns="91433" bIns="45700" anchor="t" anchorCtr="0">
            <a:noAutofit/>
          </a:bodyPr>
          <a:lstStyle/>
          <a:p>
            <a:r>
              <a:rPr lang="en-GB" sz="2800" b="1" dirty="0" err="1">
                <a:solidFill>
                  <a:srgbClr val="92D050"/>
                </a:solidFill>
                <a:latin typeface="Century Gothic" panose="020B0502020202020204" pitchFamily="34" charset="0"/>
                <a:ea typeface="Montserrat"/>
                <a:cs typeface="Montserrat"/>
                <a:sym typeface="Montserrat"/>
              </a:rPr>
              <a:t>Va</a:t>
            </a:r>
            <a:r>
              <a:rPr lang="en-GB" sz="2800" b="1" dirty="0">
                <a:solidFill>
                  <a:schemeClr val="accent5"/>
                </a:solidFill>
                <a:latin typeface="Century Gothic" panose="020B0502020202020204" pitchFamily="34" charset="0"/>
                <a:ea typeface="Montserrat"/>
                <a:cs typeface="Montserrat"/>
                <a:sym typeface="Montserrat"/>
              </a:rPr>
              <a:t> </a:t>
            </a:r>
            <a:r>
              <a:rPr lang="en-GB" sz="2800" b="1" dirty="0">
                <a:solidFill>
                  <a:srgbClr val="002060"/>
                </a:solidFill>
                <a:latin typeface="Century Gothic" panose="020B0502020202020204" pitchFamily="34" charset="0"/>
                <a:ea typeface="Montserrat"/>
                <a:cs typeface="Montserrat"/>
                <a:sym typeface="Montserrat"/>
              </a:rPr>
              <a:t>a la </a:t>
            </a:r>
            <a:r>
              <a:rPr lang="en-GB" sz="2800" dirty="0">
                <a:solidFill>
                  <a:srgbClr val="002060"/>
                </a:solidFill>
                <a:latin typeface="Century Gothic" panose="020B0502020202020204" pitchFamily="34" charset="0"/>
                <a:ea typeface="Montserrat"/>
                <a:cs typeface="Montserrat"/>
                <a:sym typeface="Montserrat"/>
              </a:rPr>
              <a:t>playa con papá.</a:t>
            </a:r>
            <a:endParaRPr sz="1400" dirty="0">
              <a:latin typeface="Century Gothic" panose="020B0502020202020204" pitchFamily="34" charset="0"/>
              <a:ea typeface="Montserrat"/>
              <a:cs typeface="Montserrat"/>
              <a:sym typeface="Montserrat"/>
            </a:endParaRPr>
          </a:p>
        </p:txBody>
      </p:sp>
      <p:sp>
        <p:nvSpPr>
          <p:cNvPr id="69" name="Google Shape;485;p51">
            <a:extLst>
              <a:ext uri="{FF2B5EF4-FFF2-40B4-BE49-F238E27FC236}">
                <a16:creationId xmlns:a16="http://schemas.microsoft.com/office/drawing/2014/main" id="{77F43B34-AADE-41A1-A6D1-11C6382C2634}"/>
              </a:ext>
            </a:extLst>
          </p:cNvPr>
          <p:cNvSpPr txBox="1"/>
          <p:nvPr/>
        </p:nvSpPr>
        <p:spPr>
          <a:xfrm>
            <a:off x="6275590" y="5039325"/>
            <a:ext cx="6122475" cy="523200"/>
          </a:xfrm>
          <a:prstGeom prst="rect">
            <a:avLst/>
          </a:prstGeom>
          <a:noFill/>
          <a:ln>
            <a:noFill/>
          </a:ln>
        </p:spPr>
        <p:txBody>
          <a:bodyPr spcFirstLastPara="1" wrap="square" lIns="91433" tIns="45700" rIns="91433" bIns="45700" anchor="t" anchorCtr="0">
            <a:noAutofit/>
          </a:bodyPr>
          <a:lstStyle/>
          <a:p>
            <a:r>
              <a:rPr lang="en-GB" sz="2800" b="1" i="1" dirty="0">
                <a:solidFill>
                  <a:srgbClr val="92D050"/>
                </a:solidFill>
                <a:latin typeface="Century Gothic" panose="020B0502020202020204" pitchFamily="34" charset="0"/>
                <a:ea typeface="Montserrat"/>
                <a:cs typeface="Montserrat"/>
                <a:sym typeface="Montserrat"/>
              </a:rPr>
              <a:t>She goes </a:t>
            </a:r>
            <a:r>
              <a:rPr lang="en-GB" sz="2800" b="1" i="1" dirty="0">
                <a:solidFill>
                  <a:srgbClr val="002060"/>
                </a:solidFill>
                <a:latin typeface="Century Gothic" panose="020B0502020202020204" pitchFamily="34" charset="0"/>
                <a:ea typeface="Montserrat"/>
                <a:cs typeface="Montserrat"/>
                <a:sym typeface="Montserrat"/>
              </a:rPr>
              <a:t>to the </a:t>
            </a:r>
            <a:r>
              <a:rPr lang="en-GB" sz="2800" i="1" dirty="0">
                <a:solidFill>
                  <a:srgbClr val="002060"/>
                </a:solidFill>
                <a:latin typeface="Century Gothic" panose="020B0502020202020204" pitchFamily="34" charset="0"/>
                <a:ea typeface="Montserrat"/>
                <a:cs typeface="Montserrat"/>
                <a:sym typeface="Montserrat"/>
              </a:rPr>
              <a:t>beach with dad.</a:t>
            </a:r>
            <a:endParaRPr sz="1000" i="1" dirty="0">
              <a:latin typeface="Century Gothic" panose="020B0502020202020204" pitchFamily="34" charset="0"/>
              <a:ea typeface="Montserrat"/>
              <a:cs typeface="Montserrat"/>
              <a:sym typeface="Montserrat"/>
            </a:endParaRPr>
          </a:p>
        </p:txBody>
      </p:sp>
      <p:pic>
        <p:nvPicPr>
          <p:cNvPr id="70" name="Google Shape;183;p8">
            <a:extLst>
              <a:ext uri="{FF2B5EF4-FFF2-40B4-BE49-F238E27FC236}">
                <a16:creationId xmlns:a16="http://schemas.microsoft.com/office/drawing/2014/main" id="{B7EC5DB6-3722-4734-97B0-A951DD5E0F96}"/>
              </a:ext>
            </a:extLst>
          </p:cNvPr>
          <p:cNvPicPr preferRelativeResize="0"/>
          <p:nvPr/>
        </p:nvPicPr>
        <p:blipFill rotWithShape="1">
          <a:blip r:embed="rId9">
            <a:alphaModFix/>
          </a:blip>
          <a:srcRect/>
          <a:stretch/>
        </p:blipFill>
        <p:spPr>
          <a:xfrm>
            <a:off x="5738120" y="5008199"/>
            <a:ext cx="537470" cy="523180"/>
          </a:xfrm>
          <a:prstGeom prst="rect">
            <a:avLst/>
          </a:prstGeom>
          <a:noFill/>
          <a:ln>
            <a:noFill/>
          </a:ln>
        </p:spPr>
      </p:pic>
      <p:pic>
        <p:nvPicPr>
          <p:cNvPr id="20" name="Picture 19" descr="A picture containing text, toy, doll&#10;&#10;Description automatically generated">
            <a:extLst>
              <a:ext uri="{FF2B5EF4-FFF2-40B4-BE49-F238E27FC236}">
                <a16:creationId xmlns:a16="http://schemas.microsoft.com/office/drawing/2014/main" id="{0BC26889-7AE0-47BB-9219-022F554A2A28}"/>
              </a:ext>
            </a:extLst>
          </p:cNvPr>
          <p:cNvPicPr>
            <a:picLocks noChangeAspect="1"/>
          </p:cNvPicPr>
          <p:nvPr/>
        </p:nvPicPr>
        <p:blipFill>
          <a:blip r:embed="rId10"/>
          <a:stretch>
            <a:fillRect/>
          </a:stretch>
        </p:blipFill>
        <p:spPr>
          <a:xfrm>
            <a:off x="4403232" y="3241404"/>
            <a:ext cx="757950" cy="1231669"/>
          </a:xfrm>
          <a:prstGeom prst="rect">
            <a:avLst/>
          </a:prstGeom>
        </p:spPr>
      </p:pic>
      <p:pic>
        <p:nvPicPr>
          <p:cNvPr id="22" name="Picture 21">
            <a:extLst>
              <a:ext uri="{FF2B5EF4-FFF2-40B4-BE49-F238E27FC236}">
                <a16:creationId xmlns:a16="http://schemas.microsoft.com/office/drawing/2014/main" id="{980021BB-B030-4C25-A3E3-F2FFA720F346}"/>
              </a:ext>
            </a:extLst>
          </p:cNvPr>
          <p:cNvPicPr>
            <a:picLocks noChangeAspect="1"/>
          </p:cNvPicPr>
          <p:nvPr/>
        </p:nvPicPr>
        <p:blipFill rotWithShape="1">
          <a:blip r:embed="rId11"/>
          <a:srcRect l="46679"/>
          <a:stretch/>
        </p:blipFill>
        <p:spPr>
          <a:xfrm>
            <a:off x="10738277" y="3558667"/>
            <a:ext cx="734128" cy="1449532"/>
          </a:xfrm>
          <a:prstGeom prst="rect">
            <a:avLst/>
          </a:prstGeom>
        </p:spPr>
      </p:pic>
      <p:sp>
        <p:nvSpPr>
          <p:cNvPr id="19" name="Oval 18">
            <a:extLst>
              <a:ext uri="{FF2B5EF4-FFF2-40B4-BE49-F238E27FC236}">
                <a16:creationId xmlns:a16="http://schemas.microsoft.com/office/drawing/2014/main" id="{E91AB833-5A76-45CA-B746-B7C68CF4EB9F}"/>
              </a:ext>
            </a:extLst>
          </p:cNvPr>
          <p:cNvSpPr/>
          <p:nvPr/>
        </p:nvSpPr>
        <p:spPr>
          <a:xfrm>
            <a:off x="1539978" y="4396367"/>
            <a:ext cx="427969" cy="535145"/>
          </a:xfrm>
          <a:prstGeom prst="ellipse">
            <a:avLst/>
          </a:prstGeom>
          <a:noFill/>
          <a:ln w="38100">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2B4F30DC-4094-440B-836C-2D17AA11F7A9}"/>
              </a:ext>
            </a:extLst>
          </p:cNvPr>
          <p:cNvSpPr/>
          <p:nvPr/>
        </p:nvSpPr>
        <p:spPr>
          <a:xfrm>
            <a:off x="6864532" y="4535744"/>
            <a:ext cx="680510" cy="535145"/>
          </a:xfrm>
          <a:prstGeom prst="ellipse">
            <a:avLst/>
          </a:prstGeom>
          <a:noFill/>
          <a:ln w="38100">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Speech Bubble: Rectangle with Corners Rounded 23">
            <a:extLst>
              <a:ext uri="{FF2B5EF4-FFF2-40B4-BE49-F238E27FC236}">
                <a16:creationId xmlns:a16="http://schemas.microsoft.com/office/drawing/2014/main" id="{44C90862-16FD-4D17-834E-33D6696DE198}"/>
              </a:ext>
            </a:extLst>
          </p:cNvPr>
          <p:cNvSpPr/>
          <p:nvPr/>
        </p:nvSpPr>
        <p:spPr>
          <a:xfrm>
            <a:off x="3624206" y="5889127"/>
            <a:ext cx="4411015" cy="837380"/>
          </a:xfrm>
          <a:prstGeom prst="wedgeRoundRectCallout">
            <a:avLst>
              <a:gd name="adj1" fmla="val -88348"/>
              <a:gd name="adj2" fmla="val -16806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2060"/>
              </a:buClr>
              <a:buSzPts val="4200"/>
            </a:pPr>
            <a:r>
              <a:rPr lang="en-GB" sz="2400" dirty="0">
                <a:solidFill>
                  <a:srgbClr val="002060"/>
                </a:solidFill>
                <a:latin typeface="Century Gothic" panose="020B0502020202020204" pitchFamily="34" charset="0"/>
                <a:ea typeface="Montserrat"/>
                <a:cs typeface="Montserrat"/>
                <a:sym typeface="Montserrat"/>
              </a:rPr>
              <a:t>⚠ Remember to use correct words(s) for ‘</a:t>
            </a:r>
            <a:r>
              <a:rPr lang="en-GB" sz="2400" b="1" dirty="0">
                <a:solidFill>
                  <a:srgbClr val="002060"/>
                </a:solidFill>
                <a:latin typeface="Century Gothic" panose="020B0502020202020204" pitchFamily="34" charset="0"/>
                <a:ea typeface="Montserrat"/>
                <a:cs typeface="Montserrat"/>
                <a:sym typeface="Montserrat"/>
              </a:rPr>
              <a:t>to the</a:t>
            </a:r>
            <a:r>
              <a:rPr lang="en-GB" sz="2400" dirty="0">
                <a:solidFill>
                  <a:srgbClr val="002060"/>
                </a:solidFill>
                <a:latin typeface="Century Gothic" panose="020B0502020202020204" pitchFamily="34" charset="0"/>
                <a:ea typeface="Montserrat"/>
                <a:cs typeface="Montserrat"/>
                <a:sym typeface="Montserrat"/>
              </a:rPr>
              <a:t>’.</a:t>
            </a:r>
          </a:p>
        </p:txBody>
      </p:sp>
      <p:sp>
        <p:nvSpPr>
          <p:cNvPr id="3" name="Rectangle 2">
            <a:extLst>
              <a:ext uri="{FF2B5EF4-FFF2-40B4-BE49-F238E27FC236}">
                <a16:creationId xmlns:a16="http://schemas.microsoft.com/office/drawing/2014/main" id="{A4779F54-0F55-46B2-B531-6CE6885EE6CA}"/>
              </a:ext>
            </a:extLst>
          </p:cNvPr>
          <p:cNvSpPr/>
          <p:nvPr/>
        </p:nvSpPr>
        <p:spPr>
          <a:xfrm>
            <a:off x="3829024" y="2650939"/>
            <a:ext cx="780983" cy="523220"/>
          </a:xfrm>
          <a:prstGeom prst="rect">
            <a:avLst/>
          </a:prstGeom>
        </p:spPr>
        <p:txBody>
          <a:bodyPr wrap="none">
            <a:spAutoFit/>
          </a:bodyPr>
          <a:lstStyle/>
          <a:p>
            <a:r>
              <a:rPr lang="en-GB" sz="2800" b="1" dirty="0">
                <a:solidFill>
                  <a:srgbClr val="92D050"/>
                </a:solidFill>
                <a:latin typeface="Century Gothic" panose="020B0502020202020204" pitchFamily="34" charset="0"/>
                <a:ea typeface="Montserrat"/>
                <a:cs typeface="Montserrat"/>
                <a:sym typeface="Montserrat"/>
              </a:rPr>
              <a:t>vas</a:t>
            </a:r>
            <a:endParaRPr lang="en-GB" dirty="0"/>
          </a:p>
        </p:txBody>
      </p:sp>
      <p:sp>
        <p:nvSpPr>
          <p:cNvPr id="4" name="Rectangle 3">
            <a:extLst>
              <a:ext uri="{FF2B5EF4-FFF2-40B4-BE49-F238E27FC236}">
                <a16:creationId xmlns:a16="http://schemas.microsoft.com/office/drawing/2014/main" id="{BFE214BA-FF62-4B0A-9402-C036EF3DA842}"/>
              </a:ext>
            </a:extLst>
          </p:cNvPr>
          <p:cNvSpPr/>
          <p:nvPr/>
        </p:nvSpPr>
        <p:spPr>
          <a:xfrm>
            <a:off x="10369298" y="2650939"/>
            <a:ext cx="622286" cy="523220"/>
          </a:xfrm>
          <a:prstGeom prst="rect">
            <a:avLst/>
          </a:prstGeom>
        </p:spPr>
        <p:txBody>
          <a:bodyPr wrap="none">
            <a:spAutoFit/>
          </a:bodyPr>
          <a:lstStyle/>
          <a:p>
            <a:r>
              <a:rPr lang="en-GB" sz="2800" b="1" dirty="0" err="1">
                <a:solidFill>
                  <a:srgbClr val="92D050"/>
                </a:solidFill>
                <a:latin typeface="Century Gothic" panose="020B0502020202020204" pitchFamily="34" charset="0"/>
                <a:ea typeface="Montserrat"/>
                <a:cs typeface="Montserrat"/>
                <a:sym typeface="Montserrat"/>
              </a:rPr>
              <a:t>va</a:t>
            </a:r>
            <a:endParaRPr lang="en-GB" dirty="0"/>
          </a:p>
        </p:txBody>
      </p:sp>
    </p:spTree>
    <p:extLst>
      <p:ext uri="{BB962C8B-B14F-4D97-AF65-F5344CB8AC3E}">
        <p14:creationId xmlns:p14="http://schemas.microsoft.com/office/powerpoint/2010/main" val="404794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g1.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500"/>
                                        <p:tgtEl>
                                          <p:spTgt spid="6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1000"/>
                                        <p:tgtEl>
                                          <p:spTgt spid="43"/>
                                        </p:tgtEl>
                                      </p:cBhvr>
                                    </p:animEffect>
                                  </p:childTnLst>
                                  <p:subTnLst>
                                    <p:audio>
                                      <p:cMediaNode>
                                        <p:cTn display="0" masterRel="sameClick">
                                          <p:stCondLst>
                                            <p:cond evt="begin" delay="0">
                                              <p:tn val="24"/>
                                            </p:cond>
                                          </p:stCondLst>
                                          <p:endCondLst>
                                            <p:cond evt="onStopAudio" delay="0">
                                              <p:tgtEl>
                                                <p:sldTgt/>
                                              </p:tgtEl>
                                            </p:cond>
                                          </p:endCondLst>
                                        </p:cTn>
                                        <p:tgtEl>
                                          <p:sndTgt r:embed="rId4" name="g3.wav"/>
                                        </p:tgtEl>
                                      </p:cMediaNode>
                                    </p:audio>
                                  </p:subTnLst>
                                </p:cTn>
                              </p:par>
                              <p:par>
                                <p:cTn id="27" presetID="10"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1000"/>
                                        <p:tgtEl>
                                          <p:spTgt spid="5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1000"/>
                                        <p:tgtEl>
                                          <p:spTgt spid="4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g2.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6"/>
                                        </p:tgtEl>
                                        <p:attrNameLst>
                                          <p:attrName>style.visibility</p:attrName>
                                        </p:attrNameLst>
                                      </p:cBhvr>
                                      <p:to>
                                        <p:strVal val="visible"/>
                                      </p:to>
                                    </p:set>
                                    <p:animEffect transition="in" filter="fade">
                                      <p:cBhvr>
                                        <p:cTn id="52" dur="500"/>
                                        <p:tgtEl>
                                          <p:spTgt spid="6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8"/>
                                        </p:tgtEl>
                                        <p:attrNameLst>
                                          <p:attrName>style.visibility</p:attrName>
                                        </p:attrNameLst>
                                      </p:cBhvr>
                                      <p:to>
                                        <p:strVal val="visible"/>
                                      </p:to>
                                    </p:set>
                                    <p:animEffect transition="in" filter="fade">
                                      <p:cBhvr>
                                        <p:cTn id="57" dur="1000"/>
                                        <p:tgtEl>
                                          <p:spTgt spid="68"/>
                                        </p:tgtEl>
                                      </p:cBhvr>
                                    </p:animEffect>
                                  </p:childTnLst>
                                  <p:subTnLst>
                                    <p:audio>
                                      <p:cMediaNode>
                                        <p:cTn display="0" masterRel="sameClick">
                                          <p:stCondLst>
                                            <p:cond evt="begin" delay="0">
                                              <p:tn val="55"/>
                                            </p:cond>
                                          </p:stCondLst>
                                          <p:endCondLst>
                                            <p:cond evt="onStopAudio" delay="0">
                                              <p:tgtEl>
                                                <p:sldTgt/>
                                              </p:tgtEl>
                                            </p:cond>
                                          </p:endCondLst>
                                        </p:cTn>
                                        <p:tgtEl>
                                          <p:sndTgt r:embed="rId6" name="g4.wav"/>
                                        </p:tgtEl>
                                      </p:cMediaNode>
                                    </p:audio>
                                  </p:subTnLst>
                                </p:cTn>
                              </p:par>
                              <p:par>
                                <p:cTn id="58" presetID="10" presetClass="entr" presetSubtype="0" fill="hold"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69"/>
                                        </p:tgtEl>
                                        <p:attrNameLst>
                                          <p:attrName>style.visibility</p:attrName>
                                        </p:attrNameLst>
                                      </p:cBhvr>
                                      <p:to>
                                        <p:strVal val="visible"/>
                                      </p:to>
                                    </p:set>
                                    <p:animEffect transition="in" filter="fade">
                                      <p:cBhvr>
                                        <p:cTn id="69" dur="1000"/>
                                        <p:tgtEl>
                                          <p:spTgt spid="6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500"/>
                                        <p:tgtEl>
                                          <p:spTgt spid="2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500"/>
                                        <p:tgtEl>
                                          <p:spTgt spid="19"/>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fade">
                                      <p:cBhvr>
                                        <p:cTn id="8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19" grpId="0" animBg="1"/>
      <p:bldP spid="23" grpId="0" animBg="1"/>
      <p:bldP spid="24" grpId="0" animBg="1"/>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r>
              <a:rPr lang="en-GB" sz="3600" b="1" dirty="0">
                <a:solidFill>
                  <a:srgbClr val="002060"/>
                </a:solidFill>
                <a:latin typeface="Century Gothic" panose="020B0502020202020204" pitchFamily="34" charset="0"/>
              </a:rPr>
              <a:t>Using the verb ‘</a:t>
            </a:r>
            <a:r>
              <a:rPr lang="en-GB" sz="3600" b="1" dirty="0">
                <a:solidFill>
                  <a:srgbClr val="002060"/>
                </a:solidFill>
                <a:latin typeface="Century Gothic" panose="020B0502020202020204" pitchFamily="34" charset="0"/>
                <a:sym typeface="Montserrat"/>
              </a:rPr>
              <a:t>estar</a:t>
            </a:r>
            <a:r>
              <a:rPr lang="en-GB" sz="3600" b="1" dirty="0">
                <a:solidFill>
                  <a:srgbClr val="002060"/>
                </a:solidFill>
                <a:latin typeface="Century Gothic" panose="020B0502020202020204" pitchFamily="34" charset="0"/>
              </a:rPr>
              <a:t>’ </a:t>
            </a: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5">
            <a:alphaModFix/>
          </a:blip>
          <a:srcRect/>
          <a:stretch/>
        </p:blipFill>
        <p:spPr>
          <a:xfrm>
            <a:off x="10657369" y="76217"/>
            <a:ext cx="1330395" cy="1332245"/>
          </a:xfrm>
          <a:prstGeom prst="rect">
            <a:avLst/>
          </a:prstGeom>
          <a:noFill/>
          <a:ln>
            <a:noFill/>
          </a:ln>
        </p:spPr>
      </p:pic>
      <p:sp>
        <p:nvSpPr>
          <p:cNvPr id="43" name="Google Shape;476;p51">
            <a:extLst>
              <a:ext uri="{FF2B5EF4-FFF2-40B4-BE49-F238E27FC236}">
                <a16:creationId xmlns:a16="http://schemas.microsoft.com/office/drawing/2014/main" id="{3CC61A1A-6F95-4589-95E8-F7BF12DD0F51}"/>
              </a:ext>
            </a:extLst>
          </p:cNvPr>
          <p:cNvSpPr txBox="1"/>
          <p:nvPr/>
        </p:nvSpPr>
        <p:spPr>
          <a:xfrm>
            <a:off x="737128" y="3601012"/>
            <a:ext cx="3238524" cy="523200"/>
          </a:xfrm>
          <a:prstGeom prst="rect">
            <a:avLst/>
          </a:prstGeom>
          <a:noFill/>
          <a:ln>
            <a:noFill/>
          </a:ln>
        </p:spPr>
        <p:txBody>
          <a:bodyPr spcFirstLastPara="1" wrap="square" lIns="91433" tIns="45700" rIns="91433" bIns="45700" anchor="t" anchorCtr="0">
            <a:noAutofit/>
          </a:bodyPr>
          <a:lstStyle/>
          <a:p>
            <a:r>
              <a:rPr lang="en-GB" sz="2800" b="1" dirty="0" err="1">
                <a:solidFill>
                  <a:srgbClr val="92D050"/>
                </a:solidFill>
                <a:latin typeface="Century Gothic" panose="020B0502020202020204" pitchFamily="34" charset="0"/>
                <a:ea typeface="Montserrat"/>
                <a:cs typeface="Montserrat"/>
                <a:sym typeface="Montserrat"/>
              </a:rPr>
              <a:t>Estás</a:t>
            </a:r>
            <a:r>
              <a:rPr lang="en-GB" sz="2800" b="1" dirty="0">
                <a:solidFill>
                  <a:schemeClr val="accent5"/>
                </a:solidFill>
                <a:latin typeface="Century Gothic" panose="020B0502020202020204" pitchFamily="34" charset="0"/>
                <a:ea typeface="Montserrat"/>
                <a:cs typeface="Montserrat"/>
                <a:sym typeface="Montserrat"/>
              </a:rPr>
              <a:t> </a:t>
            </a:r>
            <a:r>
              <a:rPr lang="en-GB" sz="2800" b="1" dirty="0">
                <a:solidFill>
                  <a:srgbClr val="002060"/>
                </a:solidFill>
                <a:latin typeface="Century Gothic" panose="020B0502020202020204" pitchFamily="34" charset="0"/>
                <a:ea typeface="Montserrat"/>
                <a:cs typeface="Montserrat"/>
                <a:sym typeface="Montserrat"/>
              </a:rPr>
              <a:t>en</a:t>
            </a:r>
            <a:r>
              <a:rPr lang="en-GB" sz="2800" dirty="0">
                <a:solidFill>
                  <a:srgbClr val="002060"/>
                </a:solidFill>
                <a:latin typeface="Century Gothic" panose="020B0502020202020204" pitchFamily="34" charset="0"/>
                <a:ea typeface="Montserrat"/>
                <a:cs typeface="Montserrat"/>
                <a:sym typeface="Montserrat"/>
              </a:rPr>
              <a:t> </a:t>
            </a:r>
            <a:r>
              <a:rPr lang="en-GB" sz="2800" dirty="0" err="1">
                <a:solidFill>
                  <a:srgbClr val="002060"/>
                </a:solidFill>
                <a:latin typeface="Century Gothic" panose="020B0502020202020204" pitchFamily="34" charset="0"/>
                <a:ea typeface="Montserrat"/>
                <a:cs typeface="Montserrat"/>
                <a:sym typeface="Montserrat"/>
              </a:rPr>
              <a:t>el</a:t>
            </a:r>
            <a:r>
              <a:rPr lang="en-GB" sz="2800" dirty="0">
                <a:solidFill>
                  <a:srgbClr val="002060"/>
                </a:solidFill>
                <a:latin typeface="Century Gothic" panose="020B0502020202020204" pitchFamily="34" charset="0"/>
                <a:ea typeface="Montserrat"/>
                <a:cs typeface="Montserrat"/>
                <a:sym typeface="Montserrat"/>
              </a:rPr>
              <a:t> cine.</a:t>
            </a:r>
            <a:endParaRPr sz="1400" dirty="0">
              <a:latin typeface="Century Gothic" panose="020B0502020202020204" pitchFamily="34" charset="0"/>
              <a:ea typeface="Montserrat"/>
              <a:cs typeface="Montserrat"/>
              <a:sym typeface="Montserrat"/>
            </a:endParaRPr>
          </a:p>
        </p:txBody>
      </p:sp>
      <p:sp>
        <p:nvSpPr>
          <p:cNvPr id="56" name="Google Shape;483;p51">
            <a:extLst>
              <a:ext uri="{FF2B5EF4-FFF2-40B4-BE49-F238E27FC236}">
                <a16:creationId xmlns:a16="http://schemas.microsoft.com/office/drawing/2014/main" id="{769A333C-2E0B-4868-A507-7970DBDCC7AC}"/>
              </a:ext>
            </a:extLst>
          </p:cNvPr>
          <p:cNvSpPr txBox="1">
            <a:spLocks/>
          </p:cNvSpPr>
          <p:nvPr/>
        </p:nvSpPr>
        <p:spPr>
          <a:xfrm>
            <a:off x="204236" y="891042"/>
            <a:ext cx="11205200" cy="751800"/>
          </a:xfrm>
          <a:prstGeom prst="rect">
            <a:avLst/>
          </a:prstGeom>
        </p:spPr>
        <p:txBody>
          <a:bodyPr spcFirstLastPara="1" vert="horz" wrap="square"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rgbClr val="002060"/>
                </a:solidFill>
                <a:latin typeface="Century Gothic" panose="020B0502020202020204" pitchFamily="34" charset="0"/>
              </a:rPr>
              <a:t>[</a:t>
            </a:r>
            <a:r>
              <a:rPr lang="en-GB" sz="3200" dirty="0" err="1">
                <a:solidFill>
                  <a:srgbClr val="002060"/>
                </a:solidFill>
                <a:latin typeface="Century Gothic" panose="020B0502020202020204" pitchFamily="34" charset="0"/>
              </a:rPr>
              <a:t>Estar</a:t>
            </a:r>
            <a:r>
              <a:rPr lang="en-GB" sz="3200" dirty="0">
                <a:solidFill>
                  <a:srgbClr val="002060"/>
                </a:solidFill>
                <a:latin typeface="Century Gothic" panose="020B0502020202020204" pitchFamily="34" charset="0"/>
              </a:rPr>
              <a:t>:- you are, s/he is (</a:t>
            </a:r>
            <a:r>
              <a:rPr lang="en-GB" sz="3200" b="1" dirty="0">
                <a:solidFill>
                  <a:srgbClr val="002060"/>
                </a:solidFill>
                <a:latin typeface="Century Gothic" panose="020B0502020202020204" pitchFamily="34" charset="0"/>
              </a:rPr>
              <a:t>location</a:t>
            </a:r>
            <a:r>
              <a:rPr lang="en-GB" sz="3200" dirty="0">
                <a:solidFill>
                  <a:srgbClr val="002060"/>
                </a:solidFill>
                <a:latin typeface="Century Gothic" panose="020B0502020202020204" pitchFamily="34" charset="0"/>
              </a:rPr>
              <a:t>)]</a:t>
            </a:r>
          </a:p>
        </p:txBody>
      </p:sp>
      <p:sp>
        <p:nvSpPr>
          <p:cNvPr id="58" name="Google Shape;485;p51">
            <a:extLst>
              <a:ext uri="{FF2B5EF4-FFF2-40B4-BE49-F238E27FC236}">
                <a16:creationId xmlns:a16="http://schemas.microsoft.com/office/drawing/2014/main" id="{4F4EFA3E-1424-4BAF-8C88-1C63BACFA3F8}"/>
              </a:ext>
            </a:extLst>
          </p:cNvPr>
          <p:cNvSpPr txBox="1"/>
          <p:nvPr/>
        </p:nvSpPr>
        <p:spPr>
          <a:xfrm>
            <a:off x="789635" y="4169999"/>
            <a:ext cx="4411015" cy="523200"/>
          </a:xfrm>
          <a:prstGeom prst="rect">
            <a:avLst/>
          </a:prstGeom>
          <a:noFill/>
          <a:ln>
            <a:noFill/>
          </a:ln>
        </p:spPr>
        <p:txBody>
          <a:bodyPr spcFirstLastPara="1" wrap="square" lIns="91433" tIns="45700" rIns="91433" bIns="45700" anchor="t" anchorCtr="0">
            <a:noAutofit/>
          </a:bodyPr>
          <a:lstStyle/>
          <a:p>
            <a:r>
              <a:rPr lang="en-GB" sz="2800" b="1" i="1" dirty="0">
                <a:solidFill>
                  <a:srgbClr val="92D050"/>
                </a:solidFill>
                <a:latin typeface="Century Gothic" panose="020B0502020202020204" pitchFamily="34" charset="0"/>
                <a:ea typeface="Montserrat"/>
                <a:cs typeface="Montserrat"/>
                <a:sym typeface="Montserrat"/>
              </a:rPr>
              <a:t>You are </a:t>
            </a:r>
            <a:r>
              <a:rPr lang="en-GB" sz="2800" b="1" i="1" dirty="0">
                <a:solidFill>
                  <a:srgbClr val="002060"/>
                </a:solidFill>
                <a:latin typeface="Century Gothic" panose="020B0502020202020204" pitchFamily="34" charset="0"/>
                <a:ea typeface="Montserrat"/>
                <a:cs typeface="Montserrat"/>
                <a:sym typeface="Montserrat"/>
              </a:rPr>
              <a:t>at</a:t>
            </a:r>
            <a:r>
              <a:rPr lang="en-GB" sz="2800" i="1" dirty="0">
                <a:solidFill>
                  <a:srgbClr val="002060"/>
                </a:solidFill>
                <a:latin typeface="Century Gothic" panose="020B0502020202020204" pitchFamily="34" charset="0"/>
                <a:ea typeface="Montserrat"/>
                <a:cs typeface="Montserrat"/>
                <a:sym typeface="Montserrat"/>
              </a:rPr>
              <a:t> the cinema.</a:t>
            </a:r>
            <a:endParaRPr sz="1000" i="1" dirty="0">
              <a:latin typeface="Century Gothic" panose="020B0502020202020204" pitchFamily="34" charset="0"/>
              <a:ea typeface="Montserrat"/>
              <a:cs typeface="Montserrat"/>
              <a:sym typeface="Montserrat"/>
            </a:endParaRPr>
          </a:p>
        </p:txBody>
      </p:sp>
      <p:sp>
        <p:nvSpPr>
          <p:cNvPr id="64" name="Google Shape;491;p51">
            <a:extLst>
              <a:ext uri="{FF2B5EF4-FFF2-40B4-BE49-F238E27FC236}">
                <a16:creationId xmlns:a16="http://schemas.microsoft.com/office/drawing/2014/main" id="{52C281CD-9DFE-40B1-B655-7398C0D6409F}"/>
              </a:ext>
            </a:extLst>
          </p:cNvPr>
          <p:cNvSpPr txBox="1"/>
          <p:nvPr/>
        </p:nvSpPr>
        <p:spPr>
          <a:xfrm>
            <a:off x="204236" y="1457988"/>
            <a:ext cx="10453133" cy="1007482"/>
          </a:xfrm>
          <a:prstGeom prst="rect">
            <a:avLst/>
          </a:prstGeom>
          <a:noFill/>
          <a:ln>
            <a:noFill/>
          </a:ln>
        </p:spPr>
        <p:txBody>
          <a:bodyPr spcFirstLastPara="1" wrap="square" lIns="60950" tIns="60950" rIns="60950" bIns="60950" anchor="t" anchorCtr="0">
            <a:noAutofit/>
          </a:bodyPr>
          <a:lstStyle/>
          <a:p>
            <a:r>
              <a:rPr lang="en-GB" sz="2800" dirty="0">
                <a:solidFill>
                  <a:srgbClr val="002060"/>
                </a:solidFill>
                <a:latin typeface="Century Gothic" panose="020B0502020202020204" pitchFamily="34" charset="0"/>
                <a:ea typeface="Montserrat"/>
                <a:cs typeface="Montserrat"/>
                <a:sym typeface="Montserrat"/>
              </a:rPr>
              <a:t>We have learned that the verb ‘</a:t>
            </a:r>
            <a:r>
              <a:rPr lang="en-GB" sz="2800" b="1" dirty="0">
                <a:solidFill>
                  <a:srgbClr val="92D050"/>
                </a:solidFill>
                <a:latin typeface="Century Gothic" panose="020B0502020202020204" pitchFamily="34" charset="0"/>
                <a:ea typeface="Montserrat"/>
                <a:cs typeface="Montserrat"/>
                <a:sym typeface="Montserrat"/>
              </a:rPr>
              <a:t>estar</a:t>
            </a:r>
            <a:r>
              <a:rPr lang="en-GB" sz="2800" b="1" dirty="0">
                <a:solidFill>
                  <a:srgbClr val="002060"/>
                </a:solidFill>
                <a:latin typeface="Century Gothic" panose="020B0502020202020204" pitchFamily="34" charset="0"/>
                <a:ea typeface="Montserrat"/>
                <a:cs typeface="Montserrat"/>
                <a:sym typeface="Montserrat"/>
              </a:rPr>
              <a:t>’ </a:t>
            </a:r>
            <a:r>
              <a:rPr lang="en-GB" sz="2800" dirty="0">
                <a:solidFill>
                  <a:srgbClr val="002060"/>
                </a:solidFill>
                <a:latin typeface="Century Gothic" panose="020B0502020202020204" pitchFamily="34" charset="0"/>
                <a:ea typeface="Montserrat"/>
                <a:cs typeface="Montserrat"/>
                <a:sym typeface="Montserrat"/>
              </a:rPr>
              <a:t>(to be, location) is often followed by the preposition ‘</a:t>
            </a:r>
            <a:r>
              <a:rPr lang="en-GB" sz="2800" b="1" dirty="0">
                <a:solidFill>
                  <a:srgbClr val="002060"/>
                </a:solidFill>
                <a:latin typeface="Century Gothic" panose="020B0502020202020204" pitchFamily="34" charset="0"/>
                <a:ea typeface="Montserrat"/>
                <a:cs typeface="Montserrat"/>
                <a:sym typeface="Montserrat"/>
              </a:rPr>
              <a:t>en</a:t>
            </a:r>
            <a:r>
              <a:rPr lang="en-GB" sz="2800" dirty="0">
                <a:solidFill>
                  <a:srgbClr val="002060"/>
                </a:solidFill>
                <a:latin typeface="Century Gothic" panose="020B0502020202020204" pitchFamily="34" charset="0"/>
                <a:ea typeface="Montserrat"/>
                <a:cs typeface="Montserrat"/>
                <a:sym typeface="Montserrat"/>
              </a:rPr>
              <a:t>’.</a:t>
            </a:r>
            <a:endParaRPr sz="2800" dirty="0">
              <a:latin typeface="Century Gothic" panose="020B0502020202020204" pitchFamily="34" charset="0"/>
              <a:ea typeface="Montserrat"/>
              <a:cs typeface="Montserrat"/>
              <a:sym typeface="Montserrat"/>
            </a:endParaRPr>
          </a:p>
        </p:txBody>
      </p:sp>
      <p:sp>
        <p:nvSpPr>
          <p:cNvPr id="65" name="Rectangle 64">
            <a:hlinkClick r:id="" action="ppaction://noaction">
              <a:snd r:embed="rId6" name="19_Eestaactivo.wav"/>
            </a:hlinkClick>
            <a:extLst>
              <a:ext uri="{FF2B5EF4-FFF2-40B4-BE49-F238E27FC236}">
                <a16:creationId xmlns:a16="http://schemas.microsoft.com/office/drawing/2014/main" id="{0006724D-7E00-4155-BCF6-6AE13874A829}"/>
              </a:ext>
            </a:extLst>
          </p:cNvPr>
          <p:cNvSpPr/>
          <p:nvPr/>
        </p:nvSpPr>
        <p:spPr>
          <a:xfrm>
            <a:off x="1361888" y="2782948"/>
            <a:ext cx="1038412" cy="523220"/>
          </a:xfrm>
          <a:prstGeom prst="rect">
            <a:avLst/>
          </a:prstGeom>
          <a:solidFill>
            <a:srgbClr val="00B0F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You</a:t>
            </a:r>
          </a:p>
        </p:txBody>
      </p:sp>
      <p:sp>
        <p:nvSpPr>
          <p:cNvPr id="66" name="Rectangle 65">
            <a:hlinkClick r:id="" action="ppaction://noaction">
              <a:snd r:embed="rId6" name="19_Eestaactivo.wav"/>
            </a:hlinkClick>
            <a:extLst>
              <a:ext uri="{FF2B5EF4-FFF2-40B4-BE49-F238E27FC236}">
                <a16:creationId xmlns:a16="http://schemas.microsoft.com/office/drawing/2014/main" id="{7BE8A151-AD78-41F6-91B0-1675F402FABA}"/>
              </a:ext>
            </a:extLst>
          </p:cNvPr>
          <p:cNvSpPr/>
          <p:nvPr/>
        </p:nvSpPr>
        <p:spPr>
          <a:xfrm>
            <a:off x="7558132" y="2782947"/>
            <a:ext cx="1322820" cy="532869"/>
          </a:xfrm>
          <a:prstGeom prst="rect">
            <a:avLst/>
          </a:prstGeom>
          <a:solidFill>
            <a:srgbClr val="00B0F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S/he</a:t>
            </a:r>
            <a:endParaRPr lang="en-GB" sz="3200" b="1" dirty="0">
              <a:latin typeface="Century Gothic" panose="020B0502020202020204" pitchFamily="34" charset="0"/>
            </a:endParaRPr>
          </a:p>
        </p:txBody>
      </p:sp>
      <p:pic>
        <p:nvPicPr>
          <p:cNvPr id="67" name="Google Shape;183;p8">
            <a:extLst>
              <a:ext uri="{FF2B5EF4-FFF2-40B4-BE49-F238E27FC236}">
                <a16:creationId xmlns:a16="http://schemas.microsoft.com/office/drawing/2014/main" id="{A891B905-61DD-45C9-B9E8-77D8FC54C46D}"/>
              </a:ext>
            </a:extLst>
          </p:cNvPr>
          <p:cNvPicPr preferRelativeResize="0"/>
          <p:nvPr/>
        </p:nvPicPr>
        <p:blipFill rotWithShape="1">
          <a:blip r:embed="rId7">
            <a:alphaModFix/>
          </a:blip>
          <a:srcRect/>
          <a:stretch/>
        </p:blipFill>
        <p:spPr>
          <a:xfrm>
            <a:off x="252165" y="4202744"/>
            <a:ext cx="537470" cy="523180"/>
          </a:xfrm>
          <a:prstGeom prst="rect">
            <a:avLst/>
          </a:prstGeom>
          <a:noFill/>
          <a:ln>
            <a:noFill/>
          </a:ln>
        </p:spPr>
      </p:pic>
      <p:sp>
        <p:nvSpPr>
          <p:cNvPr id="68" name="Google Shape;476;p51">
            <a:extLst>
              <a:ext uri="{FF2B5EF4-FFF2-40B4-BE49-F238E27FC236}">
                <a16:creationId xmlns:a16="http://schemas.microsoft.com/office/drawing/2014/main" id="{88FCD523-92BD-4E0C-9265-D5492FD044BD}"/>
              </a:ext>
            </a:extLst>
          </p:cNvPr>
          <p:cNvSpPr txBox="1"/>
          <p:nvPr/>
        </p:nvSpPr>
        <p:spPr>
          <a:xfrm>
            <a:off x="6191541" y="3522479"/>
            <a:ext cx="5371200" cy="523200"/>
          </a:xfrm>
          <a:prstGeom prst="rect">
            <a:avLst/>
          </a:prstGeom>
          <a:noFill/>
          <a:ln>
            <a:noFill/>
          </a:ln>
        </p:spPr>
        <p:txBody>
          <a:bodyPr spcFirstLastPara="1" wrap="square" lIns="91433" tIns="45700" rIns="91433" bIns="45700" anchor="t" anchorCtr="0">
            <a:noAutofit/>
          </a:bodyPr>
          <a:lstStyle/>
          <a:p>
            <a:r>
              <a:rPr lang="en-GB" sz="2800" b="1" dirty="0">
                <a:solidFill>
                  <a:srgbClr val="92D050"/>
                </a:solidFill>
                <a:latin typeface="Century Gothic" panose="020B0502020202020204" pitchFamily="34" charset="0"/>
                <a:ea typeface="Montserrat"/>
                <a:cs typeface="Montserrat"/>
                <a:sym typeface="Montserrat"/>
              </a:rPr>
              <a:t>Está</a:t>
            </a:r>
            <a:r>
              <a:rPr lang="en-GB" sz="2800" b="1" dirty="0">
                <a:solidFill>
                  <a:schemeClr val="accent5"/>
                </a:solidFill>
                <a:latin typeface="Century Gothic" panose="020B0502020202020204" pitchFamily="34" charset="0"/>
                <a:ea typeface="Montserrat"/>
                <a:cs typeface="Montserrat"/>
                <a:sym typeface="Montserrat"/>
              </a:rPr>
              <a:t> </a:t>
            </a:r>
            <a:r>
              <a:rPr lang="en-GB" sz="2800" b="1" dirty="0">
                <a:solidFill>
                  <a:srgbClr val="002060"/>
                </a:solidFill>
                <a:latin typeface="Century Gothic" panose="020B0502020202020204" pitchFamily="34" charset="0"/>
                <a:ea typeface="Montserrat"/>
                <a:cs typeface="Montserrat"/>
                <a:sym typeface="Montserrat"/>
              </a:rPr>
              <a:t>en</a:t>
            </a:r>
            <a:r>
              <a:rPr lang="en-GB" sz="2800" dirty="0">
                <a:solidFill>
                  <a:srgbClr val="002060"/>
                </a:solidFill>
                <a:latin typeface="Century Gothic" panose="020B0502020202020204" pitchFamily="34" charset="0"/>
                <a:ea typeface="Montserrat"/>
                <a:cs typeface="Montserrat"/>
                <a:sym typeface="Montserrat"/>
              </a:rPr>
              <a:t> la </a:t>
            </a:r>
            <a:r>
              <a:rPr lang="en-GB" sz="2800" dirty="0" err="1">
                <a:solidFill>
                  <a:srgbClr val="002060"/>
                </a:solidFill>
                <a:latin typeface="Century Gothic" panose="020B0502020202020204" pitchFamily="34" charset="0"/>
                <a:ea typeface="Montserrat"/>
                <a:cs typeface="Montserrat"/>
                <a:sym typeface="Montserrat"/>
              </a:rPr>
              <a:t>habitación</a:t>
            </a:r>
            <a:r>
              <a:rPr lang="en-GB" sz="2800" dirty="0">
                <a:solidFill>
                  <a:srgbClr val="002060"/>
                </a:solidFill>
                <a:latin typeface="Century Gothic" panose="020B0502020202020204" pitchFamily="34" charset="0"/>
                <a:ea typeface="Montserrat"/>
                <a:cs typeface="Montserrat"/>
                <a:sym typeface="Montserrat"/>
              </a:rPr>
              <a:t>.</a:t>
            </a:r>
            <a:endParaRPr sz="1400" dirty="0">
              <a:latin typeface="Century Gothic" panose="020B0502020202020204" pitchFamily="34" charset="0"/>
              <a:ea typeface="Montserrat"/>
              <a:cs typeface="Montserrat"/>
              <a:sym typeface="Montserrat"/>
            </a:endParaRPr>
          </a:p>
        </p:txBody>
      </p:sp>
      <p:sp>
        <p:nvSpPr>
          <p:cNvPr id="69" name="Google Shape;485;p51">
            <a:extLst>
              <a:ext uri="{FF2B5EF4-FFF2-40B4-BE49-F238E27FC236}">
                <a16:creationId xmlns:a16="http://schemas.microsoft.com/office/drawing/2014/main" id="{77F43B34-AADE-41A1-A6D1-11C6382C2634}"/>
              </a:ext>
            </a:extLst>
          </p:cNvPr>
          <p:cNvSpPr txBox="1"/>
          <p:nvPr/>
        </p:nvSpPr>
        <p:spPr>
          <a:xfrm>
            <a:off x="6223108" y="4142805"/>
            <a:ext cx="5120843" cy="523200"/>
          </a:xfrm>
          <a:prstGeom prst="rect">
            <a:avLst/>
          </a:prstGeom>
          <a:noFill/>
          <a:ln>
            <a:noFill/>
          </a:ln>
        </p:spPr>
        <p:txBody>
          <a:bodyPr spcFirstLastPara="1" wrap="square" lIns="91433" tIns="45700" rIns="91433" bIns="45700" anchor="t" anchorCtr="0">
            <a:noAutofit/>
          </a:bodyPr>
          <a:lstStyle/>
          <a:p>
            <a:r>
              <a:rPr lang="en-GB" sz="2800" b="1" i="1" dirty="0">
                <a:solidFill>
                  <a:srgbClr val="92D050"/>
                </a:solidFill>
                <a:latin typeface="Century Gothic" panose="020B0502020202020204" pitchFamily="34" charset="0"/>
                <a:ea typeface="Montserrat"/>
                <a:cs typeface="Montserrat"/>
                <a:sym typeface="Montserrat"/>
              </a:rPr>
              <a:t>She is </a:t>
            </a:r>
            <a:r>
              <a:rPr lang="en-GB" sz="2800" b="1" i="1" dirty="0">
                <a:solidFill>
                  <a:srgbClr val="002060"/>
                </a:solidFill>
                <a:latin typeface="Century Gothic" panose="020B0502020202020204" pitchFamily="34" charset="0"/>
                <a:ea typeface="Montserrat"/>
                <a:cs typeface="Montserrat"/>
                <a:sym typeface="Montserrat"/>
              </a:rPr>
              <a:t>in</a:t>
            </a:r>
            <a:r>
              <a:rPr lang="en-GB" sz="2800" i="1" dirty="0">
                <a:solidFill>
                  <a:srgbClr val="002060"/>
                </a:solidFill>
                <a:latin typeface="Century Gothic" panose="020B0502020202020204" pitchFamily="34" charset="0"/>
                <a:ea typeface="Montserrat"/>
                <a:cs typeface="Montserrat"/>
                <a:sym typeface="Montserrat"/>
              </a:rPr>
              <a:t> the room.</a:t>
            </a:r>
            <a:endParaRPr sz="1000" i="1" dirty="0">
              <a:latin typeface="Century Gothic" panose="020B0502020202020204" pitchFamily="34" charset="0"/>
              <a:ea typeface="Montserrat"/>
              <a:cs typeface="Montserrat"/>
              <a:sym typeface="Montserrat"/>
            </a:endParaRPr>
          </a:p>
        </p:txBody>
      </p:sp>
      <p:pic>
        <p:nvPicPr>
          <p:cNvPr id="70" name="Google Shape;183;p8">
            <a:extLst>
              <a:ext uri="{FF2B5EF4-FFF2-40B4-BE49-F238E27FC236}">
                <a16:creationId xmlns:a16="http://schemas.microsoft.com/office/drawing/2014/main" id="{B7EC5DB6-3722-4734-97B0-A951DD5E0F96}"/>
              </a:ext>
            </a:extLst>
          </p:cNvPr>
          <p:cNvPicPr preferRelativeResize="0"/>
          <p:nvPr/>
        </p:nvPicPr>
        <p:blipFill rotWithShape="1">
          <a:blip r:embed="rId7">
            <a:alphaModFix/>
          </a:blip>
          <a:srcRect/>
          <a:stretch/>
        </p:blipFill>
        <p:spPr>
          <a:xfrm>
            <a:off x="5685638" y="4181333"/>
            <a:ext cx="537470" cy="523180"/>
          </a:xfrm>
          <a:prstGeom prst="rect">
            <a:avLst/>
          </a:prstGeom>
          <a:noFill/>
          <a:ln>
            <a:noFill/>
          </a:ln>
        </p:spPr>
      </p:pic>
      <p:pic>
        <p:nvPicPr>
          <p:cNvPr id="20" name="Picture 19" descr="A picture containing text, toy, doll&#10;&#10;Description automatically generated">
            <a:extLst>
              <a:ext uri="{FF2B5EF4-FFF2-40B4-BE49-F238E27FC236}">
                <a16:creationId xmlns:a16="http://schemas.microsoft.com/office/drawing/2014/main" id="{0BC26889-7AE0-47BB-9219-022F554A2A28}"/>
              </a:ext>
            </a:extLst>
          </p:cNvPr>
          <p:cNvPicPr>
            <a:picLocks noChangeAspect="1"/>
          </p:cNvPicPr>
          <p:nvPr/>
        </p:nvPicPr>
        <p:blipFill>
          <a:blip r:embed="rId8"/>
          <a:stretch>
            <a:fillRect/>
          </a:stretch>
        </p:blipFill>
        <p:spPr>
          <a:xfrm>
            <a:off x="3975651" y="2901557"/>
            <a:ext cx="792371" cy="1287603"/>
          </a:xfrm>
          <a:prstGeom prst="rect">
            <a:avLst/>
          </a:prstGeom>
        </p:spPr>
      </p:pic>
      <p:pic>
        <p:nvPicPr>
          <p:cNvPr id="22" name="Picture 21">
            <a:extLst>
              <a:ext uri="{FF2B5EF4-FFF2-40B4-BE49-F238E27FC236}">
                <a16:creationId xmlns:a16="http://schemas.microsoft.com/office/drawing/2014/main" id="{980021BB-B030-4C25-A3E3-F2FFA720F346}"/>
              </a:ext>
            </a:extLst>
          </p:cNvPr>
          <p:cNvPicPr>
            <a:picLocks noChangeAspect="1"/>
          </p:cNvPicPr>
          <p:nvPr/>
        </p:nvPicPr>
        <p:blipFill rotWithShape="1">
          <a:blip r:embed="rId9"/>
          <a:srcRect l="46679"/>
          <a:stretch/>
        </p:blipFill>
        <p:spPr>
          <a:xfrm>
            <a:off x="10738277" y="2720467"/>
            <a:ext cx="734128" cy="1449532"/>
          </a:xfrm>
          <a:prstGeom prst="rect">
            <a:avLst/>
          </a:prstGeom>
        </p:spPr>
      </p:pic>
      <p:sp>
        <p:nvSpPr>
          <p:cNvPr id="26" name="Speech Bubble: Rectangle with Corners Rounded 25">
            <a:extLst>
              <a:ext uri="{FF2B5EF4-FFF2-40B4-BE49-F238E27FC236}">
                <a16:creationId xmlns:a16="http://schemas.microsoft.com/office/drawing/2014/main" id="{E70F10F9-CA0D-4362-8CEF-3797B634B5C3}"/>
              </a:ext>
            </a:extLst>
          </p:cNvPr>
          <p:cNvSpPr/>
          <p:nvPr/>
        </p:nvSpPr>
        <p:spPr>
          <a:xfrm>
            <a:off x="4419600" y="5162011"/>
            <a:ext cx="5440017" cy="1537770"/>
          </a:xfrm>
          <a:prstGeom prst="wedgeRoundRectCallout">
            <a:avLst>
              <a:gd name="adj1" fmla="val 8139"/>
              <a:gd name="adj2" fmla="val -8372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2060"/>
              </a:buClr>
              <a:buSzPts val="4200"/>
            </a:pPr>
            <a:r>
              <a:rPr lang="en-GB" sz="2800" dirty="0">
                <a:solidFill>
                  <a:srgbClr val="002060"/>
                </a:solidFill>
                <a:latin typeface="Century Gothic" panose="020B0502020202020204" pitchFamily="34" charset="0"/>
                <a:ea typeface="Montserrat"/>
                <a:cs typeface="Montserrat"/>
                <a:sym typeface="Montserrat"/>
              </a:rPr>
              <a:t>⚠ You decide the best translation for </a:t>
            </a:r>
            <a:r>
              <a:rPr lang="en-GB" sz="2800" b="1" dirty="0" err="1">
                <a:solidFill>
                  <a:srgbClr val="002060"/>
                </a:solidFill>
                <a:latin typeface="Century Gothic" panose="020B0502020202020204" pitchFamily="34" charset="0"/>
                <a:ea typeface="Montserrat"/>
                <a:cs typeface="Montserrat"/>
                <a:sym typeface="Montserrat"/>
              </a:rPr>
              <a:t>en</a:t>
            </a:r>
            <a:r>
              <a:rPr lang="en-GB" sz="2800" dirty="0">
                <a:solidFill>
                  <a:srgbClr val="002060"/>
                </a:solidFill>
                <a:latin typeface="Century Gothic" panose="020B0502020202020204" pitchFamily="34" charset="0"/>
                <a:ea typeface="Montserrat"/>
                <a:cs typeface="Montserrat"/>
                <a:sym typeface="Montserrat"/>
              </a:rPr>
              <a:t> - </a:t>
            </a:r>
            <a:r>
              <a:rPr lang="en-GB" sz="2800" b="1" i="1" dirty="0">
                <a:solidFill>
                  <a:srgbClr val="002060"/>
                </a:solidFill>
                <a:latin typeface="Century Gothic" panose="020B0502020202020204" pitchFamily="34" charset="0"/>
                <a:ea typeface="Montserrat"/>
                <a:cs typeface="Montserrat"/>
                <a:sym typeface="Montserrat"/>
              </a:rPr>
              <a:t>on, at, in </a:t>
            </a:r>
            <a:r>
              <a:rPr lang="en-GB" sz="2800" dirty="0">
                <a:solidFill>
                  <a:srgbClr val="002060"/>
                </a:solidFill>
                <a:latin typeface="Century Gothic" panose="020B0502020202020204" pitchFamily="34" charset="0"/>
                <a:ea typeface="Montserrat"/>
                <a:cs typeface="Montserrat"/>
                <a:sym typeface="Montserrat"/>
              </a:rPr>
              <a:t>- depending on the context.</a:t>
            </a:r>
          </a:p>
        </p:txBody>
      </p:sp>
    </p:spTree>
    <p:extLst>
      <p:ext uri="{BB962C8B-B14F-4D97-AF65-F5344CB8AC3E}">
        <p14:creationId xmlns:p14="http://schemas.microsoft.com/office/powerpoint/2010/main" val="342324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1000"/>
                                        <p:tgtEl>
                                          <p:spTgt spid="43"/>
                                        </p:tgtEl>
                                      </p:cBhvr>
                                    </p:animEffect>
                                  </p:childTnLst>
                                  <p:subTnLst>
                                    <p:audio>
                                      <p:cMediaNode>
                                        <p:cTn display="0" masterRel="sameClick">
                                          <p:stCondLst>
                                            <p:cond evt="begin" delay="0">
                                              <p:tn val="15"/>
                                            </p:cond>
                                          </p:stCondLst>
                                          <p:endCondLst>
                                            <p:cond evt="onStopAudio" delay="0">
                                              <p:tgtEl>
                                                <p:sldTgt/>
                                              </p:tgtEl>
                                            </p:cond>
                                          </p:endCondLst>
                                        </p:cTn>
                                        <p:tgtEl>
                                          <p:sndTgt r:embed="rId3" name="g21.wav"/>
                                        </p:tgtEl>
                                      </p:cMediaNode>
                                    </p:audio>
                                  </p:sub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1000"/>
                                        <p:tgtEl>
                                          <p:spTgt spid="5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fade">
                                      <p:cBhvr>
                                        <p:cTn id="34" dur="500"/>
                                        <p:tgtEl>
                                          <p:spTgt spid="6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fade">
                                      <p:cBhvr>
                                        <p:cTn id="39" dur="1000"/>
                                        <p:tgtEl>
                                          <p:spTgt spid="68"/>
                                        </p:tgtEl>
                                      </p:cBhvr>
                                    </p:animEffect>
                                  </p:childTnLst>
                                  <p:subTnLst>
                                    <p:audio>
                                      <p:cMediaNode>
                                        <p:cTn display="0" masterRel="sameClick">
                                          <p:stCondLst>
                                            <p:cond evt="begin" delay="0">
                                              <p:tn val="37"/>
                                            </p:cond>
                                          </p:stCondLst>
                                          <p:endCondLst>
                                            <p:cond evt="onStopAudio" delay="0">
                                              <p:tgtEl>
                                                <p:sldTgt/>
                                              </p:tgtEl>
                                            </p:cond>
                                          </p:endCondLst>
                                        </p:cTn>
                                        <p:tgtEl>
                                          <p:sndTgt r:embed="rId4" name="g22.wav"/>
                                        </p:tgtEl>
                                      </p:cMediaNode>
                                    </p:audio>
                                  </p:sub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9"/>
                                        </p:tgtEl>
                                        <p:attrNameLst>
                                          <p:attrName>style.visibility</p:attrName>
                                        </p:attrNameLst>
                                      </p:cBhvr>
                                      <p:to>
                                        <p:strVal val="visible"/>
                                      </p:to>
                                    </p:set>
                                    <p:animEffect transition="in" filter="fade">
                                      <p:cBhvr>
                                        <p:cTn id="51" dur="1000"/>
                                        <p:tgtEl>
                                          <p:spTgt spid="6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46" name="TextBox 45">
            <a:extLst>
              <a:ext uri="{FF2B5EF4-FFF2-40B4-BE49-F238E27FC236}">
                <a16:creationId xmlns:a16="http://schemas.microsoft.com/office/drawing/2014/main" id="{673E3D14-17D5-4441-986B-9F7B1BE207D1}"/>
              </a:ext>
            </a:extLst>
          </p:cNvPr>
          <p:cNvSpPr txBox="1"/>
          <p:nvPr/>
        </p:nvSpPr>
        <p:spPr>
          <a:xfrm>
            <a:off x="200518" y="1592064"/>
            <a:ext cx="11757019" cy="954107"/>
          </a:xfrm>
          <a:prstGeom prst="rect">
            <a:avLst/>
          </a:prstGeom>
          <a:noFill/>
        </p:spPr>
        <p:txBody>
          <a:bodyPr wrap="square">
            <a:spAutoFit/>
          </a:bodyPr>
          <a:lstStyle/>
          <a:p>
            <a:r>
              <a:rPr lang="en-GB" sz="2800" dirty="0">
                <a:solidFill>
                  <a:srgbClr val="002060"/>
                </a:solidFill>
                <a:latin typeface="Century Gothic" panose="020B0502020202020204" pitchFamily="34" charset="0"/>
                <a:ea typeface="Montserrat"/>
                <a:cs typeface="Montserrat"/>
                <a:sym typeface="Montserrat"/>
              </a:rPr>
              <a:t>After ‘voy’, ‘vas’ and ‘</a:t>
            </a:r>
            <a:r>
              <a:rPr lang="en-GB" sz="2800" dirty="0" err="1">
                <a:solidFill>
                  <a:srgbClr val="002060"/>
                </a:solidFill>
                <a:latin typeface="Century Gothic" panose="020B0502020202020204" pitchFamily="34" charset="0"/>
                <a:ea typeface="Montserrat"/>
                <a:cs typeface="Montserrat"/>
                <a:sym typeface="Montserrat"/>
              </a:rPr>
              <a:t>va</a:t>
            </a:r>
            <a:r>
              <a:rPr lang="en-GB" sz="2800" dirty="0">
                <a:solidFill>
                  <a:srgbClr val="002060"/>
                </a:solidFill>
                <a:latin typeface="Century Gothic" panose="020B0502020202020204" pitchFamily="34" charset="0"/>
                <a:ea typeface="Montserrat"/>
                <a:cs typeface="Montserrat"/>
                <a:sym typeface="Montserrat"/>
              </a:rPr>
              <a:t>’, we use _______ before feminine nouns, and _________ before masculine nouns. </a:t>
            </a: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9" name="Google Shape;282;p13" descr="Reading, Book, Symbol, Icon, Reader, Man">
            <a:extLst>
              <a:ext uri="{FF2B5EF4-FFF2-40B4-BE49-F238E27FC236}">
                <a16:creationId xmlns:a16="http://schemas.microsoft.com/office/drawing/2014/main" id="{1F3FF623-665F-4DD9-883E-1DF06B675E30}"/>
              </a:ext>
            </a:extLst>
          </p:cNvPr>
          <p:cNvPicPr preferRelativeResize="0"/>
          <p:nvPr/>
        </p:nvPicPr>
        <p:blipFill rotWithShape="1">
          <a:blip r:embed="rId9">
            <a:alphaModFix/>
            <a:duotone>
              <a:schemeClr val="accent6">
                <a:shade val="45000"/>
                <a:satMod val="135000"/>
              </a:schemeClr>
              <a:prstClr val="white"/>
            </a:duotone>
            <a:extLst>
              <a:ext uri="{BEBA8EAE-BF5A-486C-A8C5-ECC9F3942E4B}">
                <a14:imgProps xmlns:a14="http://schemas.microsoft.com/office/drawing/2010/main">
                  <a14:imgLayer r:embed="rId10">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100" name="Title 1">
            <a:extLst>
              <a:ext uri="{FF2B5EF4-FFF2-40B4-BE49-F238E27FC236}">
                <a16:creationId xmlns:a16="http://schemas.microsoft.com/office/drawing/2014/main" id="{217AAA05-4313-4BEA-B95B-9D85EB1B1EF2}"/>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123" name="Title 1">
            <a:hlinkClick r:id="" action="ppaction://noaction">
              <a:snd r:embed="rId11" name="6.0.wav"/>
            </a:hlinkClick>
            <a:extLst>
              <a:ext uri="{FF2B5EF4-FFF2-40B4-BE49-F238E27FC236}">
                <a16:creationId xmlns:a16="http://schemas.microsoft.com/office/drawing/2014/main" id="{A528B4CA-3569-4A28-8288-43BAAE3E75FD}"/>
              </a:ext>
            </a:extLst>
          </p:cNvPr>
          <p:cNvSpPr txBox="1">
            <a:spLocks/>
          </p:cNvSpPr>
          <p:nvPr/>
        </p:nvSpPr>
        <p:spPr>
          <a:xfrm>
            <a:off x="3285280" y="68186"/>
            <a:ext cx="6987767"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rgbClr val="002060"/>
                </a:solidFill>
                <a:latin typeface="Century Gothic"/>
                <a:ea typeface="Century Gothic"/>
                <a:cs typeface="Century Gothic"/>
                <a:sym typeface="Century Gothic"/>
              </a:rPr>
              <a:t>Lee las </a:t>
            </a:r>
            <a:r>
              <a:rPr lang="en-GB" sz="3200" dirty="0" err="1">
                <a:solidFill>
                  <a:srgbClr val="002060"/>
                </a:solidFill>
                <a:latin typeface="Century Gothic"/>
                <a:ea typeface="Century Gothic"/>
                <a:cs typeface="Century Gothic"/>
                <a:sym typeface="Century Gothic"/>
              </a:rPr>
              <a:t>frases</a:t>
            </a:r>
            <a:r>
              <a:rPr lang="en-GB" sz="3200" dirty="0">
                <a:solidFill>
                  <a:srgbClr val="002060"/>
                </a:solidFill>
                <a:latin typeface="Century Gothic"/>
                <a:ea typeface="Century Gothic"/>
                <a:cs typeface="Century Gothic"/>
                <a:sym typeface="Century Gothic"/>
              </a:rPr>
              <a:t>. </a:t>
            </a:r>
            <a:endParaRPr lang="en-GB" sz="3200" dirty="0"/>
          </a:p>
        </p:txBody>
      </p:sp>
      <p:graphicFrame>
        <p:nvGraphicFramePr>
          <p:cNvPr id="3" name="Table 3">
            <a:extLst>
              <a:ext uri="{FF2B5EF4-FFF2-40B4-BE49-F238E27FC236}">
                <a16:creationId xmlns:a16="http://schemas.microsoft.com/office/drawing/2014/main" id="{BBA4729C-A06C-45D8-961F-F8A1AA788FD6}"/>
              </a:ext>
            </a:extLst>
          </p:cNvPr>
          <p:cNvGraphicFramePr>
            <a:graphicFrameLocks noGrp="1"/>
          </p:cNvGraphicFramePr>
          <p:nvPr>
            <p:extLst>
              <p:ext uri="{D42A27DB-BD31-4B8C-83A1-F6EECF244321}">
                <p14:modId xmlns:p14="http://schemas.microsoft.com/office/powerpoint/2010/main" val="550448817"/>
              </p:ext>
            </p:extLst>
          </p:nvPr>
        </p:nvGraphicFramePr>
        <p:xfrm>
          <a:off x="220263" y="3217879"/>
          <a:ext cx="8068972" cy="3400056"/>
        </p:xfrm>
        <a:graphic>
          <a:graphicData uri="http://schemas.openxmlformats.org/drawingml/2006/table">
            <a:tbl>
              <a:tblPr firstRow="1" bandRow="1">
                <a:tableStyleId>{5940675A-B579-460E-94D1-54222C63F5DA}</a:tableStyleId>
              </a:tblPr>
              <a:tblGrid>
                <a:gridCol w="537754">
                  <a:extLst>
                    <a:ext uri="{9D8B030D-6E8A-4147-A177-3AD203B41FA5}">
                      <a16:colId xmlns:a16="http://schemas.microsoft.com/office/drawing/2014/main" val="679701360"/>
                    </a:ext>
                  </a:extLst>
                </a:gridCol>
                <a:gridCol w="7531218">
                  <a:extLst>
                    <a:ext uri="{9D8B030D-6E8A-4147-A177-3AD203B41FA5}">
                      <a16:colId xmlns:a16="http://schemas.microsoft.com/office/drawing/2014/main" val="3184141065"/>
                    </a:ext>
                  </a:extLst>
                </a:gridCol>
              </a:tblGrid>
              <a:tr h="566676">
                <a:tc>
                  <a:txBody>
                    <a:bodyPr/>
                    <a:lstStyle/>
                    <a:p>
                      <a:pPr algn="ctr"/>
                      <a:endParaRPr lang="en-GB" sz="2800" b="1" dirty="0">
                        <a:solidFill>
                          <a:srgbClr val="FF0066"/>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Va</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al  </a:t>
                      </a:r>
                      <a:r>
                        <a:rPr lang="en-GB" sz="2400" dirty="0">
                          <a:solidFill>
                            <a:srgbClr val="002060"/>
                          </a:solidFill>
                          <a:latin typeface="Century Gothic" panose="020B0502020202020204" pitchFamily="34" charset="0"/>
                        </a:rPr>
                        <a:t> cine con mi </a:t>
                      </a:r>
                      <a:r>
                        <a:rPr lang="en-GB" sz="2400" dirty="0" err="1">
                          <a:solidFill>
                            <a:srgbClr val="002060"/>
                          </a:solidFill>
                          <a:latin typeface="Century Gothic" panose="020B0502020202020204" pitchFamily="34" charset="0"/>
                        </a:rPr>
                        <a:t>papá</a:t>
                      </a:r>
                      <a:r>
                        <a:rPr lang="en-GB" sz="2400" dirty="0">
                          <a:solidFill>
                            <a:srgbClr val="002060"/>
                          </a:solidFill>
                          <a:latin typeface="Century Gothic" panose="020B0502020202020204" pitchFamily="34" charset="0"/>
                        </a:rPr>
                        <a:t>.  [I]</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93338316"/>
                  </a:ext>
                </a:extLst>
              </a:tr>
              <a:tr h="566676">
                <a:tc>
                  <a:txBody>
                    <a:bodyPr/>
                    <a:lstStyle/>
                    <a:p>
                      <a:pPr algn="ctr"/>
                      <a:endParaRPr lang="en-GB" sz="2800" b="1" dirty="0">
                        <a:solidFill>
                          <a:srgbClr val="FF0066"/>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Estás</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la </a:t>
                      </a:r>
                      <a:r>
                        <a:rPr lang="en-GB" sz="2400" dirty="0" err="1">
                          <a:solidFill>
                            <a:srgbClr val="002060"/>
                          </a:solidFill>
                          <a:latin typeface="Century Gothic" panose="020B0502020202020204" pitchFamily="34" charset="0"/>
                        </a:rPr>
                        <a:t>cama</a:t>
                      </a:r>
                      <a:r>
                        <a:rPr lang="en-GB" sz="2400" dirty="0">
                          <a:solidFill>
                            <a:srgbClr val="002060"/>
                          </a:solidFill>
                          <a:latin typeface="Century Gothic" panose="020B0502020202020204" pitchFamily="34" charset="0"/>
                        </a:rPr>
                        <a:t> de la </a:t>
                      </a:r>
                      <a:r>
                        <a:rPr lang="en-GB" sz="2400" dirty="0" err="1">
                          <a:solidFill>
                            <a:srgbClr val="002060"/>
                          </a:solidFill>
                          <a:latin typeface="Century Gothic" panose="020B0502020202020204" pitchFamily="34" charset="0"/>
                        </a:rPr>
                        <a:t>habitación</a:t>
                      </a:r>
                      <a:r>
                        <a:rPr lang="en-GB" sz="2400" dirty="0">
                          <a:solidFill>
                            <a:srgbClr val="002060"/>
                          </a:solidFill>
                          <a:latin typeface="Century Gothic" panose="020B0502020202020204" pitchFamily="34" charset="0"/>
                        </a:rPr>
                        <a:t>. [you]</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891014255"/>
                  </a:ext>
                </a:extLst>
              </a:tr>
              <a:tr h="566676">
                <a:tc>
                  <a:txBody>
                    <a:bodyPr/>
                    <a:lstStyle/>
                    <a:p>
                      <a:pPr algn="ctr"/>
                      <a:endParaRPr lang="en-GB" sz="2800" b="1" dirty="0">
                        <a:solidFill>
                          <a:srgbClr val="FF0066"/>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Está</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el mercado de Barcelona. [s/he]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51595820"/>
                  </a:ext>
                </a:extLst>
              </a:tr>
              <a:tr h="566676">
                <a:tc>
                  <a:txBody>
                    <a:bodyPr/>
                    <a:lstStyle/>
                    <a:p>
                      <a:pPr algn="ctr"/>
                      <a:endParaRPr lang="en-GB" sz="2800" b="1" dirty="0">
                        <a:solidFill>
                          <a:srgbClr val="FF0066"/>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Vas   </a:t>
                      </a:r>
                      <a:r>
                        <a:rPr lang="en-GB" sz="2400" b="1" dirty="0">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montaña</a:t>
                      </a:r>
                      <a:r>
                        <a:rPr lang="en-GB" sz="2400" dirty="0">
                          <a:solidFill>
                            <a:srgbClr val="002060"/>
                          </a:solidFill>
                          <a:latin typeface="Century Gothic" panose="020B0502020202020204" pitchFamily="34" charset="0"/>
                        </a:rPr>
                        <a:t> al sur de la ciudad. [you]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828843327"/>
                  </a:ext>
                </a:extLst>
              </a:tr>
              <a:tr h="566676">
                <a:tc>
                  <a:txBody>
                    <a:bodyPr/>
                    <a:lstStyle/>
                    <a:p>
                      <a:pPr algn="ctr"/>
                      <a:endParaRPr lang="en-GB" sz="2800" b="1" dirty="0">
                        <a:solidFill>
                          <a:srgbClr val="FF0066"/>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Va</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al </a:t>
                      </a:r>
                      <a:r>
                        <a:rPr lang="en-GB" sz="2400" dirty="0" err="1">
                          <a:solidFill>
                            <a:srgbClr val="002060"/>
                          </a:solidFill>
                          <a:latin typeface="Century Gothic" panose="020B0502020202020204" pitchFamily="34" charset="0"/>
                        </a:rPr>
                        <a:t>teatro</a:t>
                      </a:r>
                      <a:r>
                        <a:rPr lang="en-GB" sz="2400" dirty="0">
                          <a:solidFill>
                            <a:srgbClr val="002060"/>
                          </a:solidFill>
                          <a:latin typeface="Century Gothic" panose="020B0502020202020204" pitchFamily="34" charset="0"/>
                        </a:rPr>
                        <a:t> al </a:t>
                      </a:r>
                      <a:r>
                        <a:rPr lang="en-GB" sz="2400" dirty="0" err="1">
                          <a:solidFill>
                            <a:srgbClr val="002060"/>
                          </a:solidFill>
                          <a:latin typeface="Century Gothic" panose="020B0502020202020204" pitchFamily="34" charset="0"/>
                        </a:rPr>
                        <a:t>norte</a:t>
                      </a:r>
                      <a:r>
                        <a:rPr lang="en-GB" sz="2400" dirty="0">
                          <a:solidFill>
                            <a:srgbClr val="002060"/>
                          </a:solidFill>
                          <a:latin typeface="Century Gothic" panose="020B0502020202020204" pitchFamily="34" charset="0"/>
                        </a:rPr>
                        <a:t> de la ciudad. [s/he]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28308925"/>
                  </a:ext>
                </a:extLst>
              </a:tr>
              <a:tr h="566676">
                <a:tc>
                  <a:txBody>
                    <a:bodyPr/>
                    <a:lstStyle/>
                    <a:p>
                      <a:pPr algn="ctr"/>
                      <a:endParaRPr lang="en-GB" sz="2800" b="1" dirty="0">
                        <a:solidFill>
                          <a:srgbClr val="FF0066"/>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Estás</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la casa de un </a:t>
                      </a:r>
                      <a:r>
                        <a:rPr lang="en-GB" sz="2400" dirty="0" err="1">
                          <a:solidFill>
                            <a:srgbClr val="002060"/>
                          </a:solidFill>
                          <a:latin typeface="Century Gothic" panose="020B0502020202020204" pitchFamily="34" charset="0"/>
                        </a:rPr>
                        <a:t>arquitecto</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famoso</a:t>
                      </a:r>
                      <a:r>
                        <a:rPr lang="en-GB" sz="2400" dirty="0">
                          <a:solidFill>
                            <a:srgbClr val="002060"/>
                          </a:solidFill>
                          <a:latin typeface="Century Gothic" panose="020B0502020202020204" pitchFamily="34" charset="0"/>
                        </a:rPr>
                        <a:t>. [you]</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78679318"/>
                  </a:ext>
                </a:extLst>
              </a:tr>
            </a:tbl>
          </a:graphicData>
        </a:graphic>
      </p:graphicFrame>
      <p:sp>
        <p:nvSpPr>
          <p:cNvPr id="32" name="TextBox 31">
            <a:extLst>
              <a:ext uri="{FF2B5EF4-FFF2-40B4-BE49-F238E27FC236}">
                <a16:creationId xmlns:a16="http://schemas.microsoft.com/office/drawing/2014/main" id="{03C104BE-5FAE-4A08-827B-80803DD97131}"/>
              </a:ext>
            </a:extLst>
          </p:cNvPr>
          <p:cNvSpPr txBox="1"/>
          <p:nvPr/>
        </p:nvSpPr>
        <p:spPr>
          <a:xfrm>
            <a:off x="123171" y="749417"/>
            <a:ext cx="6655992" cy="954107"/>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A </a:t>
            </a:r>
          </a:p>
          <a:p>
            <a:endParaRPr lang="en-GB" sz="2800" b="1" dirty="0">
              <a:solidFill>
                <a:srgbClr val="002060"/>
              </a:solidFill>
              <a:latin typeface="Century Gothic" panose="020B0502020202020204" pitchFamily="34" charset="0"/>
            </a:endParaRPr>
          </a:p>
        </p:txBody>
      </p:sp>
      <p:sp>
        <p:nvSpPr>
          <p:cNvPr id="33" name="Google Shape;483;p48">
            <a:extLst>
              <a:ext uri="{FF2B5EF4-FFF2-40B4-BE49-F238E27FC236}">
                <a16:creationId xmlns:a16="http://schemas.microsoft.com/office/drawing/2014/main" id="{6F6D5589-185C-4671-881A-148CAFDADC45}"/>
              </a:ext>
            </a:extLst>
          </p:cNvPr>
          <p:cNvSpPr txBox="1"/>
          <p:nvPr/>
        </p:nvSpPr>
        <p:spPr>
          <a:xfrm>
            <a:off x="644540" y="721507"/>
            <a:ext cx="10655918" cy="630620"/>
          </a:xfrm>
          <a:prstGeom prst="rect">
            <a:avLst/>
          </a:prstGeom>
          <a:noFill/>
          <a:ln>
            <a:noFill/>
          </a:ln>
        </p:spPr>
        <p:txBody>
          <a:bodyPr spcFirstLastPara="1" wrap="square" lIns="45713" tIns="45713" rIns="45713" bIns="45713" anchor="t" anchorCtr="0">
            <a:noAutofit/>
          </a:bodyPr>
          <a:lstStyle/>
          <a:p>
            <a:r>
              <a:rPr lang="en-GB" sz="2800" dirty="0">
                <a:solidFill>
                  <a:srgbClr val="002060"/>
                </a:solidFill>
                <a:latin typeface="Century Gothic" panose="020B0502020202020204" pitchFamily="34" charset="0"/>
                <a:ea typeface="Montserrat"/>
                <a:cs typeface="Montserrat"/>
                <a:sym typeface="Montserrat"/>
              </a:rPr>
              <a:t>After ‘estoy’, ‘</a:t>
            </a:r>
            <a:r>
              <a:rPr lang="en-GB" sz="2800" dirty="0" err="1">
                <a:solidFill>
                  <a:srgbClr val="002060"/>
                </a:solidFill>
                <a:latin typeface="Century Gothic" panose="020B0502020202020204" pitchFamily="34" charset="0"/>
                <a:ea typeface="Montserrat"/>
                <a:cs typeface="Montserrat"/>
                <a:sym typeface="Montserrat"/>
              </a:rPr>
              <a:t>estás</a:t>
            </a:r>
            <a:r>
              <a:rPr lang="en-GB" sz="2800" dirty="0">
                <a:solidFill>
                  <a:srgbClr val="002060"/>
                </a:solidFill>
                <a:latin typeface="Century Gothic" panose="020B0502020202020204" pitchFamily="34" charset="0"/>
                <a:ea typeface="Montserrat"/>
                <a:cs typeface="Montserrat"/>
                <a:sym typeface="Montserrat"/>
              </a:rPr>
              <a:t>’ and ‘está’, we often use the preposition  ____________.</a:t>
            </a:r>
          </a:p>
          <a:p>
            <a:r>
              <a:rPr lang="en-GB" sz="2800" dirty="0">
                <a:solidFill>
                  <a:srgbClr val="002060"/>
                </a:solidFill>
                <a:latin typeface="Century Gothic" panose="020B0502020202020204" pitchFamily="34" charset="0"/>
                <a:ea typeface="Montserrat"/>
                <a:cs typeface="Montserrat"/>
                <a:sym typeface="Montserrat"/>
              </a:rPr>
              <a:t> </a:t>
            </a:r>
            <a:endParaRPr sz="2800" dirty="0">
              <a:solidFill>
                <a:srgbClr val="002060"/>
              </a:solidFill>
              <a:latin typeface="Century Gothic" panose="020B0502020202020204" pitchFamily="34" charset="0"/>
              <a:ea typeface="Montserrat"/>
              <a:cs typeface="Montserrat"/>
              <a:sym typeface="Montserrat"/>
            </a:endParaRPr>
          </a:p>
        </p:txBody>
      </p:sp>
      <p:sp>
        <p:nvSpPr>
          <p:cNvPr id="41" name="TextBox 40">
            <a:extLst>
              <a:ext uri="{FF2B5EF4-FFF2-40B4-BE49-F238E27FC236}">
                <a16:creationId xmlns:a16="http://schemas.microsoft.com/office/drawing/2014/main" id="{0BA3DEBD-E065-4402-A50B-94AFF7E42B45}"/>
              </a:ext>
            </a:extLst>
          </p:cNvPr>
          <p:cNvSpPr txBox="1"/>
          <p:nvPr/>
        </p:nvSpPr>
        <p:spPr>
          <a:xfrm>
            <a:off x="200519" y="2605408"/>
            <a:ext cx="6578643"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B </a:t>
            </a:r>
            <a:r>
              <a:rPr lang="en-GB" sz="2400" dirty="0">
                <a:solidFill>
                  <a:srgbClr val="002060"/>
                </a:solidFill>
                <a:latin typeface="Century Gothic" panose="020B0502020202020204" pitchFamily="34" charset="0"/>
              </a:rPr>
              <a:t>Lee. ¿</a:t>
            </a:r>
            <a:r>
              <a:rPr lang="en-GB" sz="2400" dirty="0" err="1">
                <a:solidFill>
                  <a:srgbClr val="002060"/>
                </a:solidFill>
                <a:latin typeface="Century Gothic" panose="020B0502020202020204" pitchFamily="34" charset="0"/>
              </a:rPr>
              <a:t>Qué</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verbo</a:t>
            </a:r>
            <a:r>
              <a:rPr lang="en-GB" sz="2400" dirty="0">
                <a:solidFill>
                  <a:srgbClr val="002060"/>
                </a:solidFill>
                <a:latin typeface="Century Gothic" panose="020B0502020202020204" pitchFamily="34" charset="0"/>
              </a:rPr>
              <a:t> es’?</a:t>
            </a:r>
          </a:p>
        </p:txBody>
      </p:sp>
      <p:sp>
        <p:nvSpPr>
          <p:cNvPr id="8" name="Rectangle: Rounded Corners 7">
            <a:extLst>
              <a:ext uri="{FF2B5EF4-FFF2-40B4-BE49-F238E27FC236}">
                <a16:creationId xmlns:a16="http://schemas.microsoft.com/office/drawing/2014/main" id="{B92EE81D-BB76-4805-914D-F78114D17400}"/>
              </a:ext>
            </a:extLst>
          </p:cNvPr>
          <p:cNvSpPr/>
          <p:nvPr/>
        </p:nvSpPr>
        <p:spPr>
          <a:xfrm>
            <a:off x="830699" y="3314092"/>
            <a:ext cx="571083" cy="36871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16E7E7F1-676D-49AC-AE40-0F563F4B98CC}"/>
              </a:ext>
            </a:extLst>
          </p:cNvPr>
          <p:cNvSpPr txBox="1"/>
          <p:nvPr/>
        </p:nvSpPr>
        <p:spPr>
          <a:xfrm>
            <a:off x="1392645" y="1074528"/>
            <a:ext cx="1821953" cy="584775"/>
          </a:xfrm>
          <a:prstGeom prst="rect">
            <a:avLst/>
          </a:prstGeom>
          <a:noFill/>
        </p:spPr>
        <p:txBody>
          <a:bodyPr wrap="square" rtlCol="0">
            <a:spAutoFit/>
          </a:bodyPr>
          <a:lstStyle/>
          <a:p>
            <a:r>
              <a:rPr lang="en-GB" sz="3200" b="1" dirty="0">
                <a:solidFill>
                  <a:srgbClr val="92D050"/>
                </a:solidFill>
                <a:latin typeface="Century Gothic" panose="020B0502020202020204" pitchFamily="34" charset="0"/>
              </a:rPr>
              <a:t>en</a:t>
            </a:r>
          </a:p>
        </p:txBody>
      </p:sp>
      <p:sp>
        <p:nvSpPr>
          <p:cNvPr id="47" name="Rectangle: Rounded Corners 46">
            <a:extLst>
              <a:ext uri="{FF2B5EF4-FFF2-40B4-BE49-F238E27FC236}">
                <a16:creationId xmlns:a16="http://schemas.microsoft.com/office/drawing/2014/main" id="{43C16A82-440B-49F5-90E8-64C6B3F9B3F4}"/>
              </a:ext>
            </a:extLst>
          </p:cNvPr>
          <p:cNvSpPr/>
          <p:nvPr/>
        </p:nvSpPr>
        <p:spPr>
          <a:xfrm>
            <a:off x="827986" y="3851105"/>
            <a:ext cx="783135" cy="410567"/>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3BF95C82-32D2-4FF4-B1C9-5C9DF2540993}"/>
              </a:ext>
            </a:extLst>
          </p:cNvPr>
          <p:cNvSpPr/>
          <p:nvPr/>
        </p:nvSpPr>
        <p:spPr>
          <a:xfrm>
            <a:off x="849411" y="4454579"/>
            <a:ext cx="571083" cy="36871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D775003D-C29B-46C6-8872-D04E10F62AD5}"/>
              </a:ext>
            </a:extLst>
          </p:cNvPr>
          <p:cNvSpPr/>
          <p:nvPr/>
        </p:nvSpPr>
        <p:spPr>
          <a:xfrm>
            <a:off x="822361" y="5004679"/>
            <a:ext cx="812236" cy="399698"/>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C443F089-9CF0-49BD-AFDF-2296D66DEC89}"/>
              </a:ext>
            </a:extLst>
          </p:cNvPr>
          <p:cNvSpPr/>
          <p:nvPr/>
        </p:nvSpPr>
        <p:spPr>
          <a:xfrm>
            <a:off x="806756" y="5566819"/>
            <a:ext cx="804365" cy="414067"/>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2C9AFBC2-BD16-469F-868B-95DF92A69FE7}"/>
              </a:ext>
            </a:extLst>
          </p:cNvPr>
          <p:cNvSpPr/>
          <p:nvPr/>
        </p:nvSpPr>
        <p:spPr>
          <a:xfrm>
            <a:off x="826029" y="6117114"/>
            <a:ext cx="764878" cy="43319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9A940FE5-5679-433F-81DB-920CD1DC683E}"/>
              </a:ext>
            </a:extLst>
          </p:cNvPr>
          <p:cNvSpPr txBox="1"/>
          <p:nvPr/>
        </p:nvSpPr>
        <p:spPr>
          <a:xfrm>
            <a:off x="6306025" y="1513595"/>
            <a:ext cx="1821953" cy="584775"/>
          </a:xfrm>
          <a:prstGeom prst="rect">
            <a:avLst/>
          </a:prstGeom>
          <a:noFill/>
        </p:spPr>
        <p:txBody>
          <a:bodyPr wrap="square" rtlCol="0">
            <a:spAutoFit/>
          </a:bodyPr>
          <a:lstStyle/>
          <a:p>
            <a:r>
              <a:rPr lang="en-GB" sz="3200" b="1" dirty="0">
                <a:solidFill>
                  <a:srgbClr val="92D050"/>
                </a:solidFill>
                <a:latin typeface="Century Gothic" panose="020B0502020202020204" pitchFamily="34" charset="0"/>
              </a:rPr>
              <a:t>a la</a:t>
            </a:r>
          </a:p>
        </p:txBody>
      </p:sp>
      <p:sp>
        <p:nvSpPr>
          <p:cNvPr id="40" name="TextBox 39">
            <a:extLst>
              <a:ext uri="{FF2B5EF4-FFF2-40B4-BE49-F238E27FC236}">
                <a16:creationId xmlns:a16="http://schemas.microsoft.com/office/drawing/2014/main" id="{D217BD81-1F46-4616-96D8-D0A36255D6A9}"/>
              </a:ext>
            </a:extLst>
          </p:cNvPr>
          <p:cNvSpPr txBox="1"/>
          <p:nvPr/>
        </p:nvSpPr>
        <p:spPr>
          <a:xfrm>
            <a:off x="1629214" y="1935276"/>
            <a:ext cx="1821953" cy="584775"/>
          </a:xfrm>
          <a:prstGeom prst="rect">
            <a:avLst/>
          </a:prstGeom>
          <a:noFill/>
        </p:spPr>
        <p:txBody>
          <a:bodyPr wrap="square" rtlCol="0">
            <a:spAutoFit/>
          </a:bodyPr>
          <a:lstStyle/>
          <a:p>
            <a:r>
              <a:rPr lang="en-GB" sz="3200" b="1" dirty="0">
                <a:solidFill>
                  <a:srgbClr val="92D050"/>
                </a:solidFill>
                <a:latin typeface="Century Gothic" panose="020B0502020202020204" pitchFamily="34" charset="0"/>
              </a:rPr>
              <a:t>al</a:t>
            </a:r>
          </a:p>
        </p:txBody>
      </p:sp>
      <p:sp>
        <p:nvSpPr>
          <p:cNvPr id="48" name="TextBox 47">
            <a:extLst>
              <a:ext uri="{FF2B5EF4-FFF2-40B4-BE49-F238E27FC236}">
                <a16:creationId xmlns:a16="http://schemas.microsoft.com/office/drawing/2014/main" id="{4180B797-D332-4181-A937-0078DC2592C7}"/>
              </a:ext>
            </a:extLst>
          </p:cNvPr>
          <p:cNvSpPr txBox="1"/>
          <p:nvPr/>
        </p:nvSpPr>
        <p:spPr>
          <a:xfrm>
            <a:off x="7067802" y="2602889"/>
            <a:ext cx="5124198"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C </a:t>
            </a:r>
            <a:r>
              <a:rPr lang="en-GB" sz="2400" dirty="0">
                <a:solidFill>
                  <a:srgbClr val="002060"/>
                </a:solidFill>
                <a:latin typeface="Century Gothic" panose="020B0502020202020204" pitchFamily="34" charset="0"/>
              </a:rPr>
              <a:t>Escribe las frases en inglés ✍ .</a:t>
            </a:r>
          </a:p>
        </p:txBody>
      </p:sp>
      <p:sp>
        <p:nvSpPr>
          <p:cNvPr id="53" name="Rectangle: Rounded Corners 52">
            <a:extLst>
              <a:ext uri="{FF2B5EF4-FFF2-40B4-BE49-F238E27FC236}">
                <a16:creationId xmlns:a16="http://schemas.microsoft.com/office/drawing/2014/main" id="{0EB998FC-18F3-48CA-AF0B-5D8E8F630B9F}"/>
              </a:ext>
            </a:extLst>
          </p:cNvPr>
          <p:cNvSpPr/>
          <p:nvPr/>
        </p:nvSpPr>
        <p:spPr>
          <a:xfrm>
            <a:off x="806756" y="3295122"/>
            <a:ext cx="7301949" cy="422429"/>
          </a:xfrm>
          <a:prstGeom prst="roundRect">
            <a:avLst/>
          </a:prstGeom>
          <a:solidFill>
            <a:srgbClr val="DDF0C8"/>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Segoe Print" panose="02000600000000000000" pitchFamily="2" charset="0"/>
              </a:rPr>
              <a:t>I go to the cinema with my dad.</a:t>
            </a:r>
          </a:p>
        </p:txBody>
      </p:sp>
      <p:sp>
        <p:nvSpPr>
          <p:cNvPr id="55" name="Rectangle: Rounded Corners 54">
            <a:extLst>
              <a:ext uri="{FF2B5EF4-FFF2-40B4-BE49-F238E27FC236}">
                <a16:creationId xmlns:a16="http://schemas.microsoft.com/office/drawing/2014/main" id="{B365856A-8D6A-4054-92BF-3D8480CEC718}"/>
              </a:ext>
            </a:extLst>
          </p:cNvPr>
          <p:cNvSpPr/>
          <p:nvPr/>
        </p:nvSpPr>
        <p:spPr>
          <a:xfrm>
            <a:off x="806756" y="3882078"/>
            <a:ext cx="7289551" cy="399025"/>
          </a:xfrm>
          <a:prstGeom prst="roundRect">
            <a:avLst/>
          </a:prstGeom>
          <a:solidFill>
            <a:srgbClr val="DDF0C8"/>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Segoe Print" panose="02000600000000000000" pitchFamily="2" charset="0"/>
              </a:rPr>
              <a:t>You are in the room’s bed.</a:t>
            </a:r>
          </a:p>
        </p:txBody>
      </p:sp>
      <p:sp>
        <p:nvSpPr>
          <p:cNvPr id="56" name="Rectangle: Rounded Corners 55">
            <a:extLst>
              <a:ext uri="{FF2B5EF4-FFF2-40B4-BE49-F238E27FC236}">
                <a16:creationId xmlns:a16="http://schemas.microsoft.com/office/drawing/2014/main" id="{11FDFDBD-2DCA-4740-8CBA-1405A52A60E4}"/>
              </a:ext>
            </a:extLst>
          </p:cNvPr>
          <p:cNvSpPr/>
          <p:nvPr/>
        </p:nvSpPr>
        <p:spPr>
          <a:xfrm>
            <a:off x="835561" y="4433385"/>
            <a:ext cx="7289551" cy="416546"/>
          </a:xfrm>
          <a:prstGeom prst="roundRect">
            <a:avLst/>
          </a:prstGeom>
          <a:solidFill>
            <a:srgbClr val="DDF0C8"/>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Segoe Print" panose="02000600000000000000" pitchFamily="2" charset="0"/>
              </a:rPr>
              <a:t>S/he is in the market of Barcelona.</a:t>
            </a:r>
          </a:p>
        </p:txBody>
      </p:sp>
      <p:sp>
        <p:nvSpPr>
          <p:cNvPr id="57" name="Rectangle: Rounded Corners 56">
            <a:extLst>
              <a:ext uri="{FF2B5EF4-FFF2-40B4-BE49-F238E27FC236}">
                <a16:creationId xmlns:a16="http://schemas.microsoft.com/office/drawing/2014/main" id="{9E4B749E-710F-4D3C-88A5-B43CB955F8AD}"/>
              </a:ext>
            </a:extLst>
          </p:cNvPr>
          <p:cNvSpPr/>
          <p:nvPr/>
        </p:nvSpPr>
        <p:spPr>
          <a:xfrm>
            <a:off x="800556" y="4981297"/>
            <a:ext cx="7301949" cy="446461"/>
          </a:xfrm>
          <a:prstGeom prst="roundRect">
            <a:avLst/>
          </a:prstGeom>
          <a:solidFill>
            <a:srgbClr val="DDF0C8"/>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latin typeface="Segoe Print" panose="02000600000000000000" pitchFamily="2" charset="0"/>
              </a:rPr>
              <a:t>You go to the mountain in the south of the city.</a:t>
            </a:r>
          </a:p>
        </p:txBody>
      </p:sp>
      <p:sp>
        <p:nvSpPr>
          <p:cNvPr id="58" name="Rectangle: Rounded Corners 57">
            <a:extLst>
              <a:ext uri="{FF2B5EF4-FFF2-40B4-BE49-F238E27FC236}">
                <a16:creationId xmlns:a16="http://schemas.microsoft.com/office/drawing/2014/main" id="{15B66DAF-FD08-4ABA-9F28-C6B027294C10}"/>
              </a:ext>
            </a:extLst>
          </p:cNvPr>
          <p:cNvSpPr/>
          <p:nvPr/>
        </p:nvSpPr>
        <p:spPr>
          <a:xfrm>
            <a:off x="843935" y="5562312"/>
            <a:ext cx="7301949" cy="439282"/>
          </a:xfrm>
          <a:prstGeom prst="roundRect">
            <a:avLst/>
          </a:prstGeom>
          <a:solidFill>
            <a:srgbClr val="DDF0C8"/>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latin typeface="Segoe Print" panose="02000600000000000000" pitchFamily="2" charset="0"/>
              </a:rPr>
              <a:t>S/he goes to the theatre in the north of the city.</a:t>
            </a:r>
          </a:p>
        </p:txBody>
      </p:sp>
      <p:sp>
        <p:nvSpPr>
          <p:cNvPr id="68" name="Rectangle: Rounded Corners 67">
            <a:extLst>
              <a:ext uri="{FF2B5EF4-FFF2-40B4-BE49-F238E27FC236}">
                <a16:creationId xmlns:a16="http://schemas.microsoft.com/office/drawing/2014/main" id="{228C7A62-310C-4004-819E-CE4423BD9637}"/>
              </a:ext>
            </a:extLst>
          </p:cNvPr>
          <p:cNvSpPr/>
          <p:nvPr/>
        </p:nvSpPr>
        <p:spPr>
          <a:xfrm>
            <a:off x="826029" y="6143327"/>
            <a:ext cx="7301949" cy="406977"/>
          </a:xfrm>
          <a:prstGeom prst="roundRect">
            <a:avLst/>
          </a:prstGeom>
          <a:solidFill>
            <a:srgbClr val="DDF0C8"/>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a:solidFill>
                  <a:srgbClr val="002060"/>
                </a:solidFill>
                <a:latin typeface="Segoe Print" panose="02000600000000000000" pitchFamily="2" charset="0"/>
              </a:rPr>
              <a:t>You are in the house of a famous architect. </a:t>
            </a:r>
          </a:p>
        </p:txBody>
      </p:sp>
      <p:sp>
        <p:nvSpPr>
          <p:cNvPr id="69" name="TextBox 68">
            <a:extLst>
              <a:ext uri="{FF2B5EF4-FFF2-40B4-BE49-F238E27FC236}">
                <a16:creationId xmlns:a16="http://schemas.microsoft.com/office/drawing/2014/main" id="{D1B3C5EA-6C3C-414B-84AD-1D9BFBF5FD58}"/>
              </a:ext>
            </a:extLst>
          </p:cNvPr>
          <p:cNvSpPr txBox="1"/>
          <p:nvPr/>
        </p:nvSpPr>
        <p:spPr>
          <a:xfrm>
            <a:off x="7872074" y="3659162"/>
            <a:ext cx="4304428" cy="1200329"/>
          </a:xfrm>
          <a:prstGeom prst="rect">
            <a:avLst/>
          </a:prstGeom>
          <a:solidFill>
            <a:schemeClr val="accent4">
              <a:lumMod val="20000"/>
              <a:lumOff val="80000"/>
            </a:schemeClr>
          </a:solidFill>
        </p:spPr>
        <p:txBody>
          <a:bodyPr wrap="square">
            <a:spAutoFit/>
          </a:bodyPr>
          <a:lstStyle/>
          <a:p>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arquitecto</a:t>
            </a:r>
            <a:r>
              <a:rPr lang="en-GB" sz="2400" dirty="0">
                <a:solidFill>
                  <a:srgbClr val="002060"/>
                </a:solidFill>
                <a:latin typeface="Century Gothic" panose="020B0502020202020204" pitchFamily="34" charset="0"/>
              </a:rPr>
              <a:t> es </a:t>
            </a:r>
          </a:p>
          <a:p>
            <a:r>
              <a:rPr lang="en-GB" sz="2400" dirty="0">
                <a:solidFill>
                  <a:srgbClr val="002060"/>
                </a:solidFill>
                <a:latin typeface="Century Gothic" panose="020B0502020202020204" pitchFamily="34" charset="0"/>
              </a:rPr>
              <a:t>‘</a:t>
            </a:r>
            <a:r>
              <a:rPr lang="en-GB" sz="2400" b="1" dirty="0">
                <a:solidFill>
                  <a:srgbClr val="002060"/>
                </a:solidFill>
                <a:latin typeface="Century Gothic" panose="020B0502020202020204" pitchFamily="34" charset="0"/>
              </a:rPr>
              <a:t>Antoni </a:t>
            </a:r>
            <a:r>
              <a:rPr lang="en-GB" sz="2400" b="1" dirty="0" err="1">
                <a:solidFill>
                  <a:srgbClr val="002060"/>
                </a:solidFill>
                <a:latin typeface="Century Gothic" panose="020B0502020202020204" pitchFamily="34" charset="0"/>
              </a:rPr>
              <a:t>Gaudí</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Usa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muchos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colores</a:t>
            </a:r>
            <a:r>
              <a:rPr lang="en-GB" sz="2400" dirty="0">
                <a:solidFill>
                  <a:srgbClr val="002060"/>
                </a:solidFill>
                <a:latin typeface="Century Gothic" panose="020B0502020202020204" pitchFamily="34" charset="0"/>
              </a:rPr>
              <a:t> y </a:t>
            </a:r>
            <a:r>
              <a:rPr lang="en-GB" sz="2400" dirty="0" err="1">
                <a:solidFill>
                  <a:srgbClr val="002060"/>
                </a:solidFill>
                <a:latin typeface="Century Gothic" panose="020B0502020202020204" pitchFamily="34" charset="0"/>
              </a:rPr>
              <a:t>mosaicos</a:t>
            </a:r>
            <a:r>
              <a:rPr lang="en-GB" sz="2400" dirty="0">
                <a:solidFill>
                  <a:srgbClr val="002060"/>
                </a:solidFill>
                <a:latin typeface="Century Gothic" panose="020B0502020202020204" pitchFamily="34" charset="0"/>
              </a:rPr>
              <a:t>. </a:t>
            </a:r>
          </a:p>
        </p:txBody>
      </p:sp>
      <p:grpSp>
        <p:nvGrpSpPr>
          <p:cNvPr id="70" name="Group 69">
            <a:extLst>
              <a:ext uri="{FF2B5EF4-FFF2-40B4-BE49-F238E27FC236}">
                <a16:creationId xmlns:a16="http://schemas.microsoft.com/office/drawing/2014/main" id="{77A861BD-0CAD-45D8-93DE-45A864D3858B}"/>
              </a:ext>
            </a:extLst>
          </p:cNvPr>
          <p:cNvGrpSpPr/>
          <p:nvPr/>
        </p:nvGrpSpPr>
        <p:grpSpPr>
          <a:xfrm>
            <a:off x="10880893" y="3169333"/>
            <a:ext cx="1063995" cy="973104"/>
            <a:chOff x="6210543" y="3764108"/>
            <a:chExt cx="801046" cy="775262"/>
          </a:xfrm>
        </p:grpSpPr>
        <p:sp>
          <p:nvSpPr>
            <p:cNvPr id="71" name="Oval 70">
              <a:extLst>
                <a:ext uri="{FF2B5EF4-FFF2-40B4-BE49-F238E27FC236}">
                  <a16:creationId xmlns:a16="http://schemas.microsoft.com/office/drawing/2014/main" id="{AA8C8C08-AE91-4436-B365-DC5C8A345916}"/>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2" name="Picture 71">
              <a:extLst>
                <a:ext uri="{FF2B5EF4-FFF2-40B4-BE49-F238E27FC236}">
                  <a16:creationId xmlns:a16="http://schemas.microsoft.com/office/drawing/2014/main" id="{0A6210B0-0DBE-4235-9553-886795F10939}"/>
                </a:ext>
              </a:extLst>
            </p:cNvPr>
            <p:cNvPicPr>
              <a:picLocks noChangeAspect="1"/>
            </p:cNvPicPr>
            <p:nvPr/>
          </p:nvPicPr>
          <p:blipFill rotWithShape="1">
            <a:blip r:embed="rId12">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73" name="Picture 72" descr="A picture containing text, tableware, cup, clipart&#10;&#10;Description automatically generated">
              <a:extLst>
                <a:ext uri="{FF2B5EF4-FFF2-40B4-BE49-F238E27FC236}">
                  <a16:creationId xmlns:a16="http://schemas.microsoft.com/office/drawing/2014/main" id="{2D636AF5-A9C1-4C85-B474-6BBDD285F25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5122" name="Picture 2" descr="Gaudí, Lagarto, Trencadís, Parque">
            <a:extLst>
              <a:ext uri="{FF2B5EF4-FFF2-40B4-BE49-F238E27FC236}">
                <a16:creationId xmlns:a16="http://schemas.microsoft.com/office/drawing/2014/main" id="{A78863A4-4391-417B-910A-2323598F839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024288" y="5311714"/>
            <a:ext cx="1857885" cy="12385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6" name="Picture 6" descr="Barcelona, Gaudi, Jardín De Gaudí, Mosaico, España">
            <a:extLst>
              <a:ext uri="{FF2B5EF4-FFF2-40B4-BE49-F238E27FC236}">
                <a16:creationId xmlns:a16="http://schemas.microsoft.com/office/drawing/2014/main" id="{F99CBCD4-9917-4119-91A1-8058AB37187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08937" y="5025871"/>
            <a:ext cx="1733581" cy="15920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a16="http://schemas.microsoft.com/office/drawing/2014/main" id="{FB6EC95D-850F-4983-9F2F-A13BC8612A66}"/>
              </a:ext>
            </a:extLst>
          </p:cNvPr>
          <p:cNvSpPr/>
          <p:nvPr/>
        </p:nvSpPr>
        <p:spPr>
          <a:xfrm>
            <a:off x="283927" y="3217879"/>
            <a:ext cx="370614" cy="523220"/>
          </a:xfrm>
          <a:prstGeom prst="rect">
            <a:avLst/>
          </a:prstGeom>
        </p:spPr>
        <p:txBody>
          <a:bodyPr wrap="none">
            <a:spAutoFit/>
          </a:bodyPr>
          <a:lstStyle/>
          <a:p>
            <a:pPr lvl="0" algn="ctr"/>
            <a:r>
              <a:rPr lang="en-GB" sz="2800" b="1" dirty="0">
                <a:solidFill>
                  <a:srgbClr val="FF0066"/>
                </a:solidFill>
                <a:latin typeface="Century Gothic" panose="020B0502020202020204" pitchFamily="34" charset="0"/>
              </a:rPr>
              <a:t>E</a:t>
            </a:r>
          </a:p>
        </p:txBody>
      </p:sp>
      <p:sp>
        <p:nvSpPr>
          <p:cNvPr id="37" name="Rectangle 36">
            <a:extLst>
              <a:ext uri="{FF2B5EF4-FFF2-40B4-BE49-F238E27FC236}">
                <a16:creationId xmlns:a16="http://schemas.microsoft.com/office/drawing/2014/main" id="{6168FEBE-2860-4F83-92CD-13B997D28F18}"/>
              </a:ext>
            </a:extLst>
          </p:cNvPr>
          <p:cNvSpPr/>
          <p:nvPr/>
        </p:nvSpPr>
        <p:spPr>
          <a:xfrm>
            <a:off x="276713" y="3810411"/>
            <a:ext cx="385042" cy="523220"/>
          </a:xfrm>
          <a:prstGeom prst="rect">
            <a:avLst/>
          </a:prstGeom>
        </p:spPr>
        <p:txBody>
          <a:bodyPr wrap="none">
            <a:spAutoFit/>
          </a:bodyPr>
          <a:lstStyle/>
          <a:p>
            <a:pPr lvl="0" algn="ctr"/>
            <a:r>
              <a:rPr lang="en-GB" sz="2800" b="1" dirty="0">
                <a:solidFill>
                  <a:srgbClr val="FF0066"/>
                </a:solidFill>
                <a:latin typeface="Century Gothic" panose="020B0502020202020204" pitchFamily="34" charset="0"/>
              </a:rPr>
              <a:t>1</a:t>
            </a:r>
          </a:p>
        </p:txBody>
      </p:sp>
      <p:sp>
        <p:nvSpPr>
          <p:cNvPr id="38" name="Rectangle 37">
            <a:extLst>
              <a:ext uri="{FF2B5EF4-FFF2-40B4-BE49-F238E27FC236}">
                <a16:creationId xmlns:a16="http://schemas.microsoft.com/office/drawing/2014/main" id="{924A9B92-58C2-493A-B493-F29B78E12B14}"/>
              </a:ext>
            </a:extLst>
          </p:cNvPr>
          <p:cNvSpPr/>
          <p:nvPr/>
        </p:nvSpPr>
        <p:spPr>
          <a:xfrm>
            <a:off x="286515" y="4336271"/>
            <a:ext cx="385042" cy="523220"/>
          </a:xfrm>
          <a:prstGeom prst="rect">
            <a:avLst/>
          </a:prstGeom>
        </p:spPr>
        <p:txBody>
          <a:bodyPr wrap="none">
            <a:spAutoFit/>
          </a:bodyPr>
          <a:lstStyle/>
          <a:p>
            <a:pPr lvl="0" algn="ctr"/>
            <a:r>
              <a:rPr lang="en-GB" sz="2800" b="1" dirty="0">
                <a:solidFill>
                  <a:srgbClr val="FF0066"/>
                </a:solidFill>
                <a:latin typeface="Century Gothic" panose="020B0502020202020204" pitchFamily="34" charset="0"/>
              </a:rPr>
              <a:t>2</a:t>
            </a:r>
          </a:p>
        </p:txBody>
      </p:sp>
      <p:sp>
        <p:nvSpPr>
          <p:cNvPr id="42" name="Rectangle 41">
            <a:extLst>
              <a:ext uri="{FF2B5EF4-FFF2-40B4-BE49-F238E27FC236}">
                <a16:creationId xmlns:a16="http://schemas.microsoft.com/office/drawing/2014/main" id="{300FF96E-F088-4974-A6FD-4EF87A364C27}"/>
              </a:ext>
            </a:extLst>
          </p:cNvPr>
          <p:cNvSpPr/>
          <p:nvPr/>
        </p:nvSpPr>
        <p:spPr>
          <a:xfrm>
            <a:off x="286515" y="4917907"/>
            <a:ext cx="385042" cy="523220"/>
          </a:xfrm>
          <a:prstGeom prst="rect">
            <a:avLst/>
          </a:prstGeom>
        </p:spPr>
        <p:txBody>
          <a:bodyPr wrap="none">
            <a:spAutoFit/>
          </a:bodyPr>
          <a:lstStyle/>
          <a:p>
            <a:pPr lvl="0" algn="ctr"/>
            <a:r>
              <a:rPr lang="en-GB" sz="2800" b="1" dirty="0">
                <a:solidFill>
                  <a:srgbClr val="FF0066"/>
                </a:solidFill>
                <a:latin typeface="Century Gothic" panose="020B0502020202020204" pitchFamily="34" charset="0"/>
              </a:rPr>
              <a:t>3</a:t>
            </a:r>
          </a:p>
        </p:txBody>
      </p:sp>
      <p:sp>
        <p:nvSpPr>
          <p:cNvPr id="44" name="Rectangle 43">
            <a:extLst>
              <a:ext uri="{FF2B5EF4-FFF2-40B4-BE49-F238E27FC236}">
                <a16:creationId xmlns:a16="http://schemas.microsoft.com/office/drawing/2014/main" id="{B3BB040E-75E9-4B12-B736-760591DCC5D3}"/>
              </a:ext>
            </a:extLst>
          </p:cNvPr>
          <p:cNvSpPr/>
          <p:nvPr/>
        </p:nvSpPr>
        <p:spPr>
          <a:xfrm>
            <a:off x="286515" y="5499543"/>
            <a:ext cx="385042" cy="523220"/>
          </a:xfrm>
          <a:prstGeom prst="rect">
            <a:avLst/>
          </a:prstGeom>
        </p:spPr>
        <p:txBody>
          <a:bodyPr wrap="none">
            <a:spAutoFit/>
          </a:bodyPr>
          <a:lstStyle/>
          <a:p>
            <a:pPr lvl="0" algn="ctr"/>
            <a:r>
              <a:rPr lang="en-GB" sz="2800" b="1" dirty="0">
                <a:solidFill>
                  <a:srgbClr val="FF0066"/>
                </a:solidFill>
                <a:latin typeface="Century Gothic" panose="020B0502020202020204" pitchFamily="34" charset="0"/>
              </a:rPr>
              <a:t>4</a:t>
            </a:r>
          </a:p>
        </p:txBody>
      </p:sp>
      <p:sp>
        <p:nvSpPr>
          <p:cNvPr id="45" name="Rectangle 44">
            <a:extLst>
              <a:ext uri="{FF2B5EF4-FFF2-40B4-BE49-F238E27FC236}">
                <a16:creationId xmlns:a16="http://schemas.microsoft.com/office/drawing/2014/main" id="{12A2AF41-B2B4-4E7A-A555-6B0FAFF96F23}"/>
              </a:ext>
            </a:extLst>
          </p:cNvPr>
          <p:cNvSpPr/>
          <p:nvPr/>
        </p:nvSpPr>
        <p:spPr>
          <a:xfrm>
            <a:off x="269499" y="6074444"/>
            <a:ext cx="385042" cy="523220"/>
          </a:xfrm>
          <a:prstGeom prst="rect">
            <a:avLst/>
          </a:prstGeom>
        </p:spPr>
        <p:txBody>
          <a:bodyPr wrap="none">
            <a:spAutoFit/>
          </a:bodyPr>
          <a:lstStyle/>
          <a:p>
            <a:pPr lvl="0" algn="ctr"/>
            <a:r>
              <a:rPr lang="en-GB" sz="2800" b="1" dirty="0">
                <a:solidFill>
                  <a:srgbClr val="FF0066"/>
                </a:solidFill>
                <a:latin typeface="Century Gothic" panose="020B0502020202020204" pitchFamily="34" charset="0"/>
              </a:rPr>
              <a:t>5</a:t>
            </a:r>
          </a:p>
        </p:txBody>
      </p:sp>
    </p:spTree>
    <p:extLst>
      <p:ext uri="{BB962C8B-B14F-4D97-AF65-F5344CB8AC3E}">
        <p14:creationId xmlns:p14="http://schemas.microsoft.com/office/powerpoint/2010/main" val="138573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subTnLst>
                                    <p:audio>
                                      <p:cMediaNode>
                                        <p:cTn display="0" masterRel="sameClick">
                                          <p:stCondLst>
                                            <p:cond evt="begin" delay="0">
                                              <p:tn val="5"/>
                                            </p:cond>
                                          </p:stCondLst>
                                          <p:endCondLst>
                                            <p:cond evt="onStopAudio" delay="0">
                                              <p:tgtEl>
                                                <p:sldTgt/>
                                              </p:tgtEl>
                                            </p:cond>
                                          </p:endCondLst>
                                        </p:cTn>
                                        <p:tgtEl>
                                          <p:sndTgt r:embed="rId3" name="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subTnLst>
                                    <p:audio>
                                      <p:cMediaNode>
                                        <p:cTn display="0" masterRel="sameClick">
                                          <p:stCondLst>
                                            <p:cond evt="begin" delay="0">
                                              <p:tn val="10"/>
                                            </p:cond>
                                          </p:stCondLst>
                                          <p:endCondLst>
                                            <p:cond evt="onStopAudio" delay="0">
                                              <p:tgtEl>
                                                <p:sldTgt/>
                                              </p:tgtEl>
                                            </p:cond>
                                          </p:endCondLst>
                                        </p:cTn>
                                        <p:tgtEl>
                                          <p:sndTgt r:embed="rId4" name="ala.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subTnLst>
                                    <p:audio>
                                      <p:cMediaNode>
                                        <p:cTn display="0" masterRel="sameClick">
                                          <p:stCondLst>
                                            <p:cond evt="begin" delay="0">
                                              <p:tn val="15"/>
                                            </p:cond>
                                          </p:stCondLst>
                                          <p:endCondLst>
                                            <p:cond evt="onStopAudio" delay="0">
                                              <p:tgtEl>
                                                <p:sldTgt/>
                                              </p:tgtEl>
                                            </p:cond>
                                          </p:endCondLst>
                                        </p:cTn>
                                        <p:tgtEl>
                                          <p:sndTgt r:embed="rId5" name="al.wav"/>
                                        </p:tgtEl>
                                      </p:cMediaNode>
                                    </p:audio>
                                  </p:sub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fill="hold"/>
                                        <p:tgtEl>
                                          <p:spTgt spid="41"/>
                                        </p:tgtEl>
                                        <p:attrNameLst>
                                          <p:attrName>ppt_x</p:attrName>
                                        </p:attrNameLst>
                                      </p:cBhvr>
                                      <p:tavLst>
                                        <p:tav tm="0">
                                          <p:val>
                                            <p:strVal val="#ppt_x"/>
                                          </p:val>
                                        </p:tav>
                                        <p:tav tm="100000">
                                          <p:val>
                                            <p:strVal val="#ppt_x"/>
                                          </p:val>
                                        </p:tav>
                                      </p:tavLst>
                                    </p:anim>
                                    <p:anim calcmode="lin" valueType="num">
                                      <p:cBhvr additive="base">
                                        <p:cTn id="23" dur="500" fill="hold"/>
                                        <p:tgtEl>
                                          <p:spTgt spid="4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6" name="6.00.wav"/>
                                        </p:tgtEl>
                                      </p:cMediaNode>
                                    </p:audio>
                                  </p:subTnLst>
                                </p:cTn>
                              </p:par>
                              <p:par>
                                <p:cTn id="24" presetID="2" presetClass="entr" presetSubtype="4"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47"/>
                                        </p:tgtEl>
                                        <p:attrNameLst>
                                          <p:attrName>style.visibility</p:attrName>
                                        </p:attrNameLst>
                                      </p:cBhvr>
                                      <p:to>
                                        <p:strVal val="visible"/>
                                      </p:to>
                                    </p:set>
                                    <p:anim calcmode="lin" valueType="num">
                                      <p:cBhvr additive="base">
                                        <p:cTn id="34" dur="500" fill="hold"/>
                                        <p:tgtEl>
                                          <p:spTgt spid="47"/>
                                        </p:tgtEl>
                                        <p:attrNameLst>
                                          <p:attrName>ppt_x</p:attrName>
                                        </p:attrNameLst>
                                      </p:cBhvr>
                                      <p:tavLst>
                                        <p:tav tm="0">
                                          <p:val>
                                            <p:strVal val="#ppt_x"/>
                                          </p:val>
                                        </p:tav>
                                        <p:tav tm="100000">
                                          <p:val>
                                            <p:strVal val="#ppt_x"/>
                                          </p:val>
                                        </p:tav>
                                      </p:tavLst>
                                    </p:anim>
                                    <p:anim calcmode="lin" valueType="num">
                                      <p:cBhvr additive="base">
                                        <p:cTn id="35" dur="500" fill="hold"/>
                                        <p:tgtEl>
                                          <p:spTgt spid="47"/>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49"/>
                                        </p:tgtEl>
                                        <p:attrNameLst>
                                          <p:attrName>style.visibility</p:attrName>
                                        </p:attrNameLst>
                                      </p:cBhvr>
                                      <p:to>
                                        <p:strVal val="visible"/>
                                      </p:to>
                                    </p:set>
                                    <p:anim calcmode="lin" valueType="num">
                                      <p:cBhvr additive="base">
                                        <p:cTn id="38" dur="500" fill="hold"/>
                                        <p:tgtEl>
                                          <p:spTgt spid="49"/>
                                        </p:tgtEl>
                                        <p:attrNameLst>
                                          <p:attrName>ppt_x</p:attrName>
                                        </p:attrNameLst>
                                      </p:cBhvr>
                                      <p:tavLst>
                                        <p:tav tm="0">
                                          <p:val>
                                            <p:strVal val="#ppt_x"/>
                                          </p:val>
                                        </p:tav>
                                        <p:tav tm="100000">
                                          <p:val>
                                            <p:strVal val="#ppt_x"/>
                                          </p:val>
                                        </p:tav>
                                      </p:tavLst>
                                    </p:anim>
                                    <p:anim calcmode="lin" valueType="num">
                                      <p:cBhvr additive="base">
                                        <p:cTn id="39" dur="500" fill="hold"/>
                                        <p:tgtEl>
                                          <p:spTgt spid="49"/>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50"/>
                                        </p:tgtEl>
                                        <p:attrNameLst>
                                          <p:attrName>style.visibility</p:attrName>
                                        </p:attrNameLst>
                                      </p:cBhvr>
                                      <p:to>
                                        <p:strVal val="visible"/>
                                      </p:to>
                                    </p:set>
                                    <p:anim calcmode="lin" valueType="num">
                                      <p:cBhvr additive="base">
                                        <p:cTn id="42" dur="500" fill="hold"/>
                                        <p:tgtEl>
                                          <p:spTgt spid="50"/>
                                        </p:tgtEl>
                                        <p:attrNameLst>
                                          <p:attrName>ppt_x</p:attrName>
                                        </p:attrNameLst>
                                      </p:cBhvr>
                                      <p:tavLst>
                                        <p:tav tm="0">
                                          <p:val>
                                            <p:strVal val="#ppt_x"/>
                                          </p:val>
                                        </p:tav>
                                        <p:tav tm="100000">
                                          <p:val>
                                            <p:strVal val="#ppt_x"/>
                                          </p:val>
                                        </p:tav>
                                      </p:tavLst>
                                    </p:anim>
                                    <p:anim calcmode="lin" valueType="num">
                                      <p:cBhvr additive="base">
                                        <p:cTn id="43" dur="500" fill="hold"/>
                                        <p:tgtEl>
                                          <p:spTgt spid="50"/>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51"/>
                                        </p:tgtEl>
                                        <p:attrNameLst>
                                          <p:attrName>style.visibility</p:attrName>
                                        </p:attrNameLst>
                                      </p:cBhvr>
                                      <p:to>
                                        <p:strVal val="visible"/>
                                      </p:to>
                                    </p:set>
                                    <p:anim calcmode="lin" valueType="num">
                                      <p:cBhvr additive="base">
                                        <p:cTn id="46" dur="500" fill="hold"/>
                                        <p:tgtEl>
                                          <p:spTgt spid="51"/>
                                        </p:tgtEl>
                                        <p:attrNameLst>
                                          <p:attrName>ppt_x</p:attrName>
                                        </p:attrNameLst>
                                      </p:cBhvr>
                                      <p:tavLst>
                                        <p:tav tm="0">
                                          <p:val>
                                            <p:strVal val="#ppt_x"/>
                                          </p:val>
                                        </p:tav>
                                        <p:tav tm="100000">
                                          <p:val>
                                            <p:strVal val="#ppt_x"/>
                                          </p:val>
                                        </p:tav>
                                      </p:tavLst>
                                    </p:anim>
                                    <p:anim calcmode="lin" valueType="num">
                                      <p:cBhvr additive="base">
                                        <p:cTn id="47" dur="500" fill="hold"/>
                                        <p:tgtEl>
                                          <p:spTgt spid="51"/>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52"/>
                                        </p:tgtEl>
                                        <p:attrNameLst>
                                          <p:attrName>style.visibility</p:attrName>
                                        </p:attrNameLst>
                                      </p:cBhvr>
                                      <p:to>
                                        <p:strVal val="visible"/>
                                      </p:to>
                                    </p:set>
                                    <p:anim calcmode="lin" valueType="num">
                                      <p:cBhvr additive="base">
                                        <p:cTn id="50" dur="500" fill="hold"/>
                                        <p:tgtEl>
                                          <p:spTgt spid="52"/>
                                        </p:tgtEl>
                                        <p:attrNameLst>
                                          <p:attrName>ppt_x</p:attrName>
                                        </p:attrNameLst>
                                      </p:cBhvr>
                                      <p:tavLst>
                                        <p:tav tm="0">
                                          <p:val>
                                            <p:strVal val="#ppt_x"/>
                                          </p:val>
                                        </p:tav>
                                        <p:tav tm="100000">
                                          <p:val>
                                            <p:strVal val="#ppt_x"/>
                                          </p:val>
                                        </p:tav>
                                      </p:tavLst>
                                    </p:anim>
                                    <p:anim calcmode="lin" valueType="num">
                                      <p:cBhvr additive="base">
                                        <p:cTn id="51"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8"/>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1" nodeType="clickEffect">
                                  <p:stCondLst>
                                    <p:cond delay="0"/>
                                  </p:stCondLst>
                                  <p:childTnLst>
                                    <p:set>
                                      <p:cBhvr>
                                        <p:cTn id="59" dur="1" fill="hold">
                                          <p:stCondLst>
                                            <p:cond delay="0"/>
                                          </p:stCondLst>
                                        </p:cTn>
                                        <p:tgtEl>
                                          <p:spTgt spid="4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50"/>
                                        </p:tgtEl>
                                      </p:cBhvr>
                                    </p:animEffect>
                                    <p:set>
                                      <p:cBhvr>
                                        <p:cTn id="69" dur="1" fill="hold">
                                          <p:stCondLst>
                                            <p:cond delay="499"/>
                                          </p:stCondLst>
                                        </p:cTn>
                                        <p:tgtEl>
                                          <p:spTgt spid="50"/>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grpId="1" nodeType="clickEffect">
                                  <p:stCondLst>
                                    <p:cond delay="0"/>
                                  </p:stCondLst>
                                  <p:childTnLst>
                                    <p:set>
                                      <p:cBhvr>
                                        <p:cTn id="73" dur="1" fill="hold">
                                          <p:stCondLst>
                                            <p:cond delay="0"/>
                                          </p:stCondLst>
                                        </p:cTn>
                                        <p:tgtEl>
                                          <p:spTgt spid="51"/>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1" nodeType="clickEffect">
                                  <p:stCondLst>
                                    <p:cond delay="0"/>
                                  </p:stCondLst>
                                  <p:childTnLst>
                                    <p:set>
                                      <p:cBhvr>
                                        <p:cTn id="77" dur="1" fill="hold">
                                          <p:stCondLst>
                                            <p:cond delay="0"/>
                                          </p:stCondLst>
                                        </p:cTn>
                                        <p:tgtEl>
                                          <p:spTgt spid="52"/>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48"/>
                                        </p:tgtEl>
                                        <p:attrNameLst>
                                          <p:attrName>style.visibility</p:attrName>
                                        </p:attrNameLst>
                                      </p:cBhvr>
                                      <p:to>
                                        <p:strVal val="visible"/>
                                      </p:to>
                                    </p:set>
                                    <p:anim calcmode="lin" valueType="num">
                                      <p:cBhvr additive="base">
                                        <p:cTn id="82" dur="500" fill="hold"/>
                                        <p:tgtEl>
                                          <p:spTgt spid="48"/>
                                        </p:tgtEl>
                                        <p:attrNameLst>
                                          <p:attrName>ppt_x</p:attrName>
                                        </p:attrNameLst>
                                      </p:cBhvr>
                                      <p:tavLst>
                                        <p:tav tm="0">
                                          <p:val>
                                            <p:strVal val="#ppt_x"/>
                                          </p:val>
                                        </p:tav>
                                        <p:tav tm="100000">
                                          <p:val>
                                            <p:strVal val="#ppt_x"/>
                                          </p:val>
                                        </p:tav>
                                      </p:tavLst>
                                    </p:anim>
                                    <p:anim calcmode="lin" valueType="num">
                                      <p:cBhvr additive="base">
                                        <p:cTn id="83" dur="500" fill="hold"/>
                                        <p:tgtEl>
                                          <p:spTgt spid="4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0"/>
                                            </p:cond>
                                          </p:stCondLst>
                                          <p:endCondLst>
                                            <p:cond evt="onStopAudio" delay="0">
                                              <p:tgtEl>
                                                <p:sldTgt/>
                                              </p:tgtEl>
                                            </p:cond>
                                          </p:endCondLst>
                                        </p:cTn>
                                        <p:tgtEl>
                                          <p:sndTgt r:embed="rId7" name="6.000.wav"/>
                                        </p:tgtEl>
                                      </p:cMediaNode>
                                    </p:audio>
                                  </p:sub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3"/>
                                        </p:tgtEl>
                                        <p:attrNameLst>
                                          <p:attrName>style.visibility</p:attrName>
                                        </p:attrNameLst>
                                      </p:cBhvr>
                                      <p:to>
                                        <p:strVal val="visible"/>
                                      </p:to>
                                    </p:set>
                                    <p:animEffect transition="in" filter="fade">
                                      <p:cBhvr>
                                        <p:cTn id="88" dur="500"/>
                                        <p:tgtEl>
                                          <p:spTgt spid="53"/>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55"/>
                                        </p:tgtEl>
                                        <p:attrNameLst>
                                          <p:attrName>style.visibility</p:attrName>
                                        </p:attrNameLst>
                                      </p:cBhvr>
                                      <p:to>
                                        <p:strVal val="visible"/>
                                      </p:to>
                                    </p:set>
                                    <p:animEffect transition="in" filter="fade">
                                      <p:cBhvr>
                                        <p:cTn id="93" dur="500"/>
                                        <p:tgtEl>
                                          <p:spTgt spid="55"/>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56"/>
                                        </p:tgtEl>
                                        <p:attrNameLst>
                                          <p:attrName>style.visibility</p:attrName>
                                        </p:attrNameLst>
                                      </p:cBhvr>
                                      <p:to>
                                        <p:strVal val="visible"/>
                                      </p:to>
                                    </p:set>
                                    <p:animEffect transition="in" filter="fade">
                                      <p:cBhvr>
                                        <p:cTn id="98" dur="500"/>
                                        <p:tgtEl>
                                          <p:spTgt spid="56"/>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57"/>
                                        </p:tgtEl>
                                        <p:attrNameLst>
                                          <p:attrName>style.visibility</p:attrName>
                                        </p:attrNameLst>
                                      </p:cBhvr>
                                      <p:to>
                                        <p:strVal val="visible"/>
                                      </p:to>
                                    </p:set>
                                    <p:animEffect transition="in" filter="fade">
                                      <p:cBhvr>
                                        <p:cTn id="103" dur="500"/>
                                        <p:tgtEl>
                                          <p:spTgt spid="57"/>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58"/>
                                        </p:tgtEl>
                                        <p:attrNameLst>
                                          <p:attrName>style.visibility</p:attrName>
                                        </p:attrNameLst>
                                      </p:cBhvr>
                                      <p:to>
                                        <p:strVal val="visible"/>
                                      </p:to>
                                    </p:set>
                                    <p:animEffect transition="in" filter="fade">
                                      <p:cBhvr>
                                        <p:cTn id="108" dur="500"/>
                                        <p:tgtEl>
                                          <p:spTgt spid="58"/>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68"/>
                                        </p:tgtEl>
                                        <p:attrNameLst>
                                          <p:attrName>style.visibility</p:attrName>
                                        </p:attrNameLst>
                                      </p:cBhvr>
                                      <p:to>
                                        <p:strVal val="visible"/>
                                      </p:to>
                                    </p:set>
                                    <p:animEffect transition="in" filter="fade">
                                      <p:cBhvr>
                                        <p:cTn id="113" dur="500"/>
                                        <p:tgtEl>
                                          <p:spTgt spid="68"/>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69"/>
                                        </p:tgtEl>
                                        <p:attrNameLst>
                                          <p:attrName>style.visibility</p:attrName>
                                        </p:attrNameLst>
                                      </p:cBhvr>
                                      <p:to>
                                        <p:strVal val="visible"/>
                                      </p:to>
                                    </p:set>
                                    <p:animEffect transition="in" filter="fade">
                                      <p:cBhvr>
                                        <p:cTn id="118" dur="500"/>
                                        <p:tgtEl>
                                          <p:spTgt spid="69"/>
                                        </p:tgtEl>
                                      </p:cBhvr>
                                    </p:animEffect>
                                  </p:childTnLst>
                                  <p:subTnLst>
                                    <p:audio>
                                      <p:cMediaNode>
                                        <p:cTn display="0" masterRel="sameClick">
                                          <p:stCondLst>
                                            <p:cond evt="begin" delay="0">
                                              <p:tn val="116"/>
                                            </p:cond>
                                          </p:stCondLst>
                                          <p:endCondLst>
                                            <p:cond evt="onStopAudio" delay="0">
                                              <p:tgtEl>
                                                <p:sldTgt/>
                                              </p:tgtEl>
                                            </p:cond>
                                          </p:endCondLst>
                                        </p:cTn>
                                        <p:tgtEl>
                                          <p:sndTgt r:embed="rId8" name="6.0000.wav"/>
                                        </p:tgtEl>
                                      </p:cMediaNode>
                                    </p:audio>
                                  </p:subTnLst>
                                </p:cTn>
                              </p:par>
                              <p:par>
                                <p:cTn id="119" presetID="10" presetClass="entr" presetSubtype="0" fill="hold" nodeType="withEffect">
                                  <p:stCondLst>
                                    <p:cond delay="0"/>
                                  </p:stCondLst>
                                  <p:childTnLst>
                                    <p:set>
                                      <p:cBhvr>
                                        <p:cTn id="120" dur="1" fill="hold">
                                          <p:stCondLst>
                                            <p:cond delay="0"/>
                                          </p:stCondLst>
                                        </p:cTn>
                                        <p:tgtEl>
                                          <p:spTgt spid="70"/>
                                        </p:tgtEl>
                                        <p:attrNameLst>
                                          <p:attrName>style.visibility</p:attrName>
                                        </p:attrNameLst>
                                      </p:cBhvr>
                                      <p:to>
                                        <p:strVal val="visible"/>
                                      </p:to>
                                    </p:set>
                                    <p:animEffect transition="in" filter="fade">
                                      <p:cBhvr>
                                        <p:cTn id="121" dur="500"/>
                                        <p:tgtEl>
                                          <p:spTgt spid="70"/>
                                        </p:tgtEl>
                                      </p:cBhvr>
                                    </p:animEffect>
                                  </p:childTnLst>
                                </p:cTn>
                              </p:par>
                              <p:par>
                                <p:cTn id="122" presetID="10" presetClass="entr" presetSubtype="0" fill="hold" nodeType="withEffect">
                                  <p:stCondLst>
                                    <p:cond delay="0"/>
                                  </p:stCondLst>
                                  <p:childTnLst>
                                    <p:set>
                                      <p:cBhvr>
                                        <p:cTn id="123" dur="1" fill="hold">
                                          <p:stCondLst>
                                            <p:cond delay="0"/>
                                          </p:stCondLst>
                                        </p:cTn>
                                        <p:tgtEl>
                                          <p:spTgt spid="5122"/>
                                        </p:tgtEl>
                                        <p:attrNameLst>
                                          <p:attrName>style.visibility</p:attrName>
                                        </p:attrNameLst>
                                      </p:cBhvr>
                                      <p:to>
                                        <p:strVal val="visible"/>
                                      </p:to>
                                    </p:set>
                                    <p:animEffect transition="in" filter="fade">
                                      <p:cBhvr>
                                        <p:cTn id="124" dur="500"/>
                                        <p:tgtEl>
                                          <p:spTgt spid="5122"/>
                                        </p:tgtEl>
                                      </p:cBhvr>
                                    </p:animEffect>
                                  </p:childTnLst>
                                </p:cTn>
                              </p:par>
                              <p:par>
                                <p:cTn id="125" presetID="10" presetClass="entr" presetSubtype="0" fill="hold" nodeType="withEffect">
                                  <p:stCondLst>
                                    <p:cond delay="0"/>
                                  </p:stCondLst>
                                  <p:childTnLst>
                                    <p:set>
                                      <p:cBhvr>
                                        <p:cTn id="126" dur="1" fill="hold">
                                          <p:stCondLst>
                                            <p:cond delay="0"/>
                                          </p:stCondLst>
                                        </p:cTn>
                                        <p:tgtEl>
                                          <p:spTgt spid="5126"/>
                                        </p:tgtEl>
                                        <p:attrNameLst>
                                          <p:attrName>style.visibility</p:attrName>
                                        </p:attrNameLst>
                                      </p:cBhvr>
                                      <p:to>
                                        <p:strVal val="visible"/>
                                      </p:to>
                                    </p:set>
                                    <p:animEffect transition="in" filter="fade">
                                      <p:cBhvr>
                                        <p:cTn id="127"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8" grpId="0" animBg="1"/>
      <p:bldP spid="8" grpId="1" animBg="1"/>
      <p:bldP spid="43" grpId="0"/>
      <p:bldP spid="47" grpId="0" animBg="1"/>
      <p:bldP spid="47" grpId="1" animBg="1"/>
      <p:bldP spid="49" grpId="0" animBg="1"/>
      <p:bldP spid="49" grpId="1" animBg="1"/>
      <p:bldP spid="50" grpId="0" animBg="1"/>
      <p:bldP spid="50" grpId="1" animBg="1"/>
      <p:bldP spid="51" grpId="0" animBg="1"/>
      <p:bldP spid="51" grpId="1" animBg="1"/>
      <p:bldP spid="52" grpId="0" animBg="1"/>
      <p:bldP spid="52" grpId="1" animBg="1"/>
      <p:bldP spid="39" grpId="0"/>
      <p:bldP spid="40" grpId="0"/>
      <p:bldP spid="48" grpId="0"/>
      <p:bldP spid="53" grpId="0" animBg="1"/>
      <p:bldP spid="55" grpId="0" animBg="1"/>
      <p:bldP spid="56" grpId="0" animBg="1"/>
      <p:bldP spid="57" grpId="0" animBg="1"/>
      <p:bldP spid="58" grpId="0" animBg="1"/>
      <p:bldP spid="68" grpId="0" animBg="1"/>
      <p:bldP spid="6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8" name="TextBox 17">
            <a:hlinkClick r:id="" action="ppaction://noaction">
              <a:snd r:embed="rId4" name="7.1.wav"/>
            </a:hlinkClick>
            <a:extLst>
              <a:ext uri="{FF2B5EF4-FFF2-40B4-BE49-F238E27FC236}">
                <a16:creationId xmlns:a16="http://schemas.microsoft.com/office/drawing/2014/main" id="{7E03D5E4-0DE2-4A17-9062-0844809E1F02}"/>
              </a:ext>
            </a:extLst>
          </p:cNvPr>
          <p:cNvSpPr txBox="1"/>
          <p:nvPr/>
        </p:nvSpPr>
        <p:spPr>
          <a:xfrm>
            <a:off x="2814907" y="61012"/>
            <a:ext cx="4743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en español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[1/6]</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1668" y="70667"/>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0174268" y="2155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0234641" y="110043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8"/>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36" name="Google Shape;695;p62">
            <a:extLst>
              <a:ext uri="{FF2B5EF4-FFF2-40B4-BE49-F238E27FC236}">
                <a16:creationId xmlns:a16="http://schemas.microsoft.com/office/drawing/2014/main" id="{8841D0EA-21B9-4268-B60D-2F13BAC1314C}"/>
              </a:ext>
            </a:extLst>
          </p:cNvPr>
          <p:cNvSpPr/>
          <p:nvPr/>
        </p:nvSpPr>
        <p:spPr>
          <a:xfrm>
            <a:off x="4702899" y="598696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voy</a:t>
            </a:r>
            <a:endParaRPr sz="2500" b="1" dirty="0">
              <a:solidFill>
                <a:srgbClr val="002060"/>
              </a:solidFill>
              <a:latin typeface="Century Gothic" panose="020B0502020202020204" pitchFamily="34" charset="0"/>
              <a:ea typeface="Montserrat"/>
              <a:cs typeface="Montserrat"/>
              <a:sym typeface="Montserrat"/>
            </a:endParaRPr>
          </a:p>
        </p:txBody>
      </p:sp>
      <p:sp>
        <p:nvSpPr>
          <p:cNvPr id="37" name="Google Shape;697;p62">
            <a:extLst>
              <a:ext uri="{FF2B5EF4-FFF2-40B4-BE49-F238E27FC236}">
                <a16:creationId xmlns:a16="http://schemas.microsoft.com/office/drawing/2014/main" id="{89462613-C657-45E1-B74F-B9F809058733}"/>
              </a:ext>
            </a:extLst>
          </p:cNvPr>
          <p:cNvSpPr/>
          <p:nvPr/>
        </p:nvSpPr>
        <p:spPr>
          <a:xfrm>
            <a:off x="63633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vas</a:t>
            </a:r>
            <a:endParaRPr sz="2500" b="1" dirty="0">
              <a:solidFill>
                <a:srgbClr val="002060"/>
              </a:solidFill>
              <a:latin typeface="Century Gothic" panose="020B0502020202020204" pitchFamily="34" charset="0"/>
              <a:ea typeface="Montserrat"/>
              <a:cs typeface="Montserrat"/>
              <a:sym typeface="Montserrat"/>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8023861"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va</a:t>
            </a:r>
            <a:endParaRPr sz="2500" b="1" dirty="0">
              <a:solidFill>
                <a:srgbClr val="002060"/>
              </a:solidFill>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8904268"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a:t>
            </a:r>
            <a:r>
              <a:rPr lang="en-GB" sz="2500" b="1" dirty="0" err="1">
                <a:solidFill>
                  <a:srgbClr val="002060"/>
                </a:solidFill>
                <a:latin typeface="Century Gothic" panose="020B0502020202020204" pitchFamily="34" charset="0"/>
                <a:ea typeface="Montserrat"/>
                <a:cs typeface="Montserrat"/>
                <a:sym typeface="Montserrat"/>
              </a:rPr>
              <a:t>el</a:t>
            </a:r>
            <a:endParaRPr sz="2500" b="1" dirty="0">
              <a:solidFill>
                <a:srgbClr val="002060"/>
              </a:solidFill>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753359F5-35C7-49BA-8A6E-1F1A18E7FA76}"/>
              </a:ext>
            </a:extLst>
          </p:cNvPr>
          <p:cNvSpPr/>
          <p:nvPr/>
        </p:nvSpPr>
        <p:spPr>
          <a:xfrm>
            <a:off x="4747621" y="4254140"/>
            <a:ext cx="1504248" cy="793650"/>
          </a:xfrm>
          <a:custGeom>
            <a:avLst/>
            <a:gdLst>
              <a:gd name="connsiteX0" fmla="*/ 0 w 1504248"/>
              <a:gd name="connsiteY0" fmla="*/ 0 h 793650"/>
              <a:gd name="connsiteX1" fmla="*/ 501416 w 1504248"/>
              <a:gd name="connsiteY1" fmla="*/ 0 h 793650"/>
              <a:gd name="connsiteX2" fmla="*/ 1032917 w 1504248"/>
              <a:gd name="connsiteY2" fmla="*/ 0 h 793650"/>
              <a:gd name="connsiteX3" fmla="*/ 1504248 w 1504248"/>
              <a:gd name="connsiteY3" fmla="*/ 0 h 793650"/>
              <a:gd name="connsiteX4" fmla="*/ 1504248 w 1504248"/>
              <a:gd name="connsiteY4" fmla="*/ 396825 h 793650"/>
              <a:gd name="connsiteX5" fmla="*/ 1504248 w 1504248"/>
              <a:gd name="connsiteY5" fmla="*/ 793650 h 793650"/>
              <a:gd name="connsiteX6" fmla="*/ 1002832 w 1504248"/>
              <a:gd name="connsiteY6" fmla="*/ 793650 h 793650"/>
              <a:gd name="connsiteX7" fmla="*/ 471331 w 1504248"/>
              <a:gd name="connsiteY7" fmla="*/ 793650 h 793650"/>
              <a:gd name="connsiteX8" fmla="*/ 0 w 1504248"/>
              <a:gd name="connsiteY8" fmla="*/ 793650 h 793650"/>
              <a:gd name="connsiteX9" fmla="*/ 0 w 1504248"/>
              <a:gd name="connsiteY9" fmla="*/ 388889 h 793650"/>
              <a:gd name="connsiteX10" fmla="*/ 0 w 150424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4248" h="793650" fill="none" extrusionOk="0">
                <a:moveTo>
                  <a:pt x="0" y="0"/>
                </a:moveTo>
                <a:cubicBezTo>
                  <a:pt x="168740" y="-26153"/>
                  <a:pt x="273055" y="14506"/>
                  <a:pt x="501416" y="0"/>
                </a:cubicBezTo>
                <a:cubicBezTo>
                  <a:pt x="729777" y="-14506"/>
                  <a:pt x="912855" y="19419"/>
                  <a:pt x="1032917" y="0"/>
                </a:cubicBezTo>
                <a:cubicBezTo>
                  <a:pt x="1152979" y="-19419"/>
                  <a:pt x="1330354" y="41709"/>
                  <a:pt x="1504248" y="0"/>
                </a:cubicBezTo>
                <a:cubicBezTo>
                  <a:pt x="1535707" y="147357"/>
                  <a:pt x="1477014" y="242389"/>
                  <a:pt x="1504248" y="396825"/>
                </a:cubicBezTo>
                <a:cubicBezTo>
                  <a:pt x="1531482" y="551262"/>
                  <a:pt x="1470152" y="687806"/>
                  <a:pt x="1504248" y="793650"/>
                </a:cubicBezTo>
                <a:cubicBezTo>
                  <a:pt x="1319808" y="794562"/>
                  <a:pt x="1135130" y="758680"/>
                  <a:pt x="1002832" y="793650"/>
                </a:cubicBezTo>
                <a:cubicBezTo>
                  <a:pt x="870534" y="828620"/>
                  <a:pt x="694072" y="748641"/>
                  <a:pt x="471331" y="793650"/>
                </a:cubicBezTo>
                <a:cubicBezTo>
                  <a:pt x="248590" y="838659"/>
                  <a:pt x="191940" y="770538"/>
                  <a:pt x="0" y="793650"/>
                </a:cubicBezTo>
                <a:cubicBezTo>
                  <a:pt x="-3588" y="679834"/>
                  <a:pt x="42863" y="503887"/>
                  <a:pt x="0" y="388889"/>
                </a:cubicBezTo>
                <a:cubicBezTo>
                  <a:pt x="-42863" y="273891"/>
                  <a:pt x="22479" y="167721"/>
                  <a:pt x="0" y="0"/>
                </a:cubicBezTo>
                <a:close/>
              </a:path>
              <a:path w="1504248" h="79365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28591" y="168992"/>
                  <a:pt x="1462154" y="260866"/>
                  <a:pt x="1504248" y="388889"/>
                </a:cubicBezTo>
                <a:cubicBezTo>
                  <a:pt x="1546342" y="516912"/>
                  <a:pt x="1485917" y="597580"/>
                  <a:pt x="1504248" y="793650"/>
                </a:cubicBezTo>
                <a:cubicBezTo>
                  <a:pt x="1355964" y="836195"/>
                  <a:pt x="1162456" y="740457"/>
                  <a:pt x="972747" y="793650"/>
                </a:cubicBezTo>
                <a:cubicBezTo>
                  <a:pt x="783038" y="846843"/>
                  <a:pt x="587036" y="792770"/>
                  <a:pt x="441246" y="793650"/>
                </a:cubicBezTo>
                <a:cubicBezTo>
                  <a:pt x="295456" y="794530"/>
                  <a:pt x="193752" y="753420"/>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teatro</a:t>
            </a:r>
            <a:endParaRPr sz="2500" b="1" dirty="0">
              <a:solidFill>
                <a:srgbClr val="002060"/>
              </a:solidFill>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6454336" y="4238253"/>
            <a:ext cx="1569526" cy="793650"/>
          </a:xfrm>
          <a:custGeom>
            <a:avLst/>
            <a:gdLst>
              <a:gd name="connsiteX0" fmla="*/ 0 w 1569526"/>
              <a:gd name="connsiteY0" fmla="*/ 0 h 793650"/>
              <a:gd name="connsiteX1" fmla="*/ 538871 w 1569526"/>
              <a:gd name="connsiteY1" fmla="*/ 0 h 793650"/>
              <a:gd name="connsiteX2" fmla="*/ 1046351 w 1569526"/>
              <a:gd name="connsiteY2" fmla="*/ 0 h 793650"/>
              <a:gd name="connsiteX3" fmla="*/ 1569526 w 1569526"/>
              <a:gd name="connsiteY3" fmla="*/ 0 h 793650"/>
              <a:gd name="connsiteX4" fmla="*/ 1569526 w 1569526"/>
              <a:gd name="connsiteY4" fmla="*/ 380952 h 793650"/>
              <a:gd name="connsiteX5" fmla="*/ 1569526 w 1569526"/>
              <a:gd name="connsiteY5" fmla="*/ 793650 h 793650"/>
              <a:gd name="connsiteX6" fmla="*/ 1014960 w 1569526"/>
              <a:gd name="connsiteY6" fmla="*/ 793650 h 793650"/>
              <a:gd name="connsiteX7" fmla="*/ 538871 w 1569526"/>
              <a:gd name="connsiteY7" fmla="*/ 793650 h 793650"/>
              <a:gd name="connsiteX8" fmla="*/ 0 w 1569526"/>
              <a:gd name="connsiteY8" fmla="*/ 793650 h 793650"/>
              <a:gd name="connsiteX9" fmla="*/ 0 w 1569526"/>
              <a:gd name="connsiteY9" fmla="*/ 396825 h 793650"/>
              <a:gd name="connsiteX10" fmla="*/ 0 w 1569526"/>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526" h="793650" fill="none" extrusionOk="0">
                <a:moveTo>
                  <a:pt x="0" y="0"/>
                </a:moveTo>
                <a:cubicBezTo>
                  <a:pt x="126204" y="-18763"/>
                  <a:pt x="305281" y="47411"/>
                  <a:pt x="538871" y="0"/>
                </a:cubicBezTo>
                <a:cubicBezTo>
                  <a:pt x="772461" y="-47411"/>
                  <a:pt x="813512" y="23989"/>
                  <a:pt x="1046351" y="0"/>
                </a:cubicBezTo>
                <a:cubicBezTo>
                  <a:pt x="1279190" y="-23989"/>
                  <a:pt x="1325075" y="17949"/>
                  <a:pt x="1569526" y="0"/>
                </a:cubicBezTo>
                <a:cubicBezTo>
                  <a:pt x="1589066" y="164573"/>
                  <a:pt x="1531764" y="254579"/>
                  <a:pt x="1569526" y="380952"/>
                </a:cubicBezTo>
                <a:cubicBezTo>
                  <a:pt x="1607288" y="507325"/>
                  <a:pt x="1559101" y="654280"/>
                  <a:pt x="1569526" y="793650"/>
                </a:cubicBezTo>
                <a:cubicBezTo>
                  <a:pt x="1425879" y="821065"/>
                  <a:pt x="1161220" y="786828"/>
                  <a:pt x="1014960" y="793650"/>
                </a:cubicBezTo>
                <a:cubicBezTo>
                  <a:pt x="868700" y="800472"/>
                  <a:pt x="700620" y="764461"/>
                  <a:pt x="538871" y="793650"/>
                </a:cubicBezTo>
                <a:cubicBezTo>
                  <a:pt x="377122" y="822839"/>
                  <a:pt x="138636" y="776456"/>
                  <a:pt x="0" y="793650"/>
                </a:cubicBezTo>
                <a:cubicBezTo>
                  <a:pt x="-158" y="685495"/>
                  <a:pt x="21881" y="589833"/>
                  <a:pt x="0" y="396825"/>
                </a:cubicBezTo>
                <a:cubicBezTo>
                  <a:pt x="-21881" y="203818"/>
                  <a:pt x="7696" y="89522"/>
                  <a:pt x="0" y="0"/>
                </a:cubicBezTo>
                <a:close/>
              </a:path>
              <a:path w="1569526" h="79365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9870" y="142727"/>
                  <a:pt x="1550188" y="219759"/>
                  <a:pt x="1569526" y="373016"/>
                </a:cubicBezTo>
                <a:cubicBezTo>
                  <a:pt x="1588864" y="526273"/>
                  <a:pt x="1527278" y="618654"/>
                  <a:pt x="1569526" y="793650"/>
                </a:cubicBezTo>
                <a:cubicBezTo>
                  <a:pt x="1419909" y="848523"/>
                  <a:pt x="1273873" y="737580"/>
                  <a:pt x="1014960" y="793650"/>
                </a:cubicBezTo>
                <a:cubicBezTo>
                  <a:pt x="756047" y="849720"/>
                  <a:pt x="715001" y="761487"/>
                  <a:pt x="491785" y="793650"/>
                </a:cubicBezTo>
                <a:cubicBezTo>
                  <a:pt x="268569" y="825813"/>
                  <a:pt x="145332" y="736254"/>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montaña</a:t>
            </a:r>
            <a:endParaRPr sz="2500" b="1" dirty="0">
              <a:solidFill>
                <a:srgbClr val="002060"/>
              </a:solidFill>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8135373" y="4254140"/>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museo</a:t>
            </a:r>
            <a:endParaRPr sz="2500" b="1" dirty="0">
              <a:solidFill>
                <a:srgbClr val="002060"/>
              </a:solidFill>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9794995" y="4254140"/>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playa</a:t>
            </a:r>
            <a:endParaRPr sz="2500" b="1" dirty="0">
              <a:solidFill>
                <a:srgbClr val="002060"/>
              </a:solidFill>
              <a:latin typeface="Century Gothic" panose="020B0502020202020204" pitchFamily="34" charset="0"/>
              <a:ea typeface="Montserrat"/>
              <a:cs typeface="Montserrat"/>
              <a:sym typeface="Montserrat"/>
            </a:endParaRPr>
          </a:p>
        </p:txBody>
      </p:sp>
      <p:sp>
        <p:nvSpPr>
          <p:cNvPr id="52" name="TextBox 51">
            <a:hlinkClick r:id="" action="ppaction://noaction">
              <a:snd r:embed="rId9" name="7.2.wav"/>
            </a:hlinkClick>
            <a:extLst>
              <a:ext uri="{FF2B5EF4-FFF2-40B4-BE49-F238E27FC236}">
                <a16:creationId xmlns:a16="http://schemas.microsoft.com/office/drawing/2014/main" id="{325CC0D6-DD2A-4951-A063-BAB49E21A4E8}"/>
              </a:ext>
            </a:extLst>
          </p:cNvPr>
          <p:cNvSpPr txBox="1"/>
          <p:nvPr/>
        </p:nvSpPr>
        <p:spPr>
          <a:xfrm>
            <a:off x="161628" y="1114734"/>
            <a:ext cx="9081054" cy="584775"/>
          </a:xfrm>
          <a:prstGeom prst="rect">
            <a:avLst/>
          </a:prstGeom>
          <a:noFill/>
        </p:spPr>
        <p:txBody>
          <a:bodyPr wrap="square" rtlCol="0">
            <a:spAutoFit/>
          </a:bodyPr>
          <a:lstStyle/>
          <a:p>
            <a:r>
              <a:rPr lang="es-AR" sz="3200" b="1" dirty="0">
                <a:solidFill>
                  <a:srgbClr val="002060"/>
                </a:solidFill>
                <a:latin typeface="Century Gothic" panose="020B0502020202020204" pitchFamily="34" charset="0"/>
              </a:rPr>
              <a:t>I </a:t>
            </a:r>
            <a:r>
              <a:rPr lang="es-AR" sz="3200" b="1" dirty="0" err="1">
                <a:solidFill>
                  <a:srgbClr val="002060"/>
                </a:solidFill>
                <a:latin typeface="Century Gothic" panose="020B0502020202020204" pitchFamily="34" charset="0"/>
              </a:rPr>
              <a:t>go</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to</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the</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museum</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with</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my</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mum</a:t>
            </a:r>
            <a:r>
              <a:rPr lang="es-AR" sz="3200" b="1" dirty="0">
                <a:solidFill>
                  <a:srgbClr val="002060"/>
                </a:solidFill>
                <a:latin typeface="Century Gothic" panose="020B0502020202020204" pitchFamily="34" charset="0"/>
              </a:rPr>
              <a:t>.</a:t>
            </a:r>
          </a:p>
        </p:txBody>
      </p:sp>
      <p:sp>
        <p:nvSpPr>
          <p:cNvPr id="53" name="Google Shape;699;p62">
            <a:extLst>
              <a:ext uri="{FF2B5EF4-FFF2-40B4-BE49-F238E27FC236}">
                <a16:creationId xmlns:a16="http://schemas.microsoft.com/office/drawing/2014/main" id="{C7F21D49-63F3-4F7F-8FC8-8068D6DEA8E3}"/>
              </a:ext>
            </a:extLst>
          </p:cNvPr>
          <p:cNvSpPr/>
          <p:nvPr/>
        </p:nvSpPr>
        <p:spPr>
          <a:xfrm>
            <a:off x="5415823" y="512005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 la</a:t>
            </a:r>
            <a:endParaRPr sz="2500" b="1" dirty="0">
              <a:solidFill>
                <a:srgbClr val="002060"/>
              </a:solidFill>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7122798" y="5131061"/>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400" b="1" dirty="0">
                <a:solidFill>
                  <a:srgbClr val="002060"/>
                </a:solidFill>
                <a:latin typeface="Century Gothic" panose="020B0502020202020204" pitchFamily="34" charset="0"/>
                <a:ea typeface="Montserrat"/>
                <a:cs typeface="Montserrat"/>
                <a:sym typeface="Montserrat"/>
              </a:rPr>
              <a:t>al</a:t>
            </a:r>
            <a:endParaRPr sz="2400" b="1" dirty="0">
              <a:solidFill>
                <a:srgbClr val="002060"/>
              </a:solidFill>
              <a:latin typeface="Century Gothic" panose="020B0502020202020204" pitchFamily="34" charset="0"/>
              <a:ea typeface="Montserrat"/>
              <a:cs typeface="Montserrat"/>
              <a:sym typeface="Montserrat"/>
            </a:endParaRPr>
          </a:p>
        </p:txBody>
      </p:sp>
      <p:sp>
        <p:nvSpPr>
          <p:cNvPr id="58" name="Google Shape;470;p55">
            <a:extLst>
              <a:ext uri="{FF2B5EF4-FFF2-40B4-BE49-F238E27FC236}">
                <a16:creationId xmlns:a16="http://schemas.microsoft.com/office/drawing/2014/main" id="{3E4AE32D-E9D1-472A-A2E4-5BDBBD8B7233}"/>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59" name="Google Shape;471;p55">
            <a:extLst>
              <a:ext uri="{FF2B5EF4-FFF2-40B4-BE49-F238E27FC236}">
                <a16:creationId xmlns:a16="http://schemas.microsoft.com/office/drawing/2014/main" id="{8CCBA2D8-B8AA-4608-89D0-AB4F2CEB3FEA}"/>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60" name="Google Shape;472;p55">
            <a:extLst>
              <a:ext uri="{FF2B5EF4-FFF2-40B4-BE49-F238E27FC236}">
                <a16:creationId xmlns:a16="http://schemas.microsoft.com/office/drawing/2014/main" id="{DB402823-61A6-4AFD-8910-C163B0C6D5D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endParaRPr sz="2800" b="1">
              <a:solidFill>
                <a:srgbClr val="F03C78"/>
              </a:solidFill>
              <a:latin typeface="Modern Love" panose="04090805081005020601" pitchFamily="82" charset="0"/>
              <a:ea typeface="Montserrat"/>
              <a:cs typeface="Montserrat"/>
              <a:sym typeface="Montserrat"/>
            </a:endParaRPr>
          </a:p>
        </p:txBody>
      </p:sp>
      <p:sp>
        <p:nvSpPr>
          <p:cNvPr id="61" name="Google Shape;473;p55">
            <a:extLst>
              <a:ext uri="{FF2B5EF4-FFF2-40B4-BE49-F238E27FC236}">
                <a16:creationId xmlns:a16="http://schemas.microsoft.com/office/drawing/2014/main" id="{26CE1D00-FEC5-4F20-9E93-B97B08EB7D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62" name="Google Shape;474;p55">
            <a:extLst>
              <a:ext uri="{FF2B5EF4-FFF2-40B4-BE49-F238E27FC236}">
                <a16:creationId xmlns:a16="http://schemas.microsoft.com/office/drawing/2014/main" id="{377A7F68-0B9B-4E41-90B9-98E29EA7F0CE}"/>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pic>
        <p:nvPicPr>
          <p:cNvPr id="63" name="Picture 62" descr="A picture containing text, toy, doll&#10;&#10;Description automatically generated">
            <a:extLst>
              <a:ext uri="{FF2B5EF4-FFF2-40B4-BE49-F238E27FC236}">
                <a16:creationId xmlns:a16="http://schemas.microsoft.com/office/drawing/2014/main" id="{AF1233A0-2A46-4187-8BCC-B5FF319E4594}"/>
              </a:ext>
            </a:extLst>
          </p:cNvPr>
          <p:cNvPicPr>
            <a:picLocks noChangeAspect="1"/>
          </p:cNvPicPr>
          <p:nvPr/>
        </p:nvPicPr>
        <p:blipFill>
          <a:blip r:embed="rId10"/>
          <a:stretch>
            <a:fillRect/>
          </a:stretch>
        </p:blipFill>
        <p:spPr>
          <a:xfrm>
            <a:off x="8677813" y="32728"/>
            <a:ext cx="1398172" cy="2272032"/>
          </a:xfrm>
          <a:prstGeom prst="rect">
            <a:avLst/>
          </a:prstGeom>
        </p:spPr>
      </p:pic>
      <p:sp>
        <p:nvSpPr>
          <p:cNvPr id="64" name="Google Shape;695;p62">
            <a:extLst>
              <a:ext uri="{FF2B5EF4-FFF2-40B4-BE49-F238E27FC236}">
                <a16:creationId xmlns:a16="http://schemas.microsoft.com/office/drawing/2014/main" id="{CB190DEA-12D8-4DA7-9D79-A3EAAB3B7005}"/>
              </a:ext>
            </a:extLst>
          </p:cNvPr>
          <p:cNvSpPr/>
          <p:nvPr/>
        </p:nvSpPr>
        <p:spPr>
          <a:xfrm>
            <a:off x="5301877" y="336172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con</a:t>
            </a:r>
            <a:endParaRPr sz="2500" b="1" dirty="0">
              <a:solidFill>
                <a:srgbClr val="002060"/>
              </a:solidFill>
              <a:latin typeface="Century Gothic" panose="020B0502020202020204" pitchFamily="34" charset="0"/>
              <a:ea typeface="Montserrat"/>
              <a:cs typeface="Montserrat"/>
              <a:sym typeface="Montserrat"/>
            </a:endParaRPr>
          </a:p>
        </p:txBody>
      </p:sp>
      <p:sp>
        <p:nvSpPr>
          <p:cNvPr id="65" name="Google Shape;697;p62">
            <a:extLst>
              <a:ext uri="{FF2B5EF4-FFF2-40B4-BE49-F238E27FC236}">
                <a16:creationId xmlns:a16="http://schemas.microsoft.com/office/drawing/2014/main" id="{69BFEE31-CE2F-4BF2-AFF2-DD1684B4E0E7}"/>
              </a:ext>
            </a:extLst>
          </p:cNvPr>
          <p:cNvSpPr/>
          <p:nvPr/>
        </p:nvSpPr>
        <p:spPr>
          <a:xfrm>
            <a:off x="7017331"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de</a:t>
            </a:r>
            <a:endParaRPr sz="2500" b="1" dirty="0">
              <a:solidFill>
                <a:srgbClr val="002060"/>
              </a:solidFill>
              <a:latin typeface="Century Gothic" panose="020B0502020202020204" pitchFamily="34" charset="0"/>
              <a:ea typeface="Montserrat"/>
              <a:cs typeface="Montserrat"/>
              <a:sym typeface="Montserrat"/>
            </a:endParaRPr>
          </a:p>
        </p:txBody>
      </p:sp>
      <p:sp>
        <p:nvSpPr>
          <p:cNvPr id="66" name="Google Shape;698;p62">
            <a:extLst>
              <a:ext uri="{FF2B5EF4-FFF2-40B4-BE49-F238E27FC236}">
                <a16:creationId xmlns:a16="http://schemas.microsoft.com/office/drawing/2014/main" id="{464910B4-9420-420A-9ABB-78D2F45657AC}"/>
              </a:ext>
            </a:extLst>
          </p:cNvPr>
          <p:cNvSpPr/>
          <p:nvPr/>
        </p:nvSpPr>
        <p:spPr>
          <a:xfrm>
            <a:off x="8677812" y="336172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por</a:t>
            </a:r>
            <a:endParaRPr sz="2500" b="1" dirty="0">
              <a:solidFill>
                <a:srgbClr val="002060"/>
              </a:solidFill>
              <a:latin typeface="Century Gothic" panose="020B0502020202020204" pitchFamily="34" charset="0"/>
              <a:ea typeface="Montserrat"/>
              <a:cs typeface="Montserrat"/>
              <a:sym typeface="Montserrat"/>
            </a:endParaRPr>
          </a:p>
        </p:txBody>
      </p:sp>
      <p:sp>
        <p:nvSpPr>
          <p:cNvPr id="67" name="TextBox 66">
            <a:extLst>
              <a:ext uri="{FF2B5EF4-FFF2-40B4-BE49-F238E27FC236}">
                <a16:creationId xmlns:a16="http://schemas.microsoft.com/office/drawing/2014/main" id="{F822B1E7-68D4-42E2-A196-1CEAD0069C4B}"/>
              </a:ext>
            </a:extLst>
          </p:cNvPr>
          <p:cNvSpPr txBox="1"/>
          <p:nvPr/>
        </p:nvSpPr>
        <p:spPr>
          <a:xfrm>
            <a:off x="2810750" y="502560"/>
            <a:ext cx="2460930"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Traduce 🗣</a:t>
            </a:r>
          </a:p>
        </p:txBody>
      </p:sp>
      <p:sp>
        <p:nvSpPr>
          <p:cNvPr id="44" name="Google Shape;698;p62">
            <a:extLst>
              <a:ext uri="{FF2B5EF4-FFF2-40B4-BE49-F238E27FC236}">
                <a16:creationId xmlns:a16="http://schemas.microsoft.com/office/drawing/2014/main" id="{5222B90B-0CF5-42E5-8A4B-670B53688209}"/>
              </a:ext>
            </a:extLst>
          </p:cNvPr>
          <p:cNvSpPr/>
          <p:nvPr/>
        </p:nvSpPr>
        <p:spPr>
          <a:xfrm>
            <a:off x="9684342" y="6007364"/>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estoy</a:t>
            </a:r>
            <a:endParaRPr sz="2500" b="1" dirty="0">
              <a:solidFill>
                <a:srgbClr val="002060"/>
              </a:solidFill>
              <a:latin typeface="Century Gothic" panose="020B0502020202020204" pitchFamily="34" charset="0"/>
              <a:ea typeface="Montserrat"/>
              <a:cs typeface="Montserrat"/>
              <a:sym typeface="Montserrat"/>
            </a:endParaRPr>
          </a:p>
        </p:txBody>
      </p:sp>
      <p:sp>
        <p:nvSpPr>
          <p:cNvPr id="41" name="Google Shape;695;p62">
            <a:extLst>
              <a:ext uri="{FF2B5EF4-FFF2-40B4-BE49-F238E27FC236}">
                <a16:creationId xmlns:a16="http://schemas.microsoft.com/office/drawing/2014/main" id="{4FAB2F53-9B86-4E22-9CDC-61E252D7CD6F}"/>
              </a:ext>
            </a:extLst>
          </p:cNvPr>
          <p:cNvSpPr/>
          <p:nvPr/>
        </p:nvSpPr>
        <p:spPr>
          <a:xfrm>
            <a:off x="4870091" y="247625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mi papá</a:t>
            </a:r>
            <a:endParaRPr sz="2500" b="1" dirty="0">
              <a:solidFill>
                <a:srgbClr val="002060"/>
              </a:solidFill>
              <a:latin typeface="Century Gothic" panose="020B0502020202020204" pitchFamily="34" charset="0"/>
              <a:ea typeface="Montserrat"/>
              <a:cs typeface="Montserrat"/>
              <a:sym typeface="Montserrat"/>
            </a:endParaRPr>
          </a:p>
        </p:txBody>
      </p:sp>
      <p:sp>
        <p:nvSpPr>
          <p:cNvPr id="42" name="Google Shape;697;p62">
            <a:extLst>
              <a:ext uri="{FF2B5EF4-FFF2-40B4-BE49-F238E27FC236}">
                <a16:creationId xmlns:a16="http://schemas.microsoft.com/office/drawing/2014/main" id="{1E818CF0-82CD-457B-A2E1-F58EDD12E741}"/>
              </a:ext>
            </a:extLst>
          </p:cNvPr>
          <p:cNvSpPr/>
          <p:nvPr/>
        </p:nvSpPr>
        <p:spPr>
          <a:xfrm>
            <a:off x="6585545" y="2476257"/>
            <a:ext cx="1660481" cy="793650"/>
          </a:xfrm>
          <a:custGeom>
            <a:avLst/>
            <a:gdLst>
              <a:gd name="connsiteX0" fmla="*/ 0 w 1660481"/>
              <a:gd name="connsiteY0" fmla="*/ 0 h 793650"/>
              <a:gd name="connsiteX1" fmla="*/ 553494 w 1660481"/>
              <a:gd name="connsiteY1" fmla="*/ 0 h 793650"/>
              <a:gd name="connsiteX2" fmla="*/ 1073778 w 1660481"/>
              <a:gd name="connsiteY2" fmla="*/ 0 h 793650"/>
              <a:gd name="connsiteX3" fmla="*/ 1660481 w 1660481"/>
              <a:gd name="connsiteY3" fmla="*/ 0 h 793650"/>
              <a:gd name="connsiteX4" fmla="*/ 1660481 w 1660481"/>
              <a:gd name="connsiteY4" fmla="*/ 388889 h 793650"/>
              <a:gd name="connsiteX5" fmla="*/ 1660481 w 1660481"/>
              <a:gd name="connsiteY5" fmla="*/ 793650 h 793650"/>
              <a:gd name="connsiteX6" fmla="*/ 1090383 w 1660481"/>
              <a:gd name="connsiteY6" fmla="*/ 793650 h 793650"/>
              <a:gd name="connsiteX7" fmla="*/ 570098 w 1660481"/>
              <a:gd name="connsiteY7" fmla="*/ 793650 h 793650"/>
              <a:gd name="connsiteX8" fmla="*/ 0 w 1660481"/>
              <a:gd name="connsiteY8" fmla="*/ 793650 h 793650"/>
              <a:gd name="connsiteX9" fmla="*/ 0 w 1660481"/>
              <a:gd name="connsiteY9" fmla="*/ 388889 h 793650"/>
              <a:gd name="connsiteX10" fmla="*/ 0 w 166048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0481" h="793650" fill="none" extrusionOk="0">
                <a:moveTo>
                  <a:pt x="0" y="0"/>
                </a:moveTo>
                <a:cubicBezTo>
                  <a:pt x="192088" y="-27237"/>
                  <a:pt x="310976" y="7055"/>
                  <a:pt x="553494" y="0"/>
                </a:cubicBezTo>
                <a:cubicBezTo>
                  <a:pt x="796012" y="-7055"/>
                  <a:pt x="852541" y="44256"/>
                  <a:pt x="1073778" y="0"/>
                </a:cubicBezTo>
                <a:cubicBezTo>
                  <a:pt x="1295015" y="-44256"/>
                  <a:pt x="1515529" y="58699"/>
                  <a:pt x="1660481" y="0"/>
                </a:cubicBezTo>
                <a:cubicBezTo>
                  <a:pt x="1674804" y="110507"/>
                  <a:pt x="1626058" y="298477"/>
                  <a:pt x="1660481" y="388889"/>
                </a:cubicBezTo>
                <a:cubicBezTo>
                  <a:pt x="1694904" y="479301"/>
                  <a:pt x="1660456" y="710951"/>
                  <a:pt x="1660481" y="793650"/>
                </a:cubicBezTo>
                <a:cubicBezTo>
                  <a:pt x="1470696" y="848205"/>
                  <a:pt x="1352537" y="751701"/>
                  <a:pt x="1090383" y="793650"/>
                </a:cubicBezTo>
                <a:cubicBezTo>
                  <a:pt x="828229" y="835599"/>
                  <a:pt x="815423" y="792925"/>
                  <a:pt x="570098" y="793650"/>
                </a:cubicBezTo>
                <a:cubicBezTo>
                  <a:pt x="324773" y="794375"/>
                  <a:pt x="165550" y="785369"/>
                  <a:pt x="0" y="793650"/>
                </a:cubicBezTo>
                <a:cubicBezTo>
                  <a:pt x="-8018" y="679368"/>
                  <a:pt x="16413" y="492584"/>
                  <a:pt x="0" y="388889"/>
                </a:cubicBezTo>
                <a:cubicBezTo>
                  <a:pt x="-16413" y="285194"/>
                  <a:pt x="31762" y="106585"/>
                  <a:pt x="0" y="0"/>
                </a:cubicBezTo>
                <a:close/>
              </a:path>
              <a:path w="1660481" h="793650" stroke="0" extrusionOk="0">
                <a:moveTo>
                  <a:pt x="0" y="0"/>
                </a:moveTo>
                <a:cubicBezTo>
                  <a:pt x="130434" y="-16854"/>
                  <a:pt x="274757" y="44712"/>
                  <a:pt x="520284" y="0"/>
                </a:cubicBezTo>
                <a:cubicBezTo>
                  <a:pt x="765811" y="-44712"/>
                  <a:pt x="811002" y="53356"/>
                  <a:pt x="1040568" y="0"/>
                </a:cubicBezTo>
                <a:cubicBezTo>
                  <a:pt x="1270134" y="-53356"/>
                  <a:pt x="1399409" y="10457"/>
                  <a:pt x="1660481" y="0"/>
                </a:cubicBezTo>
                <a:cubicBezTo>
                  <a:pt x="1702211" y="129414"/>
                  <a:pt x="1643271" y="240332"/>
                  <a:pt x="1660481" y="388889"/>
                </a:cubicBezTo>
                <a:cubicBezTo>
                  <a:pt x="1677691" y="537446"/>
                  <a:pt x="1622905" y="642098"/>
                  <a:pt x="1660481" y="793650"/>
                </a:cubicBezTo>
                <a:cubicBezTo>
                  <a:pt x="1463653" y="830444"/>
                  <a:pt x="1325898" y="755388"/>
                  <a:pt x="1140197" y="793650"/>
                </a:cubicBezTo>
                <a:cubicBezTo>
                  <a:pt x="954496" y="831912"/>
                  <a:pt x="691005" y="776999"/>
                  <a:pt x="570098" y="793650"/>
                </a:cubicBezTo>
                <a:cubicBezTo>
                  <a:pt x="449191" y="810301"/>
                  <a:pt x="120806" y="767263"/>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mi </a:t>
            </a:r>
            <a:r>
              <a:rPr lang="en-GB" sz="2500" b="1" dirty="0" err="1">
                <a:solidFill>
                  <a:srgbClr val="002060"/>
                </a:solidFill>
                <a:latin typeface="Century Gothic" panose="020B0502020202020204" pitchFamily="34" charset="0"/>
                <a:ea typeface="Montserrat"/>
                <a:cs typeface="Montserrat"/>
                <a:sym typeface="Montserrat"/>
              </a:rPr>
              <a:t>mamá</a:t>
            </a:r>
            <a:endParaRPr sz="2500" b="1" dirty="0">
              <a:solidFill>
                <a:srgbClr val="002060"/>
              </a:solidFill>
              <a:latin typeface="Century Gothic" panose="020B0502020202020204" pitchFamily="34" charset="0"/>
              <a:ea typeface="Montserrat"/>
              <a:cs typeface="Montserrat"/>
              <a:sym typeface="Montserrat"/>
            </a:endParaRPr>
          </a:p>
        </p:txBody>
      </p:sp>
      <p:sp>
        <p:nvSpPr>
          <p:cNvPr id="47" name="Google Shape;698;p62">
            <a:extLst>
              <a:ext uri="{FF2B5EF4-FFF2-40B4-BE49-F238E27FC236}">
                <a16:creationId xmlns:a16="http://schemas.microsoft.com/office/drawing/2014/main" id="{13D571E4-4582-478C-8B88-51BFF78431A8}"/>
              </a:ext>
            </a:extLst>
          </p:cNvPr>
          <p:cNvSpPr/>
          <p:nvPr/>
        </p:nvSpPr>
        <p:spPr>
          <a:xfrm>
            <a:off x="8323515" y="2476257"/>
            <a:ext cx="2098191" cy="793650"/>
          </a:xfrm>
          <a:custGeom>
            <a:avLst/>
            <a:gdLst>
              <a:gd name="connsiteX0" fmla="*/ 0 w 2098191"/>
              <a:gd name="connsiteY0" fmla="*/ 0 h 793650"/>
              <a:gd name="connsiteX1" fmla="*/ 545530 w 2098191"/>
              <a:gd name="connsiteY1" fmla="*/ 0 h 793650"/>
              <a:gd name="connsiteX2" fmla="*/ 1049096 w 2098191"/>
              <a:gd name="connsiteY2" fmla="*/ 0 h 793650"/>
              <a:gd name="connsiteX3" fmla="*/ 1552661 w 2098191"/>
              <a:gd name="connsiteY3" fmla="*/ 0 h 793650"/>
              <a:gd name="connsiteX4" fmla="*/ 2098191 w 2098191"/>
              <a:gd name="connsiteY4" fmla="*/ 0 h 793650"/>
              <a:gd name="connsiteX5" fmla="*/ 2098191 w 2098191"/>
              <a:gd name="connsiteY5" fmla="*/ 380952 h 793650"/>
              <a:gd name="connsiteX6" fmla="*/ 2098191 w 2098191"/>
              <a:gd name="connsiteY6" fmla="*/ 793650 h 793650"/>
              <a:gd name="connsiteX7" fmla="*/ 1615607 w 2098191"/>
              <a:gd name="connsiteY7" fmla="*/ 793650 h 793650"/>
              <a:gd name="connsiteX8" fmla="*/ 1049096 w 2098191"/>
              <a:gd name="connsiteY8" fmla="*/ 793650 h 793650"/>
              <a:gd name="connsiteX9" fmla="*/ 503566 w 2098191"/>
              <a:gd name="connsiteY9" fmla="*/ 793650 h 793650"/>
              <a:gd name="connsiteX10" fmla="*/ 0 w 2098191"/>
              <a:gd name="connsiteY10" fmla="*/ 793650 h 793650"/>
              <a:gd name="connsiteX11" fmla="*/ 0 w 2098191"/>
              <a:gd name="connsiteY11" fmla="*/ 420635 h 793650"/>
              <a:gd name="connsiteX12" fmla="*/ 0 w 2098191"/>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8191" h="793650" fill="none" extrusionOk="0">
                <a:moveTo>
                  <a:pt x="0" y="0"/>
                </a:moveTo>
                <a:cubicBezTo>
                  <a:pt x="268393" y="-32832"/>
                  <a:pt x="425121" y="42117"/>
                  <a:pt x="545530" y="0"/>
                </a:cubicBezTo>
                <a:cubicBezTo>
                  <a:pt x="665939" y="-42117"/>
                  <a:pt x="828231" y="55974"/>
                  <a:pt x="1049096" y="0"/>
                </a:cubicBezTo>
                <a:cubicBezTo>
                  <a:pt x="1269961" y="-55974"/>
                  <a:pt x="1377200" y="46067"/>
                  <a:pt x="1552661" y="0"/>
                </a:cubicBezTo>
                <a:cubicBezTo>
                  <a:pt x="1728123" y="-46067"/>
                  <a:pt x="1941484" y="65030"/>
                  <a:pt x="2098191" y="0"/>
                </a:cubicBezTo>
                <a:cubicBezTo>
                  <a:pt x="2134955" y="172699"/>
                  <a:pt x="2091799" y="229302"/>
                  <a:pt x="2098191" y="380952"/>
                </a:cubicBezTo>
                <a:cubicBezTo>
                  <a:pt x="2104583" y="532602"/>
                  <a:pt x="2053952" y="654523"/>
                  <a:pt x="2098191" y="793650"/>
                </a:cubicBezTo>
                <a:cubicBezTo>
                  <a:pt x="1872081" y="796719"/>
                  <a:pt x="1818996" y="776148"/>
                  <a:pt x="1615607" y="793650"/>
                </a:cubicBezTo>
                <a:cubicBezTo>
                  <a:pt x="1412218" y="811152"/>
                  <a:pt x="1202339" y="741199"/>
                  <a:pt x="1049096" y="793650"/>
                </a:cubicBezTo>
                <a:cubicBezTo>
                  <a:pt x="895853" y="846101"/>
                  <a:pt x="721815" y="741641"/>
                  <a:pt x="503566" y="793650"/>
                </a:cubicBezTo>
                <a:cubicBezTo>
                  <a:pt x="285317" y="845659"/>
                  <a:pt x="176045" y="783630"/>
                  <a:pt x="0" y="793650"/>
                </a:cubicBezTo>
                <a:cubicBezTo>
                  <a:pt x="-33925" y="621929"/>
                  <a:pt x="28823" y="555731"/>
                  <a:pt x="0" y="420635"/>
                </a:cubicBezTo>
                <a:cubicBezTo>
                  <a:pt x="-28823" y="285539"/>
                  <a:pt x="38888" y="156609"/>
                  <a:pt x="0" y="0"/>
                </a:cubicBezTo>
                <a:close/>
              </a:path>
              <a:path w="2098191" h="793650" stroke="0" extrusionOk="0">
                <a:moveTo>
                  <a:pt x="0" y="0"/>
                </a:moveTo>
                <a:cubicBezTo>
                  <a:pt x="140181" y="-39463"/>
                  <a:pt x="292622" y="10496"/>
                  <a:pt x="503566" y="0"/>
                </a:cubicBezTo>
                <a:cubicBezTo>
                  <a:pt x="714510" y="-10496"/>
                  <a:pt x="860301" y="16963"/>
                  <a:pt x="986150" y="0"/>
                </a:cubicBezTo>
                <a:cubicBezTo>
                  <a:pt x="1111999" y="-16963"/>
                  <a:pt x="1331344" y="5804"/>
                  <a:pt x="1489716" y="0"/>
                </a:cubicBezTo>
                <a:cubicBezTo>
                  <a:pt x="1648088" y="-5804"/>
                  <a:pt x="1930255" y="4115"/>
                  <a:pt x="2098191" y="0"/>
                </a:cubicBezTo>
                <a:cubicBezTo>
                  <a:pt x="2138370" y="87611"/>
                  <a:pt x="2083082" y="285072"/>
                  <a:pt x="2098191" y="373016"/>
                </a:cubicBezTo>
                <a:cubicBezTo>
                  <a:pt x="2113300" y="460960"/>
                  <a:pt x="2084713" y="643494"/>
                  <a:pt x="2098191" y="793650"/>
                </a:cubicBezTo>
                <a:cubicBezTo>
                  <a:pt x="1968352" y="811157"/>
                  <a:pt x="1760779" y="781970"/>
                  <a:pt x="1615607" y="793650"/>
                </a:cubicBezTo>
                <a:cubicBezTo>
                  <a:pt x="1470435" y="805330"/>
                  <a:pt x="1247279" y="751249"/>
                  <a:pt x="1112041" y="793650"/>
                </a:cubicBezTo>
                <a:cubicBezTo>
                  <a:pt x="976803" y="836051"/>
                  <a:pt x="790665" y="758884"/>
                  <a:pt x="566512" y="793650"/>
                </a:cubicBezTo>
                <a:cubicBezTo>
                  <a:pt x="342359" y="828416"/>
                  <a:pt x="134773" y="753473"/>
                  <a:pt x="0" y="793650"/>
                </a:cubicBezTo>
                <a:cubicBezTo>
                  <a:pt x="-3912" y="706968"/>
                  <a:pt x="13641" y="540951"/>
                  <a:pt x="0" y="380952"/>
                </a:cubicBezTo>
                <a:cubicBezTo>
                  <a:pt x="-13641" y="220953"/>
                  <a:pt x="46" y="9335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mi </a:t>
            </a:r>
            <a:r>
              <a:rPr lang="en-GB" sz="2500" b="1" dirty="0" err="1">
                <a:solidFill>
                  <a:srgbClr val="002060"/>
                </a:solidFill>
                <a:latin typeface="Century Gothic" panose="020B0502020202020204" pitchFamily="34" charset="0"/>
                <a:ea typeface="Montserrat"/>
                <a:cs typeface="Montserrat"/>
                <a:sym typeface="Montserrat"/>
              </a:rPr>
              <a:t>hermana</a:t>
            </a:r>
            <a:r>
              <a:rPr lang="en-GB" sz="2500" b="1" dirty="0">
                <a:solidFill>
                  <a:srgbClr val="002060"/>
                </a:solidFill>
                <a:latin typeface="Century Gothic" panose="020B0502020202020204" pitchFamily="34" charset="0"/>
                <a:ea typeface="Montserrat"/>
                <a:cs typeface="Montserrat"/>
                <a:sym typeface="Montserrat"/>
              </a:rPr>
              <a:t> </a:t>
            </a:r>
            <a:endParaRPr sz="2500" b="1" dirty="0">
              <a:solidFill>
                <a:srgbClr val="002060"/>
              </a:solidFill>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198458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500"/>
                                        <p:tgtEl>
                                          <p:spTgt spid="6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500"/>
                                        <p:tgtEl>
                                          <p:spTgt spid="6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500"/>
                                        <p:tgtEl>
                                          <p:spTgt spid="5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500"/>
                                        <p:tgtEl>
                                          <p:spTgt spid="5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36"/>
                                        </p:tgtEl>
                                        <p:attrNameLst>
                                          <p:attrName>fillcolor</p:attrName>
                                        </p:attrNameLst>
                                      </p:cBhvr>
                                      <p:to>
                                        <a:srgbClr val="92D050"/>
                                      </p:to>
                                    </p:animClr>
                                    <p:set>
                                      <p:cBhvr>
                                        <p:cTn id="28" dur="2000" fill="hold"/>
                                        <p:tgtEl>
                                          <p:spTgt spid="36"/>
                                        </p:tgtEl>
                                        <p:attrNameLst>
                                          <p:attrName>fill.type</p:attrName>
                                        </p:attrNameLst>
                                      </p:cBhvr>
                                      <p:to>
                                        <p:strVal val="solid"/>
                                      </p:to>
                                    </p:set>
                                    <p:set>
                                      <p:cBhvr>
                                        <p:cTn id="29" dur="2000" fill="hold"/>
                                        <p:tgtEl>
                                          <p:spTgt spid="36"/>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54"/>
                                        </p:tgtEl>
                                        <p:attrNameLst>
                                          <p:attrName>fillcolor</p:attrName>
                                        </p:attrNameLst>
                                      </p:cBhvr>
                                      <p:to>
                                        <a:srgbClr val="92D050"/>
                                      </p:to>
                                    </p:animClr>
                                    <p:set>
                                      <p:cBhvr>
                                        <p:cTn id="34" dur="2000" fill="hold"/>
                                        <p:tgtEl>
                                          <p:spTgt spid="54"/>
                                        </p:tgtEl>
                                        <p:attrNameLst>
                                          <p:attrName>fill.type</p:attrName>
                                        </p:attrNameLst>
                                      </p:cBhvr>
                                      <p:to>
                                        <p:strVal val="solid"/>
                                      </p:to>
                                    </p:set>
                                    <p:set>
                                      <p:cBhvr>
                                        <p:cTn id="35" dur="2000" fill="hold"/>
                                        <p:tgtEl>
                                          <p:spTgt spid="54"/>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50"/>
                                        </p:tgtEl>
                                        <p:attrNameLst>
                                          <p:attrName>fillcolor</p:attrName>
                                        </p:attrNameLst>
                                      </p:cBhvr>
                                      <p:to>
                                        <a:srgbClr val="92D050"/>
                                      </p:to>
                                    </p:animClr>
                                    <p:set>
                                      <p:cBhvr>
                                        <p:cTn id="40" dur="2000" fill="hold"/>
                                        <p:tgtEl>
                                          <p:spTgt spid="50"/>
                                        </p:tgtEl>
                                        <p:attrNameLst>
                                          <p:attrName>fill.type</p:attrName>
                                        </p:attrNameLst>
                                      </p:cBhvr>
                                      <p:to>
                                        <p:strVal val="solid"/>
                                      </p:to>
                                    </p:set>
                                    <p:set>
                                      <p:cBhvr>
                                        <p:cTn id="41" dur="2000" fill="hold"/>
                                        <p:tgtEl>
                                          <p:spTgt spid="50"/>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64"/>
                                        </p:tgtEl>
                                        <p:attrNameLst>
                                          <p:attrName>fillcolor</p:attrName>
                                        </p:attrNameLst>
                                      </p:cBhvr>
                                      <p:to>
                                        <a:srgbClr val="92D050"/>
                                      </p:to>
                                    </p:animClr>
                                    <p:set>
                                      <p:cBhvr>
                                        <p:cTn id="46" dur="2000" fill="hold"/>
                                        <p:tgtEl>
                                          <p:spTgt spid="64"/>
                                        </p:tgtEl>
                                        <p:attrNameLst>
                                          <p:attrName>fill.type</p:attrName>
                                        </p:attrNameLst>
                                      </p:cBhvr>
                                      <p:to>
                                        <p:strVal val="solid"/>
                                      </p:to>
                                    </p:set>
                                    <p:set>
                                      <p:cBhvr>
                                        <p:cTn id="47" dur="2000" fill="hold"/>
                                        <p:tgtEl>
                                          <p:spTgt spid="64"/>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42"/>
                                        </p:tgtEl>
                                        <p:attrNameLst>
                                          <p:attrName>fillcolor</p:attrName>
                                        </p:attrNameLst>
                                      </p:cBhvr>
                                      <p:to>
                                        <a:srgbClr val="92D050"/>
                                      </p:to>
                                    </p:animClr>
                                    <p:set>
                                      <p:cBhvr>
                                        <p:cTn id="52" dur="2000" fill="hold"/>
                                        <p:tgtEl>
                                          <p:spTgt spid="42"/>
                                        </p:tgtEl>
                                        <p:attrNameLst>
                                          <p:attrName>fill.type</p:attrName>
                                        </p:attrNameLst>
                                      </p:cBhvr>
                                      <p:to>
                                        <p:strVal val="solid"/>
                                      </p:to>
                                    </p:set>
                                    <p:set>
                                      <p:cBhvr>
                                        <p:cTn id="53" dur="2000" fill="hold"/>
                                        <p:tgtEl>
                                          <p:spTgt spid="4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7E03D5E4-0DE2-4A17-9062-0844809E1F02}"/>
              </a:ext>
            </a:extLst>
          </p:cNvPr>
          <p:cNvSpPr txBox="1"/>
          <p:nvPr/>
        </p:nvSpPr>
        <p:spPr>
          <a:xfrm>
            <a:off x="2814907" y="61012"/>
            <a:ext cx="4743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en español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[2/6]</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1668" y="70667"/>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0174268" y="2155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0234641" y="110043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7"/>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36" name="Google Shape;695;p62">
            <a:extLst>
              <a:ext uri="{FF2B5EF4-FFF2-40B4-BE49-F238E27FC236}">
                <a16:creationId xmlns:a16="http://schemas.microsoft.com/office/drawing/2014/main" id="{8841D0EA-21B9-4268-B60D-2F13BAC1314C}"/>
              </a:ext>
            </a:extLst>
          </p:cNvPr>
          <p:cNvSpPr/>
          <p:nvPr/>
        </p:nvSpPr>
        <p:spPr>
          <a:xfrm>
            <a:off x="7815214" y="5985529"/>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estás</a:t>
            </a:r>
            <a:endParaRPr sz="2500" b="1" dirty="0">
              <a:solidFill>
                <a:srgbClr val="002060"/>
              </a:solidFill>
              <a:latin typeface="Century Gothic" panose="020B0502020202020204" pitchFamily="34" charset="0"/>
              <a:ea typeface="Montserrat"/>
              <a:cs typeface="Montserrat"/>
              <a:sym typeface="Montserrat"/>
            </a:endParaRPr>
          </a:p>
        </p:txBody>
      </p:sp>
      <p:sp>
        <p:nvSpPr>
          <p:cNvPr id="37" name="Google Shape;697;p62">
            <a:extLst>
              <a:ext uri="{FF2B5EF4-FFF2-40B4-BE49-F238E27FC236}">
                <a16:creationId xmlns:a16="http://schemas.microsoft.com/office/drawing/2014/main" id="{89462613-C657-45E1-B74F-B9F809058733}"/>
              </a:ext>
            </a:extLst>
          </p:cNvPr>
          <p:cNvSpPr/>
          <p:nvPr/>
        </p:nvSpPr>
        <p:spPr>
          <a:xfrm>
            <a:off x="45345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vas</a:t>
            </a:r>
            <a:endParaRPr sz="2500" b="1" dirty="0">
              <a:solidFill>
                <a:srgbClr val="002060"/>
              </a:solidFill>
              <a:latin typeface="Century Gothic" panose="020B0502020202020204" pitchFamily="34" charset="0"/>
              <a:ea typeface="Montserrat"/>
              <a:cs typeface="Montserrat"/>
              <a:sym typeface="Montserrat"/>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9491360" y="6003185"/>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está</a:t>
            </a:r>
            <a:endParaRPr sz="2500" b="1" dirty="0">
              <a:solidFill>
                <a:srgbClr val="002060"/>
              </a:solidFill>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8904268"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 la</a:t>
            </a:r>
            <a:endParaRPr sz="2500" b="1" dirty="0">
              <a:solidFill>
                <a:srgbClr val="002060"/>
              </a:solidFill>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753359F5-35C7-49BA-8A6E-1F1A18E7FA76}"/>
              </a:ext>
            </a:extLst>
          </p:cNvPr>
          <p:cNvSpPr/>
          <p:nvPr/>
        </p:nvSpPr>
        <p:spPr>
          <a:xfrm>
            <a:off x="6549715" y="4223144"/>
            <a:ext cx="1504248" cy="793650"/>
          </a:xfrm>
          <a:custGeom>
            <a:avLst/>
            <a:gdLst>
              <a:gd name="connsiteX0" fmla="*/ 0 w 1504248"/>
              <a:gd name="connsiteY0" fmla="*/ 0 h 793650"/>
              <a:gd name="connsiteX1" fmla="*/ 501416 w 1504248"/>
              <a:gd name="connsiteY1" fmla="*/ 0 h 793650"/>
              <a:gd name="connsiteX2" fmla="*/ 1032917 w 1504248"/>
              <a:gd name="connsiteY2" fmla="*/ 0 h 793650"/>
              <a:gd name="connsiteX3" fmla="*/ 1504248 w 1504248"/>
              <a:gd name="connsiteY3" fmla="*/ 0 h 793650"/>
              <a:gd name="connsiteX4" fmla="*/ 1504248 w 1504248"/>
              <a:gd name="connsiteY4" fmla="*/ 396825 h 793650"/>
              <a:gd name="connsiteX5" fmla="*/ 1504248 w 1504248"/>
              <a:gd name="connsiteY5" fmla="*/ 793650 h 793650"/>
              <a:gd name="connsiteX6" fmla="*/ 1002832 w 1504248"/>
              <a:gd name="connsiteY6" fmla="*/ 793650 h 793650"/>
              <a:gd name="connsiteX7" fmla="*/ 471331 w 1504248"/>
              <a:gd name="connsiteY7" fmla="*/ 793650 h 793650"/>
              <a:gd name="connsiteX8" fmla="*/ 0 w 1504248"/>
              <a:gd name="connsiteY8" fmla="*/ 793650 h 793650"/>
              <a:gd name="connsiteX9" fmla="*/ 0 w 1504248"/>
              <a:gd name="connsiteY9" fmla="*/ 388889 h 793650"/>
              <a:gd name="connsiteX10" fmla="*/ 0 w 150424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4248" h="793650" fill="none" extrusionOk="0">
                <a:moveTo>
                  <a:pt x="0" y="0"/>
                </a:moveTo>
                <a:cubicBezTo>
                  <a:pt x="168740" y="-26153"/>
                  <a:pt x="273055" y="14506"/>
                  <a:pt x="501416" y="0"/>
                </a:cubicBezTo>
                <a:cubicBezTo>
                  <a:pt x="729777" y="-14506"/>
                  <a:pt x="912855" y="19419"/>
                  <a:pt x="1032917" y="0"/>
                </a:cubicBezTo>
                <a:cubicBezTo>
                  <a:pt x="1152979" y="-19419"/>
                  <a:pt x="1330354" y="41709"/>
                  <a:pt x="1504248" y="0"/>
                </a:cubicBezTo>
                <a:cubicBezTo>
                  <a:pt x="1535707" y="147357"/>
                  <a:pt x="1477014" y="242389"/>
                  <a:pt x="1504248" y="396825"/>
                </a:cubicBezTo>
                <a:cubicBezTo>
                  <a:pt x="1531482" y="551262"/>
                  <a:pt x="1470152" y="687806"/>
                  <a:pt x="1504248" y="793650"/>
                </a:cubicBezTo>
                <a:cubicBezTo>
                  <a:pt x="1319808" y="794562"/>
                  <a:pt x="1135130" y="758680"/>
                  <a:pt x="1002832" y="793650"/>
                </a:cubicBezTo>
                <a:cubicBezTo>
                  <a:pt x="870534" y="828620"/>
                  <a:pt x="694072" y="748641"/>
                  <a:pt x="471331" y="793650"/>
                </a:cubicBezTo>
                <a:cubicBezTo>
                  <a:pt x="248590" y="838659"/>
                  <a:pt x="191940" y="770538"/>
                  <a:pt x="0" y="793650"/>
                </a:cubicBezTo>
                <a:cubicBezTo>
                  <a:pt x="-3588" y="679834"/>
                  <a:pt x="42863" y="503887"/>
                  <a:pt x="0" y="388889"/>
                </a:cubicBezTo>
                <a:cubicBezTo>
                  <a:pt x="-42863" y="273891"/>
                  <a:pt x="22479" y="167721"/>
                  <a:pt x="0" y="0"/>
                </a:cubicBezTo>
                <a:close/>
              </a:path>
              <a:path w="1504248" h="79365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28591" y="168992"/>
                  <a:pt x="1462154" y="260866"/>
                  <a:pt x="1504248" y="388889"/>
                </a:cubicBezTo>
                <a:cubicBezTo>
                  <a:pt x="1546342" y="516912"/>
                  <a:pt x="1485917" y="597580"/>
                  <a:pt x="1504248" y="793650"/>
                </a:cubicBezTo>
                <a:cubicBezTo>
                  <a:pt x="1355964" y="836195"/>
                  <a:pt x="1162456" y="740457"/>
                  <a:pt x="972747" y="793650"/>
                </a:cubicBezTo>
                <a:cubicBezTo>
                  <a:pt x="783038" y="846843"/>
                  <a:pt x="587036" y="792770"/>
                  <a:pt x="441246" y="793650"/>
                </a:cubicBezTo>
                <a:cubicBezTo>
                  <a:pt x="295456" y="794530"/>
                  <a:pt x="193752" y="753420"/>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centro</a:t>
            </a:r>
            <a:endParaRPr sz="2500" b="1" dirty="0">
              <a:solidFill>
                <a:srgbClr val="002060"/>
              </a:solidFill>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8135670" y="4227842"/>
            <a:ext cx="1569526" cy="793650"/>
          </a:xfrm>
          <a:custGeom>
            <a:avLst/>
            <a:gdLst>
              <a:gd name="connsiteX0" fmla="*/ 0 w 1569526"/>
              <a:gd name="connsiteY0" fmla="*/ 0 h 793650"/>
              <a:gd name="connsiteX1" fmla="*/ 538871 w 1569526"/>
              <a:gd name="connsiteY1" fmla="*/ 0 h 793650"/>
              <a:gd name="connsiteX2" fmla="*/ 1046351 w 1569526"/>
              <a:gd name="connsiteY2" fmla="*/ 0 h 793650"/>
              <a:gd name="connsiteX3" fmla="*/ 1569526 w 1569526"/>
              <a:gd name="connsiteY3" fmla="*/ 0 h 793650"/>
              <a:gd name="connsiteX4" fmla="*/ 1569526 w 1569526"/>
              <a:gd name="connsiteY4" fmla="*/ 380952 h 793650"/>
              <a:gd name="connsiteX5" fmla="*/ 1569526 w 1569526"/>
              <a:gd name="connsiteY5" fmla="*/ 793650 h 793650"/>
              <a:gd name="connsiteX6" fmla="*/ 1014960 w 1569526"/>
              <a:gd name="connsiteY6" fmla="*/ 793650 h 793650"/>
              <a:gd name="connsiteX7" fmla="*/ 538871 w 1569526"/>
              <a:gd name="connsiteY7" fmla="*/ 793650 h 793650"/>
              <a:gd name="connsiteX8" fmla="*/ 0 w 1569526"/>
              <a:gd name="connsiteY8" fmla="*/ 793650 h 793650"/>
              <a:gd name="connsiteX9" fmla="*/ 0 w 1569526"/>
              <a:gd name="connsiteY9" fmla="*/ 396825 h 793650"/>
              <a:gd name="connsiteX10" fmla="*/ 0 w 1569526"/>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526" h="793650" fill="none" extrusionOk="0">
                <a:moveTo>
                  <a:pt x="0" y="0"/>
                </a:moveTo>
                <a:cubicBezTo>
                  <a:pt x="126204" y="-18763"/>
                  <a:pt x="305281" y="47411"/>
                  <a:pt x="538871" y="0"/>
                </a:cubicBezTo>
                <a:cubicBezTo>
                  <a:pt x="772461" y="-47411"/>
                  <a:pt x="813512" y="23989"/>
                  <a:pt x="1046351" y="0"/>
                </a:cubicBezTo>
                <a:cubicBezTo>
                  <a:pt x="1279190" y="-23989"/>
                  <a:pt x="1325075" y="17949"/>
                  <a:pt x="1569526" y="0"/>
                </a:cubicBezTo>
                <a:cubicBezTo>
                  <a:pt x="1589066" y="164573"/>
                  <a:pt x="1531764" y="254579"/>
                  <a:pt x="1569526" y="380952"/>
                </a:cubicBezTo>
                <a:cubicBezTo>
                  <a:pt x="1607288" y="507325"/>
                  <a:pt x="1559101" y="654280"/>
                  <a:pt x="1569526" y="793650"/>
                </a:cubicBezTo>
                <a:cubicBezTo>
                  <a:pt x="1425879" y="821065"/>
                  <a:pt x="1161220" y="786828"/>
                  <a:pt x="1014960" y="793650"/>
                </a:cubicBezTo>
                <a:cubicBezTo>
                  <a:pt x="868700" y="800472"/>
                  <a:pt x="700620" y="764461"/>
                  <a:pt x="538871" y="793650"/>
                </a:cubicBezTo>
                <a:cubicBezTo>
                  <a:pt x="377122" y="822839"/>
                  <a:pt x="138636" y="776456"/>
                  <a:pt x="0" y="793650"/>
                </a:cubicBezTo>
                <a:cubicBezTo>
                  <a:pt x="-158" y="685495"/>
                  <a:pt x="21881" y="589833"/>
                  <a:pt x="0" y="396825"/>
                </a:cubicBezTo>
                <a:cubicBezTo>
                  <a:pt x="-21881" y="203818"/>
                  <a:pt x="7696" y="89522"/>
                  <a:pt x="0" y="0"/>
                </a:cubicBezTo>
                <a:close/>
              </a:path>
              <a:path w="1569526" h="79365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9870" y="142727"/>
                  <a:pt x="1550188" y="219759"/>
                  <a:pt x="1569526" y="373016"/>
                </a:cubicBezTo>
                <a:cubicBezTo>
                  <a:pt x="1588864" y="526273"/>
                  <a:pt x="1527278" y="618654"/>
                  <a:pt x="1569526" y="793650"/>
                </a:cubicBezTo>
                <a:cubicBezTo>
                  <a:pt x="1419909" y="848523"/>
                  <a:pt x="1273873" y="737580"/>
                  <a:pt x="1014960" y="793650"/>
                </a:cubicBezTo>
                <a:cubicBezTo>
                  <a:pt x="756047" y="849720"/>
                  <a:pt x="715001" y="761487"/>
                  <a:pt x="491785" y="793650"/>
                </a:cubicBezTo>
                <a:cubicBezTo>
                  <a:pt x="268569" y="825813"/>
                  <a:pt x="145332" y="736254"/>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mercado</a:t>
            </a:r>
            <a:endParaRPr sz="2500" b="1" dirty="0">
              <a:solidFill>
                <a:srgbClr val="002060"/>
              </a:solidFill>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5160936" y="4223144"/>
            <a:ext cx="1342592" cy="793650"/>
          </a:xfrm>
          <a:custGeom>
            <a:avLst/>
            <a:gdLst>
              <a:gd name="connsiteX0" fmla="*/ 0 w 1342592"/>
              <a:gd name="connsiteY0" fmla="*/ 0 h 793650"/>
              <a:gd name="connsiteX1" fmla="*/ 420679 w 1342592"/>
              <a:gd name="connsiteY1" fmla="*/ 0 h 793650"/>
              <a:gd name="connsiteX2" fmla="*/ 868209 w 1342592"/>
              <a:gd name="connsiteY2" fmla="*/ 0 h 793650"/>
              <a:gd name="connsiteX3" fmla="*/ 1342592 w 1342592"/>
              <a:gd name="connsiteY3" fmla="*/ 0 h 793650"/>
              <a:gd name="connsiteX4" fmla="*/ 1342592 w 1342592"/>
              <a:gd name="connsiteY4" fmla="*/ 373016 h 793650"/>
              <a:gd name="connsiteX5" fmla="*/ 1342592 w 1342592"/>
              <a:gd name="connsiteY5" fmla="*/ 793650 h 793650"/>
              <a:gd name="connsiteX6" fmla="*/ 881635 w 1342592"/>
              <a:gd name="connsiteY6" fmla="*/ 793650 h 793650"/>
              <a:gd name="connsiteX7" fmla="*/ 447531 w 1342592"/>
              <a:gd name="connsiteY7" fmla="*/ 793650 h 793650"/>
              <a:gd name="connsiteX8" fmla="*/ 0 w 1342592"/>
              <a:gd name="connsiteY8" fmla="*/ 793650 h 793650"/>
              <a:gd name="connsiteX9" fmla="*/ 0 w 1342592"/>
              <a:gd name="connsiteY9" fmla="*/ 420635 h 793650"/>
              <a:gd name="connsiteX10" fmla="*/ 0 w 1342592"/>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2592" h="793650" fill="none" extrusionOk="0">
                <a:moveTo>
                  <a:pt x="0" y="0"/>
                </a:moveTo>
                <a:cubicBezTo>
                  <a:pt x="132485" y="-46932"/>
                  <a:pt x="240537" y="43862"/>
                  <a:pt x="420679" y="0"/>
                </a:cubicBezTo>
                <a:cubicBezTo>
                  <a:pt x="600821" y="-43862"/>
                  <a:pt x="756673" y="52900"/>
                  <a:pt x="868209" y="0"/>
                </a:cubicBezTo>
                <a:cubicBezTo>
                  <a:pt x="979745" y="-52900"/>
                  <a:pt x="1126416" y="669"/>
                  <a:pt x="1342592" y="0"/>
                </a:cubicBezTo>
                <a:cubicBezTo>
                  <a:pt x="1347912" y="115102"/>
                  <a:pt x="1311381" y="217579"/>
                  <a:pt x="1342592" y="373016"/>
                </a:cubicBezTo>
                <a:cubicBezTo>
                  <a:pt x="1373803" y="528453"/>
                  <a:pt x="1310992" y="588402"/>
                  <a:pt x="1342592" y="793650"/>
                </a:cubicBezTo>
                <a:cubicBezTo>
                  <a:pt x="1158922" y="824558"/>
                  <a:pt x="1031122" y="749557"/>
                  <a:pt x="881635" y="793650"/>
                </a:cubicBezTo>
                <a:cubicBezTo>
                  <a:pt x="732148" y="837743"/>
                  <a:pt x="569720" y="753518"/>
                  <a:pt x="447531" y="793650"/>
                </a:cubicBezTo>
                <a:cubicBezTo>
                  <a:pt x="325342" y="833782"/>
                  <a:pt x="215436" y="755282"/>
                  <a:pt x="0" y="793650"/>
                </a:cubicBezTo>
                <a:cubicBezTo>
                  <a:pt x="-16090" y="659836"/>
                  <a:pt x="7313" y="576032"/>
                  <a:pt x="0" y="420635"/>
                </a:cubicBezTo>
                <a:cubicBezTo>
                  <a:pt x="-7313" y="265238"/>
                  <a:pt x="27296" y="128760"/>
                  <a:pt x="0" y="0"/>
                </a:cubicBezTo>
                <a:close/>
              </a:path>
              <a:path w="1342592" h="793650" stroke="0" extrusionOk="0">
                <a:moveTo>
                  <a:pt x="0" y="0"/>
                </a:moveTo>
                <a:cubicBezTo>
                  <a:pt x="123066" y="-49272"/>
                  <a:pt x="316057" y="5009"/>
                  <a:pt x="460957" y="0"/>
                </a:cubicBezTo>
                <a:cubicBezTo>
                  <a:pt x="605857" y="-5009"/>
                  <a:pt x="788011" y="6422"/>
                  <a:pt x="908487" y="0"/>
                </a:cubicBezTo>
                <a:cubicBezTo>
                  <a:pt x="1028963" y="-6422"/>
                  <a:pt x="1204231" y="24544"/>
                  <a:pt x="1342592" y="0"/>
                </a:cubicBezTo>
                <a:cubicBezTo>
                  <a:pt x="1357829" y="113448"/>
                  <a:pt x="1317809" y="254725"/>
                  <a:pt x="1342592" y="396825"/>
                </a:cubicBezTo>
                <a:cubicBezTo>
                  <a:pt x="1367375" y="538925"/>
                  <a:pt x="1313835" y="684157"/>
                  <a:pt x="1342592" y="793650"/>
                </a:cubicBezTo>
                <a:cubicBezTo>
                  <a:pt x="1177716" y="825611"/>
                  <a:pt x="997045" y="756825"/>
                  <a:pt x="881635" y="793650"/>
                </a:cubicBezTo>
                <a:cubicBezTo>
                  <a:pt x="766225" y="830475"/>
                  <a:pt x="604093" y="768777"/>
                  <a:pt x="474383" y="793650"/>
                </a:cubicBezTo>
                <a:cubicBezTo>
                  <a:pt x="344673" y="818523"/>
                  <a:pt x="196702" y="751704"/>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cine</a:t>
            </a:r>
            <a:endParaRPr sz="2500" b="1" dirty="0">
              <a:solidFill>
                <a:srgbClr val="002060"/>
              </a:solidFill>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9794995" y="4223144"/>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mar</a:t>
            </a:r>
            <a:endParaRPr sz="2500" b="1" dirty="0">
              <a:solidFill>
                <a:srgbClr val="002060"/>
              </a:solidFill>
              <a:latin typeface="Century Gothic" panose="020B0502020202020204" pitchFamily="34" charset="0"/>
              <a:ea typeface="Montserrat"/>
              <a:cs typeface="Montserrat"/>
              <a:sym typeface="Montserrat"/>
            </a:endParaRPr>
          </a:p>
        </p:txBody>
      </p:sp>
      <p:sp>
        <p:nvSpPr>
          <p:cNvPr id="52" name="TextBox 51">
            <a:hlinkClick r:id="" action="ppaction://noaction">
              <a:snd r:embed="rId8" name="8.wav"/>
            </a:hlinkClick>
            <a:extLst>
              <a:ext uri="{FF2B5EF4-FFF2-40B4-BE49-F238E27FC236}">
                <a16:creationId xmlns:a16="http://schemas.microsoft.com/office/drawing/2014/main" id="{325CC0D6-DD2A-4951-A063-BAB49E21A4E8}"/>
              </a:ext>
            </a:extLst>
          </p:cNvPr>
          <p:cNvSpPr txBox="1"/>
          <p:nvPr/>
        </p:nvSpPr>
        <p:spPr>
          <a:xfrm>
            <a:off x="161628" y="1114734"/>
            <a:ext cx="9081054" cy="584775"/>
          </a:xfrm>
          <a:prstGeom prst="rect">
            <a:avLst/>
          </a:prstGeom>
          <a:noFill/>
        </p:spPr>
        <p:txBody>
          <a:bodyPr wrap="square" rtlCol="0">
            <a:spAutoFit/>
          </a:bodyPr>
          <a:lstStyle/>
          <a:p>
            <a:r>
              <a:rPr lang="es-AR" sz="3200" b="1" dirty="0" err="1">
                <a:solidFill>
                  <a:srgbClr val="002060"/>
                </a:solidFill>
                <a:latin typeface="Century Gothic" panose="020B0502020202020204" pitchFamily="34" charset="0"/>
              </a:rPr>
              <a:t>You</a:t>
            </a:r>
            <a:r>
              <a:rPr lang="es-AR" sz="3200" b="1" dirty="0">
                <a:solidFill>
                  <a:srgbClr val="002060"/>
                </a:solidFill>
                <a:latin typeface="Century Gothic" panose="020B0502020202020204" pitchFamily="34" charset="0"/>
              </a:rPr>
              <a:t> are at </a:t>
            </a:r>
            <a:r>
              <a:rPr lang="es-AR" sz="3200" b="1" dirty="0" err="1">
                <a:solidFill>
                  <a:srgbClr val="002060"/>
                </a:solidFill>
                <a:latin typeface="Century Gothic" panose="020B0502020202020204" pitchFamily="34" charset="0"/>
              </a:rPr>
              <a:t>the</a:t>
            </a:r>
            <a:r>
              <a:rPr lang="es-AR" sz="3200" b="1" dirty="0">
                <a:solidFill>
                  <a:srgbClr val="002060"/>
                </a:solidFill>
                <a:latin typeface="Century Gothic" panose="020B0502020202020204" pitchFamily="34" charset="0"/>
              </a:rPr>
              <a:t> cinema </a:t>
            </a:r>
            <a:r>
              <a:rPr lang="es-AR" sz="3200" b="1" dirty="0" err="1">
                <a:solidFill>
                  <a:srgbClr val="002060"/>
                </a:solidFill>
                <a:latin typeface="Century Gothic" panose="020B0502020202020204" pitchFamily="34" charset="0"/>
              </a:rPr>
              <a:t>with</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grandma</a:t>
            </a:r>
            <a:r>
              <a:rPr lang="es-AR" sz="3200" b="1" dirty="0">
                <a:solidFill>
                  <a:srgbClr val="002060"/>
                </a:solidFill>
                <a:latin typeface="Century Gothic" panose="020B0502020202020204" pitchFamily="34" charset="0"/>
              </a:rPr>
              <a:t>. </a:t>
            </a:r>
          </a:p>
        </p:txBody>
      </p:sp>
      <p:sp>
        <p:nvSpPr>
          <p:cNvPr id="53" name="Google Shape;699;p62">
            <a:extLst>
              <a:ext uri="{FF2B5EF4-FFF2-40B4-BE49-F238E27FC236}">
                <a16:creationId xmlns:a16="http://schemas.microsoft.com/office/drawing/2014/main" id="{C7F21D49-63F3-4F7F-8FC8-8068D6DEA8E3}"/>
              </a:ext>
            </a:extLst>
          </p:cNvPr>
          <p:cNvSpPr/>
          <p:nvPr/>
        </p:nvSpPr>
        <p:spPr>
          <a:xfrm>
            <a:off x="5603614" y="511439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al</a:t>
            </a:r>
            <a:endParaRPr sz="2500" b="1" dirty="0">
              <a:solidFill>
                <a:srgbClr val="002060"/>
              </a:solidFill>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7290293" y="5114393"/>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400" b="1" dirty="0">
                <a:solidFill>
                  <a:srgbClr val="002060"/>
                </a:solidFill>
                <a:latin typeface="Century Gothic" panose="020B0502020202020204" pitchFamily="34" charset="0"/>
                <a:ea typeface="Montserrat"/>
                <a:cs typeface="Montserrat"/>
                <a:sym typeface="Montserrat"/>
              </a:rPr>
              <a:t>en </a:t>
            </a:r>
            <a:r>
              <a:rPr lang="en-GB" sz="2400" b="1" dirty="0" err="1">
                <a:solidFill>
                  <a:srgbClr val="002060"/>
                </a:solidFill>
                <a:latin typeface="Century Gothic" panose="020B0502020202020204" pitchFamily="34" charset="0"/>
                <a:ea typeface="Montserrat"/>
                <a:cs typeface="Montserrat"/>
                <a:sym typeface="Montserrat"/>
              </a:rPr>
              <a:t>el</a:t>
            </a:r>
            <a:endParaRPr sz="2400" b="1" dirty="0">
              <a:solidFill>
                <a:srgbClr val="002060"/>
              </a:solidFill>
              <a:latin typeface="Century Gothic" panose="020B0502020202020204" pitchFamily="34" charset="0"/>
              <a:ea typeface="Montserrat"/>
              <a:cs typeface="Montserrat"/>
              <a:sym typeface="Montserrat"/>
            </a:endParaRPr>
          </a:p>
        </p:txBody>
      </p:sp>
      <p:sp>
        <p:nvSpPr>
          <p:cNvPr id="58" name="Google Shape;470;p55">
            <a:extLst>
              <a:ext uri="{FF2B5EF4-FFF2-40B4-BE49-F238E27FC236}">
                <a16:creationId xmlns:a16="http://schemas.microsoft.com/office/drawing/2014/main" id="{3E4AE32D-E9D1-472A-A2E4-5BDBBD8B7233}"/>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59" name="Google Shape;471;p55">
            <a:extLst>
              <a:ext uri="{FF2B5EF4-FFF2-40B4-BE49-F238E27FC236}">
                <a16:creationId xmlns:a16="http://schemas.microsoft.com/office/drawing/2014/main" id="{8CCBA2D8-B8AA-4608-89D0-AB4F2CEB3FEA}"/>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60" name="Google Shape;472;p55">
            <a:extLst>
              <a:ext uri="{FF2B5EF4-FFF2-40B4-BE49-F238E27FC236}">
                <a16:creationId xmlns:a16="http://schemas.microsoft.com/office/drawing/2014/main" id="{DB402823-61A6-4AFD-8910-C163B0C6D5D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endParaRPr sz="2800" b="1">
              <a:solidFill>
                <a:srgbClr val="F03C78"/>
              </a:solidFill>
              <a:latin typeface="Modern Love" panose="04090805081005020601" pitchFamily="82" charset="0"/>
              <a:ea typeface="Montserrat"/>
              <a:cs typeface="Montserrat"/>
              <a:sym typeface="Montserrat"/>
            </a:endParaRPr>
          </a:p>
        </p:txBody>
      </p:sp>
      <p:sp>
        <p:nvSpPr>
          <p:cNvPr id="61" name="Google Shape;473;p55">
            <a:extLst>
              <a:ext uri="{FF2B5EF4-FFF2-40B4-BE49-F238E27FC236}">
                <a16:creationId xmlns:a16="http://schemas.microsoft.com/office/drawing/2014/main" id="{26CE1D00-FEC5-4F20-9E93-B97B08EB7D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62" name="Google Shape;474;p55">
            <a:extLst>
              <a:ext uri="{FF2B5EF4-FFF2-40B4-BE49-F238E27FC236}">
                <a16:creationId xmlns:a16="http://schemas.microsoft.com/office/drawing/2014/main" id="{377A7F68-0B9B-4E41-90B9-98E29EA7F0CE}"/>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pic>
        <p:nvPicPr>
          <p:cNvPr id="63" name="Picture 62" descr="A picture containing text, toy, doll&#10;&#10;Description automatically generated">
            <a:extLst>
              <a:ext uri="{FF2B5EF4-FFF2-40B4-BE49-F238E27FC236}">
                <a16:creationId xmlns:a16="http://schemas.microsoft.com/office/drawing/2014/main" id="{AF1233A0-2A46-4187-8BCC-B5FF319E4594}"/>
              </a:ext>
            </a:extLst>
          </p:cNvPr>
          <p:cNvPicPr>
            <a:picLocks noChangeAspect="1"/>
          </p:cNvPicPr>
          <p:nvPr/>
        </p:nvPicPr>
        <p:blipFill>
          <a:blip r:embed="rId9"/>
          <a:stretch>
            <a:fillRect/>
          </a:stretch>
        </p:blipFill>
        <p:spPr>
          <a:xfrm>
            <a:off x="9125338" y="294626"/>
            <a:ext cx="843791" cy="1371162"/>
          </a:xfrm>
          <a:prstGeom prst="rect">
            <a:avLst/>
          </a:prstGeom>
        </p:spPr>
      </p:pic>
      <p:sp>
        <p:nvSpPr>
          <p:cNvPr id="64" name="Google Shape;695;p62">
            <a:extLst>
              <a:ext uri="{FF2B5EF4-FFF2-40B4-BE49-F238E27FC236}">
                <a16:creationId xmlns:a16="http://schemas.microsoft.com/office/drawing/2014/main" id="{CB190DEA-12D8-4DA7-9D79-A3EAAB3B7005}"/>
              </a:ext>
            </a:extLst>
          </p:cNvPr>
          <p:cNvSpPr/>
          <p:nvPr/>
        </p:nvSpPr>
        <p:spPr>
          <a:xfrm>
            <a:off x="7040729" y="3362891"/>
            <a:ext cx="1581423" cy="793650"/>
          </a:xfrm>
          <a:custGeom>
            <a:avLst/>
            <a:gdLst>
              <a:gd name="connsiteX0" fmla="*/ 0 w 1581423"/>
              <a:gd name="connsiteY0" fmla="*/ 0 h 793650"/>
              <a:gd name="connsiteX1" fmla="*/ 542955 w 1581423"/>
              <a:gd name="connsiteY1" fmla="*/ 0 h 793650"/>
              <a:gd name="connsiteX2" fmla="*/ 1054282 w 1581423"/>
              <a:gd name="connsiteY2" fmla="*/ 0 h 793650"/>
              <a:gd name="connsiteX3" fmla="*/ 1581423 w 1581423"/>
              <a:gd name="connsiteY3" fmla="*/ 0 h 793650"/>
              <a:gd name="connsiteX4" fmla="*/ 1581423 w 1581423"/>
              <a:gd name="connsiteY4" fmla="*/ 380952 h 793650"/>
              <a:gd name="connsiteX5" fmla="*/ 1581423 w 1581423"/>
              <a:gd name="connsiteY5" fmla="*/ 793650 h 793650"/>
              <a:gd name="connsiteX6" fmla="*/ 1070096 w 1581423"/>
              <a:gd name="connsiteY6" fmla="*/ 793650 h 793650"/>
              <a:gd name="connsiteX7" fmla="*/ 574584 w 1581423"/>
              <a:gd name="connsiteY7" fmla="*/ 793650 h 793650"/>
              <a:gd name="connsiteX8" fmla="*/ 0 w 1581423"/>
              <a:gd name="connsiteY8" fmla="*/ 793650 h 793650"/>
              <a:gd name="connsiteX9" fmla="*/ 0 w 1581423"/>
              <a:gd name="connsiteY9" fmla="*/ 420635 h 793650"/>
              <a:gd name="connsiteX10" fmla="*/ 0 w 1581423"/>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1423" h="793650" fill="none" extrusionOk="0">
                <a:moveTo>
                  <a:pt x="0" y="0"/>
                </a:moveTo>
                <a:cubicBezTo>
                  <a:pt x="113308" y="-19695"/>
                  <a:pt x="351976" y="27038"/>
                  <a:pt x="542955" y="0"/>
                </a:cubicBezTo>
                <a:cubicBezTo>
                  <a:pt x="733934" y="-27038"/>
                  <a:pt x="909389" y="3517"/>
                  <a:pt x="1054282" y="0"/>
                </a:cubicBezTo>
                <a:cubicBezTo>
                  <a:pt x="1199175" y="-3517"/>
                  <a:pt x="1446738" y="50484"/>
                  <a:pt x="1581423" y="0"/>
                </a:cubicBezTo>
                <a:cubicBezTo>
                  <a:pt x="1615625" y="96698"/>
                  <a:pt x="1543354" y="254573"/>
                  <a:pt x="1581423" y="380952"/>
                </a:cubicBezTo>
                <a:cubicBezTo>
                  <a:pt x="1619492" y="507331"/>
                  <a:pt x="1544098" y="664334"/>
                  <a:pt x="1581423" y="793650"/>
                </a:cubicBezTo>
                <a:cubicBezTo>
                  <a:pt x="1431851" y="801408"/>
                  <a:pt x="1289866" y="738221"/>
                  <a:pt x="1070096" y="793650"/>
                </a:cubicBezTo>
                <a:cubicBezTo>
                  <a:pt x="850326" y="849079"/>
                  <a:pt x="788405" y="737178"/>
                  <a:pt x="574584" y="793650"/>
                </a:cubicBezTo>
                <a:cubicBezTo>
                  <a:pt x="360763" y="850122"/>
                  <a:pt x="283832" y="751577"/>
                  <a:pt x="0" y="793650"/>
                </a:cubicBezTo>
                <a:cubicBezTo>
                  <a:pt x="-17047" y="638253"/>
                  <a:pt x="6879" y="576961"/>
                  <a:pt x="0" y="420635"/>
                </a:cubicBezTo>
                <a:cubicBezTo>
                  <a:pt x="-6879" y="264309"/>
                  <a:pt x="30576" y="138687"/>
                  <a:pt x="0" y="0"/>
                </a:cubicBezTo>
                <a:close/>
              </a:path>
              <a:path w="1581423" h="793650" stroke="0" extrusionOk="0">
                <a:moveTo>
                  <a:pt x="0" y="0"/>
                </a:moveTo>
                <a:cubicBezTo>
                  <a:pt x="216410" y="-64658"/>
                  <a:pt x="412209" y="52921"/>
                  <a:pt x="558769" y="0"/>
                </a:cubicBezTo>
                <a:cubicBezTo>
                  <a:pt x="705329" y="-52921"/>
                  <a:pt x="917388" y="16842"/>
                  <a:pt x="1085910" y="0"/>
                </a:cubicBezTo>
                <a:cubicBezTo>
                  <a:pt x="1254432" y="-16842"/>
                  <a:pt x="1431204" y="29828"/>
                  <a:pt x="1581423" y="0"/>
                </a:cubicBezTo>
                <a:cubicBezTo>
                  <a:pt x="1605914" y="86963"/>
                  <a:pt x="1580309" y="252959"/>
                  <a:pt x="1581423" y="373016"/>
                </a:cubicBezTo>
                <a:cubicBezTo>
                  <a:pt x="1582537" y="493073"/>
                  <a:pt x="1570722" y="639976"/>
                  <a:pt x="1581423" y="793650"/>
                </a:cubicBezTo>
                <a:cubicBezTo>
                  <a:pt x="1438408" y="836943"/>
                  <a:pt x="1211725" y="763918"/>
                  <a:pt x="1085910" y="793650"/>
                </a:cubicBezTo>
                <a:cubicBezTo>
                  <a:pt x="960095" y="823382"/>
                  <a:pt x="741074" y="756583"/>
                  <a:pt x="542955" y="793650"/>
                </a:cubicBezTo>
                <a:cubicBezTo>
                  <a:pt x="344837" y="830717"/>
                  <a:pt x="135502" y="780341"/>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con</a:t>
            </a:r>
            <a:endParaRPr sz="2500" b="1" dirty="0">
              <a:solidFill>
                <a:srgbClr val="002060"/>
              </a:solidFill>
              <a:latin typeface="Century Gothic" panose="020B0502020202020204" pitchFamily="34" charset="0"/>
              <a:ea typeface="Montserrat"/>
              <a:cs typeface="Montserrat"/>
              <a:sym typeface="Montserrat"/>
            </a:endParaRPr>
          </a:p>
        </p:txBody>
      </p:sp>
      <p:sp>
        <p:nvSpPr>
          <p:cNvPr id="65" name="Google Shape;697;p62">
            <a:extLst>
              <a:ext uri="{FF2B5EF4-FFF2-40B4-BE49-F238E27FC236}">
                <a16:creationId xmlns:a16="http://schemas.microsoft.com/office/drawing/2014/main" id="{69BFEE31-CE2F-4BF2-AFF2-DD1684B4E0E7}"/>
              </a:ext>
            </a:extLst>
          </p:cNvPr>
          <p:cNvSpPr/>
          <p:nvPr/>
        </p:nvSpPr>
        <p:spPr>
          <a:xfrm>
            <a:off x="5380248" y="3347108"/>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de</a:t>
            </a:r>
            <a:endParaRPr sz="2500" b="1" dirty="0">
              <a:solidFill>
                <a:srgbClr val="002060"/>
              </a:solidFill>
              <a:latin typeface="Century Gothic" panose="020B0502020202020204" pitchFamily="34" charset="0"/>
              <a:ea typeface="Montserrat"/>
              <a:cs typeface="Montserrat"/>
              <a:sym typeface="Montserrat"/>
            </a:endParaRPr>
          </a:p>
        </p:txBody>
      </p:sp>
      <p:sp>
        <p:nvSpPr>
          <p:cNvPr id="66" name="Google Shape;698;p62">
            <a:extLst>
              <a:ext uri="{FF2B5EF4-FFF2-40B4-BE49-F238E27FC236}">
                <a16:creationId xmlns:a16="http://schemas.microsoft.com/office/drawing/2014/main" id="{464910B4-9420-420A-9ABB-78D2F45657AC}"/>
              </a:ext>
            </a:extLst>
          </p:cNvPr>
          <p:cNvSpPr/>
          <p:nvPr/>
        </p:nvSpPr>
        <p:spPr>
          <a:xfrm>
            <a:off x="8724306" y="336172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por</a:t>
            </a:r>
            <a:endParaRPr sz="2500" b="1" dirty="0">
              <a:solidFill>
                <a:srgbClr val="002060"/>
              </a:solidFill>
              <a:latin typeface="Century Gothic" panose="020B0502020202020204" pitchFamily="34" charset="0"/>
              <a:ea typeface="Montserrat"/>
              <a:cs typeface="Montserrat"/>
              <a:sym typeface="Montserrat"/>
            </a:endParaRPr>
          </a:p>
        </p:txBody>
      </p:sp>
      <p:sp>
        <p:nvSpPr>
          <p:cNvPr id="67" name="TextBox 66">
            <a:extLst>
              <a:ext uri="{FF2B5EF4-FFF2-40B4-BE49-F238E27FC236}">
                <a16:creationId xmlns:a16="http://schemas.microsoft.com/office/drawing/2014/main" id="{F822B1E7-68D4-42E2-A196-1CEAD0069C4B}"/>
              </a:ext>
            </a:extLst>
          </p:cNvPr>
          <p:cNvSpPr txBox="1"/>
          <p:nvPr/>
        </p:nvSpPr>
        <p:spPr>
          <a:xfrm>
            <a:off x="2810750" y="502560"/>
            <a:ext cx="2460930"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Traduce 🗣</a:t>
            </a:r>
          </a:p>
        </p:txBody>
      </p:sp>
      <p:sp>
        <p:nvSpPr>
          <p:cNvPr id="44" name="Google Shape;698;p62">
            <a:extLst>
              <a:ext uri="{FF2B5EF4-FFF2-40B4-BE49-F238E27FC236}">
                <a16:creationId xmlns:a16="http://schemas.microsoft.com/office/drawing/2014/main" id="{5222B90B-0CF5-42E5-8A4B-670B53688209}"/>
              </a:ext>
            </a:extLst>
          </p:cNvPr>
          <p:cNvSpPr/>
          <p:nvPr/>
        </p:nvSpPr>
        <p:spPr>
          <a:xfrm>
            <a:off x="6154733" y="5959433"/>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estoy</a:t>
            </a:r>
            <a:endParaRPr sz="2500" b="1" dirty="0">
              <a:solidFill>
                <a:srgbClr val="002060"/>
              </a:solidFill>
              <a:latin typeface="Century Gothic" panose="020B0502020202020204" pitchFamily="34" charset="0"/>
              <a:ea typeface="Montserrat"/>
              <a:cs typeface="Montserrat"/>
              <a:sym typeface="Montserrat"/>
            </a:endParaRPr>
          </a:p>
        </p:txBody>
      </p:sp>
      <p:sp>
        <p:nvSpPr>
          <p:cNvPr id="41" name="Google Shape;695;p62">
            <a:extLst>
              <a:ext uri="{FF2B5EF4-FFF2-40B4-BE49-F238E27FC236}">
                <a16:creationId xmlns:a16="http://schemas.microsoft.com/office/drawing/2014/main" id="{4FAB2F53-9B86-4E22-9CDC-61E252D7CD6F}"/>
              </a:ext>
            </a:extLst>
          </p:cNvPr>
          <p:cNvSpPr/>
          <p:nvPr/>
        </p:nvSpPr>
        <p:spPr>
          <a:xfrm>
            <a:off x="4870091" y="247625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la amiga</a:t>
            </a:r>
            <a:endParaRPr sz="2500" b="1" dirty="0">
              <a:solidFill>
                <a:srgbClr val="002060"/>
              </a:solidFill>
              <a:latin typeface="Century Gothic" panose="020B0502020202020204" pitchFamily="34" charset="0"/>
              <a:ea typeface="Montserrat"/>
              <a:cs typeface="Montserrat"/>
              <a:sym typeface="Montserrat"/>
            </a:endParaRPr>
          </a:p>
        </p:txBody>
      </p:sp>
      <p:sp>
        <p:nvSpPr>
          <p:cNvPr id="42" name="Google Shape;697;p62">
            <a:extLst>
              <a:ext uri="{FF2B5EF4-FFF2-40B4-BE49-F238E27FC236}">
                <a16:creationId xmlns:a16="http://schemas.microsoft.com/office/drawing/2014/main" id="{1E818CF0-82CD-457B-A2E1-F58EDD12E741}"/>
              </a:ext>
            </a:extLst>
          </p:cNvPr>
          <p:cNvSpPr/>
          <p:nvPr/>
        </p:nvSpPr>
        <p:spPr>
          <a:xfrm>
            <a:off x="6585545" y="2476257"/>
            <a:ext cx="1966186" cy="793650"/>
          </a:xfrm>
          <a:custGeom>
            <a:avLst/>
            <a:gdLst>
              <a:gd name="connsiteX0" fmla="*/ 0 w 1966186"/>
              <a:gd name="connsiteY0" fmla="*/ 0 h 793650"/>
              <a:gd name="connsiteX1" fmla="*/ 452223 w 1966186"/>
              <a:gd name="connsiteY1" fmla="*/ 0 h 793650"/>
              <a:gd name="connsiteX2" fmla="*/ 924107 w 1966186"/>
              <a:gd name="connsiteY2" fmla="*/ 0 h 793650"/>
              <a:gd name="connsiteX3" fmla="*/ 1395991 w 1966186"/>
              <a:gd name="connsiteY3" fmla="*/ 0 h 793650"/>
              <a:gd name="connsiteX4" fmla="*/ 1966185 w 1966186"/>
              <a:gd name="connsiteY4" fmla="*/ 0 h 793650"/>
              <a:gd name="connsiteX5" fmla="*/ 1966185 w 1966186"/>
              <a:gd name="connsiteY5" fmla="*/ 396825 h 793650"/>
              <a:gd name="connsiteX6" fmla="*/ 1966185 w 1966186"/>
              <a:gd name="connsiteY6" fmla="*/ 793650 h 793650"/>
              <a:gd name="connsiteX7" fmla="*/ 1494301 w 1966186"/>
              <a:gd name="connsiteY7" fmla="*/ 793650 h 793650"/>
              <a:gd name="connsiteX8" fmla="*/ 1042078 w 1966186"/>
              <a:gd name="connsiteY8" fmla="*/ 793650 h 793650"/>
              <a:gd name="connsiteX9" fmla="*/ 530870 w 1966186"/>
              <a:gd name="connsiteY9" fmla="*/ 793650 h 793650"/>
              <a:gd name="connsiteX10" fmla="*/ 0 w 1966186"/>
              <a:gd name="connsiteY10" fmla="*/ 793650 h 793650"/>
              <a:gd name="connsiteX11" fmla="*/ 0 w 1966186"/>
              <a:gd name="connsiteY11" fmla="*/ 396825 h 793650"/>
              <a:gd name="connsiteX12" fmla="*/ 0 w 1966186"/>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6186" h="793650" fill="none" extrusionOk="0">
                <a:moveTo>
                  <a:pt x="0" y="0"/>
                </a:moveTo>
                <a:cubicBezTo>
                  <a:pt x="197357" y="-51200"/>
                  <a:pt x="296081" y="17382"/>
                  <a:pt x="452223" y="0"/>
                </a:cubicBezTo>
                <a:cubicBezTo>
                  <a:pt x="608365" y="-17382"/>
                  <a:pt x="810793" y="15482"/>
                  <a:pt x="924107" y="0"/>
                </a:cubicBezTo>
                <a:cubicBezTo>
                  <a:pt x="1037421" y="-15482"/>
                  <a:pt x="1214006" y="36010"/>
                  <a:pt x="1395991" y="0"/>
                </a:cubicBezTo>
                <a:cubicBezTo>
                  <a:pt x="1577976" y="-36010"/>
                  <a:pt x="1806716" y="58481"/>
                  <a:pt x="1966185" y="0"/>
                </a:cubicBezTo>
                <a:cubicBezTo>
                  <a:pt x="2009694" y="119462"/>
                  <a:pt x="1965902" y="295969"/>
                  <a:pt x="1966185" y="396825"/>
                </a:cubicBezTo>
                <a:cubicBezTo>
                  <a:pt x="1966468" y="497681"/>
                  <a:pt x="1948461" y="653387"/>
                  <a:pt x="1966185" y="793650"/>
                </a:cubicBezTo>
                <a:cubicBezTo>
                  <a:pt x="1731308" y="848491"/>
                  <a:pt x="1621557" y="740997"/>
                  <a:pt x="1494301" y="793650"/>
                </a:cubicBezTo>
                <a:cubicBezTo>
                  <a:pt x="1367045" y="846303"/>
                  <a:pt x="1185062" y="750671"/>
                  <a:pt x="1042078" y="793650"/>
                </a:cubicBezTo>
                <a:cubicBezTo>
                  <a:pt x="899094" y="836629"/>
                  <a:pt x="690636" y="737723"/>
                  <a:pt x="530870" y="793650"/>
                </a:cubicBezTo>
                <a:cubicBezTo>
                  <a:pt x="371104" y="849577"/>
                  <a:pt x="205866" y="763176"/>
                  <a:pt x="0" y="793650"/>
                </a:cubicBezTo>
                <a:cubicBezTo>
                  <a:pt x="-32573" y="669991"/>
                  <a:pt x="1799" y="498835"/>
                  <a:pt x="0" y="396825"/>
                </a:cubicBezTo>
                <a:cubicBezTo>
                  <a:pt x="-1799" y="294815"/>
                  <a:pt x="8132" y="141081"/>
                  <a:pt x="0" y="0"/>
                </a:cubicBezTo>
                <a:close/>
              </a:path>
              <a:path w="1966186" h="793650" stroke="0" extrusionOk="0">
                <a:moveTo>
                  <a:pt x="0" y="0"/>
                </a:moveTo>
                <a:cubicBezTo>
                  <a:pt x="123109" y="-23096"/>
                  <a:pt x="336433" y="23268"/>
                  <a:pt x="452223" y="0"/>
                </a:cubicBezTo>
                <a:cubicBezTo>
                  <a:pt x="568013" y="-23268"/>
                  <a:pt x="729583" y="46595"/>
                  <a:pt x="904445" y="0"/>
                </a:cubicBezTo>
                <a:cubicBezTo>
                  <a:pt x="1079307" y="-46595"/>
                  <a:pt x="1303506" y="9197"/>
                  <a:pt x="1435315" y="0"/>
                </a:cubicBezTo>
                <a:cubicBezTo>
                  <a:pt x="1567124" y="-9197"/>
                  <a:pt x="1829035" y="33437"/>
                  <a:pt x="1966185" y="0"/>
                </a:cubicBezTo>
                <a:cubicBezTo>
                  <a:pt x="1969920" y="184235"/>
                  <a:pt x="1961931" y="225360"/>
                  <a:pt x="1966185" y="412698"/>
                </a:cubicBezTo>
                <a:cubicBezTo>
                  <a:pt x="1970439" y="600036"/>
                  <a:pt x="1951172" y="618349"/>
                  <a:pt x="1966185" y="793650"/>
                </a:cubicBezTo>
                <a:cubicBezTo>
                  <a:pt x="1816325" y="806152"/>
                  <a:pt x="1635964" y="792369"/>
                  <a:pt x="1494301" y="793650"/>
                </a:cubicBezTo>
                <a:cubicBezTo>
                  <a:pt x="1352638" y="794931"/>
                  <a:pt x="1252466" y="786879"/>
                  <a:pt x="1042078" y="793650"/>
                </a:cubicBezTo>
                <a:cubicBezTo>
                  <a:pt x="831690" y="800421"/>
                  <a:pt x="743675" y="782843"/>
                  <a:pt x="530870" y="793650"/>
                </a:cubicBezTo>
                <a:cubicBezTo>
                  <a:pt x="318065" y="804457"/>
                  <a:pt x="166991" y="767345"/>
                  <a:pt x="0" y="793650"/>
                </a:cubicBezTo>
                <a:cubicBezTo>
                  <a:pt x="-44751" y="711771"/>
                  <a:pt x="26194" y="556157"/>
                  <a:pt x="0" y="420635"/>
                </a:cubicBezTo>
                <a:cubicBezTo>
                  <a:pt x="-26194" y="285114"/>
                  <a:pt x="6520" y="11925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la </a:t>
            </a:r>
            <a:r>
              <a:rPr lang="en-GB" sz="2500" b="1" dirty="0" err="1">
                <a:solidFill>
                  <a:srgbClr val="002060"/>
                </a:solidFill>
                <a:latin typeface="Century Gothic" panose="020B0502020202020204" pitchFamily="34" charset="0"/>
                <a:ea typeface="Montserrat"/>
                <a:cs typeface="Montserrat"/>
                <a:sym typeface="Montserrat"/>
              </a:rPr>
              <a:t>abuela</a:t>
            </a:r>
            <a:endParaRPr sz="2500" b="1" dirty="0">
              <a:solidFill>
                <a:srgbClr val="002060"/>
              </a:solidFill>
              <a:latin typeface="Century Gothic" panose="020B0502020202020204" pitchFamily="34" charset="0"/>
              <a:ea typeface="Montserrat"/>
              <a:cs typeface="Montserrat"/>
              <a:sym typeface="Montserrat"/>
            </a:endParaRPr>
          </a:p>
        </p:txBody>
      </p:sp>
      <p:sp>
        <p:nvSpPr>
          <p:cNvPr id="47" name="Google Shape;698;p62">
            <a:extLst>
              <a:ext uri="{FF2B5EF4-FFF2-40B4-BE49-F238E27FC236}">
                <a16:creationId xmlns:a16="http://schemas.microsoft.com/office/drawing/2014/main" id="{13D571E4-4582-478C-8B88-51BFF78431A8}"/>
              </a:ext>
            </a:extLst>
          </p:cNvPr>
          <p:cNvSpPr/>
          <p:nvPr/>
        </p:nvSpPr>
        <p:spPr>
          <a:xfrm>
            <a:off x="8695475" y="2491755"/>
            <a:ext cx="2098191" cy="793650"/>
          </a:xfrm>
          <a:custGeom>
            <a:avLst/>
            <a:gdLst>
              <a:gd name="connsiteX0" fmla="*/ 0 w 2098191"/>
              <a:gd name="connsiteY0" fmla="*/ 0 h 793650"/>
              <a:gd name="connsiteX1" fmla="*/ 545530 w 2098191"/>
              <a:gd name="connsiteY1" fmla="*/ 0 h 793650"/>
              <a:gd name="connsiteX2" fmla="*/ 1049096 w 2098191"/>
              <a:gd name="connsiteY2" fmla="*/ 0 h 793650"/>
              <a:gd name="connsiteX3" fmla="*/ 1552661 w 2098191"/>
              <a:gd name="connsiteY3" fmla="*/ 0 h 793650"/>
              <a:gd name="connsiteX4" fmla="*/ 2098191 w 2098191"/>
              <a:gd name="connsiteY4" fmla="*/ 0 h 793650"/>
              <a:gd name="connsiteX5" fmla="*/ 2098191 w 2098191"/>
              <a:gd name="connsiteY5" fmla="*/ 380952 h 793650"/>
              <a:gd name="connsiteX6" fmla="*/ 2098191 w 2098191"/>
              <a:gd name="connsiteY6" fmla="*/ 793650 h 793650"/>
              <a:gd name="connsiteX7" fmla="*/ 1615607 w 2098191"/>
              <a:gd name="connsiteY7" fmla="*/ 793650 h 793650"/>
              <a:gd name="connsiteX8" fmla="*/ 1049096 w 2098191"/>
              <a:gd name="connsiteY8" fmla="*/ 793650 h 793650"/>
              <a:gd name="connsiteX9" fmla="*/ 503566 w 2098191"/>
              <a:gd name="connsiteY9" fmla="*/ 793650 h 793650"/>
              <a:gd name="connsiteX10" fmla="*/ 0 w 2098191"/>
              <a:gd name="connsiteY10" fmla="*/ 793650 h 793650"/>
              <a:gd name="connsiteX11" fmla="*/ 0 w 2098191"/>
              <a:gd name="connsiteY11" fmla="*/ 420635 h 793650"/>
              <a:gd name="connsiteX12" fmla="*/ 0 w 2098191"/>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8191" h="793650" fill="none" extrusionOk="0">
                <a:moveTo>
                  <a:pt x="0" y="0"/>
                </a:moveTo>
                <a:cubicBezTo>
                  <a:pt x="268393" y="-32832"/>
                  <a:pt x="425121" y="42117"/>
                  <a:pt x="545530" y="0"/>
                </a:cubicBezTo>
                <a:cubicBezTo>
                  <a:pt x="665939" y="-42117"/>
                  <a:pt x="828231" y="55974"/>
                  <a:pt x="1049096" y="0"/>
                </a:cubicBezTo>
                <a:cubicBezTo>
                  <a:pt x="1269961" y="-55974"/>
                  <a:pt x="1377200" y="46067"/>
                  <a:pt x="1552661" y="0"/>
                </a:cubicBezTo>
                <a:cubicBezTo>
                  <a:pt x="1728123" y="-46067"/>
                  <a:pt x="1941484" y="65030"/>
                  <a:pt x="2098191" y="0"/>
                </a:cubicBezTo>
                <a:cubicBezTo>
                  <a:pt x="2134955" y="172699"/>
                  <a:pt x="2091799" y="229302"/>
                  <a:pt x="2098191" y="380952"/>
                </a:cubicBezTo>
                <a:cubicBezTo>
                  <a:pt x="2104583" y="532602"/>
                  <a:pt x="2053952" y="654523"/>
                  <a:pt x="2098191" y="793650"/>
                </a:cubicBezTo>
                <a:cubicBezTo>
                  <a:pt x="1872081" y="796719"/>
                  <a:pt x="1818996" y="776148"/>
                  <a:pt x="1615607" y="793650"/>
                </a:cubicBezTo>
                <a:cubicBezTo>
                  <a:pt x="1412218" y="811152"/>
                  <a:pt x="1202339" y="741199"/>
                  <a:pt x="1049096" y="793650"/>
                </a:cubicBezTo>
                <a:cubicBezTo>
                  <a:pt x="895853" y="846101"/>
                  <a:pt x="721815" y="741641"/>
                  <a:pt x="503566" y="793650"/>
                </a:cubicBezTo>
                <a:cubicBezTo>
                  <a:pt x="285317" y="845659"/>
                  <a:pt x="176045" y="783630"/>
                  <a:pt x="0" y="793650"/>
                </a:cubicBezTo>
                <a:cubicBezTo>
                  <a:pt x="-33925" y="621929"/>
                  <a:pt x="28823" y="555731"/>
                  <a:pt x="0" y="420635"/>
                </a:cubicBezTo>
                <a:cubicBezTo>
                  <a:pt x="-28823" y="285539"/>
                  <a:pt x="38888" y="156609"/>
                  <a:pt x="0" y="0"/>
                </a:cubicBezTo>
                <a:close/>
              </a:path>
              <a:path w="2098191" h="793650" stroke="0" extrusionOk="0">
                <a:moveTo>
                  <a:pt x="0" y="0"/>
                </a:moveTo>
                <a:cubicBezTo>
                  <a:pt x="140181" y="-39463"/>
                  <a:pt x="292622" y="10496"/>
                  <a:pt x="503566" y="0"/>
                </a:cubicBezTo>
                <a:cubicBezTo>
                  <a:pt x="714510" y="-10496"/>
                  <a:pt x="860301" y="16963"/>
                  <a:pt x="986150" y="0"/>
                </a:cubicBezTo>
                <a:cubicBezTo>
                  <a:pt x="1111999" y="-16963"/>
                  <a:pt x="1331344" y="5804"/>
                  <a:pt x="1489716" y="0"/>
                </a:cubicBezTo>
                <a:cubicBezTo>
                  <a:pt x="1648088" y="-5804"/>
                  <a:pt x="1930255" y="4115"/>
                  <a:pt x="2098191" y="0"/>
                </a:cubicBezTo>
                <a:cubicBezTo>
                  <a:pt x="2138370" y="87611"/>
                  <a:pt x="2083082" y="285072"/>
                  <a:pt x="2098191" y="373016"/>
                </a:cubicBezTo>
                <a:cubicBezTo>
                  <a:pt x="2113300" y="460960"/>
                  <a:pt x="2084713" y="643494"/>
                  <a:pt x="2098191" y="793650"/>
                </a:cubicBezTo>
                <a:cubicBezTo>
                  <a:pt x="1968352" y="811157"/>
                  <a:pt x="1760779" y="781970"/>
                  <a:pt x="1615607" y="793650"/>
                </a:cubicBezTo>
                <a:cubicBezTo>
                  <a:pt x="1470435" y="805330"/>
                  <a:pt x="1247279" y="751249"/>
                  <a:pt x="1112041" y="793650"/>
                </a:cubicBezTo>
                <a:cubicBezTo>
                  <a:pt x="976803" y="836051"/>
                  <a:pt x="790665" y="758884"/>
                  <a:pt x="566512" y="793650"/>
                </a:cubicBezTo>
                <a:cubicBezTo>
                  <a:pt x="342359" y="828416"/>
                  <a:pt x="134773" y="753473"/>
                  <a:pt x="0" y="793650"/>
                </a:cubicBezTo>
                <a:cubicBezTo>
                  <a:pt x="-3912" y="706968"/>
                  <a:pt x="13641" y="540951"/>
                  <a:pt x="0" y="380952"/>
                </a:cubicBezTo>
                <a:cubicBezTo>
                  <a:pt x="-13641" y="220953"/>
                  <a:pt x="46" y="9335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el</a:t>
            </a:r>
            <a:r>
              <a:rPr lang="en-GB" sz="2500" b="1" dirty="0">
                <a:solidFill>
                  <a:srgbClr val="002060"/>
                </a:solidFill>
                <a:latin typeface="Century Gothic" panose="020B0502020202020204" pitchFamily="34" charset="0"/>
                <a:ea typeface="Montserrat"/>
                <a:cs typeface="Montserrat"/>
                <a:sym typeface="Montserrat"/>
              </a:rPr>
              <a:t> </a:t>
            </a:r>
            <a:r>
              <a:rPr lang="en-GB" sz="2500" b="1" dirty="0" err="1">
                <a:solidFill>
                  <a:srgbClr val="002060"/>
                </a:solidFill>
                <a:latin typeface="Century Gothic" panose="020B0502020202020204" pitchFamily="34" charset="0"/>
                <a:ea typeface="Montserrat"/>
                <a:cs typeface="Montserrat"/>
                <a:sym typeface="Montserrat"/>
              </a:rPr>
              <a:t>abuelo</a:t>
            </a:r>
            <a:endParaRPr sz="2500" b="1" dirty="0">
              <a:solidFill>
                <a:srgbClr val="002060"/>
              </a:solidFill>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277361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500"/>
                                        <p:tgtEl>
                                          <p:spTgt spid="6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500"/>
                                        <p:tgtEl>
                                          <p:spTgt spid="6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500"/>
                                        <p:tgtEl>
                                          <p:spTgt spid="5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500"/>
                                        <p:tgtEl>
                                          <p:spTgt spid="5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36"/>
                                        </p:tgtEl>
                                        <p:attrNameLst>
                                          <p:attrName>fillcolor</p:attrName>
                                        </p:attrNameLst>
                                      </p:cBhvr>
                                      <p:to>
                                        <a:srgbClr val="92D050"/>
                                      </p:to>
                                    </p:animClr>
                                    <p:set>
                                      <p:cBhvr>
                                        <p:cTn id="28" dur="2000" fill="hold"/>
                                        <p:tgtEl>
                                          <p:spTgt spid="36"/>
                                        </p:tgtEl>
                                        <p:attrNameLst>
                                          <p:attrName>fill.type</p:attrName>
                                        </p:attrNameLst>
                                      </p:cBhvr>
                                      <p:to>
                                        <p:strVal val="solid"/>
                                      </p:to>
                                    </p:set>
                                    <p:set>
                                      <p:cBhvr>
                                        <p:cTn id="29" dur="2000" fill="hold"/>
                                        <p:tgtEl>
                                          <p:spTgt spid="36"/>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54"/>
                                        </p:tgtEl>
                                        <p:attrNameLst>
                                          <p:attrName>fillcolor</p:attrName>
                                        </p:attrNameLst>
                                      </p:cBhvr>
                                      <p:to>
                                        <a:srgbClr val="92D050"/>
                                      </p:to>
                                    </p:animClr>
                                    <p:set>
                                      <p:cBhvr>
                                        <p:cTn id="34" dur="2000" fill="hold"/>
                                        <p:tgtEl>
                                          <p:spTgt spid="54"/>
                                        </p:tgtEl>
                                        <p:attrNameLst>
                                          <p:attrName>fill.type</p:attrName>
                                        </p:attrNameLst>
                                      </p:cBhvr>
                                      <p:to>
                                        <p:strVal val="solid"/>
                                      </p:to>
                                    </p:set>
                                    <p:set>
                                      <p:cBhvr>
                                        <p:cTn id="35" dur="2000" fill="hold"/>
                                        <p:tgtEl>
                                          <p:spTgt spid="54"/>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50"/>
                                        </p:tgtEl>
                                        <p:attrNameLst>
                                          <p:attrName>fillcolor</p:attrName>
                                        </p:attrNameLst>
                                      </p:cBhvr>
                                      <p:to>
                                        <a:srgbClr val="92D050"/>
                                      </p:to>
                                    </p:animClr>
                                    <p:set>
                                      <p:cBhvr>
                                        <p:cTn id="40" dur="2000" fill="hold"/>
                                        <p:tgtEl>
                                          <p:spTgt spid="50"/>
                                        </p:tgtEl>
                                        <p:attrNameLst>
                                          <p:attrName>fill.type</p:attrName>
                                        </p:attrNameLst>
                                      </p:cBhvr>
                                      <p:to>
                                        <p:strVal val="solid"/>
                                      </p:to>
                                    </p:set>
                                    <p:set>
                                      <p:cBhvr>
                                        <p:cTn id="41" dur="2000" fill="hold"/>
                                        <p:tgtEl>
                                          <p:spTgt spid="50"/>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64"/>
                                        </p:tgtEl>
                                        <p:attrNameLst>
                                          <p:attrName>fillcolor</p:attrName>
                                        </p:attrNameLst>
                                      </p:cBhvr>
                                      <p:to>
                                        <a:srgbClr val="92D050"/>
                                      </p:to>
                                    </p:animClr>
                                    <p:set>
                                      <p:cBhvr>
                                        <p:cTn id="46" dur="2000" fill="hold"/>
                                        <p:tgtEl>
                                          <p:spTgt spid="64"/>
                                        </p:tgtEl>
                                        <p:attrNameLst>
                                          <p:attrName>fill.type</p:attrName>
                                        </p:attrNameLst>
                                      </p:cBhvr>
                                      <p:to>
                                        <p:strVal val="solid"/>
                                      </p:to>
                                    </p:set>
                                    <p:set>
                                      <p:cBhvr>
                                        <p:cTn id="47" dur="2000" fill="hold"/>
                                        <p:tgtEl>
                                          <p:spTgt spid="64"/>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42"/>
                                        </p:tgtEl>
                                        <p:attrNameLst>
                                          <p:attrName>fillcolor</p:attrName>
                                        </p:attrNameLst>
                                      </p:cBhvr>
                                      <p:to>
                                        <a:srgbClr val="92D050"/>
                                      </p:to>
                                    </p:animClr>
                                    <p:set>
                                      <p:cBhvr>
                                        <p:cTn id="52" dur="2000" fill="hold"/>
                                        <p:tgtEl>
                                          <p:spTgt spid="42"/>
                                        </p:tgtEl>
                                        <p:attrNameLst>
                                          <p:attrName>fill.type</p:attrName>
                                        </p:attrNameLst>
                                      </p:cBhvr>
                                      <p:to>
                                        <p:strVal val="solid"/>
                                      </p:to>
                                    </p:set>
                                    <p:set>
                                      <p:cBhvr>
                                        <p:cTn id="53" dur="2000" fill="hold"/>
                                        <p:tgtEl>
                                          <p:spTgt spid="4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7E03D5E4-0DE2-4A17-9062-0844809E1F02}"/>
              </a:ext>
            </a:extLst>
          </p:cNvPr>
          <p:cNvSpPr txBox="1"/>
          <p:nvPr/>
        </p:nvSpPr>
        <p:spPr>
          <a:xfrm>
            <a:off x="2814907" y="61012"/>
            <a:ext cx="4743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en español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[3/6]</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1668" y="70667"/>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0174268" y="2155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0234641" y="110043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7"/>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36" name="Google Shape;695;p62">
            <a:extLst>
              <a:ext uri="{FF2B5EF4-FFF2-40B4-BE49-F238E27FC236}">
                <a16:creationId xmlns:a16="http://schemas.microsoft.com/office/drawing/2014/main" id="{8841D0EA-21B9-4268-B60D-2F13BAC1314C}"/>
              </a:ext>
            </a:extLst>
          </p:cNvPr>
          <p:cNvSpPr/>
          <p:nvPr/>
        </p:nvSpPr>
        <p:spPr>
          <a:xfrm>
            <a:off x="6285643" y="5972864"/>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va</a:t>
            </a:r>
            <a:endParaRPr sz="2500" b="1" dirty="0">
              <a:solidFill>
                <a:srgbClr val="002060"/>
              </a:solidFill>
              <a:latin typeface="Century Gothic" panose="020B0502020202020204" pitchFamily="34" charset="0"/>
              <a:ea typeface="Montserrat"/>
              <a:cs typeface="Montserrat"/>
              <a:sym typeface="Montserrat"/>
            </a:endParaRPr>
          </a:p>
        </p:txBody>
      </p:sp>
      <p:sp>
        <p:nvSpPr>
          <p:cNvPr id="37" name="Google Shape;697;p62">
            <a:extLst>
              <a:ext uri="{FF2B5EF4-FFF2-40B4-BE49-F238E27FC236}">
                <a16:creationId xmlns:a16="http://schemas.microsoft.com/office/drawing/2014/main" id="{89462613-C657-45E1-B74F-B9F809058733}"/>
              </a:ext>
            </a:extLst>
          </p:cNvPr>
          <p:cNvSpPr/>
          <p:nvPr/>
        </p:nvSpPr>
        <p:spPr>
          <a:xfrm>
            <a:off x="45345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vas</a:t>
            </a:r>
            <a:endParaRPr sz="2500" b="1" dirty="0">
              <a:solidFill>
                <a:srgbClr val="002060"/>
              </a:solidFill>
              <a:latin typeface="Century Gothic" panose="020B0502020202020204" pitchFamily="34" charset="0"/>
              <a:ea typeface="Montserrat"/>
              <a:cs typeface="Montserrat"/>
              <a:sym typeface="Montserrat"/>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8023861"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estás</a:t>
            </a:r>
            <a:endParaRPr sz="2500" b="1" dirty="0">
              <a:solidFill>
                <a:srgbClr val="002060"/>
              </a:solidFill>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8904268"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la</a:t>
            </a:r>
            <a:endParaRPr sz="2500" b="1" dirty="0">
              <a:solidFill>
                <a:srgbClr val="002060"/>
              </a:solidFill>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753359F5-35C7-49BA-8A6E-1F1A18E7FA76}"/>
              </a:ext>
            </a:extLst>
          </p:cNvPr>
          <p:cNvSpPr/>
          <p:nvPr/>
        </p:nvSpPr>
        <p:spPr>
          <a:xfrm>
            <a:off x="4499648" y="4207646"/>
            <a:ext cx="1504248" cy="793650"/>
          </a:xfrm>
          <a:custGeom>
            <a:avLst/>
            <a:gdLst>
              <a:gd name="connsiteX0" fmla="*/ 0 w 1504248"/>
              <a:gd name="connsiteY0" fmla="*/ 0 h 793650"/>
              <a:gd name="connsiteX1" fmla="*/ 501416 w 1504248"/>
              <a:gd name="connsiteY1" fmla="*/ 0 h 793650"/>
              <a:gd name="connsiteX2" fmla="*/ 1032917 w 1504248"/>
              <a:gd name="connsiteY2" fmla="*/ 0 h 793650"/>
              <a:gd name="connsiteX3" fmla="*/ 1504248 w 1504248"/>
              <a:gd name="connsiteY3" fmla="*/ 0 h 793650"/>
              <a:gd name="connsiteX4" fmla="*/ 1504248 w 1504248"/>
              <a:gd name="connsiteY4" fmla="*/ 396825 h 793650"/>
              <a:gd name="connsiteX5" fmla="*/ 1504248 w 1504248"/>
              <a:gd name="connsiteY5" fmla="*/ 793650 h 793650"/>
              <a:gd name="connsiteX6" fmla="*/ 1002832 w 1504248"/>
              <a:gd name="connsiteY6" fmla="*/ 793650 h 793650"/>
              <a:gd name="connsiteX7" fmla="*/ 471331 w 1504248"/>
              <a:gd name="connsiteY7" fmla="*/ 793650 h 793650"/>
              <a:gd name="connsiteX8" fmla="*/ 0 w 1504248"/>
              <a:gd name="connsiteY8" fmla="*/ 793650 h 793650"/>
              <a:gd name="connsiteX9" fmla="*/ 0 w 1504248"/>
              <a:gd name="connsiteY9" fmla="*/ 388889 h 793650"/>
              <a:gd name="connsiteX10" fmla="*/ 0 w 150424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4248" h="793650" fill="none" extrusionOk="0">
                <a:moveTo>
                  <a:pt x="0" y="0"/>
                </a:moveTo>
                <a:cubicBezTo>
                  <a:pt x="168740" y="-26153"/>
                  <a:pt x="273055" y="14506"/>
                  <a:pt x="501416" y="0"/>
                </a:cubicBezTo>
                <a:cubicBezTo>
                  <a:pt x="729777" y="-14506"/>
                  <a:pt x="912855" y="19419"/>
                  <a:pt x="1032917" y="0"/>
                </a:cubicBezTo>
                <a:cubicBezTo>
                  <a:pt x="1152979" y="-19419"/>
                  <a:pt x="1330354" y="41709"/>
                  <a:pt x="1504248" y="0"/>
                </a:cubicBezTo>
                <a:cubicBezTo>
                  <a:pt x="1535707" y="147357"/>
                  <a:pt x="1477014" y="242389"/>
                  <a:pt x="1504248" y="396825"/>
                </a:cubicBezTo>
                <a:cubicBezTo>
                  <a:pt x="1531482" y="551262"/>
                  <a:pt x="1470152" y="687806"/>
                  <a:pt x="1504248" y="793650"/>
                </a:cubicBezTo>
                <a:cubicBezTo>
                  <a:pt x="1319808" y="794562"/>
                  <a:pt x="1135130" y="758680"/>
                  <a:pt x="1002832" y="793650"/>
                </a:cubicBezTo>
                <a:cubicBezTo>
                  <a:pt x="870534" y="828620"/>
                  <a:pt x="694072" y="748641"/>
                  <a:pt x="471331" y="793650"/>
                </a:cubicBezTo>
                <a:cubicBezTo>
                  <a:pt x="248590" y="838659"/>
                  <a:pt x="191940" y="770538"/>
                  <a:pt x="0" y="793650"/>
                </a:cubicBezTo>
                <a:cubicBezTo>
                  <a:pt x="-3588" y="679834"/>
                  <a:pt x="42863" y="503887"/>
                  <a:pt x="0" y="388889"/>
                </a:cubicBezTo>
                <a:cubicBezTo>
                  <a:pt x="-42863" y="273891"/>
                  <a:pt x="22479" y="167721"/>
                  <a:pt x="0" y="0"/>
                </a:cubicBezTo>
                <a:close/>
              </a:path>
              <a:path w="1504248" h="79365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28591" y="168992"/>
                  <a:pt x="1462154" y="260866"/>
                  <a:pt x="1504248" y="388889"/>
                </a:cubicBezTo>
                <a:cubicBezTo>
                  <a:pt x="1546342" y="516912"/>
                  <a:pt x="1485917" y="597580"/>
                  <a:pt x="1504248" y="793650"/>
                </a:cubicBezTo>
                <a:cubicBezTo>
                  <a:pt x="1355964" y="836195"/>
                  <a:pt x="1162456" y="740457"/>
                  <a:pt x="972747" y="793650"/>
                </a:cubicBezTo>
                <a:cubicBezTo>
                  <a:pt x="783038" y="846843"/>
                  <a:pt x="587036" y="792770"/>
                  <a:pt x="441246" y="793650"/>
                </a:cubicBezTo>
                <a:cubicBezTo>
                  <a:pt x="295456" y="794530"/>
                  <a:pt x="193752" y="753420"/>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ciudad</a:t>
            </a:r>
            <a:endParaRPr sz="2500" b="1" dirty="0">
              <a:solidFill>
                <a:srgbClr val="002060"/>
              </a:solidFill>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8135670" y="4227842"/>
            <a:ext cx="1569526" cy="793650"/>
          </a:xfrm>
          <a:custGeom>
            <a:avLst/>
            <a:gdLst>
              <a:gd name="connsiteX0" fmla="*/ 0 w 1569526"/>
              <a:gd name="connsiteY0" fmla="*/ 0 h 793650"/>
              <a:gd name="connsiteX1" fmla="*/ 538871 w 1569526"/>
              <a:gd name="connsiteY1" fmla="*/ 0 h 793650"/>
              <a:gd name="connsiteX2" fmla="*/ 1046351 w 1569526"/>
              <a:gd name="connsiteY2" fmla="*/ 0 h 793650"/>
              <a:gd name="connsiteX3" fmla="*/ 1569526 w 1569526"/>
              <a:gd name="connsiteY3" fmla="*/ 0 h 793650"/>
              <a:gd name="connsiteX4" fmla="*/ 1569526 w 1569526"/>
              <a:gd name="connsiteY4" fmla="*/ 380952 h 793650"/>
              <a:gd name="connsiteX5" fmla="*/ 1569526 w 1569526"/>
              <a:gd name="connsiteY5" fmla="*/ 793650 h 793650"/>
              <a:gd name="connsiteX6" fmla="*/ 1014960 w 1569526"/>
              <a:gd name="connsiteY6" fmla="*/ 793650 h 793650"/>
              <a:gd name="connsiteX7" fmla="*/ 538871 w 1569526"/>
              <a:gd name="connsiteY7" fmla="*/ 793650 h 793650"/>
              <a:gd name="connsiteX8" fmla="*/ 0 w 1569526"/>
              <a:gd name="connsiteY8" fmla="*/ 793650 h 793650"/>
              <a:gd name="connsiteX9" fmla="*/ 0 w 1569526"/>
              <a:gd name="connsiteY9" fmla="*/ 396825 h 793650"/>
              <a:gd name="connsiteX10" fmla="*/ 0 w 1569526"/>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526" h="793650" fill="none" extrusionOk="0">
                <a:moveTo>
                  <a:pt x="0" y="0"/>
                </a:moveTo>
                <a:cubicBezTo>
                  <a:pt x="126204" y="-18763"/>
                  <a:pt x="305281" y="47411"/>
                  <a:pt x="538871" y="0"/>
                </a:cubicBezTo>
                <a:cubicBezTo>
                  <a:pt x="772461" y="-47411"/>
                  <a:pt x="813512" y="23989"/>
                  <a:pt x="1046351" y="0"/>
                </a:cubicBezTo>
                <a:cubicBezTo>
                  <a:pt x="1279190" y="-23989"/>
                  <a:pt x="1325075" y="17949"/>
                  <a:pt x="1569526" y="0"/>
                </a:cubicBezTo>
                <a:cubicBezTo>
                  <a:pt x="1589066" y="164573"/>
                  <a:pt x="1531764" y="254579"/>
                  <a:pt x="1569526" y="380952"/>
                </a:cubicBezTo>
                <a:cubicBezTo>
                  <a:pt x="1607288" y="507325"/>
                  <a:pt x="1559101" y="654280"/>
                  <a:pt x="1569526" y="793650"/>
                </a:cubicBezTo>
                <a:cubicBezTo>
                  <a:pt x="1425879" y="821065"/>
                  <a:pt x="1161220" y="786828"/>
                  <a:pt x="1014960" y="793650"/>
                </a:cubicBezTo>
                <a:cubicBezTo>
                  <a:pt x="868700" y="800472"/>
                  <a:pt x="700620" y="764461"/>
                  <a:pt x="538871" y="793650"/>
                </a:cubicBezTo>
                <a:cubicBezTo>
                  <a:pt x="377122" y="822839"/>
                  <a:pt x="138636" y="776456"/>
                  <a:pt x="0" y="793650"/>
                </a:cubicBezTo>
                <a:cubicBezTo>
                  <a:pt x="-158" y="685495"/>
                  <a:pt x="21881" y="589833"/>
                  <a:pt x="0" y="396825"/>
                </a:cubicBezTo>
                <a:cubicBezTo>
                  <a:pt x="-21881" y="203818"/>
                  <a:pt x="7696" y="89522"/>
                  <a:pt x="0" y="0"/>
                </a:cubicBezTo>
                <a:close/>
              </a:path>
              <a:path w="1569526" h="79365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9870" y="142727"/>
                  <a:pt x="1550188" y="219759"/>
                  <a:pt x="1569526" y="373016"/>
                </a:cubicBezTo>
                <a:cubicBezTo>
                  <a:pt x="1588864" y="526273"/>
                  <a:pt x="1527278" y="618654"/>
                  <a:pt x="1569526" y="793650"/>
                </a:cubicBezTo>
                <a:cubicBezTo>
                  <a:pt x="1419909" y="848523"/>
                  <a:pt x="1273873" y="737580"/>
                  <a:pt x="1014960" y="793650"/>
                </a:cubicBezTo>
                <a:cubicBezTo>
                  <a:pt x="756047" y="849720"/>
                  <a:pt x="715001" y="761487"/>
                  <a:pt x="491785" y="793650"/>
                </a:cubicBezTo>
                <a:cubicBezTo>
                  <a:pt x="268569" y="825813"/>
                  <a:pt x="145332" y="736254"/>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mercado</a:t>
            </a:r>
            <a:endParaRPr sz="2500" b="1" dirty="0">
              <a:solidFill>
                <a:srgbClr val="002060"/>
              </a:solidFill>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6106331" y="4207646"/>
            <a:ext cx="1966186" cy="793650"/>
          </a:xfrm>
          <a:custGeom>
            <a:avLst/>
            <a:gdLst>
              <a:gd name="connsiteX0" fmla="*/ 0 w 1966186"/>
              <a:gd name="connsiteY0" fmla="*/ 0 h 793650"/>
              <a:gd name="connsiteX1" fmla="*/ 530870 w 1966186"/>
              <a:gd name="connsiteY1" fmla="*/ 0 h 793650"/>
              <a:gd name="connsiteX2" fmla="*/ 963431 w 1966186"/>
              <a:gd name="connsiteY2" fmla="*/ 0 h 793650"/>
              <a:gd name="connsiteX3" fmla="*/ 1454977 w 1966186"/>
              <a:gd name="connsiteY3" fmla="*/ 0 h 793650"/>
              <a:gd name="connsiteX4" fmla="*/ 1966185 w 1966186"/>
              <a:gd name="connsiteY4" fmla="*/ 0 h 793650"/>
              <a:gd name="connsiteX5" fmla="*/ 1966185 w 1966186"/>
              <a:gd name="connsiteY5" fmla="*/ 380952 h 793650"/>
              <a:gd name="connsiteX6" fmla="*/ 1966185 w 1966186"/>
              <a:gd name="connsiteY6" fmla="*/ 793650 h 793650"/>
              <a:gd name="connsiteX7" fmla="*/ 1435315 w 1966186"/>
              <a:gd name="connsiteY7" fmla="*/ 793650 h 793650"/>
              <a:gd name="connsiteX8" fmla="*/ 1002754 w 1966186"/>
              <a:gd name="connsiteY8" fmla="*/ 793650 h 793650"/>
              <a:gd name="connsiteX9" fmla="*/ 530870 w 1966186"/>
              <a:gd name="connsiteY9" fmla="*/ 793650 h 793650"/>
              <a:gd name="connsiteX10" fmla="*/ 0 w 1966186"/>
              <a:gd name="connsiteY10" fmla="*/ 793650 h 793650"/>
              <a:gd name="connsiteX11" fmla="*/ 0 w 1966186"/>
              <a:gd name="connsiteY11" fmla="*/ 420635 h 793650"/>
              <a:gd name="connsiteX12" fmla="*/ 0 w 1966186"/>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6186" h="793650" fill="none" extrusionOk="0">
                <a:moveTo>
                  <a:pt x="0" y="0"/>
                </a:moveTo>
                <a:cubicBezTo>
                  <a:pt x="225817" y="-5675"/>
                  <a:pt x="337070" y="3882"/>
                  <a:pt x="530870" y="0"/>
                </a:cubicBezTo>
                <a:cubicBezTo>
                  <a:pt x="724670" y="-3882"/>
                  <a:pt x="827255" y="2792"/>
                  <a:pt x="963431" y="0"/>
                </a:cubicBezTo>
                <a:cubicBezTo>
                  <a:pt x="1099607" y="-2792"/>
                  <a:pt x="1271580" y="13950"/>
                  <a:pt x="1454977" y="0"/>
                </a:cubicBezTo>
                <a:cubicBezTo>
                  <a:pt x="1638374" y="-13950"/>
                  <a:pt x="1803683" y="36664"/>
                  <a:pt x="1966185" y="0"/>
                </a:cubicBezTo>
                <a:cubicBezTo>
                  <a:pt x="1987227" y="149403"/>
                  <a:pt x="1963538" y="257988"/>
                  <a:pt x="1966185" y="380952"/>
                </a:cubicBezTo>
                <a:cubicBezTo>
                  <a:pt x="1968832" y="503916"/>
                  <a:pt x="1950857" y="656430"/>
                  <a:pt x="1966185" y="793650"/>
                </a:cubicBezTo>
                <a:cubicBezTo>
                  <a:pt x="1754037" y="849443"/>
                  <a:pt x="1655741" y="742442"/>
                  <a:pt x="1435315" y="793650"/>
                </a:cubicBezTo>
                <a:cubicBezTo>
                  <a:pt x="1214889" y="844858"/>
                  <a:pt x="1151023" y="784373"/>
                  <a:pt x="1002754" y="793650"/>
                </a:cubicBezTo>
                <a:cubicBezTo>
                  <a:pt x="854485" y="802927"/>
                  <a:pt x="748020" y="739220"/>
                  <a:pt x="530870" y="793650"/>
                </a:cubicBezTo>
                <a:cubicBezTo>
                  <a:pt x="313720" y="848080"/>
                  <a:pt x="250719" y="730086"/>
                  <a:pt x="0" y="793650"/>
                </a:cubicBezTo>
                <a:cubicBezTo>
                  <a:pt x="-10617" y="642247"/>
                  <a:pt x="38318" y="552437"/>
                  <a:pt x="0" y="420635"/>
                </a:cubicBezTo>
                <a:cubicBezTo>
                  <a:pt x="-38318" y="288833"/>
                  <a:pt x="18553" y="177164"/>
                  <a:pt x="0" y="0"/>
                </a:cubicBezTo>
                <a:close/>
              </a:path>
              <a:path w="1966186" h="793650" stroke="0" extrusionOk="0">
                <a:moveTo>
                  <a:pt x="0" y="0"/>
                </a:moveTo>
                <a:cubicBezTo>
                  <a:pt x="229984" y="-27094"/>
                  <a:pt x="313818" y="15946"/>
                  <a:pt x="511208" y="0"/>
                </a:cubicBezTo>
                <a:cubicBezTo>
                  <a:pt x="708598" y="-15946"/>
                  <a:pt x="775044" y="35882"/>
                  <a:pt x="1002754" y="0"/>
                </a:cubicBezTo>
                <a:cubicBezTo>
                  <a:pt x="1230464" y="-35882"/>
                  <a:pt x="1325245" y="57582"/>
                  <a:pt x="1533624" y="0"/>
                </a:cubicBezTo>
                <a:cubicBezTo>
                  <a:pt x="1742003" y="-57582"/>
                  <a:pt x="1767437" y="9425"/>
                  <a:pt x="1966185" y="0"/>
                </a:cubicBezTo>
                <a:cubicBezTo>
                  <a:pt x="1979132" y="96672"/>
                  <a:pt x="1937428" y="287332"/>
                  <a:pt x="1966185" y="396825"/>
                </a:cubicBezTo>
                <a:cubicBezTo>
                  <a:pt x="1994942" y="506319"/>
                  <a:pt x="1929084" y="634534"/>
                  <a:pt x="1966185" y="793650"/>
                </a:cubicBezTo>
                <a:cubicBezTo>
                  <a:pt x="1741136" y="810935"/>
                  <a:pt x="1677441" y="738127"/>
                  <a:pt x="1494301" y="793650"/>
                </a:cubicBezTo>
                <a:cubicBezTo>
                  <a:pt x="1311161" y="849173"/>
                  <a:pt x="1181348" y="775975"/>
                  <a:pt x="1061740" y="793650"/>
                </a:cubicBezTo>
                <a:cubicBezTo>
                  <a:pt x="942132" y="811325"/>
                  <a:pt x="661614" y="755152"/>
                  <a:pt x="530870" y="793650"/>
                </a:cubicBezTo>
                <a:cubicBezTo>
                  <a:pt x="400126" y="832148"/>
                  <a:pt x="238300" y="763444"/>
                  <a:pt x="0" y="793650"/>
                </a:cubicBezTo>
                <a:cubicBezTo>
                  <a:pt x="-42407" y="660760"/>
                  <a:pt x="19301" y="511552"/>
                  <a:pt x="0" y="388889"/>
                </a:cubicBezTo>
                <a:cubicBezTo>
                  <a:pt x="-19301" y="266226"/>
                  <a:pt x="10510" y="14339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habitación</a:t>
            </a:r>
            <a:endParaRPr sz="2500" b="1" dirty="0">
              <a:solidFill>
                <a:srgbClr val="002060"/>
              </a:solidFill>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9794995" y="4223144"/>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playa</a:t>
            </a:r>
            <a:endParaRPr sz="2500" b="1" dirty="0">
              <a:solidFill>
                <a:srgbClr val="002060"/>
              </a:solidFill>
              <a:latin typeface="Century Gothic" panose="020B0502020202020204" pitchFamily="34" charset="0"/>
              <a:ea typeface="Montserrat"/>
              <a:cs typeface="Montserrat"/>
              <a:sym typeface="Montserrat"/>
            </a:endParaRPr>
          </a:p>
        </p:txBody>
      </p:sp>
      <p:sp>
        <p:nvSpPr>
          <p:cNvPr id="52" name="TextBox 51">
            <a:hlinkClick r:id="" action="ppaction://noaction">
              <a:snd r:embed="rId8" name="9.wav"/>
            </a:hlinkClick>
            <a:extLst>
              <a:ext uri="{FF2B5EF4-FFF2-40B4-BE49-F238E27FC236}">
                <a16:creationId xmlns:a16="http://schemas.microsoft.com/office/drawing/2014/main" id="{325CC0D6-DD2A-4951-A063-BAB49E21A4E8}"/>
              </a:ext>
            </a:extLst>
          </p:cNvPr>
          <p:cNvSpPr txBox="1"/>
          <p:nvPr/>
        </p:nvSpPr>
        <p:spPr>
          <a:xfrm>
            <a:off x="161628" y="1114734"/>
            <a:ext cx="9081054" cy="584775"/>
          </a:xfrm>
          <a:prstGeom prst="rect">
            <a:avLst/>
          </a:prstGeom>
          <a:noFill/>
        </p:spPr>
        <p:txBody>
          <a:bodyPr wrap="square" rtlCol="0">
            <a:spAutoFit/>
          </a:bodyPr>
          <a:lstStyle/>
          <a:p>
            <a:r>
              <a:rPr lang="es-AR" sz="3200" b="1" dirty="0" err="1">
                <a:solidFill>
                  <a:srgbClr val="002060"/>
                </a:solidFill>
                <a:latin typeface="Century Gothic" panose="020B0502020202020204" pitchFamily="34" charset="0"/>
              </a:rPr>
              <a:t>She</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goes</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to</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the</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room</a:t>
            </a:r>
            <a:r>
              <a:rPr lang="es-AR" sz="3200" b="1" dirty="0">
                <a:solidFill>
                  <a:srgbClr val="002060"/>
                </a:solidFill>
                <a:latin typeface="Century Gothic" panose="020B0502020202020204" pitchFamily="34" charset="0"/>
              </a:rPr>
              <a:t> in </a:t>
            </a:r>
            <a:r>
              <a:rPr lang="es-AR" sz="3200" b="1" dirty="0" err="1">
                <a:solidFill>
                  <a:srgbClr val="002060"/>
                </a:solidFill>
                <a:latin typeface="Century Gothic" panose="020B0502020202020204" pitchFamily="34" charset="0"/>
              </a:rPr>
              <a:t>the</a:t>
            </a:r>
            <a:r>
              <a:rPr lang="es-AR" sz="3200" b="1" dirty="0">
                <a:solidFill>
                  <a:srgbClr val="002060"/>
                </a:solidFill>
                <a:latin typeface="Century Gothic" panose="020B0502020202020204" pitchFamily="34" charset="0"/>
              </a:rPr>
              <a:t> </a:t>
            </a:r>
            <a:r>
              <a:rPr lang="es-AR" sz="3200" b="1" dirty="0" err="1">
                <a:solidFill>
                  <a:srgbClr val="002060"/>
                </a:solidFill>
                <a:latin typeface="Century Gothic" panose="020B0502020202020204" pitchFamily="34" charset="0"/>
              </a:rPr>
              <a:t>morning</a:t>
            </a:r>
            <a:r>
              <a:rPr lang="es-AR" sz="3200" b="1" dirty="0">
                <a:solidFill>
                  <a:srgbClr val="002060"/>
                </a:solidFill>
                <a:latin typeface="Century Gothic" panose="020B0502020202020204" pitchFamily="34" charset="0"/>
              </a:rPr>
              <a:t>. </a:t>
            </a:r>
          </a:p>
        </p:txBody>
      </p:sp>
      <p:sp>
        <p:nvSpPr>
          <p:cNvPr id="53" name="Google Shape;699;p62">
            <a:extLst>
              <a:ext uri="{FF2B5EF4-FFF2-40B4-BE49-F238E27FC236}">
                <a16:creationId xmlns:a16="http://schemas.microsoft.com/office/drawing/2014/main" id="{C7F21D49-63F3-4F7F-8FC8-8068D6DEA8E3}"/>
              </a:ext>
            </a:extLst>
          </p:cNvPr>
          <p:cNvSpPr/>
          <p:nvPr/>
        </p:nvSpPr>
        <p:spPr>
          <a:xfrm>
            <a:off x="7250928" y="5118782"/>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al</a:t>
            </a:r>
            <a:endParaRPr sz="2500" b="1" dirty="0">
              <a:solidFill>
                <a:srgbClr val="002060"/>
              </a:solidFill>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5600978" y="5114393"/>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400" b="1" dirty="0">
                <a:solidFill>
                  <a:srgbClr val="002060"/>
                </a:solidFill>
                <a:latin typeface="Century Gothic" panose="020B0502020202020204" pitchFamily="34" charset="0"/>
                <a:ea typeface="Montserrat"/>
                <a:cs typeface="Montserrat"/>
                <a:sym typeface="Montserrat"/>
              </a:rPr>
              <a:t>a la</a:t>
            </a:r>
            <a:endParaRPr sz="2400" b="1" dirty="0">
              <a:solidFill>
                <a:srgbClr val="002060"/>
              </a:solidFill>
              <a:latin typeface="Century Gothic" panose="020B0502020202020204" pitchFamily="34" charset="0"/>
              <a:ea typeface="Montserrat"/>
              <a:cs typeface="Montserrat"/>
              <a:sym typeface="Montserrat"/>
            </a:endParaRPr>
          </a:p>
        </p:txBody>
      </p:sp>
      <p:sp>
        <p:nvSpPr>
          <p:cNvPr id="58" name="Google Shape;470;p55">
            <a:extLst>
              <a:ext uri="{FF2B5EF4-FFF2-40B4-BE49-F238E27FC236}">
                <a16:creationId xmlns:a16="http://schemas.microsoft.com/office/drawing/2014/main" id="{3E4AE32D-E9D1-472A-A2E4-5BDBBD8B7233}"/>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59" name="Google Shape;471;p55">
            <a:extLst>
              <a:ext uri="{FF2B5EF4-FFF2-40B4-BE49-F238E27FC236}">
                <a16:creationId xmlns:a16="http://schemas.microsoft.com/office/drawing/2014/main" id="{8CCBA2D8-B8AA-4608-89D0-AB4F2CEB3FEA}"/>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60" name="Google Shape;472;p55">
            <a:extLst>
              <a:ext uri="{FF2B5EF4-FFF2-40B4-BE49-F238E27FC236}">
                <a16:creationId xmlns:a16="http://schemas.microsoft.com/office/drawing/2014/main" id="{DB402823-61A6-4AFD-8910-C163B0C6D5D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endParaRPr sz="2800" b="1">
              <a:solidFill>
                <a:srgbClr val="F03C78"/>
              </a:solidFill>
              <a:latin typeface="Modern Love" panose="04090805081005020601" pitchFamily="82" charset="0"/>
              <a:ea typeface="Montserrat"/>
              <a:cs typeface="Montserrat"/>
              <a:sym typeface="Montserrat"/>
            </a:endParaRPr>
          </a:p>
        </p:txBody>
      </p:sp>
      <p:sp>
        <p:nvSpPr>
          <p:cNvPr id="61" name="Google Shape;473;p55">
            <a:extLst>
              <a:ext uri="{FF2B5EF4-FFF2-40B4-BE49-F238E27FC236}">
                <a16:creationId xmlns:a16="http://schemas.microsoft.com/office/drawing/2014/main" id="{26CE1D00-FEC5-4F20-9E93-B97B08EB7D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62" name="Google Shape;474;p55">
            <a:extLst>
              <a:ext uri="{FF2B5EF4-FFF2-40B4-BE49-F238E27FC236}">
                <a16:creationId xmlns:a16="http://schemas.microsoft.com/office/drawing/2014/main" id="{377A7F68-0B9B-4E41-90B9-98E29EA7F0CE}"/>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pic>
        <p:nvPicPr>
          <p:cNvPr id="63" name="Picture 62" descr="A picture containing text, toy, doll&#10;&#10;Description automatically generated">
            <a:extLst>
              <a:ext uri="{FF2B5EF4-FFF2-40B4-BE49-F238E27FC236}">
                <a16:creationId xmlns:a16="http://schemas.microsoft.com/office/drawing/2014/main" id="{AF1233A0-2A46-4187-8BCC-B5FF319E4594}"/>
              </a:ext>
            </a:extLst>
          </p:cNvPr>
          <p:cNvPicPr>
            <a:picLocks noChangeAspect="1"/>
          </p:cNvPicPr>
          <p:nvPr/>
        </p:nvPicPr>
        <p:blipFill>
          <a:blip r:embed="rId9"/>
          <a:stretch>
            <a:fillRect/>
          </a:stretch>
        </p:blipFill>
        <p:spPr>
          <a:xfrm>
            <a:off x="9125338" y="294626"/>
            <a:ext cx="843791" cy="1371162"/>
          </a:xfrm>
          <a:prstGeom prst="rect">
            <a:avLst/>
          </a:prstGeom>
        </p:spPr>
      </p:pic>
      <p:sp>
        <p:nvSpPr>
          <p:cNvPr id="64" name="Google Shape;695;p62">
            <a:extLst>
              <a:ext uri="{FF2B5EF4-FFF2-40B4-BE49-F238E27FC236}">
                <a16:creationId xmlns:a16="http://schemas.microsoft.com/office/drawing/2014/main" id="{CB190DEA-12D8-4DA7-9D79-A3EAAB3B7005}"/>
              </a:ext>
            </a:extLst>
          </p:cNvPr>
          <p:cNvSpPr/>
          <p:nvPr/>
        </p:nvSpPr>
        <p:spPr>
          <a:xfrm>
            <a:off x="5286379" y="3346223"/>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por</a:t>
            </a:r>
            <a:endParaRPr sz="2500" b="1" dirty="0">
              <a:solidFill>
                <a:srgbClr val="002060"/>
              </a:solidFill>
              <a:latin typeface="Century Gothic" panose="020B0502020202020204" pitchFamily="34" charset="0"/>
              <a:ea typeface="Montserrat"/>
              <a:cs typeface="Montserrat"/>
              <a:sym typeface="Montserrat"/>
            </a:endParaRPr>
          </a:p>
        </p:txBody>
      </p:sp>
      <p:sp>
        <p:nvSpPr>
          <p:cNvPr id="65" name="Google Shape;697;p62">
            <a:extLst>
              <a:ext uri="{FF2B5EF4-FFF2-40B4-BE49-F238E27FC236}">
                <a16:creationId xmlns:a16="http://schemas.microsoft.com/office/drawing/2014/main" id="{69BFEE31-CE2F-4BF2-AFF2-DD1684B4E0E7}"/>
              </a:ext>
            </a:extLst>
          </p:cNvPr>
          <p:cNvSpPr/>
          <p:nvPr/>
        </p:nvSpPr>
        <p:spPr>
          <a:xfrm>
            <a:off x="7017331"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de</a:t>
            </a:r>
            <a:endParaRPr sz="2500" b="1" dirty="0">
              <a:solidFill>
                <a:srgbClr val="002060"/>
              </a:solidFill>
              <a:latin typeface="Century Gothic" panose="020B0502020202020204" pitchFamily="34" charset="0"/>
              <a:ea typeface="Montserrat"/>
              <a:cs typeface="Montserrat"/>
              <a:sym typeface="Montserrat"/>
            </a:endParaRPr>
          </a:p>
        </p:txBody>
      </p:sp>
      <p:sp>
        <p:nvSpPr>
          <p:cNvPr id="66" name="Google Shape;698;p62">
            <a:extLst>
              <a:ext uri="{FF2B5EF4-FFF2-40B4-BE49-F238E27FC236}">
                <a16:creationId xmlns:a16="http://schemas.microsoft.com/office/drawing/2014/main" id="{464910B4-9420-420A-9ABB-78D2F45657AC}"/>
              </a:ext>
            </a:extLst>
          </p:cNvPr>
          <p:cNvSpPr/>
          <p:nvPr/>
        </p:nvSpPr>
        <p:spPr>
          <a:xfrm>
            <a:off x="8677812" y="336172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con</a:t>
            </a:r>
            <a:endParaRPr sz="2500" b="1" dirty="0">
              <a:solidFill>
                <a:srgbClr val="002060"/>
              </a:solidFill>
              <a:latin typeface="Century Gothic" panose="020B0502020202020204" pitchFamily="34" charset="0"/>
              <a:ea typeface="Montserrat"/>
              <a:cs typeface="Montserrat"/>
              <a:sym typeface="Montserrat"/>
            </a:endParaRPr>
          </a:p>
        </p:txBody>
      </p:sp>
      <p:sp>
        <p:nvSpPr>
          <p:cNvPr id="67" name="TextBox 66">
            <a:extLst>
              <a:ext uri="{FF2B5EF4-FFF2-40B4-BE49-F238E27FC236}">
                <a16:creationId xmlns:a16="http://schemas.microsoft.com/office/drawing/2014/main" id="{F822B1E7-68D4-42E2-A196-1CEAD0069C4B}"/>
              </a:ext>
            </a:extLst>
          </p:cNvPr>
          <p:cNvSpPr txBox="1"/>
          <p:nvPr/>
        </p:nvSpPr>
        <p:spPr>
          <a:xfrm>
            <a:off x="2810750" y="502560"/>
            <a:ext cx="2460930"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Traduce 🗣</a:t>
            </a:r>
          </a:p>
        </p:txBody>
      </p:sp>
      <p:sp>
        <p:nvSpPr>
          <p:cNvPr id="44" name="Google Shape;698;p62">
            <a:extLst>
              <a:ext uri="{FF2B5EF4-FFF2-40B4-BE49-F238E27FC236}">
                <a16:creationId xmlns:a16="http://schemas.microsoft.com/office/drawing/2014/main" id="{5222B90B-0CF5-42E5-8A4B-670B53688209}"/>
              </a:ext>
            </a:extLst>
          </p:cNvPr>
          <p:cNvSpPr/>
          <p:nvPr/>
        </p:nvSpPr>
        <p:spPr>
          <a:xfrm>
            <a:off x="9684342" y="6007364"/>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estoy</a:t>
            </a:r>
            <a:endParaRPr sz="2500" b="1" dirty="0">
              <a:solidFill>
                <a:srgbClr val="002060"/>
              </a:solidFill>
              <a:latin typeface="Century Gothic" panose="020B0502020202020204" pitchFamily="34" charset="0"/>
              <a:ea typeface="Montserrat"/>
              <a:cs typeface="Montserrat"/>
              <a:sym typeface="Montserrat"/>
            </a:endParaRPr>
          </a:p>
        </p:txBody>
      </p:sp>
      <p:sp>
        <p:nvSpPr>
          <p:cNvPr id="41" name="Google Shape;695;p62">
            <a:extLst>
              <a:ext uri="{FF2B5EF4-FFF2-40B4-BE49-F238E27FC236}">
                <a16:creationId xmlns:a16="http://schemas.microsoft.com/office/drawing/2014/main" id="{4FAB2F53-9B86-4E22-9CDC-61E252D7CD6F}"/>
              </a:ext>
            </a:extLst>
          </p:cNvPr>
          <p:cNvSpPr/>
          <p:nvPr/>
        </p:nvSpPr>
        <p:spPr>
          <a:xfrm>
            <a:off x="4870091" y="247625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la </a:t>
            </a:r>
            <a:r>
              <a:rPr lang="en-GB" sz="2500" b="1" dirty="0" err="1">
                <a:solidFill>
                  <a:srgbClr val="002060"/>
                </a:solidFill>
                <a:latin typeface="Century Gothic" panose="020B0502020202020204" pitchFamily="34" charset="0"/>
                <a:ea typeface="Montserrat"/>
                <a:cs typeface="Montserrat"/>
                <a:sym typeface="Montserrat"/>
              </a:rPr>
              <a:t>tarde</a:t>
            </a:r>
            <a:endParaRPr sz="2500" b="1" dirty="0">
              <a:solidFill>
                <a:srgbClr val="002060"/>
              </a:solidFill>
              <a:latin typeface="Century Gothic" panose="020B0502020202020204" pitchFamily="34" charset="0"/>
              <a:ea typeface="Montserrat"/>
              <a:cs typeface="Montserrat"/>
              <a:sym typeface="Montserrat"/>
            </a:endParaRPr>
          </a:p>
        </p:txBody>
      </p:sp>
      <p:sp>
        <p:nvSpPr>
          <p:cNvPr id="42" name="Google Shape;697;p62">
            <a:extLst>
              <a:ext uri="{FF2B5EF4-FFF2-40B4-BE49-F238E27FC236}">
                <a16:creationId xmlns:a16="http://schemas.microsoft.com/office/drawing/2014/main" id="{1E818CF0-82CD-457B-A2E1-F58EDD12E741}"/>
              </a:ext>
            </a:extLst>
          </p:cNvPr>
          <p:cNvSpPr/>
          <p:nvPr/>
        </p:nvSpPr>
        <p:spPr>
          <a:xfrm>
            <a:off x="6585545" y="2476257"/>
            <a:ext cx="1966186" cy="793650"/>
          </a:xfrm>
          <a:custGeom>
            <a:avLst/>
            <a:gdLst>
              <a:gd name="connsiteX0" fmla="*/ 0 w 1966186"/>
              <a:gd name="connsiteY0" fmla="*/ 0 h 793650"/>
              <a:gd name="connsiteX1" fmla="*/ 452223 w 1966186"/>
              <a:gd name="connsiteY1" fmla="*/ 0 h 793650"/>
              <a:gd name="connsiteX2" fmla="*/ 924107 w 1966186"/>
              <a:gd name="connsiteY2" fmla="*/ 0 h 793650"/>
              <a:gd name="connsiteX3" fmla="*/ 1395991 w 1966186"/>
              <a:gd name="connsiteY3" fmla="*/ 0 h 793650"/>
              <a:gd name="connsiteX4" fmla="*/ 1966185 w 1966186"/>
              <a:gd name="connsiteY4" fmla="*/ 0 h 793650"/>
              <a:gd name="connsiteX5" fmla="*/ 1966185 w 1966186"/>
              <a:gd name="connsiteY5" fmla="*/ 396825 h 793650"/>
              <a:gd name="connsiteX6" fmla="*/ 1966185 w 1966186"/>
              <a:gd name="connsiteY6" fmla="*/ 793650 h 793650"/>
              <a:gd name="connsiteX7" fmla="*/ 1494301 w 1966186"/>
              <a:gd name="connsiteY7" fmla="*/ 793650 h 793650"/>
              <a:gd name="connsiteX8" fmla="*/ 1042078 w 1966186"/>
              <a:gd name="connsiteY8" fmla="*/ 793650 h 793650"/>
              <a:gd name="connsiteX9" fmla="*/ 530870 w 1966186"/>
              <a:gd name="connsiteY9" fmla="*/ 793650 h 793650"/>
              <a:gd name="connsiteX10" fmla="*/ 0 w 1966186"/>
              <a:gd name="connsiteY10" fmla="*/ 793650 h 793650"/>
              <a:gd name="connsiteX11" fmla="*/ 0 w 1966186"/>
              <a:gd name="connsiteY11" fmla="*/ 396825 h 793650"/>
              <a:gd name="connsiteX12" fmla="*/ 0 w 1966186"/>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6186" h="793650" fill="none" extrusionOk="0">
                <a:moveTo>
                  <a:pt x="0" y="0"/>
                </a:moveTo>
                <a:cubicBezTo>
                  <a:pt x="197357" y="-51200"/>
                  <a:pt x="296081" y="17382"/>
                  <a:pt x="452223" y="0"/>
                </a:cubicBezTo>
                <a:cubicBezTo>
                  <a:pt x="608365" y="-17382"/>
                  <a:pt x="810793" y="15482"/>
                  <a:pt x="924107" y="0"/>
                </a:cubicBezTo>
                <a:cubicBezTo>
                  <a:pt x="1037421" y="-15482"/>
                  <a:pt x="1214006" y="36010"/>
                  <a:pt x="1395991" y="0"/>
                </a:cubicBezTo>
                <a:cubicBezTo>
                  <a:pt x="1577976" y="-36010"/>
                  <a:pt x="1806716" y="58481"/>
                  <a:pt x="1966185" y="0"/>
                </a:cubicBezTo>
                <a:cubicBezTo>
                  <a:pt x="2009694" y="119462"/>
                  <a:pt x="1965902" y="295969"/>
                  <a:pt x="1966185" y="396825"/>
                </a:cubicBezTo>
                <a:cubicBezTo>
                  <a:pt x="1966468" y="497681"/>
                  <a:pt x="1948461" y="653387"/>
                  <a:pt x="1966185" y="793650"/>
                </a:cubicBezTo>
                <a:cubicBezTo>
                  <a:pt x="1731308" y="848491"/>
                  <a:pt x="1621557" y="740997"/>
                  <a:pt x="1494301" y="793650"/>
                </a:cubicBezTo>
                <a:cubicBezTo>
                  <a:pt x="1367045" y="846303"/>
                  <a:pt x="1185062" y="750671"/>
                  <a:pt x="1042078" y="793650"/>
                </a:cubicBezTo>
                <a:cubicBezTo>
                  <a:pt x="899094" y="836629"/>
                  <a:pt x="690636" y="737723"/>
                  <a:pt x="530870" y="793650"/>
                </a:cubicBezTo>
                <a:cubicBezTo>
                  <a:pt x="371104" y="849577"/>
                  <a:pt x="205866" y="763176"/>
                  <a:pt x="0" y="793650"/>
                </a:cubicBezTo>
                <a:cubicBezTo>
                  <a:pt x="-32573" y="669991"/>
                  <a:pt x="1799" y="498835"/>
                  <a:pt x="0" y="396825"/>
                </a:cubicBezTo>
                <a:cubicBezTo>
                  <a:pt x="-1799" y="294815"/>
                  <a:pt x="8132" y="141081"/>
                  <a:pt x="0" y="0"/>
                </a:cubicBezTo>
                <a:close/>
              </a:path>
              <a:path w="1966186" h="793650" stroke="0" extrusionOk="0">
                <a:moveTo>
                  <a:pt x="0" y="0"/>
                </a:moveTo>
                <a:cubicBezTo>
                  <a:pt x="123109" y="-23096"/>
                  <a:pt x="336433" y="23268"/>
                  <a:pt x="452223" y="0"/>
                </a:cubicBezTo>
                <a:cubicBezTo>
                  <a:pt x="568013" y="-23268"/>
                  <a:pt x="729583" y="46595"/>
                  <a:pt x="904445" y="0"/>
                </a:cubicBezTo>
                <a:cubicBezTo>
                  <a:pt x="1079307" y="-46595"/>
                  <a:pt x="1303506" y="9197"/>
                  <a:pt x="1435315" y="0"/>
                </a:cubicBezTo>
                <a:cubicBezTo>
                  <a:pt x="1567124" y="-9197"/>
                  <a:pt x="1829035" y="33437"/>
                  <a:pt x="1966185" y="0"/>
                </a:cubicBezTo>
                <a:cubicBezTo>
                  <a:pt x="1969920" y="184235"/>
                  <a:pt x="1961931" y="225360"/>
                  <a:pt x="1966185" y="412698"/>
                </a:cubicBezTo>
                <a:cubicBezTo>
                  <a:pt x="1970439" y="600036"/>
                  <a:pt x="1951172" y="618349"/>
                  <a:pt x="1966185" y="793650"/>
                </a:cubicBezTo>
                <a:cubicBezTo>
                  <a:pt x="1816325" y="806152"/>
                  <a:pt x="1635964" y="792369"/>
                  <a:pt x="1494301" y="793650"/>
                </a:cubicBezTo>
                <a:cubicBezTo>
                  <a:pt x="1352638" y="794931"/>
                  <a:pt x="1252466" y="786879"/>
                  <a:pt x="1042078" y="793650"/>
                </a:cubicBezTo>
                <a:cubicBezTo>
                  <a:pt x="831690" y="800421"/>
                  <a:pt x="743675" y="782843"/>
                  <a:pt x="530870" y="793650"/>
                </a:cubicBezTo>
                <a:cubicBezTo>
                  <a:pt x="318065" y="804457"/>
                  <a:pt x="166991" y="767345"/>
                  <a:pt x="0" y="793650"/>
                </a:cubicBezTo>
                <a:cubicBezTo>
                  <a:pt x="-44751" y="711771"/>
                  <a:pt x="26194" y="556157"/>
                  <a:pt x="0" y="420635"/>
                </a:cubicBezTo>
                <a:cubicBezTo>
                  <a:pt x="-26194" y="285114"/>
                  <a:pt x="6520" y="11925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la </a:t>
            </a:r>
            <a:r>
              <a:rPr lang="en-GB" sz="2500" b="1" dirty="0" err="1">
                <a:solidFill>
                  <a:srgbClr val="002060"/>
                </a:solidFill>
                <a:latin typeface="Century Gothic" panose="020B0502020202020204" pitchFamily="34" charset="0"/>
                <a:ea typeface="Montserrat"/>
                <a:cs typeface="Montserrat"/>
                <a:sym typeface="Montserrat"/>
              </a:rPr>
              <a:t>mañana</a:t>
            </a:r>
            <a:endParaRPr sz="2500" b="1" dirty="0">
              <a:solidFill>
                <a:srgbClr val="002060"/>
              </a:solidFill>
              <a:latin typeface="Century Gothic" panose="020B0502020202020204" pitchFamily="34" charset="0"/>
              <a:ea typeface="Montserrat"/>
              <a:cs typeface="Montserrat"/>
              <a:sym typeface="Montserrat"/>
            </a:endParaRPr>
          </a:p>
        </p:txBody>
      </p:sp>
      <p:sp>
        <p:nvSpPr>
          <p:cNvPr id="47" name="Google Shape;698;p62">
            <a:extLst>
              <a:ext uri="{FF2B5EF4-FFF2-40B4-BE49-F238E27FC236}">
                <a16:creationId xmlns:a16="http://schemas.microsoft.com/office/drawing/2014/main" id="{13D571E4-4582-478C-8B88-51BFF78431A8}"/>
              </a:ext>
            </a:extLst>
          </p:cNvPr>
          <p:cNvSpPr/>
          <p:nvPr/>
        </p:nvSpPr>
        <p:spPr>
          <a:xfrm>
            <a:off x="8695475" y="2491755"/>
            <a:ext cx="2098191" cy="793650"/>
          </a:xfrm>
          <a:custGeom>
            <a:avLst/>
            <a:gdLst>
              <a:gd name="connsiteX0" fmla="*/ 0 w 2098191"/>
              <a:gd name="connsiteY0" fmla="*/ 0 h 793650"/>
              <a:gd name="connsiteX1" fmla="*/ 545530 w 2098191"/>
              <a:gd name="connsiteY1" fmla="*/ 0 h 793650"/>
              <a:gd name="connsiteX2" fmla="*/ 1049096 w 2098191"/>
              <a:gd name="connsiteY2" fmla="*/ 0 h 793650"/>
              <a:gd name="connsiteX3" fmla="*/ 1552661 w 2098191"/>
              <a:gd name="connsiteY3" fmla="*/ 0 h 793650"/>
              <a:gd name="connsiteX4" fmla="*/ 2098191 w 2098191"/>
              <a:gd name="connsiteY4" fmla="*/ 0 h 793650"/>
              <a:gd name="connsiteX5" fmla="*/ 2098191 w 2098191"/>
              <a:gd name="connsiteY5" fmla="*/ 380952 h 793650"/>
              <a:gd name="connsiteX6" fmla="*/ 2098191 w 2098191"/>
              <a:gd name="connsiteY6" fmla="*/ 793650 h 793650"/>
              <a:gd name="connsiteX7" fmla="*/ 1615607 w 2098191"/>
              <a:gd name="connsiteY7" fmla="*/ 793650 h 793650"/>
              <a:gd name="connsiteX8" fmla="*/ 1049096 w 2098191"/>
              <a:gd name="connsiteY8" fmla="*/ 793650 h 793650"/>
              <a:gd name="connsiteX9" fmla="*/ 503566 w 2098191"/>
              <a:gd name="connsiteY9" fmla="*/ 793650 h 793650"/>
              <a:gd name="connsiteX10" fmla="*/ 0 w 2098191"/>
              <a:gd name="connsiteY10" fmla="*/ 793650 h 793650"/>
              <a:gd name="connsiteX11" fmla="*/ 0 w 2098191"/>
              <a:gd name="connsiteY11" fmla="*/ 420635 h 793650"/>
              <a:gd name="connsiteX12" fmla="*/ 0 w 2098191"/>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8191" h="793650" fill="none" extrusionOk="0">
                <a:moveTo>
                  <a:pt x="0" y="0"/>
                </a:moveTo>
                <a:cubicBezTo>
                  <a:pt x="268393" y="-32832"/>
                  <a:pt x="425121" y="42117"/>
                  <a:pt x="545530" y="0"/>
                </a:cubicBezTo>
                <a:cubicBezTo>
                  <a:pt x="665939" y="-42117"/>
                  <a:pt x="828231" y="55974"/>
                  <a:pt x="1049096" y="0"/>
                </a:cubicBezTo>
                <a:cubicBezTo>
                  <a:pt x="1269961" y="-55974"/>
                  <a:pt x="1377200" y="46067"/>
                  <a:pt x="1552661" y="0"/>
                </a:cubicBezTo>
                <a:cubicBezTo>
                  <a:pt x="1728123" y="-46067"/>
                  <a:pt x="1941484" y="65030"/>
                  <a:pt x="2098191" y="0"/>
                </a:cubicBezTo>
                <a:cubicBezTo>
                  <a:pt x="2134955" y="172699"/>
                  <a:pt x="2091799" y="229302"/>
                  <a:pt x="2098191" y="380952"/>
                </a:cubicBezTo>
                <a:cubicBezTo>
                  <a:pt x="2104583" y="532602"/>
                  <a:pt x="2053952" y="654523"/>
                  <a:pt x="2098191" y="793650"/>
                </a:cubicBezTo>
                <a:cubicBezTo>
                  <a:pt x="1872081" y="796719"/>
                  <a:pt x="1818996" y="776148"/>
                  <a:pt x="1615607" y="793650"/>
                </a:cubicBezTo>
                <a:cubicBezTo>
                  <a:pt x="1412218" y="811152"/>
                  <a:pt x="1202339" y="741199"/>
                  <a:pt x="1049096" y="793650"/>
                </a:cubicBezTo>
                <a:cubicBezTo>
                  <a:pt x="895853" y="846101"/>
                  <a:pt x="721815" y="741641"/>
                  <a:pt x="503566" y="793650"/>
                </a:cubicBezTo>
                <a:cubicBezTo>
                  <a:pt x="285317" y="845659"/>
                  <a:pt x="176045" y="783630"/>
                  <a:pt x="0" y="793650"/>
                </a:cubicBezTo>
                <a:cubicBezTo>
                  <a:pt x="-33925" y="621929"/>
                  <a:pt x="28823" y="555731"/>
                  <a:pt x="0" y="420635"/>
                </a:cubicBezTo>
                <a:cubicBezTo>
                  <a:pt x="-28823" y="285539"/>
                  <a:pt x="38888" y="156609"/>
                  <a:pt x="0" y="0"/>
                </a:cubicBezTo>
                <a:close/>
              </a:path>
              <a:path w="2098191" h="793650" stroke="0" extrusionOk="0">
                <a:moveTo>
                  <a:pt x="0" y="0"/>
                </a:moveTo>
                <a:cubicBezTo>
                  <a:pt x="140181" y="-39463"/>
                  <a:pt x="292622" y="10496"/>
                  <a:pt x="503566" y="0"/>
                </a:cubicBezTo>
                <a:cubicBezTo>
                  <a:pt x="714510" y="-10496"/>
                  <a:pt x="860301" y="16963"/>
                  <a:pt x="986150" y="0"/>
                </a:cubicBezTo>
                <a:cubicBezTo>
                  <a:pt x="1111999" y="-16963"/>
                  <a:pt x="1331344" y="5804"/>
                  <a:pt x="1489716" y="0"/>
                </a:cubicBezTo>
                <a:cubicBezTo>
                  <a:pt x="1648088" y="-5804"/>
                  <a:pt x="1930255" y="4115"/>
                  <a:pt x="2098191" y="0"/>
                </a:cubicBezTo>
                <a:cubicBezTo>
                  <a:pt x="2138370" y="87611"/>
                  <a:pt x="2083082" y="285072"/>
                  <a:pt x="2098191" y="373016"/>
                </a:cubicBezTo>
                <a:cubicBezTo>
                  <a:pt x="2113300" y="460960"/>
                  <a:pt x="2084713" y="643494"/>
                  <a:pt x="2098191" y="793650"/>
                </a:cubicBezTo>
                <a:cubicBezTo>
                  <a:pt x="1968352" y="811157"/>
                  <a:pt x="1760779" y="781970"/>
                  <a:pt x="1615607" y="793650"/>
                </a:cubicBezTo>
                <a:cubicBezTo>
                  <a:pt x="1470435" y="805330"/>
                  <a:pt x="1247279" y="751249"/>
                  <a:pt x="1112041" y="793650"/>
                </a:cubicBezTo>
                <a:cubicBezTo>
                  <a:pt x="976803" y="836051"/>
                  <a:pt x="790665" y="758884"/>
                  <a:pt x="566512" y="793650"/>
                </a:cubicBezTo>
                <a:cubicBezTo>
                  <a:pt x="342359" y="828416"/>
                  <a:pt x="134773" y="753473"/>
                  <a:pt x="0" y="793650"/>
                </a:cubicBezTo>
                <a:cubicBezTo>
                  <a:pt x="-3912" y="706968"/>
                  <a:pt x="13641" y="540951"/>
                  <a:pt x="0" y="380952"/>
                </a:cubicBezTo>
                <a:cubicBezTo>
                  <a:pt x="-13641" y="220953"/>
                  <a:pt x="46" y="9335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la mesa</a:t>
            </a:r>
            <a:endParaRPr sz="2500" b="1" dirty="0">
              <a:solidFill>
                <a:srgbClr val="002060"/>
              </a:solidFill>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54410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500"/>
                                        <p:tgtEl>
                                          <p:spTgt spid="6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500"/>
                                        <p:tgtEl>
                                          <p:spTgt spid="6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500"/>
                                        <p:tgtEl>
                                          <p:spTgt spid="5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500"/>
                                        <p:tgtEl>
                                          <p:spTgt spid="5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36"/>
                                        </p:tgtEl>
                                        <p:attrNameLst>
                                          <p:attrName>fillcolor</p:attrName>
                                        </p:attrNameLst>
                                      </p:cBhvr>
                                      <p:to>
                                        <a:srgbClr val="92D050"/>
                                      </p:to>
                                    </p:animClr>
                                    <p:set>
                                      <p:cBhvr>
                                        <p:cTn id="28" dur="2000" fill="hold"/>
                                        <p:tgtEl>
                                          <p:spTgt spid="36"/>
                                        </p:tgtEl>
                                        <p:attrNameLst>
                                          <p:attrName>fill.type</p:attrName>
                                        </p:attrNameLst>
                                      </p:cBhvr>
                                      <p:to>
                                        <p:strVal val="solid"/>
                                      </p:to>
                                    </p:set>
                                    <p:set>
                                      <p:cBhvr>
                                        <p:cTn id="29" dur="2000" fill="hold"/>
                                        <p:tgtEl>
                                          <p:spTgt spid="36"/>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54"/>
                                        </p:tgtEl>
                                        <p:attrNameLst>
                                          <p:attrName>fillcolor</p:attrName>
                                        </p:attrNameLst>
                                      </p:cBhvr>
                                      <p:to>
                                        <a:srgbClr val="92D050"/>
                                      </p:to>
                                    </p:animClr>
                                    <p:set>
                                      <p:cBhvr>
                                        <p:cTn id="34" dur="2000" fill="hold"/>
                                        <p:tgtEl>
                                          <p:spTgt spid="54"/>
                                        </p:tgtEl>
                                        <p:attrNameLst>
                                          <p:attrName>fill.type</p:attrName>
                                        </p:attrNameLst>
                                      </p:cBhvr>
                                      <p:to>
                                        <p:strVal val="solid"/>
                                      </p:to>
                                    </p:set>
                                    <p:set>
                                      <p:cBhvr>
                                        <p:cTn id="35" dur="2000" fill="hold"/>
                                        <p:tgtEl>
                                          <p:spTgt spid="54"/>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50"/>
                                        </p:tgtEl>
                                        <p:attrNameLst>
                                          <p:attrName>fillcolor</p:attrName>
                                        </p:attrNameLst>
                                      </p:cBhvr>
                                      <p:to>
                                        <a:srgbClr val="92D050"/>
                                      </p:to>
                                    </p:animClr>
                                    <p:set>
                                      <p:cBhvr>
                                        <p:cTn id="40" dur="2000" fill="hold"/>
                                        <p:tgtEl>
                                          <p:spTgt spid="50"/>
                                        </p:tgtEl>
                                        <p:attrNameLst>
                                          <p:attrName>fill.type</p:attrName>
                                        </p:attrNameLst>
                                      </p:cBhvr>
                                      <p:to>
                                        <p:strVal val="solid"/>
                                      </p:to>
                                    </p:set>
                                    <p:set>
                                      <p:cBhvr>
                                        <p:cTn id="41" dur="2000" fill="hold"/>
                                        <p:tgtEl>
                                          <p:spTgt spid="50"/>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64"/>
                                        </p:tgtEl>
                                        <p:attrNameLst>
                                          <p:attrName>fillcolor</p:attrName>
                                        </p:attrNameLst>
                                      </p:cBhvr>
                                      <p:to>
                                        <a:srgbClr val="92D050"/>
                                      </p:to>
                                    </p:animClr>
                                    <p:set>
                                      <p:cBhvr>
                                        <p:cTn id="46" dur="2000" fill="hold"/>
                                        <p:tgtEl>
                                          <p:spTgt spid="64"/>
                                        </p:tgtEl>
                                        <p:attrNameLst>
                                          <p:attrName>fill.type</p:attrName>
                                        </p:attrNameLst>
                                      </p:cBhvr>
                                      <p:to>
                                        <p:strVal val="solid"/>
                                      </p:to>
                                    </p:set>
                                    <p:set>
                                      <p:cBhvr>
                                        <p:cTn id="47" dur="2000" fill="hold"/>
                                        <p:tgtEl>
                                          <p:spTgt spid="64"/>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42"/>
                                        </p:tgtEl>
                                        <p:attrNameLst>
                                          <p:attrName>fillcolor</p:attrName>
                                        </p:attrNameLst>
                                      </p:cBhvr>
                                      <p:to>
                                        <a:srgbClr val="92D050"/>
                                      </p:to>
                                    </p:animClr>
                                    <p:set>
                                      <p:cBhvr>
                                        <p:cTn id="52" dur="2000" fill="hold"/>
                                        <p:tgtEl>
                                          <p:spTgt spid="42"/>
                                        </p:tgtEl>
                                        <p:attrNameLst>
                                          <p:attrName>fill.type</p:attrName>
                                        </p:attrNameLst>
                                      </p:cBhvr>
                                      <p:to>
                                        <p:strVal val="solid"/>
                                      </p:to>
                                    </p:set>
                                    <p:set>
                                      <p:cBhvr>
                                        <p:cTn id="53" dur="2000" fill="hold"/>
                                        <p:tgtEl>
                                          <p:spTgt spid="4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2756</TotalTime>
  <Words>2533</Words>
  <Application>Microsoft Office PowerPoint</Application>
  <PresentationFormat>Widescreen</PresentationFormat>
  <Paragraphs>604</Paragraphs>
  <Slides>17</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Calibri Light</vt:lpstr>
      <vt:lpstr>Century Gothic</vt:lpstr>
      <vt:lpstr>docs-Century Gothic</vt:lpstr>
      <vt:lpstr>Modern Love</vt:lpstr>
      <vt:lpstr>Segoe Print</vt:lpstr>
      <vt:lpstr>Office Theme</vt:lpstr>
      <vt:lpstr>Saying what I and others do</vt:lpstr>
      <vt:lpstr>Follow up 1 </vt:lpstr>
      <vt:lpstr>Follow up 2: </vt:lpstr>
      <vt:lpstr>Using the verb ‘ir’ </vt:lpstr>
      <vt:lpstr>Using the verb ‘estar’ </vt:lpstr>
      <vt:lpstr>Follow up 3: </vt:lpstr>
      <vt:lpstr>Follow up 4: </vt:lpstr>
      <vt:lpstr>Follow up 4: </vt:lpstr>
      <vt:lpstr>Follow up 4: </vt:lpstr>
      <vt:lpstr>Follow up 4: </vt:lpstr>
      <vt:lpstr>Follow up 4: </vt:lpstr>
      <vt:lpstr>Follow up 4: </vt:lpstr>
      <vt:lpstr>Follow up 4 </vt:lpstr>
      <vt:lpstr>Follow up 5: </vt:lpstr>
      <vt:lpstr>Follow up </vt:lpstr>
      <vt:lpstr>Follow up 2: </vt:lpstr>
      <vt:lpstr>Follow up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Rachel Hawkes</cp:lastModifiedBy>
  <cp:revision>53</cp:revision>
  <dcterms:created xsi:type="dcterms:W3CDTF">2022-01-14T14:50:57Z</dcterms:created>
  <dcterms:modified xsi:type="dcterms:W3CDTF">2023-03-15T07:26:50Z</dcterms:modified>
</cp:coreProperties>
</file>