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6" r:id="rId2"/>
    <p:sldId id="477" r:id="rId3"/>
    <p:sldId id="513" r:id="rId4"/>
    <p:sldId id="565" r:id="rId5"/>
    <p:sldId id="562" r:id="rId6"/>
    <p:sldId id="760" r:id="rId7"/>
    <p:sldId id="553" r:id="rId8"/>
    <p:sldId id="761" r:id="rId9"/>
    <p:sldId id="547" r:id="rId10"/>
    <p:sldId id="764" r:id="rId11"/>
    <p:sldId id="765" r:id="rId12"/>
    <p:sldId id="76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5CFE1"/>
    <a:srgbClr val="D0EBB3"/>
    <a:srgbClr val="FFCCFF"/>
    <a:srgbClr val="74CFE8"/>
    <a:srgbClr val="2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385" autoAdjust="0"/>
  </p:normalViewPr>
  <p:slideViewPr>
    <p:cSldViewPr snapToGrid="0">
      <p:cViewPr varScale="1">
        <p:scale>
          <a:sx n="78" d="100"/>
          <a:sy n="78" d="100"/>
        </p:scale>
        <p:origin x="178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Stress 3 -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amor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[283]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[4988]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[682]</a:t>
            </a:r>
            <a:b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[328] 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limpiar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[1713]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tocar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[327] trabajar [174] </a:t>
            </a:r>
            <a:r>
              <a:rPr lang="es-E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cocina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[1214] </a:t>
            </a:r>
            <a:r>
              <a:rPr lang="es-E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guitarra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[2705]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vaca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[2775] de [2]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</a:t>
            </a:r>
            <a:r>
              <a:rPr lang="es-E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[548]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fuera </a:t>
            </a:r>
            <a:r>
              <a:rPr lang="es-E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[299] </a:t>
            </a:r>
            <a:endParaRPr lang="es-ES_tradnl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aprender [428] comprender [434] hacer [26] leer [209] 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poner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[91] responder [464] 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vencer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[1426] actividad [344]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[469] juego [409] 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miedo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[491] país [109] pregunta [507]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prueba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[651] revista [920] texto [753] vocabulario [&gt;5000] con [14]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[62] 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 [tener 19] tienes [tener 19]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bocadillo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[&gt;5000] botella [1878] casa [106] cuaderno [3301] gato [1728] libro [230]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mentira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[1673] mochila [&gt;5000]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pegamento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[&gt;5000] pelota [2270] pregunta [507]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verdad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[176] 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[94]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viejo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[225] pero [30]  también [49] y [4] </a:t>
            </a:r>
            <a:r>
              <a:rPr lang="es-E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unos, unas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[6] 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Glossed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8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sueño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[460] </a:t>
            </a:r>
            <a:r>
              <a:rPr lang="en-GB" sz="18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granja</a:t>
            </a:r>
            <a:r>
              <a:rPr lang="en-GB" sz="18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[&gt;5000]</a:t>
            </a:r>
          </a:p>
          <a:p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Corregir</a:t>
            </a:r>
            <a:r>
              <a:rPr lang="en-GB" sz="18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[2351]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  <a:br>
              <a:rPr lang="en-GB"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800" b="1" kern="1200" dirty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Aim</a:t>
            </a:r>
            <a:r>
              <a:rPr lang="en-GB" sz="2800" b="0" kern="1200" dirty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: to practise written comprehension of present tenses sentences in 3</a:t>
            </a:r>
            <a:r>
              <a:rPr lang="en-GB" sz="2800" b="0" kern="1200" baseline="30000" dirty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rd</a:t>
            </a:r>
            <a:r>
              <a:rPr lang="en-GB" sz="2800" b="0" kern="1200" dirty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 persons singular and </a:t>
            </a:r>
            <a:r>
              <a:rPr lang="en-GB" sz="2800" b="0" kern="1200" dirty="0" err="1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plura</a:t>
            </a:r>
            <a:r>
              <a:rPr lang="en-GB" sz="2800" b="0" kern="1200" dirty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lang="en-GB" sz="2800" b="0" kern="1200" dirty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GB" sz="2800" b="0" kern="1200" dirty="0">
              <a:solidFill>
                <a:srgbClr val="92D05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Part 2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the two callout explanations.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Do the example together.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write translations for 1-5.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play the full question audio and elicit question meanings in English from pupils.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reveal answers.</a:t>
            </a:r>
          </a:p>
          <a:p>
            <a:pPr marL="0" indent="0"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96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3 minutes</a:t>
            </a:r>
            <a:br>
              <a:rPr lang="en-GB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practise reading aloud of newly introduced and revisited vocabulary and processing the sentences for meaning.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 take turns to read the sentences and react to them according to whether they are likely in real life.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the task using 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pupils understand the premise of the activity.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them 1 minute to say all 6 statements and react, working in pairs.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allowing, the teacher can elicit whole class choral responses to verify pupils’ reactions and judge their confidence in understanding.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Frequency of unknown words and cognates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dirty="0" err="1">
                <a:solidFill>
                  <a:schemeClr val="dk1"/>
                </a:solidFill>
                <a:effectLst/>
                <a:latin typeface="+mn-lt"/>
                <a:ea typeface="Calibri" panose="020F0502020204030204" pitchFamily="34" charset="0"/>
                <a:cs typeface="Calibri"/>
                <a:sym typeface="Calibri"/>
              </a:rPr>
              <a:t>p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osible</a:t>
            </a:r>
            <a:r>
              <a:rPr lang="en-GB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[427]</a:t>
            </a:r>
            <a:b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26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2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recap one rule of stress without written accents and introduce the 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Read the explanation.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Introduce the example words to exemplify the rule.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77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</a:t>
            </a:r>
            <a:r>
              <a:rPr lang="en-GB" b="0" dirty="0"/>
              <a:t> 3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dirty="0"/>
              <a:t>to practise Stress 2 and Stress 3 pronunciation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Pupils work in pairs to pronounce as many Stress 2 words as they can in 60 seconds.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Click on ‘</a:t>
            </a:r>
            <a:r>
              <a:rPr lang="en-GB" dirty="0" err="1"/>
              <a:t>inicio</a:t>
            </a:r>
            <a:r>
              <a:rPr lang="en-GB" dirty="0"/>
              <a:t>’ to start the timer.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Pupils then practise pronunciation of stress 3 words in pairs.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Pupils could do this activity as a competitive game, in which the listening pupil checks the speaking pupils’ pronunciation, and if s/he selects and says a word from the wrong category, s/he is sent back to the beginning to start again.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Click to highlight 12 words from this week’s revisiting sets and elicit English meanings.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Alternatively, or additionally, prompt students to recall the Spanish by prompting with English meanings of these 12 words. E.g. ¿</a:t>
            </a:r>
            <a:r>
              <a:rPr lang="en-GB" b="0" dirty="0" err="1"/>
              <a:t>Cómo</a:t>
            </a:r>
            <a:r>
              <a:rPr lang="en-GB" b="0" dirty="0"/>
              <a:t> se dice ‘question’ </a:t>
            </a:r>
            <a:r>
              <a:rPr lang="en-GB" b="0" dirty="0" err="1"/>
              <a:t>en</a:t>
            </a:r>
            <a:r>
              <a:rPr lang="en-GB" b="0" dirty="0"/>
              <a:t> </a:t>
            </a:r>
            <a:r>
              <a:rPr lang="en-GB" b="0" dirty="0" err="1"/>
              <a:t>español</a:t>
            </a:r>
            <a:r>
              <a:rPr lang="en-GB" b="0" dirty="0"/>
              <a:t>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/>
              <a:t>NB</a:t>
            </a:r>
            <a:r>
              <a:rPr lang="en-GB" b="0" dirty="0"/>
              <a:t>. Most of these words have been previously taught and are being revisited this week.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08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this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baseline="0" dirty="0"/>
              <a:t>1.Teacher introduces items one by one (word, then picture and English) and pupils practise pronunciation aloud.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Alternatively, </a:t>
            </a:r>
            <a:r>
              <a:rPr lang="en-GB" b="0" dirty="0"/>
              <a:t>pupils </a:t>
            </a:r>
            <a:r>
              <a:rPr lang="en-GB" b="0" baseline="0" dirty="0"/>
              <a:t>work in pairs, reading the Spanish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2. Then the teacher removes the English words and pictures (one by one) and pupils try to recall the English orally (chorally), looking at the Spanish (1 minute).</a:t>
            </a:r>
            <a:br>
              <a:rPr lang="en-GB" b="0" baseline="0" dirty="0"/>
            </a:br>
            <a:r>
              <a:rPr lang="en-GB" b="0" baseline="0" dirty="0"/>
              <a:t>3. Teacher removes Spanish word and elicits Spanish from pupils. (The word is replaced with a gapped version).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NB. </a:t>
            </a:r>
            <a:r>
              <a:rPr lang="en-GB" b="0" baseline="0" dirty="0"/>
              <a:t>F</a:t>
            </a:r>
            <a:r>
              <a:rPr lang="en-GB" baseline="0" dirty="0"/>
              <a:t>urther rounds of learning can be facilitated by one pupil turning away from the board, and his/her partner asking him/her the meanings (‘</a:t>
            </a:r>
            <a:r>
              <a:rPr lang="en-GB" baseline="0" dirty="0" err="1"/>
              <a:t>Cómo</a:t>
            </a:r>
            <a:r>
              <a:rPr lang="en-GB" baseline="0" dirty="0"/>
              <a:t> se dice X en español?’).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baseline="0" dirty="0"/>
              <a:t>1.Teacher introduces items one by one (word, picture, English) &amp; pupils practise pronunciation aloud.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Alternatively, </a:t>
            </a:r>
            <a:r>
              <a:rPr lang="en-GB" b="0" dirty="0"/>
              <a:t>pupils </a:t>
            </a:r>
            <a:r>
              <a:rPr lang="en-GB" b="0" baseline="0" dirty="0"/>
              <a:t>work in pairs, reading the Spanish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2. Then the teacher removes the English words or pictures (one by one) and pupils try to recall the English orally (chorally), looking at the Spanish (1 minute).</a:t>
            </a:r>
            <a:br>
              <a:rPr lang="en-GB" b="0" baseline="0" dirty="0"/>
            </a:br>
            <a:r>
              <a:rPr lang="en-GB" b="0" baseline="0" dirty="0"/>
              <a:t>3. Teacher removes Spanish word + picture and elicits Spanish from pupils.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NB. </a:t>
            </a:r>
            <a:r>
              <a:rPr lang="en-GB" b="0" baseline="0" dirty="0"/>
              <a:t>F</a:t>
            </a:r>
            <a:r>
              <a:rPr lang="en-GB" baseline="0" dirty="0"/>
              <a:t>urther rounds of learning can be facilitated by one pupil turning away from the board, and his/her partner asking him/her the meanings (‘</a:t>
            </a:r>
            <a:r>
              <a:rPr lang="en-GB" baseline="0" dirty="0" err="1"/>
              <a:t>Cómo</a:t>
            </a:r>
            <a:r>
              <a:rPr lang="en-GB" baseline="0" dirty="0"/>
              <a:t> se dice X en español?’).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30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</a:t>
            </a:r>
            <a:r>
              <a:rPr lang="en-US" b="0" dirty="0"/>
              <a:t>1 minute</a:t>
            </a:r>
            <a:br>
              <a:rPr lang="en-US" b="0" dirty="0"/>
            </a:br>
            <a:br>
              <a:rPr lang="en-US" b="0" dirty="0"/>
            </a:br>
            <a:r>
              <a:rPr lang="en-US" b="1" dirty="0"/>
              <a:t>Aim: </a:t>
            </a:r>
            <a:r>
              <a:rPr lang="en-US" b="0" dirty="0"/>
              <a:t>to set the scene for this week’s lesson, Sofía’s dream; and to revisit the vocabulary caballo, casa and </a:t>
            </a:r>
            <a:r>
              <a:rPr lang="en-US" b="0" dirty="0" err="1"/>
              <a:t>vaca</a:t>
            </a:r>
            <a:r>
              <a:rPr lang="en-US" b="0" dirty="0"/>
              <a:t> (new this week).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Procedure</a:t>
            </a:r>
            <a:r>
              <a:rPr lang="en-US" b="0" dirty="0"/>
              <a:t>:</a:t>
            </a:r>
            <a:br>
              <a:rPr lang="en-US" b="0" dirty="0"/>
            </a:br>
            <a:r>
              <a:rPr lang="en-US" b="0" dirty="0"/>
              <a:t>1. Read the title and ensure understanding.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2. Click to bring up the horse and elicit the Spanish, prompting ‘¿</a:t>
            </a:r>
            <a:r>
              <a:rPr lang="en-US" b="0" dirty="0" err="1"/>
              <a:t>Qué</a:t>
            </a:r>
            <a:r>
              <a:rPr lang="en-US" b="0" dirty="0"/>
              <a:t> es? </a:t>
            </a:r>
            <a:r>
              <a:rPr lang="en-US" b="0" dirty="0">
                <a:sym typeface="Wingdings" panose="05000000000000000000" pitchFamily="2" charset="2"/>
              </a:rPr>
              <a:t> un caballo, </a:t>
            </a:r>
            <a:r>
              <a:rPr lang="en-US" b="0" dirty="0" err="1">
                <a:sym typeface="Wingdings" panose="05000000000000000000" pitchFamily="2" charset="2"/>
              </a:rPr>
              <a:t>sí</a:t>
            </a:r>
            <a:r>
              <a:rPr lang="en-US" b="0" dirty="0">
                <a:sym typeface="Wingdings" panose="05000000000000000000" pitchFamily="2" charset="2"/>
              </a:rPr>
              <a:t>. </a:t>
            </a:r>
            <a:r>
              <a:rPr lang="en-US" b="0" dirty="0"/>
              <a:t>‘¿</a:t>
            </a:r>
            <a:r>
              <a:rPr lang="en-US" b="0" dirty="0" err="1"/>
              <a:t>Qué</a:t>
            </a:r>
            <a:r>
              <a:rPr lang="en-US" b="0" dirty="0"/>
              <a:t> es? </a:t>
            </a:r>
            <a:r>
              <a:rPr lang="en-US" b="0" dirty="0">
                <a:sym typeface="Wingdings" panose="05000000000000000000" pitchFamily="2" charset="2"/>
              </a:rPr>
              <a:t> una </a:t>
            </a:r>
            <a:r>
              <a:rPr lang="en-US" b="0" dirty="0" err="1">
                <a:sym typeface="Wingdings" panose="05000000000000000000" pitchFamily="2" charset="2"/>
              </a:rPr>
              <a:t>vaca</a:t>
            </a:r>
            <a:r>
              <a:rPr lang="en-US" b="0" dirty="0">
                <a:sym typeface="Wingdings" panose="05000000000000000000" pitchFamily="2" charset="2"/>
              </a:rPr>
              <a:t>. </a:t>
            </a:r>
            <a:r>
              <a:rPr lang="en-US" b="0" dirty="0"/>
              <a:t>‘¿</a:t>
            </a:r>
            <a:r>
              <a:rPr lang="en-US" b="0" dirty="0" err="1"/>
              <a:t>Qué</a:t>
            </a:r>
            <a:r>
              <a:rPr lang="en-US" b="0" dirty="0"/>
              <a:t> es?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GB" b="0" dirty="0">
                <a:sym typeface="Wingdings" panose="05000000000000000000" pitchFamily="2" charset="2"/>
              </a:rPr>
              <a:t>una casa.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Frequency of unknown words and cognates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granja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[&gt;5000] </a:t>
            </a: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sueño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[460]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</a:t>
            </a:r>
            <a:r>
              <a:rPr lang="en-US" b="0" dirty="0"/>
              <a:t>5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set the scene for this week’s lesson</a:t>
            </a:r>
            <a:r>
              <a:rPr lang="en-US" b="1" dirty="0"/>
              <a:t>;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written comprehension of previously taught vocabulary and this week’s new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text aloud with teacher support, as needed.</a:t>
            </a:r>
          </a:p>
          <a:p>
            <a:pPr marL="228600" indent="-228600">
              <a:buAutoNum type="arabicPeriod"/>
            </a:pPr>
            <a:r>
              <a:rPr lang="en-US" b="0" dirty="0"/>
              <a:t>Click on Sofía to hear an audio version of the text, if desired.</a:t>
            </a:r>
          </a:p>
          <a:p>
            <a:r>
              <a:rPr lang="en-US" b="0" dirty="0"/>
              <a:t>3. Pupils focus on the English words and identify the Spanish words from the bold words in the text.  Pupils can volunteer answers in any click – teacher clicks on the English word and the Spanish translation appears.</a:t>
            </a:r>
          </a:p>
          <a:p>
            <a:r>
              <a:rPr lang="en-US" b="0" dirty="0"/>
              <a:t>4. Teachers elicit an oral translation of the text from the class to establish the context of this week’s lesson.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33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3</a:t>
            </a:r>
            <a:r>
              <a:rPr lang="en-GB" b="0" baseline="30000" dirty="0"/>
              <a:t>rd</a:t>
            </a:r>
            <a:r>
              <a:rPr lang="en-GB" b="0" dirty="0"/>
              <a:t> person plural for–</a:t>
            </a:r>
            <a:r>
              <a:rPr lang="en-GB" b="0" dirty="0" err="1"/>
              <a:t>ar</a:t>
            </a:r>
            <a:r>
              <a:rPr lang="en-GB" b="0" dirty="0"/>
              <a:t> verbs and revisit 3</a:t>
            </a:r>
            <a:r>
              <a:rPr lang="en-GB" b="0" baseline="30000" dirty="0"/>
              <a:t>rd</a:t>
            </a:r>
            <a:r>
              <a:rPr lang="en-GB" b="0" dirty="0"/>
              <a:t> person singular.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 (2 slides)</a:t>
            </a:r>
            <a:br>
              <a:rPr lang="en-GB"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identification of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GB" sz="1200" b="1" strike="noStrike" spc="-1" baseline="30000" dirty="0">
                <a:solidFill>
                  <a:srgbClr val="000000"/>
                </a:solidFill>
                <a:latin typeface="Calibri"/>
                <a:ea typeface="Calibri"/>
              </a:rPr>
              <a:t>rd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person singular and plural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based on the verb ending.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Part 1</a:t>
            </a:r>
            <a:endParaRPr lang="en-GB" sz="12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Ensure pupils are clear about the task.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Click to play the example. Ask pupils to tick Valeria (she) or ‘la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vaca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y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el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caballo’ (they).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Click to reveal the answer.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Play 1-5 and pupils complete.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5. Click to reveal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NB.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Meaning will be checked in Part 2 of this task.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endParaRPr lang="en-GB" b="1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baseline="0" dirty="0">
                <a:solidFill>
                  <a:schemeClr val="dk1"/>
                </a:solidFill>
                <a:latin typeface="Calibri"/>
                <a:ea typeface="Century Gothic"/>
                <a:cs typeface="Calibri"/>
                <a:sym typeface="Calibri"/>
              </a:rPr>
              <a:t>Trans</a:t>
            </a:r>
            <a:r>
              <a:rPr lang="en-US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cript</a:t>
            </a:r>
            <a:r>
              <a:rPr lang="en-US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GB" dirty="0"/>
          </a:p>
          <a:p>
            <a:r>
              <a:rPr lang="en-GB" dirty="0"/>
              <a:t>[E] </a:t>
            </a:r>
            <a:r>
              <a:rPr lang="en-GB" dirty="0" err="1"/>
              <a:t>Ayuda</a:t>
            </a:r>
            <a:r>
              <a:rPr lang="en-GB" dirty="0"/>
              <a:t> con las </a:t>
            </a:r>
            <a:r>
              <a:rPr lang="en-GB" dirty="0" err="1"/>
              <a:t>flores</a:t>
            </a:r>
            <a:r>
              <a:rPr lang="en-GB" dirty="0"/>
              <a:t>. </a:t>
            </a:r>
          </a:p>
          <a:p>
            <a:r>
              <a:rPr lang="en-GB" dirty="0"/>
              <a:t>[1] </a:t>
            </a:r>
            <a:r>
              <a:rPr lang="en-GB" dirty="0" err="1"/>
              <a:t>Limpian</a:t>
            </a:r>
            <a:r>
              <a:rPr lang="en-GB" dirty="0"/>
              <a:t> la </a:t>
            </a:r>
            <a:r>
              <a:rPr lang="en-GB" dirty="0" err="1"/>
              <a:t>cocina</a:t>
            </a:r>
            <a:r>
              <a:rPr lang="en-GB" dirty="0"/>
              <a:t>.</a:t>
            </a:r>
          </a:p>
          <a:p>
            <a:r>
              <a:rPr lang="en-GB" dirty="0"/>
              <a:t>[2] Cocina pollo asado.</a:t>
            </a:r>
          </a:p>
          <a:p>
            <a:r>
              <a:rPr lang="en-GB" dirty="0"/>
              <a:t>[3] </a:t>
            </a:r>
            <a:r>
              <a:rPr lang="en-GB" dirty="0" err="1"/>
              <a:t>Tocan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violín</a:t>
            </a:r>
            <a:r>
              <a:rPr lang="en-GB" dirty="0"/>
              <a:t>.  </a:t>
            </a:r>
          </a:p>
          <a:p>
            <a:r>
              <a:rPr lang="en-GB" dirty="0"/>
              <a:t>[4] </a:t>
            </a:r>
            <a:r>
              <a:rPr lang="en-GB" dirty="0" err="1"/>
              <a:t>Bailan</a:t>
            </a:r>
            <a:r>
              <a:rPr lang="en-GB" dirty="0"/>
              <a:t> </a:t>
            </a:r>
            <a:r>
              <a:rPr lang="en-GB" dirty="0" err="1"/>
              <a:t>fuera</a:t>
            </a:r>
            <a:r>
              <a:rPr lang="en-GB" dirty="0"/>
              <a:t>. </a:t>
            </a:r>
          </a:p>
          <a:p>
            <a:r>
              <a:rPr lang="en-GB" dirty="0"/>
              <a:t>[5] </a:t>
            </a:r>
            <a:r>
              <a:rPr lang="en-GB" dirty="0" err="1"/>
              <a:t>Limpia</a:t>
            </a:r>
            <a:r>
              <a:rPr lang="en-GB" dirty="0"/>
              <a:t> dentro. 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Frequency of unknown words and cognates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sueño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[460] </a:t>
            </a: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violín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[&gt;5000]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08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9.wav"/><Relationship Id="rId18" Type="http://schemas.openxmlformats.org/officeDocument/2006/relationships/image" Target="../media/image28.gif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7.png"/><Relationship Id="rId17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image" Target="../media/image26.png"/><Relationship Id="rId15" Type="http://schemas.openxmlformats.org/officeDocument/2006/relationships/image" Target="../media/image22.png"/><Relationship Id="rId10" Type="http://schemas.openxmlformats.org/officeDocument/2006/relationships/audio" Target="../media/audio7.wav"/><Relationship Id="rId19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image" Target="../media/image17.png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11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microsoft.com/office/2007/relationships/hdphoto" Target="../media/hdphoto1.wdp"/><Relationship Id="rId9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2B01A7-EC57-4743-B44D-D99D9F8FEBF6}"/>
              </a:ext>
            </a:extLst>
          </p:cNvPr>
          <p:cNvGraphicFramePr>
            <a:graphicFrameLocks noGrp="1"/>
          </p:cNvGraphicFramePr>
          <p:nvPr/>
        </p:nvGraphicFramePr>
        <p:xfrm>
          <a:off x="281338" y="1576933"/>
          <a:ext cx="4976462" cy="5033598"/>
        </p:xfrm>
        <a:graphic>
          <a:graphicData uri="http://schemas.openxmlformats.org/drawingml/2006/table">
            <a:tbl>
              <a:tblPr firstRow="1" bandRow="1"/>
              <a:tblGrid>
                <a:gridCol w="982822">
                  <a:extLst>
                    <a:ext uri="{9D8B030D-6E8A-4147-A177-3AD203B41FA5}">
                      <a16:colId xmlns:a16="http://schemas.microsoft.com/office/drawing/2014/main" val="2446177157"/>
                    </a:ext>
                  </a:extLst>
                </a:gridCol>
                <a:gridCol w="1898140">
                  <a:extLst>
                    <a:ext uri="{9D8B030D-6E8A-4147-A177-3AD203B41FA5}">
                      <a16:colId xmlns:a16="http://schemas.microsoft.com/office/drawing/2014/main" val="3500169307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752320121"/>
                    </a:ext>
                  </a:extLst>
                </a:gridCol>
              </a:tblGrid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Valeria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vaca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y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caballo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67486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705485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001638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341216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43604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638865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803618"/>
                  </a:ext>
                </a:extLst>
              </a:tr>
            </a:tbl>
          </a:graphicData>
        </a:graphic>
      </p:graphicFrame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5977E0DB-6879-41DA-899B-C5CCFDAE53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04D7D-9677-4366-B0D2-1EE33B7F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83" y="882291"/>
            <a:ext cx="1399358" cy="400110"/>
          </a:xfrm>
          <a:solidFill>
            <a:srgbClr val="68D5C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hlinkClick r:id="" action="ppaction://noaction">
              <a:snd r:embed="rId6" name="9_E.wav"/>
            </a:hlinkClick>
            <a:extLst>
              <a:ext uri="{FF2B5EF4-FFF2-40B4-BE49-F238E27FC236}">
                <a16:creationId xmlns:a16="http://schemas.microsoft.com/office/drawing/2014/main" id="{DA4C1365-5E8F-4FE5-A3A5-B5303206C875}"/>
              </a:ext>
            </a:extLst>
          </p:cNvPr>
          <p:cNvSpPr/>
          <p:nvPr/>
        </p:nvSpPr>
        <p:spPr>
          <a:xfrm>
            <a:off x="378100" y="2484454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49" name="Rectangle 48">
            <a:hlinkClick r:id="" action="ppaction://noaction">
              <a:snd r:embed="rId7" name="9_1.wav"/>
            </a:hlinkClick>
            <a:extLst>
              <a:ext uri="{FF2B5EF4-FFF2-40B4-BE49-F238E27FC236}">
                <a16:creationId xmlns:a16="http://schemas.microsoft.com/office/drawing/2014/main" id="{E28D5A53-71C1-4968-9AA5-BA652A94B34D}"/>
              </a:ext>
            </a:extLst>
          </p:cNvPr>
          <p:cNvSpPr/>
          <p:nvPr/>
        </p:nvSpPr>
        <p:spPr>
          <a:xfrm>
            <a:off x="378101" y="3149317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0" name="Rectangle 49">
            <a:hlinkClick r:id="" action="ppaction://noaction">
              <a:snd r:embed="rId8" name="9_2.wav"/>
            </a:hlinkClick>
            <a:extLst>
              <a:ext uri="{FF2B5EF4-FFF2-40B4-BE49-F238E27FC236}">
                <a16:creationId xmlns:a16="http://schemas.microsoft.com/office/drawing/2014/main" id="{014495B3-79CB-4D6B-B551-3169B8B701CA}"/>
              </a:ext>
            </a:extLst>
          </p:cNvPr>
          <p:cNvSpPr/>
          <p:nvPr/>
        </p:nvSpPr>
        <p:spPr>
          <a:xfrm>
            <a:off x="378101" y="3855901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hlinkClick r:id="" action="ppaction://noaction">
              <a:snd r:embed="rId9" name="9_3.wav"/>
            </a:hlinkClick>
            <a:extLst>
              <a:ext uri="{FF2B5EF4-FFF2-40B4-BE49-F238E27FC236}">
                <a16:creationId xmlns:a16="http://schemas.microsoft.com/office/drawing/2014/main" id="{5A07054D-9643-4B0A-B5CF-2E03219D7C4B}"/>
              </a:ext>
            </a:extLst>
          </p:cNvPr>
          <p:cNvSpPr/>
          <p:nvPr/>
        </p:nvSpPr>
        <p:spPr>
          <a:xfrm>
            <a:off x="389621" y="4570889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2" name="Rectangle 51">
            <a:hlinkClick r:id="" action="ppaction://noaction">
              <a:snd r:embed="rId10" name="9_4.wav"/>
            </a:hlinkClick>
            <a:extLst>
              <a:ext uri="{FF2B5EF4-FFF2-40B4-BE49-F238E27FC236}">
                <a16:creationId xmlns:a16="http://schemas.microsoft.com/office/drawing/2014/main" id="{60718FC6-70AC-4DA6-938F-56AC5BFBBC60}"/>
              </a:ext>
            </a:extLst>
          </p:cNvPr>
          <p:cNvSpPr/>
          <p:nvPr/>
        </p:nvSpPr>
        <p:spPr>
          <a:xfrm>
            <a:off x="378099" y="5246050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Rectangle 33">
            <a:hlinkClick r:id="" action="ppaction://noaction">
              <a:snd r:embed="rId11" name="9_5.wav"/>
            </a:hlinkClick>
            <a:extLst>
              <a:ext uri="{FF2B5EF4-FFF2-40B4-BE49-F238E27FC236}">
                <a16:creationId xmlns:a16="http://schemas.microsoft.com/office/drawing/2014/main" id="{9FC74770-7451-4514-9BD6-F0B8E14B3E97}"/>
              </a:ext>
            </a:extLst>
          </p:cNvPr>
          <p:cNvSpPr/>
          <p:nvPr/>
        </p:nvSpPr>
        <p:spPr>
          <a:xfrm>
            <a:off x="378098" y="5965867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E064DA-866D-411A-831A-1DD48085893F}"/>
              </a:ext>
            </a:extLst>
          </p:cNvPr>
          <p:cNvSpPr txBox="1"/>
          <p:nvPr/>
        </p:nvSpPr>
        <p:spPr>
          <a:xfrm>
            <a:off x="177454" y="1099999"/>
            <a:ext cx="3727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A5A3AE1-0713-4C09-AFA5-469E8E043C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42" y="2490237"/>
            <a:ext cx="527764" cy="54975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2042D8E-5507-49B1-AE19-B647277A64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82" y="3181427"/>
            <a:ext cx="527764" cy="54975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957416A-64BA-41A8-BCFB-559D4F7564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55" y="3878860"/>
            <a:ext cx="527764" cy="54975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47ACD91-86CB-409D-B6F6-A59EC12561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90" y="4563405"/>
            <a:ext cx="527764" cy="54975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685B140-B1EC-4A59-9DCD-672B8FCED4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74" y="5261393"/>
            <a:ext cx="527764" cy="54975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DB8D087-4161-4DE4-8516-7DDD331A8C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07" y="5984917"/>
            <a:ext cx="527764" cy="54975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5DF3C7D-7879-4455-98B7-B5F8910160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83" y="1086624"/>
            <a:ext cx="399199" cy="415832"/>
          </a:xfrm>
          <a:prstGeom prst="rect">
            <a:avLst/>
          </a:prstGeom>
        </p:spPr>
      </p:pic>
      <p:sp>
        <p:nvSpPr>
          <p:cNvPr id="61" name="TextBox 60">
            <a:hlinkClick r:id="" action="ppaction://noaction">
              <a:snd r:embed="rId13" name="7_1.wav"/>
            </a:hlinkClick>
            <a:extLst>
              <a:ext uri="{FF2B5EF4-FFF2-40B4-BE49-F238E27FC236}">
                <a16:creationId xmlns:a16="http://schemas.microsoft.com/office/drawing/2014/main" id="{ADED359A-FFD9-4FC4-94D9-68067CC3BAD8}"/>
              </a:ext>
            </a:extLst>
          </p:cNvPr>
          <p:cNvSpPr txBox="1"/>
          <p:nvPr/>
        </p:nvSpPr>
        <p:spPr>
          <a:xfrm>
            <a:off x="0" y="633800"/>
            <a:ext cx="938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Quién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es? ¿Es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Valeria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vaca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el caballo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)? </a:t>
            </a:r>
          </a:p>
        </p:txBody>
      </p:sp>
      <p:sp>
        <p:nvSpPr>
          <p:cNvPr id="31" name="TextBox 30">
            <a:hlinkClick r:id="" action="ppaction://noaction">
              <a:snd r:embed="rId14" name="9_0.wav"/>
            </a:hlinkClick>
            <a:extLst>
              <a:ext uri="{FF2B5EF4-FFF2-40B4-BE49-F238E27FC236}">
                <a16:creationId xmlns:a16="http://schemas.microsoft.com/office/drawing/2014/main" id="{951B00E3-A1B2-47D5-BCDE-076EA271BABC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sueño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 😴 de Sofía hay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cosas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raras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1A139F4-F0A5-4BD6-9622-887E92EBBEFC}"/>
              </a:ext>
            </a:extLst>
          </p:cNvPr>
          <p:cNvSpPr txBox="1">
            <a:spLocks/>
          </p:cNvSpPr>
          <p:nvPr/>
        </p:nvSpPr>
        <p:spPr>
          <a:xfrm>
            <a:off x="9692943" y="6363105"/>
            <a:ext cx="2499057" cy="523221"/>
          </a:xfrm>
          <a:prstGeom prst="rect">
            <a:avLst/>
          </a:prstGeom>
          <a:solidFill>
            <a:srgbClr val="C2E49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sueño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= dream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0C9AD7-9369-41D3-9CF4-3946227595BA}"/>
              </a:ext>
            </a:extLst>
          </p:cNvPr>
          <p:cNvGraphicFramePr>
            <a:graphicFrameLocks noGrp="1"/>
          </p:cNvGraphicFramePr>
          <p:nvPr/>
        </p:nvGraphicFramePr>
        <p:xfrm>
          <a:off x="5504543" y="1576933"/>
          <a:ext cx="3655255" cy="4995837"/>
        </p:xfrm>
        <a:graphic>
          <a:graphicData uri="http://schemas.openxmlformats.org/drawingml/2006/table">
            <a:tbl>
              <a:tblPr firstRow="1" bandRow="1"/>
              <a:tblGrid>
                <a:gridCol w="3655255">
                  <a:extLst>
                    <a:ext uri="{9D8B030D-6E8A-4147-A177-3AD203B41FA5}">
                      <a16:colId xmlns:a16="http://schemas.microsoft.com/office/drawing/2014/main" val="3571594493"/>
                    </a:ext>
                  </a:extLst>
                </a:gridCol>
              </a:tblGrid>
              <a:tr h="9156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Información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extra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130114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82694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47571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83337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113840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115285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1421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F45E885-B9F5-4F8E-9E58-C5C79FB575C5}"/>
              </a:ext>
            </a:extLst>
          </p:cNvPr>
          <p:cNvSpPr txBox="1"/>
          <p:nvPr/>
        </p:nvSpPr>
        <p:spPr>
          <a:xfrm>
            <a:off x="5662620" y="2587997"/>
            <a:ext cx="3466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con las flores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8B9C9-FAA5-420B-A2DE-ADD994D76C35}"/>
              </a:ext>
            </a:extLst>
          </p:cNvPr>
          <p:cNvSpPr txBox="1"/>
          <p:nvPr/>
        </p:nvSpPr>
        <p:spPr>
          <a:xfrm>
            <a:off x="5662262" y="3292766"/>
            <a:ext cx="3286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cocina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060449-E0AB-4B39-9567-1A1E36756454}"/>
              </a:ext>
            </a:extLst>
          </p:cNvPr>
          <p:cNvSpPr txBox="1"/>
          <p:nvPr/>
        </p:nvSpPr>
        <p:spPr>
          <a:xfrm>
            <a:off x="5662262" y="3997535"/>
            <a:ext cx="3466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pollo asado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E9B68A-A349-4DDF-B801-FBF72277927B}"/>
              </a:ext>
            </a:extLst>
          </p:cNvPr>
          <p:cNvSpPr txBox="1"/>
          <p:nvPr/>
        </p:nvSpPr>
        <p:spPr>
          <a:xfrm>
            <a:off x="5662262" y="4658813"/>
            <a:ext cx="3466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violín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2CB180-1937-4F24-B40D-CDEA41BD6669}"/>
              </a:ext>
            </a:extLst>
          </p:cNvPr>
          <p:cNvSpPr txBox="1"/>
          <p:nvPr/>
        </p:nvSpPr>
        <p:spPr>
          <a:xfrm>
            <a:off x="5662262" y="5354181"/>
            <a:ext cx="3497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fuera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0EBA0-CEAB-406D-B59A-E45A27ED514F}"/>
              </a:ext>
            </a:extLst>
          </p:cNvPr>
          <p:cNvSpPr txBox="1"/>
          <p:nvPr/>
        </p:nvSpPr>
        <p:spPr>
          <a:xfrm>
            <a:off x="5662262" y="6003795"/>
            <a:ext cx="3792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dentro</a:t>
            </a:r>
          </a:p>
        </p:txBody>
      </p:sp>
      <p:pic>
        <p:nvPicPr>
          <p:cNvPr id="30" name="Picture 4" descr="pillow clipart png - Clip Art Library">
            <a:extLst>
              <a:ext uri="{FF2B5EF4-FFF2-40B4-BE49-F238E27FC236}">
                <a16:creationId xmlns:a16="http://schemas.microsoft.com/office/drawing/2014/main" id="{0D8473BA-152B-40DC-A20C-2E6131BD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88" y="1398363"/>
            <a:ext cx="1886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3B965DE-7135-4ECE-A67E-89B88BF0C32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7659" b="43028"/>
          <a:stretch/>
        </p:blipFill>
        <p:spPr>
          <a:xfrm flipH="1">
            <a:off x="10181929" y="1275860"/>
            <a:ext cx="1449650" cy="220064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A50529E-F3D0-4979-85CA-34B0D5C69C2E}"/>
              </a:ext>
            </a:extLst>
          </p:cNvPr>
          <p:cNvGrpSpPr/>
          <p:nvPr/>
        </p:nvGrpSpPr>
        <p:grpSpPr>
          <a:xfrm>
            <a:off x="10688565" y="2030398"/>
            <a:ext cx="890953" cy="513823"/>
            <a:chOff x="5360602" y="517320"/>
            <a:chExt cx="1445474" cy="73356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363FE74-21F4-4C08-9569-6FED67369DB7}"/>
                </a:ext>
              </a:extLst>
            </p:cNvPr>
            <p:cNvSpPr/>
            <p:nvPr/>
          </p:nvSpPr>
          <p:spPr>
            <a:xfrm>
              <a:off x="5360602" y="517320"/>
              <a:ext cx="1445474" cy="733564"/>
            </a:xfrm>
            <a:custGeom>
              <a:avLst/>
              <a:gdLst>
                <a:gd name="connsiteX0" fmla="*/ 719667 w 1445474"/>
                <a:gd name="connsiteY0" fmla="*/ 610797 h 733564"/>
                <a:gd name="connsiteX1" fmla="*/ 719667 w 1445474"/>
                <a:gd name="connsiteY1" fmla="*/ 610797 h 733564"/>
                <a:gd name="connsiteX2" fmla="*/ 673100 w 1445474"/>
                <a:gd name="connsiteY2" fmla="*/ 615030 h 733564"/>
                <a:gd name="connsiteX3" fmla="*/ 656167 w 1445474"/>
                <a:gd name="connsiteY3" fmla="*/ 627730 h 733564"/>
                <a:gd name="connsiteX4" fmla="*/ 643467 w 1445474"/>
                <a:gd name="connsiteY4" fmla="*/ 631964 h 733564"/>
                <a:gd name="connsiteX5" fmla="*/ 630767 w 1445474"/>
                <a:gd name="connsiteY5" fmla="*/ 644664 h 733564"/>
                <a:gd name="connsiteX6" fmla="*/ 605367 w 1445474"/>
                <a:gd name="connsiteY6" fmla="*/ 653130 h 733564"/>
                <a:gd name="connsiteX7" fmla="*/ 575734 w 1445474"/>
                <a:gd name="connsiteY7" fmla="*/ 665830 h 733564"/>
                <a:gd name="connsiteX8" fmla="*/ 558800 w 1445474"/>
                <a:gd name="connsiteY8" fmla="*/ 674297 h 733564"/>
                <a:gd name="connsiteX9" fmla="*/ 533400 w 1445474"/>
                <a:gd name="connsiteY9" fmla="*/ 682764 h 733564"/>
                <a:gd name="connsiteX10" fmla="*/ 520700 w 1445474"/>
                <a:gd name="connsiteY10" fmla="*/ 691230 h 733564"/>
                <a:gd name="connsiteX11" fmla="*/ 508000 w 1445474"/>
                <a:gd name="connsiteY11" fmla="*/ 695464 h 733564"/>
                <a:gd name="connsiteX12" fmla="*/ 495300 w 1445474"/>
                <a:gd name="connsiteY12" fmla="*/ 703930 h 733564"/>
                <a:gd name="connsiteX13" fmla="*/ 482600 w 1445474"/>
                <a:gd name="connsiteY13" fmla="*/ 716630 h 733564"/>
                <a:gd name="connsiteX14" fmla="*/ 465667 w 1445474"/>
                <a:gd name="connsiteY14" fmla="*/ 720864 h 733564"/>
                <a:gd name="connsiteX15" fmla="*/ 393700 w 1445474"/>
                <a:gd name="connsiteY15" fmla="*/ 733564 h 733564"/>
                <a:gd name="connsiteX16" fmla="*/ 249767 w 1445474"/>
                <a:gd name="connsiteY16" fmla="*/ 729330 h 733564"/>
                <a:gd name="connsiteX17" fmla="*/ 220134 w 1445474"/>
                <a:gd name="connsiteY17" fmla="*/ 712397 h 733564"/>
                <a:gd name="connsiteX18" fmla="*/ 182034 w 1445474"/>
                <a:gd name="connsiteY18" fmla="*/ 686997 h 733564"/>
                <a:gd name="connsiteX19" fmla="*/ 169334 w 1445474"/>
                <a:gd name="connsiteY19" fmla="*/ 678530 h 733564"/>
                <a:gd name="connsiteX20" fmla="*/ 139700 w 1445474"/>
                <a:gd name="connsiteY20" fmla="*/ 657364 h 733564"/>
                <a:gd name="connsiteX21" fmla="*/ 122767 w 1445474"/>
                <a:gd name="connsiteY21" fmla="*/ 636197 h 733564"/>
                <a:gd name="connsiteX22" fmla="*/ 101600 w 1445474"/>
                <a:gd name="connsiteY22" fmla="*/ 623497 h 733564"/>
                <a:gd name="connsiteX23" fmla="*/ 84667 w 1445474"/>
                <a:gd name="connsiteY23" fmla="*/ 598097 h 733564"/>
                <a:gd name="connsiteX24" fmla="*/ 76200 w 1445474"/>
                <a:gd name="connsiteY24" fmla="*/ 585397 h 733564"/>
                <a:gd name="connsiteX25" fmla="*/ 59267 w 1445474"/>
                <a:gd name="connsiteY25" fmla="*/ 564230 h 733564"/>
                <a:gd name="connsiteX26" fmla="*/ 42334 w 1445474"/>
                <a:gd name="connsiteY26" fmla="*/ 534597 h 733564"/>
                <a:gd name="connsiteX27" fmla="*/ 29634 w 1445474"/>
                <a:gd name="connsiteY27" fmla="*/ 517664 h 733564"/>
                <a:gd name="connsiteX28" fmla="*/ 21167 w 1445474"/>
                <a:gd name="connsiteY28" fmla="*/ 488030 h 733564"/>
                <a:gd name="connsiteX29" fmla="*/ 12700 w 1445474"/>
                <a:gd name="connsiteY29" fmla="*/ 475330 h 733564"/>
                <a:gd name="connsiteX30" fmla="*/ 0 w 1445474"/>
                <a:gd name="connsiteY30" fmla="*/ 428764 h 733564"/>
                <a:gd name="connsiteX31" fmla="*/ 4234 w 1445474"/>
                <a:gd name="connsiteY31" fmla="*/ 255197 h 733564"/>
                <a:gd name="connsiteX32" fmla="*/ 21167 w 1445474"/>
                <a:gd name="connsiteY32" fmla="*/ 225564 h 733564"/>
                <a:gd name="connsiteX33" fmla="*/ 38100 w 1445474"/>
                <a:gd name="connsiteY33" fmla="*/ 200164 h 733564"/>
                <a:gd name="connsiteX34" fmla="*/ 42334 w 1445474"/>
                <a:gd name="connsiteY34" fmla="*/ 187464 h 733564"/>
                <a:gd name="connsiteX35" fmla="*/ 59267 w 1445474"/>
                <a:gd name="connsiteY35" fmla="*/ 174764 h 733564"/>
                <a:gd name="connsiteX36" fmla="*/ 80434 w 1445474"/>
                <a:gd name="connsiteY36" fmla="*/ 145130 h 733564"/>
                <a:gd name="connsiteX37" fmla="*/ 93134 w 1445474"/>
                <a:gd name="connsiteY37" fmla="*/ 128197 h 733564"/>
                <a:gd name="connsiteX38" fmla="*/ 118534 w 1445474"/>
                <a:gd name="connsiteY38" fmla="*/ 111264 h 733564"/>
                <a:gd name="connsiteX39" fmla="*/ 156634 w 1445474"/>
                <a:gd name="connsiteY39" fmla="*/ 90097 h 733564"/>
                <a:gd name="connsiteX40" fmla="*/ 186267 w 1445474"/>
                <a:gd name="connsiteY40" fmla="*/ 77397 h 733564"/>
                <a:gd name="connsiteX41" fmla="*/ 215900 w 1445474"/>
                <a:gd name="connsiteY41" fmla="*/ 64697 h 733564"/>
                <a:gd name="connsiteX42" fmla="*/ 249767 w 1445474"/>
                <a:gd name="connsiteY42" fmla="*/ 56230 h 733564"/>
                <a:gd name="connsiteX43" fmla="*/ 262467 w 1445474"/>
                <a:gd name="connsiteY43" fmla="*/ 51997 h 733564"/>
                <a:gd name="connsiteX44" fmla="*/ 287867 w 1445474"/>
                <a:gd name="connsiteY44" fmla="*/ 47764 h 733564"/>
                <a:gd name="connsiteX45" fmla="*/ 309034 w 1445474"/>
                <a:gd name="connsiteY45" fmla="*/ 43530 h 733564"/>
                <a:gd name="connsiteX46" fmla="*/ 334434 w 1445474"/>
                <a:gd name="connsiteY46" fmla="*/ 39297 h 733564"/>
                <a:gd name="connsiteX47" fmla="*/ 355600 w 1445474"/>
                <a:gd name="connsiteY47" fmla="*/ 35064 h 733564"/>
                <a:gd name="connsiteX48" fmla="*/ 440267 w 1445474"/>
                <a:gd name="connsiteY48" fmla="*/ 22364 h 733564"/>
                <a:gd name="connsiteX49" fmla="*/ 486834 w 1445474"/>
                <a:gd name="connsiteY49" fmla="*/ 13897 h 733564"/>
                <a:gd name="connsiteX50" fmla="*/ 520700 w 1445474"/>
                <a:gd name="connsiteY50" fmla="*/ 9664 h 733564"/>
                <a:gd name="connsiteX51" fmla="*/ 719667 w 1445474"/>
                <a:gd name="connsiteY51" fmla="*/ 5430 h 733564"/>
                <a:gd name="connsiteX52" fmla="*/ 931334 w 1445474"/>
                <a:gd name="connsiteY52" fmla="*/ 5430 h 733564"/>
                <a:gd name="connsiteX53" fmla="*/ 948267 w 1445474"/>
                <a:gd name="connsiteY53" fmla="*/ 9664 h 733564"/>
                <a:gd name="connsiteX54" fmla="*/ 990600 w 1445474"/>
                <a:gd name="connsiteY54" fmla="*/ 18130 h 733564"/>
                <a:gd name="connsiteX55" fmla="*/ 1066800 w 1445474"/>
                <a:gd name="connsiteY55" fmla="*/ 39297 h 733564"/>
                <a:gd name="connsiteX56" fmla="*/ 1104900 w 1445474"/>
                <a:gd name="connsiteY56" fmla="*/ 51997 h 733564"/>
                <a:gd name="connsiteX57" fmla="*/ 1151467 w 1445474"/>
                <a:gd name="connsiteY57" fmla="*/ 64697 h 733564"/>
                <a:gd name="connsiteX58" fmla="*/ 1168400 w 1445474"/>
                <a:gd name="connsiteY58" fmla="*/ 73164 h 733564"/>
                <a:gd name="connsiteX59" fmla="*/ 1198034 w 1445474"/>
                <a:gd name="connsiteY59" fmla="*/ 77397 h 733564"/>
                <a:gd name="connsiteX60" fmla="*/ 1219200 w 1445474"/>
                <a:gd name="connsiteY60" fmla="*/ 85864 h 733564"/>
                <a:gd name="connsiteX61" fmla="*/ 1231900 w 1445474"/>
                <a:gd name="connsiteY61" fmla="*/ 98564 h 733564"/>
                <a:gd name="connsiteX62" fmla="*/ 1261534 w 1445474"/>
                <a:gd name="connsiteY62" fmla="*/ 102797 h 733564"/>
                <a:gd name="connsiteX63" fmla="*/ 1278467 w 1445474"/>
                <a:gd name="connsiteY63" fmla="*/ 115497 h 733564"/>
                <a:gd name="connsiteX64" fmla="*/ 1299634 w 1445474"/>
                <a:gd name="connsiteY64" fmla="*/ 123964 h 733564"/>
                <a:gd name="connsiteX65" fmla="*/ 1312334 w 1445474"/>
                <a:gd name="connsiteY65" fmla="*/ 136664 h 733564"/>
                <a:gd name="connsiteX66" fmla="*/ 1333500 w 1445474"/>
                <a:gd name="connsiteY66" fmla="*/ 149364 h 733564"/>
                <a:gd name="connsiteX67" fmla="*/ 1341967 w 1445474"/>
                <a:gd name="connsiteY67" fmla="*/ 162064 h 733564"/>
                <a:gd name="connsiteX68" fmla="*/ 1354667 w 1445474"/>
                <a:gd name="connsiteY68" fmla="*/ 174764 h 733564"/>
                <a:gd name="connsiteX69" fmla="*/ 1375834 w 1445474"/>
                <a:gd name="connsiteY69" fmla="*/ 200164 h 733564"/>
                <a:gd name="connsiteX70" fmla="*/ 1397000 w 1445474"/>
                <a:gd name="connsiteY70" fmla="*/ 234030 h 733564"/>
                <a:gd name="connsiteX71" fmla="*/ 1422400 w 1445474"/>
                <a:gd name="connsiteY71" fmla="*/ 280597 h 733564"/>
                <a:gd name="connsiteX72" fmla="*/ 1430867 w 1445474"/>
                <a:gd name="connsiteY72" fmla="*/ 301764 h 733564"/>
                <a:gd name="connsiteX73" fmla="*/ 1439334 w 1445474"/>
                <a:gd name="connsiteY73" fmla="*/ 327164 h 733564"/>
                <a:gd name="connsiteX74" fmla="*/ 1439334 w 1445474"/>
                <a:gd name="connsiteY74" fmla="*/ 475330 h 733564"/>
                <a:gd name="connsiteX75" fmla="*/ 1430867 w 1445474"/>
                <a:gd name="connsiteY75" fmla="*/ 500730 h 733564"/>
                <a:gd name="connsiteX76" fmla="*/ 1418167 w 1445474"/>
                <a:gd name="connsiteY76" fmla="*/ 517664 h 733564"/>
                <a:gd name="connsiteX77" fmla="*/ 1405467 w 1445474"/>
                <a:gd name="connsiteY77" fmla="*/ 559997 h 733564"/>
                <a:gd name="connsiteX78" fmla="*/ 1392767 w 1445474"/>
                <a:gd name="connsiteY78" fmla="*/ 576930 h 733564"/>
                <a:gd name="connsiteX79" fmla="*/ 1371600 w 1445474"/>
                <a:gd name="connsiteY79" fmla="*/ 602330 h 733564"/>
                <a:gd name="connsiteX80" fmla="*/ 1333500 w 1445474"/>
                <a:gd name="connsiteY80" fmla="*/ 644664 h 733564"/>
                <a:gd name="connsiteX81" fmla="*/ 1312334 w 1445474"/>
                <a:gd name="connsiteY81" fmla="*/ 665830 h 733564"/>
                <a:gd name="connsiteX82" fmla="*/ 1282700 w 1445474"/>
                <a:gd name="connsiteY82" fmla="*/ 691230 h 733564"/>
                <a:gd name="connsiteX83" fmla="*/ 1265767 w 1445474"/>
                <a:gd name="connsiteY83" fmla="*/ 699697 h 733564"/>
                <a:gd name="connsiteX84" fmla="*/ 1253067 w 1445474"/>
                <a:gd name="connsiteY84" fmla="*/ 703930 h 733564"/>
                <a:gd name="connsiteX85" fmla="*/ 1155700 w 1445474"/>
                <a:gd name="connsiteY85" fmla="*/ 720864 h 733564"/>
                <a:gd name="connsiteX86" fmla="*/ 982134 w 1445474"/>
                <a:gd name="connsiteY86" fmla="*/ 716630 h 733564"/>
                <a:gd name="connsiteX87" fmla="*/ 965200 w 1445474"/>
                <a:gd name="connsiteY87" fmla="*/ 708164 h 733564"/>
                <a:gd name="connsiteX88" fmla="*/ 952500 w 1445474"/>
                <a:gd name="connsiteY88" fmla="*/ 703930 h 733564"/>
                <a:gd name="connsiteX89" fmla="*/ 939800 w 1445474"/>
                <a:gd name="connsiteY89" fmla="*/ 695464 h 733564"/>
                <a:gd name="connsiteX90" fmla="*/ 905934 w 1445474"/>
                <a:gd name="connsiteY90" fmla="*/ 686997 h 733564"/>
                <a:gd name="connsiteX91" fmla="*/ 880534 w 1445474"/>
                <a:gd name="connsiteY91" fmla="*/ 674297 h 733564"/>
                <a:gd name="connsiteX92" fmla="*/ 867834 w 1445474"/>
                <a:gd name="connsiteY92" fmla="*/ 665830 h 733564"/>
                <a:gd name="connsiteX93" fmla="*/ 838200 w 1445474"/>
                <a:gd name="connsiteY93" fmla="*/ 653130 h 733564"/>
                <a:gd name="connsiteX94" fmla="*/ 821267 w 1445474"/>
                <a:gd name="connsiteY94" fmla="*/ 640430 h 733564"/>
                <a:gd name="connsiteX95" fmla="*/ 795867 w 1445474"/>
                <a:gd name="connsiteY95" fmla="*/ 631964 h 733564"/>
                <a:gd name="connsiteX96" fmla="*/ 753534 w 1445474"/>
                <a:gd name="connsiteY96" fmla="*/ 615030 h 733564"/>
                <a:gd name="connsiteX97" fmla="*/ 740834 w 1445474"/>
                <a:gd name="connsiteY97" fmla="*/ 610797 h 733564"/>
                <a:gd name="connsiteX98" fmla="*/ 719667 w 1445474"/>
                <a:gd name="connsiteY98" fmla="*/ 610797 h 73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445474" h="733564">
                  <a:moveTo>
                    <a:pt x="719667" y="610797"/>
                  </a:moveTo>
                  <a:lnTo>
                    <a:pt x="719667" y="610797"/>
                  </a:lnTo>
                  <a:cubicBezTo>
                    <a:pt x="704145" y="612208"/>
                    <a:pt x="688160" y="611014"/>
                    <a:pt x="673100" y="615030"/>
                  </a:cubicBezTo>
                  <a:cubicBezTo>
                    <a:pt x="666283" y="616848"/>
                    <a:pt x="662293" y="624229"/>
                    <a:pt x="656167" y="627730"/>
                  </a:cubicBezTo>
                  <a:cubicBezTo>
                    <a:pt x="652293" y="629944"/>
                    <a:pt x="647700" y="630553"/>
                    <a:pt x="643467" y="631964"/>
                  </a:cubicBezTo>
                  <a:cubicBezTo>
                    <a:pt x="639234" y="636197"/>
                    <a:pt x="636000" y="641757"/>
                    <a:pt x="630767" y="644664"/>
                  </a:cubicBezTo>
                  <a:cubicBezTo>
                    <a:pt x="622965" y="648998"/>
                    <a:pt x="613349" y="649139"/>
                    <a:pt x="605367" y="653130"/>
                  </a:cubicBezTo>
                  <a:cubicBezTo>
                    <a:pt x="549220" y="681205"/>
                    <a:pt x="619327" y="647148"/>
                    <a:pt x="575734" y="665830"/>
                  </a:cubicBezTo>
                  <a:cubicBezTo>
                    <a:pt x="569933" y="668316"/>
                    <a:pt x="564660" y="671953"/>
                    <a:pt x="558800" y="674297"/>
                  </a:cubicBezTo>
                  <a:cubicBezTo>
                    <a:pt x="550514" y="677612"/>
                    <a:pt x="540826" y="677814"/>
                    <a:pt x="533400" y="682764"/>
                  </a:cubicBezTo>
                  <a:cubicBezTo>
                    <a:pt x="529167" y="685586"/>
                    <a:pt x="525251" y="688955"/>
                    <a:pt x="520700" y="691230"/>
                  </a:cubicBezTo>
                  <a:cubicBezTo>
                    <a:pt x="516709" y="693226"/>
                    <a:pt x="511991" y="693468"/>
                    <a:pt x="508000" y="695464"/>
                  </a:cubicBezTo>
                  <a:cubicBezTo>
                    <a:pt x="503449" y="697739"/>
                    <a:pt x="499209" y="700673"/>
                    <a:pt x="495300" y="703930"/>
                  </a:cubicBezTo>
                  <a:cubicBezTo>
                    <a:pt x="490701" y="707763"/>
                    <a:pt x="487798" y="713660"/>
                    <a:pt x="482600" y="716630"/>
                  </a:cubicBezTo>
                  <a:cubicBezTo>
                    <a:pt x="477549" y="719517"/>
                    <a:pt x="471397" y="719853"/>
                    <a:pt x="465667" y="720864"/>
                  </a:cubicBezTo>
                  <a:cubicBezTo>
                    <a:pt x="386177" y="734892"/>
                    <a:pt x="434504" y="723362"/>
                    <a:pt x="393700" y="733564"/>
                  </a:cubicBezTo>
                  <a:cubicBezTo>
                    <a:pt x="345722" y="732153"/>
                    <a:pt x="297695" y="731921"/>
                    <a:pt x="249767" y="729330"/>
                  </a:cubicBezTo>
                  <a:cubicBezTo>
                    <a:pt x="237686" y="728677"/>
                    <a:pt x="229074" y="718587"/>
                    <a:pt x="220134" y="712397"/>
                  </a:cubicBezTo>
                  <a:cubicBezTo>
                    <a:pt x="207584" y="703709"/>
                    <a:pt x="194734" y="695464"/>
                    <a:pt x="182034" y="686997"/>
                  </a:cubicBezTo>
                  <a:cubicBezTo>
                    <a:pt x="177801" y="684175"/>
                    <a:pt x="172932" y="682128"/>
                    <a:pt x="169334" y="678530"/>
                  </a:cubicBezTo>
                  <a:cubicBezTo>
                    <a:pt x="152172" y="661368"/>
                    <a:pt x="161989" y="668507"/>
                    <a:pt x="139700" y="657364"/>
                  </a:cubicBezTo>
                  <a:cubicBezTo>
                    <a:pt x="134056" y="650308"/>
                    <a:pt x="129520" y="642200"/>
                    <a:pt x="122767" y="636197"/>
                  </a:cubicBezTo>
                  <a:cubicBezTo>
                    <a:pt x="116617" y="630730"/>
                    <a:pt x="107418" y="629315"/>
                    <a:pt x="101600" y="623497"/>
                  </a:cubicBezTo>
                  <a:cubicBezTo>
                    <a:pt x="94405" y="616302"/>
                    <a:pt x="90311" y="606564"/>
                    <a:pt x="84667" y="598097"/>
                  </a:cubicBezTo>
                  <a:lnTo>
                    <a:pt x="76200" y="585397"/>
                  </a:lnTo>
                  <a:cubicBezTo>
                    <a:pt x="67960" y="560674"/>
                    <a:pt x="78415" y="583378"/>
                    <a:pt x="59267" y="564230"/>
                  </a:cubicBezTo>
                  <a:cubicBezTo>
                    <a:pt x="51496" y="556459"/>
                    <a:pt x="47870" y="543455"/>
                    <a:pt x="42334" y="534597"/>
                  </a:cubicBezTo>
                  <a:cubicBezTo>
                    <a:pt x="38595" y="528614"/>
                    <a:pt x="33867" y="523308"/>
                    <a:pt x="29634" y="517664"/>
                  </a:cubicBezTo>
                  <a:cubicBezTo>
                    <a:pt x="28279" y="512243"/>
                    <a:pt x="24202" y="494100"/>
                    <a:pt x="21167" y="488030"/>
                  </a:cubicBezTo>
                  <a:cubicBezTo>
                    <a:pt x="18892" y="483479"/>
                    <a:pt x="15522" y="479563"/>
                    <a:pt x="12700" y="475330"/>
                  </a:cubicBezTo>
                  <a:cubicBezTo>
                    <a:pt x="1959" y="443104"/>
                    <a:pt x="5985" y="458681"/>
                    <a:pt x="0" y="428764"/>
                  </a:cubicBezTo>
                  <a:cubicBezTo>
                    <a:pt x="1411" y="370908"/>
                    <a:pt x="-1762" y="312758"/>
                    <a:pt x="4234" y="255197"/>
                  </a:cubicBezTo>
                  <a:cubicBezTo>
                    <a:pt x="5413" y="243882"/>
                    <a:pt x="15205" y="235253"/>
                    <a:pt x="21167" y="225564"/>
                  </a:cubicBezTo>
                  <a:cubicBezTo>
                    <a:pt x="26500" y="216898"/>
                    <a:pt x="34882" y="209817"/>
                    <a:pt x="38100" y="200164"/>
                  </a:cubicBezTo>
                  <a:cubicBezTo>
                    <a:pt x="39511" y="195931"/>
                    <a:pt x="39477" y="190892"/>
                    <a:pt x="42334" y="187464"/>
                  </a:cubicBezTo>
                  <a:cubicBezTo>
                    <a:pt x="46851" y="182044"/>
                    <a:pt x="53623" y="178997"/>
                    <a:pt x="59267" y="174764"/>
                  </a:cubicBezTo>
                  <a:cubicBezTo>
                    <a:pt x="66888" y="151900"/>
                    <a:pt x="58800" y="169855"/>
                    <a:pt x="80434" y="145130"/>
                  </a:cubicBezTo>
                  <a:cubicBezTo>
                    <a:pt x="85080" y="139820"/>
                    <a:pt x="87861" y="132884"/>
                    <a:pt x="93134" y="128197"/>
                  </a:cubicBezTo>
                  <a:cubicBezTo>
                    <a:pt x="100739" y="121437"/>
                    <a:pt x="110588" y="117621"/>
                    <a:pt x="118534" y="111264"/>
                  </a:cubicBezTo>
                  <a:cubicBezTo>
                    <a:pt x="147896" y="87774"/>
                    <a:pt x="121022" y="97219"/>
                    <a:pt x="156634" y="90097"/>
                  </a:cubicBezTo>
                  <a:cubicBezTo>
                    <a:pt x="182372" y="72938"/>
                    <a:pt x="155025" y="89113"/>
                    <a:pt x="186267" y="77397"/>
                  </a:cubicBezTo>
                  <a:cubicBezTo>
                    <a:pt x="217114" y="65829"/>
                    <a:pt x="190196" y="71707"/>
                    <a:pt x="215900" y="64697"/>
                  </a:cubicBezTo>
                  <a:cubicBezTo>
                    <a:pt x="227126" y="61635"/>
                    <a:pt x="238541" y="59292"/>
                    <a:pt x="249767" y="56230"/>
                  </a:cubicBezTo>
                  <a:cubicBezTo>
                    <a:pt x="254072" y="55056"/>
                    <a:pt x="258111" y="52965"/>
                    <a:pt x="262467" y="51997"/>
                  </a:cubicBezTo>
                  <a:cubicBezTo>
                    <a:pt x="270846" y="50135"/>
                    <a:pt x="279422" y="49299"/>
                    <a:pt x="287867" y="47764"/>
                  </a:cubicBezTo>
                  <a:cubicBezTo>
                    <a:pt x="294946" y="46477"/>
                    <a:pt x="301955" y="44817"/>
                    <a:pt x="309034" y="43530"/>
                  </a:cubicBezTo>
                  <a:cubicBezTo>
                    <a:pt x="317479" y="41995"/>
                    <a:pt x="325989" y="40832"/>
                    <a:pt x="334434" y="39297"/>
                  </a:cubicBezTo>
                  <a:cubicBezTo>
                    <a:pt x="341513" y="38010"/>
                    <a:pt x="348493" y="36186"/>
                    <a:pt x="355600" y="35064"/>
                  </a:cubicBezTo>
                  <a:cubicBezTo>
                    <a:pt x="399482" y="28135"/>
                    <a:pt x="405454" y="28694"/>
                    <a:pt x="440267" y="22364"/>
                  </a:cubicBezTo>
                  <a:cubicBezTo>
                    <a:pt x="467029" y="17498"/>
                    <a:pt x="457703" y="18058"/>
                    <a:pt x="486834" y="13897"/>
                  </a:cubicBezTo>
                  <a:cubicBezTo>
                    <a:pt x="498096" y="12288"/>
                    <a:pt x="509331" y="10077"/>
                    <a:pt x="520700" y="9664"/>
                  </a:cubicBezTo>
                  <a:cubicBezTo>
                    <a:pt x="586994" y="7253"/>
                    <a:pt x="653345" y="6841"/>
                    <a:pt x="719667" y="5430"/>
                  </a:cubicBezTo>
                  <a:cubicBezTo>
                    <a:pt x="816105" y="-1988"/>
                    <a:pt x="786604" y="-1630"/>
                    <a:pt x="931334" y="5430"/>
                  </a:cubicBezTo>
                  <a:cubicBezTo>
                    <a:pt x="937145" y="5713"/>
                    <a:pt x="942578" y="8445"/>
                    <a:pt x="948267" y="9664"/>
                  </a:cubicBezTo>
                  <a:cubicBezTo>
                    <a:pt x="962338" y="12679"/>
                    <a:pt x="976948" y="13579"/>
                    <a:pt x="990600" y="18130"/>
                  </a:cubicBezTo>
                  <a:cubicBezTo>
                    <a:pt x="1049543" y="37778"/>
                    <a:pt x="1023793" y="32130"/>
                    <a:pt x="1066800" y="39297"/>
                  </a:cubicBezTo>
                  <a:cubicBezTo>
                    <a:pt x="1088540" y="53791"/>
                    <a:pt x="1071279" y="44792"/>
                    <a:pt x="1104900" y="51997"/>
                  </a:cubicBezTo>
                  <a:cubicBezTo>
                    <a:pt x="1109207" y="52920"/>
                    <a:pt x="1140723" y="60093"/>
                    <a:pt x="1151467" y="64697"/>
                  </a:cubicBezTo>
                  <a:cubicBezTo>
                    <a:pt x="1157267" y="67183"/>
                    <a:pt x="1162312" y="71504"/>
                    <a:pt x="1168400" y="73164"/>
                  </a:cubicBezTo>
                  <a:cubicBezTo>
                    <a:pt x="1178027" y="75789"/>
                    <a:pt x="1188156" y="75986"/>
                    <a:pt x="1198034" y="77397"/>
                  </a:cubicBezTo>
                  <a:cubicBezTo>
                    <a:pt x="1205089" y="80219"/>
                    <a:pt x="1212756" y="81836"/>
                    <a:pt x="1219200" y="85864"/>
                  </a:cubicBezTo>
                  <a:cubicBezTo>
                    <a:pt x="1224277" y="89037"/>
                    <a:pt x="1226341" y="96341"/>
                    <a:pt x="1231900" y="98564"/>
                  </a:cubicBezTo>
                  <a:cubicBezTo>
                    <a:pt x="1241165" y="102270"/>
                    <a:pt x="1251656" y="101386"/>
                    <a:pt x="1261534" y="102797"/>
                  </a:cubicBezTo>
                  <a:cubicBezTo>
                    <a:pt x="1267178" y="107030"/>
                    <a:pt x="1272299" y="112071"/>
                    <a:pt x="1278467" y="115497"/>
                  </a:cubicBezTo>
                  <a:cubicBezTo>
                    <a:pt x="1285110" y="119188"/>
                    <a:pt x="1293190" y="119936"/>
                    <a:pt x="1299634" y="123964"/>
                  </a:cubicBezTo>
                  <a:cubicBezTo>
                    <a:pt x="1304711" y="127137"/>
                    <a:pt x="1307545" y="133072"/>
                    <a:pt x="1312334" y="136664"/>
                  </a:cubicBezTo>
                  <a:cubicBezTo>
                    <a:pt x="1318916" y="141601"/>
                    <a:pt x="1326445" y="145131"/>
                    <a:pt x="1333500" y="149364"/>
                  </a:cubicBezTo>
                  <a:cubicBezTo>
                    <a:pt x="1336322" y="153597"/>
                    <a:pt x="1338710" y="158155"/>
                    <a:pt x="1341967" y="162064"/>
                  </a:cubicBezTo>
                  <a:cubicBezTo>
                    <a:pt x="1345800" y="166663"/>
                    <a:pt x="1351187" y="169892"/>
                    <a:pt x="1354667" y="174764"/>
                  </a:cubicBezTo>
                  <a:cubicBezTo>
                    <a:pt x="1374198" y="202107"/>
                    <a:pt x="1350797" y="183472"/>
                    <a:pt x="1375834" y="200164"/>
                  </a:cubicBezTo>
                  <a:cubicBezTo>
                    <a:pt x="1384031" y="224756"/>
                    <a:pt x="1375039" y="202656"/>
                    <a:pt x="1397000" y="234030"/>
                  </a:cubicBezTo>
                  <a:cubicBezTo>
                    <a:pt x="1405456" y="246109"/>
                    <a:pt x="1416506" y="267630"/>
                    <a:pt x="1422400" y="280597"/>
                  </a:cubicBezTo>
                  <a:cubicBezTo>
                    <a:pt x="1425545" y="287515"/>
                    <a:pt x="1428270" y="294622"/>
                    <a:pt x="1430867" y="301764"/>
                  </a:cubicBezTo>
                  <a:cubicBezTo>
                    <a:pt x="1433917" y="310151"/>
                    <a:pt x="1439334" y="327164"/>
                    <a:pt x="1439334" y="327164"/>
                  </a:cubicBezTo>
                  <a:cubicBezTo>
                    <a:pt x="1447126" y="389505"/>
                    <a:pt x="1447908" y="381020"/>
                    <a:pt x="1439334" y="475330"/>
                  </a:cubicBezTo>
                  <a:cubicBezTo>
                    <a:pt x="1438526" y="484218"/>
                    <a:pt x="1436222" y="493590"/>
                    <a:pt x="1430867" y="500730"/>
                  </a:cubicBezTo>
                  <a:lnTo>
                    <a:pt x="1418167" y="517664"/>
                  </a:lnTo>
                  <a:cubicBezTo>
                    <a:pt x="1415968" y="526459"/>
                    <a:pt x="1409333" y="554842"/>
                    <a:pt x="1405467" y="559997"/>
                  </a:cubicBezTo>
                  <a:cubicBezTo>
                    <a:pt x="1401234" y="565641"/>
                    <a:pt x="1396506" y="570947"/>
                    <a:pt x="1392767" y="576930"/>
                  </a:cubicBezTo>
                  <a:cubicBezTo>
                    <a:pt x="1377421" y="601484"/>
                    <a:pt x="1393263" y="587889"/>
                    <a:pt x="1371600" y="602330"/>
                  </a:cubicBezTo>
                  <a:cubicBezTo>
                    <a:pt x="1355385" y="626654"/>
                    <a:pt x="1366732" y="611432"/>
                    <a:pt x="1333500" y="644664"/>
                  </a:cubicBezTo>
                  <a:lnTo>
                    <a:pt x="1312334" y="665830"/>
                  </a:lnTo>
                  <a:cubicBezTo>
                    <a:pt x="1300787" y="677377"/>
                    <a:pt x="1297184" y="682177"/>
                    <a:pt x="1282700" y="691230"/>
                  </a:cubicBezTo>
                  <a:cubicBezTo>
                    <a:pt x="1277349" y="694575"/>
                    <a:pt x="1271567" y="697211"/>
                    <a:pt x="1265767" y="699697"/>
                  </a:cubicBezTo>
                  <a:cubicBezTo>
                    <a:pt x="1261666" y="701455"/>
                    <a:pt x="1257423" y="702962"/>
                    <a:pt x="1253067" y="703930"/>
                  </a:cubicBezTo>
                  <a:cubicBezTo>
                    <a:pt x="1195476" y="716728"/>
                    <a:pt x="1201992" y="715077"/>
                    <a:pt x="1155700" y="720864"/>
                  </a:cubicBezTo>
                  <a:cubicBezTo>
                    <a:pt x="1097845" y="719453"/>
                    <a:pt x="1039878" y="720480"/>
                    <a:pt x="982134" y="716630"/>
                  </a:cubicBezTo>
                  <a:cubicBezTo>
                    <a:pt x="975837" y="716210"/>
                    <a:pt x="971001" y="710650"/>
                    <a:pt x="965200" y="708164"/>
                  </a:cubicBezTo>
                  <a:cubicBezTo>
                    <a:pt x="961098" y="706406"/>
                    <a:pt x="956491" y="705926"/>
                    <a:pt x="952500" y="703930"/>
                  </a:cubicBezTo>
                  <a:cubicBezTo>
                    <a:pt x="947949" y="701655"/>
                    <a:pt x="944581" y="697203"/>
                    <a:pt x="939800" y="695464"/>
                  </a:cubicBezTo>
                  <a:cubicBezTo>
                    <a:pt x="928864" y="691487"/>
                    <a:pt x="905934" y="686997"/>
                    <a:pt x="905934" y="686997"/>
                  </a:cubicBezTo>
                  <a:cubicBezTo>
                    <a:pt x="869537" y="662731"/>
                    <a:pt x="915588" y="691824"/>
                    <a:pt x="880534" y="674297"/>
                  </a:cubicBezTo>
                  <a:cubicBezTo>
                    <a:pt x="875983" y="672022"/>
                    <a:pt x="872252" y="668354"/>
                    <a:pt x="867834" y="665830"/>
                  </a:cubicBezTo>
                  <a:cubicBezTo>
                    <a:pt x="853191" y="657463"/>
                    <a:pt x="852444" y="657879"/>
                    <a:pt x="838200" y="653130"/>
                  </a:cubicBezTo>
                  <a:cubicBezTo>
                    <a:pt x="832556" y="648897"/>
                    <a:pt x="827578" y="643585"/>
                    <a:pt x="821267" y="640430"/>
                  </a:cubicBezTo>
                  <a:cubicBezTo>
                    <a:pt x="813285" y="636439"/>
                    <a:pt x="803849" y="635955"/>
                    <a:pt x="795867" y="631964"/>
                  </a:cubicBezTo>
                  <a:cubicBezTo>
                    <a:pt x="770953" y="619506"/>
                    <a:pt x="784918" y="625491"/>
                    <a:pt x="753534" y="615030"/>
                  </a:cubicBezTo>
                  <a:cubicBezTo>
                    <a:pt x="749301" y="613619"/>
                    <a:pt x="745296" y="610797"/>
                    <a:pt x="740834" y="610797"/>
                  </a:cubicBezTo>
                  <a:lnTo>
                    <a:pt x="719667" y="610797"/>
                  </a:lnTo>
                  <a:close/>
                </a:path>
              </a:pathLst>
            </a:custGeom>
            <a:solidFill>
              <a:srgbClr val="36AFCE">
                <a:lumMod val="60000"/>
                <a:lumOff val="40000"/>
              </a:srgbClr>
            </a:solidFill>
            <a:ln w="25400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BA28A620-2A04-4E30-B11F-06641F73320E}"/>
                </a:ext>
              </a:extLst>
            </p:cNvPr>
            <p:cNvSpPr/>
            <p:nvPr/>
          </p:nvSpPr>
          <p:spPr>
            <a:xfrm rot="7191684">
              <a:off x="5610239" y="606663"/>
              <a:ext cx="239236" cy="337455"/>
            </a:xfrm>
            <a:prstGeom prst="arc">
              <a:avLst>
                <a:gd name="adj1" fmla="val 15420208"/>
                <a:gd name="adj2" fmla="val 1366665"/>
              </a:avLst>
            </a:prstGeom>
            <a:noFill/>
            <a:ln w="28575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84A9789-6107-4567-AAE6-CC3EAD98C1FE}"/>
                </a:ext>
              </a:extLst>
            </p:cNvPr>
            <p:cNvSpPr/>
            <p:nvPr/>
          </p:nvSpPr>
          <p:spPr>
            <a:xfrm rot="3469173" flipV="1">
              <a:off x="6244454" y="571096"/>
              <a:ext cx="220931" cy="375759"/>
            </a:xfrm>
            <a:prstGeom prst="arc">
              <a:avLst>
                <a:gd name="adj1" fmla="val 15420208"/>
                <a:gd name="adj2" fmla="val 1366665"/>
              </a:avLst>
            </a:prstGeom>
            <a:noFill/>
            <a:ln w="28575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Thought Bubble: Cloud 46">
            <a:extLst>
              <a:ext uri="{FF2B5EF4-FFF2-40B4-BE49-F238E27FC236}">
                <a16:creationId xmlns:a16="http://schemas.microsoft.com/office/drawing/2014/main" id="{8E1509A8-C742-4063-BB3F-C4D45B3AE0E6}"/>
              </a:ext>
            </a:extLst>
          </p:cNvPr>
          <p:cNvSpPr/>
          <p:nvPr/>
        </p:nvSpPr>
        <p:spPr>
          <a:xfrm>
            <a:off x="8856831" y="120938"/>
            <a:ext cx="1738672" cy="1291279"/>
          </a:xfrm>
          <a:prstGeom prst="cloudCallout">
            <a:avLst>
              <a:gd name="adj1" fmla="val 66613"/>
              <a:gd name="adj2" fmla="val 83752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Map&#10;&#10;Description automatically generated">
            <a:extLst>
              <a:ext uri="{FF2B5EF4-FFF2-40B4-BE49-F238E27FC236}">
                <a16:creationId xmlns:a16="http://schemas.microsoft.com/office/drawing/2014/main" id="{97F9DEEE-449C-4F83-A57C-7B4489F606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2943" y="187736"/>
            <a:ext cx="717953" cy="988414"/>
          </a:xfrm>
          <a:prstGeom prst="rect">
            <a:avLst/>
          </a:prstGeom>
        </p:spPr>
      </p:pic>
      <p:pic>
        <p:nvPicPr>
          <p:cNvPr id="53" name="Picture 5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DBDCB89-ABCA-4B44-A6A7-94F6A5205E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7188" y="219847"/>
            <a:ext cx="720125" cy="11163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89A106-9A0A-457E-9BDA-26AF3489F7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9207" y="633800"/>
            <a:ext cx="510690" cy="6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_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_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1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2BF0CE-5EEE-4B9E-A376-49A0F8DD0827}"/>
              </a:ext>
            </a:extLst>
          </p:cNvPr>
          <p:cNvGraphicFramePr>
            <a:graphicFrameLocks noGrp="1"/>
          </p:cNvGraphicFramePr>
          <p:nvPr/>
        </p:nvGraphicFramePr>
        <p:xfrm>
          <a:off x="332471" y="1478258"/>
          <a:ext cx="4984419" cy="4854096"/>
        </p:xfrm>
        <a:graphic>
          <a:graphicData uri="http://schemas.openxmlformats.org/drawingml/2006/table">
            <a:tbl>
              <a:tblPr firstRow="1" bandRow="1"/>
              <a:tblGrid>
                <a:gridCol w="899382">
                  <a:extLst>
                    <a:ext uri="{9D8B030D-6E8A-4147-A177-3AD203B41FA5}">
                      <a16:colId xmlns:a16="http://schemas.microsoft.com/office/drawing/2014/main" val="4211953734"/>
                    </a:ext>
                  </a:extLst>
                </a:gridCol>
                <a:gridCol w="4085037">
                  <a:extLst>
                    <a:ext uri="{9D8B030D-6E8A-4147-A177-3AD203B41FA5}">
                      <a16:colId xmlns:a16="http://schemas.microsoft.com/office/drawing/2014/main" val="1332515160"/>
                    </a:ext>
                  </a:extLst>
                </a:gridCol>
              </a:tblGrid>
              <a:tr h="80901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Ayuda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con las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flores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900684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Limpian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la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cocina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609804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Cocina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pollo asado.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000913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Tocan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violín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258187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Bailan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fuera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060823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Limpia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dentro.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486522"/>
                  </a:ext>
                </a:extLst>
              </a:tr>
            </a:tbl>
          </a:graphicData>
        </a:graphic>
      </p:graphicFrame>
      <p:sp>
        <p:nvSpPr>
          <p:cNvPr id="18" name="Rectangle 17">
            <a:hlinkClick r:id="" action="ppaction://noaction">
              <a:snd r:embed="rId5" name="9_E.wav"/>
            </a:hlinkClick>
            <a:extLst>
              <a:ext uri="{FF2B5EF4-FFF2-40B4-BE49-F238E27FC236}">
                <a16:creationId xmlns:a16="http://schemas.microsoft.com/office/drawing/2014/main" id="{2C4D6F2B-9D80-47B7-A4DC-D2360DFFB568}"/>
              </a:ext>
            </a:extLst>
          </p:cNvPr>
          <p:cNvSpPr/>
          <p:nvPr/>
        </p:nvSpPr>
        <p:spPr>
          <a:xfrm>
            <a:off x="389621" y="1606373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9" name="Rectangle 18">
            <a:hlinkClick r:id="" action="ppaction://noaction">
              <a:snd r:embed="rId6" name="9_1.wav"/>
            </a:hlinkClick>
            <a:extLst>
              <a:ext uri="{FF2B5EF4-FFF2-40B4-BE49-F238E27FC236}">
                <a16:creationId xmlns:a16="http://schemas.microsoft.com/office/drawing/2014/main" id="{643D36D3-FA02-4A49-AC10-DF2BA5223351}"/>
              </a:ext>
            </a:extLst>
          </p:cNvPr>
          <p:cNvSpPr/>
          <p:nvPr/>
        </p:nvSpPr>
        <p:spPr>
          <a:xfrm>
            <a:off x="389620" y="2466586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Rectangle 19">
            <a:hlinkClick r:id="" action="ppaction://noaction">
              <a:snd r:embed="rId7" name="9_2.wav"/>
            </a:hlinkClick>
            <a:extLst>
              <a:ext uri="{FF2B5EF4-FFF2-40B4-BE49-F238E27FC236}">
                <a16:creationId xmlns:a16="http://schemas.microsoft.com/office/drawing/2014/main" id="{251CEB33-F8DB-403B-BD21-575B1F0ADFEB}"/>
              </a:ext>
            </a:extLst>
          </p:cNvPr>
          <p:cNvSpPr/>
          <p:nvPr/>
        </p:nvSpPr>
        <p:spPr>
          <a:xfrm>
            <a:off x="389620" y="3226650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Rectangle 20">
            <a:hlinkClick r:id="" action="ppaction://noaction">
              <a:snd r:embed="rId8" name="9_3.wav"/>
            </a:hlinkClick>
            <a:extLst>
              <a:ext uri="{FF2B5EF4-FFF2-40B4-BE49-F238E27FC236}">
                <a16:creationId xmlns:a16="http://schemas.microsoft.com/office/drawing/2014/main" id="{72595534-9950-455B-A575-6955620DE9B3}"/>
              </a:ext>
            </a:extLst>
          </p:cNvPr>
          <p:cNvSpPr/>
          <p:nvPr/>
        </p:nvSpPr>
        <p:spPr>
          <a:xfrm>
            <a:off x="389620" y="4044379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Rectangle 21">
            <a:hlinkClick r:id="" action="ppaction://noaction">
              <a:snd r:embed="rId9" name="9_4.wav"/>
            </a:hlinkClick>
            <a:extLst>
              <a:ext uri="{FF2B5EF4-FFF2-40B4-BE49-F238E27FC236}">
                <a16:creationId xmlns:a16="http://schemas.microsoft.com/office/drawing/2014/main" id="{C7AED8C7-D556-4AC6-AB4F-173E354C1109}"/>
              </a:ext>
            </a:extLst>
          </p:cNvPr>
          <p:cNvSpPr/>
          <p:nvPr/>
        </p:nvSpPr>
        <p:spPr>
          <a:xfrm>
            <a:off x="408670" y="4829247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Rectangle 22">
            <a:hlinkClick r:id="" action="ppaction://noaction">
              <a:snd r:embed="rId10" name="9_5.wav"/>
            </a:hlinkClick>
            <a:extLst>
              <a:ext uri="{FF2B5EF4-FFF2-40B4-BE49-F238E27FC236}">
                <a16:creationId xmlns:a16="http://schemas.microsoft.com/office/drawing/2014/main" id="{E77C4A78-0D89-4F32-8D4C-6694277E0FF3}"/>
              </a:ext>
            </a:extLst>
          </p:cNvPr>
          <p:cNvSpPr/>
          <p:nvPr/>
        </p:nvSpPr>
        <p:spPr>
          <a:xfrm>
            <a:off x="408670" y="5642767"/>
            <a:ext cx="746057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hlinkClick r:id="" action="ppaction://noaction">
              <a:snd r:embed="rId11" name="10_0.wav"/>
            </a:hlinkClick>
            <a:extLst>
              <a:ext uri="{FF2B5EF4-FFF2-40B4-BE49-F238E27FC236}">
                <a16:creationId xmlns:a16="http://schemas.microsoft.com/office/drawing/2014/main" id="{AD2AEA52-278C-45D8-9A99-80CC149230D3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y escribe las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frases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B0C7B-D524-4F33-B41B-A820AE3C45C4}"/>
              </a:ext>
            </a:extLst>
          </p:cNvPr>
          <p:cNvSpPr txBox="1"/>
          <p:nvPr/>
        </p:nvSpPr>
        <p:spPr>
          <a:xfrm>
            <a:off x="112868" y="619116"/>
            <a:ext cx="9351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wants to tell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Krina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about her dream. Can you help her?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3A10E8-EDCB-49D8-BB8B-0E3B6B7A538D}"/>
              </a:ext>
            </a:extLst>
          </p:cNvPr>
          <p:cNvGraphicFramePr>
            <a:graphicFrameLocks noGrp="1"/>
          </p:cNvGraphicFramePr>
          <p:nvPr/>
        </p:nvGraphicFramePr>
        <p:xfrm>
          <a:off x="5393088" y="1479341"/>
          <a:ext cx="5541612" cy="4854096"/>
        </p:xfrm>
        <a:graphic>
          <a:graphicData uri="http://schemas.openxmlformats.org/drawingml/2006/table">
            <a:tbl>
              <a:tblPr firstRow="1" bandRow="1"/>
              <a:tblGrid>
                <a:gridCol w="5541612">
                  <a:extLst>
                    <a:ext uri="{9D8B030D-6E8A-4147-A177-3AD203B41FA5}">
                      <a16:colId xmlns:a16="http://schemas.microsoft.com/office/drawing/2014/main" val="4195872844"/>
                    </a:ext>
                  </a:extLst>
                </a:gridCol>
              </a:tblGrid>
              <a:tr h="80901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 _______ _____ ___ ________.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402375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 _______ _____ ________.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883269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 _______ _____ ________.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075308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 _______ ___ ________.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54826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 _______ ________.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437040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 _______ ________.</a:t>
                      </a:r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17040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353D513-53F8-4D9D-9242-6A9ED6C5CDE9}"/>
              </a:ext>
            </a:extLst>
          </p:cNvPr>
          <p:cNvSpPr txBox="1"/>
          <p:nvPr/>
        </p:nvSpPr>
        <p:spPr>
          <a:xfrm>
            <a:off x="5492607" y="1651488"/>
            <a:ext cx="7943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She helps with the flowers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952C42-08E0-4DC7-8A83-AB82394C79B5}"/>
              </a:ext>
            </a:extLst>
          </p:cNvPr>
          <p:cNvSpPr txBox="1"/>
          <p:nvPr/>
        </p:nvSpPr>
        <p:spPr>
          <a:xfrm>
            <a:off x="5396557" y="2393020"/>
            <a:ext cx="7943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They clean the kitchen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C7BF9A-AB23-42FC-BCB0-4FE0FAAD84D0}"/>
              </a:ext>
            </a:extLst>
          </p:cNvPr>
          <p:cNvSpPr txBox="1"/>
          <p:nvPr/>
        </p:nvSpPr>
        <p:spPr>
          <a:xfrm>
            <a:off x="5492607" y="3226650"/>
            <a:ext cx="7943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She cooks roast chicken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0252E2-E849-4FBE-BDBD-9C38B4980363}"/>
              </a:ext>
            </a:extLst>
          </p:cNvPr>
          <p:cNvSpPr txBox="1"/>
          <p:nvPr/>
        </p:nvSpPr>
        <p:spPr>
          <a:xfrm>
            <a:off x="5492607" y="4060280"/>
            <a:ext cx="7943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They play the violin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9A4FBF-6E30-4B7D-9239-1CDB2D508E18}"/>
              </a:ext>
            </a:extLst>
          </p:cNvPr>
          <p:cNvSpPr txBox="1"/>
          <p:nvPr/>
        </p:nvSpPr>
        <p:spPr>
          <a:xfrm>
            <a:off x="5496876" y="4870849"/>
            <a:ext cx="7943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They dance outside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D9016F-AFAA-4728-9D1A-B9C2619068A7}"/>
              </a:ext>
            </a:extLst>
          </p:cNvPr>
          <p:cNvSpPr txBox="1"/>
          <p:nvPr/>
        </p:nvSpPr>
        <p:spPr>
          <a:xfrm>
            <a:off x="5683107" y="5657763"/>
            <a:ext cx="7943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She cleans inside</a:t>
            </a:r>
          </a:p>
        </p:txBody>
      </p:sp>
    </p:spTree>
    <p:extLst>
      <p:ext uri="{BB962C8B-B14F-4D97-AF65-F5344CB8AC3E}">
        <p14:creationId xmlns:p14="http://schemas.microsoft.com/office/powerpoint/2010/main" val="15739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980" y="829233"/>
            <a:ext cx="1069378" cy="382082"/>
          </a:xfrm>
          <a:solidFill>
            <a:srgbClr val="85CFE1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49" name="Google Shape;410;p19">
            <a:extLst>
              <a:ext uri="{FF2B5EF4-FFF2-40B4-BE49-F238E27FC236}">
                <a16:creationId xmlns:a16="http://schemas.microsoft.com/office/drawing/2014/main" id="{27A0F0A1-2010-4A2D-A5E6-AD9007189200}"/>
              </a:ext>
            </a:extLst>
          </p:cNvPr>
          <p:cNvSpPr txBox="1"/>
          <p:nvPr/>
        </p:nvSpPr>
        <p:spPr>
          <a:xfrm>
            <a:off x="11469180" y="3410926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387;p19">
            <a:extLst>
              <a:ext uri="{FF2B5EF4-FFF2-40B4-BE49-F238E27FC236}">
                <a16:creationId xmlns:a16="http://schemas.microsoft.com/office/drawing/2014/main" id="{2DEF6CA9-23B2-49CC-A550-3177F5BE6040}"/>
              </a:ext>
            </a:extLst>
          </p:cNvPr>
          <p:cNvSpPr/>
          <p:nvPr/>
        </p:nvSpPr>
        <p:spPr>
          <a:xfrm>
            <a:off x="10781787" y="1872248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388;p19">
            <a:extLst>
              <a:ext uri="{FF2B5EF4-FFF2-40B4-BE49-F238E27FC236}">
                <a16:creationId xmlns:a16="http://schemas.microsoft.com/office/drawing/2014/main" id="{DF8A95F8-B267-4782-A2B7-7F223929008D}"/>
              </a:ext>
            </a:extLst>
          </p:cNvPr>
          <p:cNvSpPr/>
          <p:nvPr/>
        </p:nvSpPr>
        <p:spPr>
          <a:xfrm>
            <a:off x="10779420" y="1872246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" name="Google Shape;389;p19">
            <a:extLst>
              <a:ext uri="{FF2B5EF4-FFF2-40B4-BE49-F238E27FC236}">
                <a16:creationId xmlns:a16="http://schemas.microsoft.com/office/drawing/2014/main" id="{05133B8E-3C5F-43C6-A1A5-E00EC531A425}"/>
              </a:ext>
            </a:extLst>
          </p:cNvPr>
          <p:cNvCxnSpPr/>
          <p:nvPr/>
        </p:nvCxnSpPr>
        <p:spPr>
          <a:xfrm>
            <a:off x="11465159" y="1860820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90;p19">
            <a:extLst>
              <a:ext uri="{FF2B5EF4-FFF2-40B4-BE49-F238E27FC236}">
                <a16:creationId xmlns:a16="http://schemas.microsoft.com/office/drawing/2014/main" id="{655866C2-D0F4-4E2E-9AF5-BCE0D3552806}"/>
              </a:ext>
            </a:extLst>
          </p:cNvPr>
          <p:cNvCxnSpPr/>
          <p:nvPr/>
        </p:nvCxnSpPr>
        <p:spPr>
          <a:xfrm>
            <a:off x="11442550" y="1860819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91;p19">
            <a:extLst>
              <a:ext uri="{FF2B5EF4-FFF2-40B4-BE49-F238E27FC236}">
                <a16:creationId xmlns:a16="http://schemas.microsoft.com/office/drawing/2014/main" id="{F2C11B9E-85C2-4655-82B7-AF4FA146813C}"/>
              </a:ext>
            </a:extLst>
          </p:cNvPr>
          <p:cNvCxnSpPr/>
          <p:nvPr/>
        </p:nvCxnSpPr>
        <p:spPr>
          <a:xfrm>
            <a:off x="11465160" y="601707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3;p19">
            <a:extLst>
              <a:ext uri="{FF2B5EF4-FFF2-40B4-BE49-F238E27FC236}">
                <a16:creationId xmlns:a16="http://schemas.microsoft.com/office/drawing/2014/main" id="{68EBE709-6013-4795-A17B-5C5DA9322974}"/>
              </a:ext>
            </a:extLst>
          </p:cNvPr>
          <p:cNvSpPr txBox="1"/>
          <p:nvPr/>
        </p:nvSpPr>
        <p:spPr>
          <a:xfrm>
            <a:off x="11611655" y="1640352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60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59" name="Google Shape;394;p19">
            <a:extLst>
              <a:ext uri="{FF2B5EF4-FFF2-40B4-BE49-F238E27FC236}">
                <a16:creationId xmlns:a16="http://schemas.microsoft.com/office/drawing/2014/main" id="{504ECD11-CF69-43EE-9CAD-CE5FB5F1720D}"/>
              </a:ext>
            </a:extLst>
          </p:cNvPr>
          <p:cNvSpPr txBox="1"/>
          <p:nvPr/>
        </p:nvSpPr>
        <p:spPr>
          <a:xfrm>
            <a:off x="11548124" y="5610809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395;p19">
            <a:extLst>
              <a:ext uri="{FF2B5EF4-FFF2-40B4-BE49-F238E27FC236}">
                <a16:creationId xmlns:a16="http://schemas.microsoft.com/office/drawing/2014/main" id="{46F4D68E-6510-4BB4-B778-9C71E1373619}"/>
              </a:ext>
            </a:extLst>
          </p:cNvPr>
          <p:cNvSpPr/>
          <p:nvPr/>
        </p:nvSpPr>
        <p:spPr>
          <a:xfrm>
            <a:off x="10638837" y="6247498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Google Shape;319;p15" descr="Speech Icon, Voice, Talking, Audio, Speech">
            <a:extLst>
              <a:ext uri="{FF2B5EF4-FFF2-40B4-BE49-F238E27FC236}">
                <a16:creationId xmlns:a16="http://schemas.microsoft.com/office/drawing/2014/main" id="{0A840363-4D98-4BFF-9087-6D70967DA3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4247" y="48504"/>
            <a:ext cx="773193" cy="7431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3F5AE2-BDF4-43CB-B0A9-137A35B2E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39749"/>
              </p:ext>
            </p:extLst>
          </p:nvPr>
        </p:nvGraphicFramePr>
        <p:xfrm>
          <a:off x="499926" y="1402771"/>
          <a:ext cx="3861665" cy="4854096"/>
        </p:xfrm>
        <a:graphic>
          <a:graphicData uri="http://schemas.openxmlformats.org/drawingml/2006/table">
            <a:tbl>
              <a:tblPr firstRow="1" bandRow="1"/>
              <a:tblGrid>
                <a:gridCol w="3861665">
                  <a:extLst>
                    <a:ext uri="{9D8B030D-6E8A-4147-A177-3AD203B41FA5}">
                      <a16:colId xmlns:a16="http://schemas.microsoft.com/office/drawing/2014/main" val="3361003440"/>
                    </a:ext>
                  </a:extLst>
                </a:gridCol>
              </a:tblGrid>
              <a:tr h="80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Ayuda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con las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flores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488881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Limpian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la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cocina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362618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Cocina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pollo asado.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91724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Tocan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violín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91960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Bailan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fuera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049947"/>
                  </a:ext>
                </a:extLst>
              </a:tr>
              <a:tr h="80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Limpia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dentro.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911243"/>
                  </a:ext>
                </a:extLst>
              </a:tr>
            </a:tbl>
          </a:graphicData>
        </a:graphic>
      </p:graphicFrame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FE89F540-9C9E-47C6-8E88-88A21E23CF97}"/>
              </a:ext>
            </a:extLst>
          </p:cNvPr>
          <p:cNvSpPr/>
          <p:nvPr/>
        </p:nvSpPr>
        <p:spPr>
          <a:xfrm>
            <a:off x="6391708" y="1143833"/>
            <a:ext cx="3087312" cy="1505440"/>
          </a:xfrm>
          <a:prstGeom prst="wedgeEllipseCallout">
            <a:avLst>
              <a:gd name="adj1" fmla="val -43119"/>
              <a:gd name="adj2" fmla="val -53627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¡Es </a:t>
            </a:r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posible</a:t>
            </a:r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!</a:t>
            </a:r>
          </a:p>
        </p:txBody>
      </p:sp>
      <p:sp>
        <p:nvSpPr>
          <p:cNvPr id="42" name="Speech Bubble: Oval 41">
            <a:extLst>
              <a:ext uri="{FF2B5EF4-FFF2-40B4-BE49-F238E27FC236}">
                <a16:creationId xmlns:a16="http://schemas.microsoft.com/office/drawing/2014/main" id="{8B20E9E5-AA99-44D4-BBC0-63D80AAE4A2F}"/>
              </a:ext>
            </a:extLst>
          </p:cNvPr>
          <p:cNvSpPr/>
          <p:nvPr/>
        </p:nvSpPr>
        <p:spPr>
          <a:xfrm>
            <a:off x="7860449" y="2703288"/>
            <a:ext cx="2882252" cy="1505440"/>
          </a:xfrm>
          <a:prstGeom prst="wedgeEllipseCallout">
            <a:avLst>
              <a:gd name="adj1" fmla="val 32164"/>
              <a:gd name="adj2" fmla="val -58299"/>
            </a:avLst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¡Es </a:t>
            </a:r>
            <a:r>
              <a:rPr lang="en-GB" sz="28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imposible</a:t>
            </a:r>
            <a:r>
              <a:rPr lang="en-GB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6C4480-6714-4C36-8F1A-720D6376A761}"/>
              </a:ext>
            </a:extLst>
          </p:cNvPr>
          <p:cNvSpPr txBox="1"/>
          <p:nvPr/>
        </p:nvSpPr>
        <p:spPr>
          <a:xfrm>
            <a:off x="442484" y="189726"/>
            <a:ext cx="6996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 las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frases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algn="l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/a,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reacciona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2" descr="Trabajo En Equipo, Grupo, Equipo, Comunidad">
            <a:extLst>
              <a:ext uri="{FF2B5EF4-FFF2-40B4-BE49-F238E27FC236}">
                <a16:creationId xmlns:a16="http://schemas.microsoft.com/office/drawing/2014/main" id="{2D120377-9233-4488-919C-D885BDCF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64" y="277292"/>
            <a:ext cx="614822" cy="6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45D12A10-A3F3-4F29-BA2D-57E20A122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67" y="4105169"/>
            <a:ext cx="1970858" cy="2713304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0CD4E71-A463-497E-88DF-94F1915DD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31" y="3780258"/>
            <a:ext cx="1976820" cy="3064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8D2892-9BE4-4F9B-874D-E176FD43A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61" y="5157737"/>
            <a:ext cx="1160486" cy="14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9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9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4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71315" y="4948790"/>
            <a:ext cx="403492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verbs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s/he,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patterns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and 3</a:t>
            </a:r>
            <a:endParaRPr lang="es-ES" sz="2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/>
          </a:bodyPr>
          <a:lstStyle/>
          <a:p>
            <a:pPr algn="ctr" rtl="0" font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I and others do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737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2830" y="17411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108;p3">
            <a:extLst>
              <a:ext uri="{FF2B5EF4-FFF2-40B4-BE49-F238E27FC236}">
                <a16:creationId xmlns:a16="http://schemas.microsoft.com/office/drawing/2014/main" id="{8F334ADB-59D6-4113-8286-E88D6E104CF4}"/>
              </a:ext>
            </a:extLst>
          </p:cNvPr>
          <p:cNvSpPr txBox="1"/>
          <p:nvPr/>
        </p:nvSpPr>
        <p:spPr>
          <a:xfrm>
            <a:off x="171901" y="292500"/>
            <a:ext cx="457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4400" b="1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Stress 2</a:t>
            </a:r>
            <a:endParaRPr lang="en-GB"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08;p3">
            <a:extLst>
              <a:ext uri="{FF2B5EF4-FFF2-40B4-BE49-F238E27FC236}">
                <a16:creationId xmlns:a16="http://schemas.microsoft.com/office/drawing/2014/main" id="{2DF5379B-FEFD-4AA9-A0CE-B7379B9D9344}"/>
              </a:ext>
            </a:extLst>
          </p:cNvPr>
          <p:cNvSpPr txBox="1"/>
          <p:nvPr/>
        </p:nvSpPr>
        <p:spPr>
          <a:xfrm>
            <a:off x="171901" y="950285"/>
            <a:ext cx="101150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learned to 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stress the </a:t>
            </a:r>
            <a:r>
              <a:rPr lang="en-GB" sz="2800" b="0" i="0" u="sng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penultimate syllable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(second to last) for any word ending in a 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vowel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‘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 or ‘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’,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where there is no written accent.</a:t>
            </a: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b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sz="28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08;p3">
            <a:extLst>
              <a:ext uri="{FF2B5EF4-FFF2-40B4-BE49-F238E27FC236}">
                <a16:creationId xmlns:a16="http://schemas.microsoft.com/office/drawing/2014/main" id="{BA50D542-CD9F-43C9-9E83-620F77EF33E7}"/>
              </a:ext>
            </a:extLst>
          </p:cNvPr>
          <p:cNvSpPr txBox="1"/>
          <p:nvPr/>
        </p:nvSpPr>
        <p:spPr>
          <a:xfrm>
            <a:off x="231101" y="2514164"/>
            <a:ext cx="1910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pasado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08;p3">
            <a:extLst>
              <a:ext uri="{FF2B5EF4-FFF2-40B4-BE49-F238E27FC236}">
                <a16:creationId xmlns:a16="http://schemas.microsoft.com/office/drawing/2014/main" id="{746027AF-9738-4108-82AC-2CD579487DB4}"/>
              </a:ext>
            </a:extLst>
          </p:cNvPr>
          <p:cNvSpPr txBox="1"/>
          <p:nvPr/>
        </p:nvSpPr>
        <p:spPr>
          <a:xfrm>
            <a:off x="3329508" y="2489702"/>
            <a:ext cx="17740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nunca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1EED76C-0C82-416C-B05F-E087BCF74928}"/>
              </a:ext>
            </a:extLst>
          </p:cNvPr>
          <p:cNvSpPr/>
          <p:nvPr/>
        </p:nvSpPr>
        <p:spPr>
          <a:xfrm>
            <a:off x="871955" y="2529868"/>
            <a:ext cx="428346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3AE4902-06BC-459D-BA33-48F9DD5AD37D}"/>
              </a:ext>
            </a:extLst>
          </p:cNvPr>
          <p:cNvSpPr/>
          <p:nvPr/>
        </p:nvSpPr>
        <p:spPr>
          <a:xfrm>
            <a:off x="3384666" y="2514164"/>
            <a:ext cx="750661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Google Shape;108;p3">
            <a:extLst>
              <a:ext uri="{FF2B5EF4-FFF2-40B4-BE49-F238E27FC236}">
                <a16:creationId xmlns:a16="http://schemas.microsoft.com/office/drawing/2014/main" id="{33C9FC38-38BE-421D-BED0-2EECD828DFC6}"/>
              </a:ext>
            </a:extLst>
          </p:cNvPr>
          <p:cNvSpPr txBox="1"/>
          <p:nvPr/>
        </p:nvSpPr>
        <p:spPr>
          <a:xfrm>
            <a:off x="6591108" y="2467006"/>
            <a:ext cx="17740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orden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76A17C-271E-4B6F-B2C0-3A09E21D5815}"/>
              </a:ext>
            </a:extLst>
          </p:cNvPr>
          <p:cNvSpPr/>
          <p:nvPr/>
        </p:nvSpPr>
        <p:spPr>
          <a:xfrm>
            <a:off x="6693593" y="2514076"/>
            <a:ext cx="414842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Google Shape;108;p3">
            <a:extLst>
              <a:ext uri="{FF2B5EF4-FFF2-40B4-BE49-F238E27FC236}">
                <a16:creationId xmlns:a16="http://schemas.microsoft.com/office/drawing/2014/main" id="{76C67B93-3F77-40F6-8924-8B04256601E3}"/>
              </a:ext>
            </a:extLst>
          </p:cNvPr>
          <p:cNvSpPr txBox="1"/>
          <p:nvPr/>
        </p:nvSpPr>
        <p:spPr>
          <a:xfrm>
            <a:off x="231101" y="5055015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amor</a:t>
            </a:r>
            <a:endParaRPr sz="32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42FA14-5156-4D66-B81A-5E9A0484C7C8}"/>
              </a:ext>
            </a:extLst>
          </p:cNvPr>
          <p:cNvSpPr/>
          <p:nvPr/>
        </p:nvSpPr>
        <p:spPr>
          <a:xfrm>
            <a:off x="608772" y="5080164"/>
            <a:ext cx="796377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Google Shape;108;p3">
            <a:extLst>
              <a:ext uri="{FF2B5EF4-FFF2-40B4-BE49-F238E27FC236}">
                <a16:creationId xmlns:a16="http://schemas.microsoft.com/office/drawing/2014/main" id="{94A396E4-7A71-4DB3-A3AA-81E458125ED3}"/>
              </a:ext>
            </a:extLst>
          </p:cNvPr>
          <p:cNvSpPr txBox="1"/>
          <p:nvPr/>
        </p:nvSpPr>
        <p:spPr>
          <a:xfrm>
            <a:off x="1926259" y="2575632"/>
            <a:ext cx="11875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[past]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108;p3">
            <a:extLst>
              <a:ext uri="{FF2B5EF4-FFF2-40B4-BE49-F238E27FC236}">
                <a16:creationId xmlns:a16="http://schemas.microsoft.com/office/drawing/2014/main" id="{90A596F3-CCA0-496B-BA87-09D02DB819B2}"/>
              </a:ext>
            </a:extLst>
          </p:cNvPr>
          <p:cNvSpPr txBox="1"/>
          <p:nvPr/>
        </p:nvSpPr>
        <p:spPr>
          <a:xfrm>
            <a:off x="4849852" y="2584725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[never]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108;p3">
            <a:extLst>
              <a:ext uri="{FF2B5EF4-FFF2-40B4-BE49-F238E27FC236}">
                <a16:creationId xmlns:a16="http://schemas.microsoft.com/office/drawing/2014/main" id="{CCE51D64-E85A-465D-9F90-279A7414599E}"/>
              </a:ext>
            </a:extLst>
          </p:cNvPr>
          <p:cNvSpPr txBox="1"/>
          <p:nvPr/>
        </p:nvSpPr>
        <p:spPr>
          <a:xfrm>
            <a:off x="7927766" y="2528561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[order]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EB0F4A-3F84-4D14-9072-DEA1351A0079}"/>
              </a:ext>
            </a:extLst>
          </p:cNvPr>
          <p:cNvSpPr txBox="1"/>
          <p:nvPr/>
        </p:nvSpPr>
        <p:spPr>
          <a:xfrm>
            <a:off x="171901" y="4112274"/>
            <a:ext cx="1239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For all other words, stress the </a:t>
            </a:r>
            <a:r>
              <a:rPr lang="en-GB" sz="2800" b="0" i="0" u="sng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final syllable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Google Shape;108;p3">
            <a:extLst>
              <a:ext uri="{FF2B5EF4-FFF2-40B4-BE49-F238E27FC236}">
                <a16:creationId xmlns:a16="http://schemas.microsoft.com/office/drawing/2014/main" id="{5C4F1327-13F5-41DF-A203-68C8775ED95C}"/>
              </a:ext>
            </a:extLst>
          </p:cNvPr>
          <p:cNvSpPr txBox="1"/>
          <p:nvPr/>
        </p:nvSpPr>
        <p:spPr>
          <a:xfrm>
            <a:off x="171901" y="3459135"/>
            <a:ext cx="457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4400" b="1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Stress 3</a:t>
            </a:r>
          </a:p>
        </p:txBody>
      </p:sp>
      <p:pic>
        <p:nvPicPr>
          <p:cNvPr id="25" name="Picture 8" descr="Corazón, Lindo Corazon, Corazones">
            <a:extLst>
              <a:ext uri="{FF2B5EF4-FFF2-40B4-BE49-F238E27FC236}">
                <a16:creationId xmlns:a16="http://schemas.microsoft.com/office/drawing/2014/main" id="{BFAF5F16-465D-462D-A07B-B66CAE3E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85" y="4952715"/>
            <a:ext cx="834313" cy="9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08;p3">
            <a:extLst>
              <a:ext uri="{FF2B5EF4-FFF2-40B4-BE49-F238E27FC236}">
                <a16:creationId xmlns:a16="http://schemas.microsoft.com/office/drawing/2014/main" id="{3AAC7AE5-06F1-4F61-ACB5-2D70BBC05DA6}"/>
              </a:ext>
            </a:extLst>
          </p:cNvPr>
          <p:cNvSpPr txBox="1"/>
          <p:nvPr/>
        </p:nvSpPr>
        <p:spPr>
          <a:xfrm>
            <a:off x="3219333" y="5055015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profesional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B80F7F-CCB7-4721-ACFF-C0FBBBF27233}"/>
              </a:ext>
            </a:extLst>
          </p:cNvPr>
          <p:cNvSpPr/>
          <p:nvPr/>
        </p:nvSpPr>
        <p:spPr>
          <a:xfrm>
            <a:off x="4892773" y="5113367"/>
            <a:ext cx="796377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Google Shape;108;p3">
            <a:extLst>
              <a:ext uri="{FF2B5EF4-FFF2-40B4-BE49-F238E27FC236}">
                <a16:creationId xmlns:a16="http://schemas.microsoft.com/office/drawing/2014/main" id="{5604EF78-98BC-43F4-ABF3-34D0894832F3}"/>
              </a:ext>
            </a:extLst>
          </p:cNvPr>
          <p:cNvSpPr txBox="1"/>
          <p:nvPr/>
        </p:nvSpPr>
        <p:spPr>
          <a:xfrm>
            <a:off x="6178329" y="5081755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feroz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E0CF61-1EC3-41B9-8BFC-6DAAF604D8D4}"/>
              </a:ext>
            </a:extLst>
          </p:cNvPr>
          <p:cNvSpPr/>
          <p:nvPr/>
        </p:nvSpPr>
        <p:spPr>
          <a:xfrm>
            <a:off x="6646275" y="5083541"/>
            <a:ext cx="796377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Gato, León, Animal, Fauna Silvestre">
            <a:extLst>
              <a:ext uri="{FF2B5EF4-FFF2-40B4-BE49-F238E27FC236}">
                <a16:creationId xmlns:a16="http://schemas.microsoft.com/office/drawing/2014/main" id="{AB1F3093-D9BC-46B8-AAC1-FE0F21A8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55" y="4568461"/>
            <a:ext cx="1599623" cy="13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08;p3">
            <a:extLst>
              <a:ext uri="{FF2B5EF4-FFF2-40B4-BE49-F238E27FC236}">
                <a16:creationId xmlns:a16="http://schemas.microsoft.com/office/drawing/2014/main" id="{BE1F0ADC-38B9-4D02-83EF-C46BE5EF191E}"/>
              </a:ext>
            </a:extLst>
          </p:cNvPr>
          <p:cNvSpPr txBox="1"/>
          <p:nvPr/>
        </p:nvSpPr>
        <p:spPr>
          <a:xfrm>
            <a:off x="9528131" y="2467006"/>
            <a:ext cx="15239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casas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C398A7-2BCA-4390-BB02-BA39DEACFCFD}"/>
              </a:ext>
            </a:extLst>
          </p:cNvPr>
          <p:cNvCxnSpPr/>
          <p:nvPr/>
        </p:nvCxnSpPr>
        <p:spPr>
          <a:xfrm>
            <a:off x="871955" y="2581024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0774DE-F95E-48C7-AC4D-DB8373C96276}"/>
              </a:ext>
            </a:extLst>
          </p:cNvPr>
          <p:cNvCxnSpPr/>
          <p:nvPr/>
        </p:nvCxnSpPr>
        <p:spPr>
          <a:xfrm>
            <a:off x="1308134" y="2575632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021ED-0EEE-4BA5-98C6-271374DF9783}"/>
              </a:ext>
            </a:extLst>
          </p:cNvPr>
          <p:cNvCxnSpPr/>
          <p:nvPr/>
        </p:nvCxnSpPr>
        <p:spPr>
          <a:xfrm>
            <a:off x="4170497" y="2575632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111A8E-D3FF-4B0F-A75F-D3D8925E557A}"/>
              </a:ext>
            </a:extLst>
          </p:cNvPr>
          <p:cNvCxnSpPr/>
          <p:nvPr/>
        </p:nvCxnSpPr>
        <p:spPr>
          <a:xfrm>
            <a:off x="7095386" y="2584725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B17E28-2F57-4D1D-A4F6-9ECE29F3F7A1}"/>
              </a:ext>
            </a:extLst>
          </p:cNvPr>
          <p:cNvCxnSpPr/>
          <p:nvPr/>
        </p:nvCxnSpPr>
        <p:spPr>
          <a:xfrm>
            <a:off x="10157818" y="2580178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72DEA14-C4A2-4E44-9B95-6089FC2B7A6C}"/>
              </a:ext>
            </a:extLst>
          </p:cNvPr>
          <p:cNvSpPr/>
          <p:nvPr/>
        </p:nvSpPr>
        <p:spPr>
          <a:xfrm>
            <a:off x="9533049" y="2499848"/>
            <a:ext cx="610205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Google Shape;108;p3">
            <a:extLst>
              <a:ext uri="{FF2B5EF4-FFF2-40B4-BE49-F238E27FC236}">
                <a16:creationId xmlns:a16="http://schemas.microsoft.com/office/drawing/2014/main" id="{7D9AE7A6-B665-4A2F-BF3F-C68F0F4739C8}"/>
              </a:ext>
            </a:extLst>
          </p:cNvPr>
          <p:cNvSpPr txBox="1"/>
          <p:nvPr/>
        </p:nvSpPr>
        <p:spPr>
          <a:xfrm>
            <a:off x="10879092" y="2548669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[houses]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EEE03F-9E77-43B6-A856-7F26A4A8825B}"/>
              </a:ext>
            </a:extLst>
          </p:cNvPr>
          <p:cNvCxnSpPr/>
          <p:nvPr/>
        </p:nvCxnSpPr>
        <p:spPr>
          <a:xfrm>
            <a:off x="605337" y="5127463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C01C7C-D2A4-4614-8AEF-080A0209F345}"/>
              </a:ext>
            </a:extLst>
          </p:cNvPr>
          <p:cNvCxnSpPr/>
          <p:nvPr/>
        </p:nvCxnSpPr>
        <p:spPr>
          <a:xfrm>
            <a:off x="3993114" y="5162778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55A107-D7D8-4A10-A0C6-6DE9D13DB9A8}"/>
              </a:ext>
            </a:extLst>
          </p:cNvPr>
          <p:cNvCxnSpPr/>
          <p:nvPr/>
        </p:nvCxnSpPr>
        <p:spPr>
          <a:xfrm>
            <a:off x="4382858" y="5162777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D38338-A6F8-4DC7-9E7E-8DE5A42D5525}"/>
              </a:ext>
            </a:extLst>
          </p:cNvPr>
          <p:cNvCxnSpPr/>
          <p:nvPr/>
        </p:nvCxnSpPr>
        <p:spPr>
          <a:xfrm>
            <a:off x="4892773" y="5137172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588304-907B-4C33-AF06-C11F733702B8}"/>
              </a:ext>
            </a:extLst>
          </p:cNvPr>
          <p:cNvCxnSpPr/>
          <p:nvPr/>
        </p:nvCxnSpPr>
        <p:spPr>
          <a:xfrm>
            <a:off x="6646275" y="5170167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108;p3">
            <a:extLst>
              <a:ext uri="{FF2B5EF4-FFF2-40B4-BE49-F238E27FC236}">
                <a16:creationId xmlns:a16="http://schemas.microsoft.com/office/drawing/2014/main" id="{00B11249-8FCA-4DFC-8F19-9DBC5CDCCDD3}"/>
              </a:ext>
            </a:extLst>
          </p:cNvPr>
          <p:cNvSpPr txBox="1"/>
          <p:nvPr/>
        </p:nvSpPr>
        <p:spPr>
          <a:xfrm>
            <a:off x="1595049" y="5793655"/>
            <a:ext cx="11875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[love]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08;p3">
            <a:extLst>
              <a:ext uri="{FF2B5EF4-FFF2-40B4-BE49-F238E27FC236}">
                <a16:creationId xmlns:a16="http://schemas.microsoft.com/office/drawing/2014/main" id="{3F32E10D-700F-47A8-B5B0-BC9584BD0458}"/>
              </a:ext>
            </a:extLst>
          </p:cNvPr>
          <p:cNvSpPr txBox="1"/>
          <p:nvPr/>
        </p:nvSpPr>
        <p:spPr>
          <a:xfrm>
            <a:off x="7370721" y="5822287"/>
            <a:ext cx="18684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[ferocious]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08;p3">
            <a:extLst>
              <a:ext uri="{FF2B5EF4-FFF2-40B4-BE49-F238E27FC236}">
                <a16:creationId xmlns:a16="http://schemas.microsoft.com/office/drawing/2014/main" id="{E15CED94-E080-461A-8915-64D2EF9095A8}"/>
              </a:ext>
            </a:extLst>
          </p:cNvPr>
          <p:cNvSpPr txBox="1"/>
          <p:nvPr/>
        </p:nvSpPr>
        <p:spPr>
          <a:xfrm>
            <a:off x="9221466" y="5113157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verdad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A53635-D2AA-48FE-8735-8E31E7A74027}"/>
              </a:ext>
            </a:extLst>
          </p:cNvPr>
          <p:cNvSpPr/>
          <p:nvPr/>
        </p:nvSpPr>
        <p:spPr>
          <a:xfrm>
            <a:off x="9934298" y="5085971"/>
            <a:ext cx="796377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0D7D64-9873-4C5B-82A4-8558511F5355}"/>
              </a:ext>
            </a:extLst>
          </p:cNvPr>
          <p:cNvCxnSpPr/>
          <p:nvPr/>
        </p:nvCxnSpPr>
        <p:spPr>
          <a:xfrm>
            <a:off x="9921909" y="5162777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5775825-C440-474A-BF01-FC6FCF5D653B}"/>
              </a:ext>
            </a:extLst>
          </p:cNvPr>
          <p:cNvGrpSpPr/>
          <p:nvPr/>
        </p:nvGrpSpPr>
        <p:grpSpPr>
          <a:xfrm>
            <a:off x="10661102" y="4635494"/>
            <a:ext cx="2174113" cy="1454073"/>
            <a:chOff x="10661102" y="4635494"/>
            <a:chExt cx="2174113" cy="1454073"/>
          </a:xfrm>
        </p:grpSpPr>
        <p:sp>
          <p:nvSpPr>
            <p:cNvPr id="49" name="Google Shape;108;p3">
              <a:extLst>
                <a:ext uri="{FF2B5EF4-FFF2-40B4-BE49-F238E27FC236}">
                  <a16:creationId xmlns:a16="http://schemas.microsoft.com/office/drawing/2014/main" id="{BD3C6F45-88D2-44B2-A79B-FF2A8E59A1EE}"/>
                </a:ext>
              </a:extLst>
            </p:cNvPr>
            <p:cNvSpPr txBox="1"/>
            <p:nvPr/>
          </p:nvSpPr>
          <p:spPr>
            <a:xfrm>
              <a:off x="10966796" y="5627943"/>
              <a:ext cx="186841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[truth]</a:t>
              </a:r>
              <a:endParaRPr sz="2400" i="0" u="sng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9326112-3224-47ED-AE2C-D0A76CDA7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53" y="4635494"/>
              <a:ext cx="527764" cy="549754"/>
            </a:xfrm>
            <a:prstGeom prst="rect">
              <a:avLst/>
            </a:prstGeom>
          </p:spPr>
        </p:pic>
        <p:pic>
          <p:nvPicPr>
            <p:cNvPr id="7" name="Picture 6" descr="Text, logo&#10;&#10;Description automatically generated">
              <a:extLst>
                <a:ext uri="{FF2B5EF4-FFF2-40B4-BE49-F238E27FC236}">
                  <a16:creationId xmlns:a16="http://schemas.microsoft.com/office/drawing/2014/main" id="{ECF2FBC1-9498-47F4-9171-32A196C2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102" y="4985662"/>
              <a:ext cx="1599623" cy="88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7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/>
      <p:bldP spid="90" grpId="0"/>
      <p:bldP spid="23" grpId="0"/>
      <p:bldP spid="24" grpId="0"/>
      <p:bldP spid="26" grpId="0"/>
      <p:bldP spid="27" grpId="0" animBg="1"/>
      <p:bldP spid="29" grpId="0"/>
      <p:bldP spid="30" grpId="0" animBg="1"/>
      <p:bldP spid="28" grpId="0"/>
      <p:bldP spid="36" grpId="0" animBg="1"/>
      <p:bldP spid="37" grpId="0"/>
      <p:bldP spid="43" grpId="0"/>
      <p:bldP spid="44" grpId="0"/>
      <p:bldP spid="4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45407-C9CD-4036-83E5-294B45E9B985}"/>
              </a:ext>
            </a:extLst>
          </p:cNvPr>
          <p:cNvSpPr txBox="1"/>
          <p:nvPr/>
        </p:nvSpPr>
        <p:spPr>
          <a:xfrm>
            <a:off x="246046" y="143859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Pronuncia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parejas.</a:t>
            </a: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D524C29D-7C1A-4FEE-AA32-FB6284C13942}"/>
              </a:ext>
            </a:extLst>
          </p:cNvPr>
          <p:cNvSpPr/>
          <p:nvPr/>
        </p:nvSpPr>
        <p:spPr>
          <a:xfrm>
            <a:off x="11101807" y="19446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EC5C554E-8A37-42A2-B4CB-4EAEBD1D9B72}"/>
              </a:ext>
            </a:extLst>
          </p:cNvPr>
          <p:cNvSpPr/>
          <p:nvPr/>
        </p:nvSpPr>
        <p:spPr>
          <a:xfrm>
            <a:off x="11099440" y="19446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2145DBE6-D39F-4F19-80A3-10EAE35FF95B}"/>
              </a:ext>
            </a:extLst>
          </p:cNvPr>
          <p:cNvCxnSpPr/>
          <p:nvPr/>
        </p:nvCxnSpPr>
        <p:spPr>
          <a:xfrm>
            <a:off x="11785179" y="19332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A54922C4-025F-4765-8F80-C043F47A4CF9}"/>
              </a:ext>
            </a:extLst>
          </p:cNvPr>
          <p:cNvCxnSpPr/>
          <p:nvPr/>
        </p:nvCxnSpPr>
        <p:spPr>
          <a:xfrm>
            <a:off x="11762570" y="19332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9A9D9DC8-E6B0-439F-A22E-7A267C01E2AF}"/>
              </a:ext>
            </a:extLst>
          </p:cNvPr>
          <p:cNvCxnSpPr/>
          <p:nvPr/>
        </p:nvCxnSpPr>
        <p:spPr>
          <a:xfrm>
            <a:off x="11785180" y="60895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FB5EFF07-2036-496F-B979-7CF69843CEDB}"/>
              </a:ext>
            </a:extLst>
          </p:cNvPr>
          <p:cNvSpPr txBox="1"/>
          <p:nvPr/>
        </p:nvSpPr>
        <p:spPr>
          <a:xfrm>
            <a:off x="11785325" y="1967583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F0196A70-0893-4DE5-B950-3276274FCA24}"/>
              </a:ext>
            </a:extLst>
          </p:cNvPr>
          <p:cNvSpPr txBox="1"/>
          <p:nvPr/>
        </p:nvSpPr>
        <p:spPr>
          <a:xfrm>
            <a:off x="11868144" y="56832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EAFEC037-491F-441A-B362-780687C16FB4}"/>
              </a:ext>
            </a:extLst>
          </p:cNvPr>
          <p:cNvSpPr/>
          <p:nvPr/>
        </p:nvSpPr>
        <p:spPr>
          <a:xfrm>
            <a:off x="10958857" y="631993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5E0F1F9-A226-4C4C-A070-66A5560D94EA}"/>
              </a:ext>
            </a:extLst>
          </p:cNvPr>
          <p:cNvSpPr/>
          <p:nvPr/>
        </p:nvSpPr>
        <p:spPr>
          <a:xfrm rot="249488">
            <a:off x="3614721" y="171347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verdad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CEC2BDE-A06C-45CE-A0CD-721662F3F3ED}"/>
              </a:ext>
            </a:extLst>
          </p:cNvPr>
          <p:cNvSpPr/>
          <p:nvPr/>
        </p:nvSpPr>
        <p:spPr>
          <a:xfrm rot="507599">
            <a:off x="3049377" y="527795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amor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D60118B-33BE-4635-9550-D2EBFA558502}"/>
              </a:ext>
            </a:extLst>
          </p:cNvPr>
          <p:cNvSpPr/>
          <p:nvPr/>
        </p:nvSpPr>
        <p:spPr>
          <a:xfrm rot="249488">
            <a:off x="2944602" y="411432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tenemos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FF0A62B-BA13-4842-BDB3-63FE6DC9E481}"/>
              </a:ext>
            </a:extLst>
          </p:cNvPr>
          <p:cNvSpPr/>
          <p:nvPr/>
        </p:nvSpPr>
        <p:spPr>
          <a:xfrm rot="249488">
            <a:off x="5850751" y="2792715"/>
            <a:ext cx="1896258" cy="44733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pregunta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EC48C1F-7C82-4197-BB31-3833A2A5CF2D}"/>
              </a:ext>
            </a:extLst>
          </p:cNvPr>
          <p:cNvSpPr/>
          <p:nvPr/>
        </p:nvSpPr>
        <p:spPr>
          <a:xfrm rot="249488">
            <a:off x="5517112" y="5254020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tener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ED4F6AD-6527-40EB-828C-027581AC906D}"/>
              </a:ext>
            </a:extLst>
          </p:cNvPr>
          <p:cNvSpPr/>
          <p:nvPr/>
        </p:nvSpPr>
        <p:spPr>
          <a:xfrm>
            <a:off x="6094329" y="1578297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F5C7D5C-4FC9-4280-87E7-EF4DC4884FAF}"/>
              </a:ext>
            </a:extLst>
          </p:cNvPr>
          <p:cNvSpPr/>
          <p:nvPr/>
        </p:nvSpPr>
        <p:spPr>
          <a:xfrm rot="249488">
            <a:off x="549499" y="2733847"/>
            <a:ext cx="1987382" cy="477332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actividad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58F158E-ADCA-455D-BBBA-963F125313C7}"/>
              </a:ext>
            </a:extLst>
          </p:cNvPr>
          <p:cNvSpPr/>
          <p:nvPr/>
        </p:nvSpPr>
        <p:spPr>
          <a:xfrm rot="249488">
            <a:off x="5709935" y="3999160"/>
            <a:ext cx="2070090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profesional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6289D0C-CCE2-4D02-97A7-A019D7828A4F}"/>
              </a:ext>
            </a:extLst>
          </p:cNvPr>
          <p:cNvSpPr/>
          <p:nvPr/>
        </p:nvSpPr>
        <p:spPr>
          <a:xfrm rot="21315175">
            <a:off x="3220618" y="2783142"/>
            <a:ext cx="1908711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responder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37EE1E9-48CE-42CF-84E4-523461AA4350}"/>
              </a:ext>
            </a:extLst>
          </p:cNvPr>
          <p:cNvSpPr/>
          <p:nvPr/>
        </p:nvSpPr>
        <p:spPr>
          <a:xfrm rot="249488">
            <a:off x="8701216" y="402421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feroz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7BF96ED-EE7E-4C3D-A28B-6D47312BBB08}"/>
              </a:ext>
            </a:extLst>
          </p:cNvPr>
          <p:cNvSpPr/>
          <p:nvPr/>
        </p:nvSpPr>
        <p:spPr>
          <a:xfrm rot="249488">
            <a:off x="8583384" y="2741701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revista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4048B95B-17A0-42AC-89E5-AD2F709176D6}"/>
              </a:ext>
            </a:extLst>
          </p:cNvPr>
          <p:cNvSpPr/>
          <p:nvPr/>
        </p:nvSpPr>
        <p:spPr>
          <a:xfrm rot="249488">
            <a:off x="8307525" y="1517283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vencer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DCA02C8-9BB1-4B5C-A4F8-6C6B743DFAA4}"/>
              </a:ext>
            </a:extLst>
          </p:cNvPr>
          <p:cNvSpPr/>
          <p:nvPr/>
        </p:nvSpPr>
        <p:spPr>
          <a:xfrm rot="249488">
            <a:off x="907663" y="1716890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bocadillo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5EA0BE-F1F9-44D8-BF56-99F072695AB1}"/>
              </a:ext>
            </a:extLst>
          </p:cNvPr>
          <p:cNvSpPr/>
          <p:nvPr/>
        </p:nvSpPr>
        <p:spPr>
          <a:xfrm rot="249488">
            <a:off x="8456323" y="5113366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sobre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769882-4BB3-48B6-A731-8042D5CB2D27}"/>
              </a:ext>
            </a:extLst>
          </p:cNvPr>
          <p:cNvSpPr/>
          <p:nvPr/>
        </p:nvSpPr>
        <p:spPr>
          <a:xfrm rot="249488">
            <a:off x="408918" y="3822497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aprender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03373C4-3139-4561-8335-44B7A43D160C}"/>
              </a:ext>
            </a:extLst>
          </p:cNvPr>
          <p:cNvSpPr/>
          <p:nvPr/>
        </p:nvSpPr>
        <p:spPr>
          <a:xfrm rot="21102735">
            <a:off x="693336" y="5113366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mentira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 animBg="1"/>
      <p:bldP spid="86" grpId="0" animBg="1"/>
      <p:bldP spid="90" grpId="0" animBg="1"/>
      <p:bldP spid="91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127121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869963D-3F68-44B4-9219-3835EAFC735B}"/>
              </a:ext>
            </a:extLst>
          </p:cNvPr>
          <p:cNvSpPr txBox="1"/>
          <p:nvPr/>
        </p:nvSpPr>
        <p:spPr>
          <a:xfrm>
            <a:off x="703040" y="1510504"/>
            <a:ext cx="21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ayudar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BB40C0-B7A3-43D1-AC5F-ED31B9CE9630}"/>
              </a:ext>
            </a:extLst>
          </p:cNvPr>
          <p:cNvSpPr txBox="1"/>
          <p:nvPr/>
        </p:nvSpPr>
        <p:spPr>
          <a:xfrm>
            <a:off x="8498069" y="1510504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tocar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81CAC6-A66F-4330-81B8-B6A970A25C2D}"/>
              </a:ext>
            </a:extLst>
          </p:cNvPr>
          <p:cNvSpPr txBox="1"/>
          <p:nvPr/>
        </p:nvSpPr>
        <p:spPr>
          <a:xfrm>
            <a:off x="4363363" y="1503364"/>
            <a:ext cx="330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limpiar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730B4E-BF69-4B4F-9680-7938EC2B2EF2}"/>
              </a:ext>
            </a:extLst>
          </p:cNvPr>
          <p:cNvGrpSpPr/>
          <p:nvPr/>
        </p:nvGrpSpPr>
        <p:grpSpPr>
          <a:xfrm>
            <a:off x="186413" y="2294187"/>
            <a:ext cx="3222447" cy="2355076"/>
            <a:chOff x="186413" y="2294187"/>
            <a:chExt cx="3222447" cy="235507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604FA3-C5E1-4B85-891F-44282D2E2C2E}"/>
                </a:ext>
              </a:extLst>
            </p:cNvPr>
            <p:cNvSpPr txBox="1"/>
            <p:nvPr/>
          </p:nvSpPr>
          <p:spPr>
            <a:xfrm>
              <a:off x="186413" y="4126043"/>
              <a:ext cx="3222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help, helping]</a:t>
              </a:r>
            </a:p>
          </p:txBody>
        </p:sp>
        <p:pic>
          <p:nvPicPr>
            <p:cNvPr id="4098" name="Picture 2" descr="Supervivencia, Sobrevivir, Rescate">
              <a:extLst>
                <a:ext uri="{FF2B5EF4-FFF2-40B4-BE49-F238E27FC236}">
                  <a16:creationId xmlns:a16="http://schemas.microsoft.com/office/drawing/2014/main" id="{8422CB55-6CCA-49B2-8D9C-56074369E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589" y="2294187"/>
              <a:ext cx="1800093" cy="180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C5DBC-C741-42E7-843B-ACE200DBDC4C}"/>
              </a:ext>
            </a:extLst>
          </p:cNvPr>
          <p:cNvGrpSpPr/>
          <p:nvPr/>
        </p:nvGrpSpPr>
        <p:grpSpPr>
          <a:xfrm>
            <a:off x="4113797" y="2326120"/>
            <a:ext cx="3804509" cy="2341159"/>
            <a:chOff x="4113797" y="2326120"/>
            <a:chExt cx="3804509" cy="234115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86124D-73DC-45AF-91DA-6447BE1A776B}"/>
                </a:ext>
              </a:extLst>
            </p:cNvPr>
            <p:cNvSpPr txBox="1"/>
            <p:nvPr/>
          </p:nvSpPr>
          <p:spPr>
            <a:xfrm>
              <a:off x="4113797" y="4144059"/>
              <a:ext cx="380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clean, cleaning]</a:t>
              </a:r>
            </a:p>
          </p:txBody>
        </p:sp>
        <p:pic>
          <p:nvPicPr>
            <p:cNvPr id="4100" name="Picture 4" descr="Limpiaparabrisas, Balde, Agua, Limpio">
              <a:extLst>
                <a:ext uri="{FF2B5EF4-FFF2-40B4-BE49-F238E27FC236}">
                  <a16:creationId xmlns:a16="http://schemas.microsoft.com/office/drawing/2014/main" id="{78C71A35-22F9-4E92-B9D1-99FE59D28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454" y="2326120"/>
              <a:ext cx="2577196" cy="18179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1DC14F-70F9-473B-BEA1-2EE31BA4B674}"/>
              </a:ext>
            </a:extLst>
          </p:cNvPr>
          <p:cNvGrpSpPr/>
          <p:nvPr/>
        </p:nvGrpSpPr>
        <p:grpSpPr>
          <a:xfrm>
            <a:off x="8275380" y="2176562"/>
            <a:ext cx="3222447" cy="2887763"/>
            <a:chOff x="8275380" y="2176562"/>
            <a:chExt cx="3222447" cy="288776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BA6694-8A28-4062-AA44-4042FFD88098}"/>
                </a:ext>
              </a:extLst>
            </p:cNvPr>
            <p:cNvSpPr txBox="1"/>
            <p:nvPr/>
          </p:nvSpPr>
          <p:spPr>
            <a:xfrm>
              <a:off x="8275380" y="4110218"/>
              <a:ext cx="32224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touch, play (instrument)]</a:t>
              </a:r>
            </a:p>
          </p:txBody>
        </p:sp>
        <p:pic>
          <p:nvPicPr>
            <p:cNvPr id="4102" name="Picture 6" descr="Violín, Música, Instrumento Musical">
              <a:extLst>
                <a:ext uri="{FF2B5EF4-FFF2-40B4-BE49-F238E27FC236}">
                  <a16:creationId xmlns:a16="http://schemas.microsoft.com/office/drawing/2014/main" id="{A786DD86-0A51-4A7A-A254-1E0908F6D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430" y="2176562"/>
              <a:ext cx="944759" cy="185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7232645-AA0D-49A8-8942-AB221F5B6BD3}"/>
              </a:ext>
            </a:extLst>
          </p:cNvPr>
          <p:cNvSpPr txBox="1"/>
          <p:nvPr/>
        </p:nvSpPr>
        <p:spPr>
          <a:xfrm>
            <a:off x="703040" y="1510502"/>
            <a:ext cx="21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y_d_r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73BA0B-8E35-4FC1-A0ED-D6A5AAE953F7}"/>
              </a:ext>
            </a:extLst>
          </p:cNvPr>
          <p:cNvSpPr txBox="1"/>
          <p:nvPr/>
        </p:nvSpPr>
        <p:spPr>
          <a:xfrm>
            <a:off x="8405275" y="1492674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t_ _ _ 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85D390-75F3-4C77-8520-9446AB460EA0}"/>
              </a:ext>
            </a:extLst>
          </p:cNvPr>
          <p:cNvSpPr txBox="1"/>
          <p:nvPr/>
        </p:nvSpPr>
        <p:spPr>
          <a:xfrm>
            <a:off x="4363363" y="1510503"/>
            <a:ext cx="330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l_mp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4785AF-069D-48F7-9666-A82C6C5828C5}"/>
              </a:ext>
            </a:extLst>
          </p:cNvPr>
          <p:cNvSpPr txBox="1"/>
          <p:nvPr/>
        </p:nvSpPr>
        <p:spPr>
          <a:xfrm>
            <a:off x="703039" y="1540406"/>
            <a:ext cx="21891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ayudar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04F957-E070-42BF-92F3-0076BA8EB388}"/>
              </a:ext>
            </a:extLst>
          </p:cNvPr>
          <p:cNvSpPr txBox="1"/>
          <p:nvPr/>
        </p:nvSpPr>
        <p:spPr>
          <a:xfrm>
            <a:off x="4930797" y="1479734"/>
            <a:ext cx="20567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limpiar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9521D-DE0B-4E05-B709-B052008B03C2}"/>
              </a:ext>
            </a:extLst>
          </p:cNvPr>
          <p:cNvSpPr txBox="1"/>
          <p:nvPr/>
        </p:nvSpPr>
        <p:spPr>
          <a:xfrm>
            <a:off x="8938948" y="1540406"/>
            <a:ext cx="17097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tocar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C177E-7ACF-466D-A67B-29F5C0672971}"/>
              </a:ext>
            </a:extLst>
          </p:cNvPr>
          <p:cNvSpPr txBox="1"/>
          <p:nvPr/>
        </p:nvSpPr>
        <p:spPr>
          <a:xfrm>
            <a:off x="171450" y="244801"/>
            <a:ext cx="472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🗣</a:t>
            </a:r>
          </a:p>
        </p:txBody>
      </p:sp>
    </p:spTree>
    <p:extLst>
      <p:ext uri="{BB962C8B-B14F-4D97-AF65-F5344CB8AC3E}">
        <p14:creationId xmlns:p14="http://schemas.microsoft.com/office/powerpoint/2010/main" val="2308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0" grpId="0"/>
      <p:bldP spid="40" grpId="1"/>
      <p:bldP spid="46" grpId="0"/>
      <p:bldP spid="46" grpId="1"/>
      <p:bldP spid="28" grpId="0"/>
      <p:bldP spid="28" grpId="1"/>
      <p:bldP spid="29" grpId="0"/>
      <p:bldP spid="29" grpId="1"/>
      <p:bldP spid="31" grpId="0"/>
      <p:bldP spid="31" grpId="1"/>
      <p:bldP spid="25" grpId="0" animBg="1"/>
      <p:bldP spid="2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127121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869963D-3F68-44B4-9219-3835EAFC735B}"/>
              </a:ext>
            </a:extLst>
          </p:cNvPr>
          <p:cNvSpPr txBox="1"/>
          <p:nvPr/>
        </p:nvSpPr>
        <p:spPr>
          <a:xfrm>
            <a:off x="694000" y="1531002"/>
            <a:ext cx="21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BB40C0-B7A3-43D1-AC5F-ED31B9CE9630}"/>
              </a:ext>
            </a:extLst>
          </p:cNvPr>
          <p:cNvSpPr txBox="1"/>
          <p:nvPr/>
        </p:nvSpPr>
        <p:spPr>
          <a:xfrm>
            <a:off x="7799280" y="1494389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fuera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232645-AA0D-49A8-8942-AB221F5B6BD3}"/>
              </a:ext>
            </a:extLst>
          </p:cNvPr>
          <p:cNvSpPr txBox="1"/>
          <p:nvPr/>
        </p:nvSpPr>
        <p:spPr>
          <a:xfrm>
            <a:off x="787465" y="1518055"/>
            <a:ext cx="21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l_ v_ _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73BA0B-8E35-4FC1-A0ED-D6A5AAE953F7}"/>
              </a:ext>
            </a:extLst>
          </p:cNvPr>
          <p:cNvSpPr txBox="1"/>
          <p:nvPr/>
        </p:nvSpPr>
        <p:spPr>
          <a:xfrm>
            <a:off x="7900224" y="1460543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 _ _ r_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4785AF-069D-48F7-9666-A82C6C5828C5}"/>
              </a:ext>
            </a:extLst>
          </p:cNvPr>
          <p:cNvSpPr txBox="1"/>
          <p:nvPr/>
        </p:nvSpPr>
        <p:spPr>
          <a:xfrm>
            <a:off x="793788" y="1514883"/>
            <a:ext cx="21891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04F957-E070-42BF-92F3-0076BA8EB388}"/>
              </a:ext>
            </a:extLst>
          </p:cNvPr>
          <p:cNvSpPr txBox="1"/>
          <p:nvPr/>
        </p:nvSpPr>
        <p:spPr>
          <a:xfrm>
            <a:off x="4142973" y="1531001"/>
            <a:ext cx="20567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dentro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9521D-DE0B-4E05-B709-B052008B03C2}"/>
              </a:ext>
            </a:extLst>
          </p:cNvPr>
          <p:cNvSpPr txBox="1"/>
          <p:nvPr/>
        </p:nvSpPr>
        <p:spPr>
          <a:xfrm>
            <a:off x="8310808" y="1477466"/>
            <a:ext cx="17097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fuera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B979FD-D2D5-481D-9CA8-7AA26A6EDB53}"/>
              </a:ext>
            </a:extLst>
          </p:cNvPr>
          <p:cNvGrpSpPr/>
          <p:nvPr/>
        </p:nvGrpSpPr>
        <p:grpSpPr>
          <a:xfrm>
            <a:off x="787465" y="2881994"/>
            <a:ext cx="2106012" cy="2005001"/>
            <a:chOff x="806668" y="2577726"/>
            <a:chExt cx="2106012" cy="200500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604FA3-C5E1-4B85-891F-44282D2E2C2E}"/>
                </a:ext>
              </a:extLst>
            </p:cNvPr>
            <p:cNvSpPr txBox="1"/>
            <p:nvPr/>
          </p:nvSpPr>
          <p:spPr>
            <a:xfrm>
              <a:off x="871191" y="4059507"/>
              <a:ext cx="1743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[cow]</a:t>
              </a:r>
            </a:p>
          </p:txBody>
        </p:sp>
        <p:pic>
          <p:nvPicPr>
            <p:cNvPr id="19" name="Picture 16" descr="Vaca, Leche, Gira, Economía, Animal">
              <a:extLst>
                <a:ext uri="{FF2B5EF4-FFF2-40B4-BE49-F238E27FC236}">
                  <a16:creationId xmlns:a16="http://schemas.microsoft.com/office/drawing/2014/main" id="{938BC646-AFFE-41B5-9738-8069CA814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68" y="2577726"/>
              <a:ext cx="2106012" cy="117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27872C-932B-4B11-AD3E-2D5D05ED974E}"/>
              </a:ext>
            </a:extLst>
          </p:cNvPr>
          <p:cNvGrpSpPr/>
          <p:nvPr/>
        </p:nvGrpSpPr>
        <p:grpSpPr>
          <a:xfrm>
            <a:off x="7364674" y="2549522"/>
            <a:ext cx="3607872" cy="2337473"/>
            <a:chOff x="7383877" y="2245254"/>
            <a:chExt cx="3607872" cy="233747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BA6694-8A28-4062-AA44-4042FFD88098}"/>
                </a:ext>
              </a:extLst>
            </p:cNvPr>
            <p:cNvSpPr txBox="1"/>
            <p:nvPr/>
          </p:nvSpPr>
          <p:spPr>
            <a:xfrm>
              <a:off x="7383877" y="4059507"/>
              <a:ext cx="360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[outside, outdoors]</a:t>
              </a:r>
            </a:p>
          </p:txBody>
        </p:sp>
        <p:pic>
          <p:nvPicPr>
            <p:cNvPr id="9218" name="Picture 2" descr="Paisaje, Sol, Escena, Exterior, Cielo">
              <a:extLst>
                <a:ext uri="{FF2B5EF4-FFF2-40B4-BE49-F238E27FC236}">
                  <a16:creationId xmlns:a16="http://schemas.microsoft.com/office/drawing/2014/main" id="{D531D2DA-1C66-4B61-9DB0-914B8B5F4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1368" y="2245254"/>
              <a:ext cx="1709719" cy="170971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0CDF2B-51DB-45B4-B142-E17B909ACA2A}"/>
              </a:ext>
            </a:extLst>
          </p:cNvPr>
          <p:cNvGrpSpPr/>
          <p:nvPr/>
        </p:nvGrpSpPr>
        <p:grpSpPr>
          <a:xfrm>
            <a:off x="3641390" y="2440296"/>
            <a:ext cx="3021534" cy="2446699"/>
            <a:chOff x="3660593" y="2136028"/>
            <a:chExt cx="3021534" cy="24466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86124D-73DC-45AF-91DA-6447BE1A776B}"/>
                </a:ext>
              </a:extLst>
            </p:cNvPr>
            <p:cNvSpPr txBox="1"/>
            <p:nvPr/>
          </p:nvSpPr>
          <p:spPr>
            <a:xfrm>
              <a:off x="3660593" y="4059507"/>
              <a:ext cx="3021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[inside, indoors]</a:t>
              </a:r>
            </a:p>
          </p:txBody>
        </p:sp>
        <p:pic>
          <p:nvPicPr>
            <p:cNvPr id="9220" name="Picture 4" descr="Recreación, Casa Club, Centro De Actividades, Reunión">
              <a:extLst>
                <a:ext uri="{FF2B5EF4-FFF2-40B4-BE49-F238E27FC236}">
                  <a16:creationId xmlns:a16="http://schemas.microsoft.com/office/drawing/2014/main" id="{E1D762EF-37C9-4166-973A-D94BC9E2A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779" y="2136028"/>
              <a:ext cx="1926578" cy="196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EA50928-4292-4698-AAA1-D8385544E88C}"/>
              </a:ext>
            </a:extLst>
          </p:cNvPr>
          <p:cNvSpPr txBox="1"/>
          <p:nvPr/>
        </p:nvSpPr>
        <p:spPr>
          <a:xfrm>
            <a:off x="171450" y="244801"/>
            <a:ext cx="472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🗣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85D390-75F3-4C77-8520-9446AB460EA0}"/>
              </a:ext>
            </a:extLst>
          </p:cNvPr>
          <p:cNvSpPr txBox="1"/>
          <p:nvPr/>
        </p:nvSpPr>
        <p:spPr>
          <a:xfrm>
            <a:off x="3518671" y="1494389"/>
            <a:ext cx="330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d_ _ t_ _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81CAC6-A66F-4330-81B8-B6A970A25C2D}"/>
              </a:ext>
            </a:extLst>
          </p:cNvPr>
          <p:cNvSpPr txBox="1"/>
          <p:nvPr/>
        </p:nvSpPr>
        <p:spPr>
          <a:xfrm>
            <a:off x="3505379" y="1512695"/>
            <a:ext cx="330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dentro</a:t>
            </a:r>
          </a:p>
        </p:txBody>
      </p:sp>
    </p:spTree>
    <p:extLst>
      <p:ext uri="{BB962C8B-B14F-4D97-AF65-F5344CB8AC3E}">
        <p14:creationId xmlns:p14="http://schemas.microsoft.com/office/powerpoint/2010/main" val="24147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0" grpId="0"/>
      <p:bldP spid="40" grpId="1"/>
      <p:bldP spid="28" grpId="0"/>
      <p:bldP spid="28" grpId="1"/>
      <p:bldP spid="29" grpId="0"/>
      <p:bldP spid="29" grpId="1"/>
      <p:bldP spid="25" grpId="0" animBg="1"/>
      <p:bldP spid="27" grpId="0" animBg="1"/>
      <p:bldP spid="27" grpId="1" animBg="1"/>
      <p:bldP spid="26" grpId="0" animBg="1"/>
      <p:bldP spid="31" grpId="0"/>
      <p:bldP spid="31" grpId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905D264D-A20F-4555-A14C-4E4841028BAC}"/>
              </a:ext>
            </a:extLst>
          </p:cNvPr>
          <p:cNvSpPr/>
          <p:nvPr/>
        </p:nvSpPr>
        <p:spPr>
          <a:xfrm>
            <a:off x="79264" y="812369"/>
            <a:ext cx="9680934" cy="6219141"/>
          </a:xfrm>
          <a:prstGeom prst="cloudCallout">
            <a:avLst>
              <a:gd name="adj1" fmla="val 60146"/>
              <a:gd name="adj2" fmla="val -30738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8" name="Picture 14" descr="Agricultura, Granja, Paisaje, Naturaleza">
            <a:extLst>
              <a:ext uri="{FF2B5EF4-FFF2-40B4-BE49-F238E27FC236}">
                <a16:creationId xmlns:a16="http://schemas.microsoft.com/office/drawing/2014/main" id="{C218E019-D107-4C86-AD0B-82D30AA26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b="15399"/>
          <a:stretch/>
        </p:blipFill>
        <p:spPr bwMode="auto">
          <a:xfrm>
            <a:off x="1153185" y="2022729"/>
            <a:ext cx="7458991" cy="26150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028" name="Picture 4" descr="Casa Rural, Casa, Granja">
            <a:extLst>
              <a:ext uri="{FF2B5EF4-FFF2-40B4-BE49-F238E27FC236}">
                <a16:creationId xmlns:a16="http://schemas.microsoft.com/office/drawing/2014/main" id="{AED9639C-CB02-48E4-AEB3-54C47C78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38" y="2577882"/>
            <a:ext cx="2595241" cy="25952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Granero, Flores, Granja, Agricultor, Maceta, Silo, Pala">
            <a:extLst>
              <a:ext uri="{FF2B5EF4-FFF2-40B4-BE49-F238E27FC236}">
                <a16:creationId xmlns:a16="http://schemas.microsoft.com/office/drawing/2014/main" id="{85A47885-E203-434E-AF84-DEEC3B3C2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7" t="62148" r="29899" b="16354"/>
          <a:stretch/>
        </p:blipFill>
        <p:spPr bwMode="auto">
          <a:xfrm rot="1210306">
            <a:off x="1223200" y="2691481"/>
            <a:ext cx="1596762" cy="16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ballo, Animal, Granja, Caballo">
            <a:extLst>
              <a:ext uri="{FF2B5EF4-FFF2-40B4-BE49-F238E27FC236}">
                <a16:creationId xmlns:a16="http://schemas.microsoft.com/office/drawing/2014/main" id="{EB66F264-B728-4FD2-91D0-4C258A08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065">
            <a:off x="2786114" y="3289971"/>
            <a:ext cx="1481148" cy="12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nero, Flores, Granja, Agricultor, Maceta, Silo, Pala">
            <a:extLst>
              <a:ext uri="{FF2B5EF4-FFF2-40B4-BE49-F238E27FC236}">
                <a16:creationId xmlns:a16="http://schemas.microsoft.com/office/drawing/2014/main" id="{5CACC8F7-C07A-4793-9D95-1B443B2B3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7" t="82287" r="29899" b="-2426"/>
          <a:stretch/>
        </p:blipFill>
        <p:spPr bwMode="auto">
          <a:xfrm>
            <a:off x="7747319" y="4305719"/>
            <a:ext cx="1015388" cy="98154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ca, Leche, Gira, Economía, Animal">
            <a:extLst>
              <a:ext uri="{FF2B5EF4-FFF2-40B4-BE49-F238E27FC236}">
                <a16:creationId xmlns:a16="http://schemas.microsoft.com/office/drawing/2014/main" id="{3E1FC353-385F-415E-88C3-E2B6A161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71" y="2552033"/>
            <a:ext cx="10253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A2E3D-5F16-4374-9F55-4C47D7B9F69C}"/>
              </a:ext>
            </a:extLst>
          </p:cNvPr>
          <p:cNvSpPr txBox="1"/>
          <p:nvPr/>
        </p:nvSpPr>
        <p:spPr>
          <a:xfrm>
            <a:off x="0" y="69559"/>
            <a:ext cx="8930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Sofía está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cama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y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tiene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sueño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raro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una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granja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E10086-1A04-4D8F-BC3F-25B71BB0F68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659"/>
          <a:stretch/>
        </p:blipFill>
        <p:spPr>
          <a:xfrm>
            <a:off x="5155931" y="3794307"/>
            <a:ext cx="394320" cy="10506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98CB8C-D3F9-4FE1-9B59-364E37E7690A}"/>
              </a:ext>
            </a:extLst>
          </p:cNvPr>
          <p:cNvSpPr txBox="1"/>
          <p:nvPr/>
        </p:nvSpPr>
        <p:spPr>
          <a:xfrm>
            <a:off x="8820352" y="212298"/>
            <a:ext cx="234938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sueño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dream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granja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farm</a:t>
            </a:r>
          </a:p>
        </p:txBody>
      </p:sp>
      <p:pic>
        <p:nvPicPr>
          <p:cNvPr id="15" name="Picture 4" descr="pillow clipart png - Clip Art Library">
            <a:extLst>
              <a:ext uri="{FF2B5EF4-FFF2-40B4-BE49-F238E27FC236}">
                <a16:creationId xmlns:a16="http://schemas.microsoft.com/office/drawing/2014/main" id="{0EE53F1A-E9EB-4E12-917F-AE739001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36" y="1534889"/>
            <a:ext cx="1886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96FA8A-3D5A-4836-AFDF-59D690E4C3E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659" b="43028"/>
          <a:stretch/>
        </p:blipFill>
        <p:spPr>
          <a:xfrm flipH="1">
            <a:off x="10342777" y="1412386"/>
            <a:ext cx="1449650" cy="22006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CDC6E20-8EBD-4D60-A599-2F38C55EA8B8}"/>
              </a:ext>
            </a:extLst>
          </p:cNvPr>
          <p:cNvGrpSpPr/>
          <p:nvPr/>
        </p:nvGrpSpPr>
        <p:grpSpPr>
          <a:xfrm>
            <a:off x="10849413" y="2166924"/>
            <a:ext cx="890953" cy="513823"/>
            <a:chOff x="5360602" y="517320"/>
            <a:chExt cx="1445474" cy="73356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175D534-A6B6-4AE2-8561-14971013529D}"/>
                </a:ext>
              </a:extLst>
            </p:cNvPr>
            <p:cNvSpPr/>
            <p:nvPr/>
          </p:nvSpPr>
          <p:spPr>
            <a:xfrm>
              <a:off x="5360602" y="517320"/>
              <a:ext cx="1445474" cy="733564"/>
            </a:xfrm>
            <a:custGeom>
              <a:avLst/>
              <a:gdLst>
                <a:gd name="connsiteX0" fmla="*/ 719667 w 1445474"/>
                <a:gd name="connsiteY0" fmla="*/ 610797 h 733564"/>
                <a:gd name="connsiteX1" fmla="*/ 719667 w 1445474"/>
                <a:gd name="connsiteY1" fmla="*/ 610797 h 733564"/>
                <a:gd name="connsiteX2" fmla="*/ 673100 w 1445474"/>
                <a:gd name="connsiteY2" fmla="*/ 615030 h 733564"/>
                <a:gd name="connsiteX3" fmla="*/ 656167 w 1445474"/>
                <a:gd name="connsiteY3" fmla="*/ 627730 h 733564"/>
                <a:gd name="connsiteX4" fmla="*/ 643467 w 1445474"/>
                <a:gd name="connsiteY4" fmla="*/ 631964 h 733564"/>
                <a:gd name="connsiteX5" fmla="*/ 630767 w 1445474"/>
                <a:gd name="connsiteY5" fmla="*/ 644664 h 733564"/>
                <a:gd name="connsiteX6" fmla="*/ 605367 w 1445474"/>
                <a:gd name="connsiteY6" fmla="*/ 653130 h 733564"/>
                <a:gd name="connsiteX7" fmla="*/ 575734 w 1445474"/>
                <a:gd name="connsiteY7" fmla="*/ 665830 h 733564"/>
                <a:gd name="connsiteX8" fmla="*/ 558800 w 1445474"/>
                <a:gd name="connsiteY8" fmla="*/ 674297 h 733564"/>
                <a:gd name="connsiteX9" fmla="*/ 533400 w 1445474"/>
                <a:gd name="connsiteY9" fmla="*/ 682764 h 733564"/>
                <a:gd name="connsiteX10" fmla="*/ 520700 w 1445474"/>
                <a:gd name="connsiteY10" fmla="*/ 691230 h 733564"/>
                <a:gd name="connsiteX11" fmla="*/ 508000 w 1445474"/>
                <a:gd name="connsiteY11" fmla="*/ 695464 h 733564"/>
                <a:gd name="connsiteX12" fmla="*/ 495300 w 1445474"/>
                <a:gd name="connsiteY12" fmla="*/ 703930 h 733564"/>
                <a:gd name="connsiteX13" fmla="*/ 482600 w 1445474"/>
                <a:gd name="connsiteY13" fmla="*/ 716630 h 733564"/>
                <a:gd name="connsiteX14" fmla="*/ 465667 w 1445474"/>
                <a:gd name="connsiteY14" fmla="*/ 720864 h 733564"/>
                <a:gd name="connsiteX15" fmla="*/ 393700 w 1445474"/>
                <a:gd name="connsiteY15" fmla="*/ 733564 h 733564"/>
                <a:gd name="connsiteX16" fmla="*/ 249767 w 1445474"/>
                <a:gd name="connsiteY16" fmla="*/ 729330 h 733564"/>
                <a:gd name="connsiteX17" fmla="*/ 220134 w 1445474"/>
                <a:gd name="connsiteY17" fmla="*/ 712397 h 733564"/>
                <a:gd name="connsiteX18" fmla="*/ 182034 w 1445474"/>
                <a:gd name="connsiteY18" fmla="*/ 686997 h 733564"/>
                <a:gd name="connsiteX19" fmla="*/ 169334 w 1445474"/>
                <a:gd name="connsiteY19" fmla="*/ 678530 h 733564"/>
                <a:gd name="connsiteX20" fmla="*/ 139700 w 1445474"/>
                <a:gd name="connsiteY20" fmla="*/ 657364 h 733564"/>
                <a:gd name="connsiteX21" fmla="*/ 122767 w 1445474"/>
                <a:gd name="connsiteY21" fmla="*/ 636197 h 733564"/>
                <a:gd name="connsiteX22" fmla="*/ 101600 w 1445474"/>
                <a:gd name="connsiteY22" fmla="*/ 623497 h 733564"/>
                <a:gd name="connsiteX23" fmla="*/ 84667 w 1445474"/>
                <a:gd name="connsiteY23" fmla="*/ 598097 h 733564"/>
                <a:gd name="connsiteX24" fmla="*/ 76200 w 1445474"/>
                <a:gd name="connsiteY24" fmla="*/ 585397 h 733564"/>
                <a:gd name="connsiteX25" fmla="*/ 59267 w 1445474"/>
                <a:gd name="connsiteY25" fmla="*/ 564230 h 733564"/>
                <a:gd name="connsiteX26" fmla="*/ 42334 w 1445474"/>
                <a:gd name="connsiteY26" fmla="*/ 534597 h 733564"/>
                <a:gd name="connsiteX27" fmla="*/ 29634 w 1445474"/>
                <a:gd name="connsiteY27" fmla="*/ 517664 h 733564"/>
                <a:gd name="connsiteX28" fmla="*/ 21167 w 1445474"/>
                <a:gd name="connsiteY28" fmla="*/ 488030 h 733564"/>
                <a:gd name="connsiteX29" fmla="*/ 12700 w 1445474"/>
                <a:gd name="connsiteY29" fmla="*/ 475330 h 733564"/>
                <a:gd name="connsiteX30" fmla="*/ 0 w 1445474"/>
                <a:gd name="connsiteY30" fmla="*/ 428764 h 733564"/>
                <a:gd name="connsiteX31" fmla="*/ 4234 w 1445474"/>
                <a:gd name="connsiteY31" fmla="*/ 255197 h 733564"/>
                <a:gd name="connsiteX32" fmla="*/ 21167 w 1445474"/>
                <a:gd name="connsiteY32" fmla="*/ 225564 h 733564"/>
                <a:gd name="connsiteX33" fmla="*/ 38100 w 1445474"/>
                <a:gd name="connsiteY33" fmla="*/ 200164 h 733564"/>
                <a:gd name="connsiteX34" fmla="*/ 42334 w 1445474"/>
                <a:gd name="connsiteY34" fmla="*/ 187464 h 733564"/>
                <a:gd name="connsiteX35" fmla="*/ 59267 w 1445474"/>
                <a:gd name="connsiteY35" fmla="*/ 174764 h 733564"/>
                <a:gd name="connsiteX36" fmla="*/ 80434 w 1445474"/>
                <a:gd name="connsiteY36" fmla="*/ 145130 h 733564"/>
                <a:gd name="connsiteX37" fmla="*/ 93134 w 1445474"/>
                <a:gd name="connsiteY37" fmla="*/ 128197 h 733564"/>
                <a:gd name="connsiteX38" fmla="*/ 118534 w 1445474"/>
                <a:gd name="connsiteY38" fmla="*/ 111264 h 733564"/>
                <a:gd name="connsiteX39" fmla="*/ 156634 w 1445474"/>
                <a:gd name="connsiteY39" fmla="*/ 90097 h 733564"/>
                <a:gd name="connsiteX40" fmla="*/ 186267 w 1445474"/>
                <a:gd name="connsiteY40" fmla="*/ 77397 h 733564"/>
                <a:gd name="connsiteX41" fmla="*/ 215900 w 1445474"/>
                <a:gd name="connsiteY41" fmla="*/ 64697 h 733564"/>
                <a:gd name="connsiteX42" fmla="*/ 249767 w 1445474"/>
                <a:gd name="connsiteY42" fmla="*/ 56230 h 733564"/>
                <a:gd name="connsiteX43" fmla="*/ 262467 w 1445474"/>
                <a:gd name="connsiteY43" fmla="*/ 51997 h 733564"/>
                <a:gd name="connsiteX44" fmla="*/ 287867 w 1445474"/>
                <a:gd name="connsiteY44" fmla="*/ 47764 h 733564"/>
                <a:gd name="connsiteX45" fmla="*/ 309034 w 1445474"/>
                <a:gd name="connsiteY45" fmla="*/ 43530 h 733564"/>
                <a:gd name="connsiteX46" fmla="*/ 334434 w 1445474"/>
                <a:gd name="connsiteY46" fmla="*/ 39297 h 733564"/>
                <a:gd name="connsiteX47" fmla="*/ 355600 w 1445474"/>
                <a:gd name="connsiteY47" fmla="*/ 35064 h 733564"/>
                <a:gd name="connsiteX48" fmla="*/ 440267 w 1445474"/>
                <a:gd name="connsiteY48" fmla="*/ 22364 h 733564"/>
                <a:gd name="connsiteX49" fmla="*/ 486834 w 1445474"/>
                <a:gd name="connsiteY49" fmla="*/ 13897 h 733564"/>
                <a:gd name="connsiteX50" fmla="*/ 520700 w 1445474"/>
                <a:gd name="connsiteY50" fmla="*/ 9664 h 733564"/>
                <a:gd name="connsiteX51" fmla="*/ 719667 w 1445474"/>
                <a:gd name="connsiteY51" fmla="*/ 5430 h 733564"/>
                <a:gd name="connsiteX52" fmla="*/ 931334 w 1445474"/>
                <a:gd name="connsiteY52" fmla="*/ 5430 h 733564"/>
                <a:gd name="connsiteX53" fmla="*/ 948267 w 1445474"/>
                <a:gd name="connsiteY53" fmla="*/ 9664 h 733564"/>
                <a:gd name="connsiteX54" fmla="*/ 990600 w 1445474"/>
                <a:gd name="connsiteY54" fmla="*/ 18130 h 733564"/>
                <a:gd name="connsiteX55" fmla="*/ 1066800 w 1445474"/>
                <a:gd name="connsiteY55" fmla="*/ 39297 h 733564"/>
                <a:gd name="connsiteX56" fmla="*/ 1104900 w 1445474"/>
                <a:gd name="connsiteY56" fmla="*/ 51997 h 733564"/>
                <a:gd name="connsiteX57" fmla="*/ 1151467 w 1445474"/>
                <a:gd name="connsiteY57" fmla="*/ 64697 h 733564"/>
                <a:gd name="connsiteX58" fmla="*/ 1168400 w 1445474"/>
                <a:gd name="connsiteY58" fmla="*/ 73164 h 733564"/>
                <a:gd name="connsiteX59" fmla="*/ 1198034 w 1445474"/>
                <a:gd name="connsiteY59" fmla="*/ 77397 h 733564"/>
                <a:gd name="connsiteX60" fmla="*/ 1219200 w 1445474"/>
                <a:gd name="connsiteY60" fmla="*/ 85864 h 733564"/>
                <a:gd name="connsiteX61" fmla="*/ 1231900 w 1445474"/>
                <a:gd name="connsiteY61" fmla="*/ 98564 h 733564"/>
                <a:gd name="connsiteX62" fmla="*/ 1261534 w 1445474"/>
                <a:gd name="connsiteY62" fmla="*/ 102797 h 733564"/>
                <a:gd name="connsiteX63" fmla="*/ 1278467 w 1445474"/>
                <a:gd name="connsiteY63" fmla="*/ 115497 h 733564"/>
                <a:gd name="connsiteX64" fmla="*/ 1299634 w 1445474"/>
                <a:gd name="connsiteY64" fmla="*/ 123964 h 733564"/>
                <a:gd name="connsiteX65" fmla="*/ 1312334 w 1445474"/>
                <a:gd name="connsiteY65" fmla="*/ 136664 h 733564"/>
                <a:gd name="connsiteX66" fmla="*/ 1333500 w 1445474"/>
                <a:gd name="connsiteY66" fmla="*/ 149364 h 733564"/>
                <a:gd name="connsiteX67" fmla="*/ 1341967 w 1445474"/>
                <a:gd name="connsiteY67" fmla="*/ 162064 h 733564"/>
                <a:gd name="connsiteX68" fmla="*/ 1354667 w 1445474"/>
                <a:gd name="connsiteY68" fmla="*/ 174764 h 733564"/>
                <a:gd name="connsiteX69" fmla="*/ 1375834 w 1445474"/>
                <a:gd name="connsiteY69" fmla="*/ 200164 h 733564"/>
                <a:gd name="connsiteX70" fmla="*/ 1397000 w 1445474"/>
                <a:gd name="connsiteY70" fmla="*/ 234030 h 733564"/>
                <a:gd name="connsiteX71" fmla="*/ 1422400 w 1445474"/>
                <a:gd name="connsiteY71" fmla="*/ 280597 h 733564"/>
                <a:gd name="connsiteX72" fmla="*/ 1430867 w 1445474"/>
                <a:gd name="connsiteY72" fmla="*/ 301764 h 733564"/>
                <a:gd name="connsiteX73" fmla="*/ 1439334 w 1445474"/>
                <a:gd name="connsiteY73" fmla="*/ 327164 h 733564"/>
                <a:gd name="connsiteX74" fmla="*/ 1439334 w 1445474"/>
                <a:gd name="connsiteY74" fmla="*/ 475330 h 733564"/>
                <a:gd name="connsiteX75" fmla="*/ 1430867 w 1445474"/>
                <a:gd name="connsiteY75" fmla="*/ 500730 h 733564"/>
                <a:gd name="connsiteX76" fmla="*/ 1418167 w 1445474"/>
                <a:gd name="connsiteY76" fmla="*/ 517664 h 733564"/>
                <a:gd name="connsiteX77" fmla="*/ 1405467 w 1445474"/>
                <a:gd name="connsiteY77" fmla="*/ 559997 h 733564"/>
                <a:gd name="connsiteX78" fmla="*/ 1392767 w 1445474"/>
                <a:gd name="connsiteY78" fmla="*/ 576930 h 733564"/>
                <a:gd name="connsiteX79" fmla="*/ 1371600 w 1445474"/>
                <a:gd name="connsiteY79" fmla="*/ 602330 h 733564"/>
                <a:gd name="connsiteX80" fmla="*/ 1333500 w 1445474"/>
                <a:gd name="connsiteY80" fmla="*/ 644664 h 733564"/>
                <a:gd name="connsiteX81" fmla="*/ 1312334 w 1445474"/>
                <a:gd name="connsiteY81" fmla="*/ 665830 h 733564"/>
                <a:gd name="connsiteX82" fmla="*/ 1282700 w 1445474"/>
                <a:gd name="connsiteY82" fmla="*/ 691230 h 733564"/>
                <a:gd name="connsiteX83" fmla="*/ 1265767 w 1445474"/>
                <a:gd name="connsiteY83" fmla="*/ 699697 h 733564"/>
                <a:gd name="connsiteX84" fmla="*/ 1253067 w 1445474"/>
                <a:gd name="connsiteY84" fmla="*/ 703930 h 733564"/>
                <a:gd name="connsiteX85" fmla="*/ 1155700 w 1445474"/>
                <a:gd name="connsiteY85" fmla="*/ 720864 h 733564"/>
                <a:gd name="connsiteX86" fmla="*/ 982134 w 1445474"/>
                <a:gd name="connsiteY86" fmla="*/ 716630 h 733564"/>
                <a:gd name="connsiteX87" fmla="*/ 965200 w 1445474"/>
                <a:gd name="connsiteY87" fmla="*/ 708164 h 733564"/>
                <a:gd name="connsiteX88" fmla="*/ 952500 w 1445474"/>
                <a:gd name="connsiteY88" fmla="*/ 703930 h 733564"/>
                <a:gd name="connsiteX89" fmla="*/ 939800 w 1445474"/>
                <a:gd name="connsiteY89" fmla="*/ 695464 h 733564"/>
                <a:gd name="connsiteX90" fmla="*/ 905934 w 1445474"/>
                <a:gd name="connsiteY90" fmla="*/ 686997 h 733564"/>
                <a:gd name="connsiteX91" fmla="*/ 880534 w 1445474"/>
                <a:gd name="connsiteY91" fmla="*/ 674297 h 733564"/>
                <a:gd name="connsiteX92" fmla="*/ 867834 w 1445474"/>
                <a:gd name="connsiteY92" fmla="*/ 665830 h 733564"/>
                <a:gd name="connsiteX93" fmla="*/ 838200 w 1445474"/>
                <a:gd name="connsiteY93" fmla="*/ 653130 h 733564"/>
                <a:gd name="connsiteX94" fmla="*/ 821267 w 1445474"/>
                <a:gd name="connsiteY94" fmla="*/ 640430 h 733564"/>
                <a:gd name="connsiteX95" fmla="*/ 795867 w 1445474"/>
                <a:gd name="connsiteY95" fmla="*/ 631964 h 733564"/>
                <a:gd name="connsiteX96" fmla="*/ 753534 w 1445474"/>
                <a:gd name="connsiteY96" fmla="*/ 615030 h 733564"/>
                <a:gd name="connsiteX97" fmla="*/ 740834 w 1445474"/>
                <a:gd name="connsiteY97" fmla="*/ 610797 h 733564"/>
                <a:gd name="connsiteX98" fmla="*/ 719667 w 1445474"/>
                <a:gd name="connsiteY98" fmla="*/ 610797 h 73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445474" h="733564">
                  <a:moveTo>
                    <a:pt x="719667" y="610797"/>
                  </a:moveTo>
                  <a:lnTo>
                    <a:pt x="719667" y="610797"/>
                  </a:lnTo>
                  <a:cubicBezTo>
                    <a:pt x="704145" y="612208"/>
                    <a:pt x="688160" y="611014"/>
                    <a:pt x="673100" y="615030"/>
                  </a:cubicBezTo>
                  <a:cubicBezTo>
                    <a:pt x="666283" y="616848"/>
                    <a:pt x="662293" y="624229"/>
                    <a:pt x="656167" y="627730"/>
                  </a:cubicBezTo>
                  <a:cubicBezTo>
                    <a:pt x="652293" y="629944"/>
                    <a:pt x="647700" y="630553"/>
                    <a:pt x="643467" y="631964"/>
                  </a:cubicBezTo>
                  <a:cubicBezTo>
                    <a:pt x="639234" y="636197"/>
                    <a:pt x="636000" y="641757"/>
                    <a:pt x="630767" y="644664"/>
                  </a:cubicBezTo>
                  <a:cubicBezTo>
                    <a:pt x="622965" y="648998"/>
                    <a:pt x="613349" y="649139"/>
                    <a:pt x="605367" y="653130"/>
                  </a:cubicBezTo>
                  <a:cubicBezTo>
                    <a:pt x="549220" y="681205"/>
                    <a:pt x="619327" y="647148"/>
                    <a:pt x="575734" y="665830"/>
                  </a:cubicBezTo>
                  <a:cubicBezTo>
                    <a:pt x="569933" y="668316"/>
                    <a:pt x="564660" y="671953"/>
                    <a:pt x="558800" y="674297"/>
                  </a:cubicBezTo>
                  <a:cubicBezTo>
                    <a:pt x="550514" y="677612"/>
                    <a:pt x="540826" y="677814"/>
                    <a:pt x="533400" y="682764"/>
                  </a:cubicBezTo>
                  <a:cubicBezTo>
                    <a:pt x="529167" y="685586"/>
                    <a:pt x="525251" y="688955"/>
                    <a:pt x="520700" y="691230"/>
                  </a:cubicBezTo>
                  <a:cubicBezTo>
                    <a:pt x="516709" y="693226"/>
                    <a:pt x="511991" y="693468"/>
                    <a:pt x="508000" y="695464"/>
                  </a:cubicBezTo>
                  <a:cubicBezTo>
                    <a:pt x="503449" y="697739"/>
                    <a:pt x="499209" y="700673"/>
                    <a:pt x="495300" y="703930"/>
                  </a:cubicBezTo>
                  <a:cubicBezTo>
                    <a:pt x="490701" y="707763"/>
                    <a:pt x="487798" y="713660"/>
                    <a:pt x="482600" y="716630"/>
                  </a:cubicBezTo>
                  <a:cubicBezTo>
                    <a:pt x="477549" y="719517"/>
                    <a:pt x="471397" y="719853"/>
                    <a:pt x="465667" y="720864"/>
                  </a:cubicBezTo>
                  <a:cubicBezTo>
                    <a:pt x="386177" y="734892"/>
                    <a:pt x="434504" y="723362"/>
                    <a:pt x="393700" y="733564"/>
                  </a:cubicBezTo>
                  <a:cubicBezTo>
                    <a:pt x="345722" y="732153"/>
                    <a:pt x="297695" y="731921"/>
                    <a:pt x="249767" y="729330"/>
                  </a:cubicBezTo>
                  <a:cubicBezTo>
                    <a:pt x="237686" y="728677"/>
                    <a:pt x="229074" y="718587"/>
                    <a:pt x="220134" y="712397"/>
                  </a:cubicBezTo>
                  <a:cubicBezTo>
                    <a:pt x="207584" y="703709"/>
                    <a:pt x="194734" y="695464"/>
                    <a:pt x="182034" y="686997"/>
                  </a:cubicBezTo>
                  <a:cubicBezTo>
                    <a:pt x="177801" y="684175"/>
                    <a:pt x="172932" y="682128"/>
                    <a:pt x="169334" y="678530"/>
                  </a:cubicBezTo>
                  <a:cubicBezTo>
                    <a:pt x="152172" y="661368"/>
                    <a:pt x="161989" y="668507"/>
                    <a:pt x="139700" y="657364"/>
                  </a:cubicBezTo>
                  <a:cubicBezTo>
                    <a:pt x="134056" y="650308"/>
                    <a:pt x="129520" y="642200"/>
                    <a:pt x="122767" y="636197"/>
                  </a:cubicBezTo>
                  <a:cubicBezTo>
                    <a:pt x="116617" y="630730"/>
                    <a:pt x="107418" y="629315"/>
                    <a:pt x="101600" y="623497"/>
                  </a:cubicBezTo>
                  <a:cubicBezTo>
                    <a:pt x="94405" y="616302"/>
                    <a:pt x="90311" y="606564"/>
                    <a:pt x="84667" y="598097"/>
                  </a:cubicBezTo>
                  <a:lnTo>
                    <a:pt x="76200" y="585397"/>
                  </a:lnTo>
                  <a:cubicBezTo>
                    <a:pt x="67960" y="560674"/>
                    <a:pt x="78415" y="583378"/>
                    <a:pt x="59267" y="564230"/>
                  </a:cubicBezTo>
                  <a:cubicBezTo>
                    <a:pt x="51496" y="556459"/>
                    <a:pt x="47870" y="543455"/>
                    <a:pt x="42334" y="534597"/>
                  </a:cubicBezTo>
                  <a:cubicBezTo>
                    <a:pt x="38595" y="528614"/>
                    <a:pt x="33867" y="523308"/>
                    <a:pt x="29634" y="517664"/>
                  </a:cubicBezTo>
                  <a:cubicBezTo>
                    <a:pt x="28279" y="512243"/>
                    <a:pt x="24202" y="494100"/>
                    <a:pt x="21167" y="488030"/>
                  </a:cubicBezTo>
                  <a:cubicBezTo>
                    <a:pt x="18892" y="483479"/>
                    <a:pt x="15522" y="479563"/>
                    <a:pt x="12700" y="475330"/>
                  </a:cubicBezTo>
                  <a:cubicBezTo>
                    <a:pt x="1959" y="443104"/>
                    <a:pt x="5985" y="458681"/>
                    <a:pt x="0" y="428764"/>
                  </a:cubicBezTo>
                  <a:cubicBezTo>
                    <a:pt x="1411" y="370908"/>
                    <a:pt x="-1762" y="312758"/>
                    <a:pt x="4234" y="255197"/>
                  </a:cubicBezTo>
                  <a:cubicBezTo>
                    <a:pt x="5413" y="243882"/>
                    <a:pt x="15205" y="235253"/>
                    <a:pt x="21167" y="225564"/>
                  </a:cubicBezTo>
                  <a:cubicBezTo>
                    <a:pt x="26500" y="216898"/>
                    <a:pt x="34882" y="209817"/>
                    <a:pt x="38100" y="200164"/>
                  </a:cubicBezTo>
                  <a:cubicBezTo>
                    <a:pt x="39511" y="195931"/>
                    <a:pt x="39477" y="190892"/>
                    <a:pt x="42334" y="187464"/>
                  </a:cubicBezTo>
                  <a:cubicBezTo>
                    <a:pt x="46851" y="182044"/>
                    <a:pt x="53623" y="178997"/>
                    <a:pt x="59267" y="174764"/>
                  </a:cubicBezTo>
                  <a:cubicBezTo>
                    <a:pt x="66888" y="151900"/>
                    <a:pt x="58800" y="169855"/>
                    <a:pt x="80434" y="145130"/>
                  </a:cubicBezTo>
                  <a:cubicBezTo>
                    <a:pt x="85080" y="139820"/>
                    <a:pt x="87861" y="132884"/>
                    <a:pt x="93134" y="128197"/>
                  </a:cubicBezTo>
                  <a:cubicBezTo>
                    <a:pt x="100739" y="121437"/>
                    <a:pt x="110588" y="117621"/>
                    <a:pt x="118534" y="111264"/>
                  </a:cubicBezTo>
                  <a:cubicBezTo>
                    <a:pt x="147896" y="87774"/>
                    <a:pt x="121022" y="97219"/>
                    <a:pt x="156634" y="90097"/>
                  </a:cubicBezTo>
                  <a:cubicBezTo>
                    <a:pt x="182372" y="72938"/>
                    <a:pt x="155025" y="89113"/>
                    <a:pt x="186267" y="77397"/>
                  </a:cubicBezTo>
                  <a:cubicBezTo>
                    <a:pt x="217114" y="65829"/>
                    <a:pt x="190196" y="71707"/>
                    <a:pt x="215900" y="64697"/>
                  </a:cubicBezTo>
                  <a:cubicBezTo>
                    <a:pt x="227126" y="61635"/>
                    <a:pt x="238541" y="59292"/>
                    <a:pt x="249767" y="56230"/>
                  </a:cubicBezTo>
                  <a:cubicBezTo>
                    <a:pt x="254072" y="55056"/>
                    <a:pt x="258111" y="52965"/>
                    <a:pt x="262467" y="51997"/>
                  </a:cubicBezTo>
                  <a:cubicBezTo>
                    <a:pt x="270846" y="50135"/>
                    <a:pt x="279422" y="49299"/>
                    <a:pt x="287867" y="47764"/>
                  </a:cubicBezTo>
                  <a:cubicBezTo>
                    <a:pt x="294946" y="46477"/>
                    <a:pt x="301955" y="44817"/>
                    <a:pt x="309034" y="43530"/>
                  </a:cubicBezTo>
                  <a:cubicBezTo>
                    <a:pt x="317479" y="41995"/>
                    <a:pt x="325989" y="40832"/>
                    <a:pt x="334434" y="39297"/>
                  </a:cubicBezTo>
                  <a:cubicBezTo>
                    <a:pt x="341513" y="38010"/>
                    <a:pt x="348493" y="36186"/>
                    <a:pt x="355600" y="35064"/>
                  </a:cubicBezTo>
                  <a:cubicBezTo>
                    <a:pt x="399482" y="28135"/>
                    <a:pt x="405454" y="28694"/>
                    <a:pt x="440267" y="22364"/>
                  </a:cubicBezTo>
                  <a:cubicBezTo>
                    <a:pt x="467029" y="17498"/>
                    <a:pt x="457703" y="18058"/>
                    <a:pt x="486834" y="13897"/>
                  </a:cubicBezTo>
                  <a:cubicBezTo>
                    <a:pt x="498096" y="12288"/>
                    <a:pt x="509331" y="10077"/>
                    <a:pt x="520700" y="9664"/>
                  </a:cubicBezTo>
                  <a:cubicBezTo>
                    <a:pt x="586994" y="7253"/>
                    <a:pt x="653345" y="6841"/>
                    <a:pt x="719667" y="5430"/>
                  </a:cubicBezTo>
                  <a:cubicBezTo>
                    <a:pt x="816105" y="-1988"/>
                    <a:pt x="786604" y="-1630"/>
                    <a:pt x="931334" y="5430"/>
                  </a:cubicBezTo>
                  <a:cubicBezTo>
                    <a:pt x="937145" y="5713"/>
                    <a:pt x="942578" y="8445"/>
                    <a:pt x="948267" y="9664"/>
                  </a:cubicBezTo>
                  <a:cubicBezTo>
                    <a:pt x="962338" y="12679"/>
                    <a:pt x="976948" y="13579"/>
                    <a:pt x="990600" y="18130"/>
                  </a:cubicBezTo>
                  <a:cubicBezTo>
                    <a:pt x="1049543" y="37778"/>
                    <a:pt x="1023793" y="32130"/>
                    <a:pt x="1066800" y="39297"/>
                  </a:cubicBezTo>
                  <a:cubicBezTo>
                    <a:pt x="1088540" y="53791"/>
                    <a:pt x="1071279" y="44792"/>
                    <a:pt x="1104900" y="51997"/>
                  </a:cubicBezTo>
                  <a:cubicBezTo>
                    <a:pt x="1109207" y="52920"/>
                    <a:pt x="1140723" y="60093"/>
                    <a:pt x="1151467" y="64697"/>
                  </a:cubicBezTo>
                  <a:cubicBezTo>
                    <a:pt x="1157267" y="67183"/>
                    <a:pt x="1162312" y="71504"/>
                    <a:pt x="1168400" y="73164"/>
                  </a:cubicBezTo>
                  <a:cubicBezTo>
                    <a:pt x="1178027" y="75789"/>
                    <a:pt x="1188156" y="75986"/>
                    <a:pt x="1198034" y="77397"/>
                  </a:cubicBezTo>
                  <a:cubicBezTo>
                    <a:pt x="1205089" y="80219"/>
                    <a:pt x="1212756" y="81836"/>
                    <a:pt x="1219200" y="85864"/>
                  </a:cubicBezTo>
                  <a:cubicBezTo>
                    <a:pt x="1224277" y="89037"/>
                    <a:pt x="1226341" y="96341"/>
                    <a:pt x="1231900" y="98564"/>
                  </a:cubicBezTo>
                  <a:cubicBezTo>
                    <a:pt x="1241165" y="102270"/>
                    <a:pt x="1251656" y="101386"/>
                    <a:pt x="1261534" y="102797"/>
                  </a:cubicBezTo>
                  <a:cubicBezTo>
                    <a:pt x="1267178" y="107030"/>
                    <a:pt x="1272299" y="112071"/>
                    <a:pt x="1278467" y="115497"/>
                  </a:cubicBezTo>
                  <a:cubicBezTo>
                    <a:pt x="1285110" y="119188"/>
                    <a:pt x="1293190" y="119936"/>
                    <a:pt x="1299634" y="123964"/>
                  </a:cubicBezTo>
                  <a:cubicBezTo>
                    <a:pt x="1304711" y="127137"/>
                    <a:pt x="1307545" y="133072"/>
                    <a:pt x="1312334" y="136664"/>
                  </a:cubicBezTo>
                  <a:cubicBezTo>
                    <a:pt x="1318916" y="141601"/>
                    <a:pt x="1326445" y="145131"/>
                    <a:pt x="1333500" y="149364"/>
                  </a:cubicBezTo>
                  <a:cubicBezTo>
                    <a:pt x="1336322" y="153597"/>
                    <a:pt x="1338710" y="158155"/>
                    <a:pt x="1341967" y="162064"/>
                  </a:cubicBezTo>
                  <a:cubicBezTo>
                    <a:pt x="1345800" y="166663"/>
                    <a:pt x="1351187" y="169892"/>
                    <a:pt x="1354667" y="174764"/>
                  </a:cubicBezTo>
                  <a:cubicBezTo>
                    <a:pt x="1374198" y="202107"/>
                    <a:pt x="1350797" y="183472"/>
                    <a:pt x="1375834" y="200164"/>
                  </a:cubicBezTo>
                  <a:cubicBezTo>
                    <a:pt x="1384031" y="224756"/>
                    <a:pt x="1375039" y="202656"/>
                    <a:pt x="1397000" y="234030"/>
                  </a:cubicBezTo>
                  <a:cubicBezTo>
                    <a:pt x="1405456" y="246109"/>
                    <a:pt x="1416506" y="267630"/>
                    <a:pt x="1422400" y="280597"/>
                  </a:cubicBezTo>
                  <a:cubicBezTo>
                    <a:pt x="1425545" y="287515"/>
                    <a:pt x="1428270" y="294622"/>
                    <a:pt x="1430867" y="301764"/>
                  </a:cubicBezTo>
                  <a:cubicBezTo>
                    <a:pt x="1433917" y="310151"/>
                    <a:pt x="1439334" y="327164"/>
                    <a:pt x="1439334" y="327164"/>
                  </a:cubicBezTo>
                  <a:cubicBezTo>
                    <a:pt x="1447126" y="389505"/>
                    <a:pt x="1447908" y="381020"/>
                    <a:pt x="1439334" y="475330"/>
                  </a:cubicBezTo>
                  <a:cubicBezTo>
                    <a:pt x="1438526" y="484218"/>
                    <a:pt x="1436222" y="493590"/>
                    <a:pt x="1430867" y="500730"/>
                  </a:cubicBezTo>
                  <a:lnTo>
                    <a:pt x="1418167" y="517664"/>
                  </a:lnTo>
                  <a:cubicBezTo>
                    <a:pt x="1415968" y="526459"/>
                    <a:pt x="1409333" y="554842"/>
                    <a:pt x="1405467" y="559997"/>
                  </a:cubicBezTo>
                  <a:cubicBezTo>
                    <a:pt x="1401234" y="565641"/>
                    <a:pt x="1396506" y="570947"/>
                    <a:pt x="1392767" y="576930"/>
                  </a:cubicBezTo>
                  <a:cubicBezTo>
                    <a:pt x="1377421" y="601484"/>
                    <a:pt x="1393263" y="587889"/>
                    <a:pt x="1371600" y="602330"/>
                  </a:cubicBezTo>
                  <a:cubicBezTo>
                    <a:pt x="1355385" y="626654"/>
                    <a:pt x="1366732" y="611432"/>
                    <a:pt x="1333500" y="644664"/>
                  </a:cubicBezTo>
                  <a:lnTo>
                    <a:pt x="1312334" y="665830"/>
                  </a:lnTo>
                  <a:cubicBezTo>
                    <a:pt x="1300787" y="677377"/>
                    <a:pt x="1297184" y="682177"/>
                    <a:pt x="1282700" y="691230"/>
                  </a:cubicBezTo>
                  <a:cubicBezTo>
                    <a:pt x="1277349" y="694575"/>
                    <a:pt x="1271567" y="697211"/>
                    <a:pt x="1265767" y="699697"/>
                  </a:cubicBezTo>
                  <a:cubicBezTo>
                    <a:pt x="1261666" y="701455"/>
                    <a:pt x="1257423" y="702962"/>
                    <a:pt x="1253067" y="703930"/>
                  </a:cubicBezTo>
                  <a:cubicBezTo>
                    <a:pt x="1195476" y="716728"/>
                    <a:pt x="1201992" y="715077"/>
                    <a:pt x="1155700" y="720864"/>
                  </a:cubicBezTo>
                  <a:cubicBezTo>
                    <a:pt x="1097845" y="719453"/>
                    <a:pt x="1039878" y="720480"/>
                    <a:pt x="982134" y="716630"/>
                  </a:cubicBezTo>
                  <a:cubicBezTo>
                    <a:pt x="975837" y="716210"/>
                    <a:pt x="971001" y="710650"/>
                    <a:pt x="965200" y="708164"/>
                  </a:cubicBezTo>
                  <a:cubicBezTo>
                    <a:pt x="961098" y="706406"/>
                    <a:pt x="956491" y="705926"/>
                    <a:pt x="952500" y="703930"/>
                  </a:cubicBezTo>
                  <a:cubicBezTo>
                    <a:pt x="947949" y="701655"/>
                    <a:pt x="944581" y="697203"/>
                    <a:pt x="939800" y="695464"/>
                  </a:cubicBezTo>
                  <a:cubicBezTo>
                    <a:pt x="928864" y="691487"/>
                    <a:pt x="905934" y="686997"/>
                    <a:pt x="905934" y="686997"/>
                  </a:cubicBezTo>
                  <a:cubicBezTo>
                    <a:pt x="869537" y="662731"/>
                    <a:pt x="915588" y="691824"/>
                    <a:pt x="880534" y="674297"/>
                  </a:cubicBezTo>
                  <a:cubicBezTo>
                    <a:pt x="875983" y="672022"/>
                    <a:pt x="872252" y="668354"/>
                    <a:pt x="867834" y="665830"/>
                  </a:cubicBezTo>
                  <a:cubicBezTo>
                    <a:pt x="853191" y="657463"/>
                    <a:pt x="852444" y="657879"/>
                    <a:pt x="838200" y="653130"/>
                  </a:cubicBezTo>
                  <a:cubicBezTo>
                    <a:pt x="832556" y="648897"/>
                    <a:pt x="827578" y="643585"/>
                    <a:pt x="821267" y="640430"/>
                  </a:cubicBezTo>
                  <a:cubicBezTo>
                    <a:pt x="813285" y="636439"/>
                    <a:pt x="803849" y="635955"/>
                    <a:pt x="795867" y="631964"/>
                  </a:cubicBezTo>
                  <a:cubicBezTo>
                    <a:pt x="770953" y="619506"/>
                    <a:pt x="784918" y="625491"/>
                    <a:pt x="753534" y="615030"/>
                  </a:cubicBezTo>
                  <a:cubicBezTo>
                    <a:pt x="749301" y="613619"/>
                    <a:pt x="745296" y="610797"/>
                    <a:pt x="740834" y="610797"/>
                  </a:cubicBezTo>
                  <a:lnTo>
                    <a:pt x="719667" y="610797"/>
                  </a:lnTo>
                  <a:close/>
                </a:path>
              </a:pathLst>
            </a:custGeom>
            <a:solidFill>
              <a:srgbClr val="36AFCE">
                <a:lumMod val="60000"/>
                <a:lumOff val="40000"/>
              </a:srgbClr>
            </a:solidFill>
            <a:ln w="25400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415DD929-7A7C-42EB-8DF9-73360683276B}"/>
                </a:ext>
              </a:extLst>
            </p:cNvPr>
            <p:cNvSpPr/>
            <p:nvPr/>
          </p:nvSpPr>
          <p:spPr>
            <a:xfrm rot="7191684">
              <a:off x="5610239" y="606663"/>
              <a:ext cx="239236" cy="337455"/>
            </a:xfrm>
            <a:prstGeom prst="arc">
              <a:avLst>
                <a:gd name="adj1" fmla="val 15420208"/>
                <a:gd name="adj2" fmla="val 1366665"/>
              </a:avLst>
            </a:prstGeom>
            <a:noFill/>
            <a:ln w="28575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8BBF1F4F-EB16-4EB0-BDBD-435F843C2EBD}"/>
                </a:ext>
              </a:extLst>
            </p:cNvPr>
            <p:cNvSpPr/>
            <p:nvPr/>
          </p:nvSpPr>
          <p:spPr>
            <a:xfrm rot="3469173" flipV="1">
              <a:off x="6244454" y="571096"/>
              <a:ext cx="220931" cy="375759"/>
            </a:xfrm>
            <a:prstGeom prst="arc">
              <a:avLst>
                <a:gd name="adj1" fmla="val 15420208"/>
                <a:gd name="adj2" fmla="val 1366665"/>
              </a:avLst>
            </a:prstGeom>
            <a:noFill/>
            <a:ln w="28575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4E98B-803F-4569-9152-183B261829E1}"/>
              </a:ext>
            </a:extLst>
          </p:cNvPr>
          <p:cNvGrpSpPr/>
          <p:nvPr/>
        </p:nvGrpSpPr>
        <p:grpSpPr>
          <a:xfrm>
            <a:off x="1260264" y="3880689"/>
            <a:ext cx="6725614" cy="1609887"/>
            <a:chOff x="775273" y="4026415"/>
            <a:chExt cx="8238302" cy="19719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188E1B-517D-489B-B506-A2D593799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77180"/>
            <a:stretch/>
          </p:blipFill>
          <p:spPr>
            <a:xfrm>
              <a:off x="775273" y="4026415"/>
              <a:ext cx="1999164" cy="196308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40C9E1-D6CE-4CAD-9134-A43738042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7361"/>
            <a:stretch/>
          </p:blipFill>
          <p:spPr>
            <a:xfrm>
              <a:off x="7030205" y="4035307"/>
              <a:ext cx="1983370" cy="196308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F7F686-8398-47FF-BDEE-734431390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4850" t="36279" r="24503"/>
            <a:stretch/>
          </p:blipFill>
          <p:spPr>
            <a:xfrm>
              <a:off x="2702718" y="4747488"/>
              <a:ext cx="4437088" cy="1250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pillow clipart png - Clip Art Library">
            <a:extLst>
              <a:ext uri="{FF2B5EF4-FFF2-40B4-BE49-F238E27FC236}">
                <a16:creationId xmlns:a16="http://schemas.microsoft.com/office/drawing/2014/main" id="{5B81982B-B04D-4F17-9837-EE103349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05" y="2686139"/>
            <a:ext cx="1886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4975F-D4A9-47BE-B80F-6964CA42A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9" b="43028"/>
          <a:stretch/>
        </p:blipFill>
        <p:spPr>
          <a:xfrm flipH="1">
            <a:off x="10114046" y="2563636"/>
            <a:ext cx="1449650" cy="2200642"/>
          </a:xfrm>
          <a:prstGeom prst="rect">
            <a:avLst/>
          </a:prstGeom>
        </p:spPr>
      </p:pic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5638E2D3-5C61-4F77-81A0-90179BE0827C}"/>
              </a:ext>
            </a:extLst>
          </p:cNvPr>
          <p:cNvSpPr/>
          <p:nvPr/>
        </p:nvSpPr>
        <p:spPr>
          <a:xfrm>
            <a:off x="0" y="33451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Sofía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tiene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un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sueño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* 😴 muy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raro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03AF1A-B26F-4459-AD78-854C67DA8588}"/>
              </a:ext>
            </a:extLst>
          </p:cNvPr>
          <p:cNvSpPr/>
          <p:nvPr/>
        </p:nvSpPr>
        <p:spPr>
          <a:xfrm>
            <a:off x="307995" y="2215119"/>
            <a:ext cx="8125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sueño de Sofía hay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cosas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muy raras. Está en una granja con la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abuela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Valeria. En la granja hay animales: una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vaca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un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caballo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Sofía no comprende el sueño: ¿la vaca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toca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guitarra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¿El caballo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limpia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s-ES_tradnl" sz="32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cocina</a:t>
            </a:r>
            <a:r>
              <a:rPr lang="es-ES_tradnl" sz="32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3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5C85D2-4EFD-4A1D-AE3F-C41B8CD85B06}"/>
              </a:ext>
            </a:extLst>
          </p:cNvPr>
          <p:cNvSpPr/>
          <p:nvPr/>
        </p:nvSpPr>
        <p:spPr>
          <a:xfrm>
            <a:off x="398796" y="764267"/>
            <a:ext cx="2009138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guitar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B1A8EC-C8D0-42C4-AFD2-D672AA77AAAA}"/>
              </a:ext>
            </a:extLst>
          </p:cNvPr>
          <p:cNvSpPr/>
          <p:nvPr/>
        </p:nvSpPr>
        <p:spPr>
          <a:xfrm>
            <a:off x="3401593" y="762675"/>
            <a:ext cx="2044322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cleans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47AC13-520C-4E7E-8438-A73D0EB36C12}"/>
              </a:ext>
            </a:extLst>
          </p:cNvPr>
          <p:cNvSpPr/>
          <p:nvPr/>
        </p:nvSpPr>
        <p:spPr>
          <a:xfrm>
            <a:off x="6308009" y="742798"/>
            <a:ext cx="1714500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things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8C1724-EA53-448D-B0EE-D0603EDA1BF1}"/>
              </a:ext>
            </a:extLst>
          </p:cNvPr>
          <p:cNvSpPr/>
          <p:nvPr/>
        </p:nvSpPr>
        <p:spPr>
          <a:xfrm>
            <a:off x="8723864" y="738829"/>
            <a:ext cx="2349384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horse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5FF63D-7AAF-42AB-B3C1-73F3607F115B}"/>
              </a:ext>
            </a:extLst>
          </p:cNvPr>
          <p:cNvSpPr/>
          <p:nvPr/>
        </p:nvSpPr>
        <p:spPr>
          <a:xfrm>
            <a:off x="496636" y="5429931"/>
            <a:ext cx="1998914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plays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CCF1D5-B9FB-4873-ABC2-DD0E592C8D3A}"/>
              </a:ext>
            </a:extLst>
          </p:cNvPr>
          <p:cNvSpPr/>
          <p:nvPr/>
        </p:nvSpPr>
        <p:spPr>
          <a:xfrm>
            <a:off x="3778366" y="5448474"/>
            <a:ext cx="1998914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grandma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DAE6F69-80D6-4D58-AD59-0AA46C66932D}"/>
              </a:ext>
            </a:extLst>
          </p:cNvPr>
          <p:cNvSpPr/>
          <p:nvPr/>
        </p:nvSpPr>
        <p:spPr>
          <a:xfrm>
            <a:off x="6866319" y="5429424"/>
            <a:ext cx="2280870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kitchen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C78BE64-6800-464F-B5D7-BB07B5FE73A7}"/>
              </a:ext>
            </a:extLst>
          </p:cNvPr>
          <p:cNvSpPr/>
          <p:nvPr/>
        </p:nvSpPr>
        <p:spPr>
          <a:xfrm>
            <a:off x="9968280" y="5429424"/>
            <a:ext cx="1933322" cy="666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cow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1ED73E3-3630-4A51-B0E7-35C51C6FFABB}"/>
              </a:ext>
            </a:extLst>
          </p:cNvPr>
          <p:cNvSpPr/>
          <p:nvPr/>
        </p:nvSpPr>
        <p:spPr>
          <a:xfrm>
            <a:off x="398796" y="1428831"/>
            <a:ext cx="2031162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guitarra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DCE857-128A-4473-A33C-CDE7F32A74F6}"/>
              </a:ext>
            </a:extLst>
          </p:cNvPr>
          <p:cNvSpPr/>
          <p:nvPr/>
        </p:nvSpPr>
        <p:spPr>
          <a:xfrm>
            <a:off x="3436777" y="1406765"/>
            <a:ext cx="2009138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limpia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1474B71-C500-4C39-BCA4-CED09CE97526}"/>
              </a:ext>
            </a:extLst>
          </p:cNvPr>
          <p:cNvSpPr/>
          <p:nvPr/>
        </p:nvSpPr>
        <p:spPr>
          <a:xfrm>
            <a:off x="6292254" y="1404985"/>
            <a:ext cx="1714500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cosas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50BE4EC-E29A-44CE-A08C-0398518532F0}"/>
              </a:ext>
            </a:extLst>
          </p:cNvPr>
          <p:cNvSpPr/>
          <p:nvPr/>
        </p:nvSpPr>
        <p:spPr>
          <a:xfrm>
            <a:off x="8884603" y="1404985"/>
            <a:ext cx="2196451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caballo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7AC89A2-4DE5-4740-8317-09A73FFE5366}"/>
              </a:ext>
            </a:extLst>
          </p:cNvPr>
          <p:cNvSpPr/>
          <p:nvPr/>
        </p:nvSpPr>
        <p:spPr>
          <a:xfrm>
            <a:off x="496636" y="6077204"/>
            <a:ext cx="1933322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toca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0E6877-2DB8-4224-946A-81729F52B1C7}"/>
              </a:ext>
            </a:extLst>
          </p:cNvPr>
          <p:cNvSpPr/>
          <p:nvPr/>
        </p:nvSpPr>
        <p:spPr>
          <a:xfrm>
            <a:off x="3778366" y="6095325"/>
            <a:ext cx="1998914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abuela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BA1A6B6-2BF0-4DCD-941B-8D2D126596C3}"/>
              </a:ext>
            </a:extLst>
          </p:cNvPr>
          <p:cNvSpPr/>
          <p:nvPr/>
        </p:nvSpPr>
        <p:spPr>
          <a:xfrm>
            <a:off x="6866318" y="6095325"/>
            <a:ext cx="2280869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cocina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BDA557B-A3E8-4D0A-8E0A-37731BF61E5A}"/>
              </a:ext>
            </a:extLst>
          </p:cNvPr>
          <p:cNvSpPr/>
          <p:nvPr/>
        </p:nvSpPr>
        <p:spPr>
          <a:xfrm>
            <a:off x="9968281" y="6077204"/>
            <a:ext cx="1995494" cy="666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vaca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3B5552-D15D-4FF5-B17D-E5376EF73154}"/>
              </a:ext>
            </a:extLst>
          </p:cNvPr>
          <p:cNvGrpSpPr/>
          <p:nvPr/>
        </p:nvGrpSpPr>
        <p:grpSpPr>
          <a:xfrm>
            <a:off x="10620682" y="3318174"/>
            <a:ext cx="890953" cy="513823"/>
            <a:chOff x="5360602" y="517320"/>
            <a:chExt cx="1445474" cy="73356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02AAA3C-55EE-4A0B-9BF1-7D9BA8CE9B24}"/>
                </a:ext>
              </a:extLst>
            </p:cNvPr>
            <p:cNvSpPr/>
            <p:nvPr/>
          </p:nvSpPr>
          <p:spPr>
            <a:xfrm>
              <a:off x="5360602" y="517320"/>
              <a:ext cx="1445474" cy="733564"/>
            </a:xfrm>
            <a:custGeom>
              <a:avLst/>
              <a:gdLst>
                <a:gd name="connsiteX0" fmla="*/ 719667 w 1445474"/>
                <a:gd name="connsiteY0" fmla="*/ 610797 h 733564"/>
                <a:gd name="connsiteX1" fmla="*/ 719667 w 1445474"/>
                <a:gd name="connsiteY1" fmla="*/ 610797 h 733564"/>
                <a:gd name="connsiteX2" fmla="*/ 673100 w 1445474"/>
                <a:gd name="connsiteY2" fmla="*/ 615030 h 733564"/>
                <a:gd name="connsiteX3" fmla="*/ 656167 w 1445474"/>
                <a:gd name="connsiteY3" fmla="*/ 627730 h 733564"/>
                <a:gd name="connsiteX4" fmla="*/ 643467 w 1445474"/>
                <a:gd name="connsiteY4" fmla="*/ 631964 h 733564"/>
                <a:gd name="connsiteX5" fmla="*/ 630767 w 1445474"/>
                <a:gd name="connsiteY5" fmla="*/ 644664 h 733564"/>
                <a:gd name="connsiteX6" fmla="*/ 605367 w 1445474"/>
                <a:gd name="connsiteY6" fmla="*/ 653130 h 733564"/>
                <a:gd name="connsiteX7" fmla="*/ 575734 w 1445474"/>
                <a:gd name="connsiteY7" fmla="*/ 665830 h 733564"/>
                <a:gd name="connsiteX8" fmla="*/ 558800 w 1445474"/>
                <a:gd name="connsiteY8" fmla="*/ 674297 h 733564"/>
                <a:gd name="connsiteX9" fmla="*/ 533400 w 1445474"/>
                <a:gd name="connsiteY9" fmla="*/ 682764 h 733564"/>
                <a:gd name="connsiteX10" fmla="*/ 520700 w 1445474"/>
                <a:gd name="connsiteY10" fmla="*/ 691230 h 733564"/>
                <a:gd name="connsiteX11" fmla="*/ 508000 w 1445474"/>
                <a:gd name="connsiteY11" fmla="*/ 695464 h 733564"/>
                <a:gd name="connsiteX12" fmla="*/ 495300 w 1445474"/>
                <a:gd name="connsiteY12" fmla="*/ 703930 h 733564"/>
                <a:gd name="connsiteX13" fmla="*/ 482600 w 1445474"/>
                <a:gd name="connsiteY13" fmla="*/ 716630 h 733564"/>
                <a:gd name="connsiteX14" fmla="*/ 465667 w 1445474"/>
                <a:gd name="connsiteY14" fmla="*/ 720864 h 733564"/>
                <a:gd name="connsiteX15" fmla="*/ 393700 w 1445474"/>
                <a:gd name="connsiteY15" fmla="*/ 733564 h 733564"/>
                <a:gd name="connsiteX16" fmla="*/ 249767 w 1445474"/>
                <a:gd name="connsiteY16" fmla="*/ 729330 h 733564"/>
                <a:gd name="connsiteX17" fmla="*/ 220134 w 1445474"/>
                <a:gd name="connsiteY17" fmla="*/ 712397 h 733564"/>
                <a:gd name="connsiteX18" fmla="*/ 182034 w 1445474"/>
                <a:gd name="connsiteY18" fmla="*/ 686997 h 733564"/>
                <a:gd name="connsiteX19" fmla="*/ 169334 w 1445474"/>
                <a:gd name="connsiteY19" fmla="*/ 678530 h 733564"/>
                <a:gd name="connsiteX20" fmla="*/ 139700 w 1445474"/>
                <a:gd name="connsiteY20" fmla="*/ 657364 h 733564"/>
                <a:gd name="connsiteX21" fmla="*/ 122767 w 1445474"/>
                <a:gd name="connsiteY21" fmla="*/ 636197 h 733564"/>
                <a:gd name="connsiteX22" fmla="*/ 101600 w 1445474"/>
                <a:gd name="connsiteY22" fmla="*/ 623497 h 733564"/>
                <a:gd name="connsiteX23" fmla="*/ 84667 w 1445474"/>
                <a:gd name="connsiteY23" fmla="*/ 598097 h 733564"/>
                <a:gd name="connsiteX24" fmla="*/ 76200 w 1445474"/>
                <a:gd name="connsiteY24" fmla="*/ 585397 h 733564"/>
                <a:gd name="connsiteX25" fmla="*/ 59267 w 1445474"/>
                <a:gd name="connsiteY25" fmla="*/ 564230 h 733564"/>
                <a:gd name="connsiteX26" fmla="*/ 42334 w 1445474"/>
                <a:gd name="connsiteY26" fmla="*/ 534597 h 733564"/>
                <a:gd name="connsiteX27" fmla="*/ 29634 w 1445474"/>
                <a:gd name="connsiteY27" fmla="*/ 517664 h 733564"/>
                <a:gd name="connsiteX28" fmla="*/ 21167 w 1445474"/>
                <a:gd name="connsiteY28" fmla="*/ 488030 h 733564"/>
                <a:gd name="connsiteX29" fmla="*/ 12700 w 1445474"/>
                <a:gd name="connsiteY29" fmla="*/ 475330 h 733564"/>
                <a:gd name="connsiteX30" fmla="*/ 0 w 1445474"/>
                <a:gd name="connsiteY30" fmla="*/ 428764 h 733564"/>
                <a:gd name="connsiteX31" fmla="*/ 4234 w 1445474"/>
                <a:gd name="connsiteY31" fmla="*/ 255197 h 733564"/>
                <a:gd name="connsiteX32" fmla="*/ 21167 w 1445474"/>
                <a:gd name="connsiteY32" fmla="*/ 225564 h 733564"/>
                <a:gd name="connsiteX33" fmla="*/ 38100 w 1445474"/>
                <a:gd name="connsiteY33" fmla="*/ 200164 h 733564"/>
                <a:gd name="connsiteX34" fmla="*/ 42334 w 1445474"/>
                <a:gd name="connsiteY34" fmla="*/ 187464 h 733564"/>
                <a:gd name="connsiteX35" fmla="*/ 59267 w 1445474"/>
                <a:gd name="connsiteY35" fmla="*/ 174764 h 733564"/>
                <a:gd name="connsiteX36" fmla="*/ 80434 w 1445474"/>
                <a:gd name="connsiteY36" fmla="*/ 145130 h 733564"/>
                <a:gd name="connsiteX37" fmla="*/ 93134 w 1445474"/>
                <a:gd name="connsiteY37" fmla="*/ 128197 h 733564"/>
                <a:gd name="connsiteX38" fmla="*/ 118534 w 1445474"/>
                <a:gd name="connsiteY38" fmla="*/ 111264 h 733564"/>
                <a:gd name="connsiteX39" fmla="*/ 156634 w 1445474"/>
                <a:gd name="connsiteY39" fmla="*/ 90097 h 733564"/>
                <a:gd name="connsiteX40" fmla="*/ 186267 w 1445474"/>
                <a:gd name="connsiteY40" fmla="*/ 77397 h 733564"/>
                <a:gd name="connsiteX41" fmla="*/ 215900 w 1445474"/>
                <a:gd name="connsiteY41" fmla="*/ 64697 h 733564"/>
                <a:gd name="connsiteX42" fmla="*/ 249767 w 1445474"/>
                <a:gd name="connsiteY42" fmla="*/ 56230 h 733564"/>
                <a:gd name="connsiteX43" fmla="*/ 262467 w 1445474"/>
                <a:gd name="connsiteY43" fmla="*/ 51997 h 733564"/>
                <a:gd name="connsiteX44" fmla="*/ 287867 w 1445474"/>
                <a:gd name="connsiteY44" fmla="*/ 47764 h 733564"/>
                <a:gd name="connsiteX45" fmla="*/ 309034 w 1445474"/>
                <a:gd name="connsiteY45" fmla="*/ 43530 h 733564"/>
                <a:gd name="connsiteX46" fmla="*/ 334434 w 1445474"/>
                <a:gd name="connsiteY46" fmla="*/ 39297 h 733564"/>
                <a:gd name="connsiteX47" fmla="*/ 355600 w 1445474"/>
                <a:gd name="connsiteY47" fmla="*/ 35064 h 733564"/>
                <a:gd name="connsiteX48" fmla="*/ 440267 w 1445474"/>
                <a:gd name="connsiteY48" fmla="*/ 22364 h 733564"/>
                <a:gd name="connsiteX49" fmla="*/ 486834 w 1445474"/>
                <a:gd name="connsiteY49" fmla="*/ 13897 h 733564"/>
                <a:gd name="connsiteX50" fmla="*/ 520700 w 1445474"/>
                <a:gd name="connsiteY50" fmla="*/ 9664 h 733564"/>
                <a:gd name="connsiteX51" fmla="*/ 719667 w 1445474"/>
                <a:gd name="connsiteY51" fmla="*/ 5430 h 733564"/>
                <a:gd name="connsiteX52" fmla="*/ 931334 w 1445474"/>
                <a:gd name="connsiteY52" fmla="*/ 5430 h 733564"/>
                <a:gd name="connsiteX53" fmla="*/ 948267 w 1445474"/>
                <a:gd name="connsiteY53" fmla="*/ 9664 h 733564"/>
                <a:gd name="connsiteX54" fmla="*/ 990600 w 1445474"/>
                <a:gd name="connsiteY54" fmla="*/ 18130 h 733564"/>
                <a:gd name="connsiteX55" fmla="*/ 1066800 w 1445474"/>
                <a:gd name="connsiteY55" fmla="*/ 39297 h 733564"/>
                <a:gd name="connsiteX56" fmla="*/ 1104900 w 1445474"/>
                <a:gd name="connsiteY56" fmla="*/ 51997 h 733564"/>
                <a:gd name="connsiteX57" fmla="*/ 1151467 w 1445474"/>
                <a:gd name="connsiteY57" fmla="*/ 64697 h 733564"/>
                <a:gd name="connsiteX58" fmla="*/ 1168400 w 1445474"/>
                <a:gd name="connsiteY58" fmla="*/ 73164 h 733564"/>
                <a:gd name="connsiteX59" fmla="*/ 1198034 w 1445474"/>
                <a:gd name="connsiteY59" fmla="*/ 77397 h 733564"/>
                <a:gd name="connsiteX60" fmla="*/ 1219200 w 1445474"/>
                <a:gd name="connsiteY60" fmla="*/ 85864 h 733564"/>
                <a:gd name="connsiteX61" fmla="*/ 1231900 w 1445474"/>
                <a:gd name="connsiteY61" fmla="*/ 98564 h 733564"/>
                <a:gd name="connsiteX62" fmla="*/ 1261534 w 1445474"/>
                <a:gd name="connsiteY62" fmla="*/ 102797 h 733564"/>
                <a:gd name="connsiteX63" fmla="*/ 1278467 w 1445474"/>
                <a:gd name="connsiteY63" fmla="*/ 115497 h 733564"/>
                <a:gd name="connsiteX64" fmla="*/ 1299634 w 1445474"/>
                <a:gd name="connsiteY64" fmla="*/ 123964 h 733564"/>
                <a:gd name="connsiteX65" fmla="*/ 1312334 w 1445474"/>
                <a:gd name="connsiteY65" fmla="*/ 136664 h 733564"/>
                <a:gd name="connsiteX66" fmla="*/ 1333500 w 1445474"/>
                <a:gd name="connsiteY66" fmla="*/ 149364 h 733564"/>
                <a:gd name="connsiteX67" fmla="*/ 1341967 w 1445474"/>
                <a:gd name="connsiteY67" fmla="*/ 162064 h 733564"/>
                <a:gd name="connsiteX68" fmla="*/ 1354667 w 1445474"/>
                <a:gd name="connsiteY68" fmla="*/ 174764 h 733564"/>
                <a:gd name="connsiteX69" fmla="*/ 1375834 w 1445474"/>
                <a:gd name="connsiteY69" fmla="*/ 200164 h 733564"/>
                <a:gd name="connsiteX70" fmla="*/ 1397000 w 1445474"/>
                <a:gd name="connsiteY70" fmla="*/ 234030 h 733564"/>
                <a:gd name="connsiteX71" fmla="*/ 1422400 w 1445474"/>
                <a:gd name="connsiteY71" fmla="*/ 280597 h 733564"/>
                <a:gd name="connsiteX72" fmla="*/ 1430867 w 1445474"/>
                <a:gd name="connsiteY72" fmla="*/ 301764 h 733564"/>
                <a:gd name="connsiteX73" fmla="*/ 1439334 w 1445474"/>
                <a:gd name="connsiteY73" fmla="*/ 327164 h 733564"/>
                <a:gd name="connsiteX74" fmla="*/ 1439334 w 1445474"/>
                <a:gd name="connsiteY74" fmla="*/ 475330 h 733564"/>
                <a:gd name="connsiteX75" fmla="*/ 1430867 w 1445474"/>
                <a:gd name="connsiteY75" fmla="*/ 500730 h 733564"/>
                <a:gd name="connsiteX76" fmla="*/ 1418167 w 1445474"/>
                <a:gd name="connsiteY76" fmla="*/ 517664 h 733564"/>
                <a:gd name="connsiteX77" fmla="*/ 1405467 w 1445474"/>
                <a:gd name="connsiteY77" fmla="*/ 559997 h 733564"/>
                <a:gd name="connsiteX78" fmla="*/ 1392767 w 1445474"/>
                <a:gd name="connsiteY78" fmla="*/ 576930 h 733564"/>
                <a:gd name="connsiteX79" fmla="*/ 1371600 w 1445474"/>
                <a:gd name="connsiteY79" fmla="*/ 602330 h 733564"/>
                <a:gd name="connsiteX80" fmla="*/ 1333500 w 1445474"/>
                <a:gd name="connsiteY80" fmla="*/ 644664 h 733564"/>
                <a:gd name="connsiteX81" fmla="*/ 1312334 w 1445474"/>
                <a:gd name="connsiteY81" fmla="*/ 665830 h 733564"/>
                <a:gd name="connsiteX82" fmla="*/ 1282700 w 1445474"/>
                <a:gd name="connsiteY82" fmla="*/ 691230 h 733564"/>
                <a:gd name="connsiteX83" fmla="*/ 1265767 w 1445474"/>
                <a:gd name="connsiteY83" fmla="*/ 699697 h 733564"/>
                <a:gd name="connsiteX84" fmla="*/ 1253067 w 1445474"/>
                <a:gd name="connsiteY84" fmla="*/ 703930 h 733564"/>
                <a:gd name="connsiteX85" fmla="*/ 1155700 w 1445474"/>
                <a:gd name="connsiteY85" fmla="*/ 720864 h 733564"/>
                <a:gd name="connsiteX86" fmla="*/ 982134 w 1445474"/>
                <a:gd name="connsiteY86" fmla="*/ 716630 h 733564"/>
                <a:gd name="connsiteX87" fmla="*/ 965200 w 1445474"/>
                <a:gd name="connsiteY87" fmla="*/ 708164 h 733564"/>
                <a:gd name="connsiteX88" fmla="*/ 952500 w 1445474"/>
                <a:gd name="connsiteY88" fmla="*/ 703930 h 733564"/>
                <a:gd name="connsiteX89" fmla="*/ 939800 w 1445474"/>
                <a:gd name="connsiteY89" fmla="*/ 695464 h 733564"/>
                <a:gd name="connsiteX90" fmla="*/ 905934 w 1445474"/>
                <a:gd name="connsiteY90" fmla="*/ 686997 h 733564"/>
                <a:gd name="connsiteX91" fmla="*/ 880534 w 1445474"/>
                <a:gd name="connsiteY91" fmla="*/ 674297 h 733564"/>
                <a:gd name="connsiteX92" fmla="*/ 867834 w 1445474"/>
                <a:gd name="connsiteY92" fmla="*/ 665830 h 733564"/>
                <a:gd name="connsiteX93" fmla="*/ 838200 w 1445474"/>
                <a:gd name="connsiteY93" fmla="*/ 653130 h 733564"/>
                <a:gd name="connsiteX94" fmla="*/ 821267 w 1445474"/>
                <a:gd name="connsiteY94" fmla="*/ 640430 h 733564"/>
                <a:gd name="connsiteX95" fmla="*/ 795867 w 1445474"/>
                <a:gd name="connsiteY95" fmla="*/ 631964 h 733564"/>
                <a:gd name="connsiteX96" fmla="*/ 753534 w 1445474"/>
                <a:gd name="connsiteY96" fmla="*/ 615030 h 733564"/>
                <a:gd name="connsiteX97" fmla="*/ 740834 w 1445474"/>
                <a:gd name="connsiteY97" fmla="*/ 610797 h 733564"/>
                <a:gd name="connsiteX98" fmla="*/ 719667 w 1445474"/>
                <a:gd name="connsiteY98" fmla="*/ 610797 h 73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445474" h="733564">
                  <a:moveTo>
                    <a:pt x="719667" y="610797"/>
                  </a:moveTo>
                  <a:lnTo>
                    <a:pt x="719667" y="610797"/>
                  </a:lnTo>
                  <a:cubicBezTo>
                    <a:pt x="704145" y="612208"/>
                    <a:pt x="688160" y="611014"/>
                    <a:pt x="673100" y="615030"/>
                  </a:cubicBezTo>
                  <a:cubicBezTo>
                    <a:pt x="666283" y="616848"/>
                    <a:pt x="662293" y="624229"/>
                    <a:pt x="656167" y="627730"/>
                  </a:cubicBezTo>
                  <a:cubicBezTo>
                    <a:pt x="652293" y="629944"/>
                    <a:pt x="647700" y="630553"/>
                    <a:pt x="643467" y="631964"/>
                  </a:cubicBezTo>
                  <a:cubicBezTo>
                    <a:pt x="639234" y="636197"/>
                    <a:pt x="636000" y="641757"/>
                    <a:pt x="630767" y="644664"/>
                  </a:cubicBezTo>
                  <a:cubicBezTo>
                    <a:pt x="622965" y="648998"/>
                    <a:pt x="613349" y="649139"/>
                    <a:pt x="605367" y="653130"/>
                  </a:cubicBezTo>
                  <a:cubicBezTo>
                    <a:pt x="549220" y="681205"/>
                    <a:pt x="619327" y="647148"/>
                    <a:pt x="575734" y="665830"/>
                  </a:cubicBezTo>
                  <a:cubicBezTo>
                    <a:pt x="569933" y="668316"/>
                    <a:pt x="564660" y="671953"/>
                    <a:pt x="558800" y="674297"/>
                  </a:cubicBezTo>
                  <a:cubicBezTo>
                    <a:pt x="550514" y="677612"/>
                    <a:pt x="540826" y="677814"/>
                    <a:pt x="533400" y="682764"/>
                  </a:cubicBezTo>
                  <a:cubicBezTo>
                    <a:pt x="529167" y="685586"/>
                    <a:pt x="525251" y="688955"/>
                    <a:pt x="520700" y="691230"/>
                  </a:cubicBezTo>
                  <a:cubicBezTo>
                    <a:pt x="516709" y="693226"/>
                    <a:pt x="511991" y="693468"/>
                    <a:pt x="508000" y="695464"/>
                  </a:cubicBezTo>
                  <a:cubicBezTo>
                    <a:pt x="503449" y="697739"/>
                    <a:pt x="499209" y="700673"/>
                    <a:pt x="495300" y="703930"/>
                  </a:cubicBezTo>
                  <a:cubicBezTo>
                    <a:pt x="490701" y="707763"/>
                    <a:pt x="487798" y="713660"/>
                    <a:pt x="482600" y="716630"/>
                  </a:cubicBezTo>
                  <a:cubicBezTo>
                    <a:pt x="477549" y="719517"/>
                    <a:pt x="471397" y="719853"/>
                    <a:pt x="465667" y="720864"/>
                  </a:cubicBezTo>
                  <a:cubicBezTo>
                    <a:pt x="386177" y="734892"/>
                    <a:pt x="434504" y="723362"/>
                    <a:pt x="393700" y="733564"/>
                  </a:cubicBezTo>
                  <a:cubicBezTo>
                    <a:pt x="345722" y="732153"/>
                    <a:pt x="297695" y="731921"/>
                    <a:pt x="249767" y="729330"/>
                  </a:cubicBezTo>
                  <a:cubicBezTo>
                    <a:pt x="237686" y="728677"/>
                    <a:pt x="229074" y="718587"/>
                    <a:pt x="220134" y="712397"/>
                  </a:cubicBezTo>
                  <a:cubicBezTo>
                    <a:pt x="207584" y="703709"/>
                    <a:pt x="194734" y="695464"/>
                    <a:pt x="182034" y="686997"/>
                  </a:cubicBezTo>
                  <a:cubicBezTo>
                    <a:pt x="177801" y="684175"/>
                    <a:pt x="172932" y="682128"/>
                    <a:pt x="169334" y="678530"/>
                  </a:cubicBezTo>
                  <a:cubicBezTo>
                    <a:pt x="152172" y="661368"/>
                    <a:pt x="161989" y="668507"/>
                    <a:pt x="139700" y="657364"/>
                  </a:cubicBezTo>
                  <a:cubicBezTo>
                    <a:pt x="134056" y="650308"/>
                    <a:pt x="129520" y="642200"/>
                    <a:pt x="122767" y="636197"/>
                  </a:cubicBezTo>
                  <a:cubicBezTo>
                    <a:pt x="116617" y="630730"/>
                    <a:pt x="107418" y="629315"/>
                    <a:pt x="101600" y="623497"/>
                  </a:cubicBezTo>
                  <a:cubicBezTo>
                    <a:pt x="94405" y="616302"/>
                    <a:pt x="90311" y="606564"/>
                    <a:pt x="84667" y="598097"/>
                  </a:cubicBezTo>
                  <a:lnTo>
                    <a:pt x="76200" y="585397"/>
                  </a:lnTo>
                  <a:cubicBezTo>
                    <a:pt x="67960" y="560674"/>
                    <a:pt x="78415" y="583378"/>
                    <a:pt x="59267" y="564230"/>
                  </a:cubicBezTo>
                  <a:cubicBezTo>
                    <a:pt x="51496" y="556459"/>
                    <a:pt x="47870" y="543455"/>
                    <a:pt x="42334" y="534597"/>
                  </a:cubicBezTo>
                  <a:cubicBezTo>
                    <a:pt x="38595" y="528614"/>
                    <a:pt x="33867" y="523308"/>
                    <a:pt x="29634" y="517664"/>
                  </a:cubicBezTo>
                  <a:cubicBezTo>
                    <a:pt x="28279" y="512243"/>
                    <a:pt x="24202" y="494100"/>
                    <a:pt x="21167" y="488030"/>
                  </a:cubicBezTo>
                  <a:cubicBezTo>
                    <a:pt x="18892" y="483479"/>
                    <a:pt x="15522" y="479563"/>
                    <a:pt x="12700" y="475330"/>
                  </a:cubicBezTo>
                  <a:cubicBezTo>
                    <a:pt x="1959" y="443104"/>
                    <a:pt x="5985" y="458681"/>
                    <a:pt x="0" y="428764"/>
                  </a:cubicBezTo>
                  <a:cubicBezTo>
                    <a:pt x="1411" y="370908"/>
                    <a:pt x="-1762" y="312758"/>
                    <a:pt x="4234" y="255197"/>
                  </a:cubicBezTo>
                  <a:cubicBezTo>
                    <a:pt x="5413" y="243882"/>
                    <a:pt x="15205" y="235253"/>
                    <a:pt x="21167" y="225564"/>
                  </a:cubicBezTo>
                  <a:cubicBezTo>
                    <a:pt x="26500" y="216898"/>
                    <a:pt x="34882" y="209817"/>
                    <a:pt x="38100" y="200164"/>
                  </a:cubicBezTo>
                  <a:cubicBezTo>
                    <a:pt x="39511" y="195931"/>
                    <a:pt x="39477" y="190892"/>
                    <a:pt x="42334" y="187464"/>
                  </a:cubicBezTo>
                  <a:cubicBezTo>
                    <a:pt x="46851" y="182044"/>
                    <a:pt x="53623" y="178997"/>
                    <a:pt x="59267" y="174764"/>
                  </a:cubicBezTo>
                  <a:cubicBezTo>
                    <a:pt x="66888" y="151900"/>
                    <a:pt x="58800" y="169855"/>
                    <a:pt x="80434" y="145130"/>
                  </a:cubicBezTo>
                  <a:cubicBezTo>
                    <a:pt x="85080" y="139820"/>
                    <a:pt x="87861" y="132884"/>
                    <a:pt x="93134" y="128197"/>
                  </a:cubicBezTo>
                  <a:cubicBezTo>
                    <a:pt x="100739" y="121437"/>
                    <a:pt x="110588" y="117621"/>
                    <a:pt x="118534" y="111264"/>
                  </a:cubicBezTo>
                  <a:cubicBezTo>
                    <a:pt x="147896" y="87774"/>
                    <a:pt x="121022" y="97219"/>
                    <a:pt x="156634" y="90097"/>
                  </a:cubicBezTo>
                  <a:cubicBezTo>
                    <a:pt x="182372" y="72938"/>
                    <a:pt x="155025" y="89113"/>
                    <a:pt x="186267" y="77397"/>
                  </a:cubicBezTo>
                  <a:cubicBezTo>
                    <a:pt x="217114" y="65829"/>
                    <a:pt x="190196" y="71707"/>
                    <a:pt x="215900" y="64697"/>
                  </a:cubicBezTo>
                  <a:cubicBezTo>
                    <a:pt x="227126" y="61635"/>
                    <a:pt x="238541" y="59292"/>
                    <a:pt x="249767" y="56230"/>
                  </a:cubicBezTo>
                  <a:cubicBezTo>
                    <a:pt x="254072" y="55056"/>
                    <a:pt x="258111" y="52965"/>
                    <a:pt x="262467" y="51997"/>
                  </a:cubicBezTo>
                  <a:cubicBezTo>
                    <a:pt x="270846" y="50135"/>
                    <a:pt x="279422" y="49299"/>
                    <a:pt x="287867" y="47764"/>
                  </a:cubicBezTo>
                  <a:cubicBezTo>
                    <a:pt x="294946" y="46477"/>
                    <a:pt x="301955" y="44817"/>
                    <a:pt x="309034" y="43530"/>
                  </a:cubicBezTo>
                  <a:cubicBezTo>
                    <a:pt x="317479" y="41995"/>
                    <a:pt x="325989" y="40832"/>
                    <a:pt x="334434" y="39297"/>
                  </a:cubicBezTo>
                  <a:cubicBezTo>
                    <a:pt x="341513" y="38010"/>
                    <a:pt x="348493" y="36186"/>
                    <a:pt x="355600" y="35064"/>
                  </a:cubicBezTo>
                  <a:cubicBezTo>
                    <a:pt x="399482" y="28135"/>
                    <a:pt x="405454" y="28694"/>
                    <a:pt x="440267" y="22364"/>
                  </a:cubicBezTo>
                  <a:cubicBezTo>
                    <a:pt x="467029" y="17498"/>
                    <a:pt x="457703" y="18058"/>
                    <a:pt x="486834" y="13897"/>
                  </a:cubicBezTo>
                  <a:cubicBezTo>
                    <a:pt x="498096" y="12288"/>
                    <a:pt x="509331" y="10077"/>
                    <a:pt x="520700" y="9664"/>
                  </a:cubicBezTo>
                  <a:cubicBezTo>
                    <a:pt x="586994" y="7253"/>
                    <a:pt x="653345" y="6841"/>
                    <a:pt x="719667" y="5430"/>
                  </a:cubicBezTo>
                  <a:cubicBezTo>
                    <a:pt x="816105" y="-1988"/>
                    <a:pt x="786604" y="-1630"/>
                    <a:pt x="931334" y="5430"/>
                  </a:cubicBezTo>
                  <a:cubicBezTo>
                    <a:pt x="937145" y="5713"/>
                    <a:pt x="942578" y="8445"/>
                    <a:pt x="948267" y="9664"/>
                  </a:cubicBezTo>
                  <a:cubicBezTo>
                    <a:pt x="962338" y="12679"/>
                    <a:pt x="976948" y="13579"/>
                    <a:pt x="990600" y="18130"/>
                  </a:cubicBezTo>
                  <a:cubicBezTo>
                    <a:pt x="1049543" y="37778"/>
                    <a:pt x="1023793" y="32130"/>
                    <a:pt x="1066800" y="39297"/>
                  </a:cubicBezTo>
                  <a:cubicBezTo>
                    <a:pt x="1088540" y="53791"/>
                    <a:pt x="1071279" y="44792"/>
                    <a:pt x="1104900" y="51997"/>
                  </a:cubicBezTo>
                  <a:cubicBezTo>
                    <a:pt x="1109207" y="52920"/>
                    <a:pt x="1140723" y="60093"/>
                    <a:pt x="1151467" y="64697"/>
                  </a:cubicBezTo>
                  <a:cubicBezTo>
                    <a:pt x="1157267" y="67183"/>
                    <a:pt x="1162312" y="71504"/>
                    <a:pt x="1168400" y="73164"/>
                  </a:cubicBezTo>
                  <a:cubicBezTo>
                    <a:pt x="1178027" y="75789"/>
                    <a:pt x="1188156" y="75986"/>
                    <a:pt x="1198034" y="77397"/>
                  </a:cubicBezTo>
                  <a:cubicBezTo>
                    <a:pt x="1205089" y="80219"/>
                    <a:pt x="1212756" y="81836"/>
                    <a:pt x="1219200" y="85864"/>
                  </a:cubicBezTo>
                  <a:cubicBezTo>
                    <a:pt x="1224277" y="89037"/>
                    <a:pt x="1226341" y="96341"/>
                    <a:pt x="1231900" y="98564"/>
                  </a:cubicBezTo>
                  <a:cubicBezTo>
                    <a:pt x="1241165" y="102270"/>
                    <a:pt x="1251656" y="101386"/>
                    <a:pt x="1261534" y="102797"/>
                  </a:cubicBezTo>
                  <a:cubicBezTo>
                    <a:pt x="1267178" y="107030"/>
                    <a:pt x="1272299" y="112071"/>
                    <a:pt x="1278467" y="115497"/>
                  </a:cubicBezTo>
                  <a:cubicBezTo>
                    <a:pt x="1285110" y="119188"/>
                    <a:pt x="1293190" y="119936"/>
                    <a:pt x="1299634" y="123964"/>
                  </a:cubicBezTo>
                  <a:cubicBezTo>
                    <a:pt x="1304711" y="127137"/>
                    <a:pt x="1307545" y="133072"/>
                    <a:pt x="1312334" y="136664"/>
                  </a:cubicBezTo>
                  <a:cubicBezTo>
                    <a:pt x="1318916" y="141601"/>
                    <a:pt x="1326445" y="145131"/>
                    <a:pt x="1333500" y="149364"/>
                  </a:cubicBezTo>
                  <a:cubicBezTo>
                    <a:pt x="1336322" y="153597"/>
                    <a:pt x="1338710" y="158155"/>
                    <a:pt x="1341967" y="162064"/>
                  </a:cubicBezTo>
                  <a:cubicBezTo>
                    <a:pt x="1345800" y="166663"/>
                    <a:pt x="1351187" y="169892"/>
                    <a:pt x="1354667" y="174764"/>
                  </a:cubicBezTo>
                  <a:cubicBezTo>
                    <a:pt x="1374198" y="202107"/>
                    <a:pt x="1350797" y="183472"/>
                    <a:pt x="1375834" y="200164"/>
                  </a:cubicBezTo>
                  <a:cubicBezTo>
                    <a:pt x="1384031" y="224756"/>
                    <a:pt x="1375039" y="202656"/>
                    <a:pt x="1397000" y="234030"/>
                  </a:cubicBezTo>
                  <a:cubicBezTo>
                    <a:pt x="1405456" y="246109"/>
                    <a:pt x="1416506" y="267630"/>
                    <a:pt x="1422400" y="280597"/>
                  </a:cubicBezTo>
                  <a:cubicBezTo>
                    <a:pt x="1425545" y="287515"/>
                    <a:pt x="1428270" y="294622"/>
                    <a:pt x="1430867" y="301764"/>
                  </a:cubicBezTo>
                  <a:cubicBezTo>
                    <a:pt x="1433917" y="310151"/>
                    <a:pt x="1439334" y="327164"/>
                    <a:pt x="1439334" y="327164"/>
                  </a:cubicBezTo>
                  <a:cubicBezTo>
                    <a:pt x="1447126" y="389505"/>
                    <a:pt x="1447908" y="381020"/>
                    <a:pt x="1439334" y="475330"/>
                  </a:cubicBezTo>
                  <a:cubicBezTo>
                    <a:pt x="1438526" y="484218"/>
                    <a:pt x="1436222" y="493590"/>
                    <a:pt x="1430867" y="500730"/>
                  </a:cubicBezTo>
                  <a:lnTo>
                    <a:pt x="1418167" y="517664"/>
                  </a:lnTo>
                  <a:cubicBezTo>
                    <a:pt x="1415968" y="526459"/>
                    <a:pt x="1409333" y="554842"/>
                    <a:pt x="1405467" y="559997"/>
                  </a:cubicBezTo>
                  <a:cubicBezTo>
                    <a:pt x="1401234" y="565641"/>
                    <a:pt x="1396506" y="570947"/>
                    <a:pt x="1392767" y="576930"/>
                  </a:cubicBezTo>
                  <a:cubicBezTo>
                    <a:pt x="1377421" y="601484"/>
                    <a:pt x="1393263" y="587889"/>
                    <a:pt x="1371600" y="602330"/>
                  </a:cubicBezTo>
                  <a:cubicBezTo>
                    <a:pt x="1355385" y="626654"/>
                    <a:pt x="1366732" y="611432"/>
                    <a:pt x="1333500" y="644664"/>
                  </a:cubicBezTo>
                  <a:lnTo>
                    <a:pt x="1312334" y="665830"/>
                  </a:lnTo>
                  <a:cubicBezTo>
                    <a:pt x="1300787" y="677377"/>
                    <a:pt x="1297184" y="682177"/>
                    <a:pt x="1282700" y="691230"/>
                  </a:cubicBezTo>
                  <a:cubicBezTo>
                    <a:pt x="1277349" y="694575"/>
                    <a:pt x="1271567" y="697211"/>
                    <a:pt x="1265767" y="699697"/>
                  </a:cubicBezTo>
                  <a:cubicBezTo>
                    <a:pt x="1261666" y="701455"/>
                    <a:pt x="1257423" y="702962"/>
                    <a:pt x="1253067" y="703930"/>
                  </a:cubicBezTo>
                  <a:cubicBezTo>
                    <a:pt x="1195476" y="716728"/>
                    <a:pt x="1201992" y="715077"/>
                    <a:pt x="1155700" y="720864"/>
                  </a:cubicBezTo>
                  <a:cubicBezTo>
                    <a:pt x="1097845" y="719453"/>
                    <a:pt x="1039878" y="720480"/>
                    <a:pt x="982134" y="716630"/>
                  </a:cubicBezTo>
                  <a:cubicBezTo>
                    <a:pt x="975837" y="716210"/>
                    <a:pt x="971001" y="710650"/>
                    <a:pt x="965200" y="708164"/>
                  </a:cubicBezTo>
                  <a:cubicBezTo>
                    <a:pt x="961098" y="706406"/>
                    <a:pt x="956491" y="705926"/>
                    <a:pt x="952500" y="703930"/>
                  </a:cubicBezTo>
                  <a:cubicBezTo>
                    <a:pt x="947949" y="701655"/>
                    <a:pt x="944581" y="697203"/>
                    <a:pt x="939800" y="695464"/>
                  </a:cubicBezTo>
                  <a:cubicBezTo>
                    <a:pt x="928864" y="691487"/>
                    <a:pt x="905934" y="686997"/>
                    <a:pt x="905934" y="686997"/>
                  </a:cubicBezTo>
                  <a:cubicBezTo>
                    <a:pt x="869537" y="662731"/>
                    <a:pt x="915588" y="691824"/>
                    <a:pt x="880534" y="674297"/>
                  </a:cubicBezTo>
                  <a:cubicBezTo>
                    <a:pt x="875983" y="672022"/>
                    <a:pt x="872252" y="668354"/>
                    <a:pt x="867834" y="665830"/>
                  </a:cubicBezTo>
                  <a:cubicBezTo>
                    <a:pt x="853191" y="657463"/>
                    <a:pt x="852444" y="657879"/>
                    <a:pt x="838200" y="653130"/>
                  </a:cubicBezTo>
                  <a:cubicBezTo>
                    <a:pt x="832556" y="648897"/>
                    <a:pt x="827578" y="643585"/>
                    <a:pt x="821267" y="640430"/>
                  </a:cubicBezTo>
                  <a:cubicBezTo>
                    <a:pt x="813285" y="636439"/>
                    <a:pt x="803849" y="635955"/>
                    <a:pt x="795867" y="631964"/>
                  </a:cubicBezTo>
                  <a:cubicBezTo>
                    <a:pt x="770953" y="619506"/>
                    <a:pt x="784918" y="625491"/>
                    <a:pt x="753534" y="615030"/>
                  </a:cubicBezTo>
                  <a:cubicBezTo>
                    <a:pt x="749301" y="613619"/>
                    <a:pt x="745296" y="610797"/>
                    <a:pt x="740834" y="610797"/>
                  </a:cubicBezTo>
                  <a:lnTo>
                    <a:pt x="719667" y="610797"/>
                  </a:lnTo>
                  <a:close/>
                </a:path>
              </a:pathLst>
            </a:custGeom>
            <a:solidFill>
              <a:srgbClr val="36AFCE">
                <a:lumMod val="60000"/>
                <a:lumOff val="40000"/>
              </a:srgbClr>
            </a:solidFill>
            <a:ln w="25400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045A82A-9191-4CEA-AF99-8CAF2018FA3D}"/>
                </a:ext>
              </a:extLst>
            </p:cNvPr>
            <p:cNvSpPr/>
            <p:nvPr/>
          </p:nvSpPr>
          <p:spPr>
            <a:xfrm rot="7191684">
              <a:off x="5610239" y="606663"/>
              <a:ext cx="239236" cy="337455"/>
            </a:xfrm>
            <a:prstGeom prst="arc">
              <a:avLst>
                <a:gd name="adj1" fmla="val 15420208"/>
                <a:gd name="adj2" fmla="val 1366665"/>
              </a:avLst>
            </a:prstGeom>
            <a:noFill/>
            <a:ln w="28575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2E041A34-2936-41AB-A4D1-365BB86A82CB}"/>
                </a:ext>
              </a:extLst>
            </p:cNvPr>
            <p:cNvSpPr/>
            <p:nvPr/>
          </p:nvSpPr>
          <p:spPr>
            <a:xfrm rot="3469173" flipV="1">
              <a:off x="6244454" y="571096"/>
              <a:ext cx="220931" cy="375759"/>
            </a:xfrm>
            <a:prstGeom prst="arc">
              <a:avLst>
                <a:gd name="adj1" fmla="val 15420208"/>
                <a:gd name="adj2" fmla="val 1366665"/>
              </a:avLst>
            </a:prstGeom>
            <a:noFill/>
            <a:ln w="28575" cap="flat" cmpd="sng" algn="ctr">
              <a:solidFill>
                <a:srgbClr val="36AFC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4F45AD89-59B3-48CB-9B22-E6CCB31E9EA3}"/>
              </a:ext>
            </a:extLst>
          </p:cNvPr>
          <p:cNvSpPr/>
          <p:nvPr/>
        </p:nvSpPr>
        <p:spPr>
          <a:xfrm>
            <a:off x="8277851" y="2177590"/>
            <a:ext cx="1738672" cy="1291279"/>
          </a:xfrm>
          <a:prstGeom prst="cloudCallout">
            <a:avLst>
              <a:gd name="adj1" fmla="val 98513"/>
              <a:gd name="adj2" fmla="val 26869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16" descr="Vaca, Leche, Gira, Economía, Animal">
            <a:extLst>
              <a:ext uri="{FF2B5EF4-FFF2-40B4-BE49-F238E27FC236}">
                <a16:creationId xmlns:a16="http://schemas.microsoft.com/office/drawing/2014/main" id="{1A2294B2-2C11-4BEE-8A65-005A61A6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26" y="2518058"/>
            <a:ext cx="10253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59578E-14FC-4F7E-9A70-664128F1EDD5}"/>
              </a:ext>
            </a:extLst>
          </p:cNvPr>
          <p:cNvSpPr txBox="1"/>
          <p:nvPr/>
        </p:nvSpPr>
        <p:spPr>
          <a:xfrm>
            <a:off x="8785447" y="137482"/>
            <a:ext cx="234938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sueño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dream</a:t>
            </a:r>
          </a:p>
        </p:txBody>
      </p:sp>
    </p:spTree>
    <p:extLst>
      <p:ext uri="{BB962C8B-B14F-4D97-AF65-F5344CB8AC3E}">
        <p14:creationId xmlns:p14="http://schemas.microsoft.com/office/powerpoint/2010/main" val="17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7300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‘S/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he,it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’ vs. ‘they’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176100" y="1936714"/>
            <a:ext cx="1181166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mean 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with a verb, we remove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–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-a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196100" y="2538868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mean 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they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with a verb,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an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6" name="Google Shape;183;p8">
            <a:extLst>
              <a:ext uri="{FF2B5EF4-FFF2-40B4-BE49-F238E27FC236}">
                <a16:creationId xmlns:a16="http://schemas.microsoft.com/office/drawing/2014/main" id="{DD51F08D-B8DD-4497-975F-36817498D4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100" y="503579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03D5146-6E9E-4B75-8BCF-EFAD82F816F8}"/>
              </a:ext>
            </a:extLst>
          </p:cNvPr>
          <p:cNvSpPr txBox="1"/>
          <p:nvPr/>
        </p:nvSpPr>
        <p:spPr>
          <a:xfrm>
            <a:off x="815082" y="4460741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Ayud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en 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cocina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A52107-DCAE-42E3-8593-F24FD417854D}"/>
              </a:ext>
            </a:extLst>
          </p:cNvPr>
          <p:cNvSpPr txBox="1"/>
          <p:nvPr/>
        </p:nvSpPr>
        <p:spPr>
          <a:xfrm>
            <a:off x="764270" y="5144416"/>
            <a:ext cx="637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help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in the kitchen.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71;p8">
            <a:extLst>
              <a:ext uri="{FF2B5EF4-FFF2-40B4-BE49-F238E27FC236}">
                <a16:creationId xmlns:a16="http://schemas.microsoft.com/office/drawing/2014/main" id="{6D549E74-435A-45BC-A722-4E5E9ACA6D35}"/>
              </a:ext>
            </a:extLst>
          </p:cNvPr>
          <p:cNvSpPr txBox="1"/>
          <p:nvPr/>
        </p:nvSpPr>
        <p:spPr>
          <a:xfrm>
            <a:off x="1745864" y="3520055"/>
            <a:ext cx="1569808" cy="523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sym typeface="Century Gothic"/>
              </a:rPr>
              <a:t>S/he, it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32" name="Google Shape;171;p8">
            <a:extLst>
              <a:ext uri="{FF2B5EF4-FFF2-40B4-BE49-F238E27FC236}">
                <a16:creationId xmlns:a16="http://schemas.microsoft.com/office/drawing/2014/main" id="{693ADD6C-FDA4-4765-BE52-A91C3648DB13}"/>
              </a:ext>
            </a:extLst>
          </p:cNvPr>
          <p:cNvSpPr txBox="1"/>
          <p:nvPr/>
        </p:nvSpPr>
        <p:spPr>
          <a:xfrm>
            <a:off x="7502319" y="3520055"/>
            <a:ext cx="1689938" cy="523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sym typeface="Century Gothic"/>
              </a:rPr>
              <a:t>they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34" name="Google Shape;183;p8">
            <a:extLst>
              <a:ext uri="{FF2B5EF4-FFF2-40B4-BE49-F238E27FC236}">
                <a16:creationId xmlns:a16="http://schemas.microsoft.com/office/drawing/2014/main" id="{EB3905ED-A40D-4981-8ACD-5FC17F8102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1981" y="4972037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76B4AB-2712-47F9-A4E4-A9DAB18FE5A2}"/>
              </a:ext>
            </a:extLst>
          </p:cNvPr>
          <p:cNvSpPr txBox="1"/>
          <p:nvPr/>
        </p:nvSpPr>
        <p:spPr>
          <a:xfrm>
            <a:off x="7212007" y="4383726"/>
            <a:ext cx="674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Ayud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en 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cocina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6C9F30-05E4-4777-BD02-0B4F163444D2}"/>
              </a:ext>
            </a:extLst>
          </p:cNvPr>
          <p:cNvSpPr txBox="1"/>
          <p:nvPr/>
        </p:nvSpPr>
        <p:spPr>
          <a:xfrm>
            <a:off x="7212007" y="5109417"/>
            <a:ext cx="51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They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help in the kitchen.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 animBg="1"/>
      <p:bldP spid="32" grpId="0" animBg="1"/>
      <p:bldP spid="36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2256</Words>
  <Application>Microsoft Office PowerPoint</Application>
  <PresentationFormat>Widescreen</PresentationFormat>
  <Paragraphs>309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docs-Century Gothic</vt:lpstr>
      <vt:lpstr>Arial</vt:lpstr>
      <vt:lpstr>Calibri</vt:lpstr>
      <vt:lpstr>Calibri Light</vt:lpstr>
      <vt:lpstr>Century gothic</vt:lpstr>
      <vt:lpstr>Century gothic</vt:lpstr>
      <vt:lpstr>Modern Love</vt:lpstr>
      <vt:lpstr>Segoe Print</vt:lpstr>
      <vt:lpstr>Office Theme</vt:lpstr>
      <vt:lpstr>español, con Quique</vt:lpstr>
      <vt:lpstr>Saying what I and others do</vt:lpstr>
      <vt:lpstr>pronunciar</vt:lpstr>
      <vt:lpstr>pronunciar</vt:lpstr>
      <vt:lpstr>vocabulario</vt:lpstr>
      <vt:lpstr>vocabulario</vt:lpstr>
      <vt:lpstr>leer</vt:lpstr>
      <vt:lpstr>leer</vt:lpstr>
      <vt:lpstr>Knowing who does what</vt:lpstr>
      <vt:lpstr>escuchar</vt:lpstr>
      <vt:lpstr>leer</vt:lpstr>
      <vt:lpstr>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Rachel Hawkes</cp:lastModifiedBy>
  <cp:revision>28</cp:revision>
  <dcterms:created xsi:type="dcterms:W3CDTF">2022-01-14T09:06:54Z</dcterms:created>
  <dcterms:modified xsi:type="dcterms:W3CDTF">2022-01-31T18:09:15Z</dcterms:modified>
</cp:coreProperties>
</file>