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791" r:id="rId3"/>
    <p:sldId id="786" r:id="rId4"/>
    <p:sldId id="792" r:id="rId5"/>
    <p:sldId id="286" r:id="rId6"/>
    <p:sldId id="787" r:id="rId7"/>
    <p:sldId id="788" r:id="rId8"/>
    <p:sldId id="365" r:id="rId9"/>
    <p:sldId id="368" r:id="rId10"/>
    <p:sldId id="789" r:id="rId11"/>
    <p:sldId id="79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0E399"/>
    <a:srgbClr val="0573E1"/>
    <a:srgbClr val="FFCCFF"/>
    <a:srgbClr val="97D2FF"/>
    <a:srgbClr val="CDF2FF"/>
    <a:srgbClr val="D1FBE8"/>
    <a:srgbClr val="8FFF8F"/>
    <a:srgbClr val="E5F8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4D02BE-937A-4336-A89A-FF0996B51934}" v="2" dt="2021-12-20T22:51:23.973"/>
    <p1510:client id="{48DFF361-9EED-4809-8A15-AC8A50FF8C00}" v="3405" dt="2021-12-20T17:24:11.2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700" autoAdjust="0"/>
    <p:restoredTop sz="58497" autoAdjust="0"/>
  </p:normalViewPr>
  <p:slideViewPr>
    <p:cSldViewPr snapToGrid="0">
      <p:cViewPr varScale="1">
        <p:scale>
          <a:sx n="63" d="100"/>
          <a:sy n="63" d="100"/>
        </p:scale>
        <p:origin x="1554" y="48"/>
      </p:cViewPr>
      <p:guideLst/>
    </p:cSldViewPr>
  </p:slideViewPr>
  <p:outlineViewPr>
    <p:cViewPr>
      <p:scale>
        <a:sx n="50" d="100"/>
        <a:sy n="50" d="100"/>
      </p:scale>
      <p:origin x="0" y="0"/>
    </p:cViewPr>
  </p:outlineViewPr>
  <p:notesTextViewPr>
    <p:cViewPr>
      <p:scale>
        <a:sx n="75" d="100"/>
        <a:sy n="75"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Vázquez-Valero" userId="3a0e46d7-2099-40af-a155-aa45b68bfff3" providerId="ADAL" clId="{3B4D02BE-937A-4336-A89A-FF0996B51934}"/>
    <pc:docChg chg="addSld modSld">
      <pc:chgData name="Paula Vázquez-Valero" userId="3a0e46d7-2099-40af-a155-aa45b68bfff3" providerId="ADAL" clId="{3B4D02BE-937A-4336-A89A-FF0996B51934}" dt="2021-12-20T22:51:23.967" v="2"/>
      <pc:docMkLst>
        <pc:docMk/>
      </pc:docMkLst>
      <pc:sldChg chg="addSp mod">
        <pc:chgData name="Paula Vázquez-Valero" userId="3a0e46d7-2099-40af-a155-aa45b68bfff3" providerId="ADAL" clId="{3B4D02BE-937A-4336-A89A-FF0996B51934}" dt="2021-12-20T20:05:19.835" v="1" actId="22"/>
        <pc:sldMkLst>
          <pc:docMk/>
          <pc:sldMk cId="0" sldId="263"/>
        </pc:sldMkLst>
        <pc:spChg chg="add">
          <ac:chgData name="Paula Vázquez-Valero" userId="3a0e46d7-2099-40af-a155-aa45b68bfff3" providerId="ADAL" clId="{3B4D02BE-937A-4336-A89A-FF0996B51934}" dt="2021-12-20T20:05:19.835" v="1" actId="22"/>
          <ac:spMkLst>
            <pc:docMk/>
            <pc:sldMk cId="0" sldId="263"/>
            <ac:spMk id="23" creationId="{F99321C4-E929-4D29-908D-C3AF4E95BF09}"/>
          </ac:spMkLst>
        </pc:spChg>
      </pc:sldChg>
      <pc:sldChg chg="add">
        <pc:chgData name="Paula Vázquez-Valero" userId="3a0e46d7-2099-40af-a155-aa45b68bfff3" providerId="ADAL" clId="{3B4D02BE-937A-4336-A89A-FF0996B51934}" dt="2021-12-20T22:51:23.967" v="2"/>
        <pc:sldMkLst>
          <pc:docMk/>
          <pc:sldMk cId="0" sldId="286"/>
        </pc:sldMkLst>
      </pc:sldChg>
      <pc:sldChg chg="add">
        <pc:chgData name="Paula Vázquez-Valero" userId="3a0e46d7-2099-40af-a155-aa45b68bfff3" providerId="ADAL" clId="{3B4D02BE-937A-4336-A89A-FF0996B51934}" dt="2021-12-20T19:56:52.842" v="0"/>
        <pc:sldMkLst>
          <pc:docMk/>
          <pc:sldMk cId="1385735860" sldId="3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C9158F-80D3-49E6-84DC-35DDADE053CB}" type="datetimeFigureOut">
              <a:rPr lang="en-GB" smtClean="0"/>
              <a:t>30/01/2022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1B006D-604D-4153-8A60-21C90ED03E93}" type="slidenum">
              <a:rPr lang="en-GB" smtClean="0"/>
              <a:t>‹#›</a:t>
            </a:fld>
            <a:endParaRPr lang="en-GB"/>
          </a:p>
        </p:txBody>
      </p:sp>
    </p:spTree>
    <p:extLst>
      <p:ext uri="{BB962C8B-B14F-4D97-AF65-F5344CB8AC3E}">
        <p14:creationId xmlns:p14="http://schemas.microsoft.com/office/powerpoint/2010/main" val="2837461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Artwork by Steve Clarke. All additional pictures selected are available under a Creative Commons license, no attribution required.</a:t>
            </a:r>
          </a:p>
          <a:p>
            <a:pPr marL="0" lvl="0" indent="0" algn="l" rtl="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NCELP resources are given in the NCELP SOW and in the resources that first introduced and formally re-visited those words. </a:t>
            </a:r>
          </a:p>
          <a:p>
            <a:pPr marL="0" lvl="0" indent="0" algn="l" rtl="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1" kern="1200" dirty="0" err="1">
                <a:solidFill>
                  <a:schemeClr val="tx1"/>
                </a:solidFill>
                <a:effectLst/>
                <a:latin typeface="+mn-lt"/>
                <a:ea typeface="+mn-ea"/>
                <a:cs typeface="+mn-cs"/>
              </a:rPr>
              <a:t>Phonics</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revisit</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ga</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go</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gu</a:t>
            </a:r>
            <a:r>
              <a:rPr lang="es-ES_tradnl" sz="1200" kern="1200" dirty="0">
                <a:solidFill>
                  <a:schemeClr val="tx1"/>
                </a:solidFill>
                <a:effectLst/>
                <a:latin typeface="+mn-lt"/>
                <a:ea typeface="+mn-ea"/>
                <a:cs typeface="+mn-cs"/>
              </a:rPr>
              <a:t>]</a:t>
            </a:r>
            <a:br>
              <a:rPr lang="es-ES_tradnl" sz="1200" kern="1200" dirty="0">
                <a:solidFill>
                  <a:schemeClr val="tx1"/>
                </a:solidFill>
                <a:effectLst/>
                <a:latin typeface="+mn-lt"/>
                <a:ea typeface="+mn-ea"/>
                <a:cs typeface="+mn-cs"/>
              </a:rPr>
            </a:br>
            <a:endParaRPr lang="es-ES_tradnl" sz="1200" b="1" kern="1200" dirty="0">
              <a:solidFill>
                <a:schemeClr val="tx1"/>
              </a:solidFill>
              <a:effectLst/>
              <a:latin typeface="+mn-lt"/>
              <a:ea typeface="+mn-ea"/>
              <a:cs typeface="+mn-cs"/>
            </a:endParaRPr>
          </a:p>
          <a:p>
            <a:r>
              <a:rPr lang="es-ES_tradnl" sz="1200" b="1" kern="1200" dirty="0" err="1">
                <a:solidFill>
                  <a:schemeClr val="tx1"/>
                </a:solidFill>
                <a:effectLst/>
                <a:latin typeface="+mn-lt"/>
                <a:ea typeface="+mn-ea"/>
                <a:cs typeface="+mn-cs"/>
              </a:rPr>
              <a:t>Vocabulary</a:t>
            </a:r>
            <a:r>
              <a:rPr lang="es-ES_tradnl" sz="1200" b="1" kern="1200" dirty="0">
                <a:solidFill>
                  <a:schemeClr val="tx1"/>
                </a:solidFill>
                <a:effectLst/>
                <a:latin typeface="+mn-lt"/>
                <a:ea typeface="+mn-ea"/>
                <a:cs typeface="+mn-cs"/>
              </a:rPr>
              <a:t> (new </a:t>
            </a:r>
            <a:r>
              <a:rPr lang="es-ES_tradnl" sz="1200" b="1" kern="1200" dirty="0" err="1">
                <a:solidFill>
                  <a:schemeClr val="tx1"/>
                </a:solidFill>
                <a:effectLst/>
                <a:latin typeface="+mn-lt"/>
                <a:ea typeface="+mn-ea"/>
                <a:cs typeface="+mn-cs"/>
              </a:rPr>
              <a:t>words</a:t>
            </a:r>
            <a:r>
              <a:rPr lang="es-ES_tradnl" sz="1200" b="1" kern="1200" dirty="0">
                <a:solidFill>
                  <a:schemeClr val="tx1"/>
                </a:solidFill>
                <a:effectLst/>
                <a:latin typeface="+mn-lt"/>
                <a:ea typeface="+mn-ea"/>
                <a:cs typeface="+mn-cs"/>
              </a:rPr>
              <a:t> in </a:t>
            </a:r>
            <a:r>
              <a:rPr lang="es-ES_tradnl" sz="1200" b="1" kern="1200" dirty="0" err="1">
                <a:solidFill>
                  <a:schemeClr val="tx1"/>
                </a:solidFill>
                <a:effectLst/>
                <a:latin typeface="+mn-lt"/>
                <a:ea typeface="+mn-ea"/>
                <a:cs typeface="+mn-cs"/>
              </a:rPr>
              <a:t>bold</a:t>
            </a:r>
            <a:r>
              <a:rPr lang="es-ES_tradnl" sz="1200"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aprender [428] comprender [434] hacer [26] leer [209] </a:t>
            </a:r>
            <a:r>
              <a:rPr lang="es-ES" sz="1200" b="1" kern="1200" dirty="0">
                <a:solidFill>
                  <a:schemeClr val="tx1"/>
                </a:solidFill>
                <a:effectLst/>
                <a:latin typeface="+mn-lt"/>
                <a:ea typeface="+mn-ea"/>
                <a:cs typeface="+mn-cs"/>
              </a:rPr>
              <a:t>poner </a:t>
            </a:r>
            <a:r>
              <a:rPr lang="es-ES" sz="1200" kern="1200" dirty="0">
                <a:solidFill>
                  <a:schemeClr val="tx1"/>
                </a:solidFill>
                <a:effectLst/>
                <a:latin typeface="+mn-lt"/>
                <a:ea typeface="+mn-ea"/>
                <a:cs typeface="+mn-cs"/>
              </a:rPr>
              <a:t>[91] responder [464] </a:t>
            </a:r>
            <a:r>
              <a:rPr lang="es-ES" sz="1200" b="1" kern="1200" dirty="0">
                <a:solidFill>
                  <a:schemeClr val="tx1"/>
                </a:solidFill>
                <a:effectLst/>
                <a:latin typeface="+mn-lt"/>
                <a:ea typeface="+mn-ea"/>
                <a:cs typeface="+mn-cs"/>
              </a:rPr>
              <a:t>vencer </a:t>
            </a:r>
            <a:r>
              <a:rPr lang="es-ES" sz="1200" kern="1200" dirty="0">
                <a:solidFill>
                  <a:schemeClr val="tx1"/>
                </a:solidFill>
                <a:effectLst/>
                <a:latin typeface="+mn-lt"/>
                <a:ea typeface="+mn-ea"/>
                <a:cs typeface="+mn-cs"/>
              </a:rPr>
              <a:t>[1426] actividad [344] </a:t>
            </a:r>
            <a:r>
              <a:rPr lang="es-ES" sz="1200" b="1" kern="1200" dirty="0">
                <a:solidFill>
                  <a:schemeClr val="tx1"/>
                </a:solidFill>
                <a:effectLst/>
                <a:latin typeface="+mn-lt"/>
                <a:ea typeface="+mn-ea"/>
                <a:cs typeface="+mn-cs"/>
              </a:rPr>
              <a:t>cultura </a:t>
            </a:r>
            <a:r>
              <a:rPr lang="es-ES" sz="1200" kern="1200" dirty="0">
                <a:solidFill>
                  <a:schemeClr val="tx1"/>
                </a:solidFill>
                <a:effectLst/>
                <a:latin typeface="+mn-lt"/>
                <a:ea typeface="+mn-ea"/>
                <a:cs typeface="+mn-cs"/>
              </a:rPr>
              <a:t>[469] juego [409] </a:t>
            </a:r>
            <a:r>
              <a:rPr lang="es-ES" sz="1200" b="1" kern="1200" dirty="0">
                <a:solidFill>
                  <a:schemeClr val="tx1"/>
                </a:solidFill>
                <a:effectLst/>
                <a:latin typeface="+mn-lt"/>
                <a:ea typeface="+mn-ea"/>
                <a:cs typeface="+mn-cs"/>
              </a:rPr>
              <a:t>miedo</a:t>
            </a:r>
            <a:r>
              <a:rPr lang="es-ES" sz="1200" kern="1200" dirty="0">
                <a:solidFill>
                  <a:schemeClr val="tx1"/>
                </a:solidFill>
                <a:effectLst/>
                <a:latin typeface="+mn-lt"/>
                <a:ea typeface="+mn-ea"/>
                <a:cs typeface="+mn-cs"/>
              </a:rPr>
              <a:t> [491] país [109] pregunta [507] </a:t>
            </a:r>
            <a:r>
              <a:rPr lang="es-ES" sz="1200" b="1" kern="1200" dirty="0">
                <a:solidFill>
                  <a:schemeClr val="tx1"/>
                </a:solidFill>
                <a:effectLst/>
                <a:latin typeface="+mn-lt"/>
                <a:ea typeface="+mn-ea"/>
                <a:cs typeface="+mn-cs"/>
              </a:rPr>
              <a:t>prueba</a:t>
            </a:r>
            <a:r>
              <a:rPr lang="es-ES" sz="1200" kern="1200" dirty="0">
                <a:solidFill>
                  <a:schemeClr val="tx1"/>
                </a:solidFill>
                <a:effectLst/>
                <a:latin typeface="+mn-lt"/>
                <a:ea typeface="+mn-ea"/>
                <a:cs typeface="+mn-cs"/>
              </a:rPr>
              <a:t> [651] revista [920] texto [753] vocabulario [&gt;5000] con [14] </a:t>
            </a:r>
            <a:r>
              <a:rPr lang="es-ES" sz="1200" b="1" kern="1200" dirty="0">
                <a:solidFill>
                  <a:schemeClr val="tx1"/>
                </a:solidFill>
                <a:effectLst/>
                <a:latin typeface="+mn-lt"/>
                <a:ea typeface="+mn-ea"/>
                <a:cs typeface="+mn-cs"/>
              </a:rPr>
              <a:t>sobre</a:t>
            </a:r>
            <a:r>
              <a:rPr lang="es-ES" sz="1200" kern="1200" dirty="0">
                <a:solidFill>
                  <a:schemeClr val="tx1"/>
                </a:solidFill>
                <a:effectLst/>
                <a:latin typeface="+mn-lt"/>
                <a:ea typeface="+mn-ea"/>
                <a:cs typeface="+mn-cs"/>
              </a:rPr>
              <a:t> [62] </a:t>
            </a:r>
            <a:endParaRPr lang="es-ES_tradnl" sz="1200" kern="1200" dirty="0">
              <a:solidFill>
                <a:schemeClr val="tx1"/>
              </a:solidFill>
              <a:effectLst/>
              <a:latin typeface="+mn-lt"/>
              <a:ea typeface="+mn-ea"/>
              <a:cs typeface="+mn-cs"/>
            </a:endParaRPr>
          </a:p>
          <a:p>
            <a:endParaRPr lang="es-ES_tradnl" sz="1200" b="1" kern="1200" dirty="0">
              <a:solidFill>
                <a:schemeClr val="tx1"/>
              </a:solidFill>
              <a:effectLst/>
              <a:latin typeface="+mn-lt"/>
              <a:ea typeface="+mn-ea"/>
              <a:cs typeface="+mn-cs"/>
            </a:endParaRPr>
          </a:p>
          <a:p>
            <a:r>
              <a:rPr lang="es-ES_tradnl" sz="1200" b="1" kern="1200" dirty="0" err="1">
                <a:solidFill>
                  <a:schemeClr val="tx1"/>
                </a:solidFill>
                <a:effectLst/>
                <a:latin typeface="+mn-lt"/>
                <a:ea typeface="+mn-ea"/>
                <a:cs typeface="+mn-cs"/>
              </a:rPr>
              <a:t>Revisit</a:t>
            </a:r>
            <a:r>
              <a:rPr lang="es-ES_tradnl" sz="1200" b="1" kern="1200" dirty="0">
                <a:solidFill>
                  <a:schemeClr val="tx1"/>
                </a:solidFill>
                <a:effectLst/>
                <a:latin typeface="+mn-lt"/>
                <a:ea typeface="+mn-ea"/>
                <a:cs typeface="+mn-cs"/>
              </a:rPr>
              <a:t> 1</a:t>
            </a:r>
            <a:r>
              <a:rPr lang="es-ES_tradnl" sz="1200" kern="1200" dirty="0">
                <a:solidFill>
                  <a:schemeClr val="tx1"/>
                </a:solidFill>
                <a:effectLst/>
                <a:latin typeface="+mn-lt"/>
                <a:ea typeface="+mn-ea"/>
                <a:cs typeface="+mn-cs"/>
              </a:rPr>
              <a:t>: </a:t>
            </a:r>
            <a:r>
              <a:rPr lang="es-ES" sz="1200" b="1" kern="1200" dirty="0">
                <a:solidFill>
                  <a:schemeClr val="tx1"/>
                </a:solidFill>
                <a:effectLst/>
                <a:latin typeface="+mn-lt"/>
                <a:ea typeface="+mn-ea"/>
                <a:cs typeface="+mn-cs"/>
              </a:rPr>
              <a:t>tienen</a:t>
            </a:r>
            <a:r>
              <a:rPr lang="es-ES" sz="1200" kern="1200" dirty="0">
                <a:solidFill>
                  <a:schemeClr val="tx1"/>
                </a:solidFill>
                <a:effectLst/>
                <a:latin typeface="+mn-lt"/>
                <a:ea typeface="+mn-ea"/>
                <a:cs typeface="+mn-cs"/>
              </a:rPr>
              <a:t> [8] </a:t>
            </a:r>
            <a:r>
              <a:rPr lang="es-ES" sz="1200" b="1" kern="1200" dirty="0">
                <a:solidFill>
                  <a:schemeClr val="tx1"/>
                </a:solidFill>
                <a:effectLst/>
                <a:latin typeface="+mn-lt"/>
                <a:ea typeface="+mn-ea"/>
                <a:cs typeface="+mn-cs"/>
              </a:rPr>
              <a:t>tenemos</a:t>
            </a:r>
            <a:r>
              <a:rPr lang="es-ES" sz="1200" kern="1200" dirty="0">
                <a:solidFill>
                  <a:schemeClr val="tx1"/>
                </a:solidFill>
                <a:effectLst/>
                <a:latin typeface="+mn-lt"/>
                <a:ea typeface="+mn-ea"/>
                <a:cs typeface="+mn-cs"/>
              </a:rPr>
              <a:t> [8] botella [1878] </a:t>
            </a:r>
            <a:r>
              <a:rPr lang="es-ES" sz="1200" b="1" kern="1200" dirty="0">
                <a:solidFill>
                  <a:schemeClr val="tx1"/>
                </a:solidFill>
                <a:effectLst/>
                <a:latin typeface="+mn-lt"/>
                <a:ea typeface="+mn-ea"/>
                <a:cs typeface="+mn-cs"/>
              </a:rPr>
              <a:t>espacio </a:t>
            </a:r>
            <a:r>
              <a:rPr lang="es-ES" sz="1200" kern="1200" dirty="0">
                <a:solidFill>
                  <a:schemeClr val="tx1"/>
                </a:solidFill>
                <a:effectLst/>
                <a:latin typeface="+mn-lt"/>
                <a:ea typeface="+mn-ea"/>
                <a:cs typeface="+mn-cs"/>
              </a:rPr>
              <a:t>[451] foto [882] gato [1728] </a:t>
            </a:r>
            <a:r>
              <a:rPr lang="es-ES" sz="1200" b="1" kern="1200" dirty="0">
                <a:solidFill>
                  <a:schemeClr val="tx1"/>
                </a:solidFill>
                <a:effectLst/>
                <a:latin typeface="+mn-lt"/>
                <a:ea typeface="+mn-ea"/>
                <a:cs typeface="+mn-cs"/>
              </a:rPr>
              <a:t>goma</a:t>
            </a:r>
            <a:r>
              <a:rPr lang="es-ES" sz="1200" kern="1200" dirty="0">
                <a:solidFill>
                  <a:schemeClr val="tx1"/>
                </a:solidFill>
                <a:effectLst/>
                <a:latin typeface="+mn-lt"/>
                <a:ea typeface="+mn-ea"/>
                <a:cs typeface="+mn-cs"/>
              </a:rPr>
              <a:t> [4437] lámpara [2978] lápiz [3740] </a:t>
            </a:r>
            <a:r>
              <a:rPr lang="es-ES" sz="1200" b="1" kern="1200" dirty="0">
                <a:solidFill>
                  <a:schemeClr val="tx1"/>
                </a:solidFill>
                <a:effectLst/>
                <a:latin typeface="+mn-lt"/>
                <a:ea typeface="+mn-ea"/>
                <a:cs typeface="+mn-cs"/>
              </a:rPr>
              <a:t>mesa</a:t>
            </a:r>
            <a:r>
              <a:rPr lang="es-ES" sz="1200" kern="1200" dirty="0">
                <a:solidFill>
                  <a:schemeClr val="tx1"/>
                </a:solidFill>
                <a:effectLst/>
                <a:latin typeface="+mn-lt"/>
                <a:ea typeface="+mn-ea"/>
                <a:cs typeface="+mn-cs"/>
              </a:rPr>
              <a:t> [187] </a:t>
            </a:r>
            <a:r>
              <a:rPr lang="es-ES" sz="1200" b="1" kern="1200" dirty="0">
                <a:solidFill>
                  <a:schemeClr val="tx1"/>
                </a:solidFill>
                <a:effectLst/>
                <a:latin typeface="+mn-lt"/>
                <a:ea typeface="+mn-ea"/>
                <a:cs typeface="+mn-cs"/>
              </a:rPr>
              <a:t>oficina</a:t>
            </a:r>
            <a:r>
              <a:rPr lang="es-ES" sz="1200" kern="1200" dirty="0">
                <a:solidFill>
                  <a:schemeClr val="tx1"/>
                </a:solidFill>
                <a:effectLst/>
                <a:latin typeface="+mn-lt"/>
                <a:ea typeface="+mn-ea"/>
                <a:cs typeface="+mn-cs"/>
              </a:rPr>
              <a:t> [1072] perro [888] regla [1380] ventana [725] excelente [1546] aquí [130] de12 [2] </a:t>
            </a:r>
            <a:r>
              <a:rPr lang="es-ES" sz="1200" b="1" kern="1200" dirty="0">
                <a:solidFill>
                  <a:schemeClr val="tx1"/>
                </a:solidFill>
                <a:effectLst/>
                <a:latin typeface="+mn-lt"/>
                <a:ea typeface="+mn-ea"/>
                <a:cs typeface="+mn-cs"/>
              </a:rPr>
              <a:t>debajo</a:t>
            </a:r>
            <a:r>
              <a:rPr lang="es-ES" sz="1200" kern="1200" dirty="0">
                <a:solidFill>
                  <a:schemeClr val="tx1"/>
                </a:solidFill>
                <a:effectLst/>
                <a:latin typeface="+mn-lt"/>
                <a:ea typeface="+mn-ea"/>
                <a:cs typeface="+mn-cs"/>
              </a:rPr>
              <a:t> [1366] </a:t>
            </a:r>
            <a:r>
              <a:rPr lang="es-ES" sz="1200" b="1" kern="1200" dirty="0">
                <a:solidFill>
                  <a:schemeClr val="tx1"/>
                </a:solidFill>
                <a:effectLst/>
                <a:latin typeface="+mn-lt"/>
                <a:ea typeface="+mn-ea"/>
                <a:cs typeface="+mn-cs"/>
              </a:rPr>
              <a:t>detrás</a:t>
            </a:r>
            <a:r>
              <a:rPr lang="es-ES" sz="1200" kern="1200" dirty="0">
                <a:solidFill>
                  <a:schemeClr val="tx1"/>
                </a:solidFill>
                <a:effectLst/>
                <a:latin typeface="+mn-lt"/>
                <a:ea typeface="+mn-ea"/>
                <a:cs typeface="+mn-cs"/>
              </a:rPr>
              <a:t> [2044]  en1 [6] </a:t>
            </a:r>
            <a:endParaRPr lang="es-ES_tradnl" sz="1200" kern="1200" dirty="0">
              <a:solidFill>
                <a:schemeClr val="tx1"/>
              </a:solidFill>
              <a:effectLst/>
              <a:latin typeface="+mn-lt"/>
              <a:ea typeface="+mn-ea"/>
              <a:cs typeface="+mn-cs"/>
            </a:endParaRPr>
          </a:p>
          <a:p>
            <a:r>
              <a:rPr lang="es-ES_tradnl" sz="1200" b="1" kern="1200" dirty="0" err="1">
                <a:solidFill>
                  <a:schemeClr val="tx1"/>
                </a:solidFill>
                <a:effectLst/>
                <a:latin typeface="+mn-lt"/>
                <a:ea typeface="+mn-ea"/>
                <a:cs typeface="+mn-cs"/>
              </a:rPr>
              <a:t>Revisit</a:t>
            </a:r>
            <a:r>
              <a:rPr lang="es-ES_tradnl" sz="1200" b="1" kern="1200" dirty="0">
                <a:solidFill>
                  <a:schemeClr val="tx1"/>
                </a:solidFill>
                <a:effectLst/>
                <a:latin typeface="+mn-lt"/>
                <a:ea typeface="+mn-ea"/>
                <a:cs typeface="+mn-cs"/>
              </a:rPr>
              <a:t> 2</a:t>
            </a:r>
            <a:r>
              <a:rPr lang="es-ES_tradnl" sz="1200" kern="1200" dirty="0">
                <a:solidFill>
                  <a:schemeClr val="tx1"/>
                </a:solidFill>
                <a:effectLst/>
                <a:latin typeface="+mn-lt"/>
                <a:ea typeface="+mn-ea"/>
                <a:cs typeface="+mn-cs"/>
              </a:rPr>
              <a:t>: </a:t>
            </a:r>
            <a:r>
              <a:rPr lang="es-ES" sz="1200" b="1" kern="1200" dirty="0">
                <a:solidFill>
                  <a:schemeClr val="tx1"/>
                </a:solidFill>
                <a:effectLst/>
                <a:latin typeface="+mn-lt"/>
                <a:ea typeface="+mn-ea"/>
                <a:cs typeface="+mn-cs"/>
              </a:rPr>
              <a:t>están</a:t>
            </a:r>
            <a:r>
              <a:rPr lang="es-ES" sz="1200" kern="1200" dirty="0">
                <a:solidFill>
                  <a:schemeClr val="tx1"/>
                </a:solidFill>
                <a:effectLst/>
                <a:latin typeface="+mn-lt"/>
                <a:ea typeface="+mn-ea"/>
                <a:cs typeface="+mn-cs"/>
              </a:rPr>
              <a:t> [21] </a:t>
            </a:r>
            <a:r>
              <a:rPr lang="es-ES" sz="1200" b="1" kern="1200" dirty="0">
                <a:solidFill>
                  <a:schemeClr val="tx1"/>
                </a:solidFill>
                <a:effectLst/>
                <a:latin typeface="+mn-lt"/>
                <a:ea typeface="+mn-ea"/>
                <a:cs typeface="+mn-cs"/>
              </a:rPr>
              <a:t>son</a:t>
            </a:r>
            <a:r>
              <a:rPr lang="es-ES" sz="1200" kern="1200" dirty="0">
                <a:solidFill>
                  <a:schemeClr val="tx1"/>
                </a:solidFill>
                <a:effectLst/>
                <a:latin typeface="+mn-lt"/>
                <a:ea typeface="+mn-ea"/>
                <a:cs typeface="+mn-cs"/>
              </a:rPr>
              <a:t> [7] </a:t>
            </a:r>
            <a:r>
              <a:rPr lang="es-ES" sz="1200" b="1" kern="1200" dirty="0">
                <a:solidFill>
                  <a:schemeClr val="tx1"/>
                </a:solidFill>
                <a:effectLst/>
                <a:latin typeface="+mn-lt"/>
                <a:ea typeface="+mn-ea"/>
                <a:cs typeface="+mn-cs"/>
              </a:rPr>
              <a:t>demasiado</a:t>
            </a:r>
            <a:r>
              <a:rPr lang="es-ES" sz="1200" kern="1200" dirty="0">
                <a:solidFill>
                  <a:schemeClr val="tx1"/>
                </a:solidFill>
                <a:effectLst/>
                <a:latin typeface="+mn-lt"/>
                <a:ea typeface="+mn-ea"/>
                <a:cs typeface="+mn-cs"/>
              </a:rPr>
              <a:t> [494] hoy [167] normalmente [1696]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For any </a:t>
            </a:r>
            <a:r>
              <a:rPr lang="en-GB" sz="1200" i="1" dirty="0">
                <a:effectLst/>
                <a:latin typeface="Calibri" panose="020F0502020204030204" pitchFamily="34" charset="0"/>
                <a:ea typeface="Calibri" panose="020F0502020204030204" pitchFamily="34" charset="0"/>
              </a:rPr>
              <a:t>other </a:t>
            </a:r>
            <a:r>
              <a:rPr lang="en-GB" sz="1200" dirty="0">
                <a:effectLst/>
                <a:latin typeface="Calibri" panose="020F0502020204030204" pitchFamily="34" charset="0"/>
                <a:ea typeface="Calibri" panose="020F0502020204030204" pitchFamily="34" charset="0"/>
              </a:rPr>
              <a:t>words that occur incidentally in this PowerPoint, frequency rankings will be provided in the notes field wherever possible.</a:t>
            </a: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Source: Davies, M. and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lvl="0" indent="0" algn="l" rtl="0">
              <a:spcBef>
                <a:spcPts val="0"/>
              </a:spcBef>
              <a:spcAft>
                <a:spcPts val="0"/>
              </a:spcAft>
              <a:buNone/>
            </a:pPr>
            <a:endParaRPr lang="en-GB" dirty="0"/>
          </a:p>
          <a:p>
            <a:pPr marL="0" lvl="0" indent="0" algn="l" rtl="0">
              <a:spcBef>
                <a:spcPts val="0"/>
              </a:spcBef>
              <a:spcAft>
                <a:spcPts val="0"/>
              </a:spcAft>
              <a:buNone/>
            </a:pPr>
            <a:endParaRPr lang="en-GB" b="1" i="0" u="none" strike="noStrike" dirty="0">
              <a:solidFill>
                <a:srgbClr val="002060"/>
              </a:solidFill>
              <a:effectLst/>
              <a:latin typeface="docs-Century Gothic"/>
            </a:endParaRP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lang="en-GB" b="1" i="0" u="none" strike="noStrike" dirty="0">
              <a:solidFill>
                <a:srgbClr val="002060"/>
              </a:solidFill>
              <a:effectLst/>
              <a:latin typeface="docs-Century Gothic"/>
            </a:endParaRP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 1</a:t>
            </a: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31288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 2</a:t>
            </a: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31714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apply knowledge of the SSC [</a:t>
            </a:r>
            <a:r>
              <a:rPr lang="en-GB" b="0" dirty="0" err="1"/>
              <a:t>ga</a:t>
            </a:r>
            <a:r>
              <a:rPr lang="en-GB" b="0" dirty="0"/>
              <a:t>], [go], [</a:t>
            </a:r>
            <a:r>
              <a:rPr lang="en-GB" b="0" dirty="0" err="1"/>
              <a:t>gu</a:t>
            </a:r>
            <a:r>
              <a:rPr lang="en-GB" b="0" dirty="0"/>
              <a:t>]</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Click to listen. Pupils indicate which SSC they hear.</a:t>
            </a:r>
          </a:p>
          <a:p>
            <a:pPr marL="228600" lvl="0" indent="-228600" algn="l" rtl="0">
              <a:spcBef>
                <a:spcPts val="0"/>
              </a:spcBef>
              <a:spcAft>
                <a:spcPts val="0"/>
              </a:spcAft>
              <a:buAutoNum type="arabicPeriod"/>
            </a:pPr>
            <a:r>
              <a:rPr lang="en-GB" dirty="0"/>
              <a:t>Listen to each word again.  Pupils write the word in Spanish, and in English if they can.</a:t>
            </a:r>
          </a:p>
          <a:p>
            <a:pPr marL="0" lvl="0" indent="0" algn="l" rtl="0">
              <a:spcBef>
                <a:spcPts val="0"/>
              </a:spcBef>
              <a:spcAft>
                <a:spcPts val="0"/>
              </a:spcAft>
              <a:buNone/>
            </a:pPr>
            <a:endParaRPr lang="en-GB" dirty="0"/>
          </a:p>
          <a:p>
            <a:pPr marL="0" lvl="0" indent="0" algn="l" rtl="0">
              <a:spcBef>
                <a:spcPts val="0"/>
              </a:spcBef>
              <a:spcAft>
                <a:spcPts val="0"/>
              </a:spcAft>
              <a:buNone/>
            </a:pPr>
            <a:r>
              <a:rPr lang="en-GB" b="1" dirty="0"/>
              <a:t>Note</a:t>
            </a:r>
            <a:r>
              <a:rPr lang="en-GB" dirty="0"/>
              <a:t>: some words were previously taught, others are cognates. We begin with previously taught words.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Transcript:</a:t>
            </a:r>
            <a:br>
              <a:rPr lang="en-GB" dirty="0"/>
            </a:br>
            <a:r>
              <a:rPr lang="en-GB" dirty="0" err="1"/>
              <a:t>Ej</a:t>
            </a:r>
            <a:r>
              <a:rPr lang="en-GB" dirty="0"/>
              <a:t>. </a:t>
            </a:r>
            <a:r>
              <a:rPr lang="en-GB" dirty="0" err="1"/>
              <a:t>fuego</a:t>
            </a:r>
            <a:br>
              <a:rPr lang="en-GB" dirty="0"/>
            </a:br>
            <a:r>
              <a:rPr lang="en-GB" dirty="0"/>
              <a:t>1. </a:t>
            </a:r>
            <a:r>
              <a:rPr lang="en-GB" dirty="0" err="1"/>
              <a:t>pregunta</a:t>
            </a:r>
            <a:br>
              <a:rPr lang="en-GB" dirty="0"/>
            </a:br>
            <a:r>
              <a:rPr lang="en-GB" dirty="0"/>
              <a:t>2. </a:t>
            </a:r>
            <a:r>
              <a:rPr lang="en-GB" dirty="0" err="1"/>
              <a:t>jugar</a:t>
            </a:r>
            <a:br>
              <a:rPr lang="en-GB" dirty="0"/>
            </a:br>
            <a:r>
              <a:rPr lang="en-GB" dirty="0"/>
              <a:t>3. </a:t>
            </a:r>
            <a:r>
              <a:rPr lang="en-GB" dirty="0" err="1"/>
              <a:t>regalar</a:t>
            </a:r>
            <a:br>
              <a:rPr lang="en-GB" dirty="0"/>
            </a:br>
            <a:r>
              <a:rPr lang="en-GB" dirty="0"/>
              <a:t>4. </a:t>
            </a:r>
            <a:r>
              <a:rPr lang="en-GB" dirty="0" err="1"/>
              <a:t>figura</a:t>
            </a:r>
            <a:br>
              <a:rPr lang="en-GB" dirty="0"/>
            </a:br>
            <a:r>
              <a:rPr lang="en-GB" dirty="0"/>
              <a:t>5. </a:t>
            </a:r>
            <a:r>
              <a:rPr lang="en-GB" dirty="0" err="1"/>
              <a:t>enemigo</a:t>
            </a: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err="1"/>
              <a:t>enemigo</a:t>
            </a:r>
            <a:r>
              <a:rPr lang="en-GB" dirty="0"/>
              <a:t> [1066] </a:t>
            </a:r>
            <a:r>
              <a:rPr lang="en-GB" dirty="0" err="1"/>
              <a:t>figura</a:t>
            </a:r>
            <a:r>
              <a:rPr lang="en-GB" dirty="0"/>
              <a:t> [632] regular [1420]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Source: Davies, M. and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lvl="0" indent="0" algn="l" rtl="0">
              <a:spcBef>
                <a:spcPts val="0"/>
              </a:spcBef>
              <a:spcAft>
                <a:spcPts val="0"/>
              </a:spcAft>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978406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revisit previously taught vocabulary that we will use again this week.</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Click for an English prompt.</a:t>
            </a:r>
          </a:p>
          <a:p>
            <a:pPr marL="0" marR="0" lvl="0" indent="0" algn="l" rtl="0">
              <a:lnSpc>
                <a:spcPct val="100000"/>
              </a:lnSpc>
              <a:spcBef>
                <a:spcPts val="0"/>
              </a:spcBef>
              <a:spcAft>
                <a:spcPts val="0"/>
              </a:spcAft>
              <a:buClr>
                <a:schemeClr val="dk1"/>
              </a:buClr>
              <a:buSzPts val="1200"/>
              <a:buFont typeface="Calibri"/>
              <a:buNone/>
            </a:pPr>
            <a:r>
              <a:rPr lang="en-GB" b="0" dirty="0"/>
              <a:t>2. Elicit the Spanish word from pupils.</a:t>
            </a:r>
            <a:br>
              <a:rPr lang="en-GB" b="0" dirty="0"/>
            </a:br>
            <a:r>
              <a:rPr lang="en-GB" b="0" dirty="0"/>
              <a:t>3. Continue until all 8 items have been seen and heard.</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45240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and structures from this week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Pupils write five sentences using one element from each column.  (They should use all the options but only once).</a:t>
            </a:r>
          </a:p>
          <a:p>
            <a:pPr marL="228600" lvl="0" indent="-228600" algn="l" rtl="0">
              <a:spcBef>
                <a:spcPts val="0"/>
              </a:spcBef>
              <a:spcAft>
                <a:spcPts val="0"/>
              </a:spcAft>
              <a:buAutoNum type="arabicPeriod"/>
            </a:pPr>
            <a:r>
              <a:rPr lang="en-GB" dirty="0"/>
              <a:t>Click to check answers.</a:t>
            </a: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530096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8bef15f26f_1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8bef15f26f_1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(two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verbs in infinitive, 1</a:t>
            </a:r>
            <a:r>
              <a:rPr lang="en-GB" b="0" baseline="30000" dirty="0"/>
              <a:t>st</a:t>
            </a:r>
            <a:r>
              <a:rPr lang="en-GB" b="0" dirty="0"/>
              <a:t> person plural and 3</a:t>
            </a:r>
            <a:r>
              <a:rPr lang="en-GB" b="0" baseline="30000" dirty="0"/>
              <a:t>rd</a:t>
            </a:r>
            <a:r>
              <a:rPr lang="en-GB" b="0" dirty="0"/>
              <a:t> person singular</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Tell pupils to be ready to write the English meanings of verbs they have been learning and practising this week.  There will be 16 altogether and they should prepare to work from the bottom of the slide, left to right.</a:t>
            </a:r>
          </a:p>
          <a:p>
            <a:pPr marL="228600" lvl="0" indent="-228600" algn="l" rtl="0">
              <a:spcBef>
                <a:spcPts val="0"/>
              </a:spcBef>
              <a:spcAft>
                <a:spcPts val="0"/>
              </a:spcAft>
              <a:buAutoNum type="arabicPeriod"/>
            </a:pPr>
            <a:r>
              <a:rPr lang="en-GB" dirty="0"/>
              <a:t>Explain the scenario – it’s raining and the raindrops will splash down and cover the words.  They need to write the meanings before the verbs get covered. Tell them they will have 5 seconds to get a </a:t>
            </a:r>
            <a:r>
              <a:rPr lang="en-GB" dirty="0" err="1"/>
              <a:t>headstart</a:t>
            </a:r>
            <a:r>
              <a:rPr lang="en-GB" dirty="0"/>
              <a:t> on the rain.</a:t>
            </a:r>
          </a:p>
          <a:p>
            <a:pPr marL="228600" lvl="0" indent="-228600" algn="l" rtl="0">
              <a:spcBef>
                <a:spcPts val="0"/>
              </a:spcBef>
              <a:spcAft>
                <a:spcPts val="0"/>
              </a:spcAft>
              <a:buAutoNum type="arabicPeriod"/>
            </a:pPr>
            <a:r>
              <a:rPr lang="en-GB" dirty="0"/>
              <a:t>Click to start number animation.</a:t>
            </a:r>
          </a:p>
          <a:p>
            <a:pPr marL="228600" lvl="0" indent="-228600" algn="l" rtl="0">
              <a:spcBef>
                <a:spcPts val="0"/>
              </a:spcBef>
              <a:spcAft>
                <a:spcPts val="0"/>
              </a:spcAft>
              <a:buAutoNum type="arabicPeriod"/>
            </a:pPr>
            <a:r>
              <a:rPr lang="en-GB" dirty="0"/>
              <a:t>Click once more to start raindrops. The timing has been carefully set! Don’t click again or all the raindrops will appear at once.</a:t>
            </a:r>
          </a:p>
          <a:p>
            <a:pPr marL="228600" lvl="0" indent="-228600" algn="l" rtl="0">
              <a:spcBef>
                <a:spcPts val="0"/>
              </a:spcBef>
              <a:spcAft>
                <a:spcPts val="0"/>
              </a:spcAft>
              <a:buAutoNum type="arabicPeriod"/>
            </a:pPr>
            <a:r>
              <a:rPr lang="en-GB" dirty="0"/>
              <a:t>When finished move to the next slide to check answers.</a:t>
            </a: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8bef15f26f_1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8bef15f26f_1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Elicit responses from the bottom, left to right, from pupils.</a:t>
            </a:r>
          </a:p>
          <a:p>
            <a:pPr marL="228600" lvl="0" indent="-228600" algn="l" rtl="0">
              <a:spcBef>
                <a:spcPts val="0"/>
              </a:spcBef>
              <a:spcAft>
                <a:spcPts val="0"/>
              </a:spcAft>
              <a:buAutoNum type="arabicPeriod"/>
            </a:pPr>
            <a:r>
              <a:rPr lang="en-GB" dirty="0"/>
              <a:t>Click to bring up a written version of the answer.</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911106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8bef15f26f_1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8bef15f26f_1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a:t>Timing: </a:t>
            </a:r>
            <a:r>
              <a:rPr lang="en-GB" dirty="0"/>
              <a:t>10 minutes</a:t>
            </a:r>
          </a:p>
          <a:p>
            <a:pPr marL="0" lvl="0" indent="0" algn="l" rtl="0">
              <a:spcBef>
                <a:spcPts val="0"/>
              </a:spcBef>
              <a:spcAft>
                <a:spcPts val="0"/>
              </a:spcAft>
              <a:buNone/>
            </a:pPr>
            <a:endParaRPr lang="en-GB" dirty="0"/>
          </a:p>
          <a:p>
            <a:pPr marL="0" lvl="0" indent="0" algn="l" rtl="0">
              <a:spcBef>
                <a:spcPts val="0"/>
              </a:spcBef>
              <a:spcAft>
                <a:spcPts val="0"/>
              </a:spcAft>
              <a:buNone/>
            </a:pPr>
            <a:r>
              <a:rPr lang="en-GB" b="1" dirty="0"/>
              <a:t>Aim: </a:t>
            </a:r>
            <a:r>
              <a:rPr lang="en-GB" dirty="0"/>
              <a:t>to create 6 sentences with –</a:t>
            </a:r>
            <a:r>
              <a:rPr lang="en-GB" dirty="0" err="1"/>
              <a:t>er</a:t>
            </a:r>
            <a:r>
              <a:rPr lang="en-GB" dirty="0"/>
              <a:t> verbs in 1st person plural and 3</a:t>
            </a:r>
            <a:r>
              <a:rPr lang="en-GB" baseline="30000" dirty="0"/>
              <a:t>rd</a:t>
            </a:r>
            <a:r>
              <a:rPr lang="en-GB" dirty="0"/>
              <a:t> person plural based on the prompts.</a:t>
            </a:r>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Procedure: </a:t>
            </a:r>
            <a:endParaRPr lang="en-GB" dirty="0"/>
          </a:p>
          <a:p>
            <a:pPr marL="228600" lvl="0" indent="-228600" algn="l" rtl="0">
              <a:spcBef>
                <a:spcPts val="0"/>
              </a:spcBef>
              <a:spcAft>
                <a:spcPts val="0"/>
              </a:spcAft>
              <a:buClr>
                <a:schemeClr val="dk1"/>
              </a:buClr>
              <a:buSzPts val="1200"/>
              <a:buFont typeface="Calibri"/>
              <a:buAutoNum type="arabicPeriod"/>
            </a:pPr>
            <a:r>
              <a:rPr lang="en-GB" dirty="0"/>
              <a:t>Bring up each combination of sentence parts</a:t>
            </a:r>
          </a:p>
          <a:p>
            <a:pPr marL="228600" lvl="0" indent="-228600" algn="l" rtl="0">
              <a:spcBef>
                <a:spcPts val="0"/>
              </a:spcBef>
              <a:spcAft>
                <a:spcPts val="0"/>
              </a:spcAft>
              <a:buClr>
                <a:schemeClr val="dk1"/>
              </a:buClr>
              <a:buSzPts val="1200"/>
              <a:buFont typeface="Calibri"/>
              <a:buAutoNum type="arabicPeriod"/>
            </a:pPr>
            <a:r>
              <a:rPr lang="en-GB" dirty="0"/>
              <a:t>Ask students to volunteer the answer orally. Alternatively they could just to write the Spanish on mini-whiteboards or in their books, then </a:t>
            </a:r>
          </a:p>
          <a:p>
            <a:pPr marL="228600" lvl="0" indent="-228600" algn="l" rtl="0">
              <a:spcBef>
                <a:spcPts val="0"/>
              </a:spcBef>
              <a:spcAft>
                <a:spcPts val="0"/>
              </a:spcAft>
              <a:buClr>
                <a:schemeClr val="dk1"/>
              </a:buClr>
              <a:buSzPts val="1200"/>
              <a:buFont typeface="Calibri"/>
              <a:buAutoNum type="arabicPeriod"/>
            </a:pPr>
            <a:r>
              <a:rPr lang="en-GB" dirty="0"/>
              <a:t>Students then create a number of their own sentences, using new combinations of words in the grid.</a:t>
            </a:r>
          </a:p>
          <a:p>
            <a:pPr marL="228600" lvl="0" indent="-228600" algn="l" rtl="0">
              <a:spcBef>
                <a:spcPts val="0"/>
              </a:spcBef>
              <a:spcAft>
                <a:spcPts val="0"/>
              </a:spcAft>
              <a:buClr>
                <a:schemeClr val="dk1"/>
              </a:buClr>
              <a:buSzPts val="1200"/>
              <a:buFont typeface="Calibri"/>
              <a:buAutoNum type="arabicPeriod"/>
            </a:pPr>
            <a:r>
              <a:rPr lang="en-GB" dirty="0"/>
              <a:t>After writing the six sentences, teachers could encourage an oral simultaneous translation task, where students say a sentence and their partner translates it. Some may find this challenging to do on the spot, so this oral component could be done by some students, while other students continue to practise writing.</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Sentences: </a:t>
            </a:r>
            <a:endParaRPr lang="en-GB" dirty="0"/>
          </a:p>
          <a:p>
            <a:pPr marL="0" lvl="0" indent="0" algn="l" rtl="0">
              <a:spcBef>
                <a:spcPts val="0"/>
              </a:spcBef>
              <a:spcAft>
                <a:spcPts val="0"/>
              </a:spcAft>
              <a:buNone/>
            </a:pPr>
            <a:r>
              <a:rPr lang="en-GB" sz="1200" b="0" dirty="0">
                <a:solidFill>
                  <a:srgbClr val="1F3864"/>
                </a:solidFill>
              </a:rPr>
              <a:t>1) Lee la </a:t>
            </a:r>
            <a:r>
              <a:rPr lang="en-GB" sz="1200" b="0" dirty="0" err="1">
                <a:solidFill>
                  <a:srgbClr val="1F3864"/>
                </a:solidFill>
              </a:rPr>
              <a:t>frase</a:t>
            </a:r>
            <a:r>
              <a:rPr lang="en-GB" sz="1200" b="0" dirty="0">
                <a:solidFill>
                  <a:srgbClr val="1F3864"/>
                </a:solidFill>
              </a:rPr>
              <a:t> </a:t>
            </a:r>
            <a:r>
              <a:rPr lang="en-GB" sz="1200" b="0" dirty="0" err="1">
                <a:solidFill>
                  <a:srgbClr val="1F3864"/>
                </a:solidFill>
              </a:rPr>
              <a:t>en</a:t>
            </a:r>
            <a:r>
              <a:rPr lang="en-GB" sz="1200" b="0" dirty="0">
                <a:solidFill>
                  <a:srgbClr val="1F3864"/>
                </a:solidFill>
              </a:rPr>
              <a:t> </a:t>
            </a:r>
            <a:r>
              <a:rPr lang="en-GB" sz="1200" b="0" dirty="0" err="1">
                <a:solidFill>
                  <a:srgbClr val="1F3864"/>
                </a:solidFill>
              </a:rPr>
              <a:t>clase</a:t>
            </a:r>
            <a:r>
              <a:rPr lang="en-GB" sz="1200" b="0" dirty="0">
                <a:solidFill>
                  <a:srgbClr val="1F3864"/>
                </a:solidFill>
              </a:rPr>
              <a:t>.</a:t>
            </a:r>
            <a:endParaRPr lang="en-GB" dirty="0"/>
          </a:p>
          <a:p>
            <a:pPr marL="0" lvl="0" indent="0" algn="l" rtl="0">
              <a:spcBef>
                <a:spcPts val="0"/>
              </a:spcBef>
              <a:spcAft>
                <a:spcPts val="0"/>
              </a:spcAft>
              <a:buNone/>
            </a:pPr>
            <a:r>
              <a:rPr lang="en-GB" sz="1200" b="0" dirty="0">
                <a:solidFill>
                  <a:srgbClr val="1F3864"/>
                </a:solidFill>
              </a:rPr>
              <a:t>2) </a:t>
            </a:r>
            <a:r>
              <a:rPr lang="en-GB" sz="1200" b="0" dirty="0" err="1">
                <a:solidFill>
                  <a:srgbClr val="1F3864"/>
                </a:solidFill>
              </a:rPr>
              <a:t>Hace</a:t>
            </a:r>
            <a:r>
              <a:rPr lang="en-GB" sz="1200" b="0" dirty="0">
                <a:solidFill>
                  <a:srgbClr val="1F3864"/>
                </a:solidFill>
              </a:rPr>
              <a:t> una </a:t>
            </a:r>
            <a:r>
              <a:rPr lang="en-GB" sz="1200" b="0" dirty="0" err="1">
                <a:solidFill>
                  <a:srgbClr val="1F3864"/>
                </a:solidFill>
              </a:rPr>
              <a:t>prueba</a:t>
            </a:r>
            <a:r>
              <a:rPr lang="en-GB" sz="1200" b="0" dirty="0">
                <a:solidFill>
                  <a:srgbClr val="1F3864"/>
                </a:solidFill>
              </a:rPr>
              <a:t> </a:t>
            </a:r>
            <a:r>
              <a:rPr lang="en-GB" sz="1200" b="0" dirty="0" err="1">
                <a:solidFill>
                  <a:srgbClr val="1F3864"/>
                </a:solidFill>
              </a:rPr>
              <a:t>en</a:t>
            </a:r>
            <a:r>
              <a:rPr lang="en-GB" sz="1200" b="0" dirty="0">
                <a:solidFill>
                  <a:srgbClr val="1F3864"/>
                </a:solidFill>
              </a:rPr>
              <a:t> </a:t>
            </a:r>
            <a:r>
              <a:rPr lang="en-GB" sz="1200" b="0" dirty="0" err="1">
                <a:solidFill>
                  <a:srgbClr val="1F3864"/>
                </a:solidFill>
              </a:rPr>
              <a:t>español</a:t>
            </a:r>
            <a:r>
              <a:rPr lang="en-GB" sz="1200" b="0" dirty="0">
                <a:solidFill>
                  <a:srgbClr val="1F3864"/>
                </a:solidFill>
              </a:rPr>
              <a:t>.</a:t>
            </a:r>
            <a:endParaRPr lang="en-GB" dirty="0"/>
          </a:p>
          <a:p>
            <a:pPr marL="0" lvl="0" indent="0" algn="l" rtl="0">
              <a:spcBef>
                <a:spcPts val="0"/>
              </a:spcBef>
              <a:spcAft>
                <a:spcPts val="0"/>
              </a:spcAft>
              <a:buNone/>
            </a:pPr>
            <a:r>
              <a:rPr lang="en-GB" sz="1200" b="0" dirty="0">
                <a:solidFill>
                  <a:srgbClr val="1F3864"/>
                </a:solidFill>
              </a:rPr>
              <a:t>3) </a:t>
            </a:r>
            <a:r>
              <a:rPr lang="en-GB" sz="1200" b="0" dirty="0" err="1">
                <a:solidFill>
                  <a:srgbClr val="1F3864"/>
                </a:solidFill>
              </a:rPr>
              <a:t>Vencemos</a:t>
            </a:r>
            <a:r>
              <a:rPr lang="en-GB" sz="1200" b="0" dirty="0">
                <a:solidFill>
                  <a:srgbClr val="1F3864"/>
                </a:solidFill>
              </a:rPr>
              <a:t> el </a:t>
            </a:r>
            <a:r>
              <a:rPr lang="en-GB" sz="1200" b="0" dirty="0" err="1">
                <a:solidFill>
                  <a:srgbClr val="1F3864"/>
                </a:solidFill>
              </a:rPr>
              <a:t>miedo</a:t>
            </a:r>
            <a:r>
              <a:rPr lang="en-GB" sz="1200" b="0" dirty="0">
                <a:solidFill>
                  <a:srgbClr val="1F3864"/>
                </a:solidFill>
              </a:rPr>
              <a:t> con el professor.</a:t>
            </a:r>
            <a:endParaRPr lang="en-GB" dirty="0"/>
          </a:p>
          <a:p>
            <a:pPr marL="0" marR="0" lvl="0" indent="0" algn="l" rtl="0">
              <a:lnSpc>
                <a:spcPct val="100000"/>
              </a:lnSpc>
              <a:spcBef>
                <a:spcPts val="0"/>
              </a:spcBef>
              <a:spcAft>
                <a:spcPts val="0"/>
              </a:spcAft>
              <a:buClr>
                <a:srgbClr val="1F3864"/>
              </a:buClr>
              <a:buSzPts val="1200"/>
              <a:buFont typeface="Calibri"/>
              <a:buNone/>
            </a:pPr>
            <a:r>
              <a:rPr lang="en-GB" sz="1200" b="0" dirty="0">
                <a:solidFill>
                  <a:srgbClr val="1F3864"/>
                </a:solidFill>
              </a:rPr>
              <a:t>4) </a:t>
            </a:r>
            <a:r>
              <a:rPr lang="en-GB" sz="1200" b="0" dirty="0" err="1">
                <a:solidFill>
                  <a:srgbClr val="1F3864"/>
                </a:solidFill>
              </a:rPr>
              <a:t>Respondemos</a:t>
            </a:r>
            <a:r>
              <a:rPr lang="en-GB" sz="1200" b="0" dirty="0">
                <a:solidFill>
                  <a:srgbClr val="1F3864"/>
                </a:solidFill>
              </a:rPr>
              <a:t> a una </a:t>
            </a:r>
            <a:r>
              <a:rPr lang="en-GB" sz="1200" b="0" dirty="0" err="1">
                <a:solidFill>
                  <a:srgbClr val="1F3864"/>
                </a:solidFill>
              </a:rPr>
              <a:t>pregunta</a:t>
            </a:r>
            <a:r>
              <a:rPr lang="en-GB" sz="1200" b="0" dirty="0">
                <a:solidFill>
                  <a:srgbClr val="1F3864"/>
                </a:solidFill>
              </a:rPr>
              <a:t> </a:t>
            </a:r>
            <a:r>
              <a:rPr lang="en-GB" sz="1200" b="0" dirty="0" err="1">
                <a:solidFill>
                  <a:srgbClr val="1F3864"/>
                </a:solidFill>
              </a:rPr>
              <a:t>sobre</a:t>
            </a:r>
            <a:r>
              <a:rPr lang="en-GB" sz="1200" b="0" dirty="0">
                <a:solidFill>
                  <a:srgbClr val="1F3864"/>
                </a:solidFill>
              </a:rPr>
              <a:t> Perú.</a:t>
            </a:r>
            <a:endParaRPr lang="en-GB" dirty="0"/>
          </a:p>
          <a:p>
            <a:pPr marL="0" lvl="0" indent="0" algn="l" rtl="0">
              <a:spcBef>
                <a:spcPts val="0"/>
              </a:spcBef>
              <a:spcAft>
                <a:spcPts val="0"/>
              </a:spcAft>
              <a:buNone/>
            </a:pPr>
            <a:r>
              <a:rPr lang="en-GB" sz="1200" b="0" dirty="0">
                <a:solidFill>
                  <a:srgbClr val="1F3864"/>
                </a:solidFill>
              </a:rPr>
              <a:t>5) </a:t>
            </a:r>
            <a:r>
              <a:rPr lang="en-GB" sz="1200" b="0" dirty="0" err="1">
                <a:solidFill>
                  <a:srgbClr val="1F3864"/>
                </a:solidFill>
              </a:rPr>
              <a:t>Ponemos</a:t>
            </a:r>
            <a:r>
              <a:rPr lang="en-GB" sz="1200" b="0" dirty="0">
                <a:solidFill>
                  <a:srgbClr val="1F3864"/>
                </a:solidFill>
              </a:rPr>
              <a:t> el </a:t>
            </a:r>
            <a:r>
              <a:rPr lang="en-GB" sz="1200" b="0" dirty="0" err="1">
                <a:solidFill>
                  <a:srgbClr val="1F3864"/>
                </a:solidFill>
              </a:rPr>
              <a:t>libro</a:t>
            </a:r>
            <a:r>
              <a:rPr lang="en-GB" sz="1200" b="0" dirty="0">
                <a:solidFill>
                  <a:srgbClr val="1F3864"/>
                </a:solidFill>
              </a:rPr>
              <a:t> </a:t>
            </a:r>
            <a:r>
              <a:rPr lang="en-GB" sz="1200" b="0" dirty="0" err="1">
                <a:solidFill>
                  <a:srgbClr val="1F3864"/>
                </a:solidFill>
              </a:rPr>
              <a:t>en</a:t>
            </a:r>
            <a:r>
              <a:rPr lang="en-GB" sz="1200" b="0" dirty="0">
                <a:solidFill>
                  <a:srgbClr val="1F3864"/>
                </a:solidFill>
              </a:rPr>
              <a:t> la mesa.</a:t>
            </a:r>
            <a:endParaRPr lang="en-GB" dirty="0"/>
          </a:p>
          <a:p>
            <a:pPr marL="0" lvl="0" indent="0" algn="l" rtl="0">
              <a:spcBef>
                <a:spcPts val="0"/>
              </a:spcBef>
              <a:spcAft>
                <a:spcPts val="0"/>
              </a:spcAft>
              <a:buNone/>
            </a:pPr>
            <a:r>
              <a:rPr lang="en-GB" sz="1200" b="0" dirty="0">
                <a:solidFill>
                  <a:srgbClr val="1F3864"/>
                </a:solidFill>
              </a:rPr>
              <a:t>6) </a:t>
            </a:r>
            <a:r>
              <a:rPr lang="en-GB" sz="1200" b="0" dirty="0" err="1">
                <a:solidFill>
                  <a:srgbClr val="1F3864"/>
                </a:solidFill>
              </a:rPr>
              <a:t>Comprende</a:t>
            </a:r>
            <a:r>
              <a:rPr lang="en-GB" sz="1200" b="0" dirty="0">
                <a:solidFill>
                  <a:srgbClr val="1F3864"/>
                </a:solidFill>
              </a:rPr>
              <a:t> una </a:t>
            </a:r>
            <a:r>
              <a:rPr lang="en-GB" sz="1200" b="0" dirty="0" err="1">
                <a:solidFill>
                  <a:srgbClr val="1F3864"/>
                </a:solidFill>
              </a:rPr>
              <a:t>actividad</a:t>
            </a:r>
            <a:r>
              <a:rPr lang="en-GB" sz="1200" b="0" dirty="0">
                <a:solidFill>
                  <a:srgbClr val="1F3864"/>
                </a:solidFill>
              </a:rPr>
              <a:t> </a:t>
            </a:r>
            <a:r>
              <a:rPr lang="en-GB" sz="1200" b="0" dirty="0" err="1">
                <a:solidFill>
                  <a:srgbClr val="1F3864"/>
                </a:solidFill>
              </a:rPr>
              <a:t>en</a:t>
            </a:r>
            <a:r>
              <a:rPr lang="en-GB" sz="1200" b="0" dirty="0">
                <a:solidFill>
                  <a:srgbClr val="1F3864"/>
                </a:solidFill>
              </a:rPr>
              <a:t> </a:t>
            </a:r>
            <a:r>
              <a:rPr lang="en-GB" sz="1200" b="0" dirty="0" err="1">
                <a:solidFill>
                  <a:srgbClr val="1F3864"/>
                </a:solidFill>
              </a:rPr>
              <a:t>inglés</a:t>
            </a:r>
            <a:r>
              <a:rPr lang="en-GB" sz="1200" b="0" dirty="0">
                <a:solidFill>
                  <a:srgbClr val="1F3864"/>
                </a:solidFill>
              </a:rPr>
              <a: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528345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10 minutes (two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(this slide) and production (next slide)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6294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a:t>
            </a:r>
            <a:r>
              <a:rPr lang="en-GB" b="0"/>
              <a:t>the Spanish meanings </a:t>
            </a:r>
            <a:r>
              <a:rPr lang="en-GB" b="0" dirty="0"/>
              <a:t>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35439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84793-0276-4887-9D14-E3884C5826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F4C8930-A517-40FD-A1C5-66E4592065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0DF3FDC-C003-409F-8588-8EB4C198941B}"/>
              </a:ext>
            </a:extLst>
          </p:cNvPr>
          <p:cNvSpPr>
            <a:spLocks noGrp="1"/>
          </p:cNvSpPr>
          <p:nvPr>
            <p:ph type="dt" sz="half" idx="10"/>
          </p:nvPr>
        </p:nvSpPr>
        <p:spPr/>
        <p:txBody>
          <a:bodyPr/>
          <a:lstStyle/>
          <a:p>
            <a:fld id="{0ABB50D9-C9D9-4C29-A1E6-BDE2ED4F854E}" type="datetimeFigureOut">
              <a:rPr lang="en-GB" smtClean="0"/>
              <a:t>30/01/2022</a:t>
            </a:fld>
            <a:endParaRPr lang="en-GB"/>
          </a:p>
        </p:txBody>
      </p:sp>
      <p:sp>
        <p:nvSpPr>
          <p:cNvPr id="5" name="Footer Placeholder 4">
            <a:extLst>
              <a:ext uri="{FF2B5EF4-FFF2-40B4-BE49-F238E27FC236}">
                <a16:creationId xmlns:a16="http://schemas.microsoft.com/office/drawing/2014/main" id="{C8AF13B2-B480-4A46-93D6-0683093FE0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78F36F-645E-488A-BF7C-00ECB8DBCBD3}"/>
              </a:ext>
            </a:extLst>
          </p:cNvPr>
          <p:cNvSpPr>
            <a:spLocks noGrp="1"/>
          </p:cNvSpPr>
          <p:nvPr>
            <p:ph type="sldNum" sz="quarter" idx="12"/>
          </p:nvPr>
        </p:nvSpPr>
        <p:spPr/>
        <p:txBody>
          <a:bodyPr/>
          <a:lstStyle/>
          <a:p>
            <a:fld id="{D5EA82E7-321E-46C6-B2B5-46EDFBFBAD60}" type="slidenum">
              <a:rPr lang="en-GB" smtClean="0"/>
              <a:t>‹#›</a:t>
            </a:fld>
            <a:endParaRPr lang="en-GB"/>
          </a:p>
        </p:txBody>
      </p:sp>
    </p:spTree>
    <p:extLst>
      <p:ext uri="{BB962C8B-B14F-4D97-AF65-F5344CB8AC3E}">
        <p14:creationId xmlns:p14="http://schemas.microsoft.com/office/powerpoint/2010/main" val="2906882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BEF6-E4A8-495D-A930-B250B1929FA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CFB2EE-B3E9-48C1-81D3-F70003CD06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7B9E42-DFCB-4ED5-A1CA-85B9B935A888}"/>
              </a:ext>
            </a:extLst>
          </p:cNvPr>
          <p:cNvSpPr>
            <a:spLocks noGrp="1"/>
          </p:cNvSpPr>
          <p:nvPr>
            <p:ph type="dt" sz="half" idx="10"/>
          </p:nvPr>
        </p:nvSpPr>
        <p:spPr/>
        <p:txBody>
          <a:bodyPr/>
          <a:lstStyle/>
          <a:p>
            <a:fld id="{0ABB50D9-C9D9-4C29-A1E6-BDE2ED4F854E}" type="datetimeFigureOut">
              <a:rPr lang="en-GB" smtClean="0"/>
              <a:t>30/01/2022</a:t>
            </a:fld>
            <a:endParaRPr lang="en-GB"/>
          </a:p>
        </p:txBody>
      </p:sp>
      <p:sp>
        <p:nvSpPr>
          <p:cNvPr id="5" name="Footer Placeholder 4">
            <a:extLst>
              <a:ext uri="{FF2B5EF4-FFF2-40B4-BE49-F238E27FC236}">
                <a16:creationId xmlns:a16="http://schemas.microsoft.com/office/drawing/2014/main" id="{E947D0D3-B74D-40F6-8752-49A73C22DE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2B2849-C0E8-4AE6-9AB6-24FB66B23F03}"/>
              </a:ext>
            </a:extLst>
          </p:cNvPr>
          <p:cNvSpPr>
            <a:spLocks noGrp="1"/>
          </p:cNvSpPr>
          <p:nvPr>
            <p:ph type="sldNum" sz="quarter" idx="12"/>
          </p:nvPr>
        </p:nvSpPr>
        <p:spPr/>
        <p:txBody>
          <a:bodyPr/>
          <a:lstStyle/>
          <a:p>
            <a:fld id="{D5EA82E7-321E-46C6-B2B5-46EDFBFBAD60}" type="slidenum">
              <a:rPr lang="en-GB" smtClean="0"/>
              <a:t>‹#›</a:t>
            </a:fld>
            <a:endParaRPr lang="en-GB"/>
          </a:p>
        </p:txBody>
      </p:sp>
    </p:spTree>
    <p:extLst>
      <p:ext uri="{BB962C8B-B14F-4D97-AF65-F5344CB8AC3E}">
        <p14:creationId xmlns:p14="http://schemas.microsoft.com/office/powerpoint/2010/main" val="55882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03B0E5-4E59-440D-AA70-48B75CA0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5C8BEC-CA0C-4FC2-8283-BC6D9B2A18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591C3A-12E1-45E6-8C8A-79F5FCBE6863}"/>
              </a:ext>
            </a:extLst>
          </p:cNvPr>
          <p:cNvSpPr>
            <a:spLocks noGrp="1"/>
          </p:cNvSpPr>
          <p:nvPr>
            <p:ph type="dt" sz="half" idx="10"/>
          </p:nvPr>
        </p:nvSpPr>
        <p:spPr/>
        <p:txBody>
          <a:bodyPr/>
          <a:lstStyle/>
          <a:p>
            <a:fld id="{0ABB50D9-C9D9-4C29-A1E6-BDE2ED4F854E}" type="datetimeFigureOut">
              <a:rPr lang="en-GB" smtClean="0"/>
              <a:t>30/01/2022</a:t>
            </a:fld>
            <a:endParaRPr lang="en-GB"/>
          </a:p>
        </p:txBody>
      </p:sp>
      <p:sp>
        <p:nvSpPr>
          <p:cNvPr id="5" name="Footer Placeholder 4">
            <a:extLst>
              <a:ext uri="{FF2B5EF4-FFF2-40B4-BE49-F238E27FC236}">
                <a16:creationId xmlns:a16="http://schemas.microsoft.com/office/drawing/2014/main" id="{7C33ACD4-4A57-46FC-8957-BF397DFD8B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68E4B3-DC5E-4DBE-98CA-F5D611B87118}"/>
              </a:ext>
            </a:extLst>
          </p:cNvPr>
          <p:cNvSpPr>
            <a:spLocks noGrp="1"/>
          </p:cNvSpPr>
          <p:nvPr>
            <p:ph type="sldNum" sz="quarter" idx="12"/>
          </p:nvPr>
        </p:nvSpPr>
        <p:spPr/>
        <p:txBody>
          <a:bodyPr/>
          <a:lstStyle/>
          <a:p>
            <a:fld id="{D5EA82E7-321E-46C6-B2B5-46EDFBFBAD60}" type="slidenum">
              <a:rPr lang="en-GB" smtClean="0"/>
              <a:t>‹#›</a:t>
            </a:fld>
            <a:endParaRPr lang="en-GB"/>
          </a:p>
        </p:txBody>
      </p:sp>
    </p:spTree>
    <p:extLst>
      <p:ext uri="{BB962C8B-B14F-4D97-AF65-F5344CB8AC3E}">
        <p14:creationId xmlns:p14="http://schemas.microsoft.com/office/powerpoint/2010/main" val="3100962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611967" y="593367"/>
            <a:ext cx="8800800" cy="1086000"/>
          </a:xfrm>
          <a:prstGeom prst="rect">
            <a:avLst/>
          </a:prstGeom>
        </p:spPr>
        <p:txBody>
          <a:bodyPr spcFirstLastPara="1" wrap="square" lIns="0" tIns="0" rIns="0" bIns="0" anchor="t" anchorCtr="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a:endParaRPr/>
          </a:p>
        </p:txBody>
      </p:sp>
      <p:sp>
        <p:nvSpPr>
          <p:cNvPr id="22" name="Google Shape;22;p4"/>
          <p:cNvSpPr txBox="1">
            <a:spLocks noGrp="1"/>
          </p:cNvSpPr>
          <p:nvPr>
            <p:ph type="body" idx="1"/>
          </p:nvPr>
        </p:nvSpPr>
        <p:spPr>
          <a:xfrm>
            <a:off x="611967" y="1917533"/>
            <a:ext cx="10968000" cy="3974800"/>
          </a:xfrm>
          <a:prstGeom prst="rect">
            <a:avLst/>
          </a:prstGeom>
        </p:spPr>
        <p:txBody>
          <a:bodyPr spcFirstLastPara="1" wrap="square" lIns="0" tIns="0" rIns="0" bIns="0" anchor="t" anchorCtr="0">
            <a:noAutofit/>
          </a:bodyPr>
          <a:lstStyle>
            <a:lvl1pPr marL="304815" lvl="0" indent="-287881">
              <a:spcBef>
                <a:spcPts val="0"/>
              </a:spcBef>
              <a:spcAft>
                <a:spcPts val="0"/>
              </a:spcAft>
              <a:buSzPts val="3200"/>
              <a:buChar char="●"/>
              <a:defRPr/>
            </a:lvl1pPr>
            <a:lvl2pPr marL="609630" lvl="1" indent="-287881">
              <a:spcBef>
                <a:spcPts val="1333"/>
              </a:spcBef>
              <a:spcAft>
                <a:spcPts val="0"/>
              </a:spcAft>
              <a:buSzPts val="3200"/>
              <a:buChar char="–"/>
              <a:defRPr/>
            </a:lvl2pPr>
            <a:lvl3pPr marL="914446" lvl="2" indent="-270947">
              <a:spcBef>
                <a:spcPts val="1333"/>
              </a:spcBef>
              <a:spcAft>
                <a:spcPts val="0"/>
              </a:spcAft>
              <a:buSzPts val="2800"/>
              <a:buChar char="–"/>
              <a:defRPr/>
            </a:lvl3pPr>
            <a:lvl4pPr marL="1219261" lvl="3" indent="-270947">
              <a:spcBef>
                <a:spcPts val="1067"/>
              </a:spcBef>
              <a:spcAft>
                <a:spcPts val="0"/>
              </a:spcAft>
              <a:buSzPts val="2800"/>
              <a:buChar char="–"/>
              <a:defRPr/>
            </a:lvl4pPr>
            <a:lvl5pPr marL="1524076" lvl="4" indent="-254013">
              <a:spcBef>
                <a:spcPts val="1067"/>
              </a:spcBef>
              <a:spcAft>
                <a:spcPts val="0"/>
              </a:spcAft>
              <a:buSzPts val="2400"/>
              <a:buChar char="–"/>
              <a:defRPr sz="1867"/>
            </a:lvl5pPr>
            <a:lvl6pPr marL="1828891" lvl="5" indent="-254013">
              <a:spcBef>
                <a:spcPts val="800"/>
              </a:spcBef>
              <a:spcAft>
                <a:spcPts val="0"/>
              </a:spcAft>
              <a:buSzPts val="2400"/>
              <a:buChar char="–"/>
              <a:defRPr/>
            </a:lvl6pPr>
            <a:lvl7pPr marL="2133707" lvl="6" indent="-237079">
              <a:spcBef>
                <a:spcPts val="800"/>
              </a:spcBef>
              <a:spcAft>
                <a:spcPts val="0"/>
              </a:spcAft>
              <a:buSzPts val="2000"/>
              <a:buChar char="–"/>
              <a:defRPr/>
            </a:lvl7pPr>
            <a:lvl8pPr marL="2438522" lvl="7" indent="-237079">
              <a:spcBef>
                <a:spcPts val="533"/>
              </a:spcBef>
              <a:spcAft>
                <a:spcPts val="0"/>
              </a:spcAft>
              <a:buSzPts val="2000"/>
              <a:buChar char="–"/>
              <a:defRPr/>
            </a:lvl8pPr>
            <a:lvl9pPr marL="2743337" lvl="8" indent="-220144">
              <a:spcBef>
                <a:spcPts val="533"/>
              </a:spcBef>
              <a:spcAft>
                <a:spcPts val="267"/>
              </a:spcAft>
              <a:buSzPts val="1600"/>
              <a:buChar char="–"/>
              <a:defRPr/>
            </a:lvl9pPr>
          </a:lstStyle>
          <a:p>
            <a:endParaRPr/>
          </a:p>
        </p:txBody>
      </p:sp>
    </p:spTree>
    <p:extLst>
      <p:ext uri="{BB962C8B-B14F-4D97-AF65-F5344CB8AC3E}">
        <p14:creationId xmlns:p14="http://schemas.microsoft.com/office/powerpoint/2010/main" val="48833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6AFB7-8D41-4397-BA47-3DB9FEE4E7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E2FE4E1-A258-4387-8A73-5C5096D095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0E5A11-7474-4794-8E00-E31DBFECE9DA}"/>
              </a:ext>
            </a:extLst>
          </p:cNvPr>
          <p:cNvSpPr>
            <a:spLocks noGrp="1"/>
          </p:cNvSpPr>
          <p:nvPr>
            <p:ph type="dt" sz="half" idx="10"/>
          </p:nvPr>
        </p:nvSpPr>
        <p:spPr/>
        <p:txBody>
          <a:bodyPr/>
          <a:lstStyle/>
          <a:p>
            <a:fld id="{0ABB50D9-C9D9-4C29-A1E6-BDE2ED4F854E}" type="datetimeFigureOut">
              <a:rPr lang="en-GB" smtClean="0"/>
              <a:t>30/01/2022</a:t>
            </a:fld>
            <a:endParaRPr lang="en-GB"/>
          </a:p>
        </p:txBody>
      </p:sp>
      <p:sp>
        <p:nvSpPr>
          <p:cNvPr id="5" name="Footer Placeholder 4">
            <a:extLst>
              <a:ext uri="{FF2B5EF4-FFF2-40B4-BE49-F238E27FC236}">
                <a16:creationId xmlns:a16="http://schemas.microsoft.com/office/drawing/2014/main" id="{0016182D-0F12-4397-837C-5B8C5EB8F1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8B5153-0F35-473A-9075-F6ECE4DC2C96}"/>
              </a:ext>
            </a:extLst>
          </p:cNvPr>
          <p:cNvSpPr>
            <a:spLocks noGrp="1"/>
          </p:cNvSpPr>
          <p:nvPr>
            <p:ph type="sldNum" sz="quarter" idx="12"/>
          </p:nvPr>
        </p:nvSpPr>
        <p:spPr/>
        <p:txBody>
          <a:bodyPr/>
          <a:lstStyle/>
          <a:p>
            <a:fld id="{D5EA82E7-321E-46C6-B2B5-46EDFBFBAD60}" type="slidenum">
              <a:rPr lang="en-GB" smtClean="0"/>
              <a:t>‹#›</a:t>
            </a:fld>
            <a:endParaRPr lang="en-GB"/>
          </a:p>
        </p:txBody>
      </p:sp>
    </p:spTree>
    <p:extLst>
      <p:ext uri="{BB962C8B-B14F-4D97-AF65-F5344CB8AC3E}">
        <p14:creationId xmlns:p14="http://schemas.microsoft.com/office/powerpoint/2010/main" val="293525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E1BE4-7E1F-4E87-9A8F-7E2CDE58EC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753E92B-B4DD-4653-8B0B-40E4FF2692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49F4B5-EA63-43C1-922E-4A3BFABC5B1A}"/>
              </a:ext>
            </a:extLst>
          </p:cNvPr>
          <p:cNvSpPr>
            <a:spLocks noGrp="1"/>
          </p:cNvSpPr>
          <p:nvPr>
            <p:ph type="dt" sz="half" idx="10"/>
          </p:nvPr>
        </p:nvSpPr>
        <p:spPr/>
        <p:txBody>
          <a:bodyPr/>
          <a:lstStyle/>
          <a:p>
            <a:fld id="{0ABB50D9-C9D9-4C29-A1E6-BDE2ED4F854E}" type="datetimeFigureOut">
              <a:rPr lang="en-GB" smtClean="0"/>
              <a:t>30/01/2022</a:t>
            </a:fld>
            <a:endParaRPr lang="en-GB"/>
          </a:p>
        </p:txBody>
      </p:sp>
      <p:sp>
        <p:nvSpPr>
          <p:cNvPr id="5" name="Footer Placeholder 4">
            <a:extLst>
              <a:ext uri="{FF2B5EF4-FFF2-40B4-BE49-F238E27FC236}">
                <a16:creationId xmlns:a16="http://schemas.microsoft.com/office/drawing/2014/main" id="{4ACE98D9-693C-4EB2-AFDB-24A36CB606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4E4867-E074-4B17-98E8-B6C6AA11CFC5}"/>
              </a:ext>
            </a:extLst>
          </p:cNvPr>
          <p:cNvSpPr>
            <a:spLocks noGrp="1"/>
          </p:cNvSpPr>
          <p:nvPr>
            <p:ph type="sldNum" sz="quarter" idx="12"/>
          </p:nvPr>
        </p:nvSpPr>
        <p:spPr/>
        <p:txBody>
          <a:bodyPr/>
          <a:lstStyle/>
          <a:p>
            <a:fld id="{D5EA82E7-321E-46C6-B2B5-46EDFBFBAD60}" type="slidenum">
              <a:rPr lang="en-GB" smtClean="0"/>
              <a:t>‹#›</a:t>
            </a:fld>
            <a:endParaRPr lang="en-GB"/>
          </a:p>
        </p:txBody>
      </p:sp>
    </p:spTree>
    <p:extLst>
      <p:ext uri="{BB962C8B-B14F-4D97-AF65-F5344CB8AC3E}">
        <p14:creationId xmlns:p14="http://schemas.microsoft.com/office/powerpoint/2010/main" val="138365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EF8FF-1C83-4DE3-A743-315E1B66CC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68F809-E869-4080-8D87-67F406BC51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5F79685-5EA3-463F-9658-17DA4B43CC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5141A9D-40EC-402C-8526-31C380F81ED6}"/>
              </a:ext>
            </a:extLst>
          </p:cNvPr>
          <p:cNvSpPr>
            <a:spLocks noGrp="1"/>
          </p:cNvSpPr>
          <p:nvPr>
            <p:ph type="dt" sz="half" idx="10"/>
          </p:nvPr>
        </p:nvSpPr>
        <p:spPr/>
        <p:txBody>
          <a:bodyPr/>
          <a:lstStyle/>
          <a:p>
            <a:fld id="{0ABB50D9-C9D9-4C29-A1E6-BDE2ED4F854E}" type="datetimeFigureOut">
              <a:rPr lang="en-GB" smtClean="0"/>
              <a:t>30/01/2022</a:t>
            </a:fld>
            <a:endParaRPr lang="en-GB"/>
          </a:p>
        </p:txBody>
      </p:sp>
      <p:sp>
        <p:nvSpPr>
          <p:cNvPr id="6" name="Footer Placeholder 5">
            <a:extLst>
              <a:ext uri="{FF2B5EF4-FFF2-40B4-BE49-F238E27FC236}">
                <a16:creationId xmlns:a16="http://schemas.microsoft.com/office/drawing/2014/main" id="{26203590-BE81-41D1-9591-2D2D886A6D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C74407-368D-4CC7-AFC7-18E714AFF6C2}"/>
              </a:ext>
            </a:extLst>
          </p:cNvPr>
          <p:cNvSpPr>
            <a:spLocks noGrp="1"/>
          </p:cNvSpPr>
          <p:nvPr>
            <p:ph type="sldNum" sz="quarter" idx="12"/>
          </p:nvPr>
        </p:nvSpPr>
        <p:spPr/>
        <p:txBody>
          <a:bodyPr/>
          <a:lstStyle/>
          <a:p>
            <a:fld id="{D5EA82E7-321E-46C6-B2B5-46EDFBFBAD60}" type="slidenum">
              <a:rPr lang="en-GB" smtClean="0"/>
              <a:t>‹#›</a:t>
            </a:fld>
            <a:endParaRPr lang="en-GB"/>
          </a:p>
        </p:txBody>
      </p:sp>
    </p:spTree>
    <p:extLst>
      <p:ext uri="{BB962C8B-B14F-4D97-AF65-F5344CB8AC3E}">
        <p14:creationId xmlns:p14="http://schemas.microsoft.com/office/powerpoint/2010/main" val="2898437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E73F0-7572-4CBC-AD0D-878FC6E8C74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111B90-A1CD-4217-9893-3CB0554496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67552F-C69A-41BB-984B-B8B6342D4B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774689D-763C-4CF8-9358-7CC0C0CDE7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D5CF4C-A402-4F83-AFE9-B680232E77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B4601C1-93F6-45C5-88EE-3E01EABCE688}"/>
              </a:ext>
            </a:extLst>
          </p:cNvPr>
          <p:cNvSpPr>
            <a:spLocks noGrp="1"/>
          </p:cNvSpPr>
          <p:nvPr>
            <p:ph type="dt" sz="half" idx="10"/>
          </p:nvPr>
        </p:nvSpPr>
        <p:spPr/>
        <p:txBody>
          <a:bodyPr/>
          <a:lstStyle/>
          <a:p>
            <a:fld id="{0ABB50D9-C9D9-4C29-A1E6-BDE2ED4F854E}" type="datetimeFigureOut">
              <a:rPr lang="en-GB" smtClean="0"/>
              <a:t>30/01/2022</a:t>
            </a:fld>
            <a:endParaRPr lang="en-GB"/>
          </a:p>
        </p:txBody>
      </p:sp>
      <p:sp>
        <p:nvSpPr>
          <p:cNvPr id="8" name="Footer Placeholder 7">
            <a:extLst>
              <a:ext uri="{FF2B5EF4-FFF2-40B4-BE49-F238E27FC236}">
                <a16:creationId xmlns:a16="http://schemas.microsoft.com/office/drawing/2014/main" id="{8011F3F5-DF28-445F-B90D-C4CEF0064BF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9D94256-FAEC-4BF3-9EF8-879020F196FC}"/>
              </a:ext>
            </a:extLst>
          </p:cNvPr>
          <p:cNvSpPr>
            <a:spLocks noGrp="1"/>
          </p:cNvSpPr>
          <p:nvPr>
            <p:ph type="sldNum" sz="quarter" idx="12"/>
          </p:nvPr>
        </p:nvSpPr>
        <p:spPr/>
        <p:txBody>
          <a:bodyPr/>
          <a:lstStyle/>
          <a:p>
            <a:fld id="{D5EA82E7-321E-46C6-B2B5-46EDFBFBAD60}" type="slidenum">
              <a:rPr lang="en-GB" smtClean="0"/>
              <a:t>‹#›</a:t>
            </a:fld>
            <a:endParaRPr lang="en-GB"/>
          </a:p>
        </p:txBody>
      </p:sp>
    </p:spTree>
    <p:extLst>
      <p:ext uri="{BB962C8B-B14F-4D97-AF65-F5344CB8AC3E}">
        <p14:creationId xmlns:p14="http://schemas.microsoft.com/office/powerpoint/2010/main" val="2002900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6C2C8-7C1B-4D71-AEF1-388E81577A7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DD9DFC7-96E5-4D12-A332-4787850FA26F}"/>
              </a:ext>
            </a:extLst>
          </p:cNvPr>
          <p:cNvSpPr>
            <a:spLocks noGrp="1"/>
          </p:cNvSpPr>
          <p:nvPr>
            <p:ph type="dt" sz="half" idx="10"/>
          </p:nvPr>
        </p:nvSpPr>
        <p:spPr/>
        <p:txBody>
          <a:bodyPr/>
          <a:lstStyle/>
          <a:p>
            <a:fld id="{0ABB50D9-C9D9-4C29-A1E6-BDE2ED4F854E}" type="datetimeFigureOut">
              <a:rPr lang="en-GB" smtClean="0"/>
              <a:t>30/01/2022</a:t>
            </a:fld>
            <a:endParaRPr lang="en-GB"/>
          </a:p>
        </p:txBody>
      </p:sp>
      <p:sp>
        <p:nvSpPr>
          <p:cNvPr id="4" name="Footer Placeholder 3">
            <a:extLst>
              <a:ext uri="{FF2B5EF4-FFF2-40B4-BE49-F238E27FC236}">
                <a16:creationId xmlns:a16="http://schemas.microsoft.com/office/drawing/2014/main" id="{F23D762C-1DC3-4E63-BD4B-68D821FB67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4FC63DE-A88F-495A-93FC-C2D739F16917}"/>
              </a:ext>
            </a:extLst>
          </p:cNvPr>
          <p:cNvSpPr>
            <a:spLocks noGrp="1"/>
          </p:cNvSpPr>
          <p:nvPr>
            <p:ph type="sldNum" sz="quarter" idx="12"/>
          </p:nvPr>
        </p:nvSpPr>
        <p:spPr/>
        <p:txBody>
          <a:bodyPr/>
          <a:lstStyle/>
          <a:p>
            <a:fld id="{D5EA82E7-321E-46C6-B2B5-46EDFBFBAD60}" type="slidenum">
              <a:rPr lang="en-GB" smtClean="0"/>
              <a:t>‹#›</a:t>
            </a:fld>
            <a:endParaRPr lang="en-GB"/>
          </a:p>
        </p:txBody>
      </p:sp>
    </p:spTree>
    <p:extLst>
      <p:ext uri="{BB962C8B-B14F-4D97-AF65-F5344CB8AC3E}">
        <p14:creationId xmlns:p14="http://schemas.microsoft.com/office/powerpoint/2010/main" val="1547025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4473DF-065F-4775-8447-ED108DBEA132}"/>
              </a:ext>
            </a:extLst>
          </p:cNvPr>
          <p:cNvSpPr>
            <a:spLocks noGrp="1"/>
          </p:cNvSpPr>
          <p:nvPr>
            <p:ph type="dt" sz="half" idx="10"/>
          </p:nvPr>
        </p:nvSpPr>
        <p:spPr/>
        <p:txBody>
          <a:bodyPr/>
          <a:lstStyle/>
          <a:p>
            <a:fld id="{0ABB50D9-C9D9-4C29-A1E6-BDE2ED4F854E}" type="datetimeFigureOut">
              <a:rPr lang="en-GB" smtClean="0"/>
              <a:t>30/01/2022</a:t>
            </a:fld>
            <a:endParaRPr lang="en-GB"/>
          </a:p>
        </p:txBody>
      </p:sp>
      <p:sp>
        <p:nvSpPr>
          <p:cNvPr id="3" name="Footer Placeholder 2">
            <a:extLst>
              <a:ext uri="{FF2B5EF4-FFF2-40B4-BE49-F238E27FC236}">
                <a16:creationId xmlns:a16="http://schemas.microsoft.com/office/drawing/2014/main" id="{BF7BF039-33A1-4515-9501-162014CD965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009195C-B987-4064-A671-F0FD41838524}"/>
              </a:ext>
            </a:extLst>
          </p:cNvPr>
          <p:cNvSpPr>
            <a:spLocks noGrp="1"/>
          </p:cNvSpPr>
          <p:nvPr>
            <p:ph type="sldNum" sz="quarter" idx="12"/>
          </p:nvPr>
        </p:nvSpPr>
        <p:spPr/>
        <p:txBody>
          <a:bodyPr/>
          <a:lstStyle/>
          <a:p>
            <a:fld id="{D5EA82E7-321E-46C6-B2B5-46EDFBFBAD60}" type="slidenum">
              <a:rPr lang="en-GB" smtClean="0"/>
              <a:t>‹#›</a:t>
            </a:fld>
            <a:endParaRPr lang="en-GB"/>
          </a:p>
        </p:txBody>
      </p:sp>
    </p:spTree>
    <p:extLst>
      <p:ext uri="{BB962C8B-B14F-4D97-AF65-F5344CB8AC3E}">
        <p14:creationId xmlns:p14="http://schemas.microsoft.com/office/powerpoint/2010/main" val="1022434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C200D-A2C3-4172-8E15-A285531A80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B69980-F686-4FA8-AF4A-62201B7A2F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36A67B-C712-40C6-9E89-176B48FC71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B5A1D8-CD57-405F-8CB9-8E704387A097}"/>
              </a:ext>
            </a:extLst>
          </p:cNvPr>
          <p:cNvSpPr>
            <a:spLocks noGrp="1"/>
          </p:cNvSpPr>
          <p:nvPr>
            <p:ph type="dt" sz="half" idx="10"/>
          </p:nvPr>
        </p:nvSpPr>
        <p:spPr/>
        <p:txBody>
          <a:bodyPr/>
          <a:lstStyle/>
          <a:p>
            <a:fld id="{0ABB50D9-C9D9-4C29-A1E6-BDE2ED4F854E}" type="datetimeFigureOut">
              <a:rPr lang="en-GB" smtClean="0"/>
              <a:t>30/01/2022</a:t>
            </a:fld>
            <a:endParaRPr lang="en-GB"/>
          </a:p>
        </p:txBody>
      </p:sp>
      <p:sp>
        <p:nvSpPr>
          <p:cNvPr id="6" name="Footer Placeholder 5">
            <a:extLst>
              <a:ext uri="{FF2B5EF4-FFF2-40B4-BE49-F238E27FC236}">
                <a16:creationId xmlns:a16="http://schemas.microsoft.com/office/drawing/2014/main" id="{D5140DA6-D705-4490-B8D4-29E55A4C9D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1382BF-5A58-41E8-AC9E-EE824C500DA2}"/>
              </a:ext>
            </a:extLst>
          </p:cNvPr>
          <p:cNvSpPr>
            <a:spLocks noGrp="1"/>
          </p:cNvSpPr>
          <p:nvPr>
            <p:ph type="sldNum" sz="quarter" idx="12"/>
          </p:nvPr>
        </p:nvSpPr>
        <p:spPr/>
        <p:txBody>
          <a:bodyPr/>
          <a:lstStyle/>
          <a:p>
            <a:fld id="{D5EA82E7-321E-46C6-B2B5-46EDFBFBAD60}" type="slidenum">
              <a:rPr lang="en-GB" smtClean="0"/>
              <a:t>‹#›</a:t>
            </a:fld>
            <a:endParaRPr lang="en-GB"/>
          </a:p>
        </p:txBody>
      </p:sp>
    </p:spTree>
    <p:extLst>
      <p:ext uri="{BB962C8B-B14F-4D97-AF65-F5344CB8AC3E}">
        <p14:creationId xmlns:p14="http://schemas.microsoft.com/office/powerpoint/2010/main" val="1775282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7D5E4-700F-4C0E-B0AA-9A1A5AF6C3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B5A36C5-EE27-4C78-8E9B-880BC6986C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958FA3C-E3F9-4DE2-B3A7-2DA97DED9A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DC04A-6FCA-48DC-A027-14A7ECE2716C}"/>
              </a:ext>
            </a:extLst>
          </p:cNvPr>
          <p:cNvSpPr>
            <a:spLocks noGrp="1"/>
          </p:cNvSpPr>
          <p:nvPr>
            <p:ph type="dt" sz="half" idx="10"/>
          </p:nvPr>
        </p:nvSpPr>
        <p:spPr/>
        <p:txBody>
          <a:bodyPr/>
          <a:lstStyle/>
          <a:p>
            <a:fld id="{0ABB50D9-C9D9-4C29-A1E6-BDE2ED4F854E}" type="datetimeFigureOut">
              <a:rPr lang="en-GB" smtClean="0"/>
              <a:t>30/01/2022</a:t>
            </a:fld>
            <a:endParaRPr lang="en-GB"/>
          </a:p>
        </p:txBody>
      </p:sp>
      <p:sp>
        <p:nvSpPr>
          <p:cNvPr id="6" name="Footer Placeholder 5">
            <a:extLst>
              <a:ext uri="{FF2B5EF4-FFF2-40B4-BE49-F238E27FC236}">
                <a16:creationId xmlns:a16="http://schemas.microsoft.com/office/drawing/2014/main" id="{A1007F1A-D087-47B5-B49C-FBA6DB22E9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CB8715E-20C5-467F-8E7C-665120E752C8}"/>
              </a:ext>
            </a:extLst>
          </p:cNvPr>
          <p:cNvSpPr>
            <a:spLocks noGrp="1"/>
          </p:cNvSpPr>
          <p:nvPr>
            <p:ph type="sldNum" sz="quarter" idx="12"/>
          </p:nvPr>
        </p:nvSpPr>
        <p:spPr/>
        <p:txBody>
          <a:bodyPr/>
          <a:lstStyle/>
          <a:p>
            <a:fld id="{D5EA82E7-321E-46C6-B2B5-46EDFBFBAD60}" type="slidenum">
              <a:rPr lang="en-GB" smtClean="0"/>
              <a:t>‹#›</a:t>
            </a:fld>
            <a:endParaRPr lang="en-GB"/>
          </a:p>
        </p:txBody>
      </p:sp>
    </p:spTree>
    <p:extLst>
      <p:ext uri="{BB962C8B-B14F-4D97-AF65-F5344CB8AC3E}">
        <p14:creationId xmlns:p14="http://schemas.microsoft.com/office/powerpoint/2010/main" val="683619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BC1E97-5D30-407C-B6F9-51269FCD80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CF46D7-E06B-4C56-964A-3E3AA7E5E9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58955D-CCAD-473D-ACF5-5FF644612A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BB50D9-C9D9-4C29-A1E6-BDE2ED4F854E}" type="datetimeFigureOut">
              <a:rPr lang="en-GB" smtClean="0"/>
              <a:t>30/01/2022</a:t>
            </a:fld>
            <a:endParaRPr lang="en-GB"/>
          </a:p>
        </p:txBody>
      </p:sp>
      <p:sp>
        <p:nvSpPr>
          <p:cNvPr id="5" name="Footer Placeholder 4">
            <a:extLst>
              <a:ext uri="{FF2B5EF4-FFF2-40B4-BE49-F238E27FC236}">
                <a16:creationId xmlns:a16="http://schemas.microsoft.com/office/drawing/2014/main" id="{7079BFFE-4890-4F4F-A099-6639F23C64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331B3AA-F93E-4F6E-9D3C-54422F9464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EA82E7-321E-46C6-B2B5-46EDFBFBAD60}" type="slidenum">
              <a:rPr lang="en-GB" smtClean="0"/>
              <a:t>‹#›</a:t>
            </a:fld>
            <a:endParaRPr lang="en-GB"/>
          </a:p>
        </p:txBody>
      </p:sp>
    </p:spTree>
    <p:extLst>
      <p:ext uri="{BB962C8B-B14F-4D97-AF65-F5344CB8AC3E}">
        <p14:creationId xmlns:p14="http://schemas.microsoft.com/office/powerpoint/2010/main" val="4248362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image" Target="../media/image2.png"/><Relationship Id="rId7" Type="http://schemas.openxmlformats.org/officeDocument/2006/relationships/audio" Target="../media/audio4.wav"/><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audio" Target="../media/audio3.wav"/><Relationship Id="rId11" Type="http://schemas.openxmlformats.org/officeDocument/2006/relationships/image" Target="../media/image3.png"/><Relationship Id="rId5" Type="http://schemas.openxmlformats.org/officeDocument/2006/relationships/audio" Target="../media/audio2.wav"/><Relationship Id="rId10" Type="http://schemas.openxmlformats.org/officeDocument/2006/relationships/audio" Target="../media/audio7.wav"/><Relationship Id="rId4" Type="http://schemas.openxmlformats.org/officeDocument/2006/relationships/audio" Target="../media/audio1.wav"/><Relationship Id="rId9" Type="http://schemas.openxmlformats.org/officeDocument/2006/relationships/audio" Target="../media/audio6.wav"/></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100" name="Google Shape;100;p2"/>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0070C0"/>
                </a:solidFill>
                <a:effectLst/>
                <a:uLnTx/>
                <a:uFillTx/>
                <a:latin typeface="Modern Love" panose="04090805081005020601" pitchFamily="82" charset="0"/>
                <a:cs typeface="Arial"/>
                <a:sym typeface="Arial"/>
              </a:rPr>
              <a:t>azul</a:t>
            </a:r>
            <a:endParaRPr kumimoji="0" sz="1400" b="0" i="0" u="none" strike="noStrike" kern="0" cap="none" spc="0" normalizeH="0" baseline="0" noProof="0" dirty="0">
              <a:ln>
                <a:noFill/>
              </a:ln>
              <a:solidFill>
                <a:srgbClr val="0070C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9CC6876-DDF0-4199-BBA3-5430CC14F362}"/>
              </a:ext>
            </a:extLst>
          </p:cNvPr>
          <p:cNvSpPr>
            <a:spLocks noGrp="1"/>
          </p:cNvSpPr>
          <p:nvPr>
            <p:ph type="title"/>
          </p:nvPr>
        </p:nvSpPr>
        <p:spPr>
          <a:xfrm>
            <a:off x="194291" y="304800"/>
            <a:ext cx="3962401" cy="1325563"/>
          </a:xfrm>
        </p:spPr>
        <p:txBody>
          <a:bodyPr>
            <a:normAutofit/>
          </a:bodyPr>
          <a:lstStyle/>
          <a:p>
            <a:pPr algn="ctr"/>
            <a:r>
              <a:rPr lang="en-GB" b="1" dirty="0">
                <a:solidFill>
                  <a:srgbClr val="FFFFFF"/>
                </a:solidFill>
                <a:latin typeface="Century Gothic" panose="020B0502020202020204" pitchFamily="34" charset="0"/>
                <a:ea typeface="Century Gothic"/>
                <a:cs typeface="Century Gothic"/>
                <a:sym typeface="Century Gothic"/>
              </a:rPr>
              <a:t>Saying what I and others do</a:t>
            </a:r>
            <a:endParaRPr lang="en-GB" dirty="0">
              <a:latin typeface="Century Gothic" panose="020B0502020202020204" pitchFamily="34" charset="0"/>
            </a:endParaRPr>
          </a:p>
        </p:txBody>
      </p:sp>
      <p:sp>
        <p:nvSpPr>
          <p:cNvPr id="7" name="TextBox 6">
            <a:extLst>
              <a:ext uri="{FF2B5EF4-FFF2-40B4-BE49-F238E27FC236}">
                <a16:creationId xmlns:a16="http://schemas.microsoft.com/office/drawing/2014/main" id="{7A85AE03-B6C8-44F5-A213-22DF2FC0717B}"/>
              </a:ext>
            </a:extLst>
          </p:cNvPr>
          <p:cNvSpPr txBox="1"/>
          <p:nvPr/>
        </p:nvSpPr>
        <p:spPr>
          <a:xfrm rot="20799808">
            <a:off x="228600" y="2903220"/>
            <a:ext cx="3771900" cy="1077218"/>
          </a:xfrm>
          <a:prstGeom prst="rect">
            <a:avLst/>
          </a:prstGeom>
          <a:noFill/>
        </p:spPr>
        <p:txBody>
          <a:bodyPr wrap="square" rtlCol="0">
            <a:spAutoFit/>
          </a:bodyPr>
          <a:lstStyle/>
          <a:p>
            <a:pPr algn="ctr"/>
            <a:r>
              <a:rPr lang="en-GB" sz="3200" b="1" dirty="0" err="1">
                <a:solidFill>
                  <a:schemeClr val="bg1"/>
                </a:solidFill>
                <a:latin typeface="Segoe Print" panose="02000600000000000000" pitchFamily="2" charset="0"/>
              </a:rPr>
              <a:t>En</a:t>
            </a:r>
            <a:r>
              <a:rPr lang="en-GB" sz="3200" b="1" dirty="0">
                <a:solidFill>
                  <a:schemeClr val="bg1"/>
                </a:solidFill>
                <a:latin typeface="Segoe Print" panose="02000600000000000000" pitchFamily="2" charset="0"/>
              </a:rPr>
              <a:t> la </a:t>
            </a:r>
            <a:r>
              <a:rPr lang="en-GB" sz="3200" b="1" dirty="0" err="1">
                <a:solidFill>
                  <a:schemeClr val="bg1"/>
                </a:solidFill>
                <a:latin typeface="Segoe Print" panose="02000600000000000000" pitchFamily="2" charset="0"/>
              </a:rPr>
              <a:t>clase</a:t>
            </a:r>
            <a:r>
              <a:rPr lang="en-GB" sz="3200" b="1" dirty="0">
                <a:solidFill>
                  <a:schemeClr val="bg1"/>
                </a:solidFill>
                <a:latin typeface="Segoe Print" panose="02000600000000000000" pitchFamily="2" charset="0"/>
              </a:rPr>
              <a:t> de </a:t>
            </a:r>
            <a:r>
              <a:rPr lang="en-GB" sz="3200" b="1" dirty="0" err="1">
                <a:solidFill>
                  <a:schemeClr val="bg1"/>
                </a:solidFill>
                <a:latin typeface="Segoe Print" panose="02000600000000000000" pitchFamily="2" charset="0"/>
              </a:rPr>
              <a:t>inglés</a:t>
            </a:r>
            <a:r>
              <a:rPr lang="en-GB" sz="3200" b="1" dirty="0">
                <a:solidFill>
                  <a:schemeClr val="bg1"/>
                </a:solidFill>
                <a:latin typeface="Segoe Print" panose="02000600000000000000" pitchFamily="2" charset="0"/>
              </a:rPr>
              <a:t> y </a:t>
            </a:r>
            <a:r>
              <a:rPr lang="en-GB" sz="3200" b="1" dirty="0" err="1">
                <a:solidFill>
                  <a:schemeClr val="bg1"/>
                </a:solidFill>
                <a:latin typeface="Segoe Print" panose="02000600000000000000" pitchFamily="2" charset="0"/>
              </a:rPr>
              <a:t>español</a:t>
            </a:r>
            <a:endParaRPr lang="en-GB" sz="3200" b="1" dirty="0">
              <a:solidFill>
                <a:schemeClr val="bg1"/>
              </a:solidFill>
              <a:latin typeface="Segoe Print" panose="02000600000000000000"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fontScale="90000"/>
          </a:bodyPr>
          <a:lstStyle/>
          <a:p>
            <a:r>
              <a:rPr lang="en-GB" sz="2800" b="1" dirty="0">
                <a:solidFill>
                  <a:srgbClr val="002060"/>
                </a:solidFill>
                <a:latin typeface="Century Gothic" panose="020B0502020202020204" pitchFamily="34" charset="0"/>
                <a:ea typeface="Century Gothic"/>
                <a:cs typeface="Century Gothic"/>
                <a:sym typeface="Century Gothic"/>
              </a:rPr>
              <a:t>Follow up [extra]: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338477" y="-291095"/>
            <a:ext cx="1082031" cy="1015663"/>
          </a:xfrm>
          <a:prstGeom prst="rect">
            <a:avLst/>
          </a:prstGeom>
          <a:noFill/>
        </p:spPr>
        <p:txBody>
          <a:bodyPr wrap="square" rtlCol="0">
            <a:spAutoFit/>
          </a:bodyPr>
          <a:lstStyle/>
          <a:p>
            <a:r>
              <a:rPr lang="en-GB" sz="6000" i="1" dirty="0">
                <a:solidFill>
                  <a:srgbClr val="002060"/>
                </a:solidFill>
                <a:latin typeface="Century Gothic" panose="020B0502020202020204" pitchFamily="34" charset="0"/>
                <a:sym typeface="Wingdings" panose="05000000000000000000" pitchFamily="2" charset="2"/>
              </a:rPr>
              <a:t></a:t>
            </a:r>
            <a:endParaRPr lang="en-GB" sz="6000" i="1" dirty="0">
              <a:solidFill>
                <a:srgbClr val="002060"/>
              </a:solidFill>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6" name="Picture 15">
            <a:extLst>
              <a:ext uri="{FF2B5EF4-FFF2-40B4-BE49-F238E27FC236}">
                <a16:creationId xmlns:a16="http://schemas.microsoft.com/office/drawing/2014/main" id="{8A43963B-8E6C-493A-AB06-F6A1E6B784AE}"/>
              </a:ext>
            </a:extLst>
          </p:cNvPr>
          <p:cNvPicPr>
            <a:picLocks noChangeAspect="1"/>
          </p:cNvPicPr>
          <p:nvPr/>
        </p:nvPicPr>
        <p:blipFill>
          <a:blip r:embed="rId3"/>
          <a:stretch>
            <a:fillRect/>
          </a:stretch>
        </p:blipFill>
        <p:spPr>
          <a:xfrm>
            <a:off x="631335" y="2949507"/>
            <a:ext cx="1186070" cy="1080360"/>
          </a:xfrm>
          <a:prstGeom prst="rect">
            <a:avLst/>
          </a:prstGeom>
        </p:spPr>
      </p:pic>
      <p:pic>
        <p:nvPicPr>
          <p:cNvPr id="17" name="Picture 16" descr="Icon&#10;&#10;Description automatically generated">
            <a:extLst>
              <a:ext uri="{FF2B5EF4-FFF2-40B4-BE49-F238E27FC236}">
                <a16:creationId xmlns:a16="http://schemas.microsoft.com/office/drawing/2014/main" id="{76F5DE42-56AD-477E-8BDF-AAE4F0152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541" y="1380440"/>
            <a:ext cx="1186070" cy="1186070"/>
          </a:xfrm>
          <a:prstGeom prst="rect">
            <a:avLst/>
          </a:prstGeom>
        </p:spPr>
      </p:pic>
      <p:pic>
        <p:nvPicPr>
          <p:cNvPr id="18" name="Picture 17">
            <a:extLst>
              <a:ext uri="{FF2B5EF4-FFF2-40B4-BE49-F238E27FC236}">
                <a16:creationId xmlns:a16="http://schemas.microsoft.com/office/drawing/2014/main" id="{B6527085-18D2-4A23-B940-7C3BB2B3605A}"/>
              </a:ext>
            </a:extLst>
          </p:cNvPr>
          <p:cNvPicPr>
            <a:picLocks noChangeAspect="1"/>
          </p:cNvPicPr>
          <p:nvPr/>
        </p:nvPicPr>
        <p:blipFill>
          <a:blip r:embed="rId5"/>
          <a:stretch>
            <a:fillRect/>
          </a:stretch>
        </p:blipFill>
        <p:spPr>
          <a:xfrm>
            <a:off x="696841" y="4741549"/>
            <a:ext cx="1162417" cy="1101237"/>
          </a:xfrm>
          <a:prstGeom prst="rect">
            <a:avLst/>
          </a:prstGeom>
        </p:spPr>
      </p:pic>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7226" y="151544"/>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4420509" y="130246"/>
            <a:ext cx="6232978" cy="830997"/>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Escribe </a:t>
            </a:r>
            <a:r>
              <a:rPr lang="en-GB" sz="2400" b="1" dirty="0" err="1">
                <a:solidFill>
                  <a:srgbClr val="002060"/>
                </a:solidFill>
                <a:latin typeface="Century Gothic" panose="020B0502020202020204" pitchFamily="34" charset="0"/>
              </a:rPr>
              <a:t>en</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inglés</a:t>
            </a:r>
            <a:r>
              <a:rPr lang="en-GB" sz="2400" b="1" dirty="0">
                <a:solidFill>
                  <a:srgbClr val="002060"/>
                </a:solidFill>
                <a:latin typeface="Century Gothic" panose="020B0502020202020204" pitchFamily="34" charset="0"/>
              </a:rPr>
              <a:t>: </a:t>
            </a:r>
            <a:r>
              <a:rPr lang="en-GB" sz="2400" dirty="0">
                <a:solidFill>
                  <a:srgbClr val="002060"/>
                </a:solidFill>
                <a:latin typeface="Century Gothic" panose="020B0502020202020204" pitchFamily="34" charset="0"/>
              </a:rPr>
              <a:t>Can you get at least 15 points?</a:t>
            </a:r>
          </a:p>
        </p:txBody>
      </p:sp>
      <p:sp>
        <p:nvSpPr>
          <p:cNvPr id="21" name="TextBox 20">
            <a:extLst>
              <a:ext uri="{FF2B5EF4-FFF2-40B4-BE49-F238E27FC236}">
                <a16:creationId xmlns:a16="http://schemas.microsoft.com/office/drawing/2014/main" id="{8E74BF02-0DE5-4017-9FA7-FF275A8EEC21}"/>
              </a:ext>
            </a:extLst>
          </p:cNvPr>
          <p:cNvSpPr txBox="1"/>
          <p:nvPr/>
        </p:nvSpPr>
        <p:spPr>
          <a:xfrm>
            <a:off x="1559745" y="5281438"/>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x1</a:t>
            </a:r>
          </a:p>
        </p:txBody>
      </p:sp>
      <p:sp>
        <p:nvSpPr>
          <p:cNvPr id="23" name="TextBox 22">
            <a:extLst>
              <a:ext uri="{FF2B5EF4-FFF2-40B4-BE49-F238E27FC236}">
                <a16:creationId xmlns:a16="http://schemas.microsoft.com/office/drawing/2014/main" id="{C5E8C9D4-E96C-43D4-95E0-35A6F737BFDD}"/>
              </a:ext>
            </a:extLst>
          </p:cNvPr>
          <p:cNvSpPr txBox="1"/>
          <p:nvPr/>
        </p:nvSpPr>
        <p:spPr>
          <a:xfrm>
            <a:off x="1569333" y="3778939"/>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x2</a:t>
            </a:r>
          </a:p>
        </p:txBody>
      </p:sp>
      <p:sp>
        <p:nvSpPr>
          <p:cNvPr id="24" name="TextBox 23">
            <a:extLst>
              <a:ext uri="{FF2B5EF4-FFF2-40B4-BE49-F238E27FC236}">
                <a16:creationId xmlns:a16="http://schemas.microsoft.com/office/drawing/2014/main" id="{BC94866C-68D6-459C-82A5-6B580851EF43}"/>
              </a:ext>
            </a:extLst>
          </p:cNvPr>
          <p:cNvSpPr txBox="1"/>
          <p:nvPr/>
        </p:nvSpPr>
        <p:spPr>
          <a:xfrm>
            <a:off x="1613260" y="2211840"/>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x3</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graphicFrame>
        <p:nvGraphicFramePr>
          <p:cNvPr id="15" name="Table 4">
            <a:extLst>
              <a:ext uri="{FF2B5EF4-FFF2-40B4-BE49-F238E27FC236}">
                <a16:creationId xmlns:a16="http://schemas.microsoft.com/office/drawing/2014/main" id="{4DB7913D-724A-4B00-BB96-ADDC7286CFA1}"/>
              </a:ext>
            </a:extLst>
          </p:cNvPr>
          <p:cNvGraphicFramePr>
            <a:graphicFrameLocks noGrp="1"/>
          </p:cNvGraphicFramePr>
          <p:nvPr>
            <p:extLst>
              <p:ext uri="{D42A27DB-BD31-4B8C-83A1-F6EECF244321}">
                <p14:modId xmlns:p14="http://schemas.microsoft.com/office/powerpoint/2010/main" val="2126830284"/>
              </p:ext>
            </p:extLst>
          </p:nvPr>
        </p:nvGraphicFramePr>
        <p:xfrm>
          <a:off x="571675" y="1102403"/>
          <a:ext cx="9289777" cy="4818702"/>
        </p:xfrm>
        <a:graphic>
          <a:graphicData uri="http://schemas.openxmlformats.org/drawingml/2006/table">
            <a:tbl>
              <a:tblPr firstRow="1" bandRow="1">
                <a:tableStyleId>{5940675A-B579-460E-94D1-54222C63F5DA}</a:tableStyleId>
              </a:tblPr>
              <a:tblGrid>
                <a:gridCol w="1596104">
                  <a:extLst>
                    <a:ext uri="{9D8B030D-6E8A-4147-A177-3AD203B41FA5}">
                      <a16:colId xmlns:a16="http://schemas.microsoft.com/office/drawing/2014/main" val="1203737284"/>
                    </a:ext>
                  </a:extLst>
                </a:gridCol>
                <a:gridCol w="2212258">
                  <a:extLst>
                    <a:ext uri="{9D8B030D-6E8A-4147-A177-3AD203B41FA5}">
                      <a16:colId xmlns:a16="http://schemas.microsoft.com/office/drawing/2014/main" val="1810222861"/>
                    </a:ext>
                  </a:extLst>
                </a:gridCol>
                <a:gridCol w="2756418">
                  <a:extLst>
                    <a:ext uri="{9D8B030D-6E8A-4147-A177-3AD203B41FA5}">
                      <a16:colId xmlns:a16="http://schemas.microsoft.com/office/drawing/2014/main" val="274413866"/>
                    </a:ext>
                  </a:extLst>
                </a:gridCol>
                <a:gridCol w="2724997">
                  <a:extLst>
                    <a:ext uri="{9D8B030D-6E8A-4147-A177-3AD203B41FA5}">
                      <a16:colId xmlns:a16="http://schemas.microsoft.com/office/drawing/2014/main" val="2706468897"/>
                    </a:ext>
                  </a:extLst>
                </a:gridCol>
              </a:tblGrid>
              <a:tr h="803117">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están</a:t>
                      </a:r>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son</a:t>
                      </a:r>
                    </a:p>
                  </a:txBody>
                  <a:tcPr/>
                </a:tc>
                <a:tc>
                  <a:txBody>
                    <a:bodyPr/>
                    <a:lstStyle/>
                    <a:p>
                      <a:r>
                        <a:rPr lang="en-GB" sz="2800" b="1" dirty="0" err="1">
                          <a:solidFill>
                            <a:srgbClr val="002060"/>
                          </a:solidFill>
                          <a:latin typeface="Century Gothic" panose="020B0502020202020204" pitchFamily="34" charset="0"/>
                        </a:rPr>
                        <a:t>demasiado</a:t>
                      </a:r>
                      <a:endParaRPr lang="en-GB" sz="28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1256656619"/>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en</a:t>
                      </a:r>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la </a:t>
                      </a:r>
                      <a:r>
                        <a:rPr lang="en-GB" sz="2800" b="1" dirty="0" err="1">
                          <a:solidFill>
                            <a:srgbClr val="002060"/>
                          </a:solidFill>
                          <a:latin typeface="Century Gothic" panose="020B0502020202020204" pitchFamily="34" charset="0"/>
                        </a:rPr>
                        <a:t>oficina</a:t>
                      </a:r>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normalmente</a:t>
                      </a:r>
                      <a:endParaRPr lang="en-GB" sz="28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1164559424"/>
                  </a:ext>
                </a:extLst>
              </a:tr>
              <a:tr h="803117">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la mesa</a:t>
                      </a:r>
                    </a:p>
                  </a:txBody>
                  <a:tcPr/>
                </a:tc>
                <a:tc>
                  <a:txBody>
                    <a:bodyPr/>
                    <a:lstStyle/>
                    <a:p>
                      <a:r>
                        <a:rPr lang="en-GB" sz="2800" b="1" dirty="0" err="1">
                          <a:solidFill>
                            <a:srgbClr val="002060"/>
                          </a:solidFill>
                          <a:latin typeface="Century Gothic" panose="020B0502020202020204" pitchFamily="34" charset="0"/>
                        </a:rPr>
                        <a:t>debajo</a:t>
                      </a:r>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detrás</a:t>
                      </a:r>
                      <a:endParaRPr lang="en-GB" sz="28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760878619"/>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tenemos</a:t>
                      </a:r>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tienen</a:t>
                      </a:r>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el </a:t>
                      </a:r>
                      <a:r>
                        <a:rPr lang="en-GB" sz="2800" b="1" dirty="0" err="1">
                          <a:solidFill>
                            <a:srgbClr val="002060"/>
                          </a:solidFill>
                          <a:latin typeface="Century Gothic" panose="020B0502020202020204" pitchFamily="34" charset="0"/>
                        </a:rPr>
                        <a:t>espacio</a:t>
                      </a:r>
                      <a:endParaRPr lang="en-GB" sz="28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1047692962"/>
                  </a:ext>
                </a:extLst>
              </a:tr>
              <a:tr h="803117">
                <a:tc rowSpan="2">
                  <a:txBody>
                    <a:bodyPr/>
                    <a:lstStyle/>
                    <a:p>
                      <a:endParaRPr lang="en-GB">
                        <a:solidFill>
                          <a:srgbClr val="002060"/>
                        </a:solidFill>
                      </a:endParaRPr>
                    </a:p>
                  </a:txBody>
                  <a:tcPr/>
                </a:tc>
                <a:tc>
                  <a:txBody>
                    <a:bodyPr/>
                    <a:lstStyle/>
                    <a:p>
                      <a:r>
                        <a:rPr lang="en-GB" sz="2800" b="1" dirty="0">
                          <a:solidFill>
                            <a:srgbClr val="002060"/>
                          </a:solidFill>
                          <a:latin typeface="Century Gothic" panose="020B0502020202020204" pitchFamily="34" charset="0"/>
                        </a:rPr>
                        <a:t>el </a:t>
                      </a:r>
                      <a:r>
                        <a:rPr lang="en-GB" sz="2800" b="1" dirty="0" err="1">
                          <a:solidFill>
                            <a:srgbClr val="002060"/>
                          </a:solidFill>
                          <a:latin typeface="Century Gothic" panose="020B0502020202020204" pitchFamily="34" charset="0"/>
                        </a:rPr>
                        <a:t>miedo</a:t>
                      </a:r>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la </a:t>
                      </a:r>
                      <a:r>
                        <a:rPr lang="en-GB" sz="2800" b="1" dirty="0" err="1">
                          <a:solidFill>
                            <a:srgbClr val="002060"/>
                          </a:solidFill>
                          <a:latin typeface="Century Gothic" panose="020B0502020202020204" pitchFamily="34" charset="0"/>
                        </a:rPr>
                        <a:t>prueba</a:t>
                      </a:r>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sobre</a:t>
                      </a:r>
                      <a:endParaRPr lang="en-GB" sz="28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3343226472"/>
                  </a:ext>
                </a:extLst>
              </a:tr>
              <a:tr h="803117">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poner</a:t>
                      </a:r>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vencer</a:t>
                      </a:r>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la </a:t>
                      </a:r>
                      <a:r>
                        <a:rPr lang="en-GB" sz="2800" b="1" dirty="0" err="1">
                          <a:solidFill>
                            <a:srgbClr val="002060"/>
                          </a:solidFill>
                          <a:latin typeface="Century Gothic" panose="020B0502020202020204" pitchFamily="34" charset="0"/>
                        </a:rPr>
                        <a:t>cultura</a:t>
                      </a:r>
                      <a:endParaRPr lang="en-GB" sz="28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spTree>
    <p:extLst>
      <p:ext uri="{BB962C8B-B14F-4D97-AF65-F5344CB8AC3E}">
        <p14:creationId xmlns:p14="http://schemas.microsoft.com/office/powerpoint/2010/main" val="3204731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fontScale="90000"/>
          </a:bodyPr>
          <a:lstStyle/>
          <a:p>
            <a:r>
              <a:rPr lang="en-GB" sz="2800" b="1" dirty="0">
                <a:solidFill>
                  <a:srgbClr val="002060"/>
                </a:solidFill>
                <a:latin typeface="Century Gothic" panose="020B0502020202020204" pitchFamily="34" charset="0"/>
                <a:ea typeface="Century Gothic"/>
                <a:cs typeface="Century Gothic"/>
                <a:sym typeface="Century Gothic"/>
              </a:rPr>
              <a:t>Follow up [extra]: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407080" y="-172679"/>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4385219" y="124417"/>
            <a:ext cx="553983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español</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vocabulario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49" name="Picture 48">
            <a:extLst>
              <a:ext uri="{FF2B5EF4-FFF2-40B4-BE49-F238E27FC236}">
                <a16:creationId xmlns:a16="http://schemas.microsoft.com/office/drawing/2014/main" id="{2ACD28DA-0011-4BAC-B9F4-DAD202C634FB}"/>
              </a:ext>
            </a:extLst>
          </p:cNvPr>
          <p:cNvPicPr>
            <a:picLocks noChangeAspect="1"/>
          </p:cNvPicPr>
          <p:nvPr/>
        </p:nvPicPr>
        <p:blipFill>
          <a:blip r:embed="rId4"/>
          <a:stretch>
            <a:fillRect/>
          </a:stretch>
        </p:blipFill>
        <p:spPr>
          <a:xfrm>
            <a:off x="631335" y="2949507"/>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FA1E2C22-D235-4DD5-B305-B81D24997F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541" y="1380440"/>
            <a:ext cx="1186070" cy="1186070"/>
          </a:xfrm>
          <a:prstGeom prst="rect">
            <a:avLst/>
          </a:prstGeom>
        </p:spPr>
      </p:pic>
      <p:pic>
        <p:nvPicPr>
          <p:cNvPr id="51" name="Picture 50">
            <a:extLst>
              <a:ext uri="{FF2B5EF4-FFF2-40B4-BE49-F238E27FC236}">
                <a16:creationId xmlns:a16="http://schemas.microsoft.com/office/drawing/2014/main" id="{9F31AD87-9643-4953-81AA-E8CA41A0994D}"/>
              </a:ext>
            </a:extLst>
          </p:cNvPr>
          <p:cNvPicPr>
            <a:picLocks noChangeAspect="1"/>
          </p:cNvPicPr>
          <p:nvPr/>
        </p:nvPicPr>
        <p:blipFill>
          <a:blip r:embed="rId6"/>
          <a:stretch>
            <a:fillRect/>
          </a:stretch>
        </p:blipFill>
        <p:spPr>
          <a:xfrm>
            <a:off x="696841" y="4741549"/>
            <a:ext cx="1162417" cy="1101237"/>
          </a:xfrm>
          <a:prstGeom prst="rect">
            <a:avLst/>
          </a:prstGeom>
        </p:spPr>
      </p:pic>
      <p:sp>
        <p:nvSpPr>
          <p:cNvPr id="52" name="TextBox 51">
            <a:extLst>
              <a:ext uri="{FF2B5EF4-FFF2-40B4-BE49-F238E27FC236}">
                <a16:creationId xmlns:a16="http://schemas.microsoft.com/office/drawing/2014/main" id="{9D886545-0D62-482A-AEEF-59771394C69C}"/>
              </a:ext>
            </a:extLst>
          </p:cNvPr>
          <p:cNvSpPr txBox="1"/>
          <p:nvPr/>
        </p:nvSpPr>
        <p:spPr>
          <a:xfrm>
            <a:off x="1559745" y="5281438"/>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x1</a:t>
            </a:r>
          </a:p>
        </p:txBody>
      </p:sp>
      <p:sp>
        <p:nvSpPr>
          <p:cNvPr id="53" name="TextBox 52">
            <a:extLst>
              <a:ext uri="{FF2B5EF4-FFF2-40B4-BE49-F238E27FC236}">
                <a16:creationId xmlns:a16="http://schemas.microsoft.com/office/drawing/2014/main" id="{A7D10BA5-BF21-4E62-8A52-043EEFBEF9E1}"/>
              </a:ext>
            </a:extLst>
          </p:cNvPr>
          <p:cNvSpPr txBox="1"/>
          <p:nvPr/>
        </p:nvSpPr>
        <p:spPr>
          <a:xfrm>
            <a:off x="1569333" y="3778939"/>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x2</a:t>
            </a:r>
          </a:p>
        </p:txBody>
      </p:sp>
      <p:graphicFrame>
        <p:nvGraphicFramePr>
          <p:cNvPr id="48" name="Table 4">
            <a:extLst>
              <a:ext uri="{FF2B5EF4-FFF2-40B4-BE49-F238E27FC236}">
                <a16:creationId xmlns:a16="http://schemas.microsoft.com/office/drawing/2014/main" id="{CEF8D654-1F65-4F79-93E6-0FA995ADD823}"/>
              </a:ext>
            </a:extLst>
          </p:cNvPr>
          <p:cNvGraphicFramePr>
            <a:graphicFrameLocks noGrp="1"/>
          </p:cNvGraphicFramePr>
          <p:nvPr>
            <p:extLst>
              <p:ext uri="{D42A27DB-BD31-4B8C-83A1-F6EECF244321}">
                <p14:modId xmlns:p14="http://schemas.microsoft.com/office/powerpoint/2010/main" val="2781065547"/>
              </p:ext>
            </p:extLst>
          </p:nvPr>
        </p:nvGraphicFramePr>
        <p:xfrm>
          <a:off x="600286" y="1132434"/>
          <a:ext cx="9289777" cy="4818702"/>
        </p:xfrm>
        <a:graphic>
          <a:graphicData uri="http://schemas.openxmlformats.org/drawingml/2006/table">
            <a:tbl>
              <a:tblPr firstRow="1" bandRow="1">
                <a:tableStyleId>{5940675A-B579-460E-94D1-54222C63F5DA}</a:tableStyleId>
              </a:tblPr>
              <a:tblGrid>
                <a:gridCol w="1596104">
                  <a:extLst>
                    <a:ext uri="{9D8B030D-6E8A-4147-A177-3AD203B41FA5}">
                      <a16:colId xmlns:a16="http://schemas.microsoft.com/office/drawing/2014/main" val="1203737284"/>
                    </a:ext>
                  </a:extLst>
                </a:gridCol>
                <a:gridCol w="2212258">
                  <a:extLst>
                    <a:ext uri="{9D8B030D-6E8A-4147-A177-3AD203B41FA5}">
                      <a16:colId xmlns:a16="http://schemas.microsoft.com/office/drawing/2014/main" val="1810222861"/>
                    </a:ext>
                  </a:extLst>
                </a:gridCol>
                <a:gridCol w="2756418">
                  <a:extLst>
                    <a:ext uri="{9D8B030D-6E8A-4147-A177-3AD203B41FA5}">
                      <a16:colId xmlns:a16="http://schemas.microsoft.com/office/drawing/2014/main" val="274413866"/>
                    </a:ext>
                  </a:extLst>
                </a:gridCol>
                <a:gridCol w="2724997">
                  <a:extLst>
                    <a:ext uri="{9D8B030D-6E8A-4147-A177-3AD203B41FA5}">
                      <a16:colId xmlns:a16="http://schemas.microsoft.com/office/drawing/2014/main" val="2706468897"/>
                    </a:ext>
                  </a:extLst>
                </a:gridCol>
              </a:tblGrid>
              <a:tr h="803117">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000" b="1" dirty="0">
                          <a:solidFill>
                            <a:srgbClr val="002060"/>
                          </a:solidFill>
                          <a:latin typeface="Century Gothic" panose="020B0502020202020204" pitchFamily="34" charset="0"/>
                        </a:rPr>
                        <a:t>they are [state]</a:t>
                      </a:r>
                    </a:p>
                  </a:txBody>
                  <a:tcPr/>
                </a:tc>
                <a:tc>
                  <a:txBody>
                    <a:bodyPr/>
                    <a:lstStyle/>
                    <a:p>
                      <a:r>
                        <a:rPr lang="en-GB" sz="2400" b="1" dirty="0">
                          <a:solidFill>
                            <a:srgbClr val="002060"/>
                          </a:solidFill>
                          <a:latin typeface="Century Gothic" panose="020B0502020202020204" pitchFamily="34" charset="0"/>
                        </a:rPr>
                        <a:t>they are [trait]</a:t>
                      </a:r>
                    </a:p>
                  </a:txBody>
                  <a:tcPr/>
                </a:tc>
                <a:tc>
                  <a:txBody>
                    <a:bodyPr/>
                    <a:lstStyle/>
                    <a:p>
                      <a:r>
                        <a:rPr lang="en-GB" sz="2800" b="1" dirty="0">
                          <a:solidFill>
                            <a:srgbClr val="002060"/>
                          </a:solidFill>
                          <a:latin typeface="Century Gothic" panose="020B0502020202020204" pitchFamily="34" charset="0"/>
                        </a:rPr>
                        <a:t>too much, too</a:t>
                      </a:r>
                    </a:p>
                  </a:txBody>
                  <a:tcPr/>
                </a:tc>
                <a:extLst>
                  <a:ext uri="{0D108BD9-81ED-4DB2-BD59-A6C34878D82A}">
                    <a16:rowId xmlns:a16="http://schemas.microsoft.com/office/drawing/2014/main" val="1256656619"/>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in, on</a:t>
                      </a:r>
                    </a:p>
                  </a:txBody>
                  <a:tcPr/>
                </a:tc>
                <a:tc>
                  <a:txBody>
                    <a:bodyPr/>
                    <a:lstStyle/>
                    <a:p>
                      <a:r>
                        <a:rPr lang="en-GB" sz="2800" b="1" dirty="0">
                          <a:solidFill>
                            <a:srgbClr val="002060"/>
                          </a:solidFill>
                          <a:latin typeface="Century Gothic" panose="020B0502020202020204" pitchFamily="34" charset="0"/>
                        </a:rPr>
                        <a:t>office</a:t>
                      </a:r>
                    </a:p>
                  </a:txBody>
                  <a:tcPr/>
                </a:tc>
                <a:tc>
                  <a:txBody>
                    <a:bodyPr/>
                    <a:lstStyle/>
                    <a:p>
                      <a:r>
                        <a:rPr lang="en-GB" sz="2800" b="1" dirty="0">
                          <a:solidFill>
                            <a:srgbClr val="002060"/>
                          </a:solidFill>
                          <a:latin typeface="Century Gothic" panose="020B0502020202020204" pitchFamily="34" charset="0"/>
                        </a:rPr>
                        <a:t>usually</a:t>
                      </a:r>
                    </a:p>
                  </a:txBody>
                  <a:tcPr/>
                </a:tc>
                <a:extLst>
                  <a:ext uri="{0D108BD9-81ED-4DB2-BD59-A6C34878D82A}">
                    <a16:rowId xmlns:a16="http://schemas.microsoft.com/office/drawing/2014/main" val="1164559424"/>
                  </a:ext>
                </a:extLst>
              </a:tr>
              <a:tr h="803117">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table</a:t>
                      </a:r>
                    </a:p>
                  </a:txBody>
                  <a:tcPr/>
                </a:tc>
                <a:tc>
                  <a:txBody>
                    <a:bodyPr/>
                    <a:lstStyle/>
                    <a:p>
                      <a:r>
                        <a:rPr lang="en-GB" sz="2800" b="1" dirty="0">
                          <a:solidFill>
                            <a:srgbClr val="002060"/>
                          </a:solidFill>
                          <a:latin typeface="Century Gothic" panose="020B0502020202020204" pitchFamily="34" charset="0"/>
                        </a:rPr>
                        <a:t>under</a:t>
                      </a:r>
                    </a:p>
                  </a:txBody>
                  <a:tcPr/>
                </a:tc>
                <a:tc>
                  <a:txBody>
                    <a:bodyPr/>
                    <a:lstStyle/>
                    <a:p>
                      <a:r>
                        <a:rPr lang="en-GB" sz="2800" b="1" dirty="0">
                          <a:solidFill>
                            <a:srgbClr val="002060"/>
                          </a:solidFill>
                          <a:latin typeface="Century Gothic" panose="020B0502020202020204" pitchFamily="34" charset="0"/>
                        </a:rPr>
                        <a:t>behind</a:t>
                      </a:r>
                    </a:p>
                  </a:txBody>
                  <a:tcPr/>
                </a:tc>
                <a:extLst>
                  <a:ext uri="{0D108BD9-81ED-4DB2-BD59-A6C34878D82A}">
                    <a16:rowId xmlns:a16="http://schemas.microsoft.com/office/drawing/2014/main" val="760878619"/>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we have</a:t>
                      </a:r>
                    </a:p>
                  </a:txBody>
                  <a:tcPr/>
                </a:tc>
                <a:tc>
                  <a:txBody>
                    <a:bodyPr/>
                    <a:lstStyle/>
                    <a:p>
                      <a:r>
                        <a:rPr lang="en-GB" sz="2800" b="1" dirty="0">
                          <a:solidFill>
                            <a:srgbClr val="002060"/>
                          </a:solidFill>
                          <a:latin typeface="Century Gothic" panose="020B0502020202020204" pitchFamily="34" charset="0"/>
                        </a:rPr>
                        <a:t>they have</a:t>
                      </a:r>
                    </a:p>
                  </a:txBody>
                  <a:tcPr/>
                </a:tc>
                <a:tc>
                  <a:txBody>
                    <a:bodyPr/>
                    <a:lstStyle/>
                    <a:p>
                      <a:r>
                        <a:rPr lang="en-GB" sz="2800" b="1" dirty="0">
                          <a:solidFill>
                            <a:srgbClr val="002060"/>
                          </a:solidFill>
                          <a:latin typeface="Century Gothic" panose="020B0502020202020204" pitchFamily="34" charset="0"/>
                        </a:rPr>
                        <a:t>space</a:t>
                      </a:r>
                    </a:p>
                  </a:txBody>
                  <a:tcPr/>
                </a:tc>
                <a:extLst>
                  <a:ext uri="{0D108BD9-81ED-4DB2-BD59-A6C34878D82A}">
                    <a16:rowId xmlns:a16="http://schemas.microsoft.com/office/drawing/2014/main" val="1047692962"/>
                  </a:ext>
                </a:extLst>
              </a:tr>
              <a:tr h="803117">
                <a:tc rowSpan="2">
                  <a:txBody>
                    <a:bodyPr/>
                    <a:lstStyle/>
                    <a:p>
                      <a:endParaRPr lang="en-GB"/>
                    </a:p>
                  </a:txBody>
                  <a:tcPr/>
                </a:tc>
                <a:tc>
                  <a:txBody>
                    <a:bodyPr/>
                    <a:lstStyle/>
                    <a:p>
                      <a:r>
                        <a:rPr lang="en-GB" sz="2800" b="1" dirty="0">
                          <a:solidFill>
                            <a:srgbClr val="002060"/>
                          </a:solidFill>
                          <a:latin typeface="Century Gothic" panose="020B0502020202020204" pitchFamily="34" charset="0"/>
                        </a:rPr>
                        <a:t>fear</a:t>
                      </a:r>
                    </a:p>
                  </a:txBody>
                  <a:tcPr/>
                </a:tc>
                <a:tc>
                  <a:txBody>
                    <a:bodyPr/>
                    <a:lstStyle/>
                    <a:p>
                      <a:r>
                        <a:rPr lang="en-GB" sz="2800" b="1" dirty="0">
                          <a:solidFill>
                            <a:srgbClr val="002060"/>
                          </a:solidFill>
                          <a:latin typeface="Century Gothic" panose="020B0502020202020204" pitchFamily="34" charset="0"/>
                        </a:rPr>
                        <a:t>test</a:t>
                      </a:r>
                    </a:p>
                  </a:txBody>
                  <a:tcPr/>
                </a:tc>
                <a:tc>
                  <a:txBody>
                    <a:bodyPr/>
                    <a:lstStyle/>
                    <a:p>
                      <a:r>
                        <a:rPr lang="en-GB" sz="2800" b="1" dirty="0">
                          <a:solidFill>
                            <a:srgbClr val="002060"/>
                          </a:solidFill>
                          <a:latin typeface="Century Gothic" panose="020B0502020202020204" pitchFamily="34" charset="0"/>
                        </a:rPr>
                        <a:t>about, on</a:t>
                      </a:r>
                    </a:p>
                  </a:txBody>
                  <a:tcPr/>
                </a:tc>
                <a:extLst>
                  <a:ext uri="{0D108BD9-81ED-4DB2-BD59-A6C34878D82A}">
                    <a16:rowId xmlns:a16="http://schemas.microsoft.com/office/drawing/2014/main" val="3343226472"/>
                  </a:ext>
                </a:extLst>
              </a:tr>
              <a:tr h="803117">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000" b="1" dirty="0">
                          <a:solidFill>
                            <a:srgbClr val="002060"/>
                          </a:solidFill>
                          <a:latin typeface="Century Gothic" panose="020B0502020202020204" pitchFamily="34" charset="0"/>
                        </a:rPr>
                        <a:t>to put, putting</a:t>
                      </a:r>
                    </a:p>
                  </a:txBody>
                  <a:tcPr/>
                </a:tc>
                <a:tc>
                  <a:txBody>
                    <a:bodyPr/>
                    <a:lstStyle/>
                    <a:p>
                      <a:r>
                        <a:rPr lang="en-GB" sz="2800" b="1" dirty="0">
                          <a:solidFill>
                            <a:srgbClr val="002060"/>
                          </a:solidFill>
                          <a:latin typeface="Century Gothic" panose="020B0502020202020204" pitchFamily="34" charset="0"/>
                        </a:rPr>
                        <a:t>to overcome</a:t>
                      </a:r>
                    </a:p>
                  </a:txBody>
                  <a:tcPr/>
                </a:tc>
                <a:tc>
                  <a:txBody>
                    <a:bodyPr/>
                    <a:lstStyle/>
                    <a:p>
                      <a:r>
                        <a:rPr lang="en-GB" sz="2800" b="1" dirty="0">
                          <a:solidFill>
                            <a:srgbClr val="002060"/>
                          </a:solidFill>
                          <a:latin typeface="Century Gothic" panose="020B0502020202020204" pitchFamily="34" charset="0"/>
                        </a:rPr>
                        <a:t>culture</a:t>
                      </a:r>
                    </a:p>
                  </a:txBody>
                  <a:tcPr/>
                </a:tc>
                <a:extLst>
                  <a:ext uri="{0D108BD9-81ED-4DB2-BD59-A6C34878D82A}">
                    <a16:rowId xmlns:a16="http://schemas.microsoft.com/office/drawing/2014/main" val="3232139915"/>
                  </a:ext>
                </a:extLst>
              </a:tr>
            </a:tbl>
          </a:graphicData>
        </a:graphic>
      </p:graphicFrame>
    </p:spTree>
    <p:extLst>
      <p:ext uri="{BB962C8B-B14F-4D97-AF65-F5344CB8AC3E}">
        <p14:creationId xmlns:p14="http://schemas.microsoft.com/office/powerpoint/2010/main" val="1354497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53" name="Google Shape;153;p2"/>
          <p:cNvSpPr txBox="1"/>
          <p:nvPr/>
        </p:nvSpPr>
        <p:spPr>
          <a:xfrm>
            <a:off x="7690264" y="-17567"/>
            <a:ext cx="1477842"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r>
              <a:rPr kumimoji="0" lang="en-GB" sz="40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ga</a:t>
            </a: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40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38913" y="59315"/>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1 </a:t>
            </a:r>
            <a:endParaRPr lang="en-GB" sz="3200" dirty="0"/>
          </a:p>
        </p:txBody>
      </p:sp>
      <p:sp>
        <p:nvSpPr>
          <p:cNvPr id="26" name="Google Shape;167;p2">
            <a:extLst>
              <a:ext uri="{FF2B5EF4-FFF2-40B4-BE49-F238E27FC236}">
                <a16:creationId xmlns:a16="http://schemas.microsoft.com/office/drawing/2014/main" id="{E683BCB6-77D3-4EC0-A203-669D8F746CAE}"/>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7" name="Google Shape;153;p2">
            <a:extLst>
              <a:ext uri="{FF2B5EF4-FFF2-40B4-BE49-F238E27FC236}">
                <a16:creationId xmlns:a16="http://schemas.microsoft.com/office/drawing/2014/main" id="{16E4171B-7FE4-492E-A83A-B9F72F9ED119}"/>
              </a:ext>
            </a:extLst>
          </p:cNvPr>
          <p:cNvSpPr txBox="1"/>
          <p:nvPr/>
        </p:nvSpPr>
        <p:spPr>
          <a:xfrm>
            <a:off x="8784298" y="-17607"/>
            <a:ext cx="1276990"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[go]</a:t>
            </a:r>
            <a:endParaRPr kumimoji="0" sz="40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88" name="Google Shape;221;p10">
            <a:extLst>
              <a:ext uri="{FF2B5EF4-FFF2-40B4-BE49-F238E27FC236}">
                <a16:creationId xmlns:a16="http://schemas.microsoft.com/office/drawing/2014/main" id="{434F6C7E-C3A6-4EC2-A8A5-52B70CFFEBE6}"/>
              </a:ext>
            </a:extLst>
          </p:cNvPr>
          <p:cNvPicPr preferRelativeResize="0"/>
          <p:nvPr/>
        </p:nvPicPr>
        <p:blipFill rotWithShape="1">
          <a:blip r:embed="rId3">
            <a:alphaModFix/>
          </a:blip>
          <a:srcRect/>
          <a:stretch/>
        </p:blipFill>
        <p:spPr>
          <a:xfrm>
            <a:off x="10931527" y="-74836"/>
            <a:ext cx="1166103" cy="1183191"/>
          </a:xfrm>
          <a:prstGeom prst="rect">
            <a:avLst/>
          </a:prstGeom>
          <a:noFill/>
          <a:ln>
            <a:noFill/>
          </a:ln>
        </p:spPr>
      </p:pic>
      <p:sp>
        <p:nvSpPr>
          <p:cNvPr id="89" name="Title 1">
            <a:extLst>
              <a:ext uri="{FF2B5EF4-FFF2-40B4-BE49-F238E27FC236}">
                <a16:creationId xmlns:a16="http://schemas.microsoft.com/office/drawing/2014/main" id="{8B3DA075-6883-4C2C-BE55-92B144D78FDB}"/>
              </a:ext>
            </a:extLst>
          </p:cNvPr>
          <p:cNvSpPr txBox="1">
            <a:spLocks/>
          </p:cNvSpPr>
          <p:nvPr/>
        </p:nvSpPr>
        <p:spPr>
          <a:xfrm>
            <a:off x="10837155" y="887469"/>
            <a:ext cx="1354845" cy="317988"/>
          </a:xfrm>
          <a:prstGeom prst="rect">
            <a:avLst/>
          </a:prstGeom>
          <a:solidFill>
            <a:srgbClr val="91EAD2"/>
          </a:solidFill>
          <a:ln>
            <a:noFill/>
          </a:ln>
        </p:spPr>
        <p:txBody>
          <a:bodyPr spcFirstLastPara="1" wrap="square" lIns="91425" tIns="45700" rIns="91425" bIns="45700" anchor="ctr" anchorCtr="0">
            <a:normAutofit fontScale="900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prstClr val="black"/>
              </a:buClr>
              <a:buSzPts val="1800"/>
              <a:buFont typeface="Calibri"/>
              <a:buNone/>
              <a:tabLst/>
              <a:defRPr/>
            </a:pPr>
            <a:r>
              <a:rPr kumimoji="0" lang="en-GB" sz="2000" b="1" i="0" u="none" strike="noStrike" kern="0" cap="none" spc="0" normalizeH="0" baseline="0" noProof="0">
                <a:ln>
                  <a:noFill/>
                </a:ln>
                <a:solidFill>
                  <a:prstClr val="white"/>
                </a:solidFill>
                <a:effectLst/>
                <a:uLnTx/>
                <a:uFillTx/>
                <a:latin typeface="Century Gothic" panose="020B0502020202020204" pitchFamily="34" charset="0"/>
                <a:cs typeface="Calibri"/>
                <a:sym typeface="Calibri"/>
              </a:rPr>
              <a:t>escuchar</a:t>
            </a:r>
            <a:endParaRPr kumimoji="0" lang="en-GB" sz="2000" b="1" i="0" u="none" strike="noStrike" kern="0" cap="none" spc="0" normalizeH="0" baseline="0" noProof="0" dirty="0">
              <a:ln>
                <a:noFill/>
              </a:ln>
              <a:solidFill>
                <a:prstClr val="white"/>
              </a:solidFill>
              <a:effectLst/>
              <a:uLnTx/>
              <a:uFillTx/>
              <a:latin typeface="Century Gothic" panose="020B0502020202020204" pitchFamily="34" charset="0"/>
              <a:cs typeface="Calibri"/>
              <a:sym typeface="Calibri"/>
            </a:endParaRPr>
          </a:p>
        </p:txBody>
      </p:sp>
      <p:sp>
        <p:nvSpPr>
          <p:cNvPr id="3" name="Rectangle 2">
            <a:hlinkClick r:id="" action="ppaction://noaction">
              <a:snd r:embed="rId4" name="Phonics_instruction.wav"/>
            </a:hlinkClick>
            <a:extLst>
              <a:ext uri="{FF2B5EF4-FFF2-40B4-BE49-F238E27FC236}">
                <a16:creationId xmlns:a16="http://schemas.microsoft.com/office/drawing/2014/main" id="{640617D7-6A24-4942-8479-5581BA59BC0B}"/>
              </a:ext>
            </a:extLst>
          </p:cNvPr>
          <p:cNvSpPr/>
          <p:nvPr/>
        </p:nvSpPr>
        <p:spPr>
          <a:xfrm>
            <a:off x="123171" y="747508"/>
            <a:ext cx="10619614"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Escucha</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Marca [</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ga</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[go] o [</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gu</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Luego</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escribe la palabra. </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Google Shape;153;p2">
            <a:extLst>
              <a:ext uri="{FF2B5EF4-FFF2-40B4-BE49-F238E27FC236}">
                <a16:creationId xmlns:a16="http://schemas.microsoft.com/office/drawing/2014/main" id="{71355B92-4816-4E08-9907-37D23DABEBAB}"/>
              </a:ext>
            </a:extLst>
          </p:cNvPr>
          <p:cNvSpPr txBox="1"/>
          <p:nvPr/>
        </p:nvSpPr>
        <p:spPr>
          <a:xfrm>
            <a:off x="9890734" y="-17607"/>
            <a:ext cx="1276990"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r>
              <a:rPr kumimoji="0" lang="en-GB" sz="40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gu</a:t>
            </a: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40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aphicFrame>
        <p:nvGraphicFramePr>
          <p:cNvPr id="5" name="Table 6">
            <a:extLst>
              <a:ext uri="{FF2B5EF4-FFF2-40B4-BE49-F238E27FC236}">
                <a16:creationId xmlns:a16="http://schemas.microsoft.com/office/drawing/2014/main" id="{FF5F96E2-87B3-4C02-BC4D-54B3EAB83E55}"/>
              </a:ext>
            </a:extLst>
          </p:cNvPr>
          <p:cNvGraphicFramePr>
            <a:graphicFrameLocks noGrp="1"/>
          </p:cNvGraphicFramePr>
          <p:nvPr/>
        </p:nvGraphicFramePr>
        <p:xfrm>
          <a:off x="341926" y="1411264"/>
          <a:ext cx="4885167" cy="4880351"/>
        </p:xfrm>
        <a:graphic>
          <a:graphicData uri="http://schemas.openxmlformats.org/drawingml/2006/table">
            <a:tbl>
              <a:tblPr firstRow="1" bandRow="1">
                <a:tableStyleId>{5940675A-B579-460E-94D1-54222C63F5DA}</a:tableStyleId>
              </a:tblPr>
              <a:tblGrid>
                <a:gridCol w="763543">
                  <a:extLst>
                    <a:ext uri="{9D8B030D-6E8A-4147-A177-3AD203B41FA5}">
                      <a16:colId xmlns:a16="http://schemas.microsoft.com/office/drawing/2014/main" val="1014293162"/>
                    </a:ext>
                  </a:extLst>
                </a:gridCol>
                <a:gridCol w="1392071">
                  <a:extLst>
                    <a:ext uri="{9D8B030D-6E8A-4147-A177-3AD203B41FA5}">
                      <a16:colId xmlns:a16="http://schemas.microsoft.com/office/drawing/2014/main" val="548984849"/>
                    </a:ext>
                  </a:extLst>
                </a:gridCol>
                <a:gridCol w="1384616">
                  <a:extLst>
                    <a:ext uri="{9D8B030D-6E8A-4147-A177-3AD203B41FA5}">
                      <a16:colId xmlns:a16="http://schemas.microsoft.com/office/drawing/2014/main" val="1752547206"/>
                    </a:ext>
                  </a:extLst>
                </a:gridCol>
                <a:gridCol w="1344937">
                  <a:extLst>
                    <a:ext uri="{9D8B030D-6E8A-4147-A177-3AD203B41FA5}">
                      <a16:colId xmlns:a16="http://schemas.microsoft.com/office/drawing/2014/main" val="2369809863"/>
                    </a:ext>
                  </a:extLst>
                </a:gridCol>
              </a:tblGrid>
              <a:tr h="697193">
                <a:tc>
                  <a:txBody>
                    <a:bodyPr/>
                    <a:lstStyle/>
                    <a:p>
                      <a:endParaRPr lang="en-GB" sz="2400">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pPr algn="ctr"/>
                      <a:r>
                        <a:rPr lang="en-GB" sz="3200" b="1" dirty="0">
                          <a:solidFill>
                            <a:srgbClr val="002060"/>
                          </a:solidFill>
                          <a:latin typeface="Century Gothic" panose="020B0502020202020204" pitchFamily="34" charset="0"/>
                        </a:rPr>
                        <a:t>[</a:t>
                      </a:r>
                      <a:r>
                        <a:rPr lang="en-GB" sz="3200" b="1" dirty="0" err="1">
                          <a:solidFill>
                            <a:srgbClr val="002060"/>
                          </a:solidFill>
                          <a:latin typeface="Century Gothic" panose="020B0502020202020204" pitchFamily="34" charset="0"/>
                        </a:rPr>
                        <a:t>ga</a:t>
                      </a:r>
                      <a:r>
                        <a:rPr lang="en-GB" sz="3200" b="1" dirty="0">
                          <a:solidFill>
                            <a:srgbClr val="002060"/>
                          </a:solidFill>
                          <a:latin typeface="Century Gothic" panose="020B0502020202020204" pitchFamily="34" charset="0"/>
                        </a:rPr>
                        <a:t>]</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pPr algn="ctr"/>
                      <a:r>
                        <a:rPr lang="en-GB" sz="3200" b="1" dirty="0">
                          <a:solidFill>
                            <a:srgbClr val="002060"/>
                          </a:solidFill>
                          <a:latin typeface="Century Gothic" panose="020B0502020202020204" pitchFamily="34" charset="0"/>
                        </a:rPr>
                        <a:t>[go]</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pPr algn="ctr"/>
                      <a:r>
                        <a:rPr lang="en-GB" sz="3200" b="1" dirty="0">
                          <a:solidFill>
                            <a:srgbClr val="002060"/>
                          </a:solidFill>
                          <a:latin typeface="Century Gothic" panose="020B0502020202020204" pitchFamily="34" charset="0"/>
                        </a:rPr>
                        <a:t>[</a:t>
                      </a:r>
                      <a:r>
                        <a:rPr lang="en-GB" sz="3200" b="1" dirty="0" err="1">
                          <a:solidFill>
                            <a:srgbClr val="002060"/>
                          </a:solidFill>
                          <a:latin typeface="Century Gothic" panose="020B0502020202020204" pitchFamily="34" charset="0"/>
                        </a:rPr>
                        <a:t>gu</a:t>
                      </a:r>
                      <a:r>
                        <a:rPr lang="en-GB" sz="3200" b="1" dirty="0">
                          <a:solidFill>
                            <a:srgbClr val="002060"/>
                          </a:solidFill>
                          <a:latin typeface="Century Gothic" panose="020B0502020202020204" pitchFamily="34" charset="0"/>
                        </a:rPr>
                        <a:t>]</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2376162883"/>
                  </a:ext>
                </a:extLst>
              </a:tr>
              <a:tr h="697193">
                <a:tc>
                  <a:txBody>
                    <a:bodyPr/>
                    <a:lstStyle/>
                    <a:p>
                      <a:endParaRPr lang="en-GB" sz="2400" dirty="0">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pPr algn="ctr"/>
                      <a:endParaRPr lang="en-GB" sz="2400">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pPr algn="ctr"/>
                      <a:endParaRPr lang="en-GB" sz="2400" dirty="0">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pPr algn="ctr"/>
                      <a:endParaRPr lang="en-GB" sz="2400" dirty="0">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1173241936"/>
                  </a:ext>
                </a:extLst>
              </a:tr>
              <a:tr h="697193">
                <a:tc>
                  <a:txBody>
                    <a:bodyPr/>
                    <a:lstStyle/>
                    <a:p>
                      <a:endParaRPr lang="en-GB" sz="2400">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pPr algn="ctr"/>
                      <a:endParaRPr lang="en-GB" sz="2400">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pPr algn="ctr"/>
                      <a:endParaRPr lang="en-GB" sz="2400" dirty="0">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pPr algn="ctr"/>
                      <a:endParaRPr lang="en-GB" sz="2400" dirty="0">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861909587"/>
                  </a:ext>
                </a:extLst>
              </a:tr>
              <a:tr h="697193">
                <a:tc>
                  <a:txBody>
                    <a:bodyPr/>
                    <a:lstStyle/>
                    <a:p>
                      <a:endParaRPr lang="en-GB" sz="2400">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pPr algn="ctr"/>
                      <a:endParaRPr lang="en-GB" sz="2400">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pPr algn="ctr"/>
                      <a:endParaRPr lang="en-GB" sz="2400" dirty="0">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pPr algn="ctr"/>
                      <a:endParaRPr lang="en-GB" sz="2400" dirty="0">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1523713618"/>
                  </a:ext>
                </a:extLst>
              </a:tr>
              <a:tr h="697193">
                <a:tc>
                  <a:txBody>
                    <a:bodyPr/>
                    <a:lstStyle/>
                    <a:p>
                      <a:endParaRPr lang="en-GB" sz="2400">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pPr algn="ctr"/>
                      <a:endParaRPr lang="en-GB" sz="2400">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pPr algn="ctr"/>
                      <a:endParaRPr lang="en-GB" sz="2400">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pPr algn="ctr"/>
                      <a:endParaRPr lang="en-GB" sz="2400" dirty="0">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3613715690"/>
                  </a:ext>
                </a:extLst>
              </a:tr>
              <a:tr h="697193">
                <a:tc>
                  <a:txBody>
                    <a:bodyPr/>
                    <a:lstStyle/>
                    <a:p>
                      <a:endParaRPr lang="en-GB" sz="2400">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pPr algn="ctr"/>
                      <a:endParaRPr lang="en-GB" sz="2400">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pPr algn="ctr"/>
                      <a:endParaRPr lang="en-GB" sz="2400">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pPr algn="ctr"/>
                      <a:endParaRPr lang="en-GB" sz="2400" dirty="0">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2832695030"/>
                  </a:ext>
                </a:extLst>
              </a:tr>
              <a:tr h="697193">
                <a:tc>
                  <a:txBody>
                    <a:bodyPr/>
                    <a:lstStyle/>
                    <a:p>
                      <a:endParaRPr lang="en-GB" sz="2400">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pPr algn="ctr"/>
                      <a:endParaRPr lang="en-GB" sz="2400">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pPr algn="ctr"/>
                      <a:endParaRPr lang="en-GB" sz="2400">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pPr algn="ctr"/>
                      <a:endParaRPr lang="en-GB" sz="2400" dirty="0">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3753845910"/>
                  </a:ext>
                </a:extLst>
              </a:tr>
            </a:tbl>
          </a:graphicData>
        </a:graphic>
      </p:graphicFrame>
      <p:sp>
        <p:nvSpPr>
          <p:cNvPr id="45" name="Oval 44">
            <a:hlinkClick r:id="" action="ppaction://noaction">
              <a:snd r:embed="rId5" name="1_ejemplo.wav"/>
            </a:hlinkClick>
            <a:extLst>
              <a:ext uri="{FF2B5EF4-FFF2-40B4-BE49-F238E27FC236}">
                <a16:creationId xmlns:a16="http://schemas.microsoft.com/office/drawing/2014/main" id="{B800E67E-40D5-4C9D-9F7D-A8C832573A4E}"/>
              </a:ext>
            </a:extLst>
          </p:cNvPr>
          <p:cNvSpPr/>
          <p:nvPr/>
        </p:nvSpPr>
        <p:spPr>
          <a:xfrm>
            <a:off x="408434" y="2212676"/>
            <a:ext cx="551774" cy="471614"/>
          </a:xfrm>
          <a:prstGeom prst="ellipse">
            <a:avLst/>
          </a:prstGeom>
          <a:solidFill>
            <a:srgbClr val="FF0066"/>
          </a:solidFill>
          <a:ln w="28575">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E6FBFE"/>
                </a:solidFill>
                <a:effectLst/>
                <a:uLnTx/>
                <a:uFillTx/>
                <a:latin typeface="Century Gothic" panose="020B0502020202020204" pitchFamily="34" charset="0"/>
                <a:ea typeface="+mn-ea"/>
                <a:cs typeface="+mn-cs"/>
              </a:rPr>
              <a:t>E</a:t>
            </a:r>
          </a:p>
        </p:txBody>
      </p:sp>
      <p:sp>
        <p:nvSpPr>
          <p:cNvPr id="46" name="Oval 45">
            <a:hlinkClick r:id="" action="ppaction://noaction">
              <a:snd r:embed="rId6" name="1.1.wav"/>
            </a:hlinkClick>
            <a:extLst>
              <a:ext uri="{FF2B5EF4-FFF2-40B4-BE49-F238E27FC236}">
                <a16:creationId xmlns:a16="http://schemas.microsoft.com/office/drawing/2014/main" id="{3F2826A7-598B-49B3-8052-9267F855D28B}"/>
              </a:ext>
            </a:extLst>
          </p:cNvPr>
          <p:cNvSpPr/>
          <p:nvPr/>
        </p:nvSpPr>
        <p:spPr>
          <a:xfrm>
            <a:off x="408434" y="2957386"/>
            <a:ext cx="551774" cy="471614"/>
          </a:xfrm>
          <a:prstGeom prst="ellipse">
            <a:avLst/>
          </a:prstGeom>
          <a:solidFill>
            <a:srgbClr val="FF0066"/>
          </a:solidFill>
          <a:ln w="28575">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E6FBFE"/>
                </a:solidFill>
                <a:effectLst/>
                <a:uLnTx/>
                <a:uFillTx/>
                <a:latin typeface="Century Gothic" panose="020B0502020202020204" pitchFamily="34" charset="0"/>
                <a:ea typeface="+mn-ea"/>
                <a:cs typeface="+mn-cs"/>
              </a:rPr>
              <a:t>1</a:t>
            </a:r>
          </a:p>
        </p:txBody>
      </p:sp>
      <p:sp>
        <p:nvSpPr>
          <p:cNvPr id="47" name="Oval 46">
            <a:hlinkClick r:id="" action="ppaction://noaction">
              <a:snd r:embed="rId7" name="1.2.wav"/>
            </a:hlinkClick>
            <a:extLst>
              <a:ext uri="{FF2B5EF4-FFF2-40B4-BE49-F238E27FC236}">
                <a16:creationId xmlns:a16="http://schemas.microsoft.com/office/drawing/2014/main" id="{4AC26A5B-77BC-4812-A2E9-6CB8973A581B}"/>
              </a:ext>
            </a:extLst>
          </p:cNvPr>
          <p:cNvSpPr/>
          <p:nvPr/>
        </p:nvSpPr>
        <p:spPr>
          <a:xfrm>
            <a:off x="426946" y="3615632"/>
            <a:ext cx="551774" cy="471614"/>
          </a:xfrm>
          <a:prstGeom prst="ellipse">
            <a:avLst/>
          </a:prstGeom>
          <a:solidFill>
            <a:srgbClr val="FF0066"/>
          </a:solidFill>
          <a:ln w="28575">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E6FBFE"/>
                </a:solidFill>
                <a:effectLst/>
                <a:uLnTx/>
                <a:uFillTx/>
                <a:latin typeface="Century Gothic" panose="020B0502020202020204" pitchFamily="34" charset="0"/>
                <a:ea typeface="+mn-ea"/>
                <a:cs typeface="+mn-cs"/>
              </a:rPr>
              <a:t>2</a:t>
            </a:r>
          </a:p>
        </p:txBody>
      </p:sp>
      <p:sp>
        <p:nvSpPr>
          <p:cNvPr id="48" name="Oval 47">
            <a:hlinkClick r:id="" action="ppaction://noaction">
              <a:snd r:embed="rId8" name="1.3.wav"/>
            </a:hlinkClick>
            <a:extLst>
              <a:ext uri="{FF2B5EF4-FFF2-40B4-BE49-F238E27FC236}">
                <a16:creationId xmlns:a16="http://schemas.microsoft.com/office/drawing/2014/main" id="{FB0979E3-3A1F-4A17-A55D-F43EBFC40C8C}"/>
              </a:ext>
            </a:extLst>
          </p:cNvPr>
          <p:cNvSpPr/>
          <p:nvPr/>
        </p:nvSpPr>
        <p:spPr>
          <a:xfrm>
            <a:off x="426946" y="4337272"/>
            <a:ext cx="551774" cy="471614"/>
          </a:xfrm>
          <a:prstGeom prst="ellipse">
            <a:avLst/>
          </a:prstGeom>
          <a:solidFill>
            <a:srgbClr val="FF0066"/>
          </a:solidFill>
          <a:ln w="28575">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E6FBFE"/>
                </a:solidFill>
                <a:effectLst/>
                <a:uLnTx/>
                <a:uFillTx/>
                <a:latin typeface="Century Gothic" panose="020B0502020202020204" pitchFamily="34" charset="0"/>
                <a:ea typeface="+mn-ea"/>
                <a:cs typeface="+mn-cs"/>
              </a:rPr>
              <a:t>3</a:t>
            </a:r>
          </a:p>
        </p:txBody>
      </p:sp>
      <p:sp>
        <p:nvSpPr>
          <p:cNvPr id="49" name="Oval 48">
            <a:hlinkClick r:id="" action="ppaction://noaction">
              <a:snd r:embed="rId9" name="1.4.wav"/>
            </a:hlinkClick>
            <a:extLst>
              <a:ext uri="{FF2B5EF4-FFF2-40B4-BE49-F238E27FC236}">
                <a16:creationId xmlns:a16="http://schemas.microsoft.com/office/drawing/2014/main" id="{397EAD59-62E1-4220-BECB-2F09293D7AF4}"/>
              </a:ext>
            </a:extLst>
          </p:cNvPr>
          <p:cNvSpPr/>
          <p:nvPr/>
        </p:nvSpPr>
        <p:spPr>
          <a:xfrm>
            <a:off x="426946" y="5021340"/>
            <a:ext cx="551774" cy="471614"/>
          </a:xfrm>
          <a:prstGeom prst="ellipse">
            <a:avLst/>
          </a:prstGeom>
          <a:solidFill>
            <a:srgbClr val="FF0066"/>
          </a:solidFill>
          <a:ln w="28575">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E6FBFE"/>
                </a:solidFill>
                <a:effectLst/>
                <a:uLnTx/>
                <a:uFillTx/>
                <a:latin typeface="Century Gothic" panose="020B0502020202020204" pitchFamily="34" charset="0"/>
                <a:ea typeface="+mn-ea"/>
                <a:cs typeface="+mn-cs"/>
              </a:rPr>
              <a:t>4</a:t>
            </a:r>
          </a:p>
        </p:txBody>
      </p:sp>
      <p:sp>
        <p:nvSpPr>
          <p:cNvPr id="59" name="Oval 58">
            <a:hlinkClick r:id="" action="ppaction://noaction">
              <a:snd r:embed="rId10" name="1.5.wav"/>
            </a:hlinkClick>
            <a:extLst>
              <a:ext uri="{FF2B5EF4-FFF2-40B4-BE49-F238E27FC236}">
                <a16:creationId xmlns:a16="http://schemas.microsoft.com/office/drawing/2014/main" id="{69453DDA-AF92-4B00-9F68-0B2C578EE4B1}"/>
              </a:ext>
            </a:extLst>
          </p:cNvPr>
          <p:cNvSpPr/>
          <p:nvPr/>
        </p:nvSpPr>
        <p:spPr>
          <a:xfrm>
            <a:off x="426946" y="5720742"/>
            <a:ext cx="551774" cy="471614"/>
          </a:xfrm>
          <a:prstGeom prst="ellipse">
            <a:avLst/>
          </a:prstGeom>
          <a:solidFill>
            <a:srgbClr val="FF0066"/>
          </a:solidFill>
          <a:ln w="28575">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E6FBFE"/>
                </a:solidFill>
                <a:effectLst/>
                <a:uLnTx/>
                <a:uFillTx/>
                <a:latin typeface="Century Gothic" panose="020B0502020202020204" pitchFamily="34" charset="0"/>
                <a:ea typeface="+mn-ea"/>
                <a:cs typeface="+mn-cs"/>
              </a:rPr>
              <a:t>5</a:t>
            </a:r>
          </a:p>
        </p:txBody>
      </p:sp>
      <p:pic>
        <p:nvPicPr>
          <p:cNvPr id="62" name="Google Shape;160;p22" descr="http://www.clker.com/cliparts/j/p/l/D/8/K/green-tick-md.png">
            <a:extLst>
              <a:ext uri="{FF2B5EF4-FFF2-40B4-BE49-F238E27FC236}">
                <a16:creationId xmlns:a16="http://schemas.microsoft.com/office/drawing/2014/main" id="{D99E0F30-1312-477C-BC6A-8E34F7762E88}"/>
              </a:ext>
            </a:extLst>
          </p:cNvPr>
          <p:cNvPicPr preferRelativeResize="0"/>
          <p:nvPr/>
        </p:nvPicPr>
        <p:blipFill rotWithShape="1">
          <a:blip r:embed="rId11">
            <a:alphaModFix/>
          </a:blip>
          <a:srcRect/>
          <a:stretch/>
        </p:blipFill>
        <p:spPr>
          <a:xfrm>
            <a:off x="3076041" y="2228459"/>
            <a:ext cx="422268" cy="440047"/>
          </a:xfrm>
          <a:prstGeom prst="rect">
            <a:avLst/>
          </a:prstGeom>
          <a:noFill/>
          <a:ln>
            <a:noFill/>
          </a:ln>
        </p:spPr>
      </p:pic>
      <p:pic>
        <p:nvPicPr>
          <p:cNvPr id="63" name="Google Shape;160;p22" descr="http://www.clker.com/cliparts/j/p/l/D/8/K/green-tick-md.png">
            <a:extLst>
              <a:ext uri="{FF2B5EF4-FFF2-40B4-BE49-F238E27FC236}">
                <a16:creationId xmlns:a16="http://schemas.microsoft.com/office/drawing/2014/main" id="{90CB0CE8-5F0D-4E0A-80A3-D1773D2E7A9F}"/>
              </a:ext>
            </a:extLst>
          </p:cNvPr>
          <p:cNvPicPr preferRelativeResize="0"/>
          <p:nvPr/>
        </p:nvPicPr>
        <p:blipFill rotWithShape="1">
          <a:blip r:embed="rId11">
            <a:alphaModFix/>
          </a:blip>
          <a:srcRect/>
          <a:stretch/>
        </p:blipFill>
        <p:spPr>
          <a:xfrm>
            <a:off x="4348308" y="2939560"/>
            <a:ext cx="422268" cy="440047"/>
          </a:xfrm>
          <a:prstGeom prst="rect">
            <a:avLst/>
          </a:prstGeom>
          <a:noFill/>
          <a:ln>
            <a:noFill/>
          </a:ln>
        </p:spPr>
      </p:pic>
      <p:pic>
        <p:nvPicPr>
          <p:cNvPr id="64" name="Google Shape;160;p22" descr="http://www.clker.com/cliparts/j/p/l/D/8/K/green-tick-md.png">
            <a:extLst>
              <a:ext uri="{FF2B5EF4-FFF2-40B4-BE49-F238E27FC236}">
                <a16:creationId xmlns:a16="http://schemas.microsoft.com/office/drawing/2014/main" id="{7D15D4EC-86AE-4A44-8DCE-602479FBF0C5}"/>
              </a:ext>
            </a:extLst>
          </p:cNvPr>
          <p:cNvPicPr preferRelativeResize="0"/>
          <p:nvPr/>
        </p:nvPicPr>
        <p:blipFill rotWithShape="1">
          <a:blip r:embed="rId11">
            <a:alphaModFix/>
          </a:blip>
          <a:srcRect/>
          <a:stretch/>
        </p:blipFill>
        <p:spPr>
          <a:xfrm>
            <a:off x="1729649" y="3615632"/>
            <a:ext cx="422268" cy="440047"/>
          </a:xfrm>
          <a:prstGeom prst="rect">
            <a:avLst/>
          </a:prstGeom>
          <a:noFill/>
          <a:ln>
            <a:noFill/>
          </a:ln>
        </p:spPr>
      </p:pic>
      <p:pic>
        <p:nvPicPr>
          <p:cNvPr id="66" name="Google Shape;160;p22" descr="http://www.clker.com/cliparts/j/p/l/D/8/K/green-tick-md.png">
            <a:extLst>
              <a:ext uri="{FF2B5EF4-FFF2-40B4-BE49-F238E27FC236}">
                <a16:creationId xmlns:a16="http://schemas.microsoft.com/office/drawing/2014/main" id="{E4A38FC4-C077-4D59-B2B7-AB7A3DB45C69}"/>
              </a:ext>
            </a:extLst>
          </p:cNvPr>
          <p:cNvPicPr preferRelativeResize="0"/>
          <p:nvPr/>
        </p:nvPicPr>
        <p:blipFill rotWithShape="1">
          <a:blip r:embed="rId11">
            <a:alphaModFix/>
          </a:blip>
          <a:srcRect/>
          <a:stretch/>
        </p:blipFill>
        <p:spPr>
          <a:xfrm>
            <a:off x="1722004" y="4252955"/>
            <a:ext cx="422268" cy="440047"/>
          </a:xfrm>
          <a:prstGeom prst="rect">
            <a:avLst/>
          </a:prstGeom>
          <a:noFill/>
          <a:ln>
            <a:noFill/>
          </a:ln>
        </p:spPr>
      </p:pic>
      <p:pic>
        <p:nvPicPr>
          <p:cNvPr id="67" name="Google Shape;160;p22" descr="http://www.clker.com/cliparts/j/p/l/D/8/K/green-tick-md.png">
            <a:extLst>
              <a:ext uri="{FF2B5EF4-FFF2-40B4-BE49-F238E27FC236}">
                <a16:creationId xmlns:a16="http://schemas.microsoft.com/office/drawing/2014/main" id="{74171EF5-7F16-4D16-AA85-692CDE0208AD}"/>
              </a:ext>
            </a:extLst>
          </p:cNvPr>
          <p:cNvPicPr preferRelativeResize="0"/>
          <p:nvPr/>
        </p:nvPicPr>
        <p:blipFill rotWithShape="1">
          <a:blip r:embed="rId11">
            <a:alphaModFix/>
          </a:blip>
          <a:srcRect/>
          <a:stretch/>
        </p:blipFill>
        <p:spPr>
          <a:xfrm>
            <a:off x="4348308" y="5006689"/>
            <a:ext cx="422268" cy="440047"/>
          </a:xfrm>
          <a:prstGeom prst="rect">
            <a:avLst/>
          </a:prstGeom>
          <a:noFill/>
          <a:ln>
            <a:noFill/>
          </a:ln>
        </p:spPr>
      </p:pic>
      <p:pic>
        <p:nvPicPr>
          <p:cNvPr id="68" name="Google Shape;160;p22" descr="http://www.clker.com/cliparts/j/p/l/D/8/K/green-tick-md.png">
            <a:extLst>
              <a:ext uri="{FF2B5EF4-FFF2-40B4-BE49-F238E27FC236}">
                <a16:creationId xmlns:a16="http://schemas.microsoft.com/office/drawing/2014/main" id="{BCE9E6BA-E6AD-45CF-A506-B2786117C7AC}"/>
              </a:ext>
            </a:extLst>
          </p:cNvPr>
          <p:cNvPicPr preferRelativeResize="0"/>
          <p:nvPr/>
        </p:nvPicPr>
        <p:blipFill rotWithShape="1">
          <a:blip r:embed="rId11">
            <a:alphaModFix/>
          </a:blip>
          <a:srcRect/>
          <a:stretch/>
        </p:blipFill>
        <p:spPr>
          <a:xfrm>
            <a:off x="3102386" y="5736525"/>
            <a:ext cx="422268" cy="440047"/>
          </a:xfrm>
          <a:prstGeom prst="rect">
            <a:avLst/>
          </a:prstGeom>
          <a:noFill/>
          <a:ln>
            <a:noFill/>
          </a:ln>
        </p:spPr>
      </p:pic>
      <p:graphicFrame>
        <p:nvGraphicFramePr>
          <p:cNvPr id="10" name="Table 9">
            <a:extLst>
              <a:ext uri="{FF2B5EF4-FFF2-40B4-BE49-F238E27FC236}">
                <a16:creationId xmlns:a16="http://schemas.microsoft.com/office/drawing/2014/main" id="{A88B36DD-63D5-4BAB-B521-177F5AA12D18}"/>
              </a:ext>
            </a:extLst>
          </p:cNvPr>
          <p:cNvGraphicFramePr>
            <a:graphicFrameLocks noGrp="1"/>
          </p:cNvGraphicFramePr>
          <p:nvPr/>
        </p:nvGraphicFramePr>
        <p:xfrm>
          <a:off x="5365924" y="1435385"/>
          <a:ext cx="5565603" cy="4880351"/>
        </p:xfrm>
        <a:graphic>
          <a:graphicData uri="http://schemas.openxmlformats.org/drawingml/2006/table">
            <a:tbl>
              <a:tblPr firstRow="1" bandRow="1">
                <a:tableStyleId>{5940675A-B579-460E-94D1-54222C63F5DA}</a:tableStyleId>
              </a:tblPr>
              <a:tblGrid>
                <a:gridCol w="2823255">
                  <a:extLst>
                    <a:ext uri="{9D8B030D-6E8A-4147-A177-3AD203B41FA5}">
                      <a16:colId xmlns:a16="http://schemas.microsoft.com/office/drawing/2014/main" val="3150645295"/>
                    </a:ext>
                  </a:extLst>
                </a:gridCol>
                <a:gridCol w="2742348">
                  <a:extLst>
                    <a:ext uri="{9D8B030D-6E8A-4147-A177-3AD203B41FA5}">
                      <a16:colId xmlns:a16="http://schemas.microsoft.com/office/drawing/2014/main" val="1118225728"/>
                    </a:ext>
                  </a:extLst>
                </a:gridCol>
              </a:tblGrid>
              <a:tr h="697193">
                <a:tc>
                  <a:txBody>
                    <a:bodyPr/>
                    <a:lstStyle/>
                    <a:p>
                      <a:pPr algn="ctr"/>
                      <a:r>
                        <a:rPr lang="en-GB" sz="3200" b="1" dirty="0" err="1">
                          <a:solidFill>
                            <a:srgbClr val="002060"/>
                          </a:solidFill>
                          <a:latin typeface="Century Gothic" panose="020B0502020202020204" pitchFamily="34" charset="0"/>
                        </a:rPr>
                        <a:t>en</a:t>
                      </a:r>
                      <a:r>
                        <a:rPr lang="en-GB" sz="3200" b="1" dirty="0">
                          <a:solidFill>
                            <a:srgbClr val="002060"/>
                          </a:solidFill>
                          <a:latin typeface="Century Gothic" panose="020B0502020202020204" pitchFamily="34" charset="0"/>
                        </a:rPr>
                        <a:t> </a:t>
                      </a:r>
                      <a:r>
                        <a:rPr lang="en-GB" sz="3200" b="1" dirty="0" err="1">
                          <a:solidFill>
                            <a:srgbClr val="002060"/>
                          </a:solidFill>
                          <a:latin typeface="Century Gothic" panose="020B0502020202020204" pitchFamily="34" charset="0"/>
                        </a:rPr>
                        <a:t>español</a:t>
                      </a:r>
                      <a:endParaRPr lang="en-GB" sz="3200" b="1"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pPr algn="ctr"/>
                      <a:r>
                        <a:rPr lang="en-GB" sz="3200" b="1" dirty="0" err="1">
                          <a:solidFill>
                            <a:srgbClr val="002060"/>
                          </a:solidFill>
                          <a:latin typeface="Century Gothic" panose="020B0502020202020204" pitchFamily="34" charset="0"/>
                        </a:rPr>
                        <a:t>en</a:t>
                      </a:r>
                      <a:r>
                        <a:rPr lang="en-GB" sz="3200" b="1" dirty="0">
                          <a:solidFill>
                            <a:srgbClr val="002060"/>
                          </a:solidFill>
                          <a:latin typeface="Century Gothic" panose="020B0502020202020204" pitchFamily="34" charset="0"/>
                        </a:rPr>
                        <a:t> </a:t>
                      </a:r>
                      <a:r>
                        <a:rPr lang="en-GB" sz="3200" b="1" dirty="0" err="1">
                          <a:solidFill>
                            <a:srgbClr val="002060"/>
                          </a:solidFill>
                          <a:latin typeface="Century Gothic" panose="020B0502020202020204" pitchFamily="34" charset="0"/>
                        </a:rPr>
                        <a:t>inglés</a:t>
                      </a:r>
                      <a:endParaRPr lang="en-GB" sz="3200" b="1"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2820316322"/>
                  </a:ext>
                </a:extLst>
              </a:tr>
              <a:tr h="697193">
                <a:tc>
                  <a:txBody>
                    <a:bodyPr/>
                    <a:lstStyle/>
                    <a:p>
                      <a:pPr algn="ctr"/>
                      <a:endParaRPr lang="en-GB" sz="2400" dirty="0">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pPr algn="ctr"/>
                      <a:endParaRPr lang="en-GB" sz="2400" dirty="0">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1464631783"/>
                  </a:ext>
                </a:extLst>
              </a:tr>
              <a:tr h="697193">
                <a:tc>
                  <a:txBody>
                    <a:bodyPr/>
                    <a:lstStyle/>
                    <a:p>
                      <a:pPr algn="ctr"/>
                      <a:endParaRPr lang="en-GB" sz="2400" dirty="0">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pPr algn="ctr"/>
                      <a:endParaRPr lang="en-GB" sz="2400" dirty="0">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3224566907"/>
                  </a:ext>
                </a:extLst>
              </a:tr>
              <a:tr h="697193">
                <a:tc>
                  <a:txBody>
                    <a:bodyPr/>
                    <a:lstStyle/>
                    <a:p>
                      <a:pPr algn="ctr"/>
                      <a:endParaRPr lang="en-GB" sz="2400" dirty="0">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pPr algn="ctr"/>
                      <a:endParaRPr lang="en-GB" sz="2400" dirty="0">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1636232624"/>
                  </a:ext>
                </a:extLst>
              </a:tr>
              <a:tr h="697193">
                <a:tc>
                  <a:txBody>
                    <a:bodyPr/>
                    <a:lstStyle/>
                    <a:p>
                      <a:pPr algn="ctr"/>
                      <a:endParaRPr lang="en-GB" sz="2400">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pPr algn="ctr"/>
                      <a:endParaRPr lang="en-GB" sz="2400" dirty="0">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3656136027"/>
                  </a:ext>
                </a:extLst>
              </a:tr>
              <a:tr h="697193">
                <a:tc>
                  <a:txBody>
                    <a:bodyPr/>
                    <a:lstStyle/>
                    <a:p>
                      <a:pPr algn="ctr"/>
                      <a:endParaRPr lang="en-GB" sz="2400">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pPr algn="ctr"/>
                      <a:endParaRPr lang="en-GB" sz="2400" dirty="0">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763677528"/>
                  </a:ext>
                </a:extLst>
              </a:tr>
              <a:tr h="697193">
                <a:tc>
                  <a:txBody>
                    <a:bodyPr/>
                    <a:lstStyle/>
                    <a:p>
                      <a:pPr algn="ctr"/>
                      <a:endParaRPr lang="en-GB" sz="2400">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pPr algn="ctr"/>
                      <a:endParaRPr lang="en-GB" sz="2400" dirty="0">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2895240714"/>
                  </a:ext>
                </a:extLst>
              </a:tr>
            </a:tbl>
          </a:graphicData>
        </a:graphic>
      </p:graphicFrame>
      <p:sp>
        <p:nvSpPr>
          <p:cNvPr id="11" name="TextBox 10">
            <a:extLst>
              <a:ext uri="{FF2B5EF4-FFF2-40B4-BE49-F238E27FC236}">
                <a16:creationId xmlns:a16="http://schemas.microsoft.com/office/drawing/2014/main" id="{966021E0-F98C-4C38-ACCC-8C0DF4466B65}"/>
              </a:ext>
            </a:extLst>
          </p:cNvPr>
          <p:cNvSpPr txBox="1"/>
          <p:nvPr/>
        </p:nvSpPr>
        <p:spPr>
          <a:xfrm>
            <a:off x="5614142" y="2189254"/>
            <a:ext cx="238835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fuego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9" name="TextBox 68">
            <a:extLst>
              <a:ext uri="{FF2B5EF4-FFF2-40B4-BE49-F238E27FC236}">
                <a16:creationId xmlns:a16="http://schemas.microsoft.com/office/drawing/2014/main" id="{C21B8FB8-B7A0-4E06-B7D2-E34F77CFF03B}"/>
              </a:ext>
            </a:extLst>
          </p:cNvPr>
          <p:cNvSpPr txBox="1"/>
          <p:nvPr/>
        </p:nvSpPr>
        <p:spPr>
          <a:xfrm>
            <a:off x="8354427" y="2217649"/>
            <a:ext cx="238835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fire</a:t>
            </a:r>
          </a:p>
        </p:txBody>
      </p:sp>
      <p:sp>
        <p:nvSpPr>
          <p:cNvPr id="70" name="TextBox 69">
            <a:extLst>
              <a:ext uri="{FF2B5EF4-FFF2-40B4-BE49-F238E27FC236}">
                <a16:creationId xmlns:a16="http://schemas.microsoft.com/office/drawing/2014/main" id="{C45B77B2-80BB-4BD7-8148-333BDB4ADCEE}"/>
              </a:ext>
            </a:extLst>
          </p:cNvPr>
          <p:cNvSpPr txBox="1"/>
          <p:nvPr/>
        </p:nvSpPr>
        <p:spPr>
          <a:xfrm>
            <a:off x="5614142" y="2928750"/>
            <a:ext cx="238835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pregunta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1" name="TextBox 70">
            <a:extLst>
              <a:ext uri="{FF2B5EF4-FFF2-40B4-BE49-F238E27FC236}">
                <a16:creationId xmlns:a16="http://schemas.microsoft.com/office/drawing/2014/main" id="{14593E01-EBB3-49F0-84E9-352B6E7656B0}"/>
              </a:ext>
            </a:extLst>
          </p:cNvPr>
          <p:cNvSpPr txBox="1"/>
          <p:nvPr/>
        </p:nvSpPr>
        <p:spPr>
          <a:xfrm>
            <a:off x="8429185" y="2928750"/>
            <a:ext cx="238835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question</a:t>
            </a:r>
          </a:p>
        </p:txBody>
      </p:sp>
      <p:sp>
        <p:nvSpPr>
          <p:cNvPr id="72" name="TextBox 71">
            <a:extLst>
              <a:ext uri="{FF2B5EF4-FFF2-40B4-BE49-F238E27FC236}">
                <a16:creationId xmlns:a16="http://schemas.microsoft.com/office/drawing/2014/main" id="{BBFFC607-878F-4C4C-B099-B5932021EB82}"/>
              </a:ext>
            </a:extLst>
          </p:cNvPr>
          <p:cNvSpPr txBox="1"/>
          <p:nvPr/>
        </p:nvSpPr>
        <p:spPr>
          <a:xfrm>
            <a:off x="5609193" y="3639851"/>
            <a:ext cx="238835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jugar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3" name="TextBox 72">
            <a:extLst>
              <a:ext uri="{FF2B5EF4-FFF2-40B4-BE49-F238E27FC236}">
                <a16:creationId xmlns:a16="http://schemas.microsoft.com/office/drawing/2014/main" id="{95E46075-82ED-493A-A425-6ECC4084071A}"/>
              </a:ext>
            </a:extLst>
          </p:cNvPr>
          <p:cNvSpPr txBox="1"/>
          <p:nvPr/>
        </p:nvSpPr>
        <p:spPr>
          <a:xfrm>
            <a:off x="8424236" y="3639851"/>
            <a:ext cx="238835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play</a:t>
            </a:r>
          </a:p>
        </p:txBody>
      </p:sp>
      <p:sp>
        <p:nvSpPr>
          <p:cNvPr id="74" name="TextBox 73">
            <a:extLst>
              <a:ext uri="{FF2B5EF4-FFF2-40B4-BE49-F238E27FC236}">
                <a16:creationId xmlns:a16="http://schemas.microsoft.com/office/drawing/2014/main" id="{2C1D0911-DD8E-4B8A-8194-AF273A9BFCFF}"/>
              </a:ext>
            </a:extLst>
          </p:cNvPr>
          <p:cNvSpPr txBox="1"/>
          <p:nvPr/>
        </p:nvSpPr>
        <p:spPr>
          <a:xfrm>
            <a:off x="5609193" y="4303024"/>
            <a:ext cx="238835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regalar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5" name="TextBox 74">
            <a:extLst>
              <a:ext uri="{FF2B5EF4-FFF2-40B4-BE49-F238E27FC236}">
                <a16:creationId xmlns:a16="http://schemas.microsoft.com/office/drawing/2014/main" id="{C0D4F36D-9F9B-46DE-8FD0-292098653BED}"/>
              </a:ext>
            </a:extLst>
          </p:cNvPr>
          <p:cNvSpPr txBox="1"/>
          <p:nvPr/>
        </p:nvSpPr>
        <p:spPr>
          <a:xfrm>
            <a:off x="8424236" y="4303024"/>
            <a:ext cx="238835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give (a gift)</a:t>
            </a:r>
          </a:p>
        </p:txBody>
      </p:sp>
      <p:sp>
        <p:nvSpPr>
          <p:cNvPr id="76" name="TextBox 75">
            <a:extLst>
              <a:ext uri="{FF2B5EF4-FFF2-40B4-BE49-F238E27FC236}">
                <a16:creationId xmlns:a16="http://schemas.microsoft.com/office/drawing/2014/main" id="{DA366F25-6C71-4180-89AB-489C685FDA62}"/>
              </a:ext>
            </a:extLst>
          </p:cNvPr>
          <p:cNvSpPr txBox="1"/>
          <p:nvPr/>
        </p:nvSpPr>
        <p:spPr>
          <a:xfrm>
            <a:off x="5633754" y="5021340"/>
            <a:ext cx="238835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figura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7" name="TextBox 76">
            <a:extLst>
              <a:ext uri="{FF2B5EF4-FFF2-40B4-BE49-F238E27FC236}">
                <a16:creationId xmlns:a16="http://schemas.microsoft.com/office/drawing/2014/main" id="{A60C90B8-AD1D-4490-A68A-4EC7DFE57728}"/>
              </a:ext>
            </a:extLst>
          </p:cNvPr>
          <p:cNvSpPr txBox="1"/>
          <p:nvPr/>
        </p:nvSpPr>
        <p:spPr>
          <a:xfrm>
            <a:off x="8448797" y="5021340"/>
            <a:ext cx="238835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figure</a:t>
            </a:r>
          </a:p>
        </p:txBody>
      </p:sp>
      <p:sp>
        <p:nvSpPr>
          <p:cNvPr id="79" name="TextBox 78">
            <a:extLst>
              <a:ext uri="{FF2B5EF4-FFF2-40B4-BE49-F238E27FC236}">
                <a16:creationId xmlns:a16="http://schemas.microsoft.com/office/drawing/2014/main" id="{355BFB5E-BC9D-4C29-889F-6912C6B13D2C}"/>
              </a:ext>
            </a:extLst>
          </p:cNvPr>
          <p:cNvSpPr txBox="1"/>
          <p:nvPr/>
        </p:nvSpPr>
        <p:spPr>
          <a:xfrm>
            <a:off x="5648320" y="5714907"/>
            <a:ext cx="238835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enemigo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0" name="TextBox 79">
            <a:extLst>
              <a:ext uri="{FF2B5EF4-FFF2-40B4-BE49-F238E27FC236}">
                <a16:creationId xmlns:a16="http://schemas.microsoft.com/office/drawing/2014/main" id="{068712D8-79D1-4745-8ABD-B3C099DF6CE5}"/>
              </a:ext>
            </a:extLst>
          </p:cNvPr>
          <p:cNvSpPr txBox="1"/>
          <p:nvPr/>
        </p:nvSpPr>
        <p:spPr>
          <a:xfrm>
            <a:off x="8463363" y="5714907"/>
            <a:ext cx="238835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enemy</a:t>
            </a:r>
          </a:p>
        </p:txBody>
      </p:sp>
    </p:spTree>
    <p:extLst>
      <p:ext uri="{BB962C8B-B14F-4D97-AF65-F5344CB8AC3E}">
        <p14:creationId xmlns:p14="http://schemas.microsoft.com/office/powerpoint/2010/main" val="171229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9" grpId="0"/>
      <p:bldP spid="70" grpId="0"/>
      <p:bldP spid="71" grpId="0"/>
      <p:bldP spid="72" grpId="0"/>
      <p:bldP spid="73" grpId="0"/>
      <p:bldP spid="74" grpId="0"/>
      <p:bldP spid="75" grpId="0"/>
      <p:bldP spid="76" grpId="0"/>
      <p:bldP spid="77" grpId="0"/>
      <p:bldP spid="79" grpId="0"/>
      <p:bldP spid="8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2: </a:t>
            </a:r>
            <a:endParaRPr lang="en-GB" sz="3200" dirty="0"/>
          </a:p>
        </p:txBody>
      </p:sp>
      <p:sp>
        <p:nvSpPr>
          <p:cNvPr id="35" name="Google Shape;167;p2">
            <a:extLst>
              <a:ext uri="{FF2B5EF4-FFF2-40B4-BE49-F238E27FC236}">
                <a16:creationId xmlns:a16="http://schemas.microsoft.com/office/drawing/2014/main" id="{C482D68D-5D9A-4207-BF5C-E6EF304ABBE4}"/>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99" name="Google Shape;282;p13" descr="Reading, Book, Symbol, Icon, Reader, Man">
            <a:extLst>
              <a:ext uri="{FF2B5EF4-FFF2-40B4-BE49-F238E27FC236}">
                <a16:creationId xmlns:a16="http://schemas.microsoft.com/office/drawing/2014/main" id="{1F3FF623-665F-4DD9-883E-1DF06B675E30}"/>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32568" y="158344"/>
            <a:ext cx="782801" cy="782801"/>
          </a:xfrm>
          <a:prstGeom prst="roundRect">
            <a:avLst/>
          </a:prstGeom>
          <a:solidFill>
            <a:srgbClr val="92D050"/>
          </a:solidFill>
          <a:ln>
            <a:noFill/>
          </a:ln>
        </p:spPr>
      </p:pic>
      <p:sp>
        <p:nvSpPr>
          <p:cNvPr id="100" name="Title 1">
            <a:extLst>
              <a:ext uri="{FF2B5EF4-FFF2-40B4-BE49-F238E27FC236}">
                <a16:creationId xmlns:a16="http://schemas.microsoft.com/office/drawing/2014/main" id="{217AAA05-4313-4BEA-B95B-9D85EB1B1EF2}"/>
              </a:ext>
            </a:extLst>
          </p:cNvPr>
          <p:cNvSpPr txBox="1">
            <a:spLocks/>
          </p:cNvSpPr>
          <p:nvPr/>
        </p:nvSpPr>
        <p:spPr>
          <a:xfrm>
            <a:off x="11300458" y="1007989"/>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leer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123" name="Title 1">
            <a:extLst>
              <a:ext uri="{FF2B5EF4-FFF2-40B4-BE49-F238E27FC236}">
                <a16:creationId xmlns:a16="http://schemas.microsoft.com/office/drawing/2014/main" id="{A528B4CA-3569-4A28-8288-43BAAE3E75FD}"/>
              </a:ext>
            </a:extLst>
          </p:cNvPr>
          <p:cNvSpPr txBox="1">
            <a:spLocks/>
          </p:cNvSpPr>
          <p:nvPr/>
        </p:nvSpPr>
        <p:spPr>
          <a:xfrm>
            <a:off x="3285280" y="68186"/>
            <a:ext cx="6987767" cy="6757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Vocabulario</a:t>
            </a:r>
            <a:endParaRPr kumimoji="0" lang="en-GB" sz="32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30" name="Google Shape;164;p2" descr="Speech Icon, Voice, Talking, Audio, Speech">
            <a:extLst>
              <a:ext uri="{FF2B5EF4-FFF2-40B4-BE49-F238E27FC236}">
                <a16:creationId xmlns:a16="http://schemas.microsoft.com/office/drawing/2014/main" id="{1CDB05AC-DC6A-4024-8396-772EF2AAFEEF}"/>
              </a:ext>
            </a:extLst>
          </p:cNvPr>
          <p:cNvPicPr preferRelativeResize="0"/>
          <p:nvPr/>
        </p:nvPicPr>
        <p:blipFill rotWithShape="1">
          <a:blip r:embed="rId5">
            <a:alphaModFix/>
          </a:blip>
          <a:srcRect/>
          <a:stretch/>
        </p:blipFill>
        <p:spPr>
          <a:xfrm>
            <a:off x="11232568" y="1474943"/>
            <a:ext cx="776168" cy="776168"/>
          </a:xfrm>
          <a:prstGeom prst="rect">
            <a:avLst/>
          </a:prstGeom>
          <a:noFill/>
          <a:ln>
            <a:noFill/>
          </a:ln>
        </p:spPr>
      </p:pic>
      <p:sp>
        <p:nvSpPr>
          <p:cNvPr id="31" name="Title 1">
            <a:extLst>
              <a:ext uri="{FF2B5EF4-FFF2-40B4-BE49-F238E27FC236}">
                <a16:creationId xmlns:a16="http://schemas.microsoft.com/office/drawing/2014/main" id="{836E6EDA-4A8B-4AB3-A154-424B31C10E1E}"/>
              </a:ext>
            </a:extLst>
          </p:cNvPr>
          <p:cNvSpPr txBox="1">
            <a:spLocks/>
          </p:cNvSpPr>
          <p:nvPr/>
        </p:nvSpPr>
        <p:spPr>
          <a:xfrm>
            <a:off x="11128314" y="2301847"/>
            <a:ext cx="984675" cy="368031"/>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a:solidFill>
                  <a:srgbClr val="002060"/>
                </a:solidFill>
                <a:latin typeface="Century Gothic" panose="020B0502020202020204" pitchFamily="34" charset="0"/>
              </a:rPr>
              <a:t>hablar</a:t>
            </a:r>
            <a:endParaRPr lang="en-GB" sz="1800" b="1" dirty="0">
              <a:solidFill>
                <a:srgbClr val="002060"/>
              </a:solidFill>
              <a:latin typeface="Century Gothic" panose="020B0502020202020204" pitchFamily="34" charset="0"/>
            </a:endParaRPr>
          </a:p>
        </p:txBody>
      </p:sp>
      <p:sp>
        <p:nvSpPr>
          <p:cNvPr id="32" name="Rectangle 31">
            <a:extLst>
              <a:ext uri="{FF2B5EF4-FFF2-40B4-BE49-F238E27FC236}">
                <a16:creationId xmlns:a16="http://schemas.microsoft.com/office/drawing/2014/main" id="{C56DDBAF-5AD0-46B0-9123-4DFE27482A4F}"/>
              </a:ext>
            </a:extLst>
          </p:cNvPr>
          <p:cNvSpPr/>
          <p:nvPr/>
        </p:nvSpPr>
        <p:spPr>
          <a:xfrm>
            <a:off x="335045" y="988982"/>
            <a:ext cx="2339102" cy="1438908"/>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027C31A9-4D45-408C-969E-FF653E5B14F3}"/>
              </a:ext>
            </a:extLst>
          </p:cNvPr>
          <p:cNvSpPr/>
          <p:nvPr/>
        </p:nvSpPr>
        <p:spPr>
          <a:xfrm>
            <a:off x="2930896" y="988982"/>
            <a:ext cx="2339102" cy="1438908"/>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8E416F7A-0BA4-4281-A0C6-49123F59CC38}"/>
              </a:ext>
            </a:extLst>
          </p:cNvPr>
          <p:cNvSpPr/>
          <p:nvPr/>
        </p:nvSpPr>
        <p:spPr>
          <a:xfrm>
            <a:off x="5563261" y="988982"/>
            <a:ext cx="2339102" cy="1438908"/>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52DD7A1-F4B3-44F3-B08C-DD9BF2D6B801}"/>
              </a:ext>
            </a:extLst>
          </p:cNvPr>
          <p:cNvSpPr/>
          <p:nvPr/>
        </p:nvSpPr>
        <p:spPr>
          <a:xfrm>
            <a:off x="8159112" y="988982"/>
            <a:ext cx="2339102" cy="1438908"/>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779DC988-1F13-4CF1-9A89-6180BC13CDEB}"/>
              </a:ext>
            </a:extLst>
          </p:cNvPr>
          <p:cNvSpPr/>
          <p:nvPr/>
        </p:nvSpPr>
        <p:spPr>
          <a:xfrm>
            <a:off x="330475" y="2709546"/>
            <a:ext cx="2339102" cy="1438908"/>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8B2E8122-20FC-46F8-82BD-6E2167838CE2}"/>
              </a:ext>
            </a:extLst>
          </p:cNvPr>
          <p:cNvSpPr/>
          <p:nvPr/>
        </p:nvSpPr>
        <p:spPr>
          <a:xfrm>
            <a:off x="2926326" y="2709546"/>
            <a:ext cx="2339102" cy="1438908"/>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2C2BB4DB-8705-486D-8072-34AF6C52CF90}"/>
              </a:ext>
            </a:extLst>
          </p:cNvPr>
          <p:cNvSpPr/>
          <p:nvPr/>
        </p:nvSpPr>
        <p:spPr>
          <a:xfrm>
            <a:off x="8154542" y="2709546"/>
            <a:ext cx="2339102" cy="1438908"/>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8BD453C5-DD30-4972-BB2F-848EB6437D45}"/>
              </a:ext>
            </a:extLst>
          </p:cNvPr>
          <p:cNvSpPr txBox="1"/>
          <p:nvPr/>
        </p:nvSpPr>
        <p:spPr>
          <a:xfrm>
            <a:off x="454240" y="1833032"/>
            <a:ext cx="198053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leer</a:t>
            </a:r>
            <a:endParaRPr kumimoji="0" lang="es-AR"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extBox 41">
            <a:extLst>
              <a:ext uri="{FF2B5EF4-FFF2-40B4-BE49-F238E27FC236}">
                <a16:creationId xmlns:a16="http://schemas.microsoft.com/office/drawing/2014/main" id="{4530A7BA-2362-417E-99F3-D7F4ACCFB15E}"/>
              </a:ext>
            </a:extLst>
          </p:cNvPr>
          <p:cNvSpPr txBox="1"/>
          <p:nvPr/>
        </p:nvSpPr>
        <p:spPr>
          <a:xfrm>
            <a:off x="2875435" y="1833032"/>
            <a:ext cx="247497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tener</a:t>
            </a:r>
            <a:endParaRPr kumimoji="0" lang="es-AR"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3" name="TextBox 42">
            <a:extLst>
              <a:ext uri="{FF2B5EF4-FFF2-40B4-BE49-F238E27FC236}">
                <a16:creationId xmlns:a16="http://schemas.microsoft.com/office/drawing/2014/main" id="{C9949B6C-B2EB-452D-8A2F-5A8C5681765A}"/>
              </a:ext>
            </a:extLst>
          </p:cNvPr>
          <p:cNvSpPr txBox="1"/>
          <p:nvPr/>
        </p:nvSpPr>
        <p:spPr>
          <a:xfrm>
            <a:off x="5532575" y="1883045"/>
            <a:ext cx="240047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comprender</a:t>
            </a:r>
          </a:p>
        </p:txBody>
      </p:sp>
      <p:sp>
        <p:nvSpPr>
          <p:cNvPr id="45" name="TextBox 44">
            <a:extLst>
              <a:ext uri="{FF2B5EF4-FFF2-40B4-BE49-F238E27FC236}">
                <a16:creationId xmlns:a16="http://schemas.microsoft.com/office/drawing/2014/main" id="{BEDB5A3D-6D52-402A-98D8-632213BA5CCF}"/>
              </a:ext>
            </a:extLst>
          </p:cNvPr>
          <p:cNvSpPr txBox="1"/>
          <p:nvPr/>
        </p:nvSpPr>
        <p:spPr>
          <a:xfrm>
            <a:off x="341600" y="3603993"/>
            <a:ext cx="220581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 país</a:t>
            </a:r>
          </a:p>
        </p:txBody>
      </p:sp>
      <p:sp>
        <p:nvSpPr>
          <p:cNvPr id="46" name="TextBox 45">
            <a:extLst>
              <a:ext uri="{FF2B5EF4-FFF2-40B4-BE49-F238E27FC236}">
                <a16:creationId xmlns:a16="http://schemas.microsoft.com/office/drawing/2014/main" id="{BB0D5A7D-BEFA-4AE7-A0E9-37E2A327C894}"/>
              </a:ext>
            </a:extLst>
          </p:cNvPr>
          <p:cNvSpPr txBox="1"/>
          <p:nvPr/>
        </p:nvSpPr>
        <p:spPr>
          <a:xfrm>
            <a:off x="2749409" y="3632618"/>
            <a:ext cx="2713391"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 actividad</a:t>
            </a:r>
          </a:p>
        </p:txBody>
      </p:sp>
      <p:sp>
        <p:nvSpPr>
          <p:cNvPr id="48" name="TextBox 47">
            <a:extLst>
              <a:ext uri="{FF2B5EF4-FFF2-40B4-BE49-F238E27FC236}">
                <a16:creationId xmlns:a16="http://schemas.microsoft.com/office/drawing/2014/main" id="{2D96AED2-F82E-428E-88FE-BC8CD4121EF8}"/>
              </a:ext>
            </a:extLst>
          </p:cNvPr>
          <p:cNvSpPr txBox="1"/>
          <p:nvPr/>
        </p:nvSpPr>
        <p:spPr>
          <a:xfrm>
            <a:off x="8288286" y="3617229"/>
            <a:ext cx="212558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 juego</a:t>
            </a:r>
          </a:p>
        </p:txBody>
      </p:sp>
      <p:grpSp>
        <p:nvGrpSpPr>
          <p:cNvPr id="49" name="Group 48">
            <a:extLst>
              <a:ext uri="{FF2B5EF4-FFF2-40B4-BE49-F238E27FC236}">
                <a16:creationId xmlns:a16="http://schemas.microsoft.com/office/drawing/2014/main" id="{2CC6950E-82DD-4672-9B4A-0A7A4C7269D4}"/>
              </a:ext>
            </a:extLst>
          </p:cNvPr>
          <p:cNvGrpSpPr/>
          <p:nvPr/>
        </p:nvGrpSpPr>
        <p:grpSpPr>
          <a:xfrm>
            <a:off x="4406625" y="4711570"/>
            <a:ext cx="2339102" cy="1438908"/>
            <a:chOff x="4270691" y="4650828"/>
            <a:chExt cx="2339102" cy="1438908"/>
          </a:xfrm>
        </p:grpSpPr>
        <p:sp>
          <p:nvSpPr>
            <p:cNvPr id="50" name="Rectangle 49">
              <a:extLst>
                <a:ext uri="{FF2B5EF4-FFF2-40B4-BE49-F238E27FC236}">
                  <a16:creationId xmlns:a16="http://schemas.microsoft.com/office/drawing/2014/main" id="{8A29211A-E2B1-455D-A3BF-7C7A41E5B671}"/>
                </a:ext>
              </a:extLst>
            </p:cNvPr>
            <p:cNvSpPr/>
            <p:nvPr/>
          </p:nvSpPr>
          <p:spPr>
            <a:xfrm>
              <a:off x="4270691" y="4650828"/>
              <a:ext cx="2339102" cy="1438908"/>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1F532593-D5EC-4643-9969-B6C83375BAEE}"/>
                </a:ext>
              </a:extLst>
            </p:cNvPr>
            <p:cNvSpPr txBox="1"/>
            <p:nvPr/>
          </p:nvSpPr>
          <p:spPr>
            <a:xfrm>
              <a:off x="4408279" y="5041669"/>
              <a:ext cx="198053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 game</a:t>
              </a:r>
            </a:p>
          </p:txBody>
        </p:sp>
      </p:grpSp>
      <p:grpSp>
        <p:nvGrpSpPr>
          <p:cNvPr id="53" name="Group 52">
            <a:extLst>
              <a:ext uri="{FF2B5EF4-FFF2-40B4-BE49-F238E27FC236}">
                <a16:creationId xmlns:a16="http://schemas.microsoft.com/office/drawing/2014/main" id="{5682121B-2069-4FC2-8D8F-5A641C0AE2A2}"/>
              </a:ext>
            </a:extLst>
          </p:cNvPr>
          <p:cNvGrpSpPr/>
          <p:nvPr/>
        </p:nvGrpSpPr>
        <p:grpSpPr>
          <a:xfrm>
            <a:off x="4416676" y="4690058"/>
            <a:ext cx="2339102" cy="1438908"/>
            <a:chOff x="6922028" y="5320178"/>
            <a:chExt cx="2339102" cy="1438908"/>
          </a:xfrm>
        </p:grpSpPr>
        <p:sp>
          <p:nvSpPr>
            <p:cNvPr id="54" name="Rectangle 53">
              <a:extLst>
                <a:ext uri="{FF2B5EF4-FFF2-40B4-BE49-F238E27FC236}">
                  <a16:creationId xmlns:a16="http://schemas.microsoft.com/office/drawing/2014/main" id="{F78056F0-2AB5-46C7-AE1D-B247583A271D}"/>
                </a:ext>
              </a:extLst>
            </p:cNvPr>
            <p:cNvSpPr/>
            <p:nvPr/>
          </p:nvSpPr>
          <p:spPr>
            <a:xfrm>
              <a:off x="6922028" y="5320178"/>
              <a:ext cx="2339102" cy="1438908"/>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TextBox 54">
              <a:extLst>
                <a:ext uri="{FF2B5EF4-FFF2-40B4-BE49-F238E27FC236}">
                  <a16:creationId xmlns:a16="http://schemas.microsoft.com/office/drawing/2014/main" id="{780A94A5-1FD6-4E27-B811-B6612F89F0AB}"/>
                </a:ext>
              </a:extLst>
            </p:cNvPr>
            <p:cNvSpPr txBox="1"/>
            <p:nvPr/>
          </p:nvSpPr>
          <p:spPr>
            <a:xfrm>
              <a:off x="7049566" y="5796803"/>
              <a:ext cx="2047718"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 country</a:t>
              </a:r>
            </a:p>
          </p:txBody>
        </p:sp>
      </p:grpSp>
      <p:sp>
        <p:nvSpPr>
          <p:cNvPr id="56" name="Rectangle 55">
            <a:extLst>
              <a:ext uri="{FF2B5EF4-FFF2-40B4-BE49-F238E27FC236}">
                <a16:creationId xmlns:a16="http://schemas.microsoft.com/office/drawing/2014/main" id="{342923B2-6588-4D20-A2D0-4CCAA6CAF310}"/>
              </a:ext>
            </a:extLst>
          </p:cNvPr>
          <p:cNvSpPr/>
          <p:nvPr/>
        </p:nvSpPr>
        <p:spPr>
          <a:xfrm>
            <a:off x="330475" y="2729703"/>
            <a:ext cx="2339102" cy="1438908"/>
          </a:xfrm>
          <a:prstGeom prst="rect">
            <a:avLst/>
          </a:prstGeom>
          <a:solidFill>
            <a:srgbClr val="92D050">
              <a:alpha val="26000"/>
            </a:srgb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7" name="Group 56">
            <a:extLst>
              <a:ext uri="{FF2B5EF4-FFF2-40B4-BE49-F238E27FC236}">
                <a16:creationId xmlns:a16="http://schemas.microsoft.com/office/drawing/2014/main" id="{A5200A5D-54A7-4A7D-BC27-93AA4F3F9FEA}"/>
              </a:ext>
            </a:extLst>
          </p:cNvPr>
          <p:cNvGrpSpPr/>
          <p:nvPr/>
        </p:nvGrpSpPr>
        <p:grpSpPr>
          <a:xfrm>
            <a:off x="4413419" y="4695392"/>
            <a:ext cx="2339102" cy="1438908"/>
            <a:chOff x="6922028" y="5320178"/>
            <a:chExt cx="2339102" cy="1438908"/>
          </a:xfrm>
        </p:grpSpPr>
        <p:sp>
          <p:nvSpPr>
            <p:cNvPr id="58" name="Rectangle 57">
              <a:extLst>
                <a:ext uri="{FF2B5EF4-FFF2-40B4-BE49-F238E27FC236}">
                  <a16:creationId xmlns:a16="http://schemas.microsoft.com/office/drawing/2014/main" id="{D2032D2B-0BD6-48F5-9C31-CCC85FBB29D5}"/>
                </a:ext>
              </a:extLst>
            </p:cNvPr>
            <p:cNvSpPr/>
            <p:nvPr/>
          </p:nvSpPr>
          <p:spPr>
            <a:xfrm>
              <a:off x="6922028" y="5320178"/>
              <a:ext cx="2339102" cy="1438908"/>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65AA6762-CDE5-47AB-B890-2A80E38EEF72}"/>
                </a:ext>
              </a:extLst>
            </p:cNvPr>
            <p:cNvSpPr txBox="1"/>
            <p:nvPr/>
          </p:nvSpPr>
          <p:spPr>
            <a:xfrm>
              <a:off x="7080840" y="5572295"/>
              <a:ext cx="1980533" cy="95410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a:t>
              </a:r>
              <a:r>
                <a:rPr lang="en-GB" sz="2800" b="1" dirty="0">
                  <a:solidFill>
                    <a:srgbClr val="002060"/>
                  </a:solidFill>
                  <a:latin typeface="Century Gothic" panose="020B0502020202020204" pitchFamily="34" charset="0"/>
                </a:rPr>
                <a:t>have</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having</a:t>
              </a:r>
            </a:p>
          </p:txBody>
        </p:sp>
      </p:grpSp>
      <p:sp>
        <p:nvSpPr>
          <p:cNvPr id="60" name="Rectangle 59">
            <a:extLst>
              <a:ext uri="{FF2B5EF4-FFF2-40B4-BE49-F238E27FC236}">
                <a16:creationId xmlns:a16="http://schemas.microsoft.com/office/drawing/2014/main" id="{9DCEBE3A-B574-49C4-8295-4928AB9621C5}"/>
              </a:ext>
            </a:extLst>
          </p:cNvPr>
          <p:cNvSpPr/>
          <p:nvPr/>
        </p:nvSpPr>
        <p:spPr>
          <a:xfrm>
            <a:off x="2936553" y="990199"/>
            <a:ext cx="2339102" cy="1438908"/>
          </a:xfrm>
          <a:prstGeom prst="rect">
            <a:avLst/>
          </a:prstGeom>
          <a:solidFill>
            <a:srgbClr val="92D050">
              <a:alpha val="26000"/>
            </a:srgb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1" name="Group 60">
            <a:extLst>
              <a:ext uri="{FF2B5EF4-FFF2-40B4-BE49-F238E27FC236}">
                <a16:creationId xmlns:a16="http://schemas.microsoft.com/office/drawing/2014/main" id="{9E33B55B-46D9-4082-B567-98B489959032}"/>
              </a:ext>
            </a:extLst>
          </p:cNvPr>
          <p:cNvGrpSpPr/>
          <p:nvPr/>
        </p:nvGrpSpPr>
        <p:grpSpPr>
          <a:xfrm>
            <a:off x="4386525" y="4681638"/>
            <a:ext cx="2339102" cy="1438908"/>
            <a:chOff x="10886311" y="4327686"/>
            <a:chExt cx="2339102" cy="1438908"/>
          </a:xfrm>
        </p:grpSpPr>
        <p:sp>
          <p:nvSpPr>
            <p:cNvPr id="62" name="Rectangle 61">
              <a:extLst>
                <a:ext uri="{FF2B5EF4-FFF2-40B4-BE49-F238E27FC236}">
                  <a16:creationId xmlns:a16="http://schemas.microsoft.com/office/drawing/2014/main" id="{4538EF15-5C7C-41FD-8BEA-4E792A3F304D}"/>
                </a:ext>
              </a:extLst>
            </p:cNvPr>
            <p:cNvSpPr/>
            <p:nvPr/>
          </p:nvSpPr>
          <p:spPr>
            <a:xfrm>
              <a:off x="10886311" y="4327686"/>
              <a:ext cx="2339102" cy="1438908"/>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F009F382-3091-4910-B240-DB9742B2B59B}"/>
                </a:ext>
              </a:extLst>
            </p:cNvPr>
            <p:cNvSpPr txBox="1"/>
            <p:nvPr/>
          </p:nvSpPr>
          <p:spPr>
            <a:xfrm>
              <a:off x="11044884" y="4546180"/>
              <a:ext cx="1980533" cy="95410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read, reading</a:t>
              </a:r>
            </a:p>
          </p:txBody>
        </p:sp>
      </p:grpSp>
      <p:sp>
        <p:nvSpPr>
          <p:cNvPr id="64" name="Rectangle 63">
            <a:extLst>
              <a:ext uri="{FF2B5EF4-FFF2-40B4-BE49-F238E27FC236}">
                <a16:creationId xmlns:a16="http://schemas.microsoft.com/office/drawing/2014/main" id="{49F9B48C-ED8F-4855-8CEC-AD7540E98D13}"/>
              </a:ext>
            </a:extLst>
          </p:cNvPr>
          <p:cNvSpPr/>
          <p:nvPr/>
        </p:nvSpPr>
        <p:spPr>
          <a:xfrm>
            <a:off x="318552" y="1008486"/>
            <a:ext cx="2339102" cy="1438908"/>
          </a:xfrm>
          <a:prstGeom prst="rect">
            <a:avLst/>
          </a:prstGeom>
          <a:solidFill>
            <a:srgbClr val="92D050">
              <a:alpha val="26000"/>
            </a:srgb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9" name="Group 68">
            <a:extLst>
              <a:ext uri="{FF2B5EF4-FFF2-40B4-BE49-F238E27FC236}">
                <a16:creationId xmlns:a16="http://schemas.microsoft.com/office/drawing/2014/main" id="{CF1114BA-5F0F-4AFE-B92A-27C069D8074C}"/>
              </a:ext>
            </a:extLst>
          </p:cNvPr>
          <p:cNvGrpSpPr/>
          <p:nvPr/>
        </p:nvGrpSpPr>
        <p:grpSpPr>
          <a:xfrm>
            <a:off x="4393897" y="4698478"/>
            <a:ext cx="2339102" cy="1438908"/>
            <a:chOff x="5783479" y="2603641"/>
            <a:chExt cx="2339102" cy="1438908"/>
          </a:xfrm>
        </p:grpSpPr>
        <p:sp>
          <p:nvSpPr>
            <p:cNvPr id="70" name="Rectangle 69">
              <a:extLst>
                <a:ext uri="{FF2B5EF4-FFF2-40B4-BE49-F238E27FC236}">
                  <a16:creationId xmlns:a16="http://schemas.microsoft.com/office/drawing/2014/main" id="{C89DEFB1-EFA5-426B-9154-B925D72966C8}"/>
                </a:ext>
              </a:extLst>
            </p:cNvPr>
            <p:cNvSpPr/>
            <p:nvPr/>
          </p:nvSpPr>
          <p:spPr>
            <a:xfrm>
              <a:off x="5783479" y="2603641"/>
              <a:ext cx="2339102" cy="1438908"/>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TextBox 70">
              <a:extLst>
                <a:ext uri="{FF2B5EF4-FFF2-40B4-BE49-F238E27FC236}">
                  <a16:creationId xmlns:a16="http://schemas.microsoft.com/office/drawing/2014/main" id="{E7DD08F2-D0D1-4102-843F-469734ABD018}"/>
                </a:ext>
              </a:extLst>
            </p:cNvPr>
            <p:cNvSpPr txBox="1"/>
            <p:nvPr/>
          </p:nvSpPr>
          <p:spPr>
            <a:xfrm>
              <a:off x="5960814" y="2756846"/>
              <a:ext cx="1980533" cy="1138773"/>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understand,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understanding</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grpSp>
      <p:sp>
        <p:nvSpPr>
          <p:cNvPr id="72" name="Rectangle 71">
            <a:extLst>
              <a:ext uri="{FF2B5EF4-FFF2-40B4-BE49-F238E27FC236}">
                <a16:creationId xmlns:a16="http://schemas.microsoft.com/office/drawing/2014/main" id="{5C428927-01ED-4C9E-985B-402E369288C9}"/>
              </a:ext>
            </a:extLst>
          </p:cNvPr>
          <p:cNvSpPr/>
          <p:nvPr/>
        </p:nvSpPr>
        <p:spPr>
          <a:xfrm>
            <a:off x="5576176" y="974494"/>
            <a:ext cx="2339102" cy="1438908"/>
          </a:xfrm>
          <a:prstGeom prst="rect">
            <a:avLst/>
          </a:prstGeom>
          <a:solidFill>
            <a:srgbClr val="92D050">
              <a:alpha val="26000"/>
            </a:srgb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3" name="Group 72">
            <a:extLst>
              <a:ext uri="{FF2B5EF4-FFF2-40B4-BE49-F238E27FC236}">
                <a16:creationId xmlns:a16="http://schemas.microsoft.com/office/drawing/2014/main" id="{D64B62EE-5632-4A52-B023-72AF2EE8B746}"/>
              </a:ext>
            </a:extLst>
          </p:cNvPr>
          <p:cNvGrpSpPr/>
          <p:nvPr/>
        </p:nvGrpSpPr>
        <p:grpSpPr>
          <a:xfrm>
            <a:off x="4413419" y="4693052"/>
            <a:ext cx="2339102" cy="1438908"/>
            <a:chOff x="6864179" y="8685787"/>
            <a:chExt cx="2339102" cy="1438908"/>
          </a:xfrm>
        </p:grpSpPr>
        <p:sp>
          <p:nvSpPr>
            <p:cNvPr id="74" name="Rectangle 73">
              <a:extLst>
                <a:ext uri="{FF2B5EF4-FFF2-40B4-BE49-F238E27FC236}">
                  <a16:creationId xmlns:a16="http://schemas.microsoft.com/office/drawing/2014/main" id="{05A03448-7D13-473A-92FE-923FCDF773AF}"/>
                </a:ext>
              </a:extLst>
            </p:cNvPr>
            <p:cNvSpPr/>
            <p:nvPr/>
          </p:nvSpPr>
          <p:spPr>
            <a:xfrm>
              <a:off x="6864179" y="8685787"/>
              <a:ext cx="2339102" cy="1438908"/>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7522C31B-9E59-4016-A39D-F9A776E26429}"/>
                </a:ext>
              </a:extLst>
            </p:cNvPr>
            <p:cNvSpPr txBox="1"/>
            <p:nvPr/>
          </p:nvSpPr>
          <p:spPr>
            <a:xfrm>
              <a:off x="7026519" y="9145642"/>
              <a:ext cx="1980533" cy="46166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an activity</a:t>
              </a:r>
            </a:p>
          </p:txBody>
        </p:sp>
      </p:grpSp>
      <p:sp>
        <p:nvSpPr>
          <p:cNvPr id="76" name="Rectangle 75">
            <a:extLst>
              <a:ext uri="{FF2B5EF4-FFF2-40B4-BE49-F238E27FC236}">
                <a16:creationId xmlns:a16="http://schemas.microsoft.com/office/drawing/2014/main" id="{87F1A6E4-BAE1-4AF1-94DD-368B71F254CD}"/>
              </a:ext>
            </a:extLst>
          </p:cNvPr>
          <p:cNvSpPr/>
          <p:nvPr/>
        </p:nvSpPr>
        <p:spPr>
          <a:xfrm>
            <a:off x="2931136" y="2717368"/>
            <a:ext cx="2339102" cy="1438908"/>
          </a:xfrm>
          <a:prstGeom prst="rect">
            <a:avLst/>
          </a:prstGeom>
          <a:solidFill>
            <a:srgbClr val="92D050">
              <a:alpha val="26000"/>
            </a:srgb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7" name="Group 76">
            <a:extLst>
              <a:ext uri="{FF2B5EF4-FFF2-40B4-BE49-F238E27FC236}">
                <a16:creationId xmlns:a16="http://schemas.microsoft.com/office/drawing/2014/main" id="{0E1472BE-5410-4407-88B0-7470DD201191}"/>
              </a:ext>
            </a:extLst>
          </p:cNvPr>
          <p:cNvGrpSpPr/>
          <p:nvPr/>
        </p:nvGrpSpPr>
        <p:grpSpPr>
          <a:xfrm>
            <a:off x="4406625" y="4689727"/>
            <a:ext cx="2339102" cy="1438908"/>
            <a:chOff x="6753019" y="5166705"/>
            <a:chExt cx="2339102" cy="1438908"/>
          </a:xfrm>
        </p:grpSpPr>
        <p:sp>
          <p:nvSpPr>
            <p:cNvPr id="78" name="Rectangle 77">
              <a:extLst>
                <a:ext uri="{FF2B5EF4-FFF2-40B4-BE49-F238E27FC236}">
                  <a16:creationId xmlns:a16="http://schemas.microsoft.com/office/drawing/2014/main" id="{7CDD2848-C5E4-4230-A882-6B2803F9E331}"/>
                </a:ext>
              </a:extLst>
            </p:cNvPr>
            <p:cNvSpPr/>
            <p:nvPr/>
          </p:nvSpPr>
          <p:spPr>
            <a:xfrm>
              <a:off x="6753019" y="5166705"/>
              <a:ext cx="2339102" cy="1438908"/>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TextBox 78">
              <a:extLst>
                <a:ext uri="{FF2B5EF4-FFF2-40B4-BE49-F238E27FC236}">
                  <a16:creationId xmlns:a16="http://schemas.microsoft.com/office/drawing/2014/main" id="{B0D5FE44-B6CC-4B18-85AC-EE4B96461A25}"/>
                </a:ext>
              </a:extLst>
            </p:cNvPr>
            <p:cNvSpPr txBox="1"/>
            <p:nvPr/>
          </p:nvSpPr>
          <p:spPr>
            <a:xfrm>
              <a:off x="6984811" y="5435977"/>
              <a:ext cx="1980533" cy="83099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respond, responding</a:t>
              </a:r>
            </a:p>
          </p:txBody>
        </p:sp>
      </p:grpSp>
      <p:pic>
        <p:nvPicPr>
          <p:cNvPr id="83" name="Picture 6" descr="Girl, Books, Stack, Read, Stack Of Books">
            <a:extLst>
              <a:ext uri="{FF2B5EF4-FFF2-40B4-BE49-F238E27FC236}">
                <a16:creationId xmlns:a16="http://schemas.microsoft.com/office/drawing/2014/main" id="{1CA3F10B-2BA2-4B2E-845D-6479F47798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5478" y="1115070"/>
            <a:ext cx="604596" cy="1209191"/>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0">
            <a:extLst>
              <a:ext uri="{FF2B5EF4-FFF2-40B4-BE49-F238E27FC236}">
                <a16:creationId xmlns:a16="http://schemas.microsoft.com/office/drawing/2014/main" id="{04C8441F-443E-4F60-8D53-8E07454B934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605" t="20284" r="22036" b="16756"/>
          <a:stretch/>
        </p:blipFill>
        <p:spPr bwMode="auto">
          <a:xfrm>
            <a:off x="6423102" y="1223529"/>
            <a:ext cx="567169" cy="656895"/>
          </a:xfrm>
          <a:prstGeom prst="rect">
            <a:avLst/>
          </a:prstGeom>
          <a:noFill/>
          <a:extLst>
            <a:ext uri="{909E8E84-426E-40DD-AFC4-6F175D3DCCD1}">
              <a14:hiddenFill xmlns:a14="http://schemas.microsoft.com/office/drawing/2010/main">
                <a:solidFill>
                  <a:srgbClr val="FFFFFF"/>
                </a:solidFill>
              </a14:hiddenFill>
            </a:ext>
          </a:extLst>
        </p:spPr>
      </p:pic>
      <p:sp>
        <p:nvSpPr>
          <p:cNvPr id="88" name="Rectangle 87">
            <a:extLst>
              <a:ext uri="{FF2B5EF4-FFF2-40B4-BE49-F238E27FC236}">
                <a16:creationId xmlns:a16="http://schemas.microsoft.com/office/drawing/2014/main" id="{6D56FAEC-85FA-4732-B4D9-E4D996506723}"/>
              </a:ext>
            </a:extLst>
          </p:cNvPr>
          <p:cNvSpPr/>
          <p:nvPr/>
        </p:nvSpPr>
        <p:spPr>
          <a:xfrm>
            <a:off x="5523202" y="2702801"/>
            <a:ext cx="2339102" cy="1438908"/>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9" name="TextBox 88">
            <a:extLst>
              <a:ext uri="{FF2B5EF4-FFF2-40B4-BE49-F238E27FC236}">
                <a16:creationId xmlns:a16="http://schemas.microsoft.com/office/drawing/2014/main" id="{22D313C8-8B8A-4531-B390-5A853B01C680}"/>
              </a:ext>
            </a:extLst>
          </p:cNvPr>
          <p:cNvSpPr txBox="1"/>
          <p:nvPr/>
        </p:nvSpPr>
        <p:spPr>
          <a:xfrm>
            <a:off x="5656444" y="3651275"/>
            <a:ext cx="223056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 pregunta</a:t>
            </a:r>
          </a:p>
        </p:txBody>
      </p:sp>
      <p:sp>
        <p:nvSpPr>
          <p:cNvPr id="90" name="Rectangle 89">
            <a:extLst>
              <a:ext uri="{FF2B5EF4-FFF2-40B4-BE49-F238E27FC236}">
                <a16:creationId xmlns:a16="http://schemas.microsoft.com/office/drawing/2014/main" id="{8E44B5B4-9DF5-4C9B-8820-9C46DE9E1CC7}"/>
              </a:ext>
            </a:extLst>
          </p:cNvPr>
          <p:cNvSpPr/>
          <p:nvPr/>
        </p:nvSpPr>
        <p:spPr>
          <a:xfrm>
            <a:off x="5539316" y="2699549"/>
            <a:ext cx="2339102" cy="1438908"/>
          </a:xfrm>
          <a:prstGeom prst="rect">
            <a:avLst/>
          </a:prstGeom>
          <a:solidFill>
            <a:srgbClr val="92D050">
              <a:alpha val="26000"/>
            </a:srgb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1" name="Group 90">
            <a:extLst>
              <a:ext uri="{FF2B5EF4-FFF2-40B4-BE49-F238E27FC236}">
                <a16:creationId xmlns:a16="http://schemas.microsoft.com/office/drawing/2014/main" id="{F38C032C-B41C-404B-ACF7-17F2696A20BB}"/>
              </a:ext>
            </a:extLst>
          </p:cNvPr>
          <p:cNvGrpSpPr/>
          <p:nvPr/>
        </p:nvGrpSpPr>
        <p:grpSpPr>
          <a:xfrm>
            <a:off x="4406625" y="4694595"/>
            <a:ext cx="2339102" cy="1438908"/>
            <a:chOff x="3948524" y="6116942"/>
            <a:chExt cx="2339102" cy="1438908"/>
          </a:xfrm>
        </p:grpSpPr>
        <p:sp>
          <p:nvSpPr>
            <p:cNvPr id="92" name="Rectangle 91">
              <a:extLst>
                <a:ext uri="{FF2B5EF4-FFF2-40B4-BE49-F238E27FC236}">
                  <a16:creationId xmlns:a16="http://schemas.microsoft.com/office/drawing/2014/main" id="{38D49417-422D-4D67-AA19-8BE8ED27A6F2}"/>
                </a:ext>
              </a:extLst>
            </p:cNvPr>
            <p:cNvSpPr/>
            <p:nvPr/>
          </p:nvSpPr>
          <p:spPr>
            <a:xfrm>
              <a:off x="3948524" y="6116942"/>
              <a:ext cx="2339102" cy="1438908"/>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TextBox 92">
              <a:extLst>
                <a:ext uri="{FF2B5EF4-FFF2-40B4-BE49-F238E27FC236}">
                  <a16:creationId xmlns:a16="http://schemas.microsoft.com/office/drawing/2014/main" id="{5A79AD84-A8E5-4B63-A43F-CCD4B0CBF2E0}"/>
                </a:ext>
              </a:extLst>
            </p:cNvPr>
            <p:cNvSpPr txBox="1"/>
            <p:nvPr/>
          </p:nvSpPr>
          <p:spPr>
            <a:xfrm>
              <a:off x="4015708" y="6651649"/>
              <a:ext cx="2251818"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 question</a:t>
              </a:r>
            </a:p>
          </p:txBody>
        </p:sp>
      </p:grpSp>
      <p:pic>
        <p:nvPicPr>
          <p:cNvPr id="119" name="Picture 14" descr="Los Paises, País, Banderas, Globo">
            <a:extLst>
              <a:ext uri="{FF2B5EF4-FFF2-40B4-BE49-F238E27FC236}">
                <a16:creationId xmlns:a16="http://schemas.microsoft.com/office/drawing/2014/main" id="{C2B15903-1BBE-49A4-9E37-DFDE9DA35E6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62111" y="2830109"/>
            <a:ext cx="651884" cy="653807"/>
          </a:xfrm>
          <a:prstGeom prst="rect">
            <a:avLst/>
          </a:prstGeom>
          <a:noFill/>
          <a:extLst>
            <a:ext uri="{909E8E84-426E-40DD-AFC4-6F175D3DCCD1}">
              <a14:hiddenFill xmlns:a14="http://schemas.microsoft.com/office/drawing/2010/main">
                <a:solidFill>
                  <a:srgbClr val="FFFFFF"/>
                </a:solidFill>
              </a14:hiddenFill>
            </a:ext>
          </a:extLst>
        </p:spPr>
      </p:pic>
      <p:sp>
        <p:nvSpPr>
          <p:cNvPr id="124" name="TextBox 123">
            <a:extLst>
              <a:ext uri="{FF2B5EF4-FFF2-40B4-BE49-F238E27FC236}">
                <a16:creationId xmlns:a16="http://schemas.microsoft.com/office/drawing/2014/main" id="{3C63E2B3-27B5-4DD5-AEF7-CC1C6F8E66D0}"/>
              </a:ext>
            </a:extLst>
          </p:cNvPr>
          <p:cNvSpPr txBox="1"/>
          <p:nvPr/>
        </p:nvSpPr>
        <p:spPr>
          <a:xfrm>
            <a:off x="8159112" y="1873997"/>
            <a:ext cx="229801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responder</a:t>
            </a:r>
          </a:p>
        </p:txBody>
      </p:sp>
      <p:pic>
        <p:nvPicPr>
          <p:cNvPr id="6" name="Picture 5" descr="Icon&#10;&#10;Description automatically generated">
            <a:extLst>
              <a:ext uri="{FF2B5EF4-FFF2-40B4-BE49-F238E27FC236}">
                <a16:creationId xmlns:a16="http://schemas.microsoft.com/office/drawing/2014/main" id="{16867FBD-6095-4255-A6E1-28E6BB226EF0}"/>
              </a:ext>
            </a:extLst>
          </p:cNvPr>
          <p:cNvPicPr>
            <a:picLocks noChangeAspect="1"/>
          </p:cNvPicPr>
          <p:nvPr/>
        </p:nvPicPr>
        <p:blipFill>
          <a:blip r:embed="rId9">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859336" y="1013032"/>
            <a:ext cx="983491" cy="988123"/>
          </a:xfrm>
          <a:prstGeom prst="rect">
            <a:avLst/>
          </a:prstGeom>
        </p:spPr>
      </p:pic>
      <p:pic>
        <p:nvPicPr>
          <p:cNvPr id="125" name="Picture 124">
            <a:extLst>
              <a:ext uri="{FF2B5EF4-FFF2-40B4-BE49-F238E27FC236}">
                <a16:creationId xmlns:a16="http://schemas.microsoft.com/office/drawing/2014/main" id="{E0AC4228-7689-4290-B9C7-C00537D8F69F}"/>
              </a:ext>
            </a:extLst>
          </p:cNvPr>
          <p:cNvPicPr>
            <a:picLocks noChangeAspect="1"/>
          </p:cNvPicPr>
          <p:nvPr/>
        </p:nvPicPr>
        <p:blipFill rotWithShape="1">
          <a:blip r:embed="rId10">
            <a:duotone>
              <a:schemeClr val="accent5">
                <a:shade val="45000"/>
                <a:satMod val="135000"/>
              </a:schemeClr>
              <a:prstClr val="white"/>
            </a:duotone>
            <a:extLst>
              <a:ext uri="{28A0092B-C50C-407E-A947-70E740481C1C}">
                <a14:useLocalDpi xmlns:a14="http://schemas.microsoft.com/office/drawing/2010/main" val="0"/>
              </a:ext>
            </a:extLst>
          </a:blip>
          <a:srcRect l="23335"/>
          <a:stretch/>
        </p:blipFill>
        <p:spPr>
          <a:xfrm>
            <a:off x="2940618" y="1007989"/>
            <a:ext cx="1936570" cy="1019475"/>
          </a:xfrm>
          <a:prstGeom prst="rect">
            <a:avLst/>
          </a:prstGeom>
        </p:spPr>
      </p:pic>
      <p:pic>
        <p:nvPicPr>
          <p:cNvPr id="9" name="Picture 8" descr="Icon&#10;&#10;Description automatically generated">
            <a:extLst>
              <a:ext uri="{FF2B5EF4-FFF2-40B4-BE49-F238E27FC236}">
                <a16:creationId xmlns:a16="http://schemas.microsoft.com/office/drawing/2014/main" id="{03B44A8C-1CD8-4842-BF18-E8D2E366319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66918" y="2748618"/>
            <a:ext cx="560618" cy="946690"/>
          </a:xfrm>
          <a:prstGeom prst="rect">
            <a:avLst/>
          </a:prstGeom>
        </p:spPr>
      </p:pic>
      <p:sp>
        <p:nvSpPr>
          <p:cNvPr id="80" name="Rectangle 79">
            <a:extLst>
              <a:ext uri="{FF2B5EF4-FFF2-40B4-BE49-F238E27FC236}">
                <a16:creationId xmlns:a16="http://schemas.microsoft.com/office/drawing/2014/main" id="{51C20F8F-78E6-416A-A0E1-671EF3F6E3F6}"/>
              </a:ext>
            </a:extLst>
          </p:cNvPr>
          <p:cNvSpPr/>
          <p:nvPr/>
        </p:nvSpPr>
        <p:spPr>
          <a:xfrm>
            <a:off x="8187456" y="1000211"/>
            <a:ext cx="2339102" cy="1438908"/>
          </a:xfrm>
          <a:prstGeom prst="rect">
            <a:avLst/>
          </a:prstGeom>
          <a:solidFill>
            <a:srgbClr val="92D050">
              <a:alpha val="26000"/>
            </a:srgb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Background pattern&#10;&#10;Description automatically generated">
            <a:extLst>
              <a:ext uri="{FF2B5EF4-FFF2-40B4-BE49-F238E27FC236}">
                <a16:creationId xmlns:a16="http://schemas.microsoft.com/office/drawing/2014/main" id="{284410FF-EC96-4201-811E-14DDF03FC295}"/>
              </a:ext>
            </a:extLst>
          </p:cNvPr>
          <p:cNvPicPr>
            <a:picLocks noChangeAspect="1"/>
          </p:cNvPicPr>
          <p:nvPr/>
        </p:nvPicPr>
        <p:blipFill rotWithShape="1">
          <a:blip r:embed="rId12">
            <a:extLst>
              <a:ext uri="{28A0092B-C50C-407E-A947-70E740481C1C}">
                <a14:useLocalDpi xmlns:a14="http://schemas.microsoft.com/office/drawing/2010/main" val="0"/>
              </a:ext>
            </a:extLst>
          </a:blip>
          <a:srcRect t="54551"/>
          <a:stretch/>
        </p:blipFill>
        <p:spPr>
          <a:xfrm>
            <a:off x="3078069" y="2736494"/>
            <a:ext cx="2033380" cy="974388"/>
          </a:xfrm>
          <a:prstGeom prst="rect">
            <a:avLst/>
          </a:prstGeom>
        </p:spPr>
      </p:pic>
      <p:pic>
        <p:nvPicPr>
          <p:cNvPr id="13" name="Picture 12" descr="A picture containing text, monitor, screenshot, picture frame&#10;&#10;Description automatically generated">
            <a:extLst>
              <a:ext uri="{FF2B5EF4-FFF2-40B4-BE49-F238E27FC236}">
                <a16:creationId xmlns:a16="http://schemas.microsoft.com/office/drawing/2014/main" id="{38A37319-DE2A-4282-A4F2-AB7AA1B9E73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96181" y="2810383"/>
            <a:ext cx="956944" cy="478472"/>
          </a:xfrm>
          <a:prstGeom prst="rect">
            <a:avLst/>
          </a:prstGeom>
        </p:spPr>
      </p:pic>
      <p:pic>
        <p:nvPicPr>
          <p:cNvPr id="15" name="Picture 14" descr="Icon&#10;&#10;Description automatically generated">
            <a:extLst>
              <a:ext uri="{FF2B5EF4-FFF2-40B4-BE49-F238E27FC236}">
                <a16:creationId xmlns:a16="http://schemas.microsoft.com/office/drawing/2014/main" id="{86267CF5-7960-466B-8F78-E8042ADC2A6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411443" y="3094736"/>
            <a:ext cx="862768" cy="537882"/>
          </a:xfrm>
          <a:prstGeom prst="rect">
            <a:avLst/>
          </a:prstGeom>
        </p:spPr>
      </p:pic>
      <p:sp>
        <p:nvSpPr>
          <p:cNvPr id="52" name="Rectangle 51">
            <a:extLst>
              <a:ext uri="{FF2B5EF4-FFF2-40B4-BE49-F238E27FC236}">
                <a16:creationId xmlns:a16="http://schemas.microsoft.com/office/drawing/2014/main" id="{5B6C4638-6287-4102-B24D-117DC4E6F9CB}"/>
              </a:ext>
            </a:extLst>
          </p:cNvPr>
          <p:cNvSpPr/>
          <p:nvPr/>
        </p:nvSpPr>
        <p:spPr>
          <a:xfrm>
            <a:off x="8168365" y="2717368"/>
            <a:ext cx="2339102" cy="1438908"/>
          </a:xfrm>
          <a:prstGeom prst="rect">
            <a:avLst/>
          </a:prstGeom>
          <a:solidFill>
            <a:srgbClr val="92D050">
              <a:alpha val="26000"/>
            </a:srgb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221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grpId="0" nodeType="click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circle(out)">
                                      <p:cBhvr>
                                        <p:cTn id="14" dur="2000"/>
                                        <p:tgtEl>
                                          <p:spTgt spid="5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p:cTn id="19" dur="500" fill="hold"/>
                                        <p:tgtEl>
                                          <p:spTgt spid="53"/>
                                        </p:tgtEl>
                                        <p:attrNameLst>
                                          <p:attrName>ppt_w</p:attrName>
                                        </p:attrNameLst>
                                      </p:cBhvr>
                                      <p:tavLst>
                                        <p:tav tm="0">
                                          <p:val>
                                            <p:fltVal val="0"/>
                                          </p:val>
                                        </p:tav>
                                        <p:tav tm="100000">
                                          <p:val>
                                            <p:strVal val="#ppt_w"/>
                                          </p:val>
                                        </p:tav>
                                      </p:tavLst>
                                    </p:anim>
                                    <p:anim calcmode="lin" valueType="num">
                                      <p:cBhvr>
                                        <p:cTn id="20" dur="500" fill="hold"/>
                                        <p:tgtEl>
                                          <p:spTgt spid="53"/>
                                        </p:tgtEl>
                                        <p:attrNameLst>
                                          <p:attrName>ppt_h</p:attrName>
                                        </p:attrNameLst>
                                      </p:cBhvr>
                                      <p:tavLst>
                                        <p:tav tm="0">
                                          <p:val>
                                            <p:fltVal val="0"/>
                                          </p:val>
                                        </p:tav>
                                        <p:tav tm="100000">
                                          <p:val>
                                            <p:strVal val="#ppt_h"/>
                                          </p:val>
                                        </p:tav>
                                      </p:tavLst>
                                    </p:anim>
                                    <p:animEffect transition="in" filter="fade">
                                      <p:cBhvr>
                                        <p:cTn id="21" dur="500"/>
                                        <p:tgtEl>
                                          <p:spTgt spid="53"/>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32" fill="hold" grpId="0" nodeType="click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circle(out)">
                                      <p:cBhvr>
                                        <p:cTn id="26" dur="2000"/>
                                        <p:tgtEl>
                                          <p:spTgt spid="5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p:cTn id="31" dur="500" fill="hold"/>
                                        <p:tgtEl>
                                          <p:spTgt spid="57"/>
                                        </p:tgtEl>
                                        <p:attrNameLst>
                                          <p:attrName>ppt_w</p:attrName>
                                        </p:attrNameLst>
                                      </p:cBhvr>
                                      <p:tavLst>
                                        <p:tav tm="0">
                                          <p:val>
                                            <p:fltVal val="0"/>
                                          </p:val>
                                        </p:tav>
                                        <p:tav tm="100000">
                                          <p:val>
                                            <p:strVal val="#ppt_w"/>
                                          </p:val>
                                        </p:tav>
                                      </p:tavLst>
                                    </p:anim>
                                    <p:anim calcmode="lin" valueType="num">
                                      <p:cBhvr>
                                        <p:cTn id="32" dur="500" fill="hold"/>
                                        <p:tgtEl>
                                          <p:spTgt spid="57"/>
                                        </p:tgtEl>
                                        <p:attrNameLst>
                                          <p:attrName>ppt_h</p:attrName>
                                        </p:attrNameLst>
                                      </p:cBhvr>
                                      <p:tavLst>
                                        <p:tav tm="0">
                                          <p:val>
                                            <p:fltVal val="0"/>
                                          </p:val>
                                        </p:tav>
                                        <p:tav tm="100000">
                                          <p:val>
                                            <p:strVal val="#ppt_h"/>
                                          </p:val>
                                        </p:tav>
                                      </p:tavLst>
                                    </p:anim>
                                    <p:animEffect transition="in" filter="fade">
                                      <p:cBhvr>
                                        <p:cTn id="33" dur="500"/>
                                        <p:tgtEl>
                                          <p:spTgt spid="57"/>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32" fill="hold" grpId="0" nodeType="click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circle(out)">
                                      <p:cBhvr>
                                        <p:cTn id="38" dur="2000"/>
                                        <p:tgtEl>
                                          <p:spTgt spid="6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32" fill="hold" grpId="0" nodeType="click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circle(out)">
                                      <p:cBhvr>
                                        <p:cTn id="50" dur="2000"/>
                                        <p:tgtEl>
                                          <p:spTgt spid="64"/>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69"/>
                                        </p:tgtEl>
                                        <p:attrNameLst>
                                          <p:attrName>style.visibility</p:attrName>
                                        </p:attrNameLst>
                                      </p:cBhvr>
                                      <p:to>
                                        <p:strVal val="visible"/>
                                      </p:to>
                                    </p:set>
                                    <p:anim calcmode="lin" valueType="num">
                                      <p:cBhvr>
                                        <p:cTn id="55" dur="500" fill="hold"/>
                                        <p:tgtEl>
                                          <p:spTgt spid="69"/>
                                        </p:tgtEl>
                                        <p:attrNameLst>
                                          <p:attrName>ppt_w</p:attrName>
                                        </p:attrNameLst>
                                      </p:cBhvr>
                                      <p:tavLst>
                                        <p:tav tm="0">
                                          <p:val>
                                            <p:fltVal val="0"/>
                                          </p:val>
                                        </p:tav>
                                        <p:tav tm="100000">
                                          <p:val>
                                            <p:strVal val="#ppt_w"/>
                                          </p:val>
                                        </p:tav>
                                      </p:tavLst>
                                    </p:anim>
                                    <p:anim calcmode="lin" valueType="num">
                                      <p:cBhvr>
                                        <p:cTn id="56" dur="500" fill="hold"/>
                                        <p:tgtEl>
                                          <p:spTgt spid="69"/>
                                        </p:tgtEl>
                                        <p:attrNameLst>
                                          <p:attrName>ppt_h</p:attrName>
                                        </p:attrNameLst>
                                      </p:cBhvr>
                                      <p:tavLst>
                                        <p:tav tm="0">
                                          <p:val>
                                            <p:fltVal val="0"/>
                                          </p:val>
                                        </p:tav>
                                        <p:tav tm="100000">
                                          <p:val>
                                            <p:strVal val="#ppt_h"/>
                                          </p:val>
                                        </p:tav>
                                      </p:tavLst>
                                    </p:anim>
                                    <p:animEffect transition="in" filter="fade">
                                      <p:cBhvr>
                                        <p:cTn id="57" dur="500"/>
                                        <p:tgtEl>
                                          <p:spTgt spid="69"/>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32" fill="hold" grpId="0" nodeType="click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circle(out)">
                                      <p:cBhvr>
                                        <p:cTn id="62" dur="2000"/>
                                        <p:tgtEl>
                                          <p:spTgt spid="72"/>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73"/>
                                        </p:tgtEl>
                                        <p:attrNameLst>
                                          <p:attrName>style.visibility</p:attrName>
                                        </p:attrNameLst>
                                      </p:cBhvr>
                                      <p:to>
                                        <p:strVal val="visible"/>
                                      </p:to>
                                    </p:set>
                                    <p:anim calcmode="lin" valueType="num">
                                      <p:cBhvr>
                                        <p:cTn id="67" dur="500" fill="hold"/>
                                        <p:tgtEl>
                                          <p:spTgt spid="73"/>
                                        </p:tgtEl>
                                        <p:attrNameLst>
                                          <p:attrName>ppt_w</p:attrName>
                                        </p:attrNameLst>
                                      </p:cBhvr>
                                      <p:tavLst>
                                        <p:tav tm="0">
                                          <p:val>
                                            <p:fltVal val="0"/>
                                          </p:val>
                                        </p:tav>
                                        <p:tav tm="100000">
                                          <p:val>
                                            <p:strVal val="#ppt_w"/>
                                          </p:val>
                                        </p:tav>
                                      </p:tavLst>
                                    </p:anim>
                                    <p:anim calcmode="lin" valueType="num">
                                      <p:cBhvr>
                                        <p:cTn id="68" dur="500" fill="hold"/>
                                        <p:tgtEl>
                                          <p:spTgt spid="73"/>
                                        </p:tgtEl>
                                        <p:attrNameLst>
                                          <p:attrName>ppt_h</p:attrName>
                                        </p:attrNameLst>
                                      </p:cBhvr>
                                      <p:tavLst>
                                        <p:tav tm="0">
                                          <p:val>
                                            <p:fltVal val="0"/>
                                          </p:val>
                                        </p:tav>
                                        <p:tav tm="100000">
                                          <p:val>
                                            <p:strVal val="#ppt_h"/>
                                          </p:val>
                                        </p:tav>
                                      </p:tavLst>
                                    </p:anim>
                                    <p:animEffect transition="in" filter="fade">
                                      <p:cBhvr>
                                        <p:cTn id="69" dur="500"/>
                                        <p:tgtEl>
                                          <p:spTgt spid="73"/>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32" fill="hold" grpId="0" nodeType="clickEffect">
                                  <p:stCondLst>
                                    <p:cond delay="0"/>
                                  </p:stCondLst>
                                  <p:childTnLst>
                                    <p:set>
                                      <p:cBhvr>
                                        <p:cTn id="73" dur="1" fill="hold">
                                          <p:stCondLst>
                                            <p:cond delay="0"/>
                                          </p:stCondLst>
                                        </p:cTn>
                                        <p:tgtEl>
                                          <p:spTgt spid="76"/>
                                        </p:tgtEl>
                                        <p:attrNameLst>
                                          <p:attrName>style.visibility</p:attrName>
                                        </p:attrNameLst>
                                      </p:cBhvr>
                                      <p:to>
                                        <p:strVal val="visible"/>
                                      </p:to>
                                    </p:set>
                                    <p:animEffect transition="in" filter="circle(out)">
                                      <p:cBhvr>
                                        <p:cTn id="74" dur="2000"/>
                                        <p:tgtEl>
                                          <p:spTgt spid="76"/>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ntr" presetSubtype="32" fill="hold" grpId="0" nodeType="clickEffect">
                                  <p:stCondLst>
                                    <p:cond delay="0"/>
                                  </p:stCondLst>
                                  <p:childTnLst>
                                    <p:set>
                                      <p:cBhvr>
                                        <p:cTn id="85" dur="1" fill="hold">
                                          <p:stCondLst>
                                            <p:cond delay="0"/>
                                          </p:stCondLst>
                                        </p:cTn>
                                        <p:tgtEl>
                                          <p:spTgt spid="80"/>
                                        </p:tgtEl>
                                        <p:attrNameLst>
                                          <p:attrName>style.visibility</p:attrName>
                                        </p:attrNameLst>
                                      </p:cBhvr>
                                      <p:to>
                                        <p:strVal val="visible"/>
                                      </p:to>
                                    </p:set>
                                    <p:animEffect transition="in" filter="circle(out)">
                                      <p:cBhvr>
                                        <p:cTn id="86" dur="2000"/>
                                        <p:tgtEl>
                                          <p:spTgt spid="80"/>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91"/>
                                        </p:tgtEl>
                                        <p:attrNameLst>
                                          <p:attrName>style.visibility</p:attrName>
                                        </p:attrNameLst>
                                      </p:cBhvr>
                                      <p:to>
                                        <p:strVal val="visible"/>
                                      </p:to>
                                    </p:set>
                                    <p:anim calcmode="lin" valueType="num">
                                      <p:cBhvr>
                                        <p:cTn id="91" dur="500" fill="hold"/>
                                        <p:tgtEl>
                                          <p:spTgt spid="91"/>
                                        </p:tgtEl>
                                        <p:attrNameLst>
                                          <p:attrName>ppt_w</p:attrName>
                                        </p:attrNameLst>
                                      </p:cBhvr>
                                      <p:tavLst>
                                        <p:tav tm="0">
                                          <p:val>
                                            <p:fltVal val="0"/>
                                          </p:val>
                                        </p:tav>
                                        <p:tav tm="100000">
                                          <p:val>
                                            <p:strVal val="#ppt_w"/>
                                          </p:val>
                                        </p:tav>
                                      </p:tavLst>
                                    </p:anim>
                                    <p:anim calcmode="lin" valueType="num">
                                      <p:cBhvr>
                                        <p:cTn id="92" dur="500" fill="hold"/>
                                        <p:tgtEl>
                                          <p:spTgt spid="91"/>
                                        </p:tgtEl>
                                        <p:attrNameLst>
                                          <p:attrName>ppt_h</p:attrName>
                                        </p:attrNameLst>
                                      </p:cBhvr>
                                      <p:tavLst>
                                        <p:tav tm="0">
                                          <p:val>
                                            <p:fltVal val="0"/>
                                          </p:val>
                                        </p:tav>
                                        <p:tav tm="100000">
                                          <p:val>
                                            <p:strVal val="#ppt_h"/>
                                          </p:val>
                                        </p:tav>
                                      </p:tavLst>
                                    </p:anim>
                                    <p:animEffect transition="in" filter="fade">
                                      <p:cBhvr>
                                        <p:cTn id="93" dur="500"/>
                                        <p:tgtEl>
                                          <p:spTgt spid="91"/>
                                        </p:tgtEl>
                                      </p:cBhvr>
                                    </p:animEffect>
                                  </p:childTnLst>
                                </p:cTn>
                              </p:par>
                            </p:childTnLst>
                          </p:cTn>
                        </p:par>
                      </p:childTnLst>
                    </p:cTn>
                  </p:par>
                  <p:par>
                    <p:cTn id="94" fill="hold">
                      <p:stCondLst>
                        <p:cond delay="indefinite"/>
                      </p:stCondLst>
                      <p:childTnLst>
                        <p:par>
                          <p:cTn id="95" fill="hold">
                            <p:stCondLst>
                              <p:cond delay="0"/>
                            </p:stCondLst>
                            <p:childTnLst>
                              <p:par>
                                <p:cTn id="96" presetID="6" presetClass="entr" presetSubtype="32" fill="hold" grpId="0" nodeType="clickEffect">
                                  <p:stCondLst>
                                    <p:cond delay="0"/>
                                  </p:stCondLst>
                                  <p:childTnLst>
                                    <p:set>
                                      <p:cBhvr>
                                        <p:cTn id="97" dur="1" fill="hold">
                                          <p:stCondLst>
                                            <p:cond delay="0"/>
                                          </p:stCondLst>
                                        </p:cTn>
                                        <p:tgtEl>
                                          <p:spTgt spid="90"/>
                                        </p:tgtEl>
                                        <p:attrNameLst>
                                          <p:attrName>style.visibility</p:attrName>
                                        </p:attrNameLst>
                                      </p:cBhvr>
                                      <p:to>
                                        <p:strVal val="visible"/>
                                      </p:to>
                                    </p:set>
                                    <p:animEffect transition="in" filter="circle(out)">
                                      <p:cBhvr>
                                        <p:cTn id="98" dur="2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0" grpId="0" animBg="1"/>
      <p:bldP spid="64" grpId="0" animBg="1"/>
      <p:bldP spid="72" grpId="0" animBg="1"/>
      <p:bldP spid="76" grpId="0" animBg="1"/>
      <p:bldP spid="90" grpId="0" animBg="1"/>
      <p:bldP spid="80" grpId="0" animBg="1"/>
      <p:bldP spid="5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3: </a:t>
            </a:r>
            <a:endParaRPr lang="en-GB" sz="3200" dirty="0"/>
          </a:p>
        </p:txBody>
      </p:sp>
      <p:sp>
        <p:nvSpPr>
          <p:cNvPr id="35" name="Google Shape;167;p2">
            <a:extLst>
              <a:ext uri="{FF2B5EF4-FFF2-40B4-BE49-F238E27FC236}">
                <a16:creationId xmlns:a16="http://schemas.microsoft.com/office/drawing/2014/main" id="{C482D68D-5D9A-4207-BF5C-E6EF304ABBE4}"/>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aphicFrame>
        <p:nvGraphicFramePr>
          <p:cNvPr id="5" name="Table 5">
            <a:extLst>
              <a:ext uri="{FF2B5EF4-FFF2-40B4-BE49-F238E27FC236}">
                <a16:creationId xmlns:a16="http://schemas.microsoft.com/office/drawing/2014/main" id="{481F543C-5A04-478D-9AED-51710465D2A9}"/>
              </a:ext>
            </a:extLst>
          </p:cNvPr>
          <p:cNvGraphicFramePr>
            <a:graphicFrameLocks noGrp="1"/>
          </p:cNvGraphicFramePr>
          <p:nvPr/>
        </p:nvGraphicFramePr>
        <p:xfrm>
          <a:off x="123171" y="705668"/>
          <a:ext cx="11177287" cy="3664626"/>
        </p:xfrm>
        <a:graphic>
          <a:graphicData uri="http://schemas.openxmlformats.org/drawingml/2006/table">
            <a:tbl>
              <a:tblPr firstRow="1" bandRow="1">
                <a:tableStyleId>{5940675A-B579-460E-94D1-54222C63F5DA}</a:tableStyleId>
              </a:tblPr>
              <a:tblGrid>
                <a:gridCol w="612436">
                  <a:extLst>
                    <a:ext uri="{9D8B030D-6E8A-4147-A177-3AD203B41FA5}">
                      <a16:colId xmlns:a16="http://schemas.microsoft.com/office/drawing/2014/main" val="2440646575"/>
                    </a:ext>
                  </a:extLst>
                </a:gridCol>
                <a:gridCol w="3776233">
                  <a:extLst>
                    <a:ext uri="{9D8B030D-6E8A-4147-A177-3AD203B41FA5}">
                      <a16:colId xmlns:a16="http://schemas.microsoft.com/office/drawing/2014/main" val="1817554645"/>
                    </a:ext>
                  </a:extLst>
                </a:gridCol>
                <a:gridCol w="3126089">
                  <a:extLst>
                    <a:ext uri="{9D8B030D-6E8A-4147-A177-3AD203B41FA5}">
                      <a16:colId xmlns:a16="http://schemas.microsoft.com/office/drawing/2014/main" val="3489820324"/>
                    </a:ext>
                  </a:extLst>
                </a:gridCol>
                <a:gridCol w="3662529">
                  <a:extLst>
                    <a:ext uri="{9D8B030D-6E8A-4147-A177-3AD203B41FA5}">
                      <a16:colId xmlns:a16="http://schemas.microsoft.com/office/drawing/2014/main" val="3741338612"/>
                    </a:ext>
                  </a:extLst>
                </a:gridCol>
              </a:tblGrid>
              <a:tr h="488387">
                <a:tc>
                  <a:txBody>
                    <a:bodyPr/>
                    <a:lstStyle/>
                    <a:p>
                      <a:pPr algn="ctr"/>
                      <a:endParaRPr lang="en-GB" sz="2800" b="1" dirty="0">
                        <a:solidFill>
                          <a:srgbClr val="FF0066"/>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en-GB" sz="2800" b="1" dirty="0">
                          <a:solidFill>
                            <a:srgbClr val="002060"/>
                          </a:solidFill>
                          <a:latin typeface="Century Gothic" panose="020B0502020202020204" pitchFamily="34" charset="0"/>
                        </a:rPr>
                        <a:t>A</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en-GB" sz="2800" b="1" dirty="0">
                          <a:solidFill>
                            <a:srgbClr val="002060"/>
                          </a:solidFill>
                          <a:latin typeface="Century Gothic" panose="020B0502020202020204" pitchFamily="34" charset="0"/>
                        </a:rPr>
                        <a:t> B</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en-GB" sz="2800" b="1" dirty="0">
                          <a:solidFill>
                            <a:srgbClr val="002060"/>
                          </a:solidFill>
                          <a:latin typeface="Century Gothic" panose="020B0502020202020204" pitchFamily="34" charset="0"/>
                        </a:rPr>
                        <a:t>C</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547393175"/>
                  </a:ext>
                </a:extLst>
              </a:tr>
              <a:tr h="613802">
                <a:tc>
                  <a:txBody>
                    <a:bodyPr/>
                    <a:lstStyle/>
                    <a:p>
                      <a:pPr algn="ctr"/>
                      <a:r>
                        <a:rPr lang="en-GB" sz="2800" b="1" dirty="0">
                          <a:solidFill>
                            <a:srgbClr val="FF0066"/>
                          </a:solidFill>
                          <a:latin typeface="Century Gothic" panose="020B0502020202020204" pitchFamily="34" charset="0"/>
                        </a:rPr>
                        <a:t>1</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dirty="0" err="1">
                          <a:solidFill>
                            <a:srgbClr val="002060"/>
                          </a:solidFill>
                          <a:latin typeface="Century Gothic" panose="020B0502020202020204" pitchFamily="34" charset="0"/>
                        </a:rPr>
                        <a:t>Respondemos</a:t>
                      </a: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dirty="0">
                          <a:solidFill>
                            <a:srgbClr val="002060"/>
                          </a:solidFill>
                          <a:latin typeface="Century Gothic" panose="020B0502020202020204" pitchFamily="34" charset="0"/>
                        </a:rPr>
                        <a:t>los </a:t>
                      </a:r>
                      <a:r>
                        <a:rPr lang="en-GB" sz="2800" dirty="0" err="1">
                          <a:solidFill>
                            <a:srgbClr val="002060"/>
                          </a:solidFill>
                          <a:latin typeface="Century Gothic" panose="020B0502020202020204" pitchFamily="34" charset="0"/>
                        </a:rPr>
                        <a:t>lápices</a:t>
                      </a: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dirty="0">
                          <a:solidFill>
                            <a:srgbClr val="002060"/>
                          </a:solidFill>
                          <a:latin typeface="Century Gothic" panose="020B0502020202020204" pitchFamily="34" charset="0"/>
                        </a:rPr>
                        <a:t>las </a:t>
                      </a:r>
                      <a:r>
                        <a:rPr lang="en-GB" sz="2800" dirty="0" err="1">
                          <a:solidFill>
                            <a:srgbClr val="002060"/>
                          </a:solidFill>
                          <a:latin typeface="Century Gothic" panose="020B0502020202020204" pitchFamily="34" charset="0"/>
                        </a:rPr>
                        <a:t>pruebas</a:t>
                      </a:r>
                      <a:r>
                        <a:rPr lang="en-GB" sz="2800" dirty="0">
                          <a:solidFill>
                            <a:srgbClr val="002060"/>
                          </a:solidFill>
                          <a:latin typeface="Century Gothic" panose="020B0502020202020204" pitchFamily="34" charset="0"/>
                        </a:rPr>
                        <a:t>.</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906795851"/>
                  </a:ext>
                </a:extLst>
              </a:tr>
              <a:tr h="613802">
                <a:tc>
                  <a:txBody>
                    <a:bodyPr/>
                    <a:lstStyle/>
                    <a:p>
                      <a:pPr algn="ctr"/>
                      <a:r>
                        <a:rPr lang="en-GB" sz="2800" b="1" dirty="0">
                          <a:solidFill>
                            <a:srgbClr val="FF0066"/>
                          </a:solidFill>
                          <a:latin typeface="Century Gothic" panose="020B0502020202020204" pitchFamily="34" charset="0"/>
                        </a:rPr>
                        <a:t>2</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dirty="0" err="1">
                          <a:solidFill>
                            <a:srgbClr val="002060"/>
                          </a:solidFill>
                          <a:latin typeface="Century Gothic" panose="020B0502020202020204" pitchFamily="34" charset="0"/>
                        </a:rPr>
                        <a:t>Vence</a:t>
                      </a: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dirty="0">
                          <a:solidFill>
                            <a:srgbClr val="002060"/>
                          </a:solidFill>
                          <a:latin typeface="Century Gothic" panose="020B0502020202020204" pitchFamily="34" charset="0"/>
                        </a:rPr>
                        <a:t>la </a:t>
                      </a:r>
                      <a:r>
                        <a:rPr lang="en-GB" sz="2800" dirty="0" err="1">
                          <a:solidFill>
                            <a:srgbClr val="002060"/>
                          </a:solidFill>
                          <a:latin typeface="Century Gothic" panose="020B0502020202020204" pitchFamily="34" charset="0"/>
                        </a:rPr>
                        <a:t>cultura</a:t>
                      </a:r>
                      <a:r>
                        <a:rPr lang="en-GB" sz="2800" dirty="0">
                          <a:solidFill>
                            <a:srgbClr val="002060"/>
                          </a:solidFill>
                          <a:latin typeface="Century Gothic" panose="020B0502020202020204" pitchFamily="34" charset="0"/>
                        </a:rPr>
                        <a:t> de</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dirty="0" err="1">
                          <a:solidFill>
                            <a:srgbClr val="002060"/>
                          </a:solidFill>
                          <a:latin typeface="Century Gothic" panose="020B0502020202020204" pitchFamily="34" charset="0"/>
                        </a:rPr>
                        <a:t>pregunta</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en</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inglés</a:t>
                      </a:r>
                      <a:r>
                        <a:rPr lang="en-GB" sz="2800" dirty="0">
                          <a:solidFill>
                            <a:srgbClr val="002060"/>
                          </a:solidFill>
                          <a:latin typeface="Century Gothic" panose="020B0502020202020204" pitchFamily="34" charset="0"/>
                        </a:rPr>
                        <a:t>.</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973481010"/>
                  </a:ext>
                </a:extLst>
              </a:tr>
              <a:tr h="613802">
                <a:tc>
                  <a:txBody>
                    <a:bodyPr/>
                    <a:lstStyle/>
                    <a:p>
                      <a:pPr algn="ctr"/>
                      <a:r>
                        <a:rPr lang="en-GB" sz="2800" b="1" dirty="0">
                          <a:solidFill>
                            <a:srgbClr val="FF0066"/>
                          </a:solidFill>
                          <a:latin typeface="Century Gothic" panose="020B0502020202020204" pitchFamily="34" charset="0"/>
                        </a:rPr>
                        <a:t>3</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dirty="0" err="1">
                          <a:solidFill>
                            <a:srgbClr val="002060"/>
                          </a:solidFill>
                          <a:latin typeface="Century Gothic" panose="020B0502020202020204" pitchFamily="34" charset="0"/>
                        </a:rPr>
                        <a:t>Aprende</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sobre</a:t>
                      </a: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dirty="0">
                          <a:solidFill>
                            <a:srgbClr val="002060"/>
                          </a:solidFill>
                          <a:latin typeface="Century Gothic" panose="020B0502020202020204" pitchFamily="34" charset="0"/>
                        </a:rPr>
                        <a:t>a la</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400" dirty="0" err="1">
                          <a:solidFill>
                            <a:srgbClr val="002060"/>
                          </a:solidFill>
                          <a:latin typeface="Century Gothic" panose="020B0502020202020204" pitchFamily="34" charset="0"/>
                        </a:rPr>
                        <a:t>sobre</a:t>
                      </a:r>
                      <a:r>
                        <a:rPr lang="en-GB" sz="2400" dirty="0">
                          <a:solidFill>
                            <a:srgbClr val="002060"/>
                          </a:solidFill>
                          <a:latin typeface="Century Gothic" panose="020B0502020202020204" pitchFamily="34" charset="0"/>
                        </a:rPr>
                        <a:t> el </a:t>
                      </a:r>
                      <a:r>
                        <a:rPr lang="en-GB" sz="2400" dirty="0" err="1">
                          <a:solidFill>
                            <a:srgbClr val="002060"/>
                          </a:solidFill>
                          <a:latin typeface="Century Gothic" panose="020B0502020202020204" pitchFamily="34" charset="0"/>
                        </a:rPr>
                        <a:t>país</a:t>
                      </a:r>
                      <a:r>
                        <a:rPr lang="en-GB" sz="2400" dirty="0">
                          <a:solidFill>
                            <a:srgbClr val="002060"/>
                          </a:solidFill>
                          <a:latin typeface="Century Gothic" panose="020B0502020202020204" pitchFamily="34" charset="0"/>
                        </a:rPr>
                        <a:t> de Cuba.</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911944610"/>
                  </a:ext>
                </a:extLst>
              </a:tr>
              <a:tr h="613802">
                <a:tc>
                  <a:txBody>
                    <a:bodyPr/>
                    <a:lstStyle/>
                    <a:p>
                      <a:pPr algn="ctr"/>
                      <a:r>
                        <a:rPr lang="en-GB" sz="2800" b="1" dirty="0">
                          <a:solidFill>
                            <a:srgbClr val="FF0066"/>
                          </a:solidFill>
                          <a:latin typeface="Century Gothic" panose="020B0502020202020204" pitchFamily="34" charset="0"/>
                        </a:rPr>
                        <a:t>4</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dirty="0" err="1">
                          <a:solidFill>
                            <a:srgbClr val="002060"/>
                          </a:solidFill>
                          <a:latin typeface="Century Gothic" panose="020B0502020202020204" pitchFamily="34" charset="0"/>
                        </a:rPr>
                        <a:t>Ponemos</a:t>
                      </a: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dirty="0">
                          <a:solidFill>
                            <a:srgbClr val="002060"/>
                          </a:solidFill>
                          <a:latin typeface="Century Gothic" panose="020B0502020202020204" pitchFamily="34" charset="0"/>
                        </a:rPr>
                        <a:t>el </a:t>
                      </a:r>
                      <a:r>
                        <a:rPr lang="en-GB" sz="2800" dirty="0" err="1">
                          <a:solidFill>
                            <a:srgbClr val="002060"/>
                          </a:solidFill>
                          <a:latin typeface="Century Gothic" panose="020B0502020202020204" pitchFamily="34" charset="0"/>
                        </a:rPr>
                        <a:t>miedo</a:t>
                      </a:r>
                      <a:r>
                        <a:rPr lang="en-GB" sz="2800" dirty="0">
                          <a:solidFill>
                            <a:srgbClr val="002060"/>
                          </a:solidFill>
                          <a:latin typeface="Century Gothic" panose="020B0502020202020204" pitchFamily="34" charset="0"/>
                        </a:rPr>
                        <a:t> a</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dirty="0" err="1">
                          <a:solidFill>
                            <a:srgbClr val="002060"/>
                          </a:solidFill>
                          <a:latin typeface="Century Gothic" panose="020B0502020202020204" pitchFamily="34" charset="0"/>
                        </a:rPr>
                        <a:t>Inglaterra</a:t>
                      </a:r>
                      <a:r>
                        <a:rPr lang="en-GB" sz="2800" dirty="0">
                          <a:solidFill>
                            <a:srgbClr val="002060"/>
                          </a:solidFill>
                          <a:latin typeface="Century Gothic" panose="020B0502020202020204" pitchFamily="34" charset="0"/>
                        </a:rPr>
                        <a:t>.</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847336766"/>
                  </a:ext>
                </a:extLst>
              </a:tr>
              <a:tr h="691258">
                <a:tc>
                  <a:txBody>
                    <a:bodyPr/>
                    <a:lstStyle/>
                    <a:p>
                      <a:pPr algn="ctr"/>
                      <a:r>
                        <a:rPr lang="en-GB" sz="2800" b="1" dirty="0">
                          <a:solidFill>
                            <a:srgbClr val="FF0066"/>
                          </a:solidFill>
                          <a:latin typeface="Century Gothic" panose="020B0502020202020204" pitchFamily="34" charset="0"/>
                        </a:rPr>
                        <a:t>5</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dirty="0" err="1">
                          <a:solidFill>
                            <a:srgbClr val="002060"/>
                          </a:solidFill>
                          <a:latin typeface="Century Gothic" panose="020B0502020202020204" pitchFamily="34" charset="0"/>
                        </a:rPr>
                        <a:t>Leemos</a:t>
                      </a:r>
                      <a:r>
                        <a:rPr lang="en-GB" sz="2800" dirty="0">
                          <a:solidFill>
                            <a:srgbClr val="002060"/>
                          </a:solidFill>
                          <a:latin typeface="Century Gothic" panose="020B0502020202020204" pitchFamily="34" charset="0"/>
                        </a:rPr>
                        <a:t>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dirty="0">
                          <a:solidFill>
                            <a:srgbClr val="002060"/>
                          </a:solidFill>
                          <a:latin typeface="Century Gothic" panose="020B0502020202020204" pitchFamily="34" charset="0"/>
                        </a:rPr>
                        <a:t>un </a:t>
                      </a:r>
                      <a:r>
                        <a:rPr lang="en-GB" sz="2800" dirty="0" err="1">
                          <a:solidFill>
                            <a:srgbClr val="002060"/>
                          </a:solidFill>
                          <a:latin typeface="Century Gothic" panose="020B0502020202020204" pitchFamily="34" charset="0"/>
                        </a:rPr>
                        <a:t>texto</a:t>
                      </a: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800" dirty="0" err="1">
                          <a:solidFill>
                            <a:srgbClr val="002060"/>
                          </a:solidFill>
                          <a:latin typeface="Century Gothic" panose="020B0502020202020204" pitchFamily="34" charset="0"/>
                        </a:rPr>
                        <a:t>sobre</a:t>
                      </a:r>
                      <a:r>
                        <a:rPr lang="en-GB" sz="2800" dirty="0">
                          <a:solidFill>
                            <a:srgbClr val="002060"/>
                          </a:solidFill>
                          <a:latin typeface="Century Gothic" panose="020B0502020202020204" pitchFamily="34" charset="0"/>
                        </a:rPr>
                        <a:t> la mesa.</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691707288"/>
                  </a:ext>
                </a:extLst>
              </a:tr>
            </a:tbl>
          </a:graphicData>
        </a:graphic>
      </p:graphicFrame>
      <p:pic>
        <p:nvPicPr>
          <p:cNvPr id="99" name="Google Shape;282;p13" descr="Reading, Book, Symbol, Icon, Reader, Man">
            <a:extLst>
              <a:ext uri="{FF2B5EF4-FFF2-40B4-BE49-F238E27FC236}">
                <a16:creationId xmlns:a16="http://schemas.microsoft.com/office/drawing/2014/main" id="{1F3FF623-665F-4DD9-883E-1DF06B675E30}"/>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32568" y="158344"/>
            <a:ext cx="782801" cy="782801"/>
          </a:xfrm>
          <a:prstGeom prst="roundRect">
            <a:avLst/>
          </a:prstGeom>
          <a:solidFill>
            <a:srgbClr val="92D050"/>
          </a:solidFill>
          <a:ln>
            <a:noFill/>
          </a:ln>
        </p:spPr>
      </p:pic>
      <p:sp>
        <p:nvSpPr>
          <p:cNvPr id="100" name="Title 1">
            <a:extLst>
              <a:ext uri="{FF2B5EF4-FFF2-40B4-BE49-F238E27FC236}">
                <a16:creationId xmlns:a16="http://schemas.microsoft.com/office/drawing/2014/main" id="{217AAA05-4313-4BEA-B95B-9D85EB1B1EF2}"/>
              </a:ext>
            </a:extLst>
          </p:cNvPr>
          <p:cNvSpPr txBox="1">
            <a:spLocks/>
          </p:cNvSpPr>
          <p:nvPr/>
        </p:nvSpPr>
        <p:spPr>
          <a:xfrm>
            <a:off x="11300458" y="1007989"/>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leer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7" name="Rectangle: Rounded Corners 6">
            <a:extLst>
              <a:ext uri="{FF2B5EF4-FFF2-40B4-BE49-F238E27FC236}">
                <a16:creationId xmlns:a16="http://schemas.microsoft.com/office/drawing/2014/main" id="{C6615A7D-5134-46B3-ADB8-7042B14E8AC8}"/>
              </a:ext>
            </a:extLst>
          </p:cNvPr>
          <p:cNvSpPr/>
          <p:nvPr/>
        </p:nvSpPr>
        <p:spPr>
          <a:xfrm>
            <a:off x="756272" y="1208044"/>
            <a:ext cx="3707531" cy="615381"/>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 name="Rectangle: Rounded Corners 100">
            <a:extLst>
              <a:ext uri="{FF2B5EF4-FFF2-40B4-BE49-F238E27FC236}">
                <a16:creationId xmlns:a16="http://schemas.microsoft.com/office/drawing/2014/main" id="{75300E00-2667-4163-ACC0-D021861FD818}"/>
              </a:ext>
            </a:extLst>
          </p:cNvPr>
          <p:cNvSpPr/>
          <p:nvPr/>
        </p:nvSpPr>
        <p:spPr>
          <a:xfrm>
            <a:off x="4502872" y="2429549"/>
            <a:ext cx="3164894" cy="639720"/>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Rectangle: Rounded Corners 101">
            <a:extLst>
              <a:ext uri="{FF2B5EF4-FFF2-40B4-BE49-F238E27FC236}">
                <a16:creationId xmlns:a16="http://schemas.microsoft.com/office/drawing/2014/main" id="{F800D2FE-E3DD-40A5-9BF2-D3DD2D0D51F0}"/>
              </a:ext>
            </a:extLst>
          </p:cNvPr>
          <p:cNvSpPr/>
          <p:nvPr/>
        </p:nvSpPr>
        <p:spPr>
          <a:xfrm>
            <a:off x="7675098" y="1838009"/>
            <a:ext cx="3598076" cy="609531"/>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Rectangle: Rounded Corners 102">
            <a:extLst>
              <a:ext uri="{FF2B5EF4-FFF2-40B4-BE49-F238E27FC236}">
                <a16:creationId xmlns:a16="http://schemas.microsoft.com/office/drawing/2014/main" id="{62E8D7C1-69BB-4255-9C84-BFCE23090FFD}"/>
              </a:ext>
            </a:extLst>
          </p:cNvPr>
          <p:cNvSpPr/>
          <p:nvPr/>
        </p:nvSpPr>
        <p:spPr>
          <a:xfrm>
            <a:off x="768633" y="1874612"/>
            <a:ext cx="3734235" cy="546955"/>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Rectangle: Rounded Corners 103">
            <a:extLst>
              <a:ext uri="{FF2B5EF4-FFF2-40B4-BE49-F238E27FC236}">
                <a16:creationId xmlns:a16="http://schemas.microsoft.com/office/drawing/2014/main" id="{BBD91BE0-2E47-459B-860B-90294C46F27A}"/>
              </a:ext>
            </a:extLst>
          </p:cNvPr>
          <p:cNvSpPr/>
          <p:nvPr/>
        </p:nvSpPr>
        <p:spPr>
          <a:xfrm>
            <a:off x="4502872" y="3100867"/>
            <a:ext cx="3164894" cy="586783"/>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Rectangle: Rounded Corners 104">
            <a:extLst>
              <a:ext uri="{FF2B5EF4-FFF2-40B4-BE49-F238E27FC236}">
                <a16:creationId xmlns:a16="http://schemas.microsoft.com/office/drawing/2014/main" id="{1C7B51F2-ABDE-4F83-BF5A-82EC4EF3B74A}"/>
              </a:ext>
            </a:extLst>
          </p:cNvPr>
          <p:cNvSpPr/>
          <p:nvPr/>
        </p:nvSpPr>
        <p:spPr>
          <a:xfrm>
            <a:off x="7688006" y="1244960"/>
            <a:ext cx="3572259" cy="609531"/>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 name="Rectangle: Rounded Corners 105">
            <a:extLst>
              <a:ext uri="{FF2B5EF4-FFF2-40B4-BE49-F238E27FC236}">
                <a16:creationId xmlns:a16="http://schemas.microsoft.com/office/drawing/2014/main" id="{3B83D5F9-A38F-4EFB-AB3C-D1A6061DAD0C}"/>
              </a:ext>
            </a:extLst>
          </p:cNvPr>
          <p:cNvSpPr/>
          <p:nvPr/>
        </p:nvSpPr>
        <p:spPr>
          <a:xfrm>
            <a:off x="746072" y="2460908"/>
            <a:ext cx="3727931" cy="598142"/>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 name="Rectangle: Rounded Corners 106">
            <a:extLst>
              <a:ext uri="{FF2B5EF4-FFF2-40B4-BE49-F238E27FC236}">
                <a16:creationId xmlns:a16="http://schemas.microsoft.com/office/drawing/2014/main" id="{0A1B80A1-A62A-4794-BCDF-E68CF55ECCB0}"/>
              </a:ext>
            </a:extLst>
          </p:cNvPr>
          <p:cNvSpPr/>
          <p:nvPr/>
        </p:nvSpPr>
        <p:spPr>
          <a:xfrm>
            <a:off x="4502873" y="1838470"/>
            <a:ext cx="3170454" cy="594987"/>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 name="Rectangle: Rounded Corners 107">
            <a:extLst>
              <a:ext uri="{FF2B5EF4-FFF2-40B4-BE49-F238E27FC236}">
                <a16:creationId xmlns:a16="http://schemas.microsoft.com/office/drawing/2014/main" id="{B2BBEC39-283B-4187-A9FB-6171A4FFD512}"/>
              </a:ext>
            </a:extLst>
          </p:cNvPr>
          <p:cNvSpPr/>
          <p:nvPr/>
        </p:nvSpPr>
        <p:spPr>
          <a:xfrm>
            <a:off x="7669365" y="3031488"/>
            <a:ext cx="3631091" cy="628255"/>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Rectangle: Rounded Corners 108">
            <a:extLst>
              <a:ext uri="{FF2B5EF4-FFF2-40B4-BE49-F238E27FC236}">
                <a16:creationId xmlns:a16="http://schemas.microsoft.com/office/drawing/2014/main" id="{E22F0AF0-898C-4AAF-9E12-8C889CE4F461}"/>
              </a:ext>
            </a:extLst>
          </p:cNvPr>
          <p:cNvSpPr/>
          <p:nvPr/>
        </p:nvSpPr>
        <p:spPr>
          <a:xfrm>
            <a:off x="756272" y="3072318"/>
            <a:ext cx="3746596" cy="615381"/>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Rectangle: Rounded Corners 110">
            <a:extLst>
              <a:ext uri="{FF2B5EF4-FFF2-40B4-BE49-F238E27FC236}">
                <a16:creationId xmlns:a16="http://schemas.microsoft.com/office/drawing/2014/main" id="{B4D3FC3A-1DA0-4AC9-959D-88874BFD2C1E}"/>
              </a:ext>
            </a:extLst>
          </p:cNvPr>
          <p:cNvSpPr/>
          <p:nvPr/>
        </p:nvSpPr>
        <p:spPr>
          <a:xfrm>
            <a:off x="4499119" y="1265187"/>
            <a:ext cx="3164894" cy="609262"/>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Rectangle: Rounded Corners 111">
            <a:extLst>
              <a:ext uri="{FF2B5EF4-FFF2-40B4-BE49-F238E27FC236}">
                <a16:creationId xmlns:a16="http://schemas.microsoft.com/office/drawing/2014/main" id="{3D84DECA-981F-4C46-8313-D1B64326BC56}"/>
              </a:ext>
            </a:extLst>
          </p:cNvPr>
          <p:cNvSpPr/>
          <p:nvPr/>
        </p:nvSpPr>
        <p:spPr>
          <a:xfrm>
            <a:off x="7710776" y="3714591"/>
            <a:ext cx="3526720" cy="612515"/>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Rectangle: Rounded Corners 112">
            <a:extLst>
              <a:ext uri="{FF2B5EF4-FFF2-40B4-BE49-F238E27FC236}">
                <a16:creationId xmlns:a16="http://schemas.microsoft.com/office/drawing/2014/main" id="{239C2F43-903E-4369-8D2D-90636AB1EBB2}"/>
              </a:ext>
            </a:extLst>
          </p:cNvPr>
          <p:cNvSpPr/>
          <p:nvPr/>
        </p:nvSpPr>
        <p:spPr>
          <a:xfrm>
            <a:off x="756272" y="3725843"/>
            <a:ext cx="3746596" cy="612515"/>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 name="Rectangle: Rounded Corners 113">
            <a:extLst>
              <a:ext uri="{FF2B5EF4-FFF2-40B4-BE49-F238E27FC236}">
                <a16:creationId xmlns:a16="http://schemas.microsoft.com/office/drawing/2014/main" id="{4BD9B2D9-68B1-4370-9C44-EFABF7D9B8D4}"/>
              </a:ext>
            </a:extLst>
          </p:cNvPr>
          <p:cNvSpPr/>
          <p:nvPr/>
        </p:nvSpPr>
        <p:spPr>
          <a:xfrm>
            <a:off x="4502872" y="3757671"/>
            <a:ext cx="3164894" cy="591639"/>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Rectangle: Rounded Corners 114">
            <a:extLst>
              <a:ext uri="{FF2B5EF4-FFF2-40B4-BE49-F238E27FC236}">
                <a16:creationId xmlns:a16="http://schemas.microsoft.com/office/drawing/2014/main" id="{2E60EB81-E9F1-4CF1-8043-581C69FB6228}"/>
              </a:ext>
            </a:extLst>
          </p:cNvPr>
          <p:cNvSpPr/>
          <p:nvPr/>
        </p:nvSpPr>
        <p:spPr>
          <a:xfrm>
            <a:off x="7676448" y="2421567"/>
            <a:ext cx="3624008" cy="628255"/>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TextBox 115">
            <a:extLst>
              <a:ext uri="{FF2B5EF4-FFF2-40B4-BE49-F238E27FC236}">
                <a16:creationId xmlns:a16="http://schemas.microsoft.com/office/drawing/2014/main" id="{AC16A944-874E-482A-AEBE-A1AF4E9BFAF7}"/>
              </a:ext>
            </a:extLst>
          </p:cNvPr>
          <p:cNvSpPr txBox="1"/>
          <p:nvPr/>
        </p:nvSpPr>
        <p:spPr>
          <a:xfrm>
            <a:off x="214181" y="4609291"/>
            <a:ext cx="11004527"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a:t>
            </a:r>
          </a:p>
        </p:txBody>
      </p:sp>
      <p:sp>
        <p:nvSpPr>
          <p:cNvPr id="117" name="TextBox 116">
            <a:extLst>
              <a:ext uri="{FF2B5EF4-FFF2-40B4-BE49-F238E27FC236}">
                <a16:creationId xmlns:a16="http://schemas.microsoft.com/office/drawing/2014/main" id="{320D5FE8-0BCC-4822-9CC1-2558914A2918}"/>
              </a:ext>
            </a:extLst>
          </p:cNvPr>
          <p:cNvSpPr txBox="1"/>
          <p:nvPr/>
        </p:nvSpPr>
        <p:spPr>
          <a:xfrm>
            <a:off x="768633" y="5374767"/>
            <a:ext cx="707259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Aprende</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sobre</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la </a:t>
            </a: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cultura</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de </a:t>
            </a: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Inglaterra</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a:t>
            </a:r>
          </a:p>
        </p:txBody>
      </p:sp>
      <p:sp>
        <p:nvSpPr>
          <p:cNvPr id="118" name="TextBox 117">
            <a:extLst>
              <a:ext uri="{FF2B5EF4-FFF2-40B4-BE49-F238E27FC236}">
                <a16:creationId xmlns:a16="http://schemas.microsoft.com/office/drawing/2014/main" id="{68685A8C-06F4-4EEE-9B72-30A0E3D2CD54}"/>
              </a:ext>
            </a:extLst>
          </p:cNvPr>
          <p:cNvSpPr txBox="1"/>
          <p:nvPr/>
        </p:nvSpPr>
        <p:spPr>
          <a:xfrm>
            <a:off x="721458" y="4623958"/>
            <a:ext cx="694255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Respondemos</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a la </a:t>
            </a: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pregunta</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en</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inglés</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a:t>
            </a:r>
          </a:p>
        </p:txBody>
      </p:sp>
      <p:sp>
        <p:nvSpPr>
          <p:cNvPr id="120" name="TextBox 119">
            <a:extLst>
              <a:ext uri="{FF2B5EF4-FFF2-40B4-BE49-F238E27FC236}">
                <a16:creationId xmlns:a16="http://schemas.microsoft.com/office/drawing/2014/main" id="{6EBF2A39-C9FD-4A15-9E0F-5B85B4A93511}"/>
              </a:ext>
            </a:extLst>
          </p:cNvPr>
          <p:cNvSpPr txBox="1"/>
          <p:nvPr/>
        </p:nvSpPr>
        <p:spPr>
          <a:xfrm>
            <a:off x="756272" y="5007776"/>
            <a:ext cx="550385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Vence</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el </a:t>
            </a: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miedo</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a las </a:t>
            </a: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pruebas</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a:t>
            </a:r>
          </a:p>
        </p:txBody>
      </p:sp>
      <p:sp>
        <p:nvSpPr>
          <p:cNvPr id="121" name="TextBox 120">
            <a:extLst>
              <a:ext uri="{FF2B5EF4-FFF2-40B4-BE49-F238E27FC236}">
                <a16:creationId xmlns:a16="http://schemas.microsoft.com/office/drawing/2014/main" id="{90165681-5BB1-4260-89F1-4AE3563E1A97}"/>
              </a:ext>
            </a:extLst>
          </p:cNvPr>
          <p:cNvSpPr txBox="1"/>
          <p:nvPr/>
        </p:nvSpPr>
        <p:spPr>
          <a:xfrm>
            <a:off x="750365" y="5875374"/>
            <a:ext cx="956543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Ponemos</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los </a:t>
            </a: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lápices</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sobre</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la mesa.</a:t>
            </a:r>
          </a:p>
        </p:txBody>
      </p:sp>
      <p:sp>
        <p:nvSpPr>
          <p:cNvPr id="122" name="TextBox 121">
            <a:extLst>
              <a:ext uri="{FF2B5EF4-FFF2-40B4-BE49-F238E27FC236}">
                <a16:creationId xmlns:a16="http://schemas.microsoft.com/office/drawing/2014/main" id="{A145DC74-695B-4E96-B131-7B7CE9CEF0B3}"/>
              </a:ext>
            </a:extLst>
          </p:cNvPr>
          <p:cNvSpPr txBox="1"/>
          <p:nvPr/>
        </p:nvSpPr>
        <p:spPr>
          <a:xfrm>
            <a:off x="746072" y="6327699"/>
            <a:ext cx="956543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Leemos</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un </a:t>
            </a: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texto</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sobre</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el </a:t>
            </a: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país</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de Cuba.</a:t>
            </a:r>
          </a:p>
        </p:txBody>
      </p:sp>
      <p:sp>
        <p:nvSpPr>
          <p:cNvPr id="123" name="Title 1">
            <a:extLst>
              <a:ext uri="{FF2B5EF4-FFF2-40B4-BE49-F238E27FC236}">
                <a16:creationId xmlns:a16="http://schemas.microsoft.com/office/drawing/2014/main" id="{A528B4CA-3569-4A28-8288-43BAAE3E75FD}"/>
              </a:ext>
            </a:extLst>
          </p:cNvPr>
          <p:cNvSpPr txBox="1">
            <a:spLocks/>
          </p:cNvSpPr>
          <p:nvPr/>
        </p:nvSpPr>
        <p:spPr>
          <a:xfrm>
            <a:off x="3285280" y="68186"/>
            <a:ext cx="6987767" cy="675762"/>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Combina</a:t>
            </a:r>
            <a:r>
              <a:rPr kumimoji="0" lang="en-GB" sz="32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las palabras y escribe </a:t>
            </a:r>
            <a:r>
              <a:rPr kumimoji="0" lang="en-GB" sz="3200" b="0"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frases</a:t>
            </a:r>
            <a:r>
              <a:rPr kumimoji="0" lang="en-GB" sz="32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lang="en-GB" sz="32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41924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1"/>
                                        </p:tgtEl>
                                        <p:attrNameLst>
                                          <p:attrName>style.visibility</p:attrName>
                                        </p:attrNameLst>
                                      </p:cBhvr>
                                      <p:to>
                                        <p:strVal val="visible"/>
                                      </p:to>
                                    </p:set>
                                    <p:anim calcmode="lin" valueType="num">
                                      <p:cBhvr additive="base">
                                        <p:cTn id="13" dur="500" fill="hold"/>
                                        <p:tgtEl>
                                          <p:spTgt spid="101"/>
                                        </p:tgtEl>
                                        <p:attrNameLst>
                                          <p:attrName>ppt_x</p:attrName>
                                        </p:attrNameLst>
                                      </p:cBhvr>
                                      <p:tavLst>
                                        <p:tav tm="0">
                                          <p:val>
                                            <p:strVal val="#ppt_x"/>
                                          </p:val>
                                        </p:tav>
                                        <p:tav tm="100000">
                                          <p:val>
                                            <p:strVal val="#ppt_x"/>
                                          </p:val>
                                        </p:tav>
                                      </p:tavLst>
                                    </p:anim>
                                    <p:anim calcmode="lin" valueType="num">
                                      <p:cBhvr additive="base">
                                        <p:cTn id="14"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
                                        </p:tgtEl>
                                        <p:attrNameLst>
                                          <p:attrName>style.visibility</p:attrName>
                                        </p:attrNameLst>
                                      </p:cBhvr>
                                      <p:to>
                                        <p:strVal val="visible"/>
                                      </p:to>
                                    </p:set>
                                    <p:anim calcmode="lin" valueType="num">
                                      <p:cBhvr additive="base">
                                        <p:cTn id="19" dur="500" fill="hold"/>
                                        <p:tgtEl>
                                          <p:spTgt spid="102"/>
                                        </p:tgtEl>
                                        <p:attrNameLst>
                                          <p:attrName>ppt_x</p:attrName>
                                        </p:attrNameLst>
                                      </p:cBhvr>
                                      <p:tavLst>
                                        <p:tav tm="0">
                                          <p:val>
                                            <p:strVal val="#ppt_x"/>
                                          </p:val>
                                        </p:tav>
                                        <p:tav tm="100000">
                                          <p:val>
                                            <p:strVal val="#ppt_x"/>
                                          </p:val>
                                        </p:tav>
                                      </p:tavLst>
                                    </p:anim>
                                    <p:anim calcmode="lin" valueType="num">
                                      <p:cBhvr additive="base">
                                        <p:cTn id="20"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3"/>
                                        </p:tgtEl>
                                        <p:attrNameLst>
                                          <p:attrName>style.visibility</p:attrName>
                                        </p:attrNameLst>
                                      </p:cBhvr>
                                      <p:to>
                                        <p:strVal val="visible"/>
                                      </p:to>
                                    </p:set>
                                    <p:anim calcmode="lin" valueType="num">
                                      <p:cBhvr additive="base">
                                        <p:cTn id="29" dur="500" fill="hold"/>
                                        <p:tgtEl>
                                          <p:spTgt spid="103"/>
                                        </p:tgtEl>
                                        <p:attrNameLst>
                                          <p:attrName>ppt_x</p:attrName>
                                        </p:attrNameLst>
                                      </p:cBhvr>
                                      <p:tavLst>
                                        <p:tav tm="0">
                                          <p:val>
                                            <p:strVal val="#ppt_x"/>
                                          </p:val>
                                        </p:tav>
                                        <p:tav tm="100000">
                                          <p:val>
                                            <p:strVal val="#ppt_x"/>
                                          </p:val>
                                        </p:tav>
                                      </p:tavLst>
                                    </p:anim>
                                    <p:anim calcmode="lin" valueType="num">
                                      <p:cBhvr additive="base">
                                        <p:cTn id="30"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4"/>
                                        </p:tgtEl>
                                        <p:attrNameLst>
                                          <p:attrName>style.visibility</p:attrName>
                                        </p:attrNameLst>
                                      </p:cBhvr>
                                      <p:to>
                                        <p:strVal val="visible"/>
                                      </p:to>
                                    </p:set>
                                    <p:anim calcmode="lin" valueType="num">
                                      <p:cBhvr additive="base">
                                        <p:cTn id="35" dur="500" fill="hold"/>
                                        <p:tgtEl>
                                          <p:spTgt spid="104"/>
                                        </p:tgtEl>
                                        <p:attrNameLst>
                                          <p:attrName>ppt_x</p:attrName>
                                        </p:attrNameLst>
                                      </p:cBhvr>
                                      <p:tavLst>
                                        <p:tav tm="0">
                                          <p:val>
                                            <p:strVal val="#ppt_x"/>
                                          </p:val>
                                        </p:tav>
                                        <p:tav tm="100000">
                                          <p:val>
                                            <p:strVal val="#ppt_x"/>
                                          </p:val>
                                        </p:tav>
                                      </p:tavLst>
                                    </p:anim>
                                    <p:anim calcmode="lin" valueType="num">
                                      <p:cBhvr additive="base">
                                        <p:cTn id="36"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additive="base">
                                        <p:cTn id="41" dur="500" fill="hold"/>
                                        <p:tgtEl>
                                          <p:spTgt spid="105"/>
                                        </p:tgtEl>
                                        <p:attrNameLst>
                                          <p:attrName>ppt_x</p:attrName>
                                        </p:attrNameLst>
                                      </p:cBhvr>
                                      <p:tavLst>
                                        <p:tav tm="0">
                                          <p:val>
                                            <p:strVal val="#ppt_x"/>
                                          </p:val>
                                        </p:tav>
                                        <p:tav tm="100000">
                                          <p:val>
                                            <p:strVal val="#ppt_x"/>
                                          </p:val>
                                        </p:tav>
                                      </p:tavLst>
                                    </p:anim>
                                    <p:anim calcmode="lin" valueType="num">
                                      <p:cBhvr additive="base">
                                        <p:cTn id="42"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06"/>
                                        </p:tgtEl>
                                        <p:attrNameLst>
                                          <p:attrName>style.visibility</p:attrName>
                                        </p:attrNameLst>
                                      </p:cBhvr>
                                      <p:to>
                                        <p:strVal val="visible"/>
                                      </p:to>
                                    </p:set>
                                    <p:anim calcmode="lin" valueType="num">
                                      <p:cBhvr additive="base">
                                        <p:cTn id="51" dur="500" fill="hold"/>
                                        <p:tgtEl>
                                          <p:spTgt spid="106"/>
                                        </p:tgtEl>
                                        <p:attrNameLst>
                                          <p:attrName>ppt_x</p:attrName>
                                        </p:attrNameLst>
                                      </p:cBhvr>
                                      <p:tavLst>
                                        <p:tav tm="0">
                                          <p:val>
                                            <p:strVal val="#ppt_x"/>
                                          </p:val>
                                        </p:tav>
                                        <p:tav tm="100000">
                                          <p:val>
                                            <p:strVal val="#ppt_x"/>
                                          </p:val>
                                        </p:tav>
                                      </p:tavLst>
                                    </p:anim>
                                    <p:anim calcmode="lin" valueType="num">
                                      <p:cBhvr additive="base">
                                        <p:cTn id="52"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07"/>
                                        </p:tgtEl>
                                        <p:attrNameLst>
                                          <p:attrName>style.visibility</p:attrName>
                                        </p:attrNameLst>
                                      </p:cBhvr>
                                      <p:to>
                                        <p:strVal val="visible"/>
                                      </p:to>
                                    </p:set>
                                    <p:anim calcmode="lin" valueType="num">
                                      <p:cBhvr additive="base">
                                        <p:cTn id="57" dur="500" fill="hold"/>
                                        <p:tgtEl>
                                          <p:spTgt spid="107"/>
                                        </p:tgtEl>
                                        <p:attrNameLst>
                                          <p:attrName>ppt_x</p:attrName>
                                        </p:attrNameLst>
                                      </p:cBhvr>
                                      <p:tavLst>
                                        <p:tav tm="0">
                                          <p:val>
                                            <p:strVal val="#ppt_x"/>
                                          </p:val>
                                        </p:tav>
                                        <p:tav tm="100000">
                                          <p:val>
                                            <p:strVal val="#ppt_x"/>
                                          </p:val>
                                        </p:tav>
                                      </p:tavLst>
                                    </p:anim>
                                    <p:anim calcmode="lin" valueType="num">
                                      <p:cBhvr additive="base">
                                        <p:cTn id="58"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08"/>
                                        </p:tgtEl>
                                        <p:attrNameLst>
                                          <p:attrName>style.visibility</p:attrName>
                                        </p:attrNameLst>
                                      </p:cBhvr>
                                      <p:to>
                                        <p:strVal val="visible"/>
                                      </p:to>
                                    </p:set>
                                    <p:anim calcmode="lin" valueType="num">
                                      <p:cBhvr additive="base">
                                        <p:cTn id="63" dur="500" fill="hold"/>
                                        <p:tgtEl>
                                          <p:spTgt spid="108"/>
                                        </p:tgtEl>
                                        <p:attrNameLst>
                                          <p:attrName>ppt_x</p:attrName>
                                        </p:attrNameLst>
                                      </p:cBhvr>
                                      <p:tavLst>
                                        <p:tav tm="0">
                                          <p:val>
                                            <p:strVal val="#ppt_x"/>
                                          </p:val>
                                        </p:tav>
                                        <p:tav tm="100000">
                                          <p:val>
                                            <p:strVal val="#ppt_x"/>
                                          </p:val>
                                        </p:tav>
                                      </p:tavLst>
                                    </p:anim>
                                    <p:anim calcmode="lin" valueType="num">
                                      <p:cBhvr additive="base">
                                        <p:cTn id="64"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1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09"/>
                                        </p:tgtEl>
                                        <p:attrNameLst>
                                          <p:attrName>style.visibility</p:attrName>
                                        </p:attrNameLst>
                                      </p:cBhvr>
                                      <p:to>
                                        <p:strVal val="visible"/>
                                      </p:to>
                                    </p:set>
                                    <p:anim calcmode="lin" valueType="num">
                                      <p:cBhvr additive="base">
                                        <p:cTn id="73" dur="500" fill="hold"/>
                                        <p:tgtEl>
                                          <p:spTgt spid="109"/>
                                        </p:tgtEl>
                                        <p:attrNameLst>
                                          <p:attrName>ppt_x</p:attrName>
                                        </p:attrNameLst>
                                      </p:cBhvr>
                                      <p:tavLst>
                                        <p:tav tm="0">
                                          <p:val>
                                            <p:strVal val="#ppt_x"/>
                                          </p:val>
                                        </p:tav>
                                        <p:tav tm="100000">
                                          <p:val>
                                            <p:strVal val="#ppt_x"/>
                                          </p:val>
                                        </p:tav>
                                      </p:tavLst>
                                    </p:anim>
                                    <p:anim calcmode="lin" valueType="num">
                                      <p:cBhvr additive="base">
                                        <p:cTn id="74"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11"/>
                                        </p:tgtEl>
                                        <p:attrNameLst>
                                          <p:attrName>style.visibility</p:attrName>
                                        </p:attrNameLst>
                                      </p:cBhvr>
                                      <p:to>
                                        <p:strVal val="visible"/>
                                      </p:to>
                                    </p:set>
                                    <p:anim calcmode="lin" valueType="num">
                                      <p:cBhvr additive="base">
                                        <p:cTn id="79" dur="500" fill="hold"/>
                                        <p:tgtEl>
                                          <p:spTgt spid="111"/>
                                        </p:tgtEl>
                                        <p:attrNameLst>
                                          <p:attrName>ppt_x</p:attrName>
                                        </p:attrNameLst>
                                      </p:cBhvr>
                                      <p:tavLst>
                                        <p:tav tm="0">
                                          <p:val>
                                            <p:strVal val="#ppt_x"/>
                                          </p:val>
                                        </p:tav>
                                        <p:tav tm="100000">
                                          <p:val>
                                            <p:strVal val="#ppt_x"/>
                                          </p:val>
                                        </p:tav>
                                      </p:tavLst>
                                    </p:anim>
                                    <p:anim calcmode="lin" valueType="num">
                                      <p:cBhvr additive="base">
                                        <p:cTn id="80"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12"/>
                                        </p:tgtEl>
                                        <p:attrNameLst>
                                          <p:attrName>style.visibility</p:attrName>
                                        </p:attrNameLst>
                                      </p:cBhvr>
                                      <p:to>
                                        <p:strVal val="visible"/>
                                      </p:to>
                                    </p:set>
                                    <p:anim calcmode="lin" valueType="num">
                                      <p:cBhvr additive="base">
                                        <p:cTn id="85" dur="500" fill="hold"/>
                                        <p:tgtEl>
                                          <p:spTgt spid="112"/>
                                        </p:tgtEl>
                                        <p:attrNameLst>
                                          <p:attrName>ppt_x</p:attrName>
                                        </p:attrNameLst>
                                      </p:cBhvr>
                                      <p:tavLst>
                                        <p:tav tm="0">
                                          <p:val>
                                            <p:strVal val="#ppt_x"/>
                                          </p:val>
                                        </p:tav>
                                        <p:tav tm="100000">
                                          <p:val>
                                            <p:strVal val="#ppt_x"/>
                                          </p:val>
                                        </p:tav>
                                      </p:tavLst>
                                    </p:anim>
                                    <p:anim calcmode="lin" valueType="num">
                                      <p:cBhvr additive="base">
                                        <p:cTn id="86" dur="500" fill="hold"/>
                                        <p:tgtEl>
                                          <p:spTgt spid="112"/>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2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13"/>
                                        </p:tgtEl>
                                        <p:attrNameLst>
                                          <p:attrName>style.visibility</p:attrName>
                                        </p:attrNameLst>
                                      </p:cBhvr>
                                      <p:to>
                                        <p:strVal val="visible"/>
                                      </p:to>
                                    </p:set>
                                    <p:anim calcmode="lin" valueType="num">
                                      <p:cBhvr additive="base">
                                        <p:cTn id="95" dur="500" fill="hold"/>
                                        <p:tgtEl>
                                          <p:spTgt spid="113"/>
                                        </p:tgtEl>
                                        <p:attrNameLst>
                                          <p:attrName>ppt_x</p:attrName>
                                        </p:attrNameLst>
                                      </p:cBhvr>
                                      <p:tavLst>
                                        <p:tav tm="0">
                                          <p:val>
                                            <p:strVal val="#ppt_x"/>
                                          </p:val>
                                        </p:tav>
                                        <p:tav tm="100000">
                                          <p:val>
                                            <p:strVal val="#ppt_x"/>
                                          </p:val>
                                        </p:tav>
                                      </p:tavLst>
                                    </p:anim>
                                    <p:anim calcmode="lin" valueType="num">
                                      <p:cBhvr additive="base">
                                        <p:cTn id="96"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14"/>
                                        </p:tgtEl>
                                        <p:attrNameLst>
                                          <p:attrName>style.visibility</p:attrName>
                                        </p:attrNameLst>
                                      </p:cBhvr>
                                      <p:to>
                                        <p:strVal val="visible"/>
                                      </p:to>
                                    </p:set>
                                    <p:anim calcmode="lin" valueType="num">
                                      <p:cBhvr additive="base">
                                        <p:cTn id="101" dur="500" fill="hold"/>
                                        <p:tgtEl>
                                          <p:spTgt spid="114"/>
                                        </p:tgtEl>
                                        <p:attrNameLst>
                                          <p:attrName>ppt_x</p:attrName>
                                        </p:attrNameLst>
                                      </p:cBhvr>
                                      <p:tavLst>
                                        <p:tav tm="0">
                                          <p:val>
                                            <p:strVal val="#ppt_x"/>
                                          </p:val>
                                        </p:tav>
                                        <p:tav tm="100000">
                                          <p:val>
                                            <p:strVal val="#ppt_x"/>
                                          </p:val>
                                        </p:tav>
                                      </p:tavLst>
                                    </p:anim>
                                    <p:anim calcmode="lin" valueType="num">
                                      <p:cBhvr additive="base">
                                        <p:cTn id="102" dur="500" fill="hold"/>
                                        <p:tgtEl>
                                          <p:spTgt spid="114"/>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115"/>
                                        </p:tgtEl>
                                        <p:attrNameLst>
                                          <p:attrName>style.visibility</p:attrName>
                                        </p:attrNameLst>
                                      </p:cBhvr>
                                      <p:to>
                                        <p:strVal val="visible"/>
                                      </p:to>
                                    </p:set>
                                    <p:anim calcmode="lin" valueType="num">
                                      <p:cBhvr additive="base">
                                        <p:cTn id="107" dur="500" fill="hold"/>
                                        <p:tgtEl>
                                          <p:spTgt spid="115"/>
                                        </p:tgtEl>
                                        <p:attrNameLst>
                                          <p:attrName>ppt_x</p:attrName>
                                        </p:attrNameLst>
                                      </p:cBhvr>
                                      <p:tavLst>
                                        <p:tav tm="0">
                                          <p:val>
                                            <p:strVal val="#ppt_x"/>
                                          </p:val>
                                        </p:tav>
                                        <p:tav tm="100000">
                                          <p:val>
                                            <p:strVal val="#ppt_x"/>
                                          </p:val>
                                        </p:tav>
                                      </p:tavLst>
                                    </p:anim>
                                    <p:anim calcmode="lin" valueType="num">
                                      <p:cBhvr additive="base">
                                        <p:cTn id="108"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1" grpId="0" animBg="1"/>
      <p:bldP spid="112" grpId="0" animBg="1"/>
      <p:bldP spid="113" grpId="0" animBg="1"/>
      <p:bldP spid="114" grpId="0" animBg="1"/>
      <p:bldP spid="115" grpId="0" animBg="1"/>
      <p:bldP spid="117" grpId="0"/>
      <p:bldP spid="118" grpId="0"/>
      <p:bldP spid="120" grpId="0"/>
      <p:bldP spid="121" grpId="0"/>
      <p:bldP spid="1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401" name="Google Shape;401;p45"/>
          <p:cNvSpPr txBox="1">
            <a:spLocks noGrp="1"/>
          </p:cNvSpPr>
          <p:nvPr>
            <p:ph type="title"/>
          </p:nvPr>
        </p:nvSpPr>
        <p:spPr>
          <a:xfrm>
            <a:off x="138017" y="222300"/>
            <a:ext cx="7574000" cy="439000"/>
          </a:xfrm>
          <a:prstGeom prst="rect">
            <a:avLst/>
          </a:prstGeom>
        </p:spPr>
        <p:txBody>
          <a:bodyPr spcFirstLastPara="1" vert="horz" wrap="square" lIns="0" tIns="0" rIns="0" bIns="0" rtlCol="0" anchor="t" anchorCtr="0">
            <a:noAutofit/>
          </a:bodyPr>
          <a:lstStyle/>
          <a:p>
            <a:r>
              <a:rPr lang="en-GB" sz="3867" b="1" dirty="0">
                <a:solidFill>
                  <a:srgbClr val="002060"/>
                </a:solidFill>
                <a:latin typeface="Century Gothic" panose="020B0502020202020204" pitchFamily="34" charset="0"/>
              </a:rPr>
              <a:t>Follow up 4: ¡</a:t>
            </a:r>
            <a:r>
              <a:rPr lang="en-GB" sz="3867" b="1" dirty="0" err="1">
                <a:solidFill>
                  <a:srgbClr val="002060"/>
                </a:solidFill>
                <a:latin typeface="Century Gothic" panose="020B0502020202020204" pitchFamily="34" charset="0"/>
              </a:rPr>
              <a:t>Llueve</a:t>
            </a:r>
            <a:r>
              <a:rPr lang="en-GB" sz="3867" b="1" dirty="0">
                <a:solidFill>
                  <a:srgbClr val="002060"/>
                </a:solidFill>
                <a:latin typeface="Century Gothic" panose="020B0502020202020204" pitchFamily="34" charset="0"/>
              </a:rPr>
              <a:t>!</a:t>
            </a:r>
            <a:endParaRPr sz="3867" b="1" dirty="0">
              <a:solidFill>
                <a:srgbClr val="002060"/>
              </a:solidFill>
              <a:latin typeface="Century Gothic" panose="020B0502020202020204" pitchFamily="34" charset="0"/>
            </a:endParaRPr>
          </a:p>
        </p:txBody>
      </p:sp>
      <p:sp>
        <p:nvSpPr>
          <p:cNvPr id="433" name="Google Shape;433;p45"/>
          <p:cNvSpPr/>
          <p:nvPr/>
        </p:nvSpPr>
        <p:spPr>
          <a:xfrm>
            <a:off x="11524887" y="4469242"/>
            <a:ext cx="518292" cy="617109"/>
          </a:xfrm>
          <a:prstGeom prst="rect">
            <a:avLst/>
          </a:prstGeom>
        </p:spPr>
        <p:txBody>
          <a:bodyPr>
            <a:prstTxWarp prst="textPlain">
              <a:avLst/>
            </a:prstTxWarp>
          </a:bodyPr>
          <a:lstStyle/>
          <a:p>
            <a:pPr lvl="0" algn="ctr"/>
            <a:r>
              <a:rPr sz="1000" b="1" dirty="0">
                <a:ln w="9525" cap="flat" cmpd="sng">
                  <a:solidFill>
                    <a:srgbClr val="FF0066"/>
                  </a:solidFill>
                  <a:prstDash val="solid"/>
                  <a:round/>
                  <a:headEnd type="none" w="sm" len="sm"/>
                  <a:tailEnd type="none" w="sm" len="sm"/>
                </a:ln>
                <a:solidFill>
                  <a:srgbClr val="FF0066"/>
                </a:solidFill>
                <a:latin typeface="Modern Love" panose="04090805081005020601" pitchFamily="82" charset="0"/>
              </a:rPr>
              <a:t>3</a:t>
            </a:r>
          </a:p>
        </p:txBody>
      </p:sp>
      <p:sp>
        <p:nvSpPr>
          <p:cNvPr id="434" name="Google Shape;434;p45"/>
          <p:cNvSpPr/>
          <p:nvPr/>
        </p:nvSpPr>
        <p:spPr>
          <a:xfrm>
            <a:off x="11500855" y="5231061"/>
            <a:ext cx="522014" cy="617109"/>
          </a:xfrm>
          <a:prstGeom prst="rect">
            <a:avLst/>
          </a:prstGeom>
        </p:spPr>
        <p:txBody>
          <a:bodyPr>
            <a:prstTxWarp prst="textPlain">
              <a:avLst/>
            </a:prstTxWarp>
          </a:bodyPr>
          <a:lstStyle/>
          <a:p>
            <a:pPr lvl="0" algn="ctr"/>
            <a:r>
              <a:rPr sz="1000" b="1" dirty="0">
                <a:ln w="9525" cap="flat" cmpd="sng">
                  <a:solidFill>
                    <a:srgbClr val="FF0066"/>
                  </a:solidFill>
                  <a:prstDash val="solid"/>
                  <a:round/>
                  <a:headEnd type="none" w="sm" len="sm"/>
                  <a:tailEnd type="none" w="sm" len="sm"/>
                </a:ln>
                <a:solidFill>
                  <a:srgbClr val="FF0066"/>
                </a:solidFill>
                <a:latin typeface="Modern Love" panose="04090805081005020601" pitchFamily="82" charset="0"/>
              </a:rPr>
              <a:t>2</a:t>
            </a:r>
          </a:p>
        </p:txBody>
      </p:sp>
      <p:sp>
        <p:nvSpPr>
          <p:cNvPr id="435" name="Google Shape;435;p45"/>
          <p:cNvSpPr/>
          <p:nvPr/>
        </p:nvSpPr>
        <p:spPr>
          <a:xfrm>
            <a:off x="11634741" y="6089121"/>
            <a:ext cx="281012" cy="606708"/>
          </a:xfrm>
          <a:prstGeom prst="rect">
            <a:avLst/>
          </a:prstGeom>
        </p:spPr>
        <p:txBody>
          <a:bodyPr>
            <a:prstTxWarp prst="textPlain">
              <a:avLst/>
            </a:prstTxWarp>
          </a:bodyPr>
          <a:lstStyle/>
          <a:p>
            <a:pPr lvl="0" algn="ctr"/>
            <a:r>
              <a:rPr sz="1000" b="1" dirty="0">
                <a:ln w="9525" cap="flat" cmpd="sng">
                  <a:solidFill>
                    <a:srgbClr val="FF0066"/>
                  </a:solidFill>
                  <a:prstDash val="solid"/>
                  <a:round/>
                  <a:headEnd type="none" w="sm" len="sm"/>
                  <a:tailEnd type="none" w="sm" len="sm"/>
                </a:ln>
                <a:solidFill>
                  <a:srgbClr val="FF0066"/>
                </a:solidFill>
                <a:latin typeface="Modern Love" panose="04090805081005020601" pitchFamily="82" charset="0"/>
              </a:rPr>
              <a:t>1</a:t>
            </a:r>
          </a:p>
        </p:txBody>
      </p:sp>
      <p:sp>
        <p:nvSpPr>
          <p:cNvPr id="40" name="Google Shape;433;p45">
            <a:extLst>
              <a:ext uri="{FF2B5EF4-FFF2-40B4-BE49-F238E27FC236}">
                <a16:creationId xmlns:a16="http://schemas.microsoft.com/office/drawing/2014/main" id="{9DA104BE-434A-452D-A14C-7533406AF52A}"/>
              </a:ext>
            </a:extLst>
          </p:cNvPr>
          <p:cNvSpPr/>
          <p:nvPr/>
        </p:nvSpPr>
        <p:spPr>
          <a:xfrm>
            <a:off x="11510373" y="3677485"/>
            <a:ext cx="518292" cy="617109"/>
          </a:xfrm>
          <a:prstGeom prst="rect">
            <a:avLst/>
          </a:prstGeom>
        </p:spPr>
        <p:txBody>
          <a:bodyPr>
            <a:prstTxWarp prst="textPlain">
              <a:avLst/>
            </a:prstTxWarp>
          </a:bodyPr>
          <a:lstStyle/>
          <a:p>
            <a:pPr lvl="0" algn="ctr"/>
            <a:r>
              <a:rPr lang="en-GB" sz="1000" b="1" dirty="0">
                <a:ln w="9525" cap="flat" cmpd="sng">
                  <a:solidFill>
                    <a:srgbClr val="FF0066"/>
                  </a:solidFill>
                  <a:prstDash val="solid"/>
                  <a:round/>
                  <a:headEnd type="none" w="sm" len="sm"/>
                  <a:tailEnd type="none" w="sm" len="sm"/>
                </a:ln>
                <a:solidFill>
                  <a:srgbClr val="FF0066"/>
                </a:solidFill>
                <a:latin typeface="Modern Love" panose="04090805081005020601" pitchFamily="82" charset="0"/>
              </a:rPr>
              <a:t>4</a:t>
            </a:r>
            <a:endParaRPr sz="1000" b="1" dirty="0">
              <a:ln w="9525" cap="flat" cmpd="sng">
                <a:solidFill>
                  <a:srgbClr val="FF0066"/>
                </a:solidFill>
                <a:prstDash val="solid"/>
                <a:round/>
                <a:headEnd type="none" w="sm" len="sm"/>
                <a:tailEnd type="none" w="sm" len="sm"/>
              </a:ln>
              <a:solidFill>
                <a:srgbClr val="FF0066"/>
              </a:solidFill>
              <a:latin typeface="Modern Love" panose="04090805081005020601" pitchFamily="82" charset="0"/>
            </a:endParaRPr>
          </a:p>
        </p:txBody>
      </p:sp>
      <p:sp>
        <p:nvSpPr>
          <p:cNvPr id="41" name="Google Shape;433;p45">
            <a:extLst>
              <a:ext uri="{FF2B5EF4-FFF2-40B4-BE49-F238E27FC236}">
                <a16:creationId xmlns:a16="http://schemas.microsoft.com/office/drawing/2014/main" id="{9F3899C6-3F5A-4CDA-BCF6-EF465BE4E9E2}"/>
              </a:ext>
            </a:extLst>
          </p:cNvPr>
          <p:cNvSpPr/>
          <p:nvPr/>
        </p:nvSpPr>
        <p:spPr>
          <a:xfrm>
            <a:off x="11487438" y="2845424"/>
            <a:ext cx="518292" cy="617109"/>
          </a:xfrm>
          <a:prstGeom prst="rect">
            <a:avLst/>
          </a:prstGeom>
        </p:spPr>
        <p:txBody>
          <a:bodyPr>
            <a:prstTxWarp prst="textPlain">
              <a:avLst/>
            </a:prstTxWarp>
          </a:bodyPr>
          <a:lstStyle/>
          <a:p>
            <a:pPr lvl="0" algn="ctr"/>
            <a:r>
              <a:rPr lang="en-GB" sz="1000" b="1" dirty="0">
                <a:ln w="9525" cap="flat" cmpd="sng">
                  <a:solidFill>
                    <a:srgbClr val="FF0066"/>
                  </a:solidFill>
                  <a:prstDash val="solid"/>
                  <a:round/>
                  <a:headEnd type="none" w="sm" len="sm"/>
                  <a:tailEnd type="none" w="sm" len="sm"/>
                </a:ln>
                <a:solidFill>
                  <a:srgbClr val="FF0066"/>
                </a:solidFill>
                <a:latin typeface="Modern Love" panose="04090805081005020601" pitchFamily="82" charset="0"/>
              </a:rPr>
              <a:t>5</a:t>
            </a:r>
            <a:endParaRPr sz="1000" b="1" dirty="0">
              <a:ln w="9525" cap="flat" cmpd="sng">
                <a:solidFill>
                  <a:srgbClr val="FF0066"/>
                </a:solidFill>
                <a:prstDash val="solid"/>
                <a:round/>
                <a:headEnd type="none" w="sm" len="sm"/>
                <a:tailEnd type="none" w="sm" len="sm"/>
              </a:ln>
              <a:solidFill>
                <a:srgbClr val="FF0066"/>
              </a:solidFill>
              <a:latin typeface="Modern Love" panose="04090805081005020601" pitchFamily="82" charset="0"/>
            </a:endParaRPr>
          </a:p>
        </p:txBody>
      </p:sp>
      <p:pic>
        <p:nvPicPr>
          <p:cNvPr id="5" name="Picture 4" descr="Icon&#10;&#10;Description automatically generated">
            <a:extLst>
              <a:ext uri="{FF2B5EF4-FFF2-40B4-BE49-F238E27FC236}">
                <a16:creationId xmlns:a16="http://schemas.microsoft.com/office/drawing/2014/main" id="{8B0C3D3E-57D1-48C4-BFEF-806B0013C0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6642" y="40010"/>
            <a:ext cx="1057219" cy="984535"/>
          </a:xfrm>
          <a:prstGeom prst="rect">
            <a:avLst/>
          </a:prstGeom>
        </p:spPr>
      </p:pic>
      <p:pic>
        <p:nvPicPr>
          <p:cNvPr id="46" name="Google Shape;282;p13" descr="Reading, Book, Symbol, Icon, Reader, Man">
            <a:extLst>
              <a:ext uri="{FF2B5EF4-FFF2-40B4-BE49-F238E27FC236}">
                <a16:creationId xmlns:a16="http://schemas.microsoft.com/office/drawing/2014/main" id="{A3400B76-E5EB-49AD-BB3E-FB5921EE61DD}"/>
              </a:ext>
            </a:extLst>
          </p:cNvPr>
          <p:cNvPicPr preferRelativeResize="0"/>
          <p:nvPr/>
        </p:nvPicPr>
        <p:blipFill rotWithShape="1">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artisticPaintStrokes/>
                    </a14:imgEffect>
                  </a14:imgLayer>
                </a14:imgProps>
              </a:ext>
            </a:extLst>
          </a:blip>
          <a:srcRect/>
          <a:stretch/>
        </p:blipFill>
        <p:spPr>
          <a:xfrm>
            <a:off x="11232568" y="158344"/>
            <a:ext cx="782801" cy="782801"/>
          </a:xfrm>
          <a:prstGeom prst="roundRect">
            <a:avLst/>
          </a:prstGeom>
          <a:solidFill>
            <a:srgbClr val="92D050"/>
          </a:solidFill>
          <a:ln>
            <a:noFill/>
          </a:ln>
        </p:spPr>
      </p:pic>
      <p:sp>
        <p:nvSpPr>
          <p:cNvPr id="47" name="Title 1">
            <a:extLst>
              <a:ext uri="{FF2B5EF4-FFF2-40B4-BE49-F238E27FC236}">
                <a16:creationId xmlns:a16="http://schemas.microsoft.com/office/drawing/2014/main" id="{9ED85707-821A-446B-868E-774A2EF995CE}"/>
              </a:ext>
            </a:extLst>
          </p:cNvPr>
          <p:cNvSpPr txBox="1">
            <a:spLocks/>
          </p:cNvSpPr>
          <p:nvPr/>
        </p:nvSpPr>
        <p:spPr>
          <a:xfrm>
            <a:off x="11300458" y="1007989"/>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leer</a:t>
            </a:r>
            <a:endParaRPr lang="en-GB" sz="2000" b="1" dirty="0">
              <a:solidFill>
                <a:schemeClr val="bg1"/>
              </a:solidFill>
              <a:latin typeface="Century Gothic" panose="020B0502020202020204" pitchFamily="34" charset="0"/>
            </a:endParaRPr>
          </a:p>
        </p:txBody>
      </p:sp>
      <p:sp>
        <p:nvSpPr>
          <p:cNvPr id="6" name="TextBox 5">
            <a:extLst>
              <a:ext uri="{FF2B5EF4-FFF2-40B4-BE49-F238E27FC236}">
                <a16:creationId xmlns:a16="http://schemas.microsoft.com/office/drawing/2014/main" id="{72796CAA-1DD2-4249-A7C3-2217E5DAC7AA}"/>
              </a:ext>
            </a:extLst>
          </p:cNvPr>
          <p:cNvSpPr txBox="1"/>
          <p:nvPr/>
        </p:nvSpPr>
        <p:spPr>
          <a:xfrm>
            <a:off x="6227586" y="158344"/>
            <a:ext cx="474607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Escribe </a:t>
            </a:r>
            <a:r>
              <a:rPr lang="en-GB" sz="2400" dirty="0" err="1">
                <a:solidFill>
                  <a:srgbClr val="002060"/>
                </a:solidFill>
                <a:latin typeface="Century Gothic" panose="020B0502020202020204" pitchFamily="34" charset="0"/>
              </a:rPr>
              <a:t>en</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inglés</a:t>
            </a:r>
            <a:r>
              <a:rPr lang="en-GB" sz="2400" dirty="0">
                <a:solidFill>
                  <a:srgbClr val="002060"/>
                </a:solidFill>
                <a:latin typeface="Century Gothic" panose="020B0502020202020204" pitchFamily="34" charset="0"/>
              </a:rPr>
              <a:t>.</a:t>
            </a:r>
          </a:p>
        </p:txBody>
      </p:sp>
      <p:sp>
        <p:nvSpPr>
          <p:cNvPr id="7" name="TextBox 6">
            <a:extLst>
              <a:ext uri="{FF2B5EF4-FFF2-40B4-BE49-F238E27FC236}">
                <a16:creationId xmlns:a16="http://schemas.microsoft.com/office/drawing/2014/main" id="{7D03C9E3-105E-40AC-A2A3-A7F55F25956C}"/>
              </a:ext>
            </a:extLst>
          </p:cNvPr>
          <p:cNvSpPr txBox="1"/>
          <p:nvPr/>
        </p:nvSpPr>
        <p:spPr>
          <a:xfrm>
            <a:off x="68724" y="4651879"/>
            <a:ext cx="1798857" cy="830997"/>
          </a:xfrm>
          <a:prstGeom prst="rect">
            <a:avLst/>
          </a:prstGeom>
          <a:noFill/>
        </p:spPr>
        <p:txBody>
          <a:bodyPr wrap="square" rtlCol="0">
            <a:spAutoFit/>
          </a:bodyPr>
          <a:lstStyle/>
          <a:p>
            <a:pPr algn="ctr"/>
            <a:r>
              <a:rPr lang="en-GB" sz="4800" dirty="0">
                <a:solidFill>
                  <a:srgbClr val="002060"/>
                </a:solidFill>
                <a:latin typeface="Segoe Print" panose="02000600000000000000" pitchFamily="2" charset="0"/>
              </a:rPr>
              <a:t>leer</a:t>
            </a:r>
          </a:p>
        </p:txBody>
      </p:sp>
      <p:sp>
        <p:nvSpPr>
          <p:cNvPr id="50" name="TextBox 49">
            <a:extLst>
              <a:ext uri="{FF2B5EF4-FFF2-40B4-BE49-F238E27FC236}">
                <a16:creationId xmlns:a16="http://schemas.microsoft.com/office/drawing/2014/main" id="{30BC6452-FE94-4F7D-A9BA-CC34C613C104}"/>
              </a:ext>
            </a:extLst>
          </p:cNvPr>
          <p:cNvSpPr txBox="1"/>
          <p:nvPr/>
        </p:nvSpPr>
        <p:spPr>
          <a:xfrm>
            <a:off x="1354423" y="5626007"/>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ponemos</a:t>
            </a:r>
            <a:endParaRPr lang="en-GB" sz="4800" dirty="0">
              <a:solidFill>
                <a:srgbClr val="002060"/>
              </a:solidFill>
              <a:latin typeface="Segoe Print" panose="02000600000000000000" pitchFamily="2" charset="0"/>
            </a:endParaRPr>
          </a:p>
        </p:txBody>
      </p:sp>
      <p:sp>
        <p:nvSpPr>
          <p:cNvPr id="51" name="TextBox 50">
            <a:extLst>
              <a:ext uri="{FF2B5EF4-FFF2-40B4-BE49-F238E27FC236}">
                <a16:creationId xmlns:a16="http://schemas.microsoft.com/office/drawing/2014/main" id="{CA997803-09DD-42C0-B5BC-ABAE0C4D61B2}"/>
              </a:ext>
            </a:extLst>
          </p:cNvPr>
          <p:cNvSpPr txBox="1"/>
          <p:nvPr/>
        </p:nvSpPr>
        <p:spPr>
          <a:xfrm>
            <a:off x="4711547" y="5393416"/>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aprende</a:t>
            </a:r>
            <a:endParaRPr lang="en-GB" sz="4800" dirty="0">
              <a:solidFill>
                <a:srgbClr val="002060"/>
              </a:solidFill>
              <a:latin typeface="Segoe Print" panose="02000600000000000000" pitchFamily="2" charset="0"/>
            </a:endParaRPr>
          </a:p>
        </p:txBody>
      </p:sp>
      <p:sp>
        <p:nvSpPr>
          <p:cNvPr id="52" name="TextBox 51">
            <a:extLst>
              <a:ext uri="{FF2B5EF4-FFF2-40B4-BE49-F238E27FC236}">
                <a16:creationId xmlns:a16="http://schemas.microsoft.com/office/drawing/2014/main" id="{193106FD-BD42-4107-B3C2-DEFB9CC57F95}"/>
              </a:ext>
            </a:extLst>
          </p:cNvPr>
          <p:cNvSpPr txBox="1"/>
          <p:nvPr/>
        </p:nvSpPr>
        <p:spPr>
          <a:xfrm>
            <a:off x="7902924" y="5673163"/>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tener</a:t>
            </a:r>
            <a:endParaRPr lang="en-GB" sz="4800" dirty="0">
              <a:solidFill>
                <a:srgbClr val="002060"/>
              </a:solidFill>
              <a:latin typeface="Segoe Print" panose="02000600000000000000" pitchFamily="2" charset="0"/>
            </a:endParaRPr>
          </a:p>
        </p:txBody>
      </p:sp>
      <p:sp>
        <p:nvSpPr>
          <p:cNvPr id="53" name="TextBox 52">
            <a:extLst>
              <a:ext uri="{FF2B5EF4-FFF2-40B4-BE49-F238E27FC236}">
                <a16:creationId xmlns:a16="http://schemas.microsoft.com/office/drawing/2014/main" id="{D494452C-AA29-4273-9DEB-5F59DB18532E}"/>
              </a:ext>
            </a:extLst>
          </p:cNvPr>
          <p:cNvSpPr txBox="1"/>
          <p:nvPr/>
        </p:nvSpPr>
        <p:spPr>
          <a:xfrm>
            <a:off x="1625281" y="4524393"/>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responde</a:t>
            </a:r>
            <a:endParaRPr lang="en-GB" sz="4800" dirty="0">
              <a:solidFill>
                <a:srgbClr val="002060"/>
              </a:solidFill>
              <a:latin typeface="Segoe Print" panose="02000600000000000000" pitchFamily="2" charset="0"/>
            </a:endParaRPr>
          </a:p>
        </p:txBody>
      </p:sp>
      <p:sp>
        <p:nvSpPr>
          <p:cNvPr id="54" name="TextBox 53">
            <a:extLst>
              <a:ext uri="{FF2B5EF4-FFF2-40B4-BE49-F238E27FC236}">
                <a16:creationId xmlns:a16="http://schemas.microsoft.com/office/drawing/2014/main" id="{513B0387-533A-4146-8BB4-D9047A6D06BD}"/>
              </a:ext>
            </a:extLst>
          </p:cNvPr>
          <p:cNvSpPr txBox="1"/>
          <p:nvPr/>
        </p:nvSpPr>
        <p:spPr>
          <a:xfrm>
            <a:off x="4980330" y="4037337"/>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vencemos</a:t>
            </a:r>
            <a:endParaRPr lang="en-GB" sz="4800" dirty="0">
              <a:solidFill>
                <a:srgbClr val="002060"/>
              </a:solidFill>
              <a:latin typeface="Segoe Print" panose="02000600000000000000" pitchFamily="2" charset="0"/>
            </a:endParaRPr>
          </a:p>
        </p:txBody>
      </p:sp>
      <p:sp>
        <p:nvSpPr>
          <p:cNvPr id="55" name="TextBox 54">
            <a:extLst>
              <a:ext uri="{FF2B5EF4-FFF2-40B4-BE49-F238E27FC236}">
                <a16:creationId xmlns:a16="http://schemas.microsoft.com/office/drawing/2014/main" id="{5A2452C6-6A19-43EF-BF00-CF018118B6CA}"/>
              </a:ext>
            </a:extLst>
          </p:cNvPr>
          <p:cNvSpPr txBox="1"/>
          <p:nvPr/>
        </p:nvSpPr>
        <p:spPr>
          <a:xfrm>
            <a:off x="8335379" y="4523820"/>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hace</a:t>
            </a:r>
            <a:endParaRPr lang="en-GB" sz="4800" dirty="0">
              <a:solidFill>
                <a:srgbClr val="002060"/>
              </a:solidFill>
              <a:latin typeface="Segoe Print" panose="02000600000000000000" pitchFamily="2" charset="0"/>
            </a:endParaRPr>
          </a:p>
        </p:txBody>
      </p:sp>
      <p:sp>
        <p:nvSpPr>
          <p:cNvPr id="56" name="TextBox 55">
            <a:extLst>
              <a:ext uri="{FF2B5EF4-FFF2-40B4-BE49-F238E27FC236}">
                <a16:creationId xmlns:a16="http://schemas.microsoft.com/office/drawing/2014/main" id="{E376C16B-8045-470B-B953-9ADF0277D218}"/>
              </a:ext>
            </a:extLst>
          </p:cNvPr>
          <p:cNvSpPr txBox="1"/>
          <p:nvPr/>
        </p:nvSpPr>
        <p:spPr>
          <a:xfrm>
            <a:off x="-11515" y="3219697"/>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poner</a:t>
            </a:r>
            <a:endParaRPr lang="en-GB" sz="4800" dirty="0">
              <a:solidFill>
                <a:srgbClr val="002060"/>
              </a:solidFill>
              <a:latin typeface="Segoe Print" panose="02000600000000000000" pitchFamily="2" charset="0"/>
            </a:endParaRPr>
          </a:p>
        </p:txBody>
      </p:sp>
      <p:sp>
        <p:nvSpPr>
          <p:cNvPr id="57" name="TextBox 56">
            <a:extLst>
              <a:ext uri="{FF2B5EF4-FFF2-40B4-BE49-F238E27FC236}">
                <a16:creationId xmlns:a16="http://schemas.microsoft.com/office/drawing/2014/main" id="{E6D721E3-8130-45D6-BFB8-CBF0598ED8C3}"/>
              </a:ext>
            </a:extLst>
          </p:cNvPr>
          <p:cNvSpPr txBox="1"/>
          <p:nvPr/>
        </p:nvSpPr>
        <p:spPr>
          <a:xfrm>
            <a:off x="3904711" y="3015301"/>
            <a:ext cx="4169268"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aprendemos</a:t>
            </a:r>
            <a:endParaRPr lang="en-GB" sz="4800" dirty="0">
              <a:solidFill>
                <a:srgbClr val="002060"/>
              </a:solidFill>
              <a:latin typeface="Segoe Print" panose="02000600000000000000" pitchFamily="2" charset="0"/>
            </a:endParaRPr>
          </a:p>
        </p:txBody>
      </p:sp>
      <p:sp>
        <p:nvSpPr>
          <p:cNvPr id="58" name="TextBox 57">
            <a:extLst>
              <a:ext uri="{FF2B5EF4-FFF2-40B4-BE49-F238E27FC236}">
                <a16:creationId xmlns:a16="http://schemas.microsoft.com/office/drawing/2014/main" id="{3F3020FA-B2DE-4528-867A-B91761B550DB}"/>
              </a:ext>
            </a:extLst>
          </p:cNvPr>
          <p:cNvSpPr txBox="1"/>
          <p:nvPr/>
        </p:nvSpPr>
        <p:spPr>
          <a:xfrm>
            <a:off x="7892016" y="3073026"/>
            <a:ext cx="3643566" cy="830997"/>
          </a:xfrm>
          <a:prstGeom prst="rect">
            <a:avLst/>
          </a:prstGeom>
          <a:noFill/>
        </p:spPr>
        <p:txBody>
          <a:bodyPr wrap="square" rtlCol="0">
            <a:spAutoFit/>
          </a:bodyPr>
          <a:lstStyle/>
          <a:p>
            <a:pPr algn="ctr"/>
            <a:r>
              <a:rPr lang="en-GB" sz="4800" dirty="0">
                <a:solidFill>
                  <a:srgbClr val="002060"/>
                </a:solidFill>
                <a:latin typeface="Segoe Print" panose="02000600000000000000" pitchFamily="2" charset="0"/>
              </a:rPr>
              <a:t>lee</a:t>
            </a:r>
          </a:p>
        </p:txBody>
      </p:sp>
      <p:sp>
        <p:nvSpPr>
          <p:cNvPr id="59" name="TextBox 58">
            <a:extLst>
              <a:ext uri="{FF2B5EF4-FFF2-40B4-BE49-F238E27FC236}">
                <a16:creationId xmlns:a16="http://schemas.microsoft.com/office/drawing/2014/main" id="{5C1000E9-03F3-4F1A-9273-5621296BF3DD}"/>
              </a:ext>
            </a:extLst>
          </p:cNvPr>
          <p:cNvSpPr txBox="1"/>
          <p:nvPr/>
        </p:nvSpPr>
        <p:spPr>
          <a:xfrm>
            <a:off x="-358597" y="2074619"/>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tenemos</a:t>
            </a:r>
            <a:endParaRPr lang="en-GB" sz="4800" dirty="0">
              <a:solidFill>
                <a:srgbClr val="002060"/>
              </a:solidFill>
              <a:latin typeface="Segoe Print" panose="02000600000000000000" pitchFamily="2" charset="0"/>
            </a:endParaRPr>
          </a:p>
        </p:txBody>
      </p:sp>
      <p:sp>
        <p:nvSpPr>
          <p:cNvPr id="60" name="TextBox 59">
            <a:extLst>
              <a:ext uri="{FF2B5EF4-FFF2-40B4-BE49-F238E27FC236}">
                <a16:creationId xmlns:a16="http://schemas.microsoft.com/office/drawing/2014/main" id="{09C898CD-A5BE-425B-A272-A1658F0698EE}"/>
              </a:ext>
            </a:extLst>
          </p:cNvPr>
          <p:cNvSpPr txBox="1"/>
          <p:nvPr/>
        </p:nvSpPr>
        <p:spPr>
          <a:xfrm>
            <a:off x="2746810" y="1710672"/>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vencer</a:t>
            </a:r>
            <a:endParaRPr lang="en-GB" sz="4800" dirty="0">
              <a:solidFill>
                <a:srgbClr val="002060"/>
              </a:solidFill>
              <a:latin typeface="Segoe Print" panose="02000600000000000000" pitchFamily="2" charset="0"/>
            </a:endParaRPr>
          </a:p>
        </p:txBody>
      </p:sp>
      <p:sp>
        <p:nvSpPr>
          <p:cNvPr id="61" name="TextBox 60">
            <a:extLst>
              <a:ext uri="{FF2B5EF4-FFF2-40B4-BE49-F238E27FC236}">
                <a16:creationId xmlns:a16="http://schemas.microsoft.com/office/drawing/2014/main" id="{28C38EC5-8C8B-43F5-93BD-EB2D8DDA9F99}"/>
              </a:ext>
            </a:extLst>
          </p:cNvPr>
          <p:cNvSpPr txBox="1"/>
          <p:nvPr/>
        </p:nvSpPr>
        <p:spPr>
          <a:xfrm>
            <a:off x="6353976" y="1969190"/>
            <a:ext cx="4023361"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comprender</a:t>
            </a:r>
            <a:endParaRPr lang="en-GB" sz="4800" dirty="0">
              <a:solidFill>
                <a:srgbClr val="002060"/>
              </a:solidFill>
              <a:latin typeface="Segoe Print" panose="02000600000000000000" pitchFamily="2" charset="0"/>
            </a:endParaRPr>
          </a:p>
        </p:txBody>
      </p:sp>
      <p:sp>
        <p:nvSpPr>
          <p:cNvPr id="63" name="TextBox 62">
            <a:extLst>
              <a:ext uri="{FF2B5EF4-FFF2-40B4-BE49-F238E27FC236}">
                <a16:creationId xmlns:a16="http://schemas.microsoft.com/office/drawing/2014/main" id="{59B8513E-9BD0-4CF0-846F-94F1B0F3F0DB}"/>
              </a:ext>
            </a:extLst>
          </p:cNvPr>
          <p:cNvSpPr txBox="1"/>
          <p:nvPr/>
        </p:nvSpPr>
        <p:spPr>
          <a:xfrm>
            <a:off x="257198" y="860475"/>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comprende</a:t>
            </a:r>
            <a:endParaRPr lang="en-GB" sz="4800" dirty="0">
              <a:solidFill>
                <a:srgbClr val="002060"/>
              </a:solidFill>
              <a:latin typeface="Segoe Print" panose="02000600000000000000" pitchFamily="2" charset="0"/>
            </a:endParaRPr>
          </a:p>
        </p:txBody>
      </p:sp>
      <p:sp>
        <p:nvSpPr>
          <p:cNvPr id="64" name="TextBox 63">
            <a:extLst>
              <a:ext uri="{FF2B5EF4-FFF2-40B4-BE49-F238E27FC236}">
                <a16:creationId xmlns:a16="http://schemas.microsoft.com/office/drawing/2014/main" id="{36C3E909-DA5C-4FB6-A604-AF16463E4D5B}"/>
              </a:ext>
            </a:extLst>
          </p:cNvPr>
          <p:cNvSpPr txBox="1"/>
          <p:nvPr/>
        </p:nvSpPr>
        <p:spPr>
          <a:xfrm>
            <a:off x="4232699" y="933895"/>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hacemos</a:t>
            </a:r>
            <a:endParaRPr lang="en-GB" sz="4800" dirty="0">
              <a:solidFill>
                <a:srgbClr val="002060"/>
              </a:solidFill>
              <a:latin typeface="Segoe Print" panose="02000600000000000000" pitchFamily="2" charset="0"/>
            </a:endParaRPr>
          </a:p>
        </p:txBody>
      </p:sp>
      <p:sp>
        <p:nvSpPr>
          <p:cNvPr id="65" name="TextBox 64">
            <a:extLst>
              <a:ext uri="{FF2B5EF4-FFF2-40B4-BE49-F238E27FC236}">
                <a16:creationId xmlns:a16="http://schemas.microsoft.com/office/drawing/2014/main" id="{84F65E75-3C85-4FDF-97A2-06EAB70BA21E}"/>
              </a:ext>
            </a:extLst>
          </p:cNvPr>
          <p:cNvSpPr txBox="1"/>
          <p:nvPr/>
        </p:nvSpPr>
        <p:spPr>
          <a:xfrm>
            <a:off x="7800524" y="830678"/>
            <a:ext cx="3643566" cy="830997"/>
          </a:xfrm>
          <a:prstGeom prst="rect">
            <a:avLst/>
          </a:prstGeom>
          <a:noFill/>
        </p:spPr>
        <p:txBody>
          <a:bodyPr wrap="square" rtlCol="0">
            <a:spAutoFit/>
          </a:bodyPr>
          <a:lstStyle/>
          <a:p>
            <a:pPr algn="ctr"/>
            <a:r>
              <a:rPr lang="en-GB" sz="4800" dirty="0">
                <a:solidFill>
                  <a:srgbClr val="002060"/>
                </a:solidFill>
                <a:latin typeface="Segoe Print" panose="02000600000000000000" pitchFamily="2" charset="0"/>
              </a:rPr>
              <a:t>responder</a:t>
            </a:r>
          </a:p>
        </p:txBody>
      </p:sp>
      <p:grpSp>
        <p:nvGrpSpPr>
          <p:cNvPr id="9" name="Group 8">
            <a:extLst>
              <a:ext uri="{FF2B5EF4-FFF2-40B4-BE49-F238E27FC236}">
                <a16:creationId xmlns:a16="http://schemas.microsoft.com/office/drawing/2014/main" id="{BD1BA36D-5792-4AFB-9954-D467EAAFA422}"/>
              </a:ext>
            </a:extLst>
          </p:cNvPr>
          <p:cNvGrpSpPr/>
          <p:nvPr/>
        </p:nvGrpSpPr>
        <p:grpSpPr>
          <a:xfrm>
            <a:off x="-65955" y="-1501774"/>
            <a:ext cx="1523919" cy="1508441"/>
            <a:chOff x="-1086098" y="5127259"/>
            <a:chExt cx="1523919" cy="1508441"/>
          </a:xfrm>
        </p:grpSpPr>
        <p:sp>
          <p:nvSpPr>
            <p:cNvPr id="8" name="Teardrop 7">
              <a:extLst>
                <a:ext uri="{FF2B5EF4-FFF2-40B4-BE49-F238E27FC236}">
                  <a16:creationId xmlns:a16="http://schemas.microsoft.com/office/drawing/2014/main" id="{998F9FE7-AC7D-4B27-B8D5-F4B9CA33A2D6}"/>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descr="A picture containing electronics&#10;&#10;Description automatically generated">
              <a:extLst>
                <a:ext uri="{FF2B5EF4-FFF2-40B4-BE49-F238E27FC236}">
                  <a16:creationId xmlns:a16="http://schemas.microsoft.com/office/drawing/2014/main" id="{AB7EAB18-92C7-4BDB-83FB-338668857D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69" name="Group 68">
            <a:extLst>
              <a:ext uri="{FF2B5EF4-FFF2-40B4-BE49-F238E27FC236}">
                <a16:creationId xmlns:a16="http://schemas.microsoft.com/office/drawing/2014/main" id="{AA276C5B-D2D0-4FD8-A329-5A37F4C0DEBD}"/>
              </a:ext>
            </a:extLst>
          </p:cNvPr>
          <p:cNvGrpSpPr/>
          <p:nvPr/>
        </p:nvGrpSpPr>
        <p:grpSpPr>
          <a:xfrm>
            <a:off x="1105621" y="-1528736"/>
            <a:ext cx="1523919" cy="1508441"/>
            <a:chOff x="-1086098" y="5127259"/>
            <a:chExt cx="1523919" cy="1508441"/>
          </a:xfrm>
        </p:grpSpPr>
        <p:sp>
          <p:nvSpPr>
            <p:cNvPr id="70" name="Teardrop 69">
              <a:extLst>
                <a:ext uri="{FF2B5EF4-FFF2-40B4-BE49-F238E27FC236}">
                  <a16:creationId xmlns:a16="http://schemas.microsoft.com/office/drawing/2014/main" id="{52BC99BE-F2EB-4F8D-9F01-A904D740D46F}"/>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 name="Picture 70" descr="A picture containing electronics&#10;&#10;Description automatically generated">
              <a:extLst>
                <a:ext uri="{FF2B5EF4-FFF2-40B4-BE49-F238E27FC236}">
                  <a16:creationId xmlns:a16="http://schemas.microsoft.com/office/drawing/2014/main" id="{C37854E3-C00D-438B-89C4-83182A286E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72" name="Group 71">
            <a:extLst>
              <a:ext uri="{FF2B5EF4-FFF2-40B4-BE49-F238E27FC236}">
                <a16:creationId xmlns:a16="http://schemas.microsoft.com/office/drawing/2014/main" id="{7F8D6711-2C08-4FF7-926E-E5812E4BC07B}"/>
              </a:ext>
            </a:extLst>
          </p:cNvPr>
          <p:cNvGrpSpPr/>
          <p:nvPr/>
        </p:nvGrpSpPr>
        <p:grpSpPr>
          <a:xfrm>
            <a:off x="2347138" y="-1528736"/>
            <a:ext cx="1523919" cy="1508441"/>
            <a:chOff x="-1086098" y="5127259"/>
            <a:chExt cx="1523919" cy="1508441"/>
          </a:xfrm>
        </p:grpSpPr>
        <p:sp>
          <p:nvSpPr>
            <p:cNvPr id="73" name="Teardrop 72">
              <a:extLst>
                <a:ext uri="{FF2B5EF4-FFF2-40B4-BE49-F238E27FC236}">
                  <a16:creationId xmlns:a16="http://schemas.microsoft.com/office/drawing/2014/main" id="{DBC72759-4A62-4BC6-8A5D-31A8EC1985A2}"/>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4" name="Picture 73" descr="A picture containing electronics&#10;&#10;Description automatically generated">
              <a:extLst>
                <a:ext uri="{FF2B5EF4-FFF2-40B4-BE49-F238E27FC236}">
                  <a16:creationId xmlns:a16="http://schemas.microsoft.com/office/drawing/2014/main" id="{41A3EEFB-52DC-404C-B09D-C5BFF391E0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75" name="Group 74">
            <a:extLst>
              <a:ext uri="{FF2B5EF4-FFF2-40B4-BE49-F238E27FC236}">
                <a16:creationId xmlns:a16="http://schemas.microsoft.com/office/drawing/2014/main" id="{BC21407B-C04C-4170-A084-FD5F21ECF771}"/>
              </a:ext>
            </a:extLst>
          </p:cNvPr>
          <p:cNvGrpSpPr/>
          <p:nvPr/>
        </p:nvGrpSpPr>
        <p:grpSpPr>
          <a:xfrm>
            <a:off x="3614795" y="-1544659"/>
            <a:ext cx="1523919" cy="1508441"/>
            <a:chOff x="-1086098" y="5127259"/>
            <a:chExt cx="1523919" cy="1508441"/>
          </a:xfrm>
        </p:grpSpPr>
        <p:sp>
          <p:nvSpPr>
            <p:cNvPr id="76" name="Teardrop 75">
              <a:extLst>
                <a:ext uri="{FF2B5EF4-FFF2-40B4-BE49-F238E27FC236}">
                  <a16:creationId xmlns:a16="http://schemas.microsoft.com/office/drawing/2014/main" id="{FD4E6445-454A-47A7-A167-20D673C964E4}"/>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7" name="Picture 76" descr="A picture containing electronics&#10;&#10;Description automatically generated">
              <a:extLst>
                <a:ext uri="{FF2B5EF4-FFF2-40B4-BE49-F238E27FC236}">
                  <a16:creationId xmlns:a16="http://schemas.microsoft.com/office/drawing/2014/main" id="{5FC55CC1-F2F7-4C40-AD04-FEDD475E2E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78" name="Group 77">
            <a:extLst>
              <a:ext uri="{FF2B5EF4-FFF2-40B4-BE49-F238E27FC236}">
                <a16:creationId xmlns:a16="http://schemas.microsoft.com/office/drawing/2014/main" id="{C7FFEDF2-2A52-4F1E-8B13-F320B9C78919}"/>
              </a:ext>
            </a:extLst>
          </p:cNvPr>
          <p:cNvGrpSpPr/>
          <p:nvPr/>
        </p:nvGrpSpPr>
        <p:grpSpPr>
          <a:xfrm>
            <a:off x="4885648" y="-1529050"/>
            <a:ext cx="1523919" cy="1508441"/>
            <a:chOff x="-1086098" y="5127259"/>
            <a:chExt cx="1523919" cy="1508441"/>
          </a:xfrm>
        </p:grpSpPr>
        <p:sp>
          <p:nvSpPr>
            <p:cNvPr id="79" name="Teardrop 78">
              <a:extLst>
                <a:ext uri="{FF2B5EF4-FFF2-40B4-BE49-F238E27FC236}">
                  <a16:creationId xmlns:a16="http://schemas.microsoft.com/office/drawing/2014/main" id="{AE8C6ACF-3EC7-40C1-8505-1178AC2F8C04}"/>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0" name="Picture 79" descr="A picture containing electronics&#10;&#10;Description automatically generated">
              <a:extLst>
                <a:ext uri="{FF2B5EF4-FFF2-40B4-BE49-F238E27FC236}">
                  <a16:creationId xmlns:a16="http://schemas.microsoft.com/office/drawing/2014/main" id="{39A3CFC1-AE1A-41BC-B881-1FAB5AED02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81" name="Group 80">
            <a:extLst>
              <a:ext uri="{FF2B5EF4-FFF2-40B4-BE49-F238E27FC236}">
                <a16:creationId xmlns:a16="http://schemas.microsoft.com/office/drawing/2014/main" id="{4EEFF582-4D7D-483C-A86C-8B1583C5FE0D}"/>
              </a:ext>
            </a:extLst>
          </p:cNvPr>
          <p:cNvGrpSpPr/>
          <p:nvPr/>
        </p:nvGrpSpPr>
        <p:grpSpPr>
          <a:xfrm>
            <a:off x="6123171" y="-1511738"/>
            <a:ext cx="1523919" cy="1508441"/>
            <a:chOff x="-1086098" y="5127259"/>
            <a:chExt cx="1523919" cy="1508441"/>
          </a:xfrm>
        </p:grpSpPr>
        <p:sp>
          <p:nvSpPr>
            <p:cNvPr id="82" name="Teardrop 81">
              <a:extLst>
                <a:ext uri="{FF2B5EF4-FFF2-40B4-BE49-F238E27FC236}">
                  <a16:creationId xmlns:a16="http://schemas.microsoft.com/office/drawing/2014/main" id="{1B441177-51FB-4403-83A6-F6373389BC5E}"/>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3" name="Picture 82" descr="A picture containing electronics&#10;&#10;Description automatically generated">
              <a:extLst>
                <a:ext uri="{FF2B5EF4-FFF2-40B4-BE49-F238E27FC236}">
                  <a16:creationId xmlns:a16="http://schemas.microsoft.com/office/drawing/2014/main" id="{9FF7B19A-C8A5-49AF-AF2D-253FFFCFC9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84" name="Group 83">
            <a:extLst>
              <a:ext uri="{FF2B5EF4-FFF2-40B4-BE49-F238E27FC236}">
                <a16:creationId xmlns:a16="http://schemas.microsoft.com/office/drawing/2014/main" id="{42278B5D-5891-4A80-BA78-D245DA0C8AB3}"/>
              </a:ext>
            </a:extLst>
          </p:cNvPr>
          <p:cNvGrpSpPr/>
          <p:nvPr/>
        </p:nvGrpSpPr>
        <p:grpSpPr>
          <a:xfrm>
            <a:off x="7325389" y="-1529383"/>
            <a:ext cx="1523919" cy="1508441"/>
            <a:chOff x="-1086098" y="5127259"/>
            <a:chExt cx="1523919" cy="1508441"/>
          </a:xfrm>
        </p:grpSpPr>
        <p:sp>
          <p:nvSpPr>
            <p:cNvPr id="85" name="Teardrop 84">
              <a:extLst>
                <a:ext uri="{FF2B5EF4-FFF2-40B4-BE49-F238E27FC236}">
                  <a16:creationId xmlns:a16="http://schemas.microsoft.com/office/drawing/2014/main" id="{3815E6E1-A43D-4CA6-B2B1-1EF6021855AF}"/>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Picture 85" descr="A picture containing electronics&#10;&#10;Description automatically generated">
              <a:extLst>
                <a:ext uri="{FF2B5EF4-FFF2-40B4-BE49-F238E27FC236}">
                  <a16:creationId xmlns:a16="http://schemas.microsoft.com/office/drawing/2014/main" id="{023CD41B-031F-44B1-B795-3BB8DE1646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87" name="Group 86">
            <a:extLst>
              <a:ext uri="{FF2B5EF4-FFF2-40B4-BE49-F238E27FC236}">
                <a16:creationId xmlns:a16="http://schemas.microsoft.com/office/drawing/2014/main" id="{B152005E-6F3A-4DE6-A63F-E94CD42EB6E0}"/>
              </a:ext>
            </a:extLst>
          </p:cNvPr>
          <p:cNvGrpSpPr/>
          <p:nvPr/>
        </p:nvGrpSpPr>
        <p:grpSpPr>
          <a:xfrm>
            <a:off x="8559716" y="-1544660"/>
            <a:ext cx="1523919" cy="1508441"/>
            <a:chOff x="-1086098" y="5127259"/>
            <a:chExt cx="1523919" cy="1508441"/>
          </a:xfrm>
        </p:grpSpPr>
        <p:sp>
          <p:nvSpPr>
            <p:cNvPr id="88" name="Teardrop 87">
              <a:extLst>
                <a:ext uri="{FF2B5EF4-FFF2-40B4-BE49-F238E27FC236}">
                  <a16:creationId xmlns:a16="http://schemas.microsoft.com/office/drawing/2014/main" id="{86E04884-97B5-4A89-BC72-FC2AD07C70D8}"/>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9" name="Picture 88" descr="A picture containing electronics&#10;&#10;Description automatically generated">
              <a:extLst>
                <a:ext uri="{FF2B5EF4-FFF2-40B4-BE49-F238E27FC236}">
                  <a16:creationId xmlns:a16="http://schemas.microsoft.com/office/drawing/2014/main" id="{D7186CA2-AB5A-4F27-98F6-205E49A027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90" name="Group 89">
            <a:extLst>
              <a:ext uri="{FF2B5EF4-FFF2-40B4-BE49-F238E27FC236}">
                <a16:creationId xmlns:a16="http://schemas.microsoft.com/office/drawing/2014/main" id="{B26564C0-C334-4106-AC94-4006ACFFC3BB}"/>
              </a:ext>
            </a:extLst>
          </p:cNvPr>
          <p:cNvGrpSpPr/>
          <p:nvPr/>
        </p:nvGrpSpPr>
        <p:grpSpPr>
          <a:xfrm>
            <a:off x="9797239" y="-1562027"/>
            <a:ext cx="1523919" cy="1508441"/>
            <a:chOff x="-1086098" y="5127259"/>
            <a:chExt cx="1523919" cy="1508441"/>
          </a:xfrm>
        </p:grpSpPr>
        <p:sp>
          <p:nvSpPr>
            <p:cNvPr id="91" name="Teardrop 90">
              <a:extLst>
                <a:ext uri="{FF2B5EF4-FFF2-40B4-BE49-F238E27FC236}">
                  <a16:creationId xmlns:a16="http://schemas.microsoft.com/office/drawing/2014/main" id="{DA71712D-5705-4BBF-9403-184B33675D03}"/>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2" name="Picture 91" descr="A picture containing electronics&#10;&#10;Description automatically generated">
              <a:extLst>
                <a:ext uri="{FF2B5EF4-FFF2-40B4-BE49-F238E27FC236}">
                  <a16:creationId xmlns:a16="http://schemas.microsoft.com/office/drawing/2014/main" id="{D27DD02F-0244-4767-BD5E-FD93B0A149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93" name="Group 92">
            <a:extLst>
              <a:ext uri="{FF2B5EF4-FFF2-40B4-BE49-F238E27FC236}">
                <a16:creationId xmlns:a16="http://schemas.microsoft.com/office/drawing/2014/main" id="{B41BA44D-6347-4E4C-8B47-28663E866CD7}"/>
              </a:ext>
            </a:extLst>
          </p:cNvPr>
          <p:cNvGrpSpPr/>
          <p:nvPr/>
        </p:nvGrpSpPr>
        <p:grpSpPr>
          <a:xfrm>
            <a:off x="-86655" y="-2657218"/>
            <a:ext cx="1523919" cy="1508441"/>
            <a:chOff x="-1086098" y="5127259"/>
            <a:chExt cx="1523919" cy="1508441"/>
          </a:xfrm>
        </p:grpSpPr>
        <p:sp>
          <p:nvSpPr>
            <p:cNvPr id="94" name="Teardrop 93">
              <a:extLst>
                <a:ext uri="{FF2B5EF4-FFF2-40B4-BE49-F238E27FC236}">
                  <a16:creationId xmlns:a16="http://schemas.microsoft.com/office/drawing/2014/main" id="{AE337C9E-291B-4F1A-A879-B75646D1DFC6}"/>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5" name="Picture 94" descr="A picture containing electronics&#10;&#10;Description automatically generated">
              <a:extLst>
                <a:ext uri="{FF2B5EF4-FFF2-40B4-BE49-F238E27FC236}">
                  <a16:creationId xmlns:a16="http://schemas.microsoft.com/office/drawing/2014/main" id="{5BDD7FAA-D97E-48F4-86A3-563FAA15A8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96" name="Group 95">
            <a:extLst>
              <a:ext uri="{FF2B5EF4-FFF2-40B4-BE49-F238E27FC236}">
                <a16:creationId xmlns:a16="http://schemas.microsoft.com/office/drawing/2014/main" id="{6F80B7C4-EA91-4928-922A-D4E19D016AE0}"/>
              </a:ext>
            </a:extLst>
          </p:cNvPr>
          <p:cNvGrpSpPr/>
          <p:nvPr/>
        </p:nvGrpSpPr>
        <p:grpSpPr>
          <a:xfrm>
            <a:off x="1084921" y="-2684180"/>
            <a:ext cx="1523919" cy="1508441"/>
            <a:chOff x="-1086098" y="5127259"/>
            <a:chExt cx="1523919" cy="1508441"/>
          </a:xfrm>
        </p:grpSpPr>
        <p:sp>
          <p:nvSpPr>
            <p:cNvPr id="97" name="Teardrop 96">
              <a:extLst>
                <a:ext uri="{FF2B5EF4-FFF2-40B4-BE49-F238E27FC236}">
                  <a16:creationId xmlns:a16="http://schemas.microsoft.com/office/drawing/2014/main" id="{5A3DFB98-B6F3-4659-BFE9-39E4C01EC9BD}"/>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8" name="Picture 97" descr="A picture containing electronics&#10;&#10;Description automatically generated">
              <a:extLst>
                <a:ext uri="{FF2B5EF4-FFF2-40B4-BE49-F238E27FC236}">
                  <a16:creationId xmlns:a16="http://schemas.microsoft.com/office/drawing/2014/main" id="{EE73A9C0-A0ED-4872-AEAB-31181E9DFD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99" name="Group 98">
            <a:extLst>
              <a:ext uri="{FF2B5EF4-FFF2-40B4-BE49-F238E27FC236}">
                <a16:creationId xmlns:a16="http://schemas.microsoft.com/office/drawing/2014/main" id="{C6104719-BC2B-482F-9A89-713C69AADF3D}"/>
              </a:ext>
            </a:extLst>
          </p:cNvPr>
          <p:cNvGrpSpPr/>
          <p:nvPr/>
        </p:nvGrpSpPr>
        <p:grpSpPr>
          <a:xfrm>
            <a:off x="2326438" y="-2684180"/>
            <a:ext cx="1523919" cy="1508441"/>
            <a:chOff x="-1086098" y="5127259"/>
            <a:chExt cx="1523919" cy="1508441"/>
          </a:xfrm>
        </p:grpSpPr>
        <p:sp>
          <p:nvSpPr>
            <p:cNvPr id="100" name="Teardrop 99">
              <a:extLst>
                <a:ext uri="{FF2B5EF4-FFF2-40B4-BE49-F238E27FC236}">
                  <a16:creationId xmlns:a16="http://schemas.microsoft.com/office/drawing/2014/main" id="{9BD3C45B-930E-4BDA-8811-5152B3E2BFEC}"/>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1" name="Picture 100" descr="A picture containing electronics&#10;&#10;Description automatically generated">
              <a:extLst>
                <a:ext uri="{FF2B5EF4-FFF2-40B4-BE49-F238E27FC236}">
                  <a16:creationId xmlns:a16="http://schemas.microsoft.com/office/drawing/2014/main" id="{8A5BAF1F-23CF-4D5D-855A-96AC35863B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02" name="Group 101">
            <a:extLst>
              <a:ext uri="{FF2B5EF4-FFF2-40B4-BE49-F238E27FC236}">
                <a16:creationId xmlns:a16="http://schemas.microsoft.com/office/drawing/2014/main" id="{AC8D48BE-4BA0-4702-BEC1-ABECFBFF3C9F}"/>
              </a:ext>
            </a:extLst>
          </p:cNvPr>
          <p:cNvGrpSpPr/>
          <p:nvPr/>
        </p:nvGrpSpPr>
        <p:grpSpPr>
          <a:xfrm>
            <a:off x="3594095" y="-2700103"/>
            <a:ext cx="1523919" cy="1508441"/>
            <a:chOff x="-1086098" y="5127259"/>
            <a:chExt cx="1523919" cy="1508441"/>
          </a:xfrm>
        </p:grpSpPr>
        <p:sp>
          <p:nvSpPr>
            <p:cNvPr id="103" name="Teardrop 102">
              <a:extLst>
                <a:ext uri="{FF2B5EF4-FFF2-40B4-BE49-F238E27FC236}">
                  <a16:creationId xmlns:a16="http://schemas.microsoft.com/office/drawing/2014/main" id="{98A4251C-4B59-4BA7-A878-F5A3B7B6CF6A}"/>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4" name="Picture 103" descr="A picture containing electronics&#10;&#10;Description automatically generated">
              <a:extLst>
                <a:ext uri="{FF2B5EF4-FFF2-40B4-BE49-F238E27FC236}">
                  <a16:creationId xmlns:a16="http://schemas.microsoft.com/office/drawing/2014/main" id="{A44A21B3-EE00-4338-8037-A7B757B98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05" name="Group 104">
            <a:extLst>
              <a:ext uri="{FF2B5EF4-FFF2-40B4-BE49-F238E27FC236}">
                <a16:creationId xmlns:a16="http://schemas.microsoft.com/office/drawing/2014/main" id="{55FD2F2E-DEAE-424B-9945-84F8B36A5B10}"/>
              </a:ext>
            </a:extLst>
          </p:cNvPr>
          <p:cNvGrpSpPr/>
          <p:nvPr/>
        </p:nvGrpSpPr>
        <p:grpSpPr>
          <a:xfrm>
            <a:off x="4864948" y="-2684494"/>
            <a:ext cx="1523919" cy="1508441"/>
            <a:chOff x="-1086098" y="5127259"/>
            <a:chExt cx="1523919" cy="1508441"/>
          </a:xfrm>
        </p:grpSpPr>
        <p:sp>
          <p:nvSpPr>
            <p:cNvPr id="106" name="Teardrop 105">
              <a:extLst>
                <a:ext uri="{FF2B5EF4-FFF2-40B4-BE49-F238E27FC236}">
                  <a16:creationId xmlns:a16="http://schemas.microsoft.com/office/drawing/2014/main" id="{C641C66B-EE4B-4000-B8D5-37BB3E4329B9}"/>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7" name="Picture 106" descr="A picture containing electronics&#10;&#10;Description automatically generated">
              <a:extLst>
                <a:ext uri="{FF2B5EF4-FFF2-40B4-BE49-F238E27FC236}">
                  <a16:creationId xmlns:a16="http://schemas.microsoft.com/office/drawing/2014/main" id="{76FCF168-D143-4D0E-BEA4-E50F555346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08" name="Group 107">
            <a:extLst>
              <a:ext uri="{FF2B5EF4-FFF2-40B4-BE49-F238E27FC236}">
                <a16:creationId xmlns:a16="http://schemas.microsoft.com/office/drawing/2014/main" id="{2298EEB8-4DA2-4E1C-9554-E1B4D066FB8D}"/>
              </a:ext>
            </a:extLst>
          </p:cNvPr>
          <p:cNvGrpSpPr/>
          <p:nvPr/>
        </p:nvGrpSpPr>
        <p:grpSpPr>
          <a:xfrm>
            <a:off x="6102471" y="-2667182"/>
            <a:ext cx="1523919" cy="1508441"/>
            <a:chOff x="-1086098" y="5127259"/>
            <a:chExt cx="1523919" cy="1508441"/>
          </a:xfrm>
        </p:grpSpPr>
        <p:sp>
          <p:nvSpPr>
            <p:cNvPr id="109" name="Teardrop 108">
              <a:extLst>
                <a:ext uri="{FF2B5EF4-FFF2-40B4-BE49-F238E27FC236}">
                  <a16:creationId xmlns:a16="http://schemas.microsoft.com/office/drawing/2014/main" id="{2A60845F-543C-4722-82AF-F5BB01D1FE4B}"/>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0" name="Picture 109" descr="A picture containing electronics&#10;&#10;Description automatically generated">
              <a:extLst>
                <a:ext uri="{FF2B5EF4-FFF2-40B4-BE49-F238E27FC236}">
                  <a16:creationId xmlns:a16="http://schemas.microsoft.com/office/drawing/2014/main" id="{30470913-5A58-4708-8682-E90B6D4BDD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11" name="Group 110">
            <a:extLst>
              <a:ext uri="{FF2B5EF4-FFF2-40B4-BE49-F238E27FC236}">
                <a16:creationId xmlns:a16="http://schemas.microsoft.com/office/drawing/2014/main" id="{2F52D047-C704-4DAD-8C7E-639C05A608A5}"/>
              </a:ext>
            </a:extLst>
          </p:cNvPr>
          <p:cNvGrpSpPr/>
          <p:nvPr/>
        </p:nvGrpSpPr>
        <p:grpSpPr>
          <a:xfrm>
            <a:off x="7304689" y="-2684827"/>
            <a:ext cx="1523919" cy="1508441"/>
            <a:chOff x="-1086098" y="5127259"/>
            <a:chExt cx="1523919" cy="1508441"/>
          </a:xfrm>
        </p:grpSpPr>
        <p:sp>
          <p:nvSpPr>
            <p:cNvPr id="112" name="Teardrop 111">
              <a:extLst>
                <a:ext uri="{FF2B5EF4-FFF2-40B4-BE49-F238E27FC236}">
                  <a16:creationId xmlns:a16="http://schemas.microsoft.com/office/drawing/2014/main" id="{0A22CA51-9910-4688-827D-09E6C403A853}"/>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3" name="Picture 112" descr="A picture containing electronics&#10;&#10;Description automatically generated">
              <a:extLst>
                <a:ext uri="{FF2B5EF4-FFF2-40B4-BE49-F238E27FC236}">
                  <a16:creationId xmlns:a16="http://schemas.microsoft.com/office/drawing/2014/main" id="{57EB7632-E2FB-4CFB-B7F9-36A780A8A6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14" name="Group 113">
            <a:extLst>
              <a:ext uri="{FF2B5EF4-FFF2-40B4-BE49-F238E27FC236}">
                <a16:creationId xmlns:a16="http://schemas.microsoft.com/office/drawing/2014/main" id="{5865459B-B19D-4F2D-B1FF-7A4FCA2A7A43}"/>
              </a:ext>
            </a:extLst>
          </p:cNvPr>
          <p:cNvGrpSpPr/>
          <p:nvPr/>
        </p:nvGrpSpPr>
        <p:grpSpPr>
          <a:xfrm>
            <a:off x="8539016" y="-2700104"/>
            <a:ext cx="1523919" cy="1508441"/>
            <a:chOff x="-1086098" y="5127259"/>
            <a:chExt cx="1523919" cy="1508441"/>
          </a:xfrm>
        </p:grpSpPr>
        <p:sp>
          <p:nvSpPr>
            <p:cNvPr id="115" name="Teardrop 114">
              <a:extLst>
                <a:ext uri="{FF2B5EF4-FFF2-40B4-BE49-F238E27FC236}">
                  <a16:creationId xmlns:a16="http://schemas.microsoft.com/office/drawing/2014/main" id="{54D0FF4B-B29D-472D-8ED1-64256437C186}"/>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6" name="Picture 115" descr="A picture containing electronics&#10;&#10;Description automatically generated">
              <a:extLst>
                <a:ext uri="{FF2B5EF4-FFF2-40B4-BE49-F238E27FC236}">
                  <a16:creationId xmlns:a16="http://schemas.microsoft.com/office/drawing/2014/main" id="{174EB3E8-E10C-41E1-80E7-A8F0CD2C38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17" name="Group 116">
            <a:extLst>
              <a:ext uri="{FF2B5EF4-FFF2-40B4-BE49-F238E27FC236}">
                <a16:creationId xmlns:a16="http://schemas.microsoft.com/office/drawing/2014/main" id="{B2217AD6-87EF-4157-9D2C-8622731D0C35}"/>
              </a:ext>
            </a:extLst>
          </p:cNvPr>
          <p:cNvGrpSpPr/>
          <p:nvPr/>
        </p:nvGrpSpPr>
        <p:grpSpPr>
          <a:xfrm>
            <a:off x="9776539" y="-2717471"/>
            <a:ext cx="1523919" cy="1508441"/>
            <a:chOff x="-1086098" y="5127259"/>
            <a:chExt cx="1523919" cy="1508441"/>
          </a:xfrm>
        </p:grpSpPr>
        <p:sp>
          <p:nvSpPr>
            <p:cNvPr id="118" name="Teardrop 117">
              <a:extLst>
                <a:ext uri="{FF2B5EF4-FFF2-40B4-BE49-F238E27FC236}">
                  <a16:creationId xmlns:a16="http://schemas.microsoft.com/office/drawing/2014/main" id="{A9E32D19-AEED-40AC-A323-D644300C6508}"/>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9" name="Picture 118" descr="A picture containing electronics&#10;&#10;Description automatically generated">
              <a:extLst>
                <a:ext uri="{FF2B5EF4-FFF2-40B4-BE49-F238E27FC236}">
                  <a16:creationId xmlns:a16="http://schemas.microsoft.com/office/drawing/2014/main" id="{B05CC5E8-5599-43C9-A8C5-8885AC1B27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20" name="Group 119">
            <a:extLst>
              <a:ext uri="{FF2B5EF4-FFF2-40B4-BE49-F238E27FC236}">
                <a16:creationId xmlns:a16="http://schemas.microsoft.com/office/drawing/2014/main" id="{7AFB1F5F-BBC4-4A26-A2CC-CDF02DDC820E}"/>
              </a:ext>
            </a:extLst>
          </p:cNvPr>
          <p:cNvGrpSpPr/>
          <p:nvPr/>
        </p:nvGrpSpPr>
        <p:grpSpPr>
          <a:xfrm>
            <a:off x="-5390" y="-3882804"/>
            <a:ext cx="1523919" cy="1508441"/>
            <a:chOff x="-1086098" y="5127259"/>
            <a:chExt cx="1523919" cy="1508441"/>
          </a:xfrm>
        </p:grpSpPr>
        <p:sp>
          <p:nvSpPr>
            <p:cNvPr id="121" name="Teardrop 120">
              <a:extLst>
                <a:ext uri="{FF2B5EF4-FFF2-40B4-BE49-F238E27FC236}">
                  <a16:creationId xmlns:a16="http://schemas.microsoft.com/office/drawing/2014/main" id="{E7A102F1-00C8-4AEC-8B53-8D8DB44D1A64}"/>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2" name="Picture 121" descr="A picture containing electronics&#10;&#10;Description automatically generated">
              <a:extLst>
                <a:ext uri="{FF2B5EF4-FFF2-40B4-BE49-F238E27FC236}">
                  <a16:creationId xmlns:a16="http://schemas.microsoft.com/office/drawing/2014/main" id="{40823374-4EBC-46E6-B81E-8B599C5239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23" name="Group 122">
            <a:extLst>
              <a:ext uri="{FF2B5EF4-FFF2-40B4-BE49-F238E27FC236}">
                <a16:creationId xmlns:a16="http://schemas.microsoft.com/office/drawing/2014/main" id="{24DAF4C0-75DC-44D9-A2D5-446E7D242F34}"/>
              </a:ext>
            </a:extLst>
          </p:cNvPr>
          <p:cNvGrpSpPr/>
          <p:nvPr/>
        </p:nvGrpSpPr>
        <p:grpSpPr>
          <a:xfrm>
            <a:off x="1166186" y="-3909766"/>
            <a:ext cx="1523919" cy="1508441"/>
            <a:chOff x="-1086098" y="5127259"/>
            <a:chExt cx="1523919" cy="1508441"/>
          </a:xfrm>
        </p:grpSpPr>
        <p:sp>
          <p:nvSpPr>
            <p:cNvPr id="124" name="Teardrop 123">
              <a:extLst>
                <a:ext uri="{FF2B5EF4-FFF2-40B4-BE49-F238E27FC236}">
                  <a16:creationId xmlns:a16="http://schemas.microsoft.com/office/drawing/2014/main" id="{DD70315E-0C8E-4937-9458-D0419A27BBF1}"/>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5" name="Picture 124" descr="A picture containing electronics&#10;&#10;Description automatically generated">
              <a:extLst>
                <a:ext uri="{FF2B5EF4-FFF2-40B4-BE49-F238E27FC236}">
                  <a16:creationId xmlns:a16="http://schemas.microsoft.com/office/drawing/2014/main" id="{22848955-9F8E-4DDC-940E-F4DDE4CF16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26" name="Group 125">
            <a:extLst>
              <a:ext uri="{FF2B5EF4-FFF2-40B4-BE49-F238E27FC236}">
                <a16:creationId xmlns:a16="http://schemas.microsoft.com/office/drawing/2014/main" id="{550DF6FA-DE3D-4111-B3A2-FC073708C062}"/>
              </a:ext>
            </a:extLst>
          </p:cNvPr>
          <p:cNvGrpSpPr/>
          <p:nvPr/>
        </p:nvGrpSpPr>
        <p:grpSpPr>
          <a:xfrm>
            <a:off x="2407703" y="-3909766"/>
            <a:ext cx="1523919" cy="1508441"/>
            <a:chOff x="-1086098" y="5127259"/>
            <a:chExt cx="1523919" cy="1508441"/>
          </a:xfrm>
        </p:grpSpPr>
        <p:sp>
          <p:nvSpPr>
            <p:cNvPr id="127" name="Teardrop 126">
              <a:extLst>
                <a:ext uri="{FF2B5EF4-FFF2-40B4-BE49-F238E27FC236}">
                  <a16:creationId xmlns:a16="http://schemas.microsoft.com/office/drawing/2014/main" id="{40F19AE5-1A35-4580-AA45-3D8DD76384B3}"/>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8" name="Picture 127" descr="A picture containing electronics&#10;&#10;Description automatically generated">
              <a:extLst>
                <a:ext uri="{FF2B5EF4-FFF2-40B4-BE49-F238E27FC236}">
                  <a16:creationId xmlns:a16="http://schemas.microsoft.com/office/drawing/2014/main" id="{550BE01E-B34A-4D18-83D8-3B26A97F60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29" name="Group 128">
            <a:extLst>
              <a:ext uri="{FF2B5EF4-FFF2-40B4-BE49-F238E27FC236}">
                <a16:creationId xmlns:a16="http://schemas.microsoft.com/office/drawing/2014/main" id="{B862DD59-CC59-433A-A397-1164448DE437}"/>
              </a:ext>
            </a:extLst>
          </p:cNvPr>
          <p:cNvGrpSpPr/>
          <p:nvPr/>
        </p:nvGrpSpPr>
        <p:grpSpPr>
          <a:xfrm>
            <a:off x="3675360" y="-3925689"/>
            <a:ext cx="1523919" cy="1508441"/>
            <a:chOff x="-1086098" y="5127259"/>
            <a:chExt cx="1523919" cy="1508441"/>
          </a:xfrm>
        </p:grpSpPr>
        <p:sp>
          <p:nvSpPr>
            <p:cNvPr id="130" name="Teardrop 129">
              <a:extLst>
                <a:ext uri="{FF2B5EF4-FFF2-40B4-BE49-F238E27FC236}">
                  <a16:creationId xmlns:a16="http://schemas.microsoft.com/office/drawing/2014/main" id="{3CD8E060-3148-4FA5-BBCE-80D39FA2CD81}"/>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1" name="Picture 130" descr="A picture containing electronics&#10;&#10;Description automatically generated">
              <a:extLst>
                <a:ext uri="{FF2B5EF4-FFF2-40B4-BE49-F238E27FC236}">
                  <a16:creationId xmlns:a16="http://schemas.microsoft.com/office/drawing/2014/main" id="{7ECD27A3-6D53-4738-B9D3-61A5CDD3B9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32" name="Group 131">
            <a:extLst>
              <a:ext uri="{FF2B5EF4-FFF2-40B4-BE49-F238E27FC236}">
                <a16:creationId xmlns:a16="http://schemas.microsoft.com/office/drawing/2014/main" id="{83A5AAC1-BC19-4B4A-9F70-A60860CF01C6}"/>
              </a:ext>
            </a:extLst>
          </p:cNvPr>
          <p:cNvGrpSpPr/>
          <p:nvPr/>
        </p:nvGrpSpPr>
        <p:grpSpPr>
          <a:xfrm>
            <a:off x="4946213" y="-3910080"/>
            <a:ext cx="1523919" cy="1508441"/>
            <a:chOff x="-1086098" y="5127259"/>
            <a:chExt cx="1523919" cy="1508441"/>
          </a:xfrm>
        </p:grpSpPr>
        <p:sp>
          <p:nvSpPr>
            <p:cNvPr id="133" name="Teardrop 132">
              <a:extLst>
                <a:ext uri="{FF2B5EF4-FFF2-40B4-BE49-F238E27FC236}">
                  <a16:creationId xmlns:a16="http://schemas.microsoft.com/office/drawing/2014/main" id="{2344367B-66D4-4DC3-893B-EDE5A6F403B4}"/>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4" name="Picture 133" descr="A picture containing electronics&#10;&#10;Description automatically generated">
              <a:extLst>
                <a:ext uri="{FF2B5EF4-FFF2-40B4-BE49-F238E27FC236}">
                  <a16:creationId xmlns:a16="http://schemas.microsoft.com/office/drawing/2014/main" id="{51010BD5-A6F9-433F-95B2-CD091FCCDA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35" name="Group 134">
            <a:extLst>
              <a:ext uri="{FF2B5EF4-FFF2-40B4-BE49-F238E27FC236}">
                <a16:creationId xmlns:a16="http://schemas.microsoft.com/office/drawing/2014/main" id="{4EDCB843-D581-48D5-A658-88FBC7128300}"/>
              </a:ext>
            </a:extLst>
          </p:cNvPr>
          <p:cNvGrpSpPr/>
          <p:nvPr/>
        </p:nvGrpSpPr>
        <p:grpSpPr>
          <a:xfrm>
            <a:off x="6183736" y="-3892768"/>
            <a:ext cx="1523919" cy="1508441"/>
            <a:chOff x="-1086098" y="5127259"/>
            <a:chExt cx="1523919" cy="1508441"/>
          </a:xfrm>
        </p:grpSpPr>
        <p:sp>
          <p:nvSpPr>
            <p:cNvPr id="136" name="Teardrop 135">
              <a:extLst>
                <a:ext uri="{FF2B5EF4-FFF2-40B4-BE49-F238E27FC236}">
                  <a16:creationId xmlns:a16="http://schemas.microsoft.com/office/drawing/2014/main" id="{EC68917D-1FC5-45FB-B2E3-1A8F4F12EFB1}"/>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7" name="Picture 136" descr="A picture containing electronics&#10;&#10;Description automatically generated">
              <a:extLst>
                <a:ext uri="{FF2B5EF4-FFF2-40B4-BE49-F238E27FC236}">
                  <a16:creationId xmlns:a16="http://schemas.microsoft.com/office/drawing/2014/main" id="{6E7A1D7D-C1C0-469F-9E9C-77E71A5B75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38" name="Group 137">
            <a:extLst>
              <a:ext uri="{FF2B5EF4-FFF2-40B4-BE49-F238E27FC236}">
                <a16:creationId xmlns:a16="http://schemas.microsoft.com/office/drawing/2014/main" id="{4CCCD6F9-17B1-49E7-8AB2-49C565DF79C5}"/>
              </a:ext>
            </a:extLst>
          </p:cNvPr>
          <p:cNvGrpSpPr/>
          <p:nvPr/>
        </p:nvGrpSpPr>
        <p:grpSpPr>
          <a:xfrm>
            <a:off x="7385954" y="-3910413"/>
            <a:ext cx="1523919" cy="1508441"/>
            <a:chOff x="-1086098" y="5127259"/>
            <a:chExt cx="1523919" cy="1508441"/>
          </a:xfrm>
        </p:grpSpPr>
        <p:sp>
          <p:nvSpPr>
            <p:cNvPr id="139" name="Teardrop 138">
              <a:extLst>
                <a:ext uri="{FF2B5EF4-FFF2-40B4-BE49-F238E27FC236}">
                  <a16:creationId xmlns:a16="http://schemas.microsoft.com/office/drawing/2014/main" id="{D829766A-B297-4338-90B0-1700DDAEF951}"/>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0" name="Picture 139" descr="A picture containing electronics&#10;&#10;Description automatically generated">
              <a:extLst>
                <a:ext uri="{FF2B5EF4-FFF2-40B4-BE49-F238E27FC236}">
                  <a16:creationId xmlns:a16="http://schemas.microsoft.com/office/drawing/2014/main" id="{57788743-D8A1-443A-A2AC-411F656883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41" name="Group 140">
            <a:extLst>
              <a:ext uri="{FF2B5EF4-FFF2-40B4-BE49-F238E27FC236}">
                <a16:creationId xmlns:a16="http://schemas.microsoft.com/office/drawing/2014/main" id="{F6CDCE85-A661-475D-A587-C4D7FE195800}"/>
              </a:ext>
            </a:extLst>
          </p:cNvPr>
          <p:cNvGrpSpPr/>
          <p:nvPr/>
        </p:nvGrpSpPr>
        <p:grpSpPr>
          <a:xfrm>
            <a:off x="8620281" y="-3925690"/>
            <a:ext cx="1523919" cy="1508441"/>
            <a:chOff x="-1086098" y="5127259"/>
            <a:chExt cx="1523919" cy="1508441"/>
          </a:xfrm>
        </p:grpSpPr>
        <p:sp>
          <p:nvSpPr>
            <p:cNvPr id="142" name="Teardrop 141">
              <a:extLst>
                <a:ext uri="{FF2B5EF4-FFF2-40B4-BE49-F238E27FC236}">
                  <a16:creationId xmlns:a16="http://schemas.microsoft.com/office/drawing/2014/main" id="{F7CBA85A-D96C-4823-8366-6BC3BCBBD8D4}"/>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3" name="Picture 142" descr="A picture containing electronics&#10;&#10;Description automatically generated">
              <a:extLst>
                <a:ext uri="{FF2B5EF4-FFF2-40B4-BE49-F238E27FC236}">
                  <a16:creationId xmlns:a16="http://schemas.microsoft.com/office/drawing/2014/main" id="{B4BBC10F-CFFD-4E8F-BB88-0699CEEBA0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44" name="Group 143">
            <a:extLst>
              <a:ext uri="{FF2B5EF4-FFF2-40B4-BE49-F238E27FC236}">
                <a16:creationId xmlns:a16="http://schemas.microsoft.com/office/drawing/2014/main" id="{90E64543-CA9C-4076-A4C3-32308547E865}"/>
              </a:ext>
            </a:extLst>
          </p:cNvPr>
          <p:cNvGrpSpPr/>
          <p:nvPr/>
        </p:nvGrpSpPr>
        <p:grpSpPr>
          <a:xfrm>
            <a:off x="9857804" y="-3943057"/>
            <a:ext cx="1523919" cy="1508441"/>
            <a:chOff x="-1086098" y="5127259"/>
            <a:chExt cx="1523919" cy="1508441"/>
          </a:xfrm>
        </p:grpSpPr>
        <p:sp>
          <p:nvSpPr>
            <p:cNvPr id="145" name="Teardrop 144">
              <a:extLst>
                <a:ext uri="{FF2B5EF4-FFF2-40B4-BE49-F238E27FC236}">
                  <a16:creationId xmlns:a16="http://schemas.microsoft.com/office/drawing/2014/main" id="{40238174-6439-4AFA-9146-47862B8BA04C}"/>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6" name="Picture 145" descr="A picture containing electronics&#10;&#10;Description automatically generated">
              <a:extLst>
                <a:ext uri="{FF2B5EF4-FFF2-40B4-BE49-F238E27FC236}">
                  <a16:creationId xmlns:a16="http://schemas.microsoft.com/office/drawing/2014/main" id="{4CF6DCD7-1106-4CA2-B9E1-251200A1D9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47" name="Group 146">
            <a:extLst>
              <a:ext uri="{FF2B5EF4-FFF2-40B4-BE49-F238E27FC236}">
                <a16:creationId xmlns:a16="http://schemas.microsoft.com/office/drawing/2014/main" id="{975E2D64-77DA-47AA-9E11-99E97602CA0F}"/>
              </a:ext>
            </a:extLst>
          </p:cNvPr>
          <p:cNvGrpSpPr/>
          <p:nvPr/>
        </p:nvGrpSpPr>
        <p:grpSpPr>
          <a:xfrm>
            <a:off x="-65955" y="-5071823"/>
            <a:ext cx="1523919" cy="1508441"/>
            <a:chOff x="-1086098" y="5127259"/>
            <a:chExt cx="1523919" cy="1508441"/>
          </a:xfrm>
        </p:grpSpPr>
        <p:sp>
          <p:nvSpPr>
            <p:cNvPr id="148" name="Teardrop 147">
              <a:extLst>
                <a:ext uri="{FF2B5EF4-FFF2-40B4-BE49-F238E27FC236}">
                  <a16:creationId xmlns:a16="http://schemas.microsoft.com/office/drawing/2014/main" id="{093E8428-0358-4071-BF71-2DB1893E2FD3}"/>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9" name="Picture 148" descr="A picture containing electronics&#10;&#10;Description automatically generated">
              <a:extLst>
                <a:ext uri="{FF2B5EF4-FFF2-40B4-BE49-F238E27FC236}">
                  <a16:creationId xmlns:a16="http://schemas.microsoft.com/office/drawing/2014/main" id="{7240EF83-6490-411A-A57E-5801686DF2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50" name="Group 149">
            <a:extLst>
              <a:ext uri="{FF2B5EF4-FFF2-40B4-BE49-F238E27FC236}">
                <a16:creationId xmlns:a16="http://schemas.microsoft.com/office/drawing/2014/main" id="{3FE66ED1-43EE-4EB4-8D03-02B154899CDF}"/>
              </a:ext>
            </a:extLst>
          </p:cNvPr>
          <p:cNvGrpSpPr/>
          <p:nvPr/>
        </p:nvGrpSpPr>
        <p:grpSpPr>
          <a:xfrm>
            <a:off x="1105621" y="-5098785"/>
            <a:ext cx="1523919" cy="1508441"/>
            <a:chOff x="-1086098" y="5127259"/>
            <a:chExt cx="1523919" cy="1508441"/>
          </a:xfrm>
        </p:grpSpPr>
        <p:sp>
          <p:nvSpPr>
            <p:cNvPr id="151" name="Teardrop 150">
              <a:extLst>
                <a:ext uri="{FF2B5EF4-FFF2-40B4-BE49-F238E27FC236}">
                  <a16:creationId xmlns:a16="http://schemas.microsoft.com/office/drawing/2014/main" id="{678F986D-0C65-49EF-9575-0D8F7C5241C7}"/>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2" name="Picture 151" descr="A picture containing electronics&#10;&#10;Description automatically generated">
              <a:extLst>
                <a:ext uri="{FF2B5EF4-FFF2-40B4-BE49-F238E27FC236}">
                  <a16:creationId xmlns:a16="http://schemas.microsoft.com/office/drawing/2014/main" id="{FC42697C-585C-460B-AE08-0AF2D24CD0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53" name="Group 152">
            <a:extLst>
              <a:ext uri="{FF2B5EF4-FFF2-40B4-BE49-F238E27FC236}">
                <a16:creationId xmlns:a16="http://schemas.microsoft.com/office/drawing/2014/main" id="{41F9C46A-9C5A-405B-8BAA-68EC525A7201}"/>
              </a:ext>
            </a:extLst>
          </p:cNvPr>
          <p:cNvGrpSpPr/>
          <p:nvPr/>
        </p:nvGrpSpPr>
        <p:grpSpPr>
          <a:xfrm>
            <a:off x="2347138" y="-5098785"/>
            <a:ext cx="1523919" cy="1508441"/>
            <a:chOff x="-1086098" y="5127259"/>
            <a:chExt cx="1523919" cy="1508441"/>
          </a:xfrm>
        </p:grpSpPr>
        <p:sp>
          <p:nvSpPr>
            <p:cNvPr id="154" name="Teardrop 153">
              <a:extLst>
                <a:ext uri="{FF2B5EF4-FFF2-40B4-BE49-F238E27FC236}">
                  <a16:creationId xmlns:a16="http://schemas.microsoft.com/office/drawing/2014/main" id="{F73B4965-4E5F-4AEB-B780-1BCABA8A94AB}"/>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5" name="Picture 154" descr="A picture containing electronics&#10;&#10;Description automatically generated">
              <a:extLst>
                <a:ext uri="{FF2B5EF4-FFF2-40B4-BE49-F238E27FC236}">
                  <a16:creationId xmlns:a16="http://schemas.microsoft.com/office/drawing/2014/main" id="{BD628439-4ACB-4908-A9EC-C184E88C87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56" name="Group 155">
            <a:extLst>
              <a:ext uri="{FF2B5EF4-FFF2-40B4-BE49-F238E27FC236}">
                <a16:creationId xmlns:a16="http://schemas.microsoft.com/office/drawing/2014/main" id="{D3931753-343A-4470-BD74-E2A60DC1B1C6}"/>
              </a:ext>
            </a:extLst>
          </p:cNvPr>
          <p:cNvGrpSpPr/>
          <p:nvPr/>
        </p:nvGrpSpPr>
        <p:grpSpPr>
          <a:xfrm>
            <a:off x="3614795" y="-5114708"/>
            <a:ext cx="1523919" cy="1508441"/>
            <a:chOff x="-1086098" y="5127259"/>
            <a:chExt cx="1523919" cy="1508441"/>
          </a:xfrm>
        </p:grpSpPr>
        <p:sp>
          <p:nvSpPr>
            <p:cNvPr id="157" name="Teardrop 156">
              <a:extLst>
                <a:ext uri="{FF2B5EF4-FFF2-40B4-BE49-F238E27FC236}">
                  <a16:creationId xmlns:a16="http://schemas.microsoft.com/office/drawing/2014/main" id="{6A381924-869F-4E7B-9FE3-1C5FAA053B16}"/>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8" name="Picture 157" descr="A picture containing electronics&#10;&#10;Description automatically generated">
              <a:extLst>
                <a:ext uri="{FF2B5EF4-FFF2-40B4-BE49-F238E27FC236}">
                  <a16:creationId xmlns:a16="http://schemas.microsoft.com/office/drawing/2014/main" id="{378296DF-30C3-4B5E-912A-FCDE654DC5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59" name="Group 158">
            <a:extLst>
              <a:ext uri="{FF2B5EF4-FFF2-40B4-BE49-F238E27FC236}">
                <a16:creationId xmlns:a16="http://schemas.microsoft.com/office/drawing/2014/main" id="{9529541C-9029-46A3-9FAA-7021BFA85385}"/>
              </a:ext>
            </a:extLst>
          </p:cNvPr>
          <p:cNvGrpSpPr/>
          <p:nvPr/>
        </p:nvGrpSpPr>
        <p:grpSpPr>
          <a:xfrm>
            <a:off x="4885648" y="-5099099"/>
            <a:ext cx="1523919" cy="1508441"/>
            <a:chOff x="-1086098" y="5127259"/>
            <a:chExt cx="1523919" cy="1508441"/>
          </a:xfrm>
        </p:grpSpPr>
        <p:sp>
          <p:nvSpPr>
            <p:cNvPr id="160" name="Teardrop 159">
              <a:extLst>
                <a:ext uri="{FF2B5EF4-FFF2-40B4-BE49-F238E27FC236}">
                  <a16:creationId xmlns:a16="http://schemas.microsoft.com/office/drawing/2014/main" id="{48A6AB2F-C015-40B6-99A1-EC752813EB29}"/>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1" name="Picture 160" descr="A picture containing electronics&#10;&#10;Description automatically generated">
              <a:extLst>
                <a:ext uri="{FF2B5EF4-FFF2-40B4-BE49-F238E27FC236}">
                  <a16:creationId xmlns:a16="http://schemas.microsoft.com/office/drawing/2014/main" id="{D194C4B2-8F55-44C2-840B-F9352B4F08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62" name="Group 161">
            <a:extLst>
              <a:ext uri="{FF2B5EF4-FFF2-40B4-BE49-F238E27FC236}">
                <a16:creationId xmlns:a16="http://schemas.microsoft.com/office/drawing/2014/main" id="{1D43CDCC-7EA0-481F-A77A-7444F2F7C3A3}"/>
              </a:ext>
            </a:extLst>
          </p:cNvPr>
          <p:cNvGrpSpPr/>
          <p:nvPr/>
        </p:nvGrpSpPr>
        <p:grpSpPr>
          <a:xfrm>
            <a:off x="6123171" y="-5081787"/>
            <a:ext cx="1523919" cy="1508441"/>
            <a:chOff x="-1086098" y="5127259"/>
            <a:chExt cx="1523919" cy="1508441"/>
          </a:xfrm>
        </p:grpSpPr>
        <p:sp>
          <p:nvSpPr>
            <p:cNvPr id="163" name="Teardrop 162">
              <a:extLst>
                <a:ext uri="{FF2B5EF4-FFF2-40B4-BE49-F238E27FC236}">
                  <a16:creationId xmlns:a16="http://schemas.microsoft.com/office/drawing/2014/main" id="{8B3F1123-F2B7-42BB-B6F7-337A697D7314}"/>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4" name="Picture 163" descr="A picture containing electronics&#10;&#10;Description automatically generated">
              <a:extLst>
                <a:ext uri="{FF2B5EF4-FFF2-40B4-BE49-F238E27FC236}">
                  <a16:creationId xmlns:a16="http://schemas.microsoft.com/office/drawing/2014/main" id="{B5720DC7-206E-4989-A71E-249E42E555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65" name="Group 164">
            <a:extLst>
              <a:ext uri="{FF2B5EF4-FFF2-40B4-BE49-F238E27FC236}">
                <a16:creationId xmlns:a16="http://schemas.microsoft.com/office/drawing/2014/main" id="{EF242577-F715-4B48-B0F6-3D1EAFC56CF9}"/>
              </a:ext>
            </a:extLst>
          </p:cNvPr>
          <p:cNvGrpSpPr/>
          <p:nvPr/>
        </p:nvGrpSpPr>
        <p:grpSpPr>
          <a:xfrm>
            <a:off x="7325389" y="-5099432"/>
            <a:ext cx="1523919" cy="1508441"/>
            <a:chOff x="-1086098" y="5127259"/>
            <a:chExt cx="1523919" cy="1508441"/>
          </a:xfrm>
        </p:grpSpPr>
        <p:sp>
          <p:nvSpPr>
            <p:cNvPr id="166" name="Teardrop 165">
              <a:extLst>
                <a:ext uri="{FF2B5EF4-FFF2-40B4-BE49-F238E27FC236}">
                  <a16:creationId xmlns:a16="http://schemas.microsoft.com/office/drawing/2014/main" id="{027DAF3A-CAEE-40DE-96CF-0AEB8D07277C}"/>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7" name="Picture 166" descr="A picture containing electronics&#10;&#10;Description automatically generated">
              <a:extLst>
                <a:ext uri="{FF2B5EF4-FFF2-40B4-BE49-F238E27FC236}">
                  <a16:creationId xmlns:a16="http://schemas.microsoft.com/office/drawing/2014/main" id="{461B6BC0-8CBE-44B2-A914-CE5DB86022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68" name="Group 167">
            <a:extLst>
              <a:ext uri="{FF2B5EF4-FFF2-40B4-BE49-F238E27FC236}">
                <a16:creationId xmlns:a16="http://schemas.microsoft.com/office/drawing/2014/main" id="{485C7FF3-59EB-492A-91E9-2DAA66D31F0F}"/>
              </a:ext>
            </a:extLst>
          </p:cNvPr>
          <p:cNvGrpSpPr/>
          <p:nvPr/>
        </p:nvGrpSpPr>
        <p:grpSpPr>
          <a:xfrm>
            <a:off x="8559716" y="-5114709"/>
            <a:ext cx="1523919" cy="1508441"/>
            <a:chOff x="-1086098" y="5127259"/>
            <a:chExt cx="1523919" cy="1508441"/>
          </a:xfrm>
        </p:grpSpPr>
        <p:sp>
          <p:nvSpPr>
            <p:cNvPr id="169" name="Teardrop 168">
              <a:extLst>
                <a:ext uri="{FF2B5EF4-FFF2-40B4-BE49-F238E27FC236}">
                  <a16:creationId xmlns:a16="http://schemas.microsoft.com/office/drawing/2014/main" id="{68E85AA7-8E68-41A9-9046-D7967851A5B4}"/>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0" name="Picture 169" descr="A picture containing electronics&#10;&#10;Description automatically generated">
              <a:extLst>
                <a:ext uri="{FF2B5EF4-FFF2-40B4-BE49-F238E27FC236}">
                  <a16:creationId xmlns:a16="http://schemas.microsoft.com/office/drawing/2014/main" id="{7E3C4E95-125C-4E8E-8BCD-5569C72B61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71" name="Group 170">
            <a:extLst>
              <a:ext uri="{FF2B5EF4-FFF2-40B4-BE49-F238E27FC236}">
                <a16:creationId xmlns:a16="http://schemas.microsoft.com/office/drawing/2014/main" id="{5695857A-55F0-47A1-8713-071003BDE4A7}"/>
              </a:ext>
            </a:extLst>
          </p:cNvPr>
          <p:cNvGrpSpPr/>
          <p:nvPr/>
        </p:nvGrpSpPr>
        <p:grpSpPr>
          <a:xfrm>
            <a:off x="9797239" y="-5132076"/>
            <a:ext cx="1523919" cy="1508441"/>
            <a:chOff x="-1086098" y="5127259"/>
            <a:chExt cx="1523919" cy="1508441"/>
          </a:xfrm>
        </p:grpSpPr>
        <p:sp>
          <p:nvSpPr>
            <p:cNvPr id="172" name="Teardrop 171">
              <a:extLst>
                <a:ext uri="{FF2B5EF4-FFF2-40B4-BE49-F238E27FC236}">
                  <a16:creationId xmlns:a16="http://schemas.microsoft.com/office/drawing/2014/main" id="{F15BFAFD-F374-4E5A-B60A-76B4283ADEF2}"/>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3" name="Picture 172" descr="A picture containing electronics&#10;&#10;Description automatically generated">
              <a:extLst>
                <a:ext uri="{FF2B5EF4-FFF2-40B4-BE49-F238E27FC236}">
                  <a16:creationId xmlns:a16="http://schemas.microsoft.com/office/drawing/2014/main" id="{468614E3-D05B-4E17-87CB-316A5F5C25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74" name="Group 173">
            <a:extLst>
              <a:ext uri="{FF2B5EF4-FFF2-40B4-BE49-F238E27FC236}">
                <a16:creationId xmlns:a16="http://schemas.microsoft.com/office/drawing/2014/main" id="{6D338051-0CE7-4E28-A876-EF8704C2B68F}"/>
              </a:ext>
            </a:extLst>
          </p:cNvPr>
          <p:cNvGrpSpPr/>
          <p:nvPr/>
        </p:nvGrpSpPr>
        <p:grpSpPr>
          <a:xfrm>
            <a:off x="-96319" y="-6292571"/>
            <a:ext cx="1523919" cy="1508441"/>
            <a:chOff x="-1086098" y="5127259"/>
            <a:chExt cx="1523919" cy="1508441"/>
          </a:xfrm>
        </p:grpSpPr>
        <p:sp>
          <p:nvSpPr>
            <p:cNvPr id="175" name="Teardrop 174">
              <a:extLst>
                <a:ext uri="{FF2B5EF4-FFF2-40B4-BE49-F238E27FC236}">
                  <a16:creationId xmlns:a16="http://schemas.microsoft.com/office/drawing/2014/main" id="{CE4F4825-8494-4306-B369-06DDBC63752E}"/>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6" name="Picture 175" descr="A picture containing electronics&#10;&#10;Description automatically generated">
              <a:extLst>
                <a:ext uri="{FF2B5EF4-FFF2-40B4-BE49-F238E27FC236}">
                  <a16:creationId xmlns:a16="http://schemas.microsoft.com/office/drawing/2014/main" id="{147C61CE-96ED-40FF-AD6B-498414122A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77" name="Group 176">
            <a:extLst>
              <a:ext uri="{FF2B5EF4-FFF2-40B4-BE49-F238E27FC236}">
                <a16:creationId xmlns:a16="http://schemas.microsoft.com/office/drawing/2014/main" id="{40C6C9BB-9849-462B-AF39-76DA4E337CDE}"/>
              </a:ext>
            </a:extLst>
          </p:cNvPr>
          <p:cNvGrpSpPr/>
          <p:nvPr/>
        </p:nvGrpSpPr>
        <p:grpSpPr>
          <a:xfrm>
            <a:off x="1075257" y="-6319533"/>
            <a:ext cx="1523919" cy="1508441"/>
            <a:chOff x="-1086098" y="5127259"/>
            <a:chExt cx="1523919" cy="1508441"/>
          </a:xfrm>
        </p:grpSpPr>
        <p:sp>
          <p:nvSpPr>
            <p:cNvPr id="178" name="Teardrop 177">
              <a:extLst>
                <a:ext uri="{FF2B5EF4-FFF2-40B4-BE49-F238E27FC236}">
                  <a16:creationId xmlns:a16="http://schemas.microsoft.com/office/drawing/2014/main" id="{2BCD03C1-02FC-4826-BAA4-FED51455D715}"/>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9" name="Picture 178" descr="A picture containing electronics&#10;&#10;Description automatically generated">
              <a:extLst>
                <a:ext uri="{FF2B5EF4-FFF2-40B4-BE49-F238E27FC236}">
                  <a16:creationId xmlns:a16="http://schemas.microsoft.com/office/drawing/2014/main" id="{73E8A01E-12B3-493E-8B2B-DE52F0AAA5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80" name="Group 179">
            <a:extLst>
              <a:ext uri="{FF2B5EF4-FFF2-40B4-BE49-F238E27FC236}">
                <a16:creationId xmlns:a16="http://schemas.microsoft.com/office/drawing/2014/main" id="{33E271DF-61B2-4F6D-B858-FAB6EC82F2CB}"/>
              </a:ext>
            </a:extLst>
          </p:cNvPr>
          <p:cNvGrpSpPr/>
          <p:nvPr/>
        </p:nvGrpSpPr>
        <p:grpSpPr>
          <a:xfrm>
            <a:off x="2316774" y="-6319533"/>
            <a:ext cx="1523919" cy="1508441"/>
            <a:chOff x="-1086098" y="5127259"/>
            <a:chExt cx="1523919" cy="1508441"/>
          </a:xfrm>
        </p:grpSpPr>
        <p:sp>
          <p:nvSpPr>
            <p:cNvPr id="181" name="Teardrop 180">
              <a:extLst>
                <a:ext uri="{FF2B5EF4-FFF2-40B4-BE49-F238E27FC236}">
                  <a16:creationId xmlns:a16="http://schemas.microsoft.com/office/drawing/2014/main" id="{B6795174-0375-4045-A721-AE0AF0E90EC5}"/>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2" name="Picture 181" descr="A picture containing electronics&#10;&#10;Description automatically generated">
              <a:extLst>
                <a:ext uri="{FF2B5EF4-FFF2-40B4-BE49-F238E27FC236}">
                  <a16:creationId xmlns:a16="http://schemas.microsoft.com/office/drawing/2014/main" id="{F9E88F9B-FBD7-4734-BD45-BE31355417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83" name="Group 182">
            <a:extLst>
              <a:ext uri="{FF2B5EF4-FFF2-40B4-BE49-F238E27FC236}">
                <a16:creationId xmlns:a16="http://schemas.microsoft.com/office/drawing/2014/main" id="{51391523-FECC-44FB-9213-0122D021FF87}"/>
              </a:ext>
            </a:extLst>
          </p:cNvPr>
          <p:cNvGrpSpPr/>
          <p:nvPr/>
        </p:nvGrpSpPr>
        <p:grpSpPr>
          <a:xfrm>
            <a:off x="3584431" y="-6335456"/>
            <a:ext cx="1523919" cy="1508441"/>
            <a:chOff x="-1086098" y="5127259"/>
            <a:chExt cx="1523919" cy="1508441"/>
          </a:xfrm>
        </p:grpSpPr>
        <p:sp>
          <p:nvSpPr>
            <p:cNvPr id="184" name="Teardrop 183">
              <a:extLst>
                <a:ext uri="{FF2B5EF4-FFF2-40B4-BE49-F238E27FC236}">
                  <a16:creationId xmlns:a16="http://schemas.microsoft.com/office/drawing/2014/main" id="{A263FD95-3432-4888-A992-07333E8B07FA}"/>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5" name="Picture 184" descr="A picture containing electronics&#10;&#10;Description automatically generated">
              <a:extLst>
                <a:ext uri="{FF2B5EF4-FFF2-40B4-BE49-F238E27FC236}">
                  <a16:creationId xmlns:a16="http://schemas.microsoft.com/office/drawing/2014/main" id="{AFAAAD8A-EE39-4CF0-AD0A-35C28C84CC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86" name="Group 185">
            <a:extLst>
              <a:ext uri="{FF2B5EF4-FFF2-40B4-BE49-F238E27FC236}">
                <a16:creationId xmlns:a16="http://schemas.microsoft.com/office/drawing/2014/main" id="{4D6D68AB-1C88-4C58-97A3-C4F5356E0513}"/>
              </a:ext>
            </a:extLst>
          </p:cNvPr>
          <p:cNvGrpSpPr/>
          <p:nvPr/>
        </p:nvGrpSpPr>
        <p:grpSpPr>
          <a:xfrm>
            <a:off x="4855284" y="-6319847"/>
            <a:ext cx="1523919" cy="1508441"/>
            <a:chOff x="-1086098" y="5127259"/>
            <a:chExt cx="1523919" cy="1508441"/>
          </a:xfrm>
        </p:grpSpPr>
        <p:sp>
          <p:nvSpPr>
            <p:cNvPr id="187" name="Teardrop 186">
              <a:extLst>
                <a:ext uri="{FF2B5EF4-FFF2-40B4-BE49-F238E27FC236}">
                  <a16:creationId xmlns:a16="http://schemas.microsoft.com/office/drawing/2014/main" id="{90240884-FAC3-42B0-A1C2-F33FC0DB9DDD}"/>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8" name="Picture 187" descr="A picture containing electronics&#10;&#10;Description automatically generated">
              <a:extLst>
                <a:ext uri="{FF2B5EF4-FFF2-40B4-BE49-F238E27FC236}">
                  <a16:creationId xmlns:a16="http://schemas.microsoft.com/office/drawing/2014/main" id="{228E9E0A-1943-4C6A-8C2D-FAFF259071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89" name="Group 188">
            <a:extLst>
              <a:ext uri="{FF2B5EF4-FFF2-40B4-BE49-F238E27FC236}">
                <a16:creationId xmlns:a16="http://schemas.microsoft.com/office/drawing/2014/main" id="{020A92C4-0F1B-4072-A308-BA512A525C00}"/>
              </a:ext>
            </a:extLst>
          </p:cNvPr>
          <p:cNvGrpSpPr/>
          <p:nvPr/>
        </p:nvGrpSpPr>
        <p:grpSpPr>
          <a:xfrm>
            <a:off x="6092807" y="-6302535"/>
            <a:ext cx="1523919" cy="1508441"/>
            <a:chOff x="-1086098" y="5127259"/>
            <a:chExt cx="1523919" cy="1508441"/>
          </a:xfrm>
        </p:grpSpPr>
        <p:sp>
          <p:nvSpPr>
            <p:cNvPr id="190" name="Teardrop 189">
              <a:extLst>
                <a:ext uri="{FF2B5EF4-FFF2-40B4-BE49-F238E27FC236}">
                  <a16:creationId xmlns:a16="http://schemas.microsoft.com/office/drawing/2014/main" id="{F1E9FF1F-D352-45E8-8B45-FA02DB19B05D}"/>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1" name="Picture 190" descr="A picture containing electronics&#10;&#10;Description automatically generated">
              <a:extLst>
                <a:ext uri="{FF2B5EF4-FFF2-40B4-BE49-F238E27FC236}">
                  <a16:creationId xmlns:a16="http://schemas.microsoft.com/office/drawing/2014/main" id="{0473DE3E-8AE8-4E15-8425-1D27389E04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92" name="Group 191">
            <a:extLst>
              <a:ext uri="{FF2B5EF4-FFF2-40B4-BE49-F238E27FC236}">
                <a16:creationId xmlns:a16="http://schemas.microsoft.com/office/drawing/2014/main" id="{A05652B6-079D-4EDA-AC9F-885176A868B5}"/>
              </a:ext>
            </a:extLst>
          </p:cNvPr>
          <p:cNvGrpSpPr/>
          <p:nvPr/>
        </p:nvGrpSpPr>
        <p:grpSpPr>
          <a:xfrm>
            <a:off x="7295025" y="-6320180"/>
            <a:ext cx="1523919" cy="1508441"/>
            <a:chOff x="-1086098" y="5127259"/>
            <a:chExt cx="1523919" cy="1508441"/>
          </a:xfrm>
        </p:grpSpPr>
        <p:sp>
          <p:nvSpPr>
            <p:cNvPr id="193" name="Teardrop 192">
              <a:extLst>
                <a:ext uri="{FF2B5EF4-FFF2-40B4-BE49-F238E27FC236}">
                  <a16:creationId xmlns:a16="http://schemas.microsoft.com/office/drawing/2014/main" id="{7F83338D-65EA-4B67-9119-BFF94C4261B8}"/>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4" name="Picture 193" descr="A picture containing electronics&#10;&#10;Description automatically generated">
              <a:extLst>
                <a:ext uri="{FF2B5EF4-FFF2-40B4-BE49-F238E27FC236}">
                  <a16:creationId xmlns:a16="http://schemas.microsoft.com/office/drawing/2014/main" id="{EB79987F-D3FF-4A13-8A1A-DDCF8D302B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95" name="Group 194">
            <a:extLst>
              <a:ext uri="{FF2B5EF4-FFF2-40B4-BE49-F238E27FC236}">
                <a16:creationId xmlns:a16="http://schemas.microsoft.com/office/drawing/2014/main" id="{EF26E193-54D8-4E46-8341-830B9661C689}"/>
              </a:ext>
            </a:extLst>
          </p:cNvPr>
          <p:cNvGrpSpPr/>
          <p:nvPr/>
        </p:nvGrpSpPr>
        <p:grpSpPr>
          <a:xfrm>
            <a:off x="8529352" y="-6335457"/>
            <a:ext cx="1523919" cy="1508441"/>
            <a:chOff x="-1086098" y="5127259"/>
            <a:chExt cx="1523919" cy="1508441"/>
          </a:xfrm>
        </p:grpSpPr>
        <p:sp>
          <p:nvSpPr>
            <p:cNvPr id="196" name="Teardrop 195">
              <a:extLst>
                <a:ext uri="{FF2B5EF4-FFF2-40B4-BE49-F238E27FC236}">
                  <a16:creationId xmlns:a16="http://schemas.microsoft.com/office/drawing/2014/main" id="{A1B92789-8EB3-4AFD-BAD4-0EB618F5CB06}"/>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7" name="Picture 196" descr="A picture containing electronics&#10;&#10;Description automatically generated">
              <a:extLst>
                <a:ext uri="{FF2B5EF4-FFF2-40B4-BE49-F238E27FC236}">
                  <a16:creationId xmlns:a16="http://schemas.microsoft.com/office/drawing/2014/main" id="{8BB3E18A-CB00-4799-BA8E-371BA38016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98" name="Group 197">
            <a:extLst>
              <a:ext uri="{FF2B5EF4-FFF2-40B4-BE49-F238E27FC236}">
                <a16:creationId xmlns:a16="http://schemas.microsoft.com/office/drawing/2014/main" id="{63B79116-637E-4894-9C98-537C10F94D23}"/>
              </a:ext>
            </a:extLst>
          </p:cNvPr>
          <p:cNvGrpSpPr/>
          <p:nvPr/>
        </p:nvGrpSpPr>
        <p:grpSpPr>
          <a:xfrm>
            <a:off x="9766875" y="-6352824"/>
            <a:ext cx="1523919" cy="1508441"/>
            <a:chOff x="-1086098" y="5127259"/>
            <a:chExt cx="1523919" cy="1508441"/>
          </a:xfrm>
        </p:grpSpPr>
        <p:sp>
          <p:nvSpPr>
            <p:cNvPr id="199" name="Teardrop 198">
              <a:extLst>
                <a:ext uri="{FF2B5EF4-FFF2-40B4-BE49-F238E27FC236}">
                  <a16:creationId xmlns:a16="http://schemas.microsoft.com/office/drawing/2014/main" id="{3B4069A0-546F-46D8-8F7A-C71E44A681F7}"/>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0" name="Picture 199" descr="A picture containing electronics&#10;&#10;Description automatically generated">
              <a:extLst>
                <a:ext uri="{FF2B5EF4-FFF2-40B4-BE49-F238E27FC236}">
                  <a16:creationId xmlns:a16="http://schemas.microsoft.com/office/drawing/2014/main" id="{D243CE3A-D8E2-4334-B43F-6C344CE178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41"/>
                                        </p:tgtEl>
                                        <p:attrNameLst>
                                          <p:attrName>ppt_y</p:attrName>
                                        </p:attrNameLst>
                                      </p:cBhvr>
                                      <p:tavLst>
                                        <p:tav tm="0">
                                          <p:val>
                                            <p:strVal val="#ppt_y"/>
                                          </p:val>
                                        </p:tav>
                                        <p:tav tm="100000">
                                          <p:val>
                                            <p:strVal val="#ppt_y+1"/>
                                          </p:val>
                                        </p:tav>
                                      </p:tavLst>
                                    </p:anim>
                                    <p:set>
                                      <p:cBhvr>
                                        <p:cTn id="7" dur="1" fill="hold">
                                          <p:stCondLst>
                                            <p:cond delay="1000"/>
                                          </p:stCondLst>
                                        </p:cTn>
                                        <p:tgtEl>
                                          <p:spTgt spid="41"/>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40"/>
                                        </p:tgtEl>
                                        <p:attrNameLst>
                                          <p:attrName>ppt_y</p:attrName>
                                        </p:attrNameLst>
                                      </p:cBhvr>
                                      <p:tavLst>
                                        <p:tav tm="0">
                                          <p:val>
                                            <p:strVal val="#ppt_y"/>
                                          </p:val>
                                        </p:tav>
                                        <p:tav tm="100000">
                                          <p:val>
                                            <p:strVal val="#ppt_y+1"/>
                                          </p:val>
                                        </p:tav>
                                      </p:tavLst>
                                    </p:anim>
                                    <p:set>
                                      <p:cBhvr>
                                        <p:cTn id="11" dur="1" fill="hold">
                                          <p:stCondLst>
                                            <p:cond delay="1000"/>
                                          </p:stCondLst>
                                        </p:cTn>
                                        <p:tgtEl>
                                          <p:spTgt spid="40"/>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000"/>
                                        <p:tgtEl>
                                          <p:spTgt spid="433"/>
                                        </p:tgtEl>
                                        <p:attrNameLst>
                                          <p:attrName>ppt_y</p:attrName>
                                        </p:attrNameLst>
                                      </p:cBhvr>
                                      <p:tavLst>
                                        <p:tav tm="0">
                                          <p:val>
                                            <p:strVal val="#ppt_y"/>
                                          </p:val>
                                        </p:tav>
                                        <p:tav tm="100000">
                                          <p:val>
                                            <p:strVal val="#ppt_y+1"/>
                                          </p:val>
                                        </p:tav>
                                      </p:tavLst>
                                    </p:anim>
                                    <p:set>
                                      <p:cBhvr>
                                        <p:cTn id="15" dur="1" fill="hold">
                                          <p:stCondLst>
                                            <p:cond delay="1000"/>
                                          </p:stCondLst>
                                        </p:cTn>
                                        <p:tgtEl>
                                          <p:spTgt spid="433"/>
                                        </p:tgtEl>
                                        <p:attrNameLst>
                                          <p:attrName>style.visibility</p:attrName>
                                        </p:attrNameLst>
                                      </p:cBhvr>
                                      <p:to>
                                        <p:strVal val="hidden"/>
                                      </p:to>
                                    </p:set>
                                  </p:childTnLst>
                                </p:cTn>
                              </p:par>
                            </p:childTnLst>
                          </p:cTn>
                        </p:par>
                        <p:par>
                          <p:cTn id="16" fill="hold">
                            <p:stCondLst>
                              <p:cond delay="3003"/>
                            </p:stCondLst>
                            <p:childTnLst>
                              <p:par>
                                <p:cTn id="17" presetID="2" presetClass="exit" presetSubtype="4" fill="hold" nodeType="afterEffect">
                                  <p:stCondLst>
                                    <p:cond delay="0"/>
                                  </p:stCondLst>
                                  <p:childTnLst>
                                    <p:anim calcmode="lin" valueType="num">
                                      <p:cBhvr additive="base">
                                        <p:cTn id="18" dur="1100"/>
                                        <p:tgtEl>
                                          <p:spTgt spid="434"/>
                                        </p:tgtEl>
                                        <p:attrNameLst>
                                          <p:attrName>ppt_y</p:attrName>
                                        </p:attrNameLst>
                                      </p:cBhvr>
                                      <p:tavLst>
                                        <p:tav tm="0">
                                          <p:val>
                                            <p:strVal val="#ppt_y"/>
                                          </p:val>
                                        </p:tav>
                                        <p:tav tm="100000">
                                          <p:val>
                                            <p:strVal val="#ppt_y+1"/>
                                          </p:val>
                                        </p:tav>
                                      </p:tavLst>
                                    </p:anim>
                                    <p:set>
                                      <p:cBhvr>
                                        <p:cTn id="19" dur="1" fill="hold">
                                          <p:stCondLst>
                                            <p:cond delay="1100"/>
                                          </p:stCondLst>
                                        </p:cTn>
                                        <p:tgtEl>
                                          <p:spTgt spid="434"/>
                                        </p:tgtEl>
                                        <p:attrNameLst>
                                          <p:attrName>style.visibility</p:attrName>
                                        </p:attrNameLst>
                                      </p:cBhvr>
                                      <p:to>
                                        <p:strVal val="hidden"/>
                                      </p:to>
                                    </p:set>
                                  </p:childTnLst>
                                </p:cTn>
                              </p:par>
                            </p:childTnLst>
                          </p:cTn>
                        </p:par>
                        <p:par>
                          <p:cTn id="20" fill="hold">
                            <p:stCondLst>
                              <p:cond delay="4104"/>
                            </p:stCondLst>
                            <p:childTnLst>
                              <p:par>
                                <p:cTn id="21" presetID="2" presetClass="exit" presetSubtype="4" fill="hold" nodeType="afterEffect">
                                  <p:stCondLst>
                                    <p:cond delay="0"/>
                                  </p:stCondLst>
                                  <p:childTnLst>
                                    <p:anim calcmode="lin" valueType="num">
                                      <p:cBhvr additive="base">
                                        <p:cTn id="22" dur="1000"/>
                                        <p:tgtEl>
                                          <p:spTgt spid="435"/>
                                        </p:tgtEl>
                                        <p:attrNameLst>
                                          <p:attrName>ppt_y</p:attrName>
                                        </p:attrNameLst>
                                      </p:cBhvr>
                                      <p:tavLst>
                                        <p:tav tm="0">
                                          <p:val>
                                            <p:strVal val="#ppt_y"/>
                                          </p:val>
                                        </p:tav>
                                        <p:tav tm="100000">
                                          <p:val>
                                            <p:strVal val="#ppt_y+1"/>
                                          </p:val>
                                        </p:tav>
                                      </p:tavLst>
                                    </p:anim>
                                    <p:set>
                                      <p:cBhvr>
                                        <p:cTn id="23" dur="1" fill="hold">
                                          <p:stCondLst>
                                            <p:cond delay="1000"/>
                                          </p:stCondLst>
                                        </p:cTn>
                                        <p:tgtEl>
                                          <p:spTgt spid="43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1.25E-6 -2.22222E-6 L 0.0043 0.99699 " pathEditMode="relative" rAng="0" ptsTypes="AA">
                                      <p:cBhvr>
                                        <p:cTn id="27" dur="5000" fill="hold"/>
                                        <p:tgtEl>
                                          <p:spTgt spid="9"/>
                                        </p:tgtEl>
                                        <p:attrNameLst>
                                          <p:attrName>ppt_x</p:attrName>
                                          <p:attrName>ppt_y</p:attrName>
                                        </p:attrNameLst>
                                      </p:cBhvr>
                                      <p:rCtr x="208" y="49838"/>
                                    </p:animMotion>
                                  </p:childTnLst>
                                </p:cTn>
                              </p:par>
                              <p:par>
                                <p:cTn id="28" presetID="42" presetClass="path" presetSubtype="0" accel="50000" decel="50000" fill="hold" nodeType="withEffect">
                                  <p:stCondLst>
                                    <p:cond delay="2000"/>
                                  </p:stCondLst>
                                  <p:childTnLst>
                                    <p:animMotion origin="layout" path="M 5E-6 2.96296E-6 L 0.0043 0.99699 " pathEditMode="relative" rAng="0" ptsTypes="AA">
                                      <p:cBhvr>
                                        <p:cTn id="29" dur="5000" fill="hold"/>
                                        <p:tgtEl>
                                          <p:spTgt spid="69"/>
                                        </p:tgtEl>
                                        <p:attrNameLst>
                                          <p:attrName>ppt_x</p:attrName>
                                          <p:attrName>ppt_y</p:attrName>
                                        </p:attrNameLst>
                                      </p:cBhvr>
                                      <p:rCtr x="208" y="49838"/>
                                    </p:animMotion>
                                  </p:childTnLst>
                                </p:cTn>
                              </p:par>
                              <p:par>
                                <p:cTn id="30" presetID="42" presetClass="path" presetSubtype="0" accel="50000" decel="50000" fill="hold" nodeType="withEffect">
                                  <p:stCondLst>
                                    <p:cond delay="3500"/>
                                  </p:stCondLst>
                                  <p:childTnLst>
                                    <p:animMotion origin="layout" path="M 2.08333E-6 2.96296E-6 L 0.00429 0.99699 " pathEditMode="relative" rAng="0" ptsTypes="AA">
                                      <p:cBhvr>
                                        <p:cTn id="31" dur="5000" fill="hold"/>
                                        <p:tgtEl>
                                          <p:spTgt spid="72"/>
                                        </p:tgtEl>
                                        <p:attrNameLst>
                                          <p:attrName>ppt_x</p:attrName>
                                          <p:attrName>ppt_y</p:attrName>
                                        </p:attrNameLst>
                                      </p:cBhvr>
                                      <p:rCtr x="208" y="49838"/>
                                    </p:animMotion>
                                  </p:childTnLst>
                                </p:cTn>
                              </p:par>
                              <p:par>
                                <p:cTn id="32" presetID="42" presetClass="path" presetSubtype="0" accel="50000" decel="50000" fill="hold" nodeType="withEffect">
                                  <p:stCondLst>
                                    <p:cond delay="5250"/>
                                  </p:stCondLst>
                                  <p:childTnLst>
                                    <p:animMotion origin="layout" path="M -4.375E-6 -2.22222E-6 L 0.0043 0.99699 " pathEditMode="relative" rAng="0" ptsTypes="AA">
                                      <p:cBhvr>
                                        <p:cTn id="33" dur="5000" fill="hold"/>
                                        <p:tgtEl>
                                          <p:spTgt spid="75"/>
                                        </p:tgtEl>
                                        <p:attrNameLst>
                                          <p:attrName>ppt_x</p:attrName>
                                          <p:attrName>ppt_y</p:attrName>
                                        </p:attrNameLst>
                                      </p:cBhvr>
                                      <p:rCtr x="208" y="49838"/>
                                    </p:animMotion>
                                  </p:childTnLst>
                                </p:cTn>
                              </p:par>
                              <p:par>
                                <p:cTn id="34" presetID="42" presetClass="path" presetSubtype="0" accel="50000" decel="50000" fill="hold" nodeType="withEffect">
                                  <p:stCondLst>
                                    <p:cond delay="7000"/>
                                  </p:stCondLst>
                                  <p:childTnLst>
                                    <p:animMotion origin="layout" path="M -1.25E-6 2.96296E-6 L 0.0043 0.99699 " pathEditMode="relative" rAng="0" ptsTypes="AA">
                                      <p:cBhvr>
                                        <p:cTn id="35" dur="5000" fill="hold"/>
                                        <p:tgtEl>
                                          <p:spTgt spid="78"/>
                                        </p:tgtEl>
                                        <p:attrNameLst>
                                          <p:attrName>ppt_x</p:attrName>
                                          <p:attrName>ppt_y</p:attrName>
                                        </p:attrNameLst>
                                      </p:cBhvr>
                                      <p:rCtr x="208" y="49838"/>
                                    </p:animMotion>
                                  </p:childTnLst>
                                </p:cTn>
                              </p:par>
                              <p:par>
                                <p:cTn id="36" presetID="42" presetClass="path" presetSubtype="0" accel="50000" decel="50000" fill="hold" nodeType="withEffect">
                                  <p:stCondLst>
                                    <p:cond delay="9000"/>
                                  </p:stCondLst>
                                  <p:childTnLst>
                                    <p:animMotion origin="layout" path="M -3.54167E-6 -3.33333E-6 L 0.0043 0.99699 " pathEditMode="relative" rAng="0" ptsTypes="AA">
                                      <p:cBhvr>
                                        <p:cTn id="37" dur="5000" fill="hold"/>
                                        <p:tgtEl>
                                          <p:spTgt spid="81"/>
                                        </p:tgtEl>
                                        <p:attrNameLst>
                                          <p:attrName>ppt_x</p:attrName>
                                          <p:attrName>ppt_y</p:attrName>
                                        </p:attrNameLst>
                                      </p:cBhvr>
                                      <p:rCtr x="208" y="49838"/>
                                    </p:animMotion>
                                  </p:childTnLst>
                                </p:cTn>
                              </p:par>
                              <p:par>
                                <p:cTn id="38" presetID="42" presetClass="path" presetSubtype="0" accel="50000" decel="50000" fill="hold" nodeType="withEffect">
                                  <p:stCondLst>
                                    <p:cond delay="11250"/>
                                  </p:stCondLst>
                                  <p:childTnLst>
                                    <p:animMotion origin="layout" path="M -1.25E-6 2.96296E-6 L 0.0043 0.99699 " pathEditMode="relative" rAng="0" ptsTypes="AA">
                                      <p:cBhvr>
                                        <p:cTn id="39" dur="5000" fill="hold"/>
                                        <p:tgtEl>
                                          <p:spTgt spid="84"/>
                                        </p:tgtEl>
                                        <p:attrNameLst>
                                          <p:attrName>ppt_x</p:attrName>
                                          <p:attrName>ppt_y</p:attrName>
                                        </p:attrNameLst>
                                      </p:cBhvr>
                                      <p:rCtr x="208" y="49838"/>
                                    </p:animMotion>
                                  </p:childTnLst>
                                </p:cTn>
                              </p:par>
                              <p:par>
                                <p:cTn id="40" presetID="42" presetClass="path" presetSubtype="0" accel="50000" decel="50000" fill="hold" nodeType="withEffect">
                                  <p:stCondLst>
                                    <p:cond delay="13250"/>
                                  </p:stCondLst>
                                  <p:childTnLst>
                                    <p:animMotion origin="layout" path="M -3.33333E-6 -2.22222E-6 L 0.0043 0.99699 " pathEditMode="relative" rAng="0" ptsTypes="AA">
                                      <p:cBhvr>
                                        <p:cTn id="41" dur="5000" fill="hold"/>
                                        <p:tgtEl>
                                          <p:spTgt spid="87"/>
                                        </p:tgtEl>
                                        <p:attrNameLst>
                                          <p:attrName>ppt_x</p:attrName>
                                          <p:attrName>ppt_y</p:attrName>
                                        </p:attrNameLst>
                                      </p:cBhvr>
                                      <p:rCtr x="208" y="49838"/>
                                    </p:animMotion>
                                  </p:childTnLst>
                                </p:cTn>
                              </p:par>
                              <p:par>
                                <p:cTn id="42" presetID="42" presetClass="path" presetSubtype="0" accel="50000" decel="50000" fill="hold" nodeType="withEffect">
                                  <p:stCondLst>
                                    <p:cond delay="15750"/>
                                  </p:stCondLst>
                                  <p:childTnLst>
                                    <p:animMotion origin="layout" path="M 4.375E-6 4.07407E-6 L 0.00429 0.99699 " pathEditMode="relative" rAng="0" ptsTypes="AA">
                                      <p:cBhvr>
                                        <p:cTn id="43" dur="5000" fill="hold"/>
                                        <p:tgtEl>
                                          <p:spTgt spid="90"/>
                                        </p:tgtEl>
                                        <p:attrNameLst>
                                          <p:attrName>ppt_x</p:attrName>
                                          <p:attrName>ppt_y</p:attrName>
                                        </p:attrNameLst>
                                      </p:cBhvr>
                                      <p:rCtr x="208" y="49838"/>
                                    </p:animMotion>
                                  </p:childTnLst>
                                </p:cTn>
                              </p:par>
                            </p:childTnLst>
                          </p:cTn>
                        </p:par>
                        <p:par>
                          <p:cTn id="44" fill="hold">
                            <p:stCondLst>
                              <p:cond delay="20750"/>
                            </p:stCondLst>
                            <p:childTnLst>
                              <p:par>
                                <p:cTn id="45" presetID="42" presetClass="path" presetSubtype="0" accel="50000" decel="50000" fill="hold" nodeType="afterEffect">
                                  <p:stCondLst>
                                    <p:cond delay="0"/>
                                  </p:stCondLst>
                                  <p:childTnLst>
                                    <p:animMotion origin="layout" path="M 1.45833E-6 -3.7037E-6 L 0.00638 0.99399 " pathEditMode="relative" rAng="0" ptsTypes="AA">
                                      <p:cBhvr>
                                        <p:cTn id="46" dur="5000" fill="hold"/>
                                        <p:tgtEl>
                                          <p:spTgt spid="93"/>
                                        </p:tgtEl>
                                        <p:attrNameLst>
                                          <p:attrName>ppt_x</p:attrName>
                                          <p:attrName>ppt_y</p:attrName>
                                        </p:attrNameLst>
                                      </p:cBhvr>
                                      <p:rCtr x="313" y="49699"/>
                                    </p:animMotion>
                                  </p:childTnLst>
                                </p:cTn>
                              </p:par>
                              <p:par>
                                <p:cTn id="47" presetID="42" presetClass="path" presetSubtype="0" accel="50000" decel="50000" fill="hold" nodeType="withEffect">
                                  <p:stCondLst>
                                    <p:cond delay="2000"/>
                                  </p:stCondLst>
                                  <p:childTnLst>
                                    <p:animMotion origin="layout" path="M -2.29167E-6 1.48148E-6 L 0.0043 0.99699 " pathEditMode="relative" rAng="0" ptsTypes="AA">
                                      <p:cBhvr>
                                        <p:cTn id="48" dur="5000" fill="hold"/>
                                        <p:tgtEl>
                                          <p:spTgt spid="96"/>
                                        </p:tgtEl>
                                        <p:attrNameLst>
                                          <p:attrName>ppt_x</p:attrName>
                                          <p:attrName>ppt_y</p:attrName>
                                        </p:attrNameLst>
                                      </p:cBhvr>
                                      <p:rCtr x="208" y="49838"/>
                                    </p:animMotion>
                                  </p:childTnLst>
                                </p:cTn>
                              </p:par>
                              <p:par>
                                <p:cTn id="49" presetID="42" presetClass="path" presetSubtype="0" accel="50000" decel="50000" fill="hold" nodeType="withEffect">
                                  <p:stCondLst>
                                    <p:cond delay="3500"/>
                                  </p:stCondLst>
                                  <p:childTnLst>
                                    <p:animMotion origin="layout" path="M 4.79167E-6 1.48148E-6 L 0.00429 0.99699 " pathEditMode="relative" rAng="0" ptsTypes="AA">
                                      <p:cBhvr>
                                        <p:cTn id="50" dur="5000" fill="hold"/>
                                        <p:tgtEl>
                                          <p:spTgt spid="99"/>
                                        </p:tgtEl>
                                        <p:attrNameLst>
                                          <p:attrName>ppt_x</p:attrName>
                                          <p:attrName>ppt_y</p:attrName>
                                        </p:attrNameLst>
                                      </p:cBhvr>
                                      <p:rCtr x="208" y="49838"/>
                                    </p:animMotion>
                                  </p:childTnLst>
                                </p:cTn>
                              </p:par>
                              <p:par>
                                <p:cTn id="51" presetID="42" presetClass="path" presetSubtype="0" accel="50000" decel="50000" fill="hold" nodeType="withEffect">
                                  <p:stCondLst>
                                    <p:cond delay="5250"/>
                                  </p:stCondLst>
                                  <p:childTnLst>
                                    <p:animMotion origin="layout" path="M -1.66667E-6 -3.7037E-6 L 0.0043 0.99699 " pathEditMode="relative" rAng="0" ptsTypes="AA">
                                      <p:cBhvr>
                                        <p:cTn id="52" dur="5000" fill="hold"/>
                                        <p:tgtEl>
                                          <p:spTgt spid="102"/>
                                        </p:tgtEl>
                                        <p:attrNameLst>
                                          <p:attrName>ppt_x</p:attrName>
                                          <p:attrName>ppt_y</p:attrName>
                                        </p:attrNameLst>
                                      </p:cBhvr>
                                      <p:rCtr x="208" y="49838"/>
                                    </p:animMotion>
                                  </p:childTnLst>
                                </p:cTn>
                              </p:par>
                              <p:par>
                                <p:cTn id="53" presetID="42" presetClass="path" presetSubtype="0" accel="50000" decel="50000" fill="hold" nodeType="withEffect">
                                  <p:stCondLst>
                                    <p:cond delay="7000"/>
                                  </p:stCondLst>
                                  <p:childTnLst>
                                    <p:animMotion origin="layout" path="M 1.66667E-6 1.48148E-6 L 0.0043 0.99699 " pathEditMode="relative" rAng="0" ptsTypes="AA">
                                      <p:cBhvr>
                                        <p:cTn id="54" dur="5000" fill="hold"/>
                                        <p:tgtEl>
                                          <p:spTgt spid="105"/>
                                        </p:tgtEl>
                                        <p:attrNameLst>
                                          <p:attrName>ppt_x</p:attrName>
                                          <p:attrName>ppt_y</p:attrName>
                                        </p:attrNameLst>
                                      </p:cBhvr>
                                      <p:rCtr x="208" y="49838"/>
                                    </p:animMotion>
                                  </p:childTnLst>
                                </p:cTn>
                              </p:par>
                              <p:par>
                                <p:cTn id="55" presetID="42" presetClass="path" presetSubtype="0" accel="50000" decel="50000" fill="hold" nodeType="withEffect">
                                  <p:stCondLst>
                                    <p:cond delay="9000"/>
                                  </p:stCondLst>
                                  <p:childTnLst>
                                    <p:animMotion origin="layout" path="M -8.33333E-7 -4.81481E-6 L 0.0043 0.997 " pathEditMode="relative" rAng="0" ptsTypes="AA">
                                      <p:cBhvr>
                                        <p:cTn id="56" dur="5000" fill="hold"/>
                                        <p:tgtEl>
                                          <p:spTgt spid="108"/>
                                        </p:tgtEl>
                                        <p:attrNameLst>
                                          <p:attrName>ppt_x</p:attrName>
                                          <p:attrName>ppt_y</p:attrName>
                                        </p:attrNameLst>
                                      </p:cBhvr>
                                      <p:rCtr x="208" y="49838"/>
                                    </p:animMotion>
                                  </p:childTnLst>
                                </p:cTn>
                              </p:par>
                              <p:par>
                                <p:cTn id="57" presetID="42" presetClass="path" presetSubtype="0" accel="50000" decel="50000" fill="hold" nodeType="withEffect">
                                  <p:stCondLst>
                                    <p:cond delay="11250"/>
                                  </p:stCondLst>
                                  <p:childTnLst>
                                    <p:animMotion origin="layout" path="M 1.45833E-6 1.48148E-6 L 0.0043 0.99699 " pathEditMode="relative" rAng="0" ptsTypes="AA">
                                      <p:cBhvr>
                                        <p:cTn id="58" dur="5000" fill="hold"/>
                                        <p:tgtEl>
                                          <p:spTgt spid="111"/>
                                        </p:tgtEl>
                                        <p:attrNameLst>
                                          <p:attrName>ppt_x</p:attrName>
                                          <p:attrName>ppt_y</p:attrName>
                                        </p:attrNameLst>
                                      </p:cBhvr>
                                      <p:rCtr x="208" y="49838"/>
                                    </p:animMotion>
                                  </p:childTnLst>
                                </p:cTn>
                              </p:par>
                              <p:par>
                                <p:cTn id="59" presetID="42" presetClass="path" presetSubtype="0" accel="50000" decel="50000" fill="hold" nodeType="withEffect">
                                  <p:stCondLst>
                                    <p:cond delay="13250"/>
                                  </p:stCondLst>
                                  <p:childTnLst>
                                    <p:animMotion origin="layout" path="M -6.25E-7 -3.7037E-6 L 0.0043 0.99699 " pathEditMode="relative" rAng="0" ptsTypes="AA">
                                      <p:cBhvr>
                                        <p:cTn id="60" dur="5000" fill="hold"/>
                                        <p:tgtEl>
                                          <p:spTgt spid="114"/>
                                        </p:tgtEl>
                                        <p:attrNameLst>
                                          <p:attrName>ppt_x</p:attrName>
                                          <p:attrName>ppt_y</p:attrName>
                                        </p:attrNameLst>
                                      </p:cBhvr>
                                      <p:rCtr x="208" y="49838"/>
                                    </p:animMotion>
                                  </p:childTnLst>
                                </p:cTn>
                              </p:par>
                              <p:par>
                                <p:cTn id="61" presetID="42" presetClass="path" presetSubtype="0" accel="50000" decel="50000" fill="hold" nodeType="withEffect">
                                  <p:stCondLst>
                                    <p:cond delay="15750"/>
                                  </p:stCondLst>
                                  <p:childTnLst>
                                    <p:animMotion origin="layout" path="M -2.91667E-6 2.59259E-6 L 0.0043 0.99699 " pathEditMode="relative" rAng="0" ptsTypes="AA">
                                      <p:cBhvr>
                                        <p:cTn id="62" dur="5000" fill="hold"/>
                                        <p:tgtEl>
                                          <p:spTgt spid="117"/>
                                        </p:tgtEl>
                                        <p:attrNameLst>
                                          <p:attrName>ppt_x</p:attrName>
                                          <p:attrName>ppt_y</p:attrName>
                                        </p:attrNameLst>
                                      </p:cBhvr>
                                      <p:rCtr x="208" y="49838"/>
                                    </p:animMotion>
                                  </p:childTnLst>
                                </p:cTn>
                              </p:par>
                            </p:childTnLst>
                          </p:cTn>
                        </p:par>
                        <p:par>
                          <p:cTn id="63" fill="hold">
                            <p:stCondLst>
                              <p:cond delay="41500"/>
                            </p:stCondLst>
                            <p:childTnLst>
                              <p:par>
                                <p:cTn id="64" presetID="42" presetClass="path" presetSubtype="0" accel="50000" decel="50000" fill="hold" nodeType="afterEffect">
                                  <p:stCondLst>
                                    <p:cond delay="0"/>
                                  </p:stCondLst>
                                  <p:childTnLst>
                                    <p:animMotion origin="layout" path="M 6.25E-7 5.55112E-17 L 0.00638 0.99398 " pathEditMode="relative" rAng="0" ptsTypes="AA">
                                      <p:cBhvr>
                                        <p:cTn id="65" dur="4500" fill="hold"/>
                                        <p:tgtEl>
                                          <p:spTgt spid="120"/>
                                        </p:tgtEl>
                                        <p:attrNameLst>
                                          <p:attrName>ppt_x</p:attrName>
                                          <p:attrName>ppt_y</p:attrName>
                                        </p:attrNameLst>
                                      </p:cBhvr>
                                      <p:rCtr x="313" y="49699"/>
                                    </p:animMotion>
                                  </p:childTnLst>
                                </p:cTn>
                              </p:par>
                              <p:par>
                                <p:cTn id="66" presetID="42" presetClass="path" presetSubtype="0" accel="50000" decel="50000" fill="hold" nodeType="withEffect">
                                  <p:stCondLst>
                                    <p:cond delay="2000"/>
                                  </p:stCondLst>
                                  <p:childTnLst>
                                    <p:animMotion origin="layout" path="M -3.125E-6 -4.81481E-6 L 0.0043 0.997 " pathEditMode="relative" rAng="0" ptsTypes="AA">
                                      <p:cBhvr>
                                        <p:cTn id="67" dur="4500" fill="hold"/>
                                        <p:tgtEl>
                                          <p:spTgt spid="123"/>
                                        </p:tgtEl>
                                        <p:attrNameLst>
                                          <p:attrName>ppt_x</p:attrName>
                                          <p:attrName>ppt_y</p:attrName>
                                        </p:attrNameLst>
                                      </p:cBhvr>
                                      <p:rCtr x="208" y="49838"/>
                                    </p:animMotion>
                                  </p:childTnLst>
                                </p:cTn>
                              </p:par>
                              <p:par>
                                <p:cTn id="68" presetID="42" presetClass="path" presetSubtype="0" accel="50000" decel="50000" fill="hold" nodeType="withEffect">
                                  <p:stCondLst>
                                    <p:cond delay="3500"/>
                                  </p:stCondLst>
                                  <p:childTnLst>
                                    <p:animMotion origin="layout" path="M 3.95833E-6 -4.81481E-6 L 0.00429 0.997 " pathEditMode="relative" rAng="0" ptsTypes="AA">
                                      <p:cBhvr>
                                        <p:cTn id="69" dur="4500" fill="hold"/>
                                        <p:tgtEl>
                                          <p:spTgt spid="126"/>
                                        </p:tgtEl>
                                        <p:attrNameLst>
                                          <p:attrName>ppt_x</p:attrName>
                                          <p:attrName>ppt_y</p:attrName>
                                        </p:attrNameLst>
                                      </p:cBhvr>
                                      <p:rCtr x="208" y="49838"/>
                                    </p:animMotion>
                                  </p:childTnLst>
                                </p:cTn>
                              </p:par>
                              <p:par>
                                <p:cTn id="70" presetID="42" presetClass="path" presetSubtype="0" accel="50000" decel="50000" fill="hold" nodeType="withEffect">
                                  <p:stCondLst>
                                    <p:cond delay="5250"/>
                                  </p:stCondLst>
                                  <p:childTnLst>
                                    <p:animMotion origin="layout" path="M -2.29167E-6 0 L 0.0043 0.99699 " pathEditMode="relative" rAng="0" ptsTypes="AA">
                                      <p:cBhvr>
                                        <p:cTn id="71" dur="4500" fill="hold"/>
                                        <p:tgtEl>
                                          <p:spTgt spid="129"/>
                                        </p:tgtEl>
                                        <p:attrNameLst>
                                          <p:attrName>ppt_x</p:attrName>
                                          <p:attrName>ppt_y</p:attrName>
                                        </p:attrNameLst>
                                      </p:cBhvr>
                                      <p:rCtr x="208" y="49838"/>
                                    </p:animMotion>
                                  </p:childTnLst>
                                </p:cTn>
                              </p:par>
                              <p:par>
                                <p:cTn id="72" presetID="42" presetClass="path" presetSubtype="0" accel="50000" decel="50000" fill="hold" nodeType="withEffect">
                                  <p:stCondLst>
                                    <p:cond delay="7000"/>
                                  </p:stCondLst>
                                  <p:childTnLst>
                                    <p:animMotion origin="layout" path="M 8.33333E-7 -4.81481E-6 L 0.0043 0.997 " pathEditMode="relative" rAng="0" ptsTypes="AA">
                                      <p:cBhvr>
                                        <p:cTn id="73" dur="4500" fill="hold"/>
                                        <p:tgtEl>
                                          <p:spTgt spid="132"/>
                                        </p:tgtEl>
                                        <p:attrNameLst>
                                          <p:attrName>ppt_x</p:attrName>
                                          <p:attrName>ppt_y</p:attrName>
                                        </p:attrNameLst>
                                      </p:cBhvr>
                                      <p:rCtr x="208" y="49838"/>
                                    </p:animMotion>
                                  </p:childTnLst>
                                </p:cTn>
                              </p:par>
                              <p:par>
                                <p:cTn id="74" presetID="42" presetClass="path" presetSubtype="0" accel="50000" decel="50000" fill="hold" nodeType="withEffect">
                                  <p:stCondLst>
                                    <p:cond delay="9000"/>
                                  </p:stCondLst>
                                  <p:childTnLst>
                                    <p:animMotion origin="layout" path="M -1.45833E-6 -1.11111E-6 L 0.0043 0.99699 " pathEditMode="relative" rAng="0" ptsTypes="AA">
                                      <p:cBhvr>
                                        <p:cTn id="75" dur="4500" fill="hold"/>
                                        <p:tgtEl>
                                          <p:spTgt spid="135"/>
                                        </p:tgtEl>
                                        <p:attrNameLst>
                                          <p:attrName>ppt_x</p:attrName>
                                          <p:attrName>ppt_y</p:attrName>
                                        </p:attrNameLst>
                                      </p:cBhvr>
                                      <p:rCtr x="208" y="49838"/>
                                    </p:animMotion>
                                  </p:childTnLst>
                                </p:cTn>
                              </p:par>
                              <p:par>
                                <p:cTn id="76" presetID="42" presetClass="path" presetSubtype="0" accel="50000" decel="50000" fill="hold" nodeType="withEffect">
                                  <p:stCondLst>
                                    <p:cond delay="11250"/>
                                  </p:stCondLst>
                                  <p:childTnLst>
                                    <p:animMotion origin="layout" path="M 6.25E-7 -4.81481E-6 L 0.0043 0.997 " pathEditMode="relative" rAng="0" ptsTypes="AA">
                                      <p:cBhvr>
                                        <p:cTn id="77" dur="4500" fill="hold"/>
                                        <p:tgtEl>
                                          <p:spTgt spid="138"/>
                                        </p:tgtEl>
                                        <p:attrNameLst>
                                          <p:attrName>ppt_x</p:attrName>
                                          <p:attrName>ppt_y</p:attrName>
                                        </p:attrNameLst>
                                      </p:cBhvr>
                                      <p:rCtr x="208" y="49838"/>
                                    </p:animMotion>
                                  </p:childTnLst>
                                </p:cTn>
                              </p:par>
                              <p:par>
                                <p:cTn id="78" presetID="42" presetClass="path" presetSubtype="0" accel="50000" decel="50000" fill="hold" nodeType="withEffect">
                                  <p:stCondLst>
                                    <p:cond delay="13250"/>
                                  </p:stCondLst>
                                  <p:childTnLst>
                                    <p:animMotion origin="layout" path="M -1.25E-6 0 L 0.0043 0.99699 " pathEditMode="relative" rAng="0" ptsTypes="AA">
                                      <p:cBhvr>
                                        <p:cTn id="79" dur="4500" fill="hold"/>
                                        <p:tgtEl>
                                          <p:spTgt spid="141"/>
                                        </p:tgtEl>
                                        <p:attrNameLst>
                                          <p:attrName>ppt_x</p:attrName>
                                          <p:attrName>ppt_y</p:attrName>
                                        </p:attrNameLst>
                                      </p:cBhvr>
                                      <p:rCtr x="208" y="49838"/>
                                    </p:animMotion>
                                  </p:childTnLst>
                                </p:cTn>
                              </p:par>
                              <p:par>
                                <p:cTn id="80" presetID="42" presetClass="path" presetSubtype="0" accel="50000" decel="50000" fill="hold" nodeType="withEffect">
                                  <p:stCondLst>
                                    <p:cond delay="15750"/>
                                  </p:stCondLst>
                                  <p:childTnLst>
                                    <p:animMotion origin="layout" path="M -3.75E-6 -3.7037E-6 L 0.0043 0.99699 " pathEditMode="relative" rAng="0" ptsTypes="AA">
                                      <p:cBhvr>
                                        <p:cTn id="81" dur="4500" fill="hold"/>
                                        <p:tgtEl>
                                          <p:spTgt spid="144"/>
                                        </p:tgtEl>
                                        <p:attrNameLst>
                                          <p:attrName>ppt_x</p:attrName>
                                          <p:attrName>ppt_y</p:attrName>
                                        </p:attrNameLst>
                                      </p:cBhvr>
                                      <p:rCtr x="208" y="49838"/>
                                    </p:animMotion>
                                  </p:childTnLst>
                                </p:cTn>
                              </p:par>
                            </p:childTnLst>
                          </p:cTn>
                        </p:par>
                        <p:par>
                          <p:cTn id="82" fill="hold">
                            <p:stCondLst>
                              <p:cond delay="61750"/>
                            </p:stCondLst>
                            <p:childTnLst>
                              <p:par>
                                <p:cTn id="83" presetID="42" presetClass="path" presetSubtype="0" accel="50000" decel="50000" fill="hold" nodeType="afterEffect">
                                  <p:stCondLst>
                                    <p:cond delay="0"/>
                                  </p:stCondLst>
                                  <p:childTnLst>
                                    <p:animMotion origin="layout" path="M -1.25E-6 -3.7037E-7 L 0.00638 0.99398 " pathEditMode="relative" rAng="0" ptsTypes="AA">
                                      <p:cBhvr>
                                        <p:cTn id="84" dur="4000" fill="hold"/>
                                        <p:tgtEl>
                                          <p:spTgt spid="147"/>
                                        </p:tgtEl>
                                        <p:attrNameLst>
                                          <p:attrName>ppt_x</p:attrName>
                                          <p:attrName>ppt_y</p:attrName>
                                        </p:attrNameLst>
                                      </p:cBhvr>
                                      <p:rCtr x="313" y="49699"/>
                                    </p:animMotion>
                                  </p:childTnLst>
                                </p:cTn>
                              </p:par>
                              <p:par>
                                <p:cTn id="85" presetID="42" presetClass="path" presetSubtype="0" accel="50000" decel="50000" fill="hold" nodeType="withEffect">
                                  <p:stCondLst>
                                    <p:cond delay="2000"/>
                                  </p:stCondLst>
                                  <p:childTnLst>
                                    <p:animMotion origin="layout" path="M 5E-6 4.81481E-6 L 0.0043 0.99699 " pathEditMode="relative" rAng="0" ptsTypes="AA">
                                      <p:cBhvr>
                                        <p:cTn id="86" dur="4000" fill="hold"/>
                                        <p:tgtEl>
                                          <p:spTgt spid="150"/>
                                        </p:tgtEl>
                                        <p:attrNameLst>
                                          <p:attrName>ppt_x</p:attrName>
                                          <p:attrName>ppt_y</p:attrName>
                                        </p:attrNameLst>
                                      </p:cBhvr>
                                      <p:rCtr x="208" y="49861"/>
                                    </p:animMotion>
                                  </p:childTnLst>
                                </p:cTn>
                              </p:par>
                              <p:par>
                                <p:cTn id="87" presetID="42" presetClass="path" presetSubtype="0" accel="50000" decel="50000" fill="hold" nodeType="withEffect">
                                  <p:stCondLst>
                                    <p:cond delay="3500"/>
                                  </p:stCondLst>
                                  <p:childTnLst>
                                    <p:animMotion origin="layout" path="M 2.08333E-6 4.81481E-6 L 0.00429 0.99699 " pathEditMode="relative" rAng="0" ptsTypes="AA">
                                      <p:cBhvr>
                                        <p:cTn id="88" dur="4000" fill="hold"/>
                                        <p:tgtEl>
                                          <p:spTgt spid="153"/>
                                        </p:tgtEl>
                                        <p:attrNameLst>
                                          <p:attrName>ppt_x</p:attrName>
                                          <p:attrName>ppt_y</p:attrName>
                                        </p:attrNameLst>
                                      </p:cBhvr>
                                      <p:rCtr x="208" y="49861"/>
                                    </p:animMotion>
                                  </p:childTnLst>
                                </p:cTn>
                              </p:par>
                              <p:par>
                                <p:cTn id="89" presetID="42" presetClass="path" presetSubtype="0" accel="50000" decel="50000" fill="hold" nodeType="withEffect">
                                  <p:stCondLst>
                                    <p:cond delay="5250"/>
                                  </p:stCondLst>
                                  <p:childTnLst>
                                    <p:animMotion origin="layout" path="M -4.375E-6 -3.7037E-7 L 0.0043 0.99699 " pathEditMode="relative" rAng="0" ptsTypes="AA">
                                      <p:cBhvr>
                                        <p:cTn id="90" dur="4000" fill="hold"/>
                                        <p:tgtEl>
                                          <p:spTgt spid="156"/>
                                        </p:tgtEl>
                                        <p:attrNameLst>
                                          <p:attrName>ppt_x</p:attrName>
                                          <p:attrName>ppt_y</p:attrName>
                                        </p:attrNameLst>
                                      </p:cBhvr>
                                      <p:rCtr x="208" y="49861"/>
                                    </p:animMotion>
                                  </p:childTnLst>
                                </p:cTn>
                              </p:par>
                              <p:par>
                                <p:cTn id="91" presetID="42" presetClass="path" presetSubtype="0" accel="50000" decel="50000" fill="hold" nodeType="withEffect">
                                  <p:stCondLst>
                                    <p:cond delay="7000"/>
                                  </p:stCondLst>
                                  <p:childTnLst>
                                    <p:animMotion origin="layout" path="M -1.25E-6 4.81481E-6 L 0.0043 0.99699 " pathEditMode="relative" rAng="0" ptsTypes="AA">
                                      <p:cBhvr>
                                        <p:cTn id="92" dur="4000" fill="hold"/>
                                        <p:tgtEl>
                                          <p:spTgt spid="159"/>
                                        </p:tgtEl>
                                        <p:attrNameLst>
                                          <p:attrName>ppt_x</p:attrName>
                                          <p:attrName>ppt_y</p:attrName>
                                        </p:attrNameLst>
                                      </p:cBhvr>
                                      <p:rCtr x="208" y="49861"/>
                                    </p:animMotion>
                                  </p:childTnLst>
                                </p:cTn>
                              </p:par>
                              <p:par>
                                <p:cTn id="93" presetID="42" presetClass="path" presetSubtype="0" accel="50000" decel="50000" fill="hold" nodeType="withEffect">
                                  <p:stCondLst>
                                    <p:cond delay="9000"/>
                                  </p:stCondLst>
                                  <p:childTnLst>
                                    <p:animMotion origin="layout" path="M -3.54167E-6 -1.48148E-6 L 0.0043 0.99699 " pathEditMode="relative" rAng="0" ptsTypes="AA">
                                      <p:cBhvr>
                                        <p:cTn id="94" dur="4000" fill="hold"/>
                                        <p:tgtEl>
                                          <p:spTgt spid="162"/>
                                        </p:tgtEl>
                                        <p:attrNameLst>
                                          <p:attrName>ppt_x</p:attrName>
                                          <p:attrName>ppt_y</p:attrName>
                                        </p:attrNameLst>
                                      </p:cBhvr>
                                      <p:rCtr x="208" y="49861"/>
                                    </p:animMotion>
                                  </p:childTnLst>
                                </p:cTn>
                              </p:par>
                              <p:par>
                                <p:cTn id="95" presetID="42" presetClass="path" presetSubtype="0" accel="50000" decel="50000" fill="hold" nodeType="withEffect">
                                  <p:stCondLst>
                                    <p:cond delay="11250"/>
                                  </p:stCondLst>
                                  <p:childTnLst>
                                    <p:animMotion origin="layout" path="M -1.25E-6 4.81481E-6 L 0.0043 0.99699 " pathEditMode="relative" rAng="0" ptsTypes="AA">
                                      <p:cBhvr>
                                        <p:cTn id="96" dur="4000" fill="hold"/>
                                        <p:tgtEl>
                                          <p:spTgt spid="165"/>
                                        </p:tgtEl>
                                        <p:attrNameLst>
                                          <p:attrName>ppt_x</p:attrName>
                                          <p:attrName>ppt_y</p:attrName>
                                        </p:attrNameLst>
                                      </p:cBhvr>
                                      <p:rCtr x="208" y="49861"/>
                                    </p:animMotion>
                                  </p:childTnLst>
                                </p:cTn>
                              </p:par>
                              <p:par>
                                <p:cTn id="97" presetID="42" presetClass="path" presetSubtype="0" accel="50000" decel="50000" fill="hold" nodeType="withEffect">
                                  <p:stCondLst>
                                    <p:cond delay="13250"/>
                                  </p:stCondLst>
                                  <p:childTnLst>
                                    <p:animMotion origin="layout" path="M -3.33333E-6 -3.7037E-7 L 0.0043 0.99699 " pathEditMode="relative" rAng="0" ptsTypes="AA">
                                      <p:cBhvr>
                                        <p:cTn id="98" dur="4000" fill="hold"/>
                                        <p:tgtEl>
                                          <p:spTgt spid="168"/>
                                        </p:tgtEl>
                                        <p:attrNameLst>
                                          <p:attrName>ppt_x</p:attrName>
                                          <p:attrName>ppt_y</p:attrName>
                                        </p:attrNameLst>
                                      </p:cBhvr>
                                      <p:rCtr x="208" y="49861"/>
                                    </p:animMotion>
                                  </p:childTnLst>
                                </p:cTn>
                              </p:par>
                              <p:par>
                                <p:cTn id="99" presetID="42" presetClass="path" presetSubtype="0" accel="50000" decel="50000" fill="hold" nodeType="withEffect">
                                  <p:stCondLst>
                                    <p:cond delay="15750"/>
                                  </p:stCondLst>
                                  <p:childTnLst>
                                    <p:animMotion origin="layout" path="M 4.375E-6 -4.07407E-6 L 0.00429 0.99699 " pathEditMode="relative" rAng="0" ptsTypes="AA">
                                      <p:cBhvr>
                                        <p:cTn id="100" dur="4000" fill="hold"/>
                                        <p:tgtEl>
                                          <p:spTgt spid="171"/>
                                        </p:tgtEl>
                                        <p:attrNameLst>
                                          <p:attrName>ppt_x</p:attrName>
                                          <p:attrName>ppt_y</p:attrName>
                                        </p:attrNameLst>
                                      </p:cBhvr>
                                      <p:rCtr x="208" y="49861"/>
                                    </p:animMotion>
                                  </p:childTnLst>
                                </p:cTn>
                              </p:par>
                            </p:childTnLst>
                          </p:cTn>
                        </p:par>
                        <p:par>
                          <p:cTn id="101" fill="hold">
                            <p:stCondLst>
                              <p:cond delay="81500"/>
                            </p:stCondLst>
                            <p:childTnLst>
                              <p:par>
                                <p:cTn id="102" presetID="42" presetClass="path" presetSubtype="0" accel="50000" decel="50000" fill="hold" nodeType="afterEffect">
                                  <p:stCondLst>
                                    <p:cond delay="0"/>
                                  </p:stCondLst>
                                  <p:childTnLst>
                                    <p:animMotion origin="layout" path="M 2.70833E-6 -1.11111E-6 L 0.00638 0.99398 " pathEditMode="relative" rAng="0" ptsTypes="AA">
                                      <p:cBhvr>
                                        <p:cTn id="103" dur="4000" fill="hold"/>
                                        <p:tgtEl>
                                          <p:spTgt spid="174"/>
                                        </p:tgtEl>
                                        <p:attrNameLst>
                                          <p:attrName>ppt_x</p:attrName>
                                          <p:attrName>ppt_y</p:attrName>
                                        </p:attrNameLst>
                                      </p:cBhvr>
                                      <p:rCtr x="313" y="49699"/>
                                    </p:animMotion>
                                  </p:childTnLst>
                                </p:cTn>
                              </p:par>
                              <p:par>
                                <p:cTn id="104" presetID="42" presetClass="path" presetSubtype="0" accel="50000" decel="50000" fill="hold" nodeType="withEffect">
                                  <p:stCondLst>
                                    <p:cond delay="2000"/>
                                  </p:stCondLst>
                                  <p:childTnLst>
                                    <p:animMotion origin="layout" path="M -1.04167E-6 4.07407E-6 L 0.0043 0.99699 " pathEditMode="relative" rAng="0" ptsTypes="AA">
                                      <p:cBhvr>
                                        <p:cTn id="105" dur="4000" fill="hold"/>
                                        <p:tgtEl>
                                          <p:spTgt spid="177"/>
                                        </p:tgtEl>
                                        <p:attrNameLst>
                                          <p:attrName>ppt_x</p:attrName>
                                          <p:attrName>ppt_y</p:attrName>
                                        </p:attrNameLst>
                                      </p:cBhvr>
                                      <p:rCtr x="208" y="49861"/>
                                    </p:animMotion>
                                  </p:childTnLst>
                                </p:cTn>
                              </p:par>
                              <p:par>
                                <p:cTn id="106" presetID="42" presetClass="path" presetSubtype="0" accel="50000" decel="50000" fill="hold" nodeType="withEffect">
                                  <p:stCondLst>
                                    <p:cond delay="3500"/>
                                  </p:stCondLst>
                                  <p:childTnLst>
                                    <p:animMotion origin="layout" path="M -3.95833E-6 4.07407E-6 L 0.0043 0.99699 " pathEditMode="relative" rAng="0" ptsTypes="AA">
                                      <p:cBhvr>
                                        <p:cTn id="107" dur="4000" fill="hold"/>
                                        <p:tgtEl>
                                          <p:spTgt spid="180"/>
                                        </p:tgtEl>
                                        <p:attrNameLst>
                                          <p:attrName>ppt_x</p:attrName>
                                          <p:attrName>ppt_y</p:attrName>
                                        </p:attrNameLst>
                                      </p:cBhvr>
                                      <p:rCtr x="208" y="49861"/>
                                    </p:animMotion>
                                  </p:childTnLst>
                                </p:cTn>
                              </p:par>
                              <p:par>
                                <p:cTn id="108" presetID="42" presetClass="path" presetSubtype="0" accel="50000" decel="50000" fill="hold" nodeType="withEffect">
                                  <p:stCondLst>
                                    <p:cond delay="5250"/>
                                  </p:stCondLst>
                                  <p:childTnLst>
                                    <p:animMotion origin="layout" path="M -4.16667E-7 -1.11111E-6 L 0.0043 0.99699 " pathEditMode="relative" rAng="0" ptsTypes="AA">
                                      <p:cBhvr>
                                        <p:cTn id="109" dur="4000" fill="hold"/>
                                        <p:tgtEl>
                                          <p:spTgt spid="183"/>
                                        </p:tgtEl>
                                        <p:attrNameLst>
                                          <p:attrName>ppt_x</p:attrName>
                                          <p:attrName>ppt_y</p:attrName>
                                        </p:attrNameLst>
                                      </p:cBhvr>
                                      <p:rCtr x="208" y="49861"/>
                                    </p:animMotion>
                                  </p:childTnLst>
                                </p:cTn>
                              </p:par>
                              <p:par>
                                <p:cTn id="110" presetID="42" presetClass="path" presetSubtype="0" accel="50000" decel="50000" fill="hold" nodeType="withEffect">
                                  <p:stCondLst>
                                    <p:cond delay="7000"/>
                                  </p:stCondLst>
                                  <p:childTnLst>
                                    <p:animMotion origin="layout" path="M 2.91667E-6 4.07407E-6 L 0.00429 0.99699 " pathEditMode="relative" rAng="0" ptsTypes="AA">
                                      <p:cBhvr>
                                        <p:cTn id="111" dur="4000" fill="hold"/>
                                        <p:tgtEl>
                                          <p:spTgt spid="186"/>
                                        </p:tgtEl>
                                        <p:attrNameLst>
                                          <p:attrName>ppt_x</p:attrName>
                                          <p:attrName>ppt_y</p:attrName>
                                        </p:attrNameLst>
                                      </p:cBhvr>
                                      <p:rCtr x="208" y="49861"/>
                                    </p:animMotion>
                                  </p:childTnLst>
                                </p:cTn>
                              </p:par>
                              <p:par>
                                <p:cTn id="112" presetID="42" presetClass="path" presetSubtype="0" accel="50000" decel="50000" fill="hold" nodeType="withEffect">
                                  <p:stCondLst>
                                    <p:cond delay="9000"/>
                                  </p:stCondLst>
                                  <p:childTnLst>
                                    <p:animMotion origin="layout" path="M 4.16667E-7 -2.22222E-6 L 0.0043 0.99699 " pathEditMode="relative" rAng="0" ptsTypes="AA">
                                      <p:cBhvr>
                                        <p:cTn id="113" dur="4000" fill="hold"/>
                                        <p:tgtEl>
                                          <p:spTgt spid="189"/>
                                        </p:tgtEl>
                                        <p:attrNameLst>
                                          <p:attrName>ppt_x</p:attrName>
                                          <p:attrName>ppt_y</p:attrName>
                                        </p:attrNameLst>
                                      </p:cBhvr>
                                      <p:rCtr x="208" y="49861"/>
                                    </p:animMotion>
                                  </p:childTnLst>
                                </p:cTn>
                              </p:par>
                              <p:par>
                                <p:cTn id="114" presetID="42" presetClass="path" presetSubtype="0" accel="50000" decel="50000" fill="hold" nodeType="withEffect">
                                  <p:stCondLst>
                                    <p:cond delay="11250"/>
                                  </p:stCondLst>
                                  <p:childTnLst>
                                    <p:animMotion origin="layout" path="M 2.70833E-6 4.07407E-6 L 0.00429 0.99699 " pathEditMode="relative" rAng="0" ptsTypes="AA">
                                      <p:cBhvr>
                                        <p:cTn id="115" dur="4000" fill="hold"/>
                                        <p:tgtEl>
                                          <p:spTgt spid="192"/>
                                        </p:tgtEl>
                                        <p:attrNameLst>
                                          <p:attrName>ppt_x</p:attrName>
                                          <p:attrName>ppt_y</p:attrName>
                                        </p:attrNameLst>
                                      </p:cBhvr>
                                      <p:rCtr x="208" y="49861"/>
                                    </p:animMotion>
                                  </p:childTnLst>
                                </p:cTn>
                              </p:par>
                              <p:par>
                                <p:cTn id="116" presetID="42" presetClass="path" presetSubtype="0" accel="50000" decel="50000" fill="hold" nodeType="withEffect">
                                  <p:stCondLst>
                                    <p:cond delay="13250"/>
                                  </p:stCondLst>
                                  <p:childTnLst>
                                    <p:animMotion origin="layout" path="M 6.25E-7 -1.11111E-6 L 0.0043 0.99699 " pathEditMode="relative" rAng="0" ptsTypes="AA">
                                      <p:cBhvr>
                                        <p:cTn id="117" dur="4000" fill="hold"/>
                                        <p:tgtEl>
                                          <p:spTgt spid="195"/>
                                        </p:tgtEl>
                                        <p:attrNameLst>
                                          <p:attrName>ppt_x</p:attrName>
                                          <p:attrName>ppt_y</p:attrName>
                                        </p:attrNameLst>
                                      </p:cBhvr>
                                      <p:rCtr x="208" y="49861"/>
                                    </p:animMotion>
                                  </p:childTnLst>
                                </p:cTn>
                              </p:par>
                              <p:par>
                                <p:cTn id="118" presetID="42" presetClass="path" presetSubtype="0" accel="50000" decel="50000" fill="hold" nodeType="withEffect">
                                  <p:stCondLst>
                                    <p:cond delay="15750"/>
                                  </p:stCondLst>
                                  <p:childTnLst>
                                    <p:animMotion origin="layout" path="M -1.66667E-6 -4.81481E-6 L 0.0043 0.997 " pathEditMode="relative" rAng="0" ptsTypes="AA">
                                      <p:cBhvr>
                                        <p:cTn id="119" dur="4000" fill="hold"/>
                                        <p:tgtEl>
                                          <p:spTgt spid="198"/>
                                        </p:tgtEl>
                                        <p:attrNameLst>
                                          <p:attrName>ppt_x</p:attrName>
                                          <p:attrName>ppt_y</p:attrName>
                                        </p:attrNameLst>
                                      </p:cBhvr>
                                      <p:rCtr x="208" y="498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401" name="Google Shape;401;p45"/>
          <p:cNvSpPr txBox="1">
            <a:spLocks noGrp="1"/>
          </p:cNvSpPr>
          <p:nvPr>
            <p:ph type="title"/>
          </p:nvPr>
        </p:nvSpPr>
        <p:spPr>
          <a:xfrm>
            <a:off x="176631" y="219123"/>
            <a:ext cx="7574000" cy="439000"/>
          </a:xfrm>
          <a:prstGeom prst="rect">
            <a:avLst/>
          </a:prstGeom>
        </p:spPr>
        <p:txBody>
          <a:bodyPr spcFirstLastPara="1" vert="horz" wrap="square" lIns="0" tIns="0" rIns="0" bIns="0" rtlCol="0" anchor="t" anchorCtr="0">
            <a:noAutofit/>
          </a:bodyPr>
          <a:lstStyle/>
          <a:p>
            <a:r>
              <a:rPr lang="en-GB" sz="3867" b="1" dirty="0">
                <a:solidFill>
                  <a:srgbClr val="002060"/>
                </a:solidFill>
                <a:latin typeface="Century Gothic" panose="020B0502020202020204" pitchFamily="34" charset="0"/>
              </a:rPr>
              <a:t>Follow up 4: </a:t>
            </a:r>
            <a:r>
              <a:rPr lang="en-GB" sz="3867" b="1" dirty="0" err="1">
                <a:solidFill>
                  <a:srgbClr val="002060"/>
                </a:solidFill>
                <a:latin typeface="Century Gothic" panose="020B0502020202020204" pitchFamily="34" charset="0"/>
              </a:rPr>
              <a:t>Respuestas</a:t>
            </a:r>
            <a:endParaRPr sz="3867" b="1" dirty="0">
              <a:solidFill>
                <a:srgbClr val="002060"/>
              </a:solidFill>
              <a:latin typeface="Century Gothic" panose="020B0502020202020204" pitchFamily="34" charset="0"/>
            </a:endParaRPr>
          </a:p>
        </p:txBody>
      </p:sp>
      <p:pic>
        <p:nvPicPr>
          <p:cNvPr id="5" name="Picture 4" descr="Icon&#10;&#10;Description automatically generated">
            <a:extLst>
              <a:ext uri="{FF2B5EF4-FFF2-40B4-BE49-F238E27FC236}">
                <a16:creationId xmlns:a16="http://schemas.microsoft.com/office/drawing/2014/main" id="{8B0C3D3E-57D1-48C4-BFEF-806B0013C0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0360" y="37195"/>
            <a:ext cx="1057219" cy="984535"/>
          </a:xfrm>
          <a:prstGeom prst="rect">
            <a:avLst/>
          </a:prstGeom>
        </p:spPr>
      </p:pic>
      <p:pic>
        <p:nvPicPr>
          <p:cNvPr id="46" name="Google Shape;282;p13" descr="Reading, Book, Symbol, Icon, Reader, Man">
            <a:extLst>
              <a:ext uri="{FF2B5EF4-FFF2-40B4-BE49-F238E27FC236}">
                <a16:creationId xmlns:a16="http://schemas.microsoft.com/office/drawing/2014/main" id="{A3400B76-E5EB-49AD-BB3E-FB5921EE61DD}"/>
              </a:ext>
            </a:extLst>
          </p:cNvPr>
          <p:cNvPicPr preferRelativeResize="0"/>
          <p:nvPr/>
        </p:nvPicPr>
        <p:blipFill rotWithShape="1">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artisticPaintStrokes/>
                    </a14:imgEffect>
                  </a14:imgLayer>
                </a14:imgProps>
              </a:ext>
            </a:extLst>
          </a:blip>
          <a:srcRect/>
          <a:stretch/>
        </p:blipFill>
        <p:spPr>
          <a:xfrm>
            <a:off x="11232568" y="158344"/>
            <a:ext cx="782801" cy="782801"/>
          </a:xfrm>
          <a:prstGeom prst="roundRect">
            <a:avLst/>
          </a:prstGeom>
          <a:solidFill>
            <a:srgbClr val="92D050"/>
          </a:solidFill>
          <a:ln>
            <a:noFill/>
          </a:ln>
        </p:spPr>
      </p:pic>
      <p:sp>
        <p:nvSpPr>
          <p:cNvPr id="47" name="Title 1">
            <a:extLst>
              <a:ext uri="{FF2B5EF4-FFF2-40B4-BE49-F238E27FC236}">
                <a16:creationId xmlns:a16="http://schemas.microsoft.com/office/drawing/2014/main" id="{9ED85707-821A-446B-868E-774A2EF995CE}"/>
              </a:ext>
            </a:extLst>
          </p:cNvPr>
          <p:cNvSpPr txBox="1">
            <a:spLocks/>
          </p:cNvSpPr>
          <p:nvPr/>
        </p:nvSpPr>
        <p:spPr>
          <a:xfrm>
            <a:off x="11300458" y="1007989"/>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leer</a:t>
            </a:r>
            <a:endParaRPr lang="en-GB" sz="2000" b="1" dirty="0">
              <a:solidFill>
                <a:schemeClr val="bg1"/>
              </a:solidFill>
              <a:latin typeface="Century Gothic" panose="020B0502020202020204" pitchFamily="34" charset="0"/>
            </a:endParaRPr>
          </a:p>
        </p:txBody>
      </p:sp>
      <p:sp>
        <p:nvSpPr>
          <p:cNvPr id="7" name="TextBox 6">
            <a:extLst>
              <a:ext uri="{FF2B5EF4-FFF2-40B4-BE49-F238E27FC236}">
                <a16:creationId xmlns:a16="http://schemas.microsoft.com/office/drawing/2014/main" id="{7D03C9E3-105E-40AC-A2A3-A7F55F25956C}"/>
              </a:ext>
            </a:extLst>
          </p:cNvPr>
          <p:cNvSpPr txBox="1"/>
          <p:nvPr/>
        </p:nvSpPr>
        <p:spPr>
          <a:xfrm>
            <a:off x="68724" y="4651879"/>
            <a:ext cx="1798857" cy="830997"/>
          </a:xfrm>
          <a:prstGeom prst="rect">
            <a:avLst/>
          </a:prstGeom>
          <a:noFill/>
        </p:spPr>
        <p:txBody>
          <a:bodyPr wrap="square" rtlCol="0">
            <a:spAutoFit/>
          </a:bodyPr>
          <a:lstStyle/>
          <a:p>
            <a:pPr algn="ctr"/>
            <a:r>
              <a:rPr lang="en-GB" sz="4800" dirty="0">
                <a:solidFill>
                  <a:srgbClr val="002060"/>
                </a:solidFill>
                <a:latin typeface="Segoe Print" panose="02000600000000000000" pitchFamily="2" charset="0"/>
              </a:rPr>
              <a:t>leer</a:t>
            </a:r>
          </a:p>
        </p:txBody>
      </p:sp>
      <p:sp>
        <p:nvSpPr>
          <p:cNvPr id="50" name="TextBox 49">
            <a:extLst>
              <a:ext uri="{FF2B5EF4-FFF2-40B4-BE49-F238E27FC236}">
                <a16:creationId xmlns:a16="http://schemas.microsoft.com/office/drawing/2014/main" id="{30BC6452-FE94-4F7D-A9BA-CC34C613C104}"/>
              </a:ext>
            </a:extLst>
          </p:cNvPr>
          <p:cNvSpPr txBox="1"/>
          <p:nvPr/>
        </p:nvSpPr>
        <p:spPr>
          <a:xfrm>
            <a:off x="1354423" y="5626007"/>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ponemos</a:t>
            </a:r>
            <a:endParaRPr lang="en-GB" sz="4800" dirty="0">
              <a:solidFill>
                <a:srgbClr val="002060"/>
              </a:solidFill>
              <a:latin typeface="Segoe Print" panose="02000600000000000000" pitchFamily="2" charset="0"/>
            </a:endParaRPr>
          </a:p>
        </p:txBody>
      </p:sp>
      <p:sp>
        <p:nvSpPr>
          <p:cNvPr id="51" name="TextBox 50">
            <a:extLst>
              <a:ext uri="{FF2B5EF4-FFF2-40B4-BE49-F238E27FC236}">
                <a16:creationId xmlns:a16="http://schemas.microsoft.com/office/drawing/2014/main" id="{CA997803-09DD-42C0-B5BC-ABAE0C4D61B2}"/>
              </a:ext>
            </a:extLst>
          </p:cNvPr>
          <p:cNvSpPr txBox="1"/>
          <p:nvPr/>
        </p:nvSpPr>
        <p:spPr>
          <a:xfrm>
            <a:off x="4711547" y="5393416"/>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aprende</a:t>
            </a:r>
            <a:endParaRPr lang="en-GB" sz="4800" dirty="0">
              <a:solidFill>
                <a:srgbClr val="002060"/>
              </a:solidFill>
              <a:latin typeface="Segoe Print" panose="02000600000000000000" pitchFamily="2" charset="0"/>
            </a:endParaRPr>
          </a:p>
        </p:txBody>
      </p:sp>
      <p:sp>
        <p:nvSpPr>
          <p:cNvPr id="52" name="TextBox 51">
            <a:extLst>
              <a:ext uri="{FF2B5EF4-FFF2-40B4-BE49-F238E27FC236}">
                <a16:creationId xmlns:a16="http://schemas.microsoft.com/office/drawing/2014/main" id="{193106FD-BD42-4107-B3C2-DEFB9CC57F95}"/>
              </a:ext>
            </a:extLst>
          </p:cNvPr>
          <p:cNvSpPr txBox="1"/>
          <p:nvPr/>
        </p:nvSpPr>
        <p:spPr>
          <a:xfrm>
            <a:off x="7902924" y="5673163"/>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tener</a:t>
            </a:r>
            <a:endParaRPr lang="en-GB" sz="4800" dirty="0">
              <a:solidFill>
                <a:srgbClr val="002060"/>
              </a:solidFill>
              <a:latin typeface="Segoe Print" panose="02000600000000000000" pitchFamily="2" charset="0"/>
            </a:endParaRPr>
          </a:p>
        </p:txBody>
      </p:sp>
      <p:sp>
        <p:nvSpPr>
          <p:cNvPr id="53" name="TextBox 52">
            <a:extLst>
              <a:ext uri="{FF2B5EF4-FFF2-40B4-BE49-F238E27FC236}">
                <a16:creationId xmlns:a16="http://schemas.microsoft.com/office/drawing/2014/main" id="{D494452C-AA29-4273-9DEB-5F59DB18532E}"/>
              </a:ext>
            </a:extLst>
          </p:cNvPr>
          <p:cNvSpPr txBox="1"/>
          <p:nvPr/>
        </p:nvSpPr>
        <p:spPr>
          <a:xfrm>
            <a:off x="1625281" y="4524393"/>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responde</a:t>
            </a:r>
            <a:endParaRPr lang="en-GB" sz="4800" dirty="0">
              <a:solidFill>
                <a:srgbClr val="002060"/>
              </a:solidFill>
              <a:latin typeface="Segoe Print" panose="02000600000000000000" pitchFamily="2" charset="0"/>
            </a:endParaRPr>
          </a:p>
        </p:txBody>
      </p:sp>
      <p:sp>
        <p:nvSpPr>
          <p:cNvPr id="54" name="TextBox 53">
            <a:extLst>
              <a:ext uri="{FF2B5EF4-FFF2-40B4-BE49-F238E27FC236}">
                <a16:creationId xmlns:a16="http://schemas.microsoft.com/office/drawing/2014/main" id="{513B0387-533A-4146-8BB4-D9047A6D06BD}"/>
              </a:ext>
            </a:extLst>
          </p:cNvPr>
          <p:cNvSpPr txBox="1"/>
          <p:nvPr/>
        </p:nvSpPr>
        <p:spPr>
          <a:xfrm>
            <a:off x="4980330" y="4037337"/>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vencemos</a:t>
            </a:r>
            <a:endParaRPr lang="en-GB" sz="4800" dirty="0">
              <a:solidFill>
                <a:srgbClr val="002060"/>
              </a:solidFill>
              <a:latin typeface="Segoe Print" panose="02000600000000000000" pitchFamily="2" charset="0"/>
            </a:endParaRPr>
          </a:p>
        </p:txBody>
      </p:sp>
      <p:sp>
        <p:nvSpPr>
          <p:cNvPr id="55" name="TextBox 54">
            <a:extLst>
              <a:ext uri="{FF2B5EF4-FFF2-40B4-BE49-F238E27FC236}">
                <a16:creationId xmlns:a16="http://schemas.microsoft.com/office/drawing/2014/main" id="{5A2452C6-6A19-43EF-BF00-CF018118B6CA}"/>
              </a:ext>
            </a:extLst>
          </p:cNvPr>
          <p:cNvSpPr txBox="1"/>
          <p:nvPr/>
        </p:nvSpPr>
        <p:spPr>
          <a:xfrm>
            <a:off x="8335379" y="4523820"/>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hace</a:t>
            </a:r>
            <a:endParaRPr lang="en-GB" sz="4800" dirty="0">
              <a:solidFill>
                <a:srgbClr val="002060"/>
              </a:solidFill>
              <a:latin typeface="Segoe Print" panose="02000600000000000000" pitchFamily="2" charset="0"/>
            </a:endParaRPr>
          </a:p>
        </p:txBody>
      </p:sp>
      <p:sp>
        <p:nvSpPr>
          <p:cNvPr id="56" name="TextBox 55">
            <a:extLst>
              <a:ext uri="{FF2B5EF4-FFF2-40B4-BE49-F238E27FC236}">
                <a16:creationId xmlns:a16="http://schemas.microsoft.com/office/drawing/2014/main" id="{E376C16B-8045-470B-B953-9ADF0277D218}"/>
              </a:ext>
            </a:extLst>
          </p:cNvPr>
          <p:cNvSpPr txBox="1"/>
          <p:nvPr/>
        </p:nvSpPr>
        <p:spPr>
          <a:xfrm>
            <a:off x="-11515" y="3219697"/>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poner</a:t>
            </a:r>
            <a:endParaRPr lang="en-GB" sz="4800" dirty="0">
              <a:solidFill>
                <a:srgbClr val="002060"/>
              </a:solidFill>
              <a:latin typeface="Segoe Print" panose="02000600000000000000" pitchFamily="2" charset="0"/>
            </a:endParaRPr>
          </a:p>
        </p:txBody>
      </p:sp>
      <p:sp>
        <p:nvSpPr>
          <p:cNvPr id="57" name="TextBox 56">
            <a:extLst>
              <a:ext uri="{FF2B5EF4-FFF2-40B4-BE49-F238E27FC236}">
                <a16:creationId xmlns:a16="http://schemas.microsoft.com/office/drawing/2014/main" id="{E6D721E3-8130-45D6-BFB8-CBF0598ED8C3}"/>
              </a:ext>
            </a:extLst>
          </p:cNvPr>
          <p:cNvSpPr txBox="1"/>
          <p:nvPr/>
        </p:nvSpPr>
        <p:spPr>
          <a:xfrm>
            <a:off x="3904711" y="3015301"/>
            <a:ext cx="4169268"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aprendemos</a:t>
            </a:r>
            <a:endParaRPr lang="en-GB" sz="4800" dirty="0">
              <a:solidFill>
                <a:srgbClr val="002060"/>
              </a:solidFill>
              <a:latin typeface="Segoe Print" panose="02000600000000000000" pitchFamily="2" charset="0"/>
            </a:endParaRPr>
          </a:p>
        </p:txBody>
      </p:sp>
      <p:sp>
        <p:nvSpPr>
          <p:cNvPr id="58" name="TextBox 57">
            <a:extLst>
              <a:ext uri="{FF2B5EF4-FFF2-40B4-BE49-F238E27FC236}">
                <a16:creationId xmlns:a16="http://schemas.microsoft.com/office/drawing/2014/main" id="{3F3020FA-B2DE-4528-867A-B91761B550DB}"/>
              </a:ext>
            </a:extLst>
          </p:cNvPr>
          <p:cNvSpPr txBox="1"/>
          <p:nvPr/>
        </p:nvSpPr>
        <p:spPr>
          <a:xfrm>
            <a:off x="7892016" y="3073026"/>
            <a:ext cx="3643566" cy="830997"/>
          </a:xfrm>
          <a:prstGeom prst="rect">
            <a:avLst/>
          </a:prstGeom>
          <a:noFill/>
        </p:spPr>
        <p:txBody>
          <a:bodyPr wrap="square" rtlCol="0">
            <a:spAutoFit/>
          </a:bodyPr>
          <a:lstStyle/>
          <a:p>
            <a:pPr algn="ctr"/>
            <a:r>
              <a:rPr lang="en-GB" sz="4800" dirty="0">
                <a:solidFill>
                  <a:srgbClr val="002060"/>
                </a:solidFill>
                <a:latin typeface="Segoe Print" panose="02000600000000000000" pitchFamily="2" charset="0"/>
              </a:rPr>
              <a:t>lee</a:t>
            </a:r>
          </a:p>
        </p:txBody>
      </p:sp>
      <p:sp>
        <p:nvSpPr>
          <p:cNvPr id="59" name="TextBox 58">
            <a:extLst>
              <a:ext uri="{FF2B5EF4-FFF2-40B4-BE49-F238E27FC236}">
                <a16:creationId xmlns:a16="http://schemas.microsoft.com/office/drawing/2014/main" id="{5C1000E9-03F3-4F1A-9273-5621296BF3DD}"/>
              </a:ext>
            </a:extLst>
          </p:cNvPr>
          <p:cNvSpPr txBox="1"/>
          <p:nvPr/>
        </p:nvSpPr>
        <p:spPr>
          <a:xfrm>
            <a:off x="-358597" y="2074619"/>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tenemos</a:t>
            </a:r>
            <a:endParaRPr lang="en-GB" sz="4800" dirty="0">
              <a:solidFill>
                <a:srgbClr val="002060"/>
              </a:solidFill>
              <a:latin typeface="Segoe Print" panose="02000600000000000000" pitchFamily="2" charset="0"/>
            </a:endParaRPr>
          </a:p>
        </p:txBody>
      </p:sp>
      <p:sp>
        <p:nvSpPr>
          <p:cNvPr id="60" name="TextBox 59">
            <a:extLst>
              <a:ext uri="{FF2B5EF4-FFF2-40B4-BE49-F238E27FC236}">
                <a16:creationId xmlns:a16="http://schemas.microsoft.com/office/drawing/2014/main" id="{09C898CD-A5BE-425B-A272-A1658F0698EE}"/>
              </a:ext>
            </a:extLst>
          </p:cNvPr>
          <p:cNvSpPr txBox="1"/>
          <p:nvPr/>
        </p:nvSpPr>
        <p:spPr>
          <a:xfrm>
            <a:off x="2746810" y="1710672"/>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vencer</a:t>
            </a:r>
            <a:endParaRPr lang="en-GB" sz="4800" dirty="0">
              <a:solidFill>
                <a:srgbClr val="002060"/>
              </a:solidFill>
              <a:latin typeface="Segoe Print" panose="02000600000000000000" pitchFamily="2" charset="0"/>
            </a:endParaRPr>
          </a:p>
        </p:txBody>
      </p:sp>
      <p:sp>
        <p:nvSpPr>
          <p:cNvPr id="61" name="TextBox 60">
            <a:extLst>
              <a:ext uri="{FF2B5EF4-FFF2-40B4-BE49-F238E27FC236}">
                <a16:creationId xmlns:a16="http://schemas.microsoft.com/office/drawing/2014/main" id="{28C38EC5-8C8B-43F5-93BD-EB2D8DDA9F99}"/>
              </a:ext>
            </a:extLst>
          </p:cNvPr>
          <p:cNvSpPr txBox="1"/>
          <p:nvPr/>
        </p:nvSpPr>
        <p:spPr>
          <a:xfrm>
            <a:off x="6622140" y="1742743"/>
            <a:ext cx="4023361"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comprender</a:t>
            </a:r>
            <a:endParaRPr lang="en-GB" sz="4800" dirty="0">
              <a:solidFill>
                <a:srgbClr val="002060"/>
              </a:solidFill>
              <a:latin typeface="Segoe Print" panose="02000600000000000000" pitchFamily="2" charset="0"/>
            </a:endParaRPr>
          </a:p>
        </p:txBody>
      </p:sp>
      <p:sp>
        <p:nvSpPr>
          <p:cNvPr id="63" name="TextBox 62">
            <a:extLst>
              <a:ext uri="{FF2B5EF4-FFF2-40B4-BE49-F238E27FC236}">
                <a16:creationId xmlns:a16="http://schemas.microsoft.com/office/drawing/2014/main" id="{59B8513E-9BD0-4CF0-846F-94F1B0F3F0DB}"/>
              </a:ext>
            </a:extLst>
          </p:cNvPr>
          <p:cNvSpPr txBox="1"/>
          <p:nvPr/>
        </p:nvSpPr>
        <p:spPr>
          <a:xfrm>
            <a:off x="257198" y="860475"/>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comprende</a:t>
            </a:r>
            <a:endParaRPr lang="en-GB" sz="4800" dirty="0">
              <a:solidFill>
                <a:srgbClr val="002060"/>
              </a:solidFill>
              <a:latin typeface="Segoe Print" panose="02000600000000000000" pitchFamily="2" charset="0"/>
            </a:endParaRPr>
          </a:p>
        </p:txBody>
      </p:sp>
      <p:sp>
        <p:nvSpPr>
          <p:cNvPr id="64" name="TextBox 63">
            <a:extLst>
              <a:ext uri="{FF2B5EF4-FFF2-40B4-BE49-F238E27FC236}">
                <a16:creationId xmlns:a16="http://schemas.microsoft.com/office/drawing/2014/main" id="{36C3E909-DA5C-4FB6-A604-AF16463E4D5B}"/>
              </a:ext>
            </a:extLst>
          </p:cNvPr>
          <p:cNvSpPr txBox="1"/>
          <p:nvPr/>
        </p:nvSpPr>
        <p:spPr>
          <a:xfrm>
            <a:off x="4232699" y="933895"/>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hacemos</a:t>
            </a:r>
            <a:endParaRPr lang="en-GB" sz="4800" dirty="0">
              <a:solidFill>
                <a:srgbClr val="002060"/>
              </a:solidFill>
              <a:latin typeface="Segoe Print" panose="02000600000000000000" pitchFamily="2" charset="0"/>
            </a:endParaRPr>
          </a:p>
        </p:txBody>
      </p:sp>
      <p:sp>
        <p:nvSpPr>
          <p:cNvPr id="65" name="TextBox 64">
            <a:extLst>
              <a:ext uri="{FF2B5EF4-FFF2-40B4-BE49-F238E27FC236}">
                <a16:creationId xmlns:a16="http://schemas.microsoft.com/office/drawing/2014/main" id="{84F65E75-3C85-4FDF-97A2-06EAB70BA21E}"/>
              </a:ext>
            </a:extLst>
          </p:cNvPr>
          <p:cNvSpPr txBox="1"/>
          <p:nvPr/>
        </p:nvSpPr>
        <p:spPr>
          <a:xfrm>
            <a:off x="7732634" y="420191"/>
            <a:ext cx="3643566" cy="830997"/>
          </a:xfrm>
          <a:prstGeom prst="rect">
            <a:avLst/>
          </a:prstGeom>
          <a:noFill/>
        </p:spPr>
        <p:txBody>
          <a:bodyPr wrap="square" rtlCol="0">
            <a:spAutoFit/>
          </a:bodyPr>
          <a:lstStyle/>
          <a:p>
            <a:pPr algn="ctr"/>
            <a:r>
              <a:rPr lang="en-GB" sz="4800" dirty="0">
                <a:solidFill>
                  <a:srgbClr val="002060"/>
                </a:solidFill>
                <a:latin typeface="Segoe Print" panose="02000600000000000000" pitchFamily="2" charset="0"/>
              </a:rPr>
              <a:t>responder</a:t>
            </a:r>
          </a:p>
        </p:txBody>
      </p:sp>
      <p:sp>
        <p:nvSpPr>
          <p:cNvPr id="2" name="TextBox 1">
            <a:extLst>
              <a:ext uri="{FF2B5EF4-FFF2-40B4-BE49-F238E27FC236}">
                <a16:creationId xmlns:a16="http://schemas.microsoft.com/office/drawing/2014/main" id="{8B724199-9BE8-4DF8-BE42-87975F90B5E2}"/>
              </a:ext>
            </a:extLst>
          </p:cNvPr>
          <p:cNvSpPr txBox="1"/>
          <p:nvPr/>
        </p:nvSpPr>
        <p:spPr>
          <a:xfrm>
            <a:off x="1995870" y="6104820"/>
            <a:ext cx="2360672" cy="584775"/>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we put</a:t>
            </a:r>
          </a:p>
        </p:txBody>
      </p:sp>
      <p:sp>
        <p:nvSpPr>
          <p:cNvPr id="201" name="TextBox 200">
            <a:extLst>
              <a:ext uri="{FF2B5EF4-FFF2-40B4-BE49-F238E27FC236}">
                <a16:creationId xmlns:a16="http://schemas.microsoft.com/office/drawing/2014/main" id="{309E41F4-4E12-4E19-8ACE-1ABF7B10CAAC}"/>
              </a:ext>
            </a:extLst>
          </p:cNvPr>
          <p:cNvSpPr txBox="1"/>
          <p:nvPr/>
        </p:nvSpPr>
        <p:spPr>
          <a:xfrm>
            <a:off x="4851444" y="6015360"/>
            <a:ext cx="3355049" cy="584775"/>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s/he, it learns</a:t>
            </a:r>
          </a:p>
        </p:txBody>
      </p:sp>
      <p:sp>
        <p:nvSpPr>
          <p:cNvPr id="202" name="TextBox 201">
            <a:extLst>
              <a:ext uri="{FF2B5EF4-FFF2-40B4-BE49-F238E27FC236}">
                <a16:creationId xmlns:a16="http://schemas.microsoft.com/office/drawing/2014/main" id="{E7747753-221C-417C-B9ED-1EDCC5BBBB85}"/>
              </a:ext>
            </a:extLst>
          </p:cNvPr>
          <p:cNvSpPr txBox="1"/>
          <p:nvPr/>
        </p:nvSpPr>
        <p:spPr>
          <a:xfrm>
            <a:off x="8089041" y="6211772"/>
            <a:ext cx="3355049" cy="584775"/>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to have, having</a:t>
            </a:r>
          </a:p>
        </p:txBody>
      </p:sp>
      <p:sp>
        <p:nvSpPr>
          <p:cNvPr id="203" name="TextBox 202">
            <a:extLst>
              <a:ext uri="{FF2B5EF4-FFF2-40B4-BE49-F238E27FC236}">
                <a16:creationId xmlns:a16="http://schemas.microsoft.com/office/drawing/2014/main" id="{0081BFCA-E694-45EA-BC71-E1A4974FD698}"/>
              </a:ext>
            </a:extLst>
          </p:cNvPr>
          <p:cNvSpPr txBox="1"/>
          <p:nvPr/>
        </p:nvSpPr>
        <p:spPr>
          <a:xfrm>
            <a:off x="-137089" y="5134554"/>
            <a:ext cx="2153225" cy="1077218"/>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to read, reading</a:t>
            </a:r>
          </a:p>
        </p:txBody>
      </p:sp>
      <p:sp>
        <p:nvSpPr>
          <p:cNvPr id="204" name="TextBox 203">
            <a:extLst>
              <a:ext uri="{FF2B5EF4-FFF2-40B4-BE49-F238E27FC236}">
                <a16:creationId xmlns:a16="http://schemas.microsoft.com/office/drawing/2014/main" id="{104411E5-32D0-4093-B6FE-CA162B952911}"/>
              </a:ext>
            </a:extLst>
          </p:cNvPr>
          <p:cNvSpPr txBox="1"/>
          <p:nvPr/>
        </p:nvSpPr>
        <p:spPr>
          <a:xfrm>
            <a:off x="1753821" y="5094917"/>
            <a:ext cx="3870031" cy="584775"/>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s/he, it responds</a:t>
            </a:r>
          </a:p>
        </p:txBody>
      </p:sp>
      <p:sp>
        <p:nvSpPr>
          <p:cNvPr id="205" name="TextBox 204">
            <a:extLst>
              <a:ext uri="{FF2B5EF4-FFF2-40B4-BE49-F238E27FC236}">
                <a16:creationId xmlns:a16="http://schemas.microsoft.com/office/drawing/2014/main" id="{38F0BDC3-22DA-41B1-BD6E-4996EA68613C}"/>
              </a:ext>
            </a:extLst>
          </p:cNvPr>
          <p:cNvSpPr txBox="1"/>
          <p:nvPr/>
        </p:nvSpPr>
        <p:spPr>
          <a:xfrm>
            <a:off x="5222630" y="4575946"/>
            <a:ext cx="3333833" cy="584775"/>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we overcome</a:t>
            </a:r>
          </a:p>
        </p:txBody>
      </p:sp>
      <p:sp>
        <p:nvSpPr>
          <p:cNvPr id="206" name="TextBox 205">
            <a:extLst>
              <a:ext uri="{FF2B5EF4-FFF2-40B4-BE49-F238E27FC236}">
                <a16:creationId xmlns:a16="http://schemas.microsoft.com/office/drawing/2014/main" id="{92D8BED7-9420-4A89-9F2C-E877B6700C62}"/>
              </a:ext>
            </a:extLst>
          </p:cNvPr>
          <p:cNvSpPr txBox="1"/>
          <p:nvPr/>
        </p:nvSpPr>
        <p:spPr>
          <a:xfrm>
            <a:off x="7767917" y="5049789"/>
            <a:ext cx="4778489" cy="584775"/>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s/he, it does, makes</a:t>
            </a:r>
          </a:p>
        </p:txBody>
      </p:sp>
      <p:sp>
        <p:nvSpPr>
          <p:cNvPr id="207" name="TextBox 206">
            <a:extLst>
              <a:ext uri="{FF2B5EF4-FFF2-40B4-BE49-F238E27FC236}">
                <a16:creationId xmlns:a16="http://schemas.microsoft.com/office/drawing/2014/main" id="{B9D58964-FBCA-40AF-B74B-0BABE45CB6ED}"/>
              </a:ext>
            </a:extLst>
          </p:cNvPr>
          <p:cNvSpPr txBox="1"/>
          <p:nvPr/>
        </p:nvSpPr>
        <p:spPr>
          <a:xfrm>
            <a:off x="594393" y="3780000"/>
            <a:ext cx="2360672" cy="584775"/>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to put</a:t>
            </a:r>
          </a:p>
        </p:txBody>
      </p:sp>
      <p:sp>
        <p:nvSpPr>
          <p:cNvPr id="208" name="TextBox 207">
            <a:extLst>
              <a:ext uri="{FF2B5EF4-FFF2-40B4-BE49-F238E27FC236}">
                <a16:creationId xmlns:a16="http://schemas.microsoft.com/office/drawing/2014/main" id="{9FE5023E-C6CB-4046-9A78-1A56B44651C7}"/>
              </a:ext>
            </a:extLst>
          </p:cNvPr>
          <p:cNvSpPr txBox="1"/>
          <p:nvPr/>
        </p:nvSpPr>
        <p:spPr>
          <a:xfrm>
            <a:off x="4718028" y="3478282"/>
            <a:ext cx="2360672" cy="584775"/>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we learn</a:t>
            </a:r>
          </a:p>
        </p:txBody>
      </p:sp>
      <p:sp>
        <p:nvSpPr>
          <p:cNvPr id="209" name="TextBox 208">
            <a:extLst>
              <a:ext uri="{FF2B5EF4-FFF2-40B4-BE49-F238E27FC236}">
                <a16:creationId xmlns:a16="http://schemas.microsoft.com/office/drawing/2014/main" id="{FFCF687A-F038-4028-B8B5-A5F714E54D10}"/>
              </a:ext>
            </a:extLst>
          </p:cNvPr>
          <p:cNvSpPr txBox="1"/>
          <p:nvPr/>
        </p:nvSpPr>
        <p:spPr>
          <a:xfrm>
            <a:off x="8142210" y="3580001"/>
            <a:ext cx="3218586" cy="584775"/>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s/he, it reads</a:t>
            </a:r>
          </a:p>
        </p:txBody>
      </p:sp>
      <p:sp>
        <p:nvSpPr>
          <p:cNvPr id="210" name="TextBox 209">
            <a:extLst>
              <a:ext uri="{FF2B5EF4-FFF2-40B4-BE49-F238E27FC236}">
                <a16:creationId xmlns:a16="http://schemas.microsoft.com/office/drawing/2014/main" id="{0352D0ED-61F4-4B45-A169-CD2E16037ACA}"/>
              </a:ext>
            </a:extLst>
          </p:cNvPr>
          <p:cNvSpPr txBox="1"/>
          <p:nvPr/>
        </p:nvSpPr>
        <p:spPr>
          <a:xfrm>
            <a:off x="282850" y="2563356"/>
            <a:ext cx="2360672" cy="584775"/>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we have</a:t>
            </a:r>
          </a:p>
        </p:txBody>
      </p:sp>
      <p:sp>
        <p:nvSpPr>
          <p:cNvPr id="211" name="TextBox 210">
            <a:extLst>
              <a:ext uri="{FF2B5EF4-FFF2-40B4-BE49-F238E27FC236}">
                <a16:creationId xmlns:a16="http://schemas.microsoft.com/office/drawing/2014/main" id="{4487819D-9B42-443C-92B9-F117E1FAF2E1}"/>
              </a:ext>
            </a:extLst>
          </p:cNvPr>
          <p:cNvSpPr txBox="1"/>
          <p:nvPr/>
        </p:nvSpPr>
        <p:spPr>
          <a:xfrm>
            <a:off x="3017071" y="2152808"/>
            <a:ext cx="3106750" cy="1077218"/>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to overcome, overcoming</a:t>
            </a:r>
          </a:p>
        </p:txBody>
      </p:sp>
      <p:sp>
        <p:nvSpPr>
          <p:cNvPr id="212" name="TextBox 211">
            <a:extLst>
              <a:ext uri="{FF2B5EF4-FFF2-40B4-BE49-F238E27FC236}">
                <a16:creationId xmlns:a16="http://schemas.microsoft.com/office/drawing/2014/main" id="{9C473A67-A6B5-4368-B29D-D9CFB2DD99C7}"/>
              </a:ext>
            </a:extLst>
          </p:cNvPr>
          <p:cNvSpPr txBox="1"/>
          <p:nvPr/>
        </p:nvSpPr>
        <p:spPr>
          <a:xfrm>
            <a:off x="6810365" y="2263177"/>
            <a:ext cx="4090963" cy="1077218"/>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to understand, understanding</a:t>
            </a:r>
          </a:p>
        </p:txBody>
      </p:sp>
      <p:sp>
        <p:nvSpPr>
          <p:cNvPr id="213" name="TextBox 212">
            <a:extLst>
              <a:ext uri="{FF2B5EF4-FFF2-40B4-BE49-F238E27FC236}">
                <a16:creationId xmlns:a16="http://schemas.microsoft.com/office/drawing/2014/main" id="{73F6E8D7-B33E-46F5-B5AC-6C570CC35F4D}"/>
              </a:ext>
            </a:extLst>
          </p:cNvPr>
          <p:cNvSpPr txBox="1"/>
          <p:nvPr/>
        </p:nvSpPr>
        <p:spPr>
          <a:xfrm>
            <a:off x="78339" y="1393843"/>
            <a:ext cx="4125462" cy="584775"/>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s/he, it understands</a:t>
            </a:r>
          </a:p>
        </p:txBody>
      </p:sp>
      <p:sp>
        <p:nvSpPr>
          <p:cNvPr id="214" name="TextBox 213">
            <a:extLst>
              <a:ext uri="{FF2B5EF4-FFF2-40B4-BE49-F238E27FC236}">
                <a16:creationId xmlns:a16="http://schemas.microsoft.com/office/drawing/2014/main" id="{CE7774F1-3133-4560-8E8A-46F963D1566F}"/>
              </a:ext>
            </a:extLst>
          </p:cNvPr>
          <p:cNvSpPr txBox="1"/>
          <p:nvPr/>
        </p:nvSpPr>
        <p:spPr>
          <a:xfrm>
            <a:off x="4598584" y="1386015"/>
            <a:ext cx="2994832" cy="584775"/>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we do, make</a:t>
            </a:r>
          </a:p>
        </p:txBody>
      </p:sp>
      <p:sp>
        <p:nvSpPr>
          <p:cNvPr id="215" name="TextBox 214">
            <a:extLst>
              <a:ext uri="{FF2B5EF4-FFF2-40B4-BE49-F238E27FC236}">
                <a16:creationId xmlns:a16="http://schemas.microsoft.com/office/drawing/2014/main" id="{12DCDED5-C3D0-4991-B49D-621436E49363}"/>
              </a:ext>
            </a:extLst>
          </p:cNvPr>
          <p:cNvSpPr txBox="1"/>
          <p:nvPr/>
        </p:nvSpPr>
        <p:spPr>
          <a:xfrm>
            <a:off x="8198941" y="863650"/>
            <a:ext cx="2876412" cy="1077218"/>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to respond,</a:t>
            </a:r>
            <a:br>
              <a:rPr lang="en-GB" sz="3200" b="1" dirty="0">
                <a:solidFill>
                  <a:srgbClr val="92D050"/>
                </a:solidFill>
                <a:latin typeface="Century Gothic" panose="020B0502020202020204" pitchFamily="34" charset="0"/>
              </a:rPr>
            </a:br>
            <a:r>
              <a:rPr lang="en-GB" sz="3200" b="1" dirty="0">
                <a:solidFill>
                  <a:srgbClr val="92D050"/>
                </a:solidFill>
                <a:latin typeface="Century Gothic" panose="020B0502020202020204" pitchFamily="34" charset="0"/>
              </a:rPr>
              <a:t>responding</a:t>
            </a:r>
          </a:p>
        </p:txBody>
      </p:sp>
    </p:spTree>
    <p:extLst>
      <p:ext uri="{BB962C8B-B14F-4D97-AF65-F5344CB8AC3E}">
        <p14:creationId xmlns:p14="http://schemas.microsoft.com/office/powerpoint/2010/main" val="66580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1" grpId="0"/>
      <p:bldP spid="202" grpId="0"/>
      <p:bldP spid="203" grpId="0"/>
      <p:bldP spid="204" grpId="0"/>
      <p:bldP spid="205" grpId="0"/>
      <p:bldP spid="206" grpId="0"/>
      <p:bldP spid="207" grpId="0"/>
      <p:bldP spid="208" grpId="0"/>
      <p:bldP spid="209" grpId="0"/>
      <p:bldP spid="210" grpId="0"/>
      <p:bldP spid="211" grpId="0"/>
      <p:bldP spid="212" grpId="0"/>
      <p:bldP spid="213" grpId="0"/>
      <p:bldP spid="214" grpId="0"/>
      <p:bldP spid="2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401" name="Google Shape;401;p45"/>
          <p:cNvSpPr txBox="1">
            <a:spLocks noGrp="1"/>
          </p:cNvSpPr>
          <p:nvPr>
            <p:ph type="title"/>
          </p:nvPr>
        </p:nvSpPr>
        <p:spPr>
          <a:xfrm>
            <a:off x="142827" y="167510"/>
            <a:ext cx="9220587" cy="439000"/>
          </a:xfrm>
          <a:prstGeom prst="rect">
            <a:avLst/>
          </a:prstGeom>
        </p:spPr>
        <p:txBody>
          <a:bodyPr spcFirstLastPara="1" vert="horz" wrap="square" lIns="0" tIns="0" rIns="0" bIns="0" rtlCol="0" anchor="t" anchorCtr="0">
            <a:noAutofit/>
          </a:bodyPr>
          <a:lstStyle/>
          <a:p>
            <a:r>
              <a:rPr lang="en-GB" sz="3867" b="1" dirty="0">
                <a:solidFill>
                  <a:srgbClr val="002060"/>
                </a:solidFill>
                <a:latin typeface="Century Gothic" panose="020B0502020202020204" pitchFamily="34" charset="0"/>
              </a:rPr>
              <a:t>Follow up 5:</a:t>
            </a:r>
            <a:endParaRPr sz="3867" b="1" dirty="0">
              <a:solidFill>
                <a:srgbClr val="002060"/>
              </a:solidFill>
              <a:latin typeface="Century Gothic" panose="020B0502020202020204" pitchFamily="34" charset="0"/>
            </a:endParaRPr>
          </a:p>
        </p:txBody>
      </p:sp>
      <p:graphicFrame>
        <p:nvGraphicFramePr>
          <p:cNvPr id="3" name="Table 3">
            <a:extLst>
              <a:ext uri="{FF2B5EF4-FFF2-40B4-BE49-F238E27FC236}">
                <a16:creationId xmlns:a16="http://schemas.microsoft.com/office/drawing/2014/main" id="{D0A7A1DD-0174-4729-B803-C8C6D9867C56}"/>
              </a:ext>
            </a:extLst>
          </p:cNvPr>
          <p:cNvGraphicFramePr>
            <a:graphicFrameLocks noGrp="1"/>
          </p:cNvGraphicFramePr>
          <p:nvPr>
            <p:extLst>
              <p:ext uri="{D42A27DB-BD31-4B8C-83A1-F6EECF244321}">
                <p14:modId xmlns:p14="http://schemas.microsoft.com/office/powerpoint/2010/main" val="2863484988"/>
              </p:ext>
            </p:extLst>
          </p:nvPr>
        </p:nvGraphicFramePr>
        <p:xfrm>
          <a:off x="407522" y="800468"/>
          <a:ext cx="9636369" cy="3855936"/>
        </p:xfrm>
        <a:graphic>
          <a:graphicData uri="http://schemas.openxmlformats.org/drawingml/2006/table">
            <a:tbl>
              <a:tblPr firstRow="1" bandRow="1">
                <a:tableStyleId>{5940675A-B579-460E-94D1-54222C63F5DA}</a:tableStyleId>
              </a:tblPr>
              <a:tblGrid>
                <a:gridCol w="1434904">
                  <a:extLst>
                    <a:ext uri="{9D8B030D-6E8A-4147-A177-3AD203B41FA5}">
                      <a16:colId xmlns:a16="http://schemas.microsoft.com/office/drawing/2014/main" val="4110287848"/>
                    </a:ext>
                  </a:extLst>
                </a:gridCol>
                <a:gridCol w="2519172">
                  <a:extLst>
                    <a:ext uri="{9D8B030D-6E8A-4147-A177-3AD203B41FA5}">
                      <a16:colId xmlns:a16="http://schemas.microsoft.com/office/drawing/2014/main" val="1953448800"/>
                    </a:ext>
                  </a:extLst>
                </a:gridCol>
                <a:gridCol w="2647337">
                  <a:extLst>
                    <a:ext uri="{9D8B030D-6E8A-4147-A177-3AD203B41FA5}">
                      <a16:colId xmlns:a16="http://schemas.microsoft.com/office/drawing/2014/main" val="838564552"/>
                    </a:ext>
                  </a:extLst>
                </a:gridCol>
                <a:gridCol w="3034956">
                  <a:extLst>
                    <a:ext uri="{9D8B030D-6E8A-4147-A177-3AD203B41FA5}">
                      <a16:colId xmlns:a16="http://schemas.microsoft.com/office/drawing/2014/main" val="764704179"/>
                    </a:ext>
                  </a:extLst>
                </a:gridCol>
              </a:tblGrid>
              <a:tr h="481992">
                <a:tc>
                  <a:txBody>
                    <a:bodyPr/>
                    <a:lstStyle/>
                    <a:p>
                      <a:r>
                        <a:rPr lang="en-GB" sz="2400" dirty="0">
                          <a:solidFill>
                            <a:srgbClr val="002060"/>
                          </a:solidFill>
                          <a:latin typeface="Century Gothic" panose="020B0502020202020204" pitchFamily="34" charset="0"/>
                        </a:rPr>
                        <a:t>She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put(s)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fear</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on the table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4190129630"/>
                  </a:ext>
                </a:extLst>
              </a:tr>
              <a:tr h="481992">
                <a:tc>
                  <a:txBody>
                    <a:bodyPr/>
                    <a:lstStyle/>
                    <a:p>
                      <a:r>
                        <a:rPr lang="en-GB" sz="2400" dirty="0">
                          <a:solidFill>
                            <a:srgbClr val="002060"/>
                          </a:solidFill>
                          <a:latin typeface="Century Gothic" panose="020B0502020202020204" pitchFamily="34" charset="0"/>
                        </a:rPr>
                        <a:t>He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overcome(s)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the culture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with the teacher</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3652858123"/>
                  </a:ext>
                </a:extLst>
              </a:tr>
              <a:tr h="481992">
                <a:tc>
                  <a:txBody>
                    <a:bodyPr/>
                    <a:lstStyle/>
                    <a:p>
                      <a:r>
                        <a:rPr lang="en-GB" sz="2400" dirty="0">
                          <a:solidFill>
                            <a:srgbClr val="002060"/>
                          </a:solidFill>
                          <a:latin typeface="Century Gothic" panose="020B0502020202020204" pitchFamily="34" charset="0"/>
                        </a:rPr>
                        <a:t>We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do(es), make(s)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test</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class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2769601392"/>
                  </a:ext>
                </a:extLst>
              </a:tr>
              <a:tr h="481992">
                <a:tc>
                  <a:txBody>
                    <a:bodyPr/>
                    <a:lstStyle/>
                    <a:p>
                      <a:endParaRPr lang="en-GB" sz="240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read(s)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 magazine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English</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432082876"/>
                  </a:ext>
                </a:extLst>
              </a:tr>
              <a:tr h="481992">
                <a:tc>
                  <a:txBody>
                    <a:bodyPr/>
                    <a:lstStyle/>
                    <a:p>
                      <a:endParaRPr lang="en-GB" sz="240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learn(s)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the phrase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about Perú</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4014828211"/>
                  </a:ext>
                </a:extLst>
              </a:tr>
              <a:tr h="481992">
                <a:tc>
                  <a:txBody>
                    <a:bodyPr/>
                    <a:lstStyle/>
                    <a:p>
                      <a:endParaRPr lang="en-GB" sz="240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understand(s)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an activity</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about the cat</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1302297657"/>
                  </a:ext>
                </a:extLst>
              </a:tr>
              <a:tr h="481992">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respond(s)</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the book</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every day</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917743869"/>
                  </a:ext>
                </a:extLst>
              </a:tr>
              <a:tr h="481992">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has, have</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(to) a question</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in Spanish</a:t>
                      </a: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extLst>
                  <a:ext uri="{0D108BD9-81ED-4DB2-BD59-A6C34878D82A}">
                    <a16:rowId xmlns:a16="http://schemas.microsoft.com/office/drawing/2014/main" val="1498431832"/>
                  </a:ext>
                </a:extLst>
              </a:tr>
            </a:tbl>
          </a:graphicData>
        </a:graphic>
      </p:graphicFrame>
      <p:sp>
        <p:nvSpPr>
          <p:cNvPr id="40" name="Google Shape;454;p17">
            <a:extLst>
              <a:ext uri="{FF2B5EF4-FFF2-40B4-BE49-F238E27FC236}">
                <a16:creationId xmlns:a16="http://schemas.microsoft.com/office/drawing/2014/main" id="{9F2D9B6E-2D5B-47B2-87D7-B5EA032B958B}"/>
              </a:ext>
            </a:extLst>
          </p:cNvPr>
          <p:cNvSpPr/>
          <p:nvPr/>
        </p:nvSpPr>
        <p:spPr>
          <a:xfrm>
            <a:off x="407522" y="1306282"/>
            <a:ext cx="1407210"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pic>
        <p:nvPicPr>
          <p:cNvPr id="41" name="Picture 2" descr="Pen, Write, Pencil, Writing Tool, Work, Message, Blue">
            <a:extLst>
              <a:ext uri="{FF2B5EF4-FFF2-40B4-BE49-F238E27FC236}">
                <a16:creationId xmlns:a16="http://schemas.microsoft.com/office/drawing/2014/main" id="{385EF58D-9C58-4032-841D-86F70D0421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2873" y="6484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E37FF867-4AE2-4A35-BE16-6EE60237DE03}"/>
              </a:ext>
            </a:extLst>
          </p:cNvPr>
          <p:cNvSpPr txBox="1"/>
          <p:nvPr/>
        </p:nvSpPr>
        <p:spPr>
          <a:xfrm>
            <a:off x="10931719" y="1114059"/>
            <a:ext cx="1260281" cy="461665"/>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FFFFFF"/>
                </a:solidFill>
                <a:effectLst/>
                <a:uLnTx/>
                <a:uFillTx/>
                <a:latin typeface="Century Gothic" panose="020B0502020202020204" pitchFamily="34" charset="0"/>
                <a:cs typeface="Arial"/>
                <a:sym typeface="Arial"/>
              </a:rPr>
              <a:t>escribir</a:t>
            </a:r>
            <a:endPar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endParaRPr>
          </a:p>
        </p:txBody>
      </p:sp>
      <p:sp>
        <p:nvSpPr>
          <p:cNvPr id="43" name="Google Shape;472;p17">
            <a:extLst>
              <a:ext uri="{FF2B5EF4-FFF2-40B4-BE49-F238E27FC236}">
                <a16:creationId xmlns:a16="http://schemas.microsoft.com/office/drawing/2014/main" id="{0359811C-9E78-4286-9381-5B4079C999C6}"/>
              </a:ext>
            </a:extLst>
          </p:cNvPr>
          <p:cNvSpPr txBox="1"/>
          <p:nvPr/>
        </p:nvSpPr>
        <p:spPr>
          <a:xfrm>
            <a:off x="1485533" y="5374609"/>
            <a:ext cx="10076326" cy="73866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200" b="1"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Lee la </a:t>
            </a:r>
            <a:r>
              <a:rPr kumimoji="0" lang="en-GB" sz="4200" b="1"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frase</a:t>
            </a:r>
            <a:r>
              <a:rPr kumimoji="0" lang="en-GB" sz="4200" b="1"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 </a:t>
            </a:r>
            <a:r>
              <a:rPr kumimoji="0" lang="en-GB" sz="4200" b="1"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en</a:t>
            </a:r>
            <a:r>
              <a:rPr kumimoji="0" lang="en-GB" sz="4200" b="1"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 </a:t>
            </a:r>
            <a:r>
              <a:rPr kumimoji="0" lang="en-GB" sz="4200" b="1"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clase</a:t>
            </a:r>
            <a:r>
              <a:rPr kumimoji="0" lang="en-GB" sz="4200" b="1"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4" name="Google Shape;454;p17">
            <a:extLst>
              <a:ext uri="{FF2B5EF4-FFF2-40B4-BE49-F238E27FC236}">
                <a16:creationId xmlns:a16="http://schemas.microsoft.com/office/drawing/2014/main" id="{29407786-7D36-464A-90CC-1428F7EFD5CE}"/>
              </a:ext>
            </a:extLst>
          </p:cNvPr>
          <p:cNvSpPr/>
          <p:nvPr/>
        </p:nvSpPr>
        <p:spPr>
          <a:xfrm>
            <a:off x="1814731" y="2235721"/>
            <a:ext cx="2518117"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45" name="Google Shape;454;p17">
            <a:extLst>
              <a:ext uri="{FF2B5EF4-FFF2-40B4-BE49-F238E27FC236}">
                <a16:creationId xmlns:a16="http://schemas.microsoft.com/office/drawing/2014/main" id="{7C820EF3-1169-47A2-8E79-A58BDE2F5485}"/>
              </a:ext>
            </a:extLst>
          </p:cNvPr>
          <p:cNvSpPr/>
          <p:nvPr/>
        </p:nvSpPr>
        <p:spPr>
          <a:xfrm>
            <a:off x="4332848" y="2746051"/>
            <a:ext cx="2644727"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48" name="Google Shape;454;p17">
            <a:extLst>
              <a:ext uri="{FF2B5EF4-FFF2-40B4-BE49-F238E27FC236}">
                <a16:creationId xmlns:a16="http://schemas.microsoft.com/office/drawing/2014/main" id="{1A3E5B95-BBBF-4E92-98F0-18AAEBC17135}"/>
              </a:ext>
            </a:extLst>
          </p:cNvPr>
          <p:cNvSpPr/>
          <p:nvPr/>
        </p:nvSpPr>
        <p:spPr>
          <a:xfrm>
            <a:off x="6977575" y="1761013"/>
            <a:ext cx="3066316"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6" name="Rectangle 5">
            <a:extLst>
              <a:ext uri="{FF2B5EF4-FFF2-40B4-BE49-F238E27FC236}">
                <a16:creationId xmlns:a16="http://schemas.microsoft.com/office/drawing/2014/main" id="{E8A8DDD5-7DFC-4490-8094-A1492402B826}"/>
              </a:ext>
            </a:extLst>
          </p:cNvPr>
          <p:cNvSpPr/>
          <p:nvPr/>
        </p:nvSpPr>
        <p:spPr>
          <a:xfrm>
            <a:off x="3073789" y="64845"/>
            <a:ext cx="3666388" cy="646331"/>
          </a:xfrm>
          <a:prstGeom prst="rect">
            <a:avLst/>
          </a:prstGeom>
        </p:spPr>
        <p:txBody>
          <a:bodyPr wrap="none">
            <a:spAutoFit/>
          </a:bodyPr>
          <a:lstStyle/>
          <a:p>
            <a:r>
              <a:rPr lang="en-GB" sz="3600" b="1" dirty="0">
                <a:solidFill>
                  <a:srgbClr val="0070C0"/>
                </a:solidFill>
                <a:latin typeface="Century Gothic" panose="020B0502020202020204" pitchFamily="34" charset="0"/>
                <a:ea typeface="+mj-ea"/>
                <a:cs typeface="+mj-cs"/>
              </a:rPr>
              <a:t>Escribe la </a:t>
            </a:r>
            <a:r>
              <a:rPr lang="en-GB" sz="3600" b="1" dirty="0" err="1">
                <a:solidFill>
                  <a:srgbClr val="0070C0"/>
                </a:solidFill>
                <a:latin typeface="Century Gothic" panose="020B0502020202020204" pitchFamily="34" charset="0"/>
                <a:ea typeface="+mj-ea"/>
                <a:cs typeface="+mj-cs"/>
              </a:rPr>
              <a:t>frase</a:t>
            </a:r>
            <a:r>
              <a:rPr lang="en-GB" sz="3600" b="1" dirty="0">
                <a:solidFill>
                  <a:srgbClr val="0070C0"/>
                </a:solidFill>
                <a:latin typeface="Century Gothic" panose="020B0502020202020204" pitchFamily="34" charset="0"/>
                <a:ea typeface="+mj-ea"/>
                <a:cs typeface="+mj-cs"/>
              </a:rPr>
              <a:t>.</a:t>
            </a:r>
            <a:endParaRPr lang="en-GB" sz="1600" dirty="0">
              <a:solidFill>
                <a:srgbClr val="0070C0"/>
              </a:solidFill>
            </a:endParaRPr>
          </a:p>
        </p:txBody>
      </p:sp>
      <p:sp>
        <p:nvSpPr>
          <p:cNvPr id="49" name="Google Shape;454;p17">
            <a:extLst>
              <a:ext uri="{FF2B5EF4-FFF2-40B4-BE49-F238E27FC236}">
                <a16:creationId xmlns:a16="http://schemas.microsoft.com/office/drawing/2014/main" id="{131DE894-FDD7-4633-912B-E3A9CF9B76A4}"/>
              </a:ext>
            </a:extLst>
          </p:cNvPr>
          <p:cNvSpPr/>
          <p:nvPr/>
        </p:nvSpPr>
        <p:spPr>
          <a:xfrm>
            <a:off x="407522" y="831574"/>
            <a:ext cx="1407210"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62" name="Google Shape;454;p17">
            <a:extLst>
              <a:ext uri="{FF2B5EF4-FFF2-40B4-BE49-F238E27FC236}">
                <a16:creationId xmlns:a16="http://schemas.microsoft.com/office/drawing/2014/main" id="{27B75F7E-AAA3-4687-9ECA-A0E3BE6E882F}"/>
              </a:ext>
            </a:extLst>
          </p:cNvPr>
          <p:cNvSpPr/>
          <p:nvPr/>
        </p:nvSpPr>
        <p:spPr>
          <a:xfrm>
            <a:off x="1814731" y="1761013"/>
            <a:ext cx="2518117"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66" name="Google Shape;454;p17">
            <a:extLst>
              <a:ext uri="{FF2B5EF4-FFF2-40B4-BE49-F238E27FC236}">
                <a16:creationId xmlns:a16="http://schemas.microsoft.com/office/drawing/2014/main" id="{3B522C5F-BADE-4E2B-8F87-FE6A6086F8C5}"/>
              </a:ext>
            </a:extLst>
          </p:cNvPr>
          <p:cNvSpPr/>
          <p:nvPr/>
        </p:nvSpPr>
        <p:spPr>
          <a:xfrm>
            <a:off x="4332848" y="1778824"/>
            <a:ext cx="2644727"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67" name="Google Shape;454;p17">
            <a:extLst>
              <a:ext uri="{FF2B5EF4-FFF2-40B4-BE49-F238E27FC236}">
                <a16:creationId xmlns:a16="http://schemas.microsoft.com/office/drawing/2014/main" id="{95EEAD9D-A6ED-46CD-A826-8AD9501CC29F}"/>
              </a:ext>
            </a:extLst>
          </p:cNvPr>
          <p:cNvSpPr/>
          <p:nvPr/>
        </p:nvSpPr>
        <p:spPr>
          <a:xfrm>
            <a:off x="6977575" y="4167983"/>
            <a:ext cx="3066316"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68" name="Google Shape;472;p17">
            <a:extLst>
              <a:ext uri="{FF2B5EF4-FFF2-40B4-BE49-F238E27FC236}">
                <a16:creationId xmlns:a16="http://schemas.microsoft.com/office/drawing/2014/main" id="{6CAB8533-0B85-4A59-9EFD-3055095FE6DC}"/>
              </a:ext>
            </a:extLst>
          </p:cNvPr>
          <p:cNvSpPr txBox="1"/>
          <p:nvPr/>
        </p:nvSpPr>
        <p:spPr>
          <a:xfrm>
            <a:off x="1485533" y="5392420"/>
            <a:ext cx="10076326" cy="738664"/>
          </a:xfrm>
          <a:prstGeom prst="rect">
            <a:avLst/>
          </a:prstGeom>
          <a:solidFill>
            <a:schemeClr val="bg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200" b="1"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Hace</a:t>
            </a:r>
            <a:r>
              <a:rPr kumimoji="0" lang="en-GB" sz="4200" b="1"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 una </a:t>
            </a:r>
            <a:r>
              <a:rPr kumimoji="0" lang="en-GB" sz="4200" b="1"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prueba</a:t>
            </a:r>
            <a:r>
              <a:rPr kumimoji="0" lang="en-GB" sz="4200" b="1"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 </a:t>
            </a:r>
            <a:r>
              <a:rPr kumimoji="0" lang="en-GB" sz="4200" b="1" i="0" u="none" strike="noStrike" kern="0" cap="none" spc="0" normalizeH="0" noProof="0" dirty="0" err="1">
                <a:ln>
                  <a:noFill/>
                </a:ln>
                <a:solidFill>
                  <a:srgbClr val="1F3864"/>
                </a:solidFill>
                <a:effectLst/>
                <a:uLnTx/>
                <a:uFillTx/>
                <a:latin typeface="Century Gothic"/>
                <a:ea typeface="Century Gothic"/>
                <a:cs typeface="Century Gothic"/>
                <a:sym typeface="Century Gothic"/>
              </a:rPr>
              <a:t>en</a:t>
            </a:r>
            <a:r>
              <a:rPr kumimoji="0" lang="en-GB" sz="4200" b="1" i="0" u="none" strike="noStrike" kern="0" cap="none" spc="0" normalizeH="0" noProof="0" dirty="0">
                <a:ln>
                  <a:noFill/>
                </a:ln>
                <a:solidFill>
                  <a:srgbClr val="1F3864"/>
                </a:solidFill>
                <a:effectLst/>
                <a:uLnTx/>
                <a:uFillTx/>
                <a:latin typeface="Century Gothic"/>
                <a:ea typeface="Century Gothic"/>
                <a:cs typeface="Century Gothic"/>
                <a:sym typeface="Century Gothic"/>
              </a:rPr>
              <a:t> </a:t>
            </a:r>
            <a:r>
              <a:rPr kumimoji="0" lang="en-GB" sz="4200" b="1" i="0" u="none" strike="noStrike" kern="0" cap="none" spc="0" normalizeH="0" noProof="0" dirty="0" err="1">
                <a:ln>
                  <a:noFill/>
                </a:ln>
                <a:solidFill>
                  <a:srgbClr val="1F3864"/>
                </a:solidFill>
                <a:effectLst/>
                <a:uLnTx/>
                <a:uFillTx/>
                <a:latin typeface="Century Gothic"/>
                <a:ea typeface="Century Gothic"/>
                <a:cs typeface="Century Gothic"/>
                <a:sym typeface="Century Gothic"/>
              </a:rPr>
              <a:t>español</a:t>
            </a:r>
            <a:r>
              <a:rPr kumimoji="0" lang="en-GB" sz="4200" b="1" i="0" u="none" strike="noStrike" kern="0" cap="none" spc="0" normalizeH="0" noProof="0" dirty="0">
                <a:ln>
                  <a:noFill/>
                </a:ln>
                <a:solidFill>
                  <a:srgbClr val="1F3864"/>
                </a:solidFill>
                <a:effectLst/>
                <a:uLnTx/>
                <a:uFillTx/>
                <a:latin typeface="Century Gothic"/>
                <a:ea typeface="Century Gothic"/>
                <a:cs typeface="Century Gothic"/>
                <a:sym typeface="Century Gothic"/>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9" name="Google Shape;454;p17">
            <a:extLst>
              <a:ext uri="{FF2B5EF4-FFF2-40B4-BE49-F238E27FC236}">
                <a16:creationId xmlns:a16="http://schemas.microsoft.com/office/drawing/2014/main" id="{9E984755-D84E-408C-B79E-7DBDB88FB3BC}"/>
              </a:ext>
            </a:extLst>
          </p:cNvPr>
          <p:cNvSpPr/>
          <p:nvPr/>
        </p:nvSpPr>
        <p:spPr>
          <a:xfrm>
            <a:off x="407522" y="1780990"/>
            <a:ext cx="1407210"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70" name="Google Shape;454;p17">
            <a:extLst>
              <a:ext uri="{FF2B5EF4-FFF2-40B4-BE49-F238E27FC236}">
                <a16:creationId xmlns:a16="http://schemas.microsoft.com/office/drawing/2014/main" id="{D687038C-5972-489D-9C87-ACCB690E8AAD}"/>
              </a:ext>
            </a:extLst>
          </p:cNvPr>
          <p:cNvSpPr/>
          <p:nvPr/>
        </p:nvSpPr>
        <p:spPr>
          <a:xfrm>
            <a:off x="1814730" y="1274784"/>
            <a:ext cx="2518117"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71" name="Google Shape;454;p17">
            <a:extLst>
              <a:ext uri="{FF2B5EF4-FFF2-40B4-BE49-F238E27FC236}">
                <a16:creationId xmlns:a16="http://schemas.microsoft.com/office/drawing/2014/main" id="{842DC962-CBE8-4B77-A152-4B7B0ABF6118}"/>
              </a:ext>
            </a:extLst>
          </p:cNvPr>
          <p:cNvSpPr/>
          <p:nvPr/>
        </p:nvSpPr>
        <p:spPr>
          <a:xfrm>
            <a:off x="4332847" y="814938"/>
            <a:ext cx="2644727"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72" name="Google Shape;454;p17">
            <a:extLst>
              <a:ext uri="{FF2B5EF4-FFF2-40B4-BE49-F238E27FC236}">
                <a16:creationId xmlns:a16="http://schemas.microsoft.com/office/drawing/2014/main" id="{E1C85547-552A-41D2-A57C-FAC0BAB2FD63}"/>
              </a:ext>
            </a:extLst>
          </p:cNvPr>
          <p:cNvSpPr/>
          <p:nvPr/>
        </p:nvSpPr>
        <p:spPr>
          <a:xfrm>
            <a:off x="6984166" y="1291499"/>
            <a:ext cx="3066316"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73" name="Google Shape;472;p17">
            <a:extLst>
              <a:ext uri="{FF2B5EF4-FFF2-40B4-BE49-F238E27FC236}">
                <a16:creationId xmlns:a16="http://schemas.microsoft.com/office/drawing/2014/main" id="{9B6F61B6-956E-4B23-A3D4-2C26B7152C0A}"/>
              </a:ext>
            </a:extLst>
          </p:cNvPr>
          <p:cNvSpPr txBox="1"/>
          <p:nvPr/>
        </p:nvSpPr>
        <p:spPr>
          <a:xfrm>
            <a:off x="1543096" y="5389392"/>
            <a:ext cx="10076326" cy="738664"/>
          </a:xfrm>
          <a:prstGeom prst="rect">
            <a:avLst/>
          </a:prstGeom>
          <a:solidFill>
            <a:schemeClr val="bg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200" b="1"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Vencemos</a:t>
            </a:r>
            <a:r>
              <a:rPr kumimoji="0" lang="en-GB" sz="4200" b="1"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 el </a:t>
            </a:r>
            <a:r>
              <a:rPr kumimoji="0" lang="en-GB" sz="4200" b="1"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miedo</a:t>
            </a:r>
            <a:r>
              <a:rPr kumimoji="0" lang="en-GB" sz="4200" b="1"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 con el </a:t>
            </a:r>
            <a:r>
              <a:rPr kumimoji="0" lang="en-GB" sz="4200" b="1"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profesor</a:t>
            </a:r>
            <a:r>
              <a:rPr kumimoji="0" lang="en-GB" sz="4200" b="1"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4" name="Google Shape;454;p17">
            <a:extLst>
              <a:ext uri="{FF2B5EF4-FFF2-40B4-BE49-F238E27FC236}">
                <a16:creationId xmlns:a16="http://schemas.microsoft.com/office/drawing/2014/main" id="{8313716B-D815-4BF9-B085-441D6B8AB154}"/>
              </a:ext>
            </a:extLst>
          </p:cNvPr>
          <p:cNvSpPr/>
          <p:nvPr/>
        </p:nvSpPr>
        <p:spPr>
          <a:xfrm>
            <a:off x="400928" y="1794573"/>
            <a:ext cx="1407210"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75" name="Google Shape;454;p17">
            <a:extLst>
              <a:ext uri="{FF2B5EF4-FFF2-40B4-BE49-F238E27FC236}">
                <a16:creationId xmlns:a16="http://schemas.microsoft.com/office/drawing/2014/main" id="{006EA3BA-AEC9-4C5E-B5AE-FA994FC538A3}"/>
              </a:ext>
            </a:extLst>
          </p:cNvPr>
          <p:cNvSpPr/>
          <p:nvPr/>
        </p:nvSpPr>
        <p:spPr>
          <a:xfrm>
            <a:off x="1808138" y="3672864"/>
            <a:ext cx="2518117"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76" name="Google Shape;454;p17">
            <a:extLst>
              <a:ext uri="{FF2B5EF4-FFF2-40B4-BE49-F238E27FC236}">
                <a16:creationId xmlns:a16="http://schemas.microsoft.com/office/drawing/2014/main" id="{4308AB38-56DE-431D-8D09-DFB7E914778D}"/>
              </a:ext>
            </a:extLst>
          </p:cNvPr>
          <p:cNvSpPr/>
          <p:nvPr/>
        </p:nvSpPr>
        <p:spPr>
          <a:xfrm>
            <a:off x="4326255" y="4172791"/>
            <a:ext cx="2644727"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77" name="Google Shape;454;p17">
            <a:extLst>
              <a:ext uri="{FF2B5EF4-FFF2-40B4-BE49-F238E27FC236}">
                <a16:creationId xmlns:a16="http://schemas.microsoft.com/office/drawing/2014/main" id="{B79D465D-16CB-46BC-ABD8-EF32BF48AA32}"/>
              </a:ext>
            </a:extLst>
          </p:cNvPr>
          <p:cNvSpPr/>
          <p:nvPr/>
        </p:nvSpPr>
        <p:spPr>
          <a:xfrm>
            <a:off x="6970982" y="2738105"/>
            <a:ext cx="3066316"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78" name="Google Shape;472;p17">
            <a:extLst>
              <a:ext uri="{FF2B5EF4-FFF2-40B4-BE49-F238E27FC236}">
                <a16:creationId xmlns:a16="http://schemas.microsoft.com/office/drawing/2014/main" id="{7D1DA351-C026-4362-A94F-3432E824494C}"/>
              </a:ext>
            </a:extLst>
          </p:cNvPr>
          <p:cNvSpPr txBox="1"/>
          <p:nvPr/>
        </p:nvSpPr>
        <p:spPr>
          <a:xfrm>
            <a:off x="400928" y="5328536"/>
            <a:ext cx="11175438" cy="738623"/>
          </a:xfrm>
          <a:prstGeom prst="rect">
            <a:avLst/>
          </a:prstGeom>
          <a:solidFill>
            <a:schemeClr val="bg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200" b="1"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Respondemos</a:t>
            </a:r>
            <a:r>
              <a:rPr kumimoji="0" lang="en-GB" sz="4200" b="1"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 a una</a:t>
            </a:r>
            <a:r>
              <a:rPr kumimoji="0" lang="en-GB" sz="4200" b="1" i="0" u="none" strike="noStrike" kern="0" cap="none" spc="0" normalizeH="0" noProof="0" dirty="0">
                <a:ln>
                  <a:noFill/>
                </a:ln>
                <a:solidFill>
                  <a:srgbClr val="1F3864"/>
                </a:solidFill>
                <a:effectLst/>
                <a:uLnTx/>
                <a:uFillTx/>
                <a:latin typeface="Century Gothic"/>
                <a:ea typeface="Century Gothic"/>
                <a:cs typeface="Century Gothic"/>
                <a:sym typeface="Century Gothic"/>
              </a:rPr>
              <a:t> </a:t>
            </a:r>
            <a:r>
              <a:rPr kumimoji="0" lang="en-GB" sz="4200" b="1" i="0" u="none" strike="noStrike" kern="0" cap="none" spc="0" normalizeH="0" noProof="0" dirty="0" err="1">
                <a:ln>
                  <a:noFill/>
                </a:ln>
                <a:solidFill>
                  <a:srgbClr val="1F3864"/>
                </a:solidFill>
                <a:effectLst/>
                <a:uLnTx/>
                <a:uFillTx/>
                <a:latin typeface="Century Gothic"/>
                <a:ea typeface="Century Gothic"/>
                <a:cs typeface="Century Gothic"/>
                <a:sym typeface="Century Gothic"/>
              </a:rPr>
              <a:t>pregunta</a:t>
            </a:r>
            <a:r>
              <a:rPr kumimoji="0" lang="en-GB" sz="4200" b="1" i="0" u="none" strike="noStrike" kern="0" cap="none" spc="0" normalizeH="0" noProof="0" dirty="0">
                <a:ln>
                  <a:noFill/>
                </a:ln>
                <a:solidFill>
                  <a:srgbClr val="1F3864"/>
                </a:solidFill>
                <a:effectLst/>
                <a:uLnTx/>
                <a:uFillTx/>
                <a:latin typeface="Century Gothic"/>
                <a:ea typeface="Century Gothic"/>
                <a:cs typeface="Century Gothic"/>
                <a:sym typeface="Century Gothic"/>
              </a:rPr>
              <a:t> </a:t>
            </a:r>
            <a:r>
              <a:rPr kumimoji="0" lang="en-GB" sz="4200" b="1" i="0" u="none" strike="noStrike" kern="0" cap="none" spc="0" normalizeH="0" noProof="0" dirty="0" err="1">
                <a:ln>
                  <a:noFill/>
                </a:ln>
                <a:solidFill>
                  <a:srgbClr val="1F3864"/>
                </a:solidFill>
                <a:effectLst/>
                <a:uLnTx/>
                <a:uFillTx/>
                <a:latin typeface="Century Gothic"/>
                <a:ea typeface="Century Gothic"/>
                <a:cs typeface="Century Gothic"/>
                <a:sym typeface="Century Gothic"/>
              </a:rPr>
              <a:t>sobre</a:t>
            </a:r>
            <a:r>
              <a:rPr kumimoji="0" lang="en-GB" sz="4200" b="1" i="0" u="none" strike="noStrike" kern="0" cap="none" spc="0" normalizeH="0" noProof="0" dirty="0">
                <a:ln>
                  <a:noFill/>
                </a:ln>
                <a:solidFill>
                  <a:srgbClr val="1F3864"/>
                </a:solidFill>
                <a:effectLst/>
                <a:uLnTx/>
                <a:uFillTx/>
                <a:latin typeface="Century Gothic"/>
                <a:ea typeface="Century Gothic"/>
                <a:cs typeface="Century Gothic"/>
                <a:sym typeface="Century Gothic"/>
              </a:rPr>
              <a:t> Perú.</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9" name="Google Shape;454;p17">
            <a:extLst>
              <a:ext uri="{FF2B5EF4-FFF2-40B4-BE49-F238E27FC236}">
                <a16:creationId xmlns:a16="http://schemas.microsoft.com/office/drawing/2014/main" id="{D54A5994-19B3-4F9A-8890-F0E43D9CC1F9}"/>
              </a:ext>
            </a:extLst>
          </p:cNvPr>
          <p:cNvSpPr/>
          <p:nvPr/>
        </p:nvSpPr>
        <p:spPr>
          <a:xfrm>
            <a:off x="414115" y="1792511"/>
            <a:ext cx="1407210"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80" name="Google Shape;454;p17">
            <a:extLst>
              <a:ext uri="{FF2B5EF4-FFF2-40B4-BE49-F238E27FC236}">
                <a16:creationId xmlns:a16="http://schemas.microsoft.com/office/drawing/2014/main" id="{7CFF4D46-FABD-4ACF-9063-EB0EE8B35B4B}"/>
              </a:ext>
            </a:extLst>
          </p:cNvPr>
          <p:cNvSpPr/>
          <p:nvPr/>
        </p:nvSpPr>
        <p:spPr>
          <a:xfrm>
            <a:off x="4339440" y="3686091"/>
            <a:ext cx="2644727"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81" name="Google Shape;454;p17">
            <a:extLst>
              <a:ext uri="{FF2B5EF4-FFF2-40B4-BE49-F238E27FC236}">
                <a16:creationId xmlns:a16="http://schemas.microsoft.com/office/drawing/2014/main" id="{A646CC6E-E075-42CB-9C85-3E63D009337D}"/>
              </a:ext>
            </a:extLst>
          </p:cNvPr>
          <p:cNvSpPr/>
          <p:nvPr/>
        </p:nvSpPr>
        <p:spPr>
          <a:xfrm>
            <a:off x="1821323" y="835374"/>
            <a:ext cx="2518117"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82" name="Google Shape;454;p17">
            <a:extLst>
              <a:ext uri="{FF2B5EF4-FFF2-40B4-BE49-F238E27FC236}">
                <a16:creationId xmlns:a16="http://schemas.microsoft.com/office/drawing/2014/main" id="{4795DE1A-B4E7-4AEE-B39A-674A98E5C922}"/>
              </a:ext>
            </a:extLst>
          </p:cNvPr>
          <p:cNvSpPr/>
          <p:nvPr/>
        </p:nvSpPr>
        <p:spPr>
          <a:xfrm>
            <a:off x="6984166" y="812312"/>
            <a:ext cx="3066316"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83" name="Google Shape;472;p17">
            <a:extLst>
              <a:ext uri="{FF2B5EF4-FFF2-40B4-BE49-F238E27FC236}">
                <a16:creationId xmlns:a16="http://schemas.microsoft.com/office/drawing/2014/main" id="{0D888250-221E-476A-9C59-786F9ECBCEFF}"/>
              </a:ext>
            </a:extLst>
          </p:cNvPr>
          <p:cNvSpPr txBox="1"/>
          <p:nvPr/>
        </p:nvSpPr>
        <p:spPr>
          <a:xfrm>
            <a:off x="950421" y="5310725"/>
            <a:ext cx="8052902" cy="738623"/>
          </a:xfrm>
          <a:prstGeom prst="rect">
            <a:avLst/>
          </a:prstGeom>
          <a:solidFill>
            <a:schemeClr val="bg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200" b="1"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Ponemos</a:t>
            </a:r>
            <a:r>
              <a:rPr kumimoji="0" lang="en-GB" sz="4200" b="1"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 el </a:t>
            </a:r>
            <a:r>
              <a:rPr kumimoji="0" lang="en-GB" sz="4200" b="1"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libro</a:t>
            </a:r>
            <a:r>
              <a:rPr kumimoji="0" lang="en-GB" sz="4200" b="1"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 </a:t>
            </a:r>
            <a:r>
              <a:rPr kumimoji="0" lang="en-GB" sz="4200" b="1"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en</a:t>
            </a:r>
            <a:r>
              <a:rPr kumimoji="0" lang="en-GB" sz="4200" b="1"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 la mesa.</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4" name="Google Shape;454;p17">
            <a:extLst>
              <a:ext uri="{FF2B5EF4-FFF2-40B4-BE49-F238E27FC236}">
                <a16:creationId xmlns:a16="http://schemas.microsoft.com/office/drawing/2014/main" id="{FB3A87AD-ACE0-48D9-A18C-84246B61EA00}"/>
              </a:ext>
            </a:extLst>
          </p:cNvPr>
          <p:cNvSpPr/>
          <p:nvPr/>
        </p:nvSpPr>
        <p:spPr>
          <a:xfrm>
            <a:off x="1798540" y="3204256"/>
            <a:ext cx="2518117"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85" name="Google Shape;454;p17">
            <a:extLst>
              <a:ext uri="{FF2B5EF4-FFF2-40B4-BE49-F238E27FC236}">
                <a16:creationId xmlns:a16="http://schemas.microsoft.com/office/drawing/2014/main" id="{741BD4BF-F49B-4C10-B3BD-E86075640B62}"/>
              </a:ext>
            </a:extLst>
          </p:cNvPr>
          <p:cNvSpPr/>
          <p:nvPr/>
        </p:nvSpPr>
        <p:spPr>
          <a:xfrm>
            <a:off x="4346033" y="3222067"/>
            <a:ext cx="2644727"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86" name="Google Shape;454;p17">
            <a:extLst>
              <a:ext uri="{FF2B5EF4-FFF2-40B4-BE49-F238E27FC236}">
                <a16:creationId xmlns:a16="http://schemas.microsoft.com/office/drawing/2014/main" id="{765A7424-DF5C-474A-875B-78B6797FA2AC}"/>
              </a:ext>
            </a:extLst>
          </p:cNvPr>
          <p:cNvSpPr/>
          <p:nvPr/>
        </p:nvSpPr>
        <p:spPr>
          <a:xfrm>
            <a:off x="6969658" y="2237029"/>
            <a:ext cx="3066316"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87" name="Google Shape;454;p17">
            <a:extLst>
              <a:ext uri="{FF2B5EF4-FFF2-40B4-BE49-F238E27FC236}">
                <a16:creationId xmlns:a16="http://schemas.microsoft.com/office/drawing/2014/main" id="{30F3960C-CF61-44B0-9936-CFD2FBEDA80A}"/>
              </a:ext>
            </a:extLst>
          </p:cNvPr>
          <p:cNvSpPr/>
          <p:nvPr/>
        </p:nvSpPr>
        <p:spPr>
          <a:xfrm>
            <a:off x="414115" y="843472"/>
            <a:ext cx="1407210" cy="474708"/>
          </a:xfrm>
          <a:prstGeom prst="roundRect">
            <a:avLst>
              <a:gd name="adj" fmla="val 16667"/>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88" name="Google Shape;472;p17">
            <a:extLst>
              <a:ext uri="{FF2B5EF4-FFF2-40B4-BE49-F238E27FC236}">
                <a16:creationId xmlns:a16="http://schemas.microsoft.com/office/drawing/2014/main" id="{EC8D2083-4EFE-4823-8375-91B9CB111D15}"/>
              </a:ext>
            </a:extLst>
          </p:cNvPr>
          <p:cNvSpPr txBox="1"/>
          <p:nvPr/>
        </p:nvSpPr>
        <p:spPr>
          <a:xfrm>
            <a:off x="950421" y="5309852"/>
            <a:ext cx="10611438" cy="738623"/>
          </a:xfrm>
          <a:prstGeom prst="rect">
            <a:avLst/>
          </a:prstGeom>
          <a:solidFill>
            <a:schemeClr val="bg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4200" b="1" kern="0" dirty="0" err="1">
                <a:solidFill>
                  <a:srgbClr val="1F3864"/>
                </a:solidFill>
                <a:latin typeface="Century Gothic"/>
                <a:cs typeface="Arial"/>
                <a:sym typeface="Century Gothic"/>
              </a:rPr>
              <a:t>Comprende</a:t>
            </a:r>
            <a:r>
              <a:rPr lang="en-GB" sz="4200" b="1" kern="0" dirty="0">
                <a:solidFill>
                  <a:srgbClr val="1F3864"/>
                </a:solidFill>
                <a:latin typeface="Century Gothic"/>
                <a:cs typeface="Arial"/>
                <a:sym typeface="Century Gothic"/>
              </a:rPr>
              <a:t> una </a:t>
            </a:r>
            <a:r>
              <a:rPr lang="en-GB" sz="4200" b="1" kern="0" dirty="0" err="1">
                <a:solidFill>
                  <a:srgbClr val="1F3864"/>
                </a:solidFill>
                <a:latin typeface="Century Gothic"/>
                <a:cs typeface="Arial"/>
                <a:sym typeface="Century Gothic"/>
              </a:rPr>
              <a:t>actividad</a:t>
            </a:r>
            <a:r>
              <a:rPr lang="en-GB" sz="4200" b="1" kern="0" dirty="0">
                <a:solidFill>
                  <a:srgbClr val="1F3864"/>
                </a:solidFill>
                <a:latin typeface="Century Gothic"/>
                <a:cs typeface="Arial"/>
                <a:sym typeface="Century Gothic"/>
              </a:rPr>
              <a:t> </a:t>
            </a:r>
            <a:r>
              <a:rPr lang="en-GB" sz="4200" b="1" kern="0" dirty="0" err="1">
                <a:solidFill>
                  <a:srgbClr val="1F3864"/>
                </a:solidFill>
                <a:latin typeface="Century Gothic"/>
                <a:cs typeface="Arial"/>
                <a:sym typeface="Century Gothic"/>
              </a:rPr>
              <a:t>en</a:t>
            </a:r>
            <a:r>
              <a:rPr lang="en-GB" sz="4200" b="1" kern="0" dirty="0">
                <a:solidFill>
                  <a:srgbClr val="1F3864"/>
                </a:solidFill>
                <a:latin typeface="Century Gothic"/>
                <a:cs typeface="Arial"/>
                <a:sym typeface="Century Gothic"/>
              </a:rPr>
              <a:t> </a:t>
            </a:r>
            <a:r>
              <a:rPr lang="en-GB" sz="4200" b="1" kern="0" dirty="0" err="1">
                <a:solidFill>
                  <a:srgbClr val="1F3864"/>
                </a:solidFill>
                <a:latin typeface="Century Gothic"/>
                <a:cs typeface="Arial"/>
                <a:sym typeface="Century Gothic"/>
              </a:rPr>
              <a:t>inglés</a:t>
            </a:r>
            <a:r>
              <a:rPr lang="en-GB" sz="4200" b="1" kern="0" dirty="0">
                <a:solidFill>
                  <a:srgbClr val="1F3864"/>
                </a:solidFill>
                <a:latin typeface="Century Gothic"/>
                <a:cs typeface="Arial"/>
                <a:sym typeface="Century Gothic"/>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9" name="Rectangle 88">
            <a:extLst>
              <a:ext uri="{FF2B5EF4-FFF2-40B4-BE49-F238E27FC236}">
                <a16:creationId xmlns:a16="http://schemas.microsoft.com/office/drawing/2014/main" id="{2162AC2A-8E41-43B6-8541-1B23DBB749C3}"/>
              </a:ext>
            </a:extLst>
          </p:cNvPr>
          <p:cNvSpPr/>
          <p:nvPr/>
        </p:nvSpPr>
        <p:spPr>
          <a:xfrm>
            <a:off x="2973523" y="75089"/>
            <a:ext cx="6389891" cy="646331"/>
          </a:xfrm>
          <a:prstGeom prst="rect">
            <a:avLst/>
          </a:prstGeom>
          <a:solidFill>
            <a:schemeClr val="bg1"/>
          </a:solidFill>
        </p:spPr>
        <p:txBody>
          <a:bodyPr wrap="none">
            <a:spAutoFit/>
          </a:bodyPr>
          <a:lstStyle/>
          <a:p>
            <a:r>
              <a:rPr lang="en-GB" sz="3600" b="1" dirty="0" err="1">
                <a:solidFill>
                  <a:srgbClr val="0070C0"/>
                </a:solidFill>
                <a:latin typeface="Century Gothic" panose="020B0502020202020204" pitchFamily="34" charset="0"/>
                <a:ea typeface="+mj-ea"/>
                <a:cs typeface="+mj-cs"/>
              </a:rPr>
              <a:t>Ahora</a:t>
            </a:r>
            <a:r>
              <a:rPr lang="en-GB" sz="3600" b="1" dirty="0">
                <a:solidFill>
                  <a:srgbClr val="0070C0"/>
                </a:solidFill>
                <a:latin typeface="Century Gothic" panose="020B0502020202020204" pitchFamily="34" charset="0"/>
                <a:ea typeface="+mj-ea"/>
                <a:cs typeface="+mj-cs"/>
              </a:rPr>
              <a:t>, </a:t>
            </a:r>
            <a:r>
              <a:rPr lang="en-GB" sz="3600" b="1" dirty="0" err="1">
                <a:solidFill>
                  <a:srgbClr val="0070C0"/>
                </a:solidFill>
                <a:latin typeface="Century Gothic" panose="020B0502020202020204" pitchFamily="34" charset="0"/>
                <a:ea typeface="+mj-ea"/>
                <a:cs typeface="+mj-cs"/>
              </a:rPr>
              <a:t>habla</a:t>
            </a:r>
            <a:r>
              <a:rPr lang="en-GB" sz="3600" b="1" dirty="0">
                <a:solidFill>
                  <a:srgbClr val="0070C0"/>
                </a:solidFill>
                <a:latin typeface="Century Gothic" panose="020B0502020202020204" pitchFamily="34" charset="0"/>
                <a:ea typeface="+mj-ea"/>
                <a:cs typeface="+mj-cs"/>
              </a:rPr>
              <a:t> con </a:t>
            </a:r>
            <a:r>
              <a:rPr lang="en-GB" sz="3600" b="1" dirty="0" err="1">
                <a:solidFill>
                  <a:srgbClr val="0070C0"/>
                </a:solidFill>
                <a:latin typeface="Century Gothic" panose="020B0502020202020204" pitchFamily="34" charset="0"/>
                <a:ea typeface="+mj-ea"/>
                <a:cs typeface="+mj-cs"/>
              </a:rPr>
              <a:t>tu</a:t>
            </a:r>
            <a:r>
              <a:rPr lang="en-GB" sz="3600" b="1" dirty="0">
                <a:solidFill>
                  <a:srgbClr val="0070C0"/>
                </a:solidFill>
                <a:latin typeface="Century Gothic" panose="020B0502020202020204" pitchFamily="34" charset="0"/>
                <a:ea typeface="+mj-ea"/>
                <a:cs typeface="+mj-cs"/>
              </a:rPr>
              <a:t> pareja.</a:t>
            </a:r>
            <a:endParaRPr lang="en-GB" sz="1600" dirty="0">
              <a:solidFill>
                <a:srgbClr val="0070C0"/>
              </a:solidFill>
            </a:endParaRPr>
          </a:p>
        </p:txBody>
      </p:sp>
    </p:spTree>
    <p:extLst>
      <p:ext uri="{BB962C8B-B14F-4D97-AF65-F5344CB8AC3E}">
        <p14:creationId xmlns:p14="http://schemas.microsoft.com/office/powerpoint/2010/main" val="171787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1"/>
                                          </p:stCondLst>
                                        </p:cTn>
                                        <p:tgtEl>
                                          <p:spTgt spid="4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1"/>
                                          </p:stCondLst>
                                        </p:cTn>
                                        <p:tgtEl>
                                          <p:spTgt spid="4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1"/>
                                          </p:stCondLst>
                                        </p:cTn>
                                        <p:tgtEl>
                                          <p:spTgt spid="44"/>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1"/>
                                          </p:stCondLst>
                                        </p:cTn>
                                        <p:tgtEl>
                                          <p:spTgt spid="45"/>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1"/>
                                          </p:stCondLst>
                                        </p:cTn>
                                        <p:tgtEl>
                                          <p:spTgt spid="4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1"/>
                                          </p:stCondLst>
                                        </p:cTn>
                                        <p:tgtEl>
                                          <p:spTgt spid="6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1"/>
                                          </p:stCondLst>
                                        </p:cTn>
                                        <p:tgtEl>
                                          <p:spTgt spid="49"/>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1"/>
                                          </p:stCondLst>
                                        </p:cTn>
                                        <p:tgtEl>
                                          <p:spTgt spid="62"/>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1"/>
                                          </p:stCondLst>
                                        </p:cTn>
                                        <p:tgtEl>
                                          <p:spTgt spid="66"/>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1"/>
                                          </p:stCondLst>
                                        </p:cTn>
                                        <p:tgtEl>
                                          <p:spTgt spid="6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7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1"/>
                                          </p:stCondLst>
                                        </p:cTn>
                                        <p:tgtEl>
                                          <p:spTgt spid="73"/>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1"/>
                                          </p:stCondLst>
                                        </p:cTn>
                                        <p:tgtEl>
                                          <p:spTgt spid="69"/>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1"/>
                                          </p:stCondLst>
                                        </p:cTn>
                                        <p:tgtEl>
                                          <p:spTgt spid="70"/>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1"/>
                                          </p:stCondLst>
                                        </p:cTn>
                                        <p:tgtEl>
                                          <p:spTgt spid="71"/>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1"/>
                                          </p:stCondLst>
                                        </p:cTn>
                                        <p:tgtEl>
                                          <p:spTgt spid="72"/>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74"/>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75"/>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76"/>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77"/>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78"/>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nodeType="clickEffect">
                                  <p:stCondLst>
                                    <p:cond delay="0"/>
                                  </p:stCondLst>
                                  <p:childTnLst>
                                    <p:set>
                                      <p:cBhvr>
                                        <p:cTn id="108" dur="1" fill="hold">
                                          <p:stCondLst>
                                            <p:cond delay="1"/>
                                          </p:stCondLst>
                                        </p:cTn>
                                        <p:tgtEl>
                                          <p:spTgt spid="78"/>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nodeType="clickEffect">
                                  <p:stCondLst>
                                    <p:cond delay="0"/>
                                  </p:stCondLst>
                                  <p:childTnLst>
                                    <p:set>
                                      <p:cBhvr>
                                        <p:cTn id="112" dur="1" fill="hold">
                                          <p:stCondLst>
                                            <p:cond delay="1"/>
                                          </p:stCondLst>
                                        </p:cTn>
                                        <p:tgtEl>
                                          <p:spTgt spid="74"/>
                                        </p:tgtEl>
                                        <p:attrNameLst>
                                          <p:attrName>style.visibility</p:attrName>
                                        </p:attrNameLst>
                                      </p:cBhvr>
                                      <p:to>
                                        <p:strVal val="hidden"/>
                                      </p:to>
                                    </p:set>
                                  </p:childTnLst>
                                </p:cTn>
                              </p:par>
                              <p:par>
                                <p:cTn id="113" presetID="1" presetClass="exit" presetSubtype="0" fill="hold" nodeType="withEffect">
                                  <p:stCondLst>
                                    <p:cond delay="0"/>
                                  </p:stCondLst>
                                  <p:childTnLst>
                                    <p:set>
                                      <p:cBhvr>
                                        <p:cTn id="114" dur="1" fill="hold">
                                          <p:stCondLst>
                                            <p:cond delay="1"/>
                                          </p:stCondLst>
                                        </p:cTn>
                                        <p:tgtEl>
                                          <p:spTgt spid="75"/>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1"/>
                                          </p:stCondLst>
                                        </p:cTn>
                                        <p:tgtEl>
                                          <p:spTgt spid="76"/>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1"/>
                                          </p:stCondLst>
                                        </p:cTn>
                                        <p:tgtEl>
                                          <p:spTgt spid="77"/>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79"/>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80"/>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81"/>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82"/>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83"/>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xit" presetSubtype="0" fill="hold" nodeType="clickEffect">
                                  <p:stCondLst>
                                    <p:cond delay="0"/>
                                  </p:stCondLst>
                                  <p:childTnLst>
                                    <p:set>
                                      <p:cBhvr>
                                        <p:cTn id="136" dur="1" fill="hold">
                                          <p:stCondLst>
                                            <p:cond delay="1"/>
                                          </p:stCondLst>
                                        </p:cTn>
                                        <p:tgtEl>
                                          <p:spTgt spid="83"/>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nodeType="clickEffect">
                                  <p:stCondLst>
                                    <p:cond delay="0"/>
                                  </p:stCondLst>
                                  <p:childTnLst>
                                    <p:set>
                                      <p:cBhvr>
                                        <p:cTn id="140" dur="1" fill="hold">
                                          <p:stCondLst>
                                            <p:cond delay="1"/>
                                          </p:stCondLst>
                                        </p:cTn>
                                        <p:tgtEl>
                                          <p:spTgt spid="79"/>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1"/>
                                          </p:stCondLst>
                                        </p:cTn>
                                        <p:tgtEl>
                                          <p:spTgt spid="80"/>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1"/>
                                          </p:stCondLst>
                                        </p:cTn>
                                        <p:tgtEl>
                                          <p:spTgt spid="81"/>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1"/>
                                          </p:stCondLst>
                                        </p:cTn>
                                        <p:tgtEl>
                                          <p:spTgt spid="82"/>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nodeType="clickEffect">
                                  <p:stCondLst>
                                    <p:cond delay="0"/>
                                  </p:stCondLst>
                                  <p:childTnLst>
                                    <p:set>
                                      <p:cBhvr>
                                        <p:cTn id="150" dur="1" fill="hold">
                                          <p:stCondLst>
                                            <p:cond delay="0"/>
                                          </p:stCondLst>
                                        </p:cTn>
                                        <p:tgtEl>
                                          <p:spTgt spid="87"/>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84"/>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85"/>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86"/>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nodeType="clickEffect">
                                  <p:stCondLst>
                                    <p:cond delay="0"/>
                                  </p:stCondLst>
                                  <p:childTnLst>
                                    <p:set>
                                      <p:cBhvr>
                                        <p:cTn id="160" dur="1" fill="hold">
                                          <p:stCondLst>
                                            <p:cond delay="0"/>
                                          </p:stCondLst>
                                        </p:cTn>
                                        <p:tgtEl>
                                          <p:spTgt spid="88"/>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xit" presetSubtype="0" fill="hold" nodeType="clickEffect">
                                  <p:stCondLst>
                                    <p:cond delay="0"/>
                                  </p:stCondLst>
                                  <p:childTnLst>
                                    <p:set>
                                      <p:cBhvr>
                                        <p:cTn id="164" dur="1" fill="hold">
                                          <p:stCondLst>
                                            <p:cond delay="1"/>
                                          </p:stCondLst>
                                        </p:cTn>
                                        <p:tgtEl>
                                          <p:spTgt spid="88"/>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1" presetClass="exit" presetSubtype="0" fill="hold" nodeType="clickEffect">
                                  <p:stCondLst>
                                    <p:cond delay="0"/>
                                  </p:stCondLst>
                                  <p:childTnLst>
                                    <p:set>
                                      <p:cBhvr>
                                        <p:cTn id="168" dur="1" fill="hold">
                                          <p:stCondLst>
                                            <p:cond delay="1"/>
                                          </p:stCondLst>
                                        </p:cTn>
                                        <p:tgtEl>
                                          <p:spTgt spid="87"/>
                                        </p:tgtEl>
                                        <p:attrNameLst>
                                          <p:attrName>style.visibility</p:attrName>
                                        </p:attrNameLst>
                                      </p:cBhvr>
                                      <p:to>
                                        <p:strVal val="hidden"/>
                                      </p:to>
                                    </p:set>
                                  </p:childTnLst>
                                </p:cTn>
                              </p:par>
                              <p:par>
                                <p:cTn id="169" presetID="1" presetClass="exit" presetSubtype="0" fill="hold" nodeType="withEffect">
                                  <p:stCondLst>
                                    <p:cond delay="0"/>
                                  </p:stCondLst>
                                  <p:childTnLst>
                                    <p:set>
                                      <p:cBhvr>
                                        <p:cTn id="170" dur="1" fill="hold">
                                          <p:stCondLst>
                                            <p:cond delay="1"/>
                                          </p:stCondLst>
                                        </p:cTn>
                                        <p:tgtEl>
                                          <p:spTgt spid="84"/>
                                        </p:tgtEl>
                                        <p:attrNameLst>
                                          <p:attrName>style.visibility</p:attrName>
                                        </p:attrNameLst>
                                      </p:cBhvr>
                                      <p:to>
                                        <p:strVal val="hidden"/>
                                      </p:to>
                                    </p:set>
                                  </p:childTnLst>
                                </p:cTn>
                              </p:par>
                              <p:par>
                                <p:cTn id="171" presetID="1" presetClass="exit" presetSubtype="0" fill="hold" nodeType="withEffect">
                                  <p:stCondLst>
                                    <p:cond delay="0"/>
                                  </p:stCondLst>
                                  <p:childTnLst>
                                    <p:set>
                                      <p:cBhvr>
                                        <p:cTn id="172" dur="1" fill="hold">
                                          <p:stCondLst>
                                            <p:cond delay="1"/>
                                          </p:stCondLst>
                                        </p:cTn>
                                        <p:tgtEl>
                                          <p:spTgt spid="85"/>
                                        </p:tgtEl>
                                        <p:attrNameLst>
                                          <p:attrName>style.visibility</p:attrName>
                                        </p:attrNameLst>
                                      </p:cBhvr>
                                      <p:to>
                                        <p:strVal val="hidden"/>
                                      </p:to>
                                    </p:set>
                                  </p:childTnLst>
                                </p:cTn>
                              </p:par>
                              <p:par>
                                <p:cTn id="173" presetID="1" presetClass="exit" presetSubtype="0" fill="hold" nodeType="withEffect">
                                  <p:stCondLst>
                                    <p:cond delay="0"/>
                                  </p:stCondLst>
                                  <p:childTnLst>
                                    <p:set>
                                      <p:cBhvr>
                                        <p:cTn id="174" dur="1" fill="hold">
                                          <p:stCondLst>
                                            <p:cond delay="1"/>
                                          </p:stCondLst>
                                        </p:cTn>
                                        <p:tgtEl>
                                          <p:spTgt spid="86"/>
                                        </p:tgtEl>
                                        <p:attrNameLst>
                                          <p:attrName>style.visibility</p:attrName>
                                        </p:attrNameLst>
                                      </p:cBhvr>
                                      <p:to>
                                        <p:strVal val="hidden"/>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4">
            <a:extLst>
              <a:ext uri="{FF2B5EF4-FFF2-40B4-BE49-F238E27FC236}">
                <a16:creationId xmlns:a16="http://schemas.microsoft.com/office/drawing/2014/main" id="{4DB7913D-724A-4B00-BB96-ADDC7286CFA1}"/>
              </a:ext>
            </a:extLst>
          </p:cNvPr>
          <p:cNvGraphicFramePr>
            <a:graphicFrameLocks noGrp="1"/>
          </p:cNvGraphicFramePr>
          <p:nvPr>
            <p:extLst>
              <p:ext uri="{D42A27DB-BD31-4B8C-83A1-F6EECF244321}">
                <p14:modId xmlns:p14="http://schemas.microsoft.com/office/powerpoint/2010/main" val="2430835891"/>
              </p:ext>
            </p:extLst>
          </p:nvPr>
        </p:nvGraphicFramePr>
        <p:xfrm>
          <a:off x="571675" y="1102403"/>
          <a:ext cx="9289777" cy="4818702"/>
        </p:xfrm>
        <a:graphic>
          <a:graphicData uri="http://schemas.openxmlformats.org/drawingml/2006/table">
            <a:tbl>
              <a:tblPr firstRow="1" bandRow="1">
                <a:tableStyleId>{5940675A-B579-460E-94D1-54222C63F5DA}</a:tableStyleId>
              </a:tblPr>
              <a:tblGrid>
                <a:gridCol w="1596104">
                  <a:extLst>
                    <a:ext uri="{9D8B030D-6E8A-4147-A177-3AD203B41FA5}">
                      <a16:colId xmlns:a16="http://schemas.microsoft.com/office/drawing/2014/main" val="1203737284"/>
                    </a:ext>
                  </a:extLst>
                </a:gridCol>
                <a:gridCol w="2212258">
                  <a:extLst>
                    <a:ext uri="{9D8B030D-6E8A-4147-A177-3AD203B41FA5}">
                      <a16:colId xmlns:a16="http://schemas.microsoft.com/office/drawing/2014/main" val="1810222861"/>
                    </a:ext>
                  </a:extLst>
                </a:gridCol>
                <a:gridCol w="2756418">
                  <a:extLst>
                    <a:ext uri="{9D8B030D-6E8A-4147-A177-3AD203B41FA5}">
                      <a16:colId xmlns:a16="http://schemas.microsoft.com/office/drawing/2014/main" val="274413866"/>
                    </a:ext>
                  </a:extLst>
                </a:gridCol>
                <a:gridCol w="2724997">
                  <a:extLst>
                    <a:ext uri="{9D8B030D-6E8A-4147-A177-3AD203B41FA5}">
                      <a16:colId xmlns:a16="http://schemas.microsoft.com/office/drawing/2014/main" val="2706468897"/>
                    </a:ext>
                  </a:extLst>
                </a:gridCol>
              </a:tblGrid>
              <a:tr h="803117">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están</a:t>
                      </a:r>
                      <a:endParaRPr lang="en-GB" sz="28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son</a:t>
                      </a:r>
                    </a:p>
                  </a:txBody>
                  <a:tcPr/>
                </a:tc>
                <a:tc>
                  <a:txBody>
                    <a:bodyPr/>
                    <a:lstStyle/>
                    <a:p>
                      <a:r>
                        <a:rPr lang="en-GB" sz="2800" b="1" dirty="0" err="1">
                          <a:solidFill>
                            <a:srgbClr val="00B0F0"/>
                          </a:solidFill>
                          <a:latin typeface="Century Gothic" panose="020B0502020202020204" pitchFamily="34" charset="0"/>
                        </a:rPr>
                        <a:t>demasiado</a:t>
                      </a:r>
                      <a:endParaRPr lang="en-GB" sz="28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256656619"/>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en</a:t>
                      </a:r>
                      <a:endParaRPr lang="en-GB" sz="28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la </a:t>
                      </a:r>
                      <a:r>
                        <a:rPr lang="en-GB" sz="2800" b="1" dirty="0" err="1">
                          <a:solidFill>
                            <a:srgbClr val="00B0F0"/>
                          </a:solidFill>
                          <a:latin typeface="Century Gothic" panose="020B0502020202020204" pitchFamily="34" charset="0"/>
                        </a:rPr>
                        <a:t>oficina</a:t>
                      </a:r>
                      <a:endParaRPr lang="en-GB" sz="2800" b="1" dirty="0">
                        <a:solidFill>
                          <a:srgbClr val="00B0F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normalmente</a:t>
                      </a:r>
                      <a:endParaRPr lang="en-GB" sz="28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164559424"/>
                  </a:ext>
                </a:extLst>
              </a:tr>
              <a:tr h="803117">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la mesa</a:t>
                      </a:r>
                    </a:p>
                  </a:txBody>
                  <a:tcPr/>
                </a:tc>
                <a:tc>
                  <a:txBody>
                    <a:bodyPr/>
                    <a:lstStyle/>
                    <a:p>
                      <a:r>
                        <a:rPr lang="en-GB" sz="2800" b="1" dirty="0" err="1">
                          <a:solidFill>
                            <a:srgbClr val="92D050"/>
                          </a:solidFill>
                          <a:latin typeface="Century Gothic" panose="020B0502020202020204" pitchFamily="34" charset="0"/>
                        </a:rPr>
                        <a:t>debajo</a:t>
                      </a:r>
                      <a:r>
                        <a:rPr lang="en-GB" sz="2800" b="1" dirty="0">
                          <a:solidFill>
                            <a:srgbClr val="92D050"/>
                          </a:solidFill>
                          <a:latin typeface="Century Gothic" panose="020B0502020202020204" pitchFamily="34" charset="0"/>
                        </a:rPr>
                        <a:t> (de)</a:t>
                      </a:r>
                    </a:p>
                  </a:txBody>
                  <a:tcPr/>
                </a:tc>
                <a:tc>
                  <a:txBody>
                    <a:bodyPr/>
                    <a:lstStyle/>
                    <a:p>
                      <a:r>
                        <a:rPr lang="en-GB" sz="2800" b="1" dirty="0" err="1">
                          <a:solidFill>
                            <a:srgbClr val="92D050"/>
                          </a:solidFill>
                          <a:latin typeface="Century Gothic" panose="020B0502020202020204" pitchFamily="34" charset="0"/>
                        </a:rPr>
                        <a:t>detrás</a:t>
                      </a:r>
                      <a:r>
                        <a:rPr lang="en-GB" sz="2800" b="1" dirty="0">
                          <a:solidFill>
                            <a:srgbClr val="92D050"/>
                          </a:solidFill>
                          <a:latin typeface="Century Gothic" panose="020B0502020202020204" pitchFamily="34" charset="0"/>
                        </a:rPr>
                        <a:t> (de)</a:t>
                      </a:r>
                    </a:p>
                  </a:txBody>
                  <a:tcPr/>
                </a:tc>
                <a:extLst>
                  <a:ext uri="{0D108BD9-81ED-4DB2-BD59-A6C34878D82A}">
                    <a16:rowId xmlns:a16="http://schemas.microsoft.com/office/drawing/2014/main" val="760878619"/>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tenemos</a:t>
                      </a:r>
                      <a:endParaRPr lang="en-GB" sz="2800" b="1" dirty="0">
                        <a:solidFill>
                          <a:srgbClr val="92D05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tienen</a:t>
                      </a:r>
                      <a:endParaRPr lang="en-GB" sz="2800" b="1" dirty="0">
                        <a:solidFill>
                          <a:srgbClr val="92D05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el </a:t>
                      </a:r>
                      <a:r>
                        <a:rPr lang="en-GB" sz="2800" b="1" dirty="0" err="1">
                          <a:solidFill>
                            <a:srgbClr val="92D050"/>
                          </a:solidFill>
                          <a:latin typeface="Century Gothic" panose="020B0502020202020204" pitchFamily="34" charset="0"/>
                        </a:rPr>
                        <a:t>espacio</a:t>
                      </a:r>
                      <a:endParaRPr lang="en-GB" sz="28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1047692962"/>
                  </a:ext>
                </a:extLst>
              </a:tr>
              <a:tr h="803117">
                <a:tc rowSpan="2">
                  <a:txBody>
                    <a:bodyPr/>
                    <a:lstStyle/>
                    <a:p>
                      <a:endParaRPr lang="en-GB"/>
                    </a:p>
                  </a:txBody>
                  <a:tcPr/>
                </a:tc>
                <a:tc>
                  <a:txBody>
                    <a:bodyPr/>
                    <a:lstStyle/>
                    <a:p>
                      <a:r>
                        <a:rPr lang="en-GB" sz="2800" b="1" dirty="0">
                          <a:solidFill>
                            <a:srgbClr val="FF3399"/>
                          </a:solidFill>
                          <a:latin typeface="Century Gothic" panose="020B0502020202020204" pitchFamily="34" charset="0"/>
                        </a:rPr>
                        <a:t>el </a:t>
                      </a:r>
                      <a:r>
                        <a:rPr lang="en-GB" sz="2800" b="1" dirty="0" err="1">
                          <a:solidFill>
                            <a:srgbClr val="FF3399"/>
                          </a:solidFill>
                          <a:latin typeface="Century Gothic" panose="020B0502020202020204" pitchFamily="34" charset="0"/>
                        </a:rPr>
                        <a:t>miedo</a:t>
                      </a:r>
                      <a:endParaRPr lang="en-GB" sz="28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la </a:t>
                      </a:r>
                      <a:r>
                        <a:rPr lang="en-GB" sz="2800" b="1" dirty="0" err="1">
                          <a:solidFill>
                            <a:srgbClr val="FF3399"/>
                          </a:solidFill>
                          <a:latin typeface="Century Gothic" panose="020B0502020202020204" pitchFamily="34" charset="0"/>
                        </a:rPr>
                        <a:t>prueba</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sobre</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343226472"/>
                  </a:ext>
                </a:extLst>
              </a:tr>
              <a:tr h="803117">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poner</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vencer</a:t>
                      </a:r>
                      <a:endParaRPr lang="en-GB" sz="28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la </a:t>
                      </a:r>
                      <a:r>
                        <a:rPr lang="en-GB" sz="2800" b="1" dirty="0" err="1">
                          <a:solidFill>
                            <a:srgbClr val="FF3399"/>
                          </a:solidFill>
                          <a:latin typeface="Century Gothic" panose="020B0502020202020204" pitchFamily="34" charset="0"/>
                        </a:rPr>
                        <a:t>cultura</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fontScale="90000"/>
          </a:bodyPr>
          <a:lstStyle/>
          <a:p>
            <a:r>
              <a:rPr lang="en-GB" sz="2800" b="1" dirty="0">
                <a:solidFill>
                  <a:srgbClr val="002060"/>
                </a:solidFill>
                <a:latin typeface="Century Gothic" panose="020B0502020202020204" pitchFamily="34" charset="0"/>
                <a:ea typeface="Century Gothic"/>
                <a:cs typeface="Century Gothic"/>
                <a:sym typeface="Century Gothic"/>
              </a:rPr>
              <a:t>Follow up [extra]: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338477" y="-291095"/>
            <a:ext cx="1082031" cy="1015663"/>
          </a:xfrm>
          <a:prstGeom prst="rect">
            <a:avLst/>
          </a:prstGeom>
          <a:noFill/>
        </p:spPr>
        <p:txBody>
          <a:bodyPr wrap="square" rtlCol="0">
            <a:spAutoFit/>
          </a:bodyPr>
          <a:lstStyle/>
          <a:p>
            <a:r>
              <a:rPr lang="en-GB" sz="6000" i="1" dirty="0">
                <a:solidFill>
                  <a:srgbClr val="002060"/>
                </a:solidFill>
                <a:latin typeface="Century Gothic" panose="020B0502020202020204" pitchFamily="34" charset="0"/>
                <a:sym typeface="Wingdings" panose="05000000000000000000" pitchFamily="2" charset="2"/>
              </a:rPr>
              <a:t></a:t>
            </a:r>
            <a:endParaRPr lang="en-GB" sz="6000" i="1" dirty="0">
              <a:solidFill>
                <a:srgbClr val="002060"/>
              </a:solidFill>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6" name="Picture 15">
            <a:extLst>
              <a:ext uri="{FF2B5EF4-FFF2-40B4-BE49-F238E27FC236}">
                <a16:creationId xmlns:a16="http://schemas.microsoft.com/office/drawing/2014/main" id="{8A43963B-8E6C-493A-AB06-F6A1E6B784AE}"/>
              </a:ext>
            </a:extLst>
          </p:cNvPr>
          <p:cNvPicPr>
            <a:picLocks noChangeAspect="1"/>
          </p:cNvPicPr>
          <p:nvPr/>
        </p:nvPicPr>
        <p:blipFill>
          <a:blip r:embed="rId3"/>
          <a:stretch>
            <a:fillRect/>
          </a:stretch>
        </p:blipFill>
        <p:spPr>
          <a:xfrm>
            <a:off x="631335" y="2949507"/>
            <a:ext cx="1186070" cy="1080360"/>
          </a:xfrm>
          <a:prstGeom prst="rect">
            <a:avLst/>
          </a:prstGeom>
        </p:spPr>
      </p:pic>
      <p:pic>
        <p:nvPicPr>
          <p:cNvPr id="17" name="Picture 16" descr="Icon&#10;&#10;Description automatically generated">
            <a:extLst>
              <a:ext uri="{FF2B5EF4-FFF2-40B4-BE49-F238E27FC236}">
                <a16:creationId xmlns:a16="http://schemas.microsoft.com/office/drawing/2014/main" id="{76F5DE42-56AD-477E-8BDF-AAE4F0152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541" y="1380440"/>
            <a:ext cx="1186070" cy="1186070"/>
          </a:xfrm>
          <a:prstGeom prst="rect">
            <a:avLst/>
          </a:prstGeom>
        </p:spPr>
      </p:pic>
      <p:pic>
        <p:nvPicPr>
          <p:cNvPr id="18" name="Picture 17">
            <a:extLst>
              <a:ext uri="{FF2B5EF4-FFF2-40B4-BE49-F238E27FC236}">
                <a16:creationId xmlns:a16="http://schemas.microsoft.com/office/drawing/2014/main" id="{B6527085-18D2-4A23-B940-7C3BB2B3605A}"/>
              </a:ext>
            </a:extLst>
          </p:cNvPr>
          <p:cNvPicPr>
            <a:picLocks noChangeAspect="1"/>
          </p:cNvPicPr>
          <p:nvPr/>
        </p:nvPicPr>
        <p:blipFill>
          <a:blip r:embed="rId5"/>
          <a:stretch>
            <a:fillRect/>
          </a:stretch>
        </p:blipFill>
        <p:spPr>
          <a:xfrm>
            <a:off x="696841" y="4741549"/>
            <a:ext cx="1162417" cy="1101237"/>
          </a:xfrm>
          <a:prstGeom prst="rect">
            <a:avLst/>
          </a:prstGeom>
        </p:spPr>
      </p:pic>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7226" y="151544"/>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4420509" y="130246"/>
            <a:ext cx="6232978" cy="830997"/>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Escribe </a:t>
            </a:r>
            <a:r>
              <a:rPr lang="en-GB" sz="2400" b="1" dirty="0" err="1">
                <a:solidFill>
                  <a:srgbClr val="002060"/>
                </a:solidFill>
                <a:latin typeface="Century Gothic" panose="020B0502020202020204" pitchFamily="34" charset="0"/>
              </a:rPr>
              <a:t>en</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inglés</a:t>
            </a:r>
            <a:r>
              <a:rPr lang="en-GB" sz="2400" b="1" dirty="0">
                <a:solidFill>
                  <a:srgbClr val="002060"/>
                </a:solidFill>
                <a:latin typeface="Century Gothic" panose="020B0502020202020204" pitchFamily="34" charset="0"/>
              </a:rPr>
              <a:t>: </a:t>
            </a:r>
            <a:r>
              <a:rPr lang="en-GB" sz="2400" dirty="0">
                <a:solidFill>
                  <a:srgbClr val="002060"/>
                </a:solidFill>
                <a:latin typeface="Century Gothic" panose="020B0502020202020204" pitchFamily="34" charset="0"/>
              </a:rPr>
              <a:t>Can you get at least 15 points?</a:t>
            </a:r>
          </a:p>
        </p:txBody>
      </p:sp>
      <p:sp>
        <p:nvSpPr>
          <p:cNvPr id="21" name="TextBox 20">
            <a:extLst>
              <a:ext uri="{FF2B5EF4-FFF2-40B4-BE49-F238E27FC236}">
                <a16:creationId xmlns:a16="http://schemas.microsoft.com/office/drawing/2014/main" id="{8E74BF02-0DE5-4017-9FA7-FF275A8EEC21}"/>
              </a:ext>
            </a:extLst>
          </p:cNvPr>
          <p:cNvSpPr txBox="1"/>
          <p:nvPr/>
        </p:nvSpPr>
        <p:spPr>
          <a:xfrm>
            <a:off x="1559745" y="5281438"/>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x1</a:t>
            </a:r>
          </a:p>
        </p:txBody>
      </p:sp>
      <p:sp>
        <p:nvSpPr>
          <p:cNvPr id="23" name="TextBox 22">
            <a:extLst>
              <a:ext uri="{FF2B5EF4-FFF2-40B4-BE49-F238E27FC236}">
                <a16:creationId xmlns:a16="http://schemas.microsoft.com/office/drawing/2014/main" id="{C5E8C9D4-E96C-43D4-95E0-35A6F737BFDD}"/>
              </a:ext>
            </a:extLst>
          </p:cNvPr>
          <p:cNvSpPr txBox="1"/>
          <p:nvPr/>
        </p:nvSpPr>
        <p:spPr>
          <a:xfrm>
            <a:off x="1569333" y="3778939"/>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x2</a:t>
            </a:r>
          </a:p>
        </p:txBody>
      </p:sp>
      <p:sp>
        <p:nvSpPr>
          <p:cNvPr id="24" name="TextBox 23">
            <a:extLst>
              <a:ext uri="{FF2B5EF4-FFF2-40B4-BE49-F238E27FC236}">
                <a16:creationId xmlns:a16="http://schemas.microsoft.com/office/drawing/2014/main" id="{BC94866C-68D6-459C-82A5-6B580851EF43}"/>
              </a:ext>
            </a:extLst>
          </p:cNvPr>
          <p:cNvSpPr txBox="1"/>
          <p:nvPr/>
        </p:nvSpPr>
        <p:spPr>
          <a:xfrm>
            <a:off x="1613260" y="2211840"/>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x3</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sp>
        <p:nvSpPr>
          <p:cNvPr id="27" name="TextBox 26">
            <a:extLst>
              <a:ext uri="{FF2B5EF4-FFF2-40B4-BE49-F238E27FC236}">
                <a16:creationId xmlns:a16="http://schemas.microsoft.com/office/drawing/2014/main" id="{8E91EBFD-B466-4965-9469-F2748DA1485E}"/>
              </a:ext>
            </a:extLst>
          </p:cNvPr>
          <p:cNvSpPr txBox="1"/>
          <p:nvPr/>
        </p:nvSpPr>
        <p:spPr>
          <a:xfrm>
            <a:off x="2169207" y="5551026"/>
            <a:ext cx="2241714"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to put, putting</a:t>
            </a:r>
          </a:p>
        </p:txBody>
      </p:sp>
      <p:sp>
        <p:nvSpPr>
          <p:cNvPr id="29" name="TextBox 28">
            <a:extLst>
              <a:ext uri="{FF2B5EF4-FFF2-40B4-BE49-F238E27FC236}">
                <a16:creationId xmlns:a16="http://schemas.microsoft.com/office/drawing/2014/main" id="{C76FE1AD-4946-4740-8517-0D1662F488E0}"/>
              </a:ext>
            </a:extLst>
          </p:cNvPr>
          <p:cNvSpPr txBox="1"/>
          <p:nvPr/>
        </p:nvSpPr>
        <p:spPr>
          <a:xfrm>
            <a:off x="4363751" y="5551026"/>
            <a:ext cx="3169325"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to overcome</a:t>
            </a:r>
          </a:p>
        </p:txBody>
      </p:sp>
      <p:sp>
        <p:nvSpPr>
          <p:cNvPr id="30" name="TextBox 29">
            <a:extLst>
              <a:ext uri="{FF2B5EF4-FFF2-40B4-BE49-F238E27FC236}">
                <a16:creationId xmlns:a16="http://schemas.microsoft.com/office/drawing/2014/main" id="{4EAEAF29-DC2A-4A84-A343-84B356D8DD04}"/>
              </a:ext>
            </a:extLst>
          </p:cNvPr>
          <p:cNvSpPr txBox="1"/>
          <p:nvPr/>
        </p:nvSpPr>
        <p:spPr>
          <a:xfrm>
            <a:off x="7113494" y="5513680"/>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culture</a:t>
            </a:r>
          </a:p>
        </p:txBody>
      </p:sp>
      <p:sp>
        <p:nvSpPr>
          <p:cNvPr id="31" name="TextBox 30">
            <a:extLst>
              <a:ext uri="{FF2B5EF4-FFF2-40B4-BE49-F238E27FC236}">
                <a16:creationId xmlns:a16="http://schemas.microsoft.com/office/drawing/2014/main" id="{89ABE632-2167-4385-8184-1CE809CDE0EE}"/>
              </a:ext>
            </a:extLst>
          </p:cNvPr>
          <p:cNvSpPr txBox="1"/>
          <p:nvPr/>
        </p:nvSpPr>
        <p:spPr>
          <a:xfrm>
            <a:off x="2174437" y="4704216"/>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fear</a:t>
            </a:r>
          </a:p>
        </p:txBody>
      </p:sp>
      <p:sp>
        <p:nvSpPr>
          <p:cNvPr id="32" name="TextBox 31">
            <a:extLst>
              <a:ext uri="{FF2B5EF4-FFF2-40B4-BE49-F238E27FC236}">
                <a16:creationId xmlns:a16="http://schemas.microsoft.com/office/drawing/2014/main" id="{6FB7D641-BFDC-45BB-8697-2A075D07FE3B}"/>
              </a:ext>
            </a:extLst>
          </p:cNvPr>
          <p:cNvSpPr txBox="1"/>
          <p:nvPr/>
        </p:nvSpPr>
        <p:spPr>
          <a:xfrm>
            <a:off x="4348253" y="4687466"/>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test</a:t>
            </a:r>
          </a:p>
        </p:txBody>
      </p:sp>
      <p:sp>
        <p:nvSpPr>
          <p:cNvPr id="34" name="TextBox 33">
            <a:extLst>
              <a:ext uri="{FF2B5EF4-FFF2-40B4-BE49-F238E27FC236}">
                <a16:creationId xmlns:a16="http://schemas.microsoft.com/office/drawing/2014/main" id="{14728464-02EF-4D58-A5BC-DF14CBB41329}"/>
              </a:ext>
            </a:extLst>
          </p:cNvPr>
          <p:cNvSpPr txBox="1"/>
          <p:nvPr/>
        </p:nvSpPr>
        <p:spPr>
          <a:xfrm>
            <a:off x="7088988" y="4717916"/>
            <a:ext cx="2517291"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about, on</a:t>
            </a:r>
          </a:p>
        </p:txBody>
      </p:sp>
      <p:sp>
        <p:nvSpPr>
          <p:cNvPr id="35" name="TextBox 34">
            <a:extLst>
              <a:ext uri="{FF2B5EF4-FFF2-40B4-BE49-F238E27FC236}">
                <a16:creationId xmlns:a16="http://schemas.microsoft.com/office/drawing/2014/main" id="{AB9ED005-4454-41B8-A663-C21826A85C58}"/>
              </a:ext>
            </a:extLst>
          </p:cNvPr>
          <p:cNvSpPr txBox="1"/>
          <p:nvPr/>
        </p:nvSpPr>
        <p:spPr>
          <a:xfrm>
            <a:off x="2117201" y="3896161"/>
            <a:ext cx="2211554"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we have</a:t>
            </a:r>
          </a:p>
        </p:txBody>
      </p:sp>
      <p:sp>
        <p:nvSpPr>
          <p:cNvPr id="36" name="TextBox 35">
            <a:extLst>
              <a:ext uri="{FF2B5EF4-FFF2-40B4-BE49-F238E27FC236}">
                <a16:creationId xmlns:a16="http://schemas.microsoft.com/office/drawing/2014/main" id="{35A2D6B4-08E4-4B63-AE01-B33B44B11FC9}"/>
              </a:ext>
            </a:extLst>
          </p:cNvPr>
          <p:cNvSpPr txBox="1"/>
          <p:nvPr/>
        </p:nvSpPr>
        <p:spPr>
          <a:xfrm>
            <a:off x="4363751" y="3894582"/>
            <a:ext cx="235977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they have</a:t>
            </a:r>
          </a:p>
        </p:txBody>
      </p:sp>
      <p:sp>
        <p:nvSpPr>
          <p:cNvPr id="37" name="TextBox 36">
            <a:extLst>
              <a:ext uri="{FF2B5EF4-FFF2-40B4-BE49-F238E27FC236}">
                <a16:creationId xmlns:a16="http://schemas.microsoft.com/office/drawing/2014/main" id="{4D0124B0-6CC7-4AA0-91A1-EE073678A85E}"/>
              </a:ext>
            </a:extLst>
          </p:cNvPr>
          <p:cNvSpPr txBox="1"/>
          <p:nvPr/>
        </p:nvSpPr>
        <p:spPr>
          <a:xfrm>
            <a:off x="7113494" y="3877133"/>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space</a:t>
            </a:r>
          </a:p>
        </p:txBody>
      </p:sp>
      <p:sp>
        <p:nvSpPr>
          <p:cNvPr id="38" name="TextBox 37">
            <a:extLst>
              <a:ext uri="{FF2B5EF4-FFF2-40B4-BE49-F238E27FC236}">
                <a16:creationId xmlns:a16="http://schemas.microsoft.com/office/drawing/2014/main" id="{9948D3E4-A156-4947-B376-6644CC24CCDC}"/>
              </a:ext>
            </a:extLst>
          </p:cNvPr>
          <p:cNvSpPr txBox="1"/>
          <p:nvPr/>
        </p:nvSpPr>
        <p:spPr>
          <a:xfrm>
            <a:off x="2174436" y="3101754"/>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table</a:t>
            </a:r>
          </a:p>
        </p:txBody>
      </p:sp>
      <p:sp>
        <p:nvSpPr>
          <p:cNvPr id="39" name="TextBox 38">
            <a:extLst>
              <a:ext uri="{FF2B5EF4-FFF2-40B4-BE49-F238E27FC236}">
                <a16:creationId xmlns:a16="http://schemas.microsoft.com/office/drawing/2014/main" id="{E9CBBF2E-97E2-4F06-9FC1-F5BA50F78FE3}"/>
              </a:ext>
            </a:extLst>
          </p:cNvPr>
          <p:cNvSpPr txBox="1"/>
          <p:nvPr/>
        </p:nvSpPr>
        <p:spPr>
          <a:xfrm>
            <a:off x="4348253" y="3101698"/>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under</a:t>
            </a:r>
          </a:p>
        </p:txBody>
      </p:sp>
      <p:sp>
        <p:nvSpPr>
          <p:cNvPr id="40" name="TextBox 39">
            <a:extLst>
              <a:ext uri="{FF2B5EF4-FFF2-40B4-BE49-F238E27FC236}">
                <a16:creationId xmlns:a16="http://schemas.microsoft.com/office/drawing/2014/main" id="{4DCD1128-AD1B-4DC0-81CE-BBD68C5201EB}"/>
              </a:ext>
            </a:extLst>
          </p:cNvPr>
          <p:cNvSpPr txBox="1"/>
          <p:nvPr/>
        </p:nvSpPr>
        <p:spPr>
          <a:xfrm>
            <a:off x="7160407" y="3081369"/>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behind</a:t>
            </a:r>
          </a:p>
        </p:txBody>
      </p:sp>
      <p:sp>
        <p:nvSpPr>
          <p:cNvPr id="41" name="TextBox 40">
            <a:extLst>
              <a:ext uri="{FF2B5EF4-FFF2-40B4-BE49-F238E27FC236}">
                <a16:creationId xmlns:a16="http://schemas.microsoft.com/office/drawing/2014/main" id="{A8C023EB-CECF-43FD-9C50-2E1FD3D043F9}"/>
              </a:ext>
            </a:extLst>
          </p:cNvPr>
          <p:cNvSpPr txBox="1"/>
          <p:nvPr/>
        </p:nvSpPr>
        <p:spPr>
          <a:xfrm>
            <a:off x="2174435" y="2277313"/>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in, on</a:t>
            </a:r>
          </a:p>
        </p:txBody>
      </p:sp>
      <p:sp>
        <p:nvSpPr>
          <p:cNvPr id="42" name="TextBox 41">
            <a:extLst>
              <a:ext uri="{FF2B5EF4-FFF2-40B4-BE49-F238E27FC236}">
                <a16:creationId xmlns:a16="http://schemas.microsoft.com/office/drawing/2014/main" id="{441CCF8C-6A2B-42D1-9A29-267D4A3E95B2}"/>
              </a:ext>
            </a:extLst>
          </p:cNvPr>
          <p:cNvSpPr txBox="1"/>
          <p:nvPr/>
        </p:nvSpPr>
        <p:spPr>
          <a:xfrm>
            <a:off x="4363751" y="2280869"/>
            <a:ext cx="2749743"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office</a:t>
            </a:r>
          </a:p>
        </p:txBody>
      </p:sp>
      <p:sp>
        <p:nvSpPr>
          <p:cNvPr id="43" name="TextBox 42">
            <a:extLst>
              <a:ext uri="{FF2B5EF4-FFF2-40B4-BE49-F238E27FC236}">
                <a16:creationId xmlns:a16="http://schemas.microsoft.com/office/drawing/2014/main" id="{2C443888-DD79-4634-8C3F-DA91CF2D2866}"/>
              </a:ext>
            </a:extLst>
          </p:cNvPr>
          <p:cNvSpPr txBox="1"/>
          <p:nvPr/>
        </p:nvSpPr>
        <p:spPr>
          <a:xfrm>
            <a:off x="7159279" y="2280868"/>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usually</a:t>
            </a:r>
          </a:p>
        </p:txBody>
      </p:sp>
      <p:sp>
        <p:nvSpPr>
          <p:cNvPr id="44" name="TextBox 43">
            <a:extLst>
              <a:ext uri="{FF2B5EF4-FFF2-40B4-BE49-F238E27FC236}">
                <a16:creationId xmlns:a16="http://schemas.microsoft.com/office/drawing/2014/main" id="{034E71BE-7DD3-4ED1-AFF3-AD0B6BA003B0}"/>
              </a:ext>
            </a:extLst>
          </p:cNvPr>
          <p:cNvSpPr txBox="1"/>
          <p:nvPr/>
        </p:nvSpPr>
        <p:spPr>
          <a:xfrm>
            <a:off x="2117200" y="1500229"/>
            <a:ext cx="2603666"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they are [state]</a:t>
            </a:r>
          </a:p>
        </p:txBody>
      </p:sp>
      <p:sp>
        <p:nvSpPr>
          <p:cNvPr id="45" name="TextBox 44">
            <a:extLst>
              <a:ext uri="{FF2B5EF4-FFF2-40B4-BE49-F238E27FC236}">
                <a16:creationId xmlns:a16="http://schemas.microsoft.com/office/drawing/2014/main" id="{F0A700A9-502F-490C-9292-3D9EF8010AF9}"/>
              </a:ext>
            </a:extLst>
          </p:cNvPr>
          <p:cNvSpPr txBox="1"/>
          <p:nvPr/>
        </p:nvSpPr>
        <p:spPr>
          <a:xfrm>
            <a:off x="4328755" y="1502218"/>
            <a:ext cx="2714448"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they are [trait]</a:t>
            </a:r>
          </a:p>
        </p:txBody>
      </p:sp>
      <p:sp>
        <p:nvSpPr>
          <p:cNvPr id="46" name="TextBox 45">
            <a:extLst>
              <a:ext uri="{FF2B5EF4-FFF2-40B4-BE49-F238E27FC236}">
                <a16:creationId xmlns:a16="http://schemas.microsoft.com/office/drawing/2014/main" id="{0D315BE0-C647-4370-B56C-1C292BED493E}"/>
              </a:ext>
            </a:extLst>
          </p:cNvPr>
          <p:cNvSpPr txBox="1"/>
          <p:nvPr/>
        </p:nvSpPr>
        <p:spPr>
          <a:xfrm>
            <a:off x="7088988" y="1516390"/>
            <a:ext cx="2603666"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too much, too</a:t>
            </a:r>
          </a:p>
        </p:txBody>
      </p:sp>
    </p:spTree>
    <p:extLst>
      <p:ext uri="{BB962C8B-B14F-4D97-AF65-F5344CB8AC3E}">
        <p14:creationId xmlns:p14="http://schemas.microsoft.com/office/powerpoint/2010/main" val="76813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P spid="31" grpId="0"/>
      <p:bldP spid="32" grpId="0"/>
      <p:bldP spid="34" grpId="0"/>
      <p:bldP spid="35" grpId="0"/>
      <p:bldP spid="36" grpId="0"/>
      <p:bldP spid="37" grpId="0"/>
      <p:bldP spid="38" grpId="0"/>
      <p:bldP spid="39" grpId="0"/>
      <p:bldP spid="40" grpId="0"/>
      <p:bldP spid="41" grpId="0"/>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CEF8D654-1F65-4F79-93E6-0FA995ADD823}"/>
              </a:ext>
            </a:extLst>
          </p:cNvPr>
          <p:cNvGraphicFramePr>
            <a:graphicFrameLocks noGrp="1"/>
          </p:cNvGraphicFramePr>
          <p:nvPr>
            <p:extLst>
              <p:ext uri="{D42A27DB-BD31-4B8C-83A1-F6EECF244321}">
                <p14:modId xmlns:p14="http://schemas.microsoft.com/office/powerpoint/2010/main" val="55194531"/>
              </p:ext>
            </p:extLst>
          </p:nvPr>
        </p:nvGraphicFramePr>
        <p:xfrm>
          <a:off x="600286" y="1132434"/>
          <a:ext cx="9289777" cy="4818702"/>
        </p:xfrm>
        <a:graphic>
          <a:graphicData uri="http://schemas.openxmlformats.org/drawingml/2006/table">
            <a:tbl>
              <a:tblPr firstRow="1" bandRow="1">
                <a:tableStyleId>{5940675A-B579-460E-94D1-54222C63F5DA}</a:tableStyleId>
              </a:tblPr>
              <a:tblGrid>
                <a:gridCol w="1596104">
                  <a:extLst>
                    <a:ext uri="{9D8B030D-6E8A-4147-A177-3AD203B41FA5}">
                      <a16:colId xmlns:a16="http://schemas.microsoft.com/office/drawing/2014/main" val="1203737284"/>
                    </a:ext>
                  </a:extLst>
                </a:gridCol>
                <a:gridCol w="2212258">
                  <a:extLst>
                    <a:ext uri="{9D8B030D-6E8A-4147-A177-3AD203B41FA5}">
                      <a16:colId xmlns:a16="http://schemas.microsoft.com/office/drawing/2014/main" val="1810222861"/>
                    </a:ext>
                  </a:extLst>
                </a:gridCol>
                <a:gridCol w="2756418">
                  <a:extLst>
                    <a:ext uri="{9D8B030D-6E8A-4147-A177-3AD203B41FA5}">
                      <a16:colId xmlns:a16="http://schemas.microsoft.com/office/drawing/2014/main" val="274413866"/>
                    </a:ext>
                  </a:extLst>
                </a:gridCol>
                <a:gridCol w="2724997">
                  <a:extLst>
                    <a:ext uri="{9D8B030D-6E8A-4147-A177-3AD203B41FA5}">
                      <a16:colId xmlns:a16="http://schemas.microsoft.com/office/drawing/2014/main" val="2706468897"/>
                    </a:ext>
                  </a:extLst>
                </a:gridCol>
              </a:tblGrid>
              <a:tr h="803117">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000" b="1" dirty="0">
                          <a:solidFill>
                            <a:srgbClr val="00B0F0"/>
                          </a:solidFill>
                          <a:latin typeface="Century Gothic" panose="020B0502020202020204" pitchFamily="34" charset="0"/>
                        </a:rPr>
                        <a:t>they are [state]</a:t>
                      </a:r>
                    </a:p>
                  </a:txBody>
                  <a:tcPr/>
                </a:tc>
                <a:tc>
                  <a:txBody>
                    <a:bodyPr/>
                    <a:lstStyle/>
                    <a:p>
                      <a:r>
                        <a:rPr lang="en-GB" sz="2400" b="1" dirty="0">
                          <a:solidFill>
                            <a:srgbClr val="00B0F0"/>
                          </a:solidFill>
                          <a:latin typeface="Century Gothic" panose="020B0502020202020204" pitchFamily="34" charset="0"/>
                        </a:rPr>
                        <a:t>they are [trait]</a:t>
                      </a:r>
                    </a:p>
                  </a:txBody>
                  <a:tcPr/>
                </a:tc>
                <a:tc>
                  <a:txBody>
                    <a:bodyPr/>
                    <a:lstStyle/>
                    <a:p>
                      <a:r>
                        <a:rPr lang="en-GB" sz="2800" b="1" dirty="0">
                          <a:solidFill>
                            <a:srgbClr val="00B0F0"/>
                          </a:solidFill>
                          <a:latin typeface="Century Gothic" panose="020B0502020202020204" pitchFamily="34" charset="0"/>
                        </a:rPr>
                        <a:t>too much, too</a:t>
                      </a:r>
                    </a:p>
                  </a:txBody>
                  <a:tcPr/>
                </a:tc>
                <a:extLst>
                  <a:ext uri="{0D108BD9-81ED-4DB2-BD59-A6C34878D82A}">
                    <a16:rowId xmlns:a16="http://schemas.microsoft.com/office/drawing/2014/main" val="1256656619"/>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in, on</a:t>
                      </a:r>
                    </a:p>
                  </a:txBody>
                  <a:tcPr/>
                </a:tc>
                <a:tc>
                  <a:txBody>
                    <a:bodyPr/>
                    <a:lstStyle/>
                    <a:p>
                      <a:r>
                        <a:rPr lang="en-GB" sz="2800" b="1" dirty="0">
                          <a:solidFill>
                            <a:srgbClr val="00B0F0"/>
                          </a:solidFill>
                          <a:latin typeface="Century Gothic" panose="020B0502020202020204" pitchFamily="34" charset="0"/>
                        </a:rPr>
                        <a:t>office</a:t>
                      </a:r>
                    </a:p>
                  </a:txBody>
                  <a:tcPr/>
                </a:tc>
                <a:tc>
                  <a:txBody>
                    <a:bodyPr/>
                    <a:lstStyle/>
                    <a:p>
                      <a:r>
                        <a:rPr lang="en-GB" sz="2800" b="1" dirty="0">
                          <a:solidFill>
                            <a:srgbClr val="00B0F0"/>
                          </a:solidFill>
                          <a:latin typeface="Century Gothic" panose="020B0502020202020204" pitchFamily="34" charset="0"/>
                        </a:rPr>
                        <a:t>usually</a:t>
                      </a:r>
                    </a:p>
                  </a:txBody>
                  <a:tcPr/>
                </a:tc>
                <a:extLst>
                  <a:ext uri="{0D108BD9-81ED-4DB2-BD59-A6C34878D82A}">
                    <a16:rowId xmlns:a16="http://schemas.microsoft.com/office/drawing/2014/main" val="1164559424"/>
                  </a:ext>
                </a:extLst>
              </a:tr>
              <a:tr h="803117">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table</a:t>
                      </a:r>
                    </a:p>
                  </a:txBody>
                  <a:tcPr/>
                </a:tc>
                <a:tc>
                  <a:txBody>
                    <a:bodyPr/>
                    <a:lstStyle/>
                    <a:p>
                      <a:r>
                        <a:rPr lang="en-GB" sz="2800" b="1" dirty="0">
                          <a:solidFill>
                            <a:srgbClr val="92D050"/>
                          </a:solidFill>
                          <a:latin typeface="Century Gothic" panose="020B0502020202020204" pitchFamily="34" charset="0"/>
                        </a:rPr>
                        <a:t>under</a:t>
                      </a:r>
                    </a:p>
                  </a:txBody>
                  <a:tcPr/>
                </a:tc>
                <a:tc>
                  <a:txBody>
                    <a:bodyPr/>
                    <a:lstStyle/>
                    <a:p>
                      <a:r>
                        <a:rPr lang="en-GB" sz="2800" b="1" dirty="0">
                          <a:solidFill>
                            <a:srgbClr val="92D050"/>
                          </a:solidFill>
                          <a:latin typeface="Century Gothic" panose="020B0502020202020204" pitchFamily="34" charset="0"/>
                        </a:rPr>
                        <a:t>behind</a:t>
                      </a:r>
                    </a:p>
                  </a:txBody>
                  <a:tcPr/>
                </a:tc>
                <a:extLst>
                  <a:ext uri="{0D108BD9-81ED-4DB2-BD59-A6C34878D82A}">
                    <a16:rowId xmlns:a16="http://schemas.microsoft.com/office/drawing/2014/main" val="760878619"/>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we have</a:t>
                      </a:r>
                    </a:p>
                  </a:txBody>
                  <a:tcPr/>
                </a:tc>
                <a:tc>
                  <a:txBody>
                    <a:bodyPr/>
                    <a:lstStyle/>
                    <a:p>
                      <a:r>
                        <a:rPr lang="en-GB" sz="2800" b="1" dirty="0">
                          <a:solidFill>
                            <a:srgbClr val="92D050"/>
                          </a:solidFill>
                          <a:latin typeface="Century Gothic" panose="020B0502020202020204" pitchFamily="34" charset="0"/>
                        </a:rPr>
                        <a:t>they have</a:t>
                      </a:r>
                    </a:p>
                  </a:txBody>
                  <a:tcPr/>
                </a:tc>
                <a:tc>
                  <a:txBody>
                    <a:bodyPr/>
                    <a:lstStyle/>
                    <a:p>
                      <a:r>
                        <a:rPr lang="en-GB" sz="2800" b="1" dirty="0">
                          <a:solidFill>
                            <a:srgbClr val="92D050"/>
                          </a:solidFill>
                          <a:latin typeface="Century Gothic" panose="020B0502020202020204" pitchFamily="34" charset="0"/>
                        </a:rPr>
                        <a:t>space</a:t>
                      </a:r>
                    </a:p>
                  </a:txBody>
                  <a:tcPr/>
                </a:tc>
                <a:extLst>
                  <a:ext uri="{0D108BD9-81ED-4DB2-BD59-A6C34878D82A}">
                    <a16:rowId xmlns:a16="http://schemas.microsoft.com/office/drawing/2014/main" val="1047692962"/>
                  </a:ext>
                </a:extLst>
              </a:tr>
              <a:tr h="803117">
                <a:tc rowSpan="2">
                  <a:txBody>
                    <a:bodyPr/>
                    <a:lstStyle/>
                    <a:p>
                      <a:endParaRPr lang="en-GB"/>
                    </a:p>
                  </a:txBody>
                  <a:tcPr/>
                </a:tc>
                <a:tc>
                  <a:txBody>
                    <a:bodyPr/>
                    <a:lstStyle/>
                    <a:p>
                      <a:r>
                        <a:rPr lang="en-GB" sz="2800" b="1" dirty="0">
                          <a:solidFill>
                            <a:srgbClr val="FF3399"/>
                          </a:solidFill>
                          <a:latin typeface="Century Gothic" panose="020B0502020202020204" pitchFamily="34" charset="0"/>
                        </a:rPr>
                        <a:t>fear</a:t>
                      </a:r>
                    </a:p>
                  </a:txBody>
                  <a:tcPr/>
                </a:tc>
                <a:tc>
                  <a:txBody>
                    <a:bodyPr/>
                    <a:lstStyle/>
                    <a:p>
                      <a:r>
                        <a:rPr lang="en-GB" sz="2800" b="1" dirty="0">
                          <a:solidFill>
                            <a:srgbClr val="FF3399"/>
                          </a:solidFill>
                          <a:latin typeface="Century Gothic" panose="020B0502020202020204" pitchFamily="34" charset="0"/>
                        </a:rPr>
                        <a:t>test</a:t>
                      </a:r>
                    </a:p>
                  </a:txBody>
                  <a:tcPr/>
                </a:tc>
                <a:tc>
                  <a:txBody>
                    <a:bodyPr/>
                    <a:lstStyle/>
                    <a:p>
                      <a:r>
                        <a:rPr lang="en-GB" sz="2800" b="1" dirty="0">
                          <a:solidFill>
                            <a:srgbClr val="FF3399"/>
                          </a:solidFill>
                          <a:latin typeface="Century Gothic" panose="020B0502020202020204" pitchFamily="34" charset="0"/>
                        </a:rPr>
                        <a:t>about, on</a:t>
                      </a:r>
                    </a:p>
                  </a:txBody>
                  <a:tcPr/>
                </a:tc>
                <a:extLst>
                  <a:ext uri="{0D108BD9-81ED-4DB2-BD59-A6C34878D82A}">
                    <a16:rowId xmlns:a16="http://schemas.microsoft.com/office/drawing/2014/main" val="3343226472"/>
                  </a:ext>
                </a:extLst>
              </a:tr>
              <a:tr h="803117">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000" b="1" dirty="0">
                          <a:solidFill>
                            <a:srgbClr val="FF3399"/>
                          </a:solidFill>
                          <a:latin typeface="Century Gothic" panose="020B0502020202020204" pitchFamily="34" charset="0"/>
                        </a:rPr>
                        <a:t>to put, putting</a:t>
                      </a:r>
                    </a:p>
                  </a:txBody>
                  <a:tcPr/>
                </a:tc>
                <a:tc>
                  <a:txBody>
                    <a:bodyPr/>
                    <a:lstStyle/>
                    <a:p>
                      <a:r>
                        <a:rPr lang="en-GB" sz="2800" b="1" dirty="0">
                          <a:solidFill>
                            <a:srgbClr val="FF3399"/>
                          </a:solidFill>
                          <a:latin typeface="Century Gothic" panose="020B0502020202020204" pitchFamily="34" charset="0"/>
                        </a:rPr>
                        <a:t>to overcome</a:t>
                      </a:r>
                    </a:p>
                  </a:txBody>
                  <a:tcPr/>
                </a:tc>
                <a:tc>
                  <a:txBody>
                    <a:bodyPr/>
                    <a:lstStyle/>
                    <a:p>
                      <a:r>
                        <a:rPr lang="en-GB" sz="2800" b="1" dirty="0">
                          <a:solidFill>
                            <a:srgbClr val="FF3399"/>
                          </a:solidFill>
                          <a:latin typeface="Century Gothic" panose="020B0502020202020204" pitchFamily="34" charset="0"/>
                        </a:rPr>
                        <a:t>culture</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fontScale="90000"/>
          </a:bodyPr>
          <a:lstStyle/>
          <a:p>
            <a:r>
              <a:rPr lang="en-GB" sz="2800" b="1" dirty="0">
                <a:solidFill>
                  <a:srgbClr val="002060"/>
                </a:solidFill>
                <a:latin typeface="Century Gothic" panose="020B0502020202020204" pitchFamily="34" charset="0"/>
                <a:ea typeface="Century Gothic"/>
                <a:cs typeface="Century Gothic"/>
                <a:sym typeface="Century Gothic"/>
              </a:rPr>
              <a:t>Follow up [extra]: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407080" y="-172679"/>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4385219" y="124417"/>
            <a:ext cx="553983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español</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vocabulario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49" name="Picture 48">
            <a:extLst>
              <a:ext uri="{FF2B5EF4-FFF2-40B4-BE49-F238E27FC236}">
                <a16:creationId xmlns:a16="http://schemas.microsoft.com/office/drawing/2014/main" id="{2ACD28DA-0011-4BAC-B9F4-DAD202C634FB}"/>
              </a:ext>
            </a:extLst>
          </p:cNvPr>
          <p:cNvPicPr>
            <a:picLocks noChangeAspect="1"/>
          </p:cNvPicPr>
          <p:nvPr/>
        </p:nvPicPr>
        <p:blipFill>
          <a:blip r:embed="rId4"/>
          <a:stretch>
            <a:fillRect/>
          </a:stretch>
        </p:blipFill>
        <p:spPr>
          <a:xfrm>
            <a:off x="631335" y="2949507"/>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FA1E2C22-D235-4DD5-B305-B81D24997F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541" y="1380440"/>
            <a:ext cx="1186070" cy="1186070"/>
          </a:xfrm>
          <a:prstGeom prst="rect">
            <a:avLst/>
          </a:prstGeom>
        </p:spPr>
      </p:pic>
      <p:pic>
        <p:nvPicPr>
          <p:cNvPr id="51" name="Picture 50">
            <a:extLst>
              <a:ext uri="{FF2B5EF4-FFF2-40B4-BE49-F238E27FC236}">
                <a16:creationId xmlns:a16="http://schemas.microsoft.com/office/drawing/2014/main" id="{9F31AD87-9643-4953-81AA-E8CA41A0994D}"/>
              </a:ext>
            </a:extLst>
          </p:cNvPr>
          <p:cNvPicPr>
            <a:picLocks noChangeAspect="1"/>
          </p:cNvPicPr>
          <p:nvPr/>
        </p:nvPicPr>
        <p:blipFill>
          <a:blip r:embed="rId6"/>
          <a:stretch>
            <a:fillRect/>
          </a:stretch>
        </p:blipFill>
        <p:spPr>
          <a:xfrm>
            <a:off x="696841" y="4741549"/>
            <a:ext cx="1162417" cy="1101237"/>
          </a:xfrm>
          <a:prstGeom prst="rect">
            <a:avLst/>
          </a:prstGeom>
        </p:spPr>
      </p:pic>
      <p:sp>
        <p:nvSpPr>
          <p:cNvPr id="52" name="TextBox 51">
            <a:extLst>
              <a:ext uri="{FF2B5EF4-FFF2-40B4-BE49-F238E27FC236}">
                <a16:creationId xmlns:a16="http://schemas.microsoft.com/office/drawing/2014/main" id="{9D886545-0D62-482A-AEEF-59771394C69C}"/>
              </a:ext>
            </a:extLst>
          </p:cNvPr>
          <p:cNvSpPr txBox="1"/>
          <p:nvPr/>
        </p:nvSpPr>
        <p:spPr>
          <a:xfrm>
            <a:off x="1559745" y="5281438"/>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x1</a:t>
            </a:r>
          </a:p>
        </p:txBody>
      </p:sp>
      <p:sp>
        <p:nvSpPr>
          <p:cNvPr id="53" name="TextBox 52">
            <a:extLst>
              <a:ext uri="{FF2B5EF4-FFF2-40B4-BE49-F238E27FC236}">
                <a16:creationId xmlns:a16="http://schemas.microsoft.com/office/drawing/2014/main" id="{A7D10BA5-BF21-4E62-8A52-043EEFBEF9E1}"/>
              </a:ext>
            </a:extLst>
          </p:cNvPr>
          <p:cNvSpPr txBox="1"/>
          <p:nvPr/>
        </p:nvSpPr>
        <p:spPr>
          <a:xfrm>
            <a:off x="1569333" y="3778939"/>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x2</a:t>
            </a:r>
          </a:p>
        </p:txBody>
      </p:sp>
      <p:sp>
        <p:nvSpPr>
          <p:cNvPr id="54" name="TextBox 53">
            <a:extLst>
              <a:ext uri="{FF2B5EF4-FFF2-40B4-BE49-F238E27FC236}">
                <a16:creationId xmlns:a16="http://schemas.microsoft.com/office/drawing/2014/main" id="{10E89A9B-061E-487B-BFBC-EBB5F1D054B5}"/>
              </a:ext>
            </a:extLst>
          </p:cNvPr>
          <p:cNvSpPr txBox="1"/>
          <p:nvPr/>
        </p:nvSpPr>
        <p:spPr>
          <a:xfrm>
            <a:off x="1613260" y="2211840"/>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x3</a:t>
            </a:r>
          </a:p>
        </p:txBody>
      </p:sp>
      <p:sp>
        <p:nvSpPr>
          <p:cNvPr id="55" name="TextBox 54">
            <a:extLst>
              <a:ext uri="{FF2B5EF4-FFF2-40B4-BE49-F238E27FC236}">
                <a16:creationId xmlns:a16="http://schemas.microsoft.com/office/drawing/2014/main" id="{F97AAF70-D9E4-43C4-94F9-4C3A20AB275B}"/>
              </a:ext>
            </a:extLst>
          </p:cNvPr>
          <p:cNvSpPr txBox="1"/>
          <p:nvPr/>
        </p:nvSpPr>
        <p:spPr>
          <a:xfrm>
            <a:off x="2169207" y="5480350"/>
            <a:ext cx="2241714"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poner</a:t>
            </a:r>
            <a:endParaRPr lang="en-GB" sz="2400" dirty="0">
              <a:solidFill>
                <a:srgbClr val="002060"/>
              </a:solidFill>
              <a:latin typeface="Century Gothic" panose="020B0502020202020204" pitchFamily="34" charset="0"/>
            </a:endParaRPr>
          </a:p>
        </p:txBody>
      </p:sp>
      <p:sp>
        <p:nvSpPr>
          <p:cNvPr id="56" name="TextBox 55">
            <a:extLst>
              <a:ext uri="{FF2B5EF4-FFF2-40B4-BE49-F238E27FC236}">
                <a16:creationId xmlns:a16="http://schemas.microsoft.com/office/drawing/2014/main" id="{388A0B30-BB13-4F38-B645-146D8FADFDF0}"/>
              </a:ext>
            </a:extLst>
          </p:cNvPr>
          <p:cNvSpPr txBox="1"/>
          <p:nvPr/>
        </p:nvSpPr>
        <p:spPr>
          <a:xfrm>
            <a:off x="4382951" y="5496689"/>
            <a:ext cx="3169325"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vencer</a:t>
            </a:r>
            <a:endParaRPr lang="en-GB" sz="2400" dirty="0">
              <a:solidFill>
                <a:srgbClr val="002060"/>
              </a:solidFill>
              <a:latin typeface="Century Gothic" panose="020B0502020202020204" pitchFamily="34" charset="0"/>
            </a:endParaRPr>
          </a:p>
        </p:txBody>
      </p:sp>
      <p:sp>
        <p:nvSpPr>
          <p:cNvPr id="57" name="TextBox 56">
            <a:extLst>
              <a:ext uri="{FF2B5EF4-FFF2-40B4-BE49-F238E27FC236}">
                <a16:creationId xmlns:a16="http://schemas.microsoft.com/office/drawing/2014/main" id="{FD887367-2678-4D9C-BB1B-C6F11CA1FB10}"/>
              </a:ext>
            </a:extLst>
          </p:cNvPr>
          <p:cNvSpPr txBox="1"/>
          <p:nvPr/>
        </p:nvSpPr>
        <p:spPr>
          <a:xfrm>
            <a:off x="7113494" y="5513680"/>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la </a:t>
            </a:r>
            <a:r>
              <a:rPr lang="en-GB" sz="2400" dirty="0" err="1">
                <a:solidFill>
                  <a:srgbClr val="002060"/>
                </a:solidFill>
                <a:latin typeface="Century Gothic" panose="020B0502020202020204" pitchFamily="34" charset="0"/>
              </a:rPr>
              <a:t>cultura</a:t>
            </a:r>
            <a:endParaRPr lang="en-GB" sz="2400" dirty="0">
              <a:solidFill>
                <a:srgbClr val="002060"/>
              </a:solidFill>
              <a:latin typeface="Century Gothic" panose="020B0502020202020204" pitchFamily="34" charset="0"/>
            </a:endParaRPr>
          </a:p>
        </p:txBody>
      </p:sp>
      <p:sp>
        <p:nvSpPr>
          <p:cNvPr id="58" name="TextBox 57">
            <a:extLst>
              <a:ext uri="{FF2B5EF4-FFF2-40B4-BE49-F238E27FC236}">
                <a16:creationId xmlns:a16="http://schemas.microsoft.com/office/drawing/2014/main" id="{6E9882FD-33E6-478B-998C-D0E0C3F38160}"/>
              </a:ext>
            </a:extLst>
          </p:cNvPr>
          <p:cNvSpPr txBox="1"/>
          <p:nvPr/>
        </p:nvSpPr>
        <p:spPr>
          <a:xfrm>
            <a:off x="2174437" y="4704216"/>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el </a:t>
            </a:r>
            <a:r>
              <a:rPr lang="en-GB" sz="2400" dirty="0" err="1">
                <a:solidFill>
                  <a:srgbClr val="002060"/>
                </a:solidFill>
                <a:latin typeface="Century Gothic" panose="020B0502020202020204" pitchFamily="34" charset="0"/>
              </a:rPr>
              <a:t>miedo</a:t>
            </a:r>
            <a:endParaRPr lang="en-GB" sz="2400" dirty="0">
              <a:solidFill>
                <a:srgbClr val="002060"/>
              </a:solidFill>
              <a:latin typeface="Century Gothic" panose="020B0502020202020204" pitchFamily="34" charset="0"/>
            </a:endParaRPr>
          </a:p>
        </p:txBody>
      </p:sp>
      <p:sp>
        <p:nvSpPr>
          <p:cNvPr id="59" name="TextBox 58">
            <a:extLst>
              <a:ext uri="{FF2B5EF4-FFF2-40B4-BE49-F238E27FC236}">
                <a16:creationId xmlns:a16="http://schemas.microsoft.com/office/drawing/2014/main" id="{F4B68F2E-09E8-43D4-BC0B-1C0611483481}"/>
              </a:ext>
            </a:extLst>
          </p:cNvPr>
          <p:cNvSpPr txBox="1"/>
          <p:nvPr/>
        </p:nvSpPr>
        <p:spPr>
          <a:xfrm>
            <a:off x="4348253" y="4687466"/>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la </a:t>
            </a:r>
            <a:r>
              <a:rPr lang="en-GB" sz="2400" dirty="0" err="1">
                <a:solidFill>
                  <a:srgbClr val="002060"/>
                </a:solidFill>
                <a:latin typeface="Century Gothic" panose="020B0502020202020204" pitchFamily="34" charset="0"/>
              </a:rPr>
              <a:t>prueba</a:t>
            </a:r>
            <a:endParaRPr lang="en-GB" sz="2400" dirty="0">
              <a:solidFill>
                <a:srgbClr val="002060"/>
              </a:solidFill>
              <a:latin typeface="Century Gothic" panose="020B0502020202020204" pitchFamily="34" charset="0"/>
            </a:endParaRPr>
          </a:p>
        </p:txBody>
      </p:sp>
      <p:sp>
        <p:nvSpPr>
          <p:cNvPr id="60" name="TextBox 59">
            <a:extLst>
              <a:ext uri="{FF2B5EF4-FFF2-40B4-BE49-F238E27FC236}">
                <a16:creationId xmlns:a16="http://schemas.microsoft.com/office/drawing/2014/main" id="{3CC9F051-508A-4BEF-B441-D130094A9C51}"/>
              </a:ext>
            </a:extLst>
          </p:cNvPr>
          <p:cNvSpPr txBox="1"/>
          <p:nvPr/>
        </p:nvSpPr>
        <p:spPr>
          <a:xfrm>
            <a:off x="7088988" y="4717916"/>
            <a:ext cx="2517291"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sobre</a:t>
            </a:r>
            <a:endParaRPr lang="en-GB" sz="2400" dirty="0">
              <a:solidFill>
                <a:srgbClr val="002060"/>
              </a:solidFill>
              <a:latin typeface="Century Gothic" panose="020B0502020202020204" pitchFamily="34" charset="0"/>
            </a:endParaRPr>
          </a:p>
        </p:txBody>
      </p:sp>
      <p:sp>
        <p:nvSpPr>
          <p:cNvPr id="61" name="TextBox 60">
            <a:extLst>
              <a:ext uri="{FF2B5EF4-FFF2-40B4-BE49-F238E27FC236}">
                <a16:creationId xmlns:a16="http://schemas.microsoft.com/office/drawing/2014/main" id="{296ADACF-23CC-4FB7-BC08-1B512CEAE155}"/>
              </a:ext>
            </a:extLst>
          </p:cNvPr>
          <p:cNvSpPr txBox="1"/>
          <p:nvPr/>
        </p:nvSpPr>
        <p:spPr>
          <a:xfrm>
            <a:off x="2117201" y="3896161"/>
            <a:ext cx="2211554"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tenemos</a:t>
            </a:r>
            <a:endParaRPr lang="en-GB" sz="2400" dirty="0">
              <a:solidFill>
                <a:srgbClr val="002060"/>
              </a:solidFill>
              <a:latin typeface="Century Gothic" panose="020B0502020202020204" pitchFamily="34" charset="0"/>
            </a:endParaRPr>
          </a:p>
        </p:txBody>
      </p:sp>
      <p:sp>
        <p:nvSpPr>
          <p:cNvPr id="62" name="TextBox 61">
            <a:extLst>
              <a:ext uri="{FF2B5EF4-FFF2-40B4-BE49-F238E27FC236}">
                <a16:creationId xmlns:a16="http://schemas.microsoft.com/office/drawing/2014/main" id="{4E0C2C29-380A-4A1F-A965-2DD7B71DE33B}"/>
              </a:ext>
            </a:extLst>
          </p:cNvPr>
          <p:cNvSpPr txBox="1"/>
          <p:nvPr/>
        </p:nvSpPr>
        <p:spPr>
          <a:xfrm>
            <a:off x="4363751" y="3894582"/>
            <a:ext cx="2359778"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tienen</a:t>
            </a:r>
            <a:endParaRPr lang="en-GB" sz="2400" dirty="0">
              <a:solidFill>
                <a:srgbClr val="002060"/>
              </a:solidFill>
              <a:latin typeface="Century Gothic" panose="020B0502020202020204" pitchFamily="34" charset="0"/>
            </a:endParaRPr>
          </a:p>
        </p:txBody>
      </p:sp>
      <p:sp>
        <p:nvSpPr>
          <p:cNvPr id="63" name="TextBox 62">
            <a:extLst>
              <a:ext uri="{FF2B5EF4-FFF2-40B4-BE49-F238E27FC236}">
                <a16:creationId xmlns:a16="http://schemas.microsoft.com/office/drawing/2014/main" id="{932A840E-8EB0-40FE-A15C-535F11D69E2A}"/>
              </a:ext>
            </a:extLst>
          </p:cNvPr>
          <p:cNvSpPr txBox="1"/>
          <p:nvPr/>
        </p:nvSpPr>
        <p:spPr>
          <a:xfrm>
            <a:off x="7113494" y="3877133"/>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el </a:t>
            </a:r>
            <a:r>
              <a:rPr lang="en-GB" sz="2400" dirty="0" err="1">
                <a:solidFill>
                  <a:srgbClr val="002060"/>
                </a:solidFill>
                <a:latin typeface="Century Gothic" panose="020B0502020202020204" pitchFamily="34" charset="0"/>
              </a:rPr>
              <a:t>espacio</a:t>
            </a:r>
            <a:endParaRPr lang="en-GB" sz="2400" dirty="0">
              <a:solidFill>
                <a:srgbClr val="002060"/>
              </a:solidFill>
              <a:latin typeface="Century Gothic" panose="020B0502020202020204" pitchFamily="34" charset="0"/>
            </a:endParaRPr>
          </a:p>
        </p:txBody>
      </p:sp>
      <p:sp>
        <p:nvSpPr>
          <p:cNvPr id="64" name="TextBox 63">
            <a:extLst>
              <a:ext uri="{FF2B5EF4-FFF2-40B4-BE49-F238E27FC236}">
                <a16:creationId xmlns:a16="http://schemas.microsoft.com/office/drawing/2014/main" id="{CBCFDA0F-BBFF-49E8-8F1E-0456793021FD}"/>
              </a:ext>
            </a:extLst>
          </p:cNvPr>
          <p:cNvSpPr txBox="1"/>
          <p:nvPr/>
        </p:nvSpPr>
        <p:spPr>
          <a:xfrm>
            <a:off x="2174436" y="3101754"/>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la mesa</a:t>
            </a:r>
          </a:p>
        </p:txBody>
      </p:sp>
      <p:sp>
        <p:nvSpPr>
          <p:cNvPr id="65" name="TextBox 64">
            <a:extLst>
              <a:ext uri="{FF2B5EF4-FFF2-40B4-BE49-F238E27FC236}">
                <a16:creationId xmlns:a16="http://schemas.microsoft.com/office/drawing/2014/main" id="{D1112F78-7763-4311-89FC-0DF36E51103A}"/>
              </a:ext>
            </a:extLst>
          </p:cNvPr>
          <p:cNvSpPr txBox="1"/>
          <p:nvPr/>
        </p:nvSpPr>
        <p:spPr>
          <a:xfrm>
            <a:off x="4348253" y="3101698"/>
            <a:ext cx="1905525"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debajo</a:t>
            </a:r>
            <a:r>
              <a:rPr lang="en-GB" sz="2400" dirty="0">
                <a:solidFill>
                  <a:srgbClr val="002060"/>
                </a:solidFill>
                <a:latin typeface="Century Gothic" panose="020B0502020202020204" pitchFamily="34" charset="0"/>
              </a:rPr>
              <a:t> de</a:t>
            </a:r>
          </a:p>
        </p:txBody>
      </p:sp>
      <p:sp>
        <p:nvSpPr>
          <p:cNvPr id="66" name="TextBox 65">
            <a:extLst>
              <a:ext uri="{FF2B5EF4-FFF2-40B4-BE49-F238E27FC236}">
                <a16:creationId xmlns:a16="http://schemas.microsoft.com/office/drawing/2014/main" id="{47778027-DCE9-436E-A565-5747F9C6C0D2}"/>
              </a:ext>
            </a:extLst>
          </p:cNvPr>
          <p:cNvSpPr txBox="1"/>
          <p:nvPr/>
        </p:nvSpPr>
        <p:spPr>
          <a:xfrm>
            <a:off x="7160407" y="3081369"/>
            <a:ext cx="1905525"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detrás</a:t>
            </a:r>
            <a:r>
              <a:rPr lang="en-GB" sz="2400" dirty="0">
                <a:solidFill>
                  <a:srgbClr val="002060"/>
                </a:solidFill>
                <a:latin typeface="Century Gothic" panose="020B0502020202020204" pitchFamily="34" charset="0"/>
              </a:rPr>
              <a:t> de</a:t>
            </a:r>
          </a:p>
        </p:txBody>
      </p:sp>
      <p:sp>
        <p:nvSpPr>
          <p:cNvPr id="67" name="TextBox 66">
            <a:extLst>
              <a:ext uri="{FF2B5EF4-FFF2-40B4-BE49-F238E27FC236}">
                <a16:creationId xmlns:a16="http://schemas.microsoft.com/office/drawing/2014/main" id="{57823459-1275-4205-8468-3C8827FE1131}"/>
              </a:ext>
            </a:extLst>
          </p:cNvPr>
          <p:cNvSpPr txBox="1"/>
          <p:nvPr/>
        </p:nvSpPr>
        <p:spPr>
          <a:xfrm>
            <a:off x="2174435" y="2277313"/>
            <a:ext cx="1905525"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en</a:t>
            </a:r>
            <a:endParaRPr lang="en-GB" sz="2400" dirty="0">
              <a:solidFill>
                <a:srgbClr val="002060"/>
              </a:solidFill>
              <a:latin typeface="Century Gothic" panose="020B0502020202020204" pitchFamily="34" charset="0"/>
            </a:endParaRPr>
          </a:p>
        </p:txBody>
      </p:sp>
      <p:sp>
        <p:nvSpPr>
          <p:cNvPr id="68" name="TextBox 67">
            <a:extLst>
              <a:ext uri="{FF2B5EF4-FFF2-40B4-BE49-F238E27FC236}">
                <a16:creationId xmlns:a16="http://schemas.microsoft.com/office/drawing/2014/main" id="{D5C520A7-8B4F-4C87-9447-69442AF271CD}"/>
              </a:ext>
            </a:extLst>
          </p:cNvPr>
          <p:cNvSpPr txBox="1"/>
          <p:nvPr/>
        </p:nvSpPr>
        <p:spPr>
          <a:xfrm>
            <a:off x="4363751" y="2280869"/>
            <a:ext cx="2749743"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la </a:t>
            </a:r>
            <a:r>
              <a:rPr lang="en-GB" sz="2400" dirty="0" err="1">
                <a:solidFill>
                  <a:srgbClr val="002060"/>
                </a:solidFill>
                <a:latin typeface="Century Gothic" panose="020B0502020202020204" pitchFamily="34" charset="0"/>
              </a:rPr>
              <a:t>oficina</a:t>
            </a:r>
            <a:endParaRPr lang="en-GB" sz="2400" dirty="0">
              <a:solidFill>
                <a:srgbClr val="002060"/>
              </a:solidFill>
              <a:latin typeface="Century Gothic" panose="020B0502020202020204" pitchFamily="34" charset="0"/>
            </a:endParaRPr>
          </a:p>
        </p:txBody>
      </p:sp>
      <p:sp>
        <p:nvSpPr>
          <p:cNvPr id="69" name="TextBox 68">
            <a:extLst>
              <a:ext uri="{FF2B5EF4-FFF2-40B4-BE49-F238E27FC236}">
                <a16:creationId xmlns:a16="http://schemas.microsoft.com/office/drawing/2014/main" id="{D338F724-0B65-4A74-BF38-59460F955EE2}"/>
              </a:ext>
            </a:extLst>
          </p:cNvPr>
          <p:cNvSpPr txBox="1"/>
          <p:nvPr/>
        </p:nvSpPr>
        <p:spPr>
          <a:xfrm>
            <a:off x="7159279" y="2280868"/>
            <a:ext cx="2280143"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normalmente</a:t>
            </a:r>
            <a:endParaRPr lang="en-GB" sz="2400" dirty="0">
              <a:solidFill>
                <a:srgbClr val="002060"/>
              </a:solidFill>
              <a:latin typeface="Century Gothic" panose="020B0502020202020204" pitchFamily="34" charset="0"/>
            </a:endParaRPr>
          </a:p>
        </p:txBody>
      </p:sp>
      <p:sp>
        <p:nvSpPr>
          <p:cNvPr id="70" name="TextBox 69">
            <a:extLst>
              <a:ext uri="{FF2B5EF4-FFF2-40B4-BE49-F238E27FC236}">
                <a16:creationId xmlns:a16="http://schemas.microsoft.com/office/drawing/2014/main" id="{D538AB45-8A91-4C1C-AD4B-09D66C0AB257}"/>
              </a:ext>
            </a:extLst>
          </p:cNvPr>
          <p:cNvSpPr txBox="1"/>
          <p:nvPr/>
        </p:nvSpPr>
        <p:spPr>
          <a:xfrm>
            <a:off x="2169207" y="1515207"/>
            <a:ext cx="2603666"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están</a:t>
            </a:r>
            <a:endParaRPr lang="en-GB" sz="2400" dirty="0">
              <a:solidFill>
                <a:srgbClr val="002060"/>
              </a:solidFill>
              <a:latin typeface="Century Gothic" panose="020B0502020202020204" pitchFamily="34" charset="0"/>
            </a:endParaRPr>
          </a:p>
        </p:txBody>
      </p:sp>
      <p:sp>
        <p:nvSpPr>
          <p:cNvPr id="71" name="TextBox 70">
            <a:extLst>
              <a:ext uri="{FF2B5EF4-FFF2-40B4-BE49-F238E27FC236}">
                <a16:creationId xmlns:a16="http://schemas.microsoft.com/office/drawing/2014/main" id="{D1244822-BFA2-4D50-9F3C-66B397705CFC}"/>
              </a:ext>
            </a:extLst>
          </p:cNvPr>
          <p:cNvSpPr txBox="1"/>
          <p:nvPr/>
        </p:nvSpPr>
        <p:spPr>
          <a:xfrm>
            <a:off x="4411135" y="1515651"/>
            <a:ext cx="271444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son</a:t>
            </a:r>
          </a:p>
        </p:txBody>
      </p:sp>
      <p:sp>
        <p:nvSpPr>
          <p:cNvPr id="72" name="TextBox 71">
            <a:extLst>
              <a:ext uri="{FF2B5EF4-FFF2-40B4-BE49-F238E27FC236}">
                <a16:creationId xmlns:a16="http://schemas.microsoft.com/office/drawing/2014/main" id="{E50E2834-27EF-4A07-979F-82513AD24B0E}"/>
              </a:ext>
            </a:extLst>
          </p:cNvPr>
          <p:cNvSpPr txBox="1"/>
          <p:nvPr/>
        </p:nvSpPr>
        <p:spPr>
          <a:xfrm>
            <a:off x="7088988" y="1516390"/>
            <a:ext cx="2603666"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demasiado</a:t>
            </a:r>
            <a:endParaRPr lang="en-GB" sz="24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89651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10258</TotalTime>
  <Words>1946</Words>
  <Application>Microsoft Office PowerPoint</Application>
  <PresentationFormat>Widescreen</PresentationFormat>
  <Paragraphs>420</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docs-Century Gothic</vt:lpstr>
      <vt:lpstr>Arial</vt:lpstr>
      <vt:lpstr>Calibri</vt:lpstr>
      <vt:lpstr>Calibri Light</vt:lpstr>
      <vt:lpstr>Century Gothic</vt:lpstr>
      <vt:lpstr>Modern Love</vt:lpstr>
      <vt:lpstr>Segoe Print</vt:lpstr>
      <vt:lpstr>Office Theme</vt:lpstr>
      <vt:lpstr>Saying what I and others do</vt:lpstr>
      <vt:lpstr>Follow up 1 </vt:lpstr>
      <vt:lpstr>Follow up 2: </vt:lpstr>
      <vt:lpstr>Follow up 3: </vt:lpstr>
      <vt:lpstr>Follow up 4: ¡Llueve!</vt:lpstr>
      <vt:lpstr>Follow up 4: Respuestas</vt:lpstr>
      <vt:lpstr>Follow up 5:</vt:lpstr>
      <vt:lpstr>Follow up [extra]: </vt:lpstr>
      <vt:lpstr>Follow up [extra]: </vt:lpstr>
      <vt:lpstr>Follow up [extra]: </vt:lpstr>
      <vt:lpstr>Follow up [extra]: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Describing me and others</dc:title>
  <dc:creator>Paula Vázquez-Valero</dc:creator>
  <cp:lastModifiedBy>Rachel Hawkes</cp:lastModifiedBy>
  <cp:revision>57</cp:revision>
  <dcterms:created xsi:type="dcterms:W3CDTF">2021-07-12T13:33:40Z</dcterms:created>
  <dcterms:modified xsi:type="dcterms:W3CDTF">2022-01-30T10:44:59Z</dcterms:modified>
</cp:coreProperties>
</file>