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499" r:id="rId2"/>
    <p:sldId id="530" r:id="rId3"/>
    <p:sldId id="296" r:id="rId4"/>
    <p:sldId id="368" r:id="rId5"/>
    <p:sldId id="532" r:id="rId6"/>
    <p:sldId id="533" r:id="rId7"/>
    <p:sldId id="506" r:id="rId8"/>
    <p:sldId id="534" r:id="rId9"/>
    <p:sldId id="45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9EBF5"/>
    <a:srgbClr val="CFD5EA"/>
    <a:srgbClr val="1D7579"/>
    <a:srgbClr val="E6FBFE"/>
    <a:srgbClr val="FFF5D9"/>
    <a:srgbClr val="FFFA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78313D-37BC-4263-8E2E-5A66262633AF}" v="4" dt="2023-07-15T19:19:58.2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31" autoAdjust="0"/>
    <p:restoredTop sz="68905" autoAdjust="0"/>
  </p:normalViewPr>
  <p:slideViewPr>
    <p:cSldViewPr snapToGrid="0">
      <p:cViewPr varScale="1">
        <p:scale>
          <a:sx n="75" d="100"/>
          <a:sy n="75" d="100"/>
        </p:scale>
        <p:origin x="1698" y="6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6C3963-1B8D-42E2-8894-6F2E4FE1F8F9}" type="datetimeFigureOut">
              <a:rPr lang="en-GB" smtClean="0"/>
              <a:t>05/09/2023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210F14-2318-404F-B157-BCBFF6997A3C}" type="slidenum">
              <a:rPr lang="en-GB" smtClean="0"/>
              <a:t>‹#›</a:t>
            </a:fld>
            <a:endParaRPr lang="en-GB"/>
          </a:p>
        </p:txBody>
      </p:sp>
    </p:spTree>
    <p:extLst>
      <p:ext uri="{BB962C8B-B14F-4D97-AF65-F5344CB8AC3E}">
        <p14:creationId xmlns:p14="http://schemas.microsoft.com/office/powerpoint/2010/main" val="2199741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a:t>
            </a:r>
            <a:br>
              <a:rPr lang="es-ES_tradnl" sz="1200" kern="1200" dirty="0">
                <a:solidFill>
                  <a:schemeClr val="tx1"/>
                </a:solidFill>
                <a:effectLst/>
                <a:latin typeface="+mn-lt"/>
                <a:ea typeface="+mn-ea"/>
                <a:cs typeface="+mn-cs"/>
              </a:rPr>
            </a:br>
            <a:r>
              <a:rPr lang="es-ES_tradnl" sz="1200" kern="1200" dirty="0" err="1">
                <a:solidFill>
                  <a:schemeClr val="tx1"/>
                </a:solidFill>
                <a:effectLst/>
                <a:latin typeface="+mn-lt"/>
                <a:ea typeface="+mn-ea"/>
                <a:cs typeface="+mn-cs"/>
              </a:rPr>
              <a:t>Revisit</a:t>
            </a:r>
            <a:r>
              <a:rPr lang="es-ES_tradnl" sz="1200" kern="1200" dirty="0">
                <a:solidFill>
                  <a:schemeClr val="tx1"/>
                </a:solidFill>
                <a:effectLst/>
                <a:latin typeface="+mn-lt"/>
                <a:ea typeface="+mn-ea"/>
                <a:cs typeface="+mn-cs"/>
              </a:rPr>
              <a:t>: [ca] [</a:t>
            </a:r>
            <a:r>
              <a:rPr lang="es-ES_tradnl" sz="1200" kern="1200" dirty="0" err="1">
                <a:solidFill>
                  <a:schemeClr val="tx1"/>
                </a:solidFill>
                <a:effectLst/>
                <a:latin typeface="+mn-lt"/>
                <a:ea typeface="+mn-ea"/>
                <a:cs typeface="+mn-cs"/>
              </a:rPr>
              <a:t>co</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cu</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cama [609] cosa [69] cucaracha [&gt;5000]</a:t>
            </a:r>
            <a:endParaRPr lang="es-ES_tradnl" sz="1200" kern="1200" dirty="0">
              <a:solidFill>
                <a:schemeClr val="tx1"/>
              </a:solidFill>
              <a:effectLst/>
              <a:latin typeface="+mn-lt"/>
              <a:ea typeface="+mn-ea"/>
              <a:cs typeface="+mn-cs"/>
            </a:endParaRPr>
          </a:p>
          <a:p>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tiene [tener 19] tienes [tener 19] bocadillo [&gt;5000] botella [1878] casa [106] cuaderno [3301] gato [1728] libro [230] </a:t>
            </a:r>
            <a:r>
              <a:rPr lang="es-ES" sz="1200" b="1" i="0" u="none" strike="noStrike" dirty="0">
                <a:solidFill>
                  <a:srgbClr val="002060"/>
                </a:solidFill>
                <a:effectLst/>
                <a:latin typeface="Century Gothic" panose="020B0502020202020204" pitchFamily="34" charset="0"/>
              </a:rPr>
              <a:t>mentira </a:t>
            </a:r>
            <a:r>
              <a:rPr lang="es-ES" sz="1200" b="0" i="0" u="none" strike="noStrike" dirty="0">
                <a:solidFill>
                  <a:srgbClr val="002060"/>
                </a:solidFill>
                <a:effectLst/>
                <a:latin typeface="Century Gothic" panose="020B0502020202020204" pitchFamily="34" charset="0"/>
              </a:rPr>
              <a:t>[1673] mochila [&gt;5000] </a:t>
            </a:r>
            <a:r>
              <a:rPr lang="es-ES" sz="1200" b="1" i="0" u="none" strike="noStrike" dirty="0">
                <a:solidFill>
                  <a:srgbClr val="002060"/>
                </a:solidFill>
                <a:effectLst/>
                <a:latin typeface="Century Gothic" panose="020B0502020202020204" pitchFamily="34" charset="0"/>
              </a:rPr>
              <a:t>pegamento </a:t>
            </a:r>
            <a:r>
              <a:rPr lang="es-ES" sz="1200" b="0" i="0" u="none" strike="noStrike" dirty="0">
                <a:solidFill>
                  <a:srgbClr val="002060"/>
                </a:solidFill>
                <a:effectLst/>
                <a:latin typeface="Century Gothic" panose="020B0502020202020204" pitchFamily="34" charset="0"/>
              </a:rPr>
              <a:t>[&gt;5000] pelota [2270] pregunta</a:t>
            </a:r>
            <a:r>
              <a:rPr lang="es-ES" sz="1200" b="1" i="0" u="none" strike="noStrike" dirty="0">
                <a:solidFill>
                  <a:srgbClr val="002060"/>
                </a:solidFill>
                <a:effectLst/>
                <a:latin typeface="Century Gothic" panose="020B0502020202020204" pitchFamily="34" charset="0"/>
              </a:rPr>
              <a:t> </a:t>
            </a:r>
            <a:r>
              <a:rPr lang="es-ES" sz="1200" b="0" i="0" u="none" strike="noStrike" dirty="0">
                <a:solidFill>
                  <a:srgbClr val="002060"/>
                </a:solidFill>
                <a:effectLst/>
                <a:latin typeface="Century Gothic" panose="020B0502020202020204" pitchFamily="34" charset="0"/>
              </a:rPr>
              <a:t>[507] </a:t>
            </a:r>
            <a:r>
              <a:rPr lang="es-ES" sz="1200" b="1" i="0" u="none" strike="noStrike" dirty="0">
                <a:solidFill>
                  <a:srgbClr val="002060"/>
                </a:solidFill>
                <a:effectLst/>
                <a:latin typeface="Century Gothic" panose="020B0502020202020204" pitchFamily="34" charset="0"/>
              </a:rPr>
              <a:t>verdad </a:t>
            </a:r>
            <a:r>
              <a:rPr lang="es-ES" sz="1200" b="0" i="0" u="none" strike="noStrike" dirty="0">
                <a:solidFill>
                  <a:srgbClr val="002060"/>
                </a:solidFill>
                <a:effectLst/>
                <a:latin typeface="Century Gothic" panose="020B0502020202020204" pitchFamily="34" charset="0"/>
              </a:rPr>
              <a:t>[176]  </a:t>
            </a:r>
            <a:r>
              <a:rPr lang="es-ES" sz="1200" b="1" i="0" u="none" strike="noStrike" dirty="0">
                <a:solidFill>
                  <a:srgbClr val="002060"/>
                </a:solidFill>
                <a:effectLst/>
                <a:latin typeface="Century Gothic" panose="020B0502020202020204" pitchFamily="34" charset="0"/>
              </a:rPr>
              <a:t>nuevo</a:t>
            </a:r>
            <a:r>
              <a:rPr lang="es-ES" sz="1200" b="0" i="0" u="none" strike="noStrike" dirty="0">
                <a:solidFill>
                  <a:srgbClr val="002060"/>
                </a:solidFill>
                <a:effectLst/>
                <a:latin typeface="Century Gothic" panose="020B0502020202020204" pitchFamily="34" charset="0"/>
              </a:rPr>
              <a:t> [94] </a:t>
            </a:r>
            <a:r>
              <a:rPr lang="es-ES" sz="1200" b="1" i="0" u="none" strike="noStrike" dirty="0">
                <a:solidFill>
                  <a:srgbClr val="002060"/>
                </a:solidFill>
                <a:effectLst/>
                <a:latin typeface="Century Gothic" panose="020B0502020202020204" pitchFamily="34" charset="0"/>
              </a:rPr>
              <a:t>viejo</a:t>
            </a:r>
            <a:r>
              <a:rPr lang="es-ES" sz="1200" b="0" i="0" u="none" strike="noStrike" dirty="0">
                <a:solidFill>
                  <a:srgbClr val="002060"/>
                </a:solidFill>
                <a:effectLst/>
                <a:latin typeface="Century Gothic" panose="020B0502020202020204" pitchFamily="34" charset="0"/>
              </a:rPr>
              <a:t> [225] pero [30]  también [49] y [4] unos, unas [6] </a:t>
            </a:r>
            <a:endParaRPr lang="es-ES" sz="1200" kern="1200" dirty="0">
              <a:solidFill>
                <a:schemeClr val="tx1"/>
              </a:solidFill>
              <a:effectLst/>
              <a:latin typeface="+mn-lt"/>
              <a:ea typeface="+mn-ea"/>
              <a:cs typeface="+mn-cs"/>
            </a:endParaRPr>
          </a:p>
          <a:p>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están [21] son [7] demasiado [494]  hoy [167] normalmente [1696]</a:t>
            </a:r>
            <a:r>
              <a:rPr lang="es-ES" sz="1800" dirty="0"/>
              <a:t> </a:t>
            </a:r>
            <a:br>
              <a:rPr lang="es-ES_tradnl" sz="1200" kern="1200" dirty="0">
                <a:solidFill>
                  <a:schemeClr val="tx1"/>
                </a:solidFill>
                <a:effectLst/>
                <a:latin typeface="+mn-lt"/>
                <a:ea typeface="+mn-ea"/>
                <a:cs typeface="+mn-cs"/>
              </a:rPr>
            </a:br>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estar [21] estoy [21] estás [21] ser [7] soy [7] eres [7] es [7] cómo [151] quién [289] señor [201] señora [509] activo [1279] cansado [1818] creativo [2945]   negativo [1804] nervioso [1521] perdido [1899] positivo [1188] preparado [2092] raro [1005] serio [856] tonto [2379] tranquilo [1093] muy [43] ¡Buenos días! [103/65] ¡Buenas tardes! [103/392] hola [1245] </a:t>
            </a:r>
            <a:endParaRPr lang="es-ES" sz="1200" kern="1200" dirty="0">
              <a:solidFill>
                <a:schemeClr val="tx1"/>
              </a:solidFill>
              <a:effectLst/>
              <a:latin typeface="+mn-lt"/>
              <a:ea typeface="+mn-ea"/>
              <a:cs typeface="+mn-cs"/>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Frequency of unknown words and cognates</a:t>
            </a:r>
            <a:r>
              <a:rPr lang="en-GB" sz="1200" dirty="0">
                <a:effectLst/>
                <a:latin typeface="Calibri" panose="020F0502020204030204" pitchFamily="34" charset="0"/>
                <a:ea typeface="Calibri" panose="020F0502020204030204" pitchFamily="34" charset="0"/>
              </a:rPr>
              <a:t>:</a:t>
            </a:r>
            <a:br>
              <a:rPr lang="en-GB" sz="1200" dirty="0">
                <a:effectLst/>
                <a:latin typeface="Calibri" panose="020F0502020204030204" pitchFamily="34" charset="0"/>
                <a:ea typeface="Calibri" panose="020F0502020204030204" pitchFamily="34" charset="0"/>
              </a:rPr>
            </a:br>
            <a:r>
              <a:rPr lang="en-GB" sz="1200" dirty="0" err="1">
                <a:effectLst/>
                <a:latin typeface="Calibri" panose="020F0502020204030204" pitchFamily="34" charset="0"/>
                <a:ea typeface="Calibri" panose="020F0502020204030204" pitchFamily="34" charset="0"/>
              </a:rPr>
              <a:t>advinar</a:t>
            </a:r>
            <a:r>
              <a:rPr lang="en-GB" sz="1200" dirty="0">
                <a:effectLst/>
                <a:latin typeface="Calibri" panose="020F0502020204030204" pitchFamily="34" charset="0"/>
                <a:ea typeface="Calibri" panose="020F0502020204030204" pitchFamily="34" charset="0"/>
              </a:rPr>
              <a:t> [2201] banco [728] </a:t>
            </a:r>
            <a:r>
              <a:rPr lang="en-GB" sz="1200" dirty="0" err="1">
                <a:effectLst/>
                <a:latin typeface="Calibri" panose="020F0502020204030204" pitchFamily="34" charset="0"/>
                <a:ea typeface="Calibri" panose="020F0502020204030204" pitchFamily="34" charset="0"/>
              </a:rPr>
              <a:t>calcular</a:t>
            </a:r>
            <a:r>
              <a:rPr lang="en-GB" sz="1200" dirty="0">
                <a:effectLst/>
                <a:latin typeface="Calibri" panose="020F0502020204030204" pitchFamily="34" charset="0"/>
                <a:ea typeface="Calibri" panose="020F0502020204030204" pitchFamily="34" charset="0"/>
              </a:rPr>
              <a:t> [1947] capital [582] </a:t>
            </a:r>
            <a:r>
              <a:rPr lang="en-GB" sz="1200" dirty="0" err="1">
                <a:effectLst/>
                <a:latin typeface="Calibri" panose="020F0502020204030204" pitchFamily="34" charset="0"/>
                <a:ea typeface="Calibri" panose="020F0502020204030204" pitchFamily="34" charset="0"/>
              </a:rPr>
              <a:t>color</a:t>
            </a:r>
            <a:r>
              <a:rPr lang="en-GB" sz="1200" dirty="0">
                <a:effectLst/>
                <a:latin typeface="Calibri" panose="020F0502020204030204" pitchFamily="34" charset="0"/>
                <a:ea typeface="Calibri" panose="020F0502020204030204" pitchFamily="34" charset="0"/>
              </a:rPr>
              <a:t> [358] </a:t>
            </a:r>
            <a:r>
              <a:rPr lang="en-GB" sz="1200" dirty="0" err="1">
                <a:effectLst/>
                <a:latin typeface="Calibri" panose="020F0502020204030204" pitchFamily="34" charset="0"/>
                <a:ea typeface="Calibri" panose="020F0502020204030204" pitchFamily="34" charset="0"/>
              </a:rPr>
              <a:t>completar</a:t>
            </a:r>
            <a:r>
              <a:rPr lang="en-GB" sz="1200" dirty="0">
                <a:effectLst/>
                <a:latin typeface="Calibri" panose="020F0502020204030204" pitchFamily="34" charset="0"/>
                <a:ea typeface="Calibri" panose="020F0502020204030204" pitchFamily="34" charset="0"/>
              </a:rPr>
              <a:t> [2003] </a:t>
            </a:r>
            <a:r>
              <a:rPr lang="en-GB" sz="1200" dirty="0" err="1">
                <a:effectLst/>
                <a:latin typeface="Calibri" panose="020F0502020204030204" pitchFamily="34" charset="0"/>
                <a:ea typeface="Calibri" panose="020F0502020204030204" pitchFamily="34" charset="0"/>
              </a:rPr>
              <a:t>contexto</a:t>
            </a:r>
            <a:r>
              <a:rPr lang="en-GB" sz="1200" dirty="0">
                <a:effectLst/>
                <a:latin typeface="Calibri" panose="020F0502020204030204" pitchFamily="34" charset="0"/>
                <a:ea typeface="Calibri" panose="020F0502020204030204" pitchFamily="34" charset="0"/>
              </a:rPr>
              <a:t> [1977] correcto [1467] </a:t>
            </a:r>
            <a:r>
              <a:rPr lang="en-GB" sz="1200" dirty="0" err="1">
                <a:effectLst/>
                <a:latin typeface="Calibri" panose="020F0502020204030204" pitchFamily="34" charset="0"/>
                <a:ea typeface="Calibri" panose="020F0502020204030204" pitchFamily="34" charset="0"/>
              </a:rPr>
              <a:t>costo</a:t>
            </a:r>
            <a:r>
              <a:rPr lang="en-GB" sz="1200" dirty="0">
                <a:effectLst/>
                <a:latin typeface="Calibri" panose="020F0502020204030204" pitchFamily="34" charset="0"/>
                <a:ea typeface="Calibri" panose="020F0502020204030204" pitchFamily="34" charset="0"/>
              </a:rPr>
              <a:t> [1707] </a:t>
            </a:r>
            <a:r>
              <a:rPr lang="en-GB" sz="1200" dirty="0" err="1">
                <a:effectLst/>
                <a:latin typeface="Calibri" panose="020F0502020204030204" pitchFamily="34" charset="0"/>
                <a:ea typeface="Calibri" panose="020F0502020204030204" pitchFamily="34" charset="0"/>
              </a:rPr>
              <a:t>cultura</a:t>
            </a:r>
            <a:r>
              <a:rPr lang="en-GB" sz="1200" dirty="0">
                <a:effectLst/>
                <a:latin typeface="Calibri" panose="020F0502020204030204" pitchFamily="34" charset="0"/>
                <a:ea typeface="Calibri" panose="020F0502020204030204" pitchFamily="34" charset="0"/>
              </a:rPr>
              <a:t> [469] </a:t>
            </a:r>
            <a:r>
              <a:rPr lang="en-GB" sz="1200" dirty="0" err="1">
                <a:effectLst/>
                <a:latin typeface="Calibri" panose="020F0502020204030204" pitchFamily="34" charset="0"/>
                <a:ea typeface="Calibri" panose="020F0502020204030204" pitchFamily="34" charset="0"/>
              </a:rPr>
              <a:t>curiosidad</a:t>
            </a:r>
            <a:r>
              <a:rPr lang="en-GB" sz="1200" dirty="0">
                <a:effectLst/>
                <a:latin typeface="Calibri" panose="020F0502020204030204" pitchFamily="34" charset="0"/>
                <a:ea typeface="Calibri" panose="020F0502020204030204" pitchFamily="34" charset="0"/>
              </a:rPr>
              <a:t> [1830] </a:t>
            </a:r>
            <a:r>
              <a:rPr lang="en-GB" sz="1200" dirty="0" err="1">
                <a:effectLst/>
                <a:latin typeface="Calibri" panose="020F0502020204030204" pitchFamily="34" charset="0"/>
                <a:ea typeface="Calibri" panose="020F0502020204030204" pitchFamily="34" charset="0"/>
              </a:rPr>
              <a:t>dificultad</a:t>
            </a:r>
            <a:r>
              <a:rPr lang="en-GB" sz="1200" dirty="0">
                <a:effectLst/>
                <a:latin typeface="Calibri" panose="020F0502020204030204" pitchFamily="34" charset="0"/>
                <a:ea typeface="Calibri" panose="020F0502020204030204" pitchFamily="34" charset="0"/>
              </a:rPr>
              <a:t> [1153] documento [996] eco [2461] </a:t>
            </a:r>
            <a:r>
              <a:rPr lang="en-GB" sz="1200" dirty="0" err="1">
                <a:effectLst/>
                <a:latin typeface="Calibri" panose="020F0502020204030204" pitchFamily="34" charset="0"/>
                <a:ea typeface="Calibri" panose="020F0502020204030204" pitchFamily="34" charset="0"/>
              </a:rPr>
              <a:t>frecuente</a:t>
            </a:r>
            <a:r>
              <a:rPr lang="en-GB" sz="1200" dirty="0">
                <a:effectLst/>
                <a:latin typeface="Calibri" panose="020F0502020204030204" pitchFamily="34" charset="0"/>
                <a:ea typeface="Calibri" panose="020F0502020204030204" pitchFamily="34" charset="0"/>
              </a:rPr>
              <a:t> [2066] local [734] </a:t>
            </a:r>
            <a:r>
              <a:rPr lang="en-GB" sz="1200" dirty="0" err="1">
                <a:effectLst/>
                <a:latin typeface="Calibri" panose="020F0502020204030204" pitchFamily="34" charset="0"/>
                <a:ea typeface="Calibri" panose="020F0502020204030204" pitchFamily="34" charset="0"/>
              </a:rPr>
              <a:t>música</a:t>
            </a:r>
            <a:r>
              <a:rPr lang="en-GB" sz="1200" dirty="0">
                <a:effectLst/>
                <a:latin typeface="Calibri" panose="020F0502020204030204" pitchFamily="34" charset="0"/>
                <a:ea typeface="Calibri" panose="020F0502020204030204" pitchFamily="34" charset="0"/>
              </a:rPr>
              <a:t> [341] </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apply knowledge of the SSC [ca] [co] and [cu] to the oral production of mostly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Each pupils secretly writes down 5 of the words. </a:t>
            </a:r>
          </a:p>
          <a:p>
            <a:pPr marL="228600" lvl="0" indent="-228600" algn="l" rtl="0">
              <a:spcBef>
                <a:spcPts val="0"/>
              </a:spcBef>
              <a:spcAft>
                <a:spcPts val="0"/>
              </a:spcAft>
              <a:buAutoNum type="arabicPeriod"/>
            </a:pPr>
            <a:r>
              <a:rPr lang="en-GB" dirty="0"/>
              <a:t>Start the timer. Pupil A tries to say all of Pupil B’s words within the 30 seconds.</a:t>
            </a:r>
          </a:p>
          <a:p>
            <a:pPr marL="228600" lvl="0" indent="-228600" algn="l" rtl="0">
              <a:spcBef>
                <a:spcPts val="0"/>
              </a:spcBef>
              <a:spcAft>
                <a:spcPts val="0"/>
              </a:spcAft>
              <a:buAutoNum type="arabicPeriod"/>
            </a:pPr>
            <a:r>
              <a:rPr lang="en-GB" dirty="0"/>
              <a:t>Swap roles and start the timer again.</a:t>
            </a:r>
          </a:p>
          <a:p>
            <a:pPr marL="228600" lvl="0" indent="-228600" algn="l" rtl="0">
              <a:spcBef>
                <a:spcPts val="0"/>
              </a:spcBef>
              <a:spcAft>
                <a:spcPts val="0"/>
              </a:spcAft>
              <a:buAutoNum type="arabicPeriod"/>
            </a:pPr>
            <a:r>
              <a:rPr lang="en-GB" dirty="0"/>
              <a:t>Several rounds of the activity can be completed.</a:t>
            </a:r>
          </a:p>
          <a:p>
            <a:pPr marL="228600" lvl="0" indent="-228600" algn="l" rtl="0">
              <a:spcBef>
                <a:spcPts val="0"/>
              </a:spcBef>
              <a:spcAft>
                <a:spcPts val="0"/>
              </a:spcAft>
              <a:buAutoNum type="arabicPeriod"/>
            </a:pPr>
            <a:r>
              <a:rPr lang="en-GB" dirty="0"/>
              <a:t>Teacher clicks to bring up the prompt for English meanings.  pupils have not been taught these words but they share several letters in common with highly frequent English words. Many pupils will be able to anticipate the meanings.</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Frequency of unknown words and cognates</a:t>
            </a:r>
            <a:r>
              <a:rPr lang="en-GB" sz="1200" dirty="0">
                <a:effectLst/>
                <a:latin typeface="Calibri" panose="020F0502020204030204" pitchFamily="34" charset="0"/>
                <a:ea typeface="Calibri" panose="020F0502020204030204" pitchFamily="34" charset="0"/>
              </a:rPr>
              <a:t>:</a:t>
            </a:r>
            <a:br>
              <a:rPr lang="en-GB" sz="1200" dirty="0">
                <a:effectLst/>
                <a:latin typeface="Calibri" panose="020F0502020204030204" pitchFamily="34" charset="0"/>
                <a:ea typeface="Calibri" panose="020F0502020204030204" pitchFamily="34" charset="0"/>
              </a:rPr>
            </a:br>
            <a:r>
              <a:rPr lang="en-GB" sz="1200" dirty="0" err="1">
                <a:effectLst/>
                <a:latin typeface="Calibri" panose="020F0502020204030204" pitchFamily="34" charset="0"/>
                <a:ea typeface="Calibri" panose="020F0502020204030204" pitchFamily="34" charset="0"/>
              </a:rPr>
              <a:t>advinar</a:t>
            </a:r>
            <a:r>
              <a:rPr lang="en-GB" sz="1200" dirty="0">
                <a:effectLst/>
                <a:latin typeface="Calibri" panose="020F0502020204030204" pitchFamily="34" charset="0"/>
                <a:ea typeface="Calibri" panose="020F0502020204030204" pitchFamily="34" charset="0"/>
              </a:rPr>
              <a:t> [2201] banco [728] </a:t>
            </a:r>
            <a:r>
              <a:rPr lang="en-GB" sz="1200" dirty="0" err="1">
                <a:effectLst/>
                <a:latin typeface="Calibri" panose="020F0502020204030204" pitchFamily="34" charset="0"/>
                <a:ea typeface="Calibri" panose="020F0502020204030204" pitchFamily="34" charset="0"/>
              </a:rPr>
              <a:t>calcular</a:t>
            </a:r>
            <a:r>
              <a:rPr lang="en-GB" sz="1200" dirty="0">
                <a:effectLst/>
                <a:latin typeface="Calibri" panose="020F0502020204030204" pitchFamily="34" charset="0"/>
                <a:ea typeface="Calibri" panose="020F0502020204030204" pitchFamily="34" charset="0"/>
              </a:rPr>
              <a:t> [1947] capital [582] </a:t>
            </a:r>
            <a:r>
              <a:rPr lang="en-GB" sz="1200" dirty="0" err="1">
                <a:effectLst/>
                <a:latin typeface="Calibri" panose="020F0502020204030204" pitchFamily="34" charset="0"/>
                <a:ea typeface="Calibri" panose="020F0502020204030204" pitchFamily="34" charset="0"/>
              </a:rPr>
              <a:t>color</a:t>
            </a:r>
            <a:r>
              <a:rPr lang="en-GB" sz="1200" dirty="0">
                <a:effectLst/>
                <a:latin typeface="Calibri" panose="020F0502020204030204" pitchFamily="34" charset="0"/>
                <a:ea typeface="Calibri" panose="020F0502020204030204" pitchFamily="34" charset="0"/>
              </a:rPr>
              <a:t> [358] </a:t>
            </a:r>
            <a:r>
              <a:rPr lang="en-GB" sz="1200" dirty="0" err="1">
                <a:effectLst/>
                <a:latin typeface="Calibri" panose="020F0502020204030204" pitchFamily="34" charset="0"/>
                <a:ea typeface="Calibri" panose="020F0502020204030204" pitchFamily="34" charset="0"/>
              </a:rPr>
              <a:t>completar</a:t>
            </a:r>
            <a:r>
              <a:rPr lang="en-GB" sz="1200" dirty="0">
                <a:effectLst/>
                <a:latin typeface="Calibri" panose="020F0502020204030204" pitchFamily="34" charset="0"/>
                <a:ea typeface="Calibri" panose="020F0502020204030204" pitchFamily="34" charset="0"/>
              </a:rPr>
              <a:t> [2003] </a:t>
            </a:r>
            <a:r>
              <a:rPr lang="en-GB" sz="1200" dirty="0" err="1">
                <a:effectLst/>
                <a:latin typeface="Calibri" panose="020F0502020204030204" pitchFamily="34" charset="0"/>
                <a:ea typeface="Calibri" panose="020F0502020204030204" pitchFamily="34" charset="0"/>
              </a:rPr>
              <a:t>contexto</a:t>
            </a:r>
            <a:r>
              <a:rPr lang="en-GB" sz="1200" dirty="0">
                <a:effectLst/>
                <a:latin typeface="Calibri" panose="020F0502020204030204" pitchFamily="34" charset="0"/>
                <a:ea typeface="Calibri" panose="020F0502020204030204" pitchFamily="34" charset="0"/>
              </a:rPr>
              <a:t> [1977] correcto [1467] </a:t>
            </a:r>
            <a:r>
              <a:rPr lang="en-GB" sz="1200" dirty="0" err="1">
                <a:effectLst/>
                <a:latin typeface="Calibri" panose="020F0502020204030204" pitchFamily="34" charset="0"/>
                <a:ea typeface="Calibri" panose="020F0502020204030204" pitchFamily="34" charset="0"/>
              </a:rPr>
              <a:t>costo</a:t>
            </a:r>
            <a:r>
              <a:rPr lang="en-GB" sz="1200" dirty="0">
                <a:effectLst/>
                <a:latin typeface="Calibri" panose="020F0502020204030204" pitchFamily="34" charset="0"/>
                <a:ea typeface="Calibri" panose="020F0502020204030204" pitchFamily="34" charset="0"/>
              </a:rPr>
              <a:t> [1707] </a:t>
            </a:r>
            <a:r>
              <a:rPr lang="en-GB" sz="1200" dirty="0" err="1">
                <a:effectLst/>
                <a:latin typeface="Calibri" panose="020F0502020204030204" pitchFamily="34" charset="0"/>
                <a:ea typeface="Calibri" panose="020F0502020204030204" pitchFamily="34" charset="0"/>
              </a:rPr>
              <a:t>cultura</a:t>
            </a:r>
            <a:r>
              <a:rPr lang="en-GB" sz="1200" dirty="0">
                <a:effectLst/>
                <a:latin typeface="Calibri" panose="020F0502020204030204" pitchFamily="34" charset="0"/>
                <a:ea typeface="Calibri" panose="020F0502020204030204" pitchFamily="34" charset="0"/>
              </a:rPr>
              <a:t> [469] </a:t>
            </a:r>
            <a:r>
              <a:rPr lang="en-GB" sz="1200" dirty="0" err="1">
                <a:effectLst/>
                <a:latin typeface="Calibri" panose="020F0502020204030204" pitchFamily="34" charset="0"/>
                <a:ea typeface="Calibri" panose="020F0502020204030204" pitchFamily="34" charset="0"/>
              </a:rPr>
              <a:t>curiosidad</a:t>
            </a:r>
            <a:r>
              <a:rPr lang="en-GB" sz="1200" dirty="0">
                <a:effectLst/>
                <a:latin typeface="Calibri" panose="020F0502020204030204" pitchFamily="34" charset="0"/>
                <a:ea typeface="Calibri" panose="020F0502020204030204" pitchFamily="34" charset="0"/>
              </a:rPr>
              <a:t> [1830] </a:t>
            </a:r>
            <a:r>
              <a:rPr lang="en-GB" sz="1200" dirty="0" err="1">
                <a:effectLst/>
                <a:latin typeface="Calibri" panose="020F0502020204030204" pitchFamily="34" charset="0"/>
                <a:ea typeface="Calibri" panose="020F0502020204030204" pitchFamily="34" charset="0"/>
              </a:rPr>
              <a:t>dificultad</a:t>
            </a:r>
            <a:r>
              <a:rPr lang="en-GB" sz="1200" dirty="0">
                <a:effectLst/>
                <a:latin typeface="Calibri" panose="020F0502020204030204" pitchFamily="34" charset="0"/>
                <a:ea typeface="Calibri" panose="020F0502020204030204" pitchFamily="34" charset="0"/>
              </a:rPr>
              <a:t> [1153] documento [996] eco [2461] </a:t>
            </a:r>
            <a:r>
              <a:rPr lang="en-GB" sz="1200" dirty="0" err="1">
                <a:effectLst/>
                <a:latin typeface="Calibri" panose="020F0502020204030204" pitchFamily="34" charset="0"/>
                <a:ea typeface="Calibri" panose="020F0502020204030204" pitchFamily="34" charset="0"/>
              </a:rPr>
              <a:t>frecuente</a:t>
            </a:r>
            <a:r>
              <a:rPr lang="en-GB" sz="1200" dirty="0">
                <a:effectLst/>
                <a:latin typeface="Calibri" panose="020F0502020204030204" pitchFamily="34" charset="0"/>
                <a:ea typeface="Calibri" panose="020F0502020204030204" pitchFamily="34" charset="0"/>
              </a:rPr>
              <a:t> [2066] local [734] </a:t>
            </a:r>
            <a:r>
              <a:rPr lang="en-GB" sz="1200" dirty="0" err="1">
                <a:effectLst/>
                <a:latin typeface="Calibri" panose="020F0502020204030204" pitchFamily="34" charset="0"/>
                <a:ea typeface="Calibri" panose="020F0502020204030204" pitchFamily="34" charset="0"/>
              </a:rPr>
              <a:t>música</a:t>
            </a:r>
            <a:r>
              <a:rPr lang="en-GB" sz="1200" dirty="0">
                <a:effectLst/>
                <a:latin typeface="Calibri" panose="020F0502020204030204" pitchFamily="34" charset="0"/>
                <a:ea typeface="Calibri" panose="020F0502020204030204" pitchFamily="34" charset="0"/>
              </a:rPr>
              <a:t> [341] </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78406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differentiating aurally between ‘</a:t>
            </a:r>
            <a:r>
              <a:rPr lang="en-GB" b="0" dirty="0" err="1"/>
              <a:t>tengo</a:t>
            </a:r>
            <a:r>
              <a:rPr lang="en-GB" b="0" dirty="0"/>
              <a:t>’, ‘</a:t>
            </a:r>
            <a:r>
              <a:rPr lang="en-GB" b="0" dirty="0" err="1"/>
              <a:t>tienes</a:t>
            </a:r>
            <a:r>
              <a:rPr lang="en-GB" b="0" dirty="0"/>
              <a:t>’ &amp; ‘</a:t>
            </a:r>
            <a:r>
              <a:rPr lang="en-GB" b="0" dirty="0" err="1"/>
              <a:t>tiene</a:t>
            </a:r>
            <a:r>
              <a:rPr lang="en-GB" b="0" dirty="0"/>
              <a:t>’ and connect the verbs forms with their meaning. In addition, to recognise questions and statements from the intonation. Finally, pupils will practise aural comprehension of nouns and adjectives from this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b="0" u="sng" dirty="0"/>
              <a:t>Part 1</a:t>
            </a:r>
          </a:p>
          <a:p>
            <a:pPr marL="228600" lvl="0" indent="-228600" algn="l" rtl="0">
              <a:spcBef>
                <a:spcPts val="0"/>
              </a:spcBef>
              <a:spcAft>
                <a:spcPts val="0"/>
              </a:spcAft>
              <a:buAutoNum type="arabicPeriod"/>
            </a:pPr>
            <a:r>
              <a:rPr lang="en-GB" b="0" dirty="0"/>
              <a:t>Read the instruction in Spanish from the board.</a:t>
            </a:r>
          </a:p>
          <a:p>
            <a:pPr marL="228600" lvl="0" indent="-228600" algn="l" rtl="0">
              <a:spcBef>
                <a:spcPts val="0"/>
              </a:spcBef>
              <a:spcAft>
                <a:spcPts val="0"/>
              </a:spcAft>
              <a:buAutoNum type="arabicPeriod"/>
            </a:pPr>
            <a:r>
              <a:rPr lang="en-GB" b="0" dirty="0"/>
              <a:t>Click to bring up speech bubbles and elicit translations from pupils. This will provide support when doing the activity. </a:t>
            </a:r>
          </a:p>
          <a:p>
            <a:pPr marL="228600" lvl="0" indent="-228600" algn="l" rtl="0">
              <a:spcBef>
                <a:spcPts val="0"/>
              </a:spcBef>
              <a:spcAft>
                <a:spcPts val="0"/>
              </a:spcAft>
              <a:buAutoNum type="arabicPeriod"/>
            </a:pPr>
            <a:r>
              <a:rPr lang="en-GB" b="0" dirty="0"/>
              <a:t>Click to bring up further instruction (Marca).</a:t>
            </a:r>
          </a:p>
          <a:p>
            <a:pPr marL="228600" lvl="0" indent="-228600" algn="l" rtl="0">
              <a:spcBef>
                <a:spcPts val="0"/>
              </a:spcBef>
              <a:spcAft>
                <a:spcPts val="0"/>
              </a:spcAft>
              <a:buAutoNum type="arabicPeriod"/>
            </a:pPr>
            <a:r>
              <a:rPr lang="en-GB" b="0" dirty="0"/>
              <a:t>Tell them that they will hear </a:t>
            </a:r>
            <a:r>
              <a:rPr lang="en-GB" b="0" dirty="0" err="1"/>
              <a:t>Quique</a:t>
            </a:r>
            <a:r>
              <a:rPr lang="en-GB" b="0" dirty="0"/>
              <a:t> talking about what he has, talking to Sofía or talking about </a:t>
            </a:r>
            <a:r>
              <a:rPr lang="en-GB" b="0" dirty="0" err="1"/>
              <a:t>Úrsula</a:t>
            </a:r>
            <a:r>
              <a:rPr lang="en-GB" b="0" dirty="0"/>
              <a:t>. Tell pupils they need to pay attention to whether they hear “</a:t>
            </a:r>
            <a:r>
              <a:rPr lang="en-GB" b="0" dirty="0" err="1"/>
              <a:t>tengo</a:t>
            </a:r>
            <a:r>
              <a:rPr lang="en-GB" b="0" dirty="0"/>
              <a:t>”, ‘</a:t>
            </a:r>
            <a:r>
              <a:rPr lang="en-GB" b="0" dirty="0" err="1"/>
              <a:t>tienes</a:t>
            </a:r>
            <a:r>
              <a:rPr lang="en-GB" b="0" dirty="0"/>
              <a:t>’ or “</a:t>
            </a:r>
            <a:r>
              <a:rPr lang="en-GB" b="0" dirty="0" err="1"/>
              <a:t>tiene</a:t>
            </a:r>
            <a:r>
              <a:rPr lang="en-GB" b="0" dirty="0"/>
              <a:t>”. They can write the verb down for support or tick directly. </a:t>
            </a:r>
          </a:p>
          <a:p>
            <a:pPr marL="0" lvl="0" indent="0" algn="l" rtl="0">
              <a:spcBef>
                <a:spcPts val="0"/>
              </a:spcBef>
              <a:spcAft>
                <a:spcPts val="0"/>
              </a:spcAft>
              <a:buNone/>
            </a:pPr>
            <a:r>
              <a:rPr lang="en-GB" b="0" dirty="0"/>
              <a:t>5. Click to bring up further instructions and clarify. They need to pay attention to whether it’s a statement or a question. </a:t>
            </a:r>
          </a:p>
          <a:p>
            <a:pPr marL="0" lvl="0" indent="0" algn="l" rtl="0">
              <a:spcBef>
                <a:spcPts val="0"/>
              </a:spcBef>
              <a:spcAft>
                <a:spcPts val="0"/>
              </a:spcAft>
              <a:buNone/>
            </a:pPr>
            <a:r>
              <a:rPr lang="en-GB" b="0" dirty="0"/>
              <a:t>6. Do the example with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7. Ask pupils to write 1-5 in their books.</a:t>
            </a:r>
          </a:p>
          <a:p>
            <a:pPr marL="0" lvl="0" indent="0" algn="l" rtl="0">
              <a:spcBef>
                <a:spcPts val="0"/>
              </a:spcBef>
              <a:spcAft>
                <a:spcPts val="0"/>
              </a:spcAft>
              <a:buNone/>
            </a:pPr>
            <a:r>
              <a:rPr lang="en-GB" b="0" dirty="0"/>
              <a:t>8. Do 1-5 and click to provide feedback. </a:t>
            </a:r>
          </a:p>
          <a:p>
            <a:pPr marL="0" lvl="0" indent="0" algn="l" rtl="0">
              <a:spcBef>
                <a:spcPts val="0"/>
              </a:spcBef>
              <a:spcAft>
                <a:spcPts val="0"/>
              </a:spcAft>
              <a:buNone/>
            </a:pPr>
            <a:endParaRPr lang="en-GB" b="0" u="sng" dirty="0"/>
          </a:p>
          <a:p>
            <a:pPr marL="0" lvl="0" indent="0" algn="l" rtl="0">
              <a:spcBef>
                <a:spcPts val="0"/>
              </a:spcBef>
              <a:spcAft>
                <a:spcPts val="0"/>
              </a:spcAft>
              <a:buNone/>
            </a:pPr>
            <a:r>
              <a:rPr lang="en-GB" b="0" u="sng" dirty="0"/>
              <a:t>Part 2</a:t>
            </a:r>
            <a:r>
              <a:rPr lang="en-GB" b="0" dirty="0"/>
              <a:t> </a:t>
            </a:r>
          </a:p>
          <a:p>
            <a:pPr marL="0" lvl="0" indent="0" algn="l" rtl="0">
              <a:spcBef>
                <a:spcPts val="0"/>
              </a:spcBef>
              <a:spcAft>
                <a:spcPts val="0"/>
              </a:spcAft>
              <a:buNone/>
            </a:pPr>
            <a:r>
              <a:rPr lang="en-GB" b="0" dirty="0"/>
              <a:t> 9. Click x3 to bring up the instructions and the table. Pupils need now to concentrate understanding the vocabulary. </a:t>
            </a:r>
          </a:p>
          <a:p>
            <a:pPr marL="0" lvl="0" indent="0" algn="l" rtl="0">
              <a:spcBef>
                <a:spcPts val="0"/>
              </a:spcBef>
              <a:spcAft>
                <a:spcPts val="0"/>
              </a:spcAft>
              <a:buNone/>
            </a:pPr>
            <a:r>
              <a:rPr lang="en-GB" b="0" dirty="0"/>
              <a:t>10. Play all items again.</a:t>
            </a:r>
          </a:p>
          <a:p>
            <a:pPr marL="0" lvl="0" indent="0" algn="l" rtl="0">
              <a:spcBef>
                <a:spcPts val="0"/>
              </a:spcBef>
              <a:spcAft>
                <a:spcPts val="0"/>
              </a:spcAft>
              <a:buNone/>
            </a:pPr>
            <a:r>
              <a:rPr lang="en-GB" b="0" dirty="0"/>
              <a:t>11. Go through answers 1-6.</a:t>
            </a:r>
          </a:p>
          <a:p>
            <a:pPr marL="0" lvl="0" indent="0" algn="l" rtl="0">
              <a:spcBef>
                <a:spcPts val="0"/>
              </a:spcBef>
              <a:spcAft>
                <a:spcPts val="0"/>
              </a:spcAft>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 1</a:t>
            </a:r>
            <a:r>
              <a:rPr lang="en-GB" dirty="0"/>
              <a:t>:</a:t>
            </a:r>
          </a:p>
          <a:p>
            <a:r>
              <a:rPr lang="en-GB" dirty="0" err="1"/>
              <a:t>Ej</a:t>
            </a:r>
            <a:r>
              <a:rPr lang="en-GB" dirty="0"/>
              <a:t>. Tiene </a:t>
            </a:r>
            <a:r>
              <a:rPr lang="en-GB" dirty="0" err="1"/>
              <a:t>unas</a:t>
            </a:r>
            <a:r>
              <a:rPr lang="en-GB" dirty="0"/>
              <a:t> </a:t>
            </a:r>
            <a:r>
              <a:rPr lang="en-GB" dirty="0" err="1"/>
              <a:t>preguntas</a:t>
            </a:r>
            <a:r>
              <a:rPr lang="en-GB" dirty="0"/>
              <a:t>. </a:t>
            </a:r>
          </a:p>
          <a:p>
            <a:r>
              <a:rPr lang="en-GB" dirty="0"/>
              <a:t>Tengo </a:t>
            </a:r>
            <a:r>
              <a:rPr lang="en-GB" dirty="0" err="1"/>
              <a:t>unos</a:t>
            </a:r>
            <a:r>
              <a:rPr lang="en-GB" dirty="0"/>
              <a:t> </a:t>
            </a:r>
            <a:r>
              <a:rPr lang="en-GB" dirty="0" err="1"/>
              <a:t>bocadillos</a:t>
            </a:r>
            <a:r>
              <a:rPr lang="en-GB" dirty="0"/>
              <a:t>. </a:t>
            </a:r>
          </a:p>
          <a:p>
            <a:r>
              <a:rPr lang="en-GB" dirty="0"/>
              <a:t>¿</a:t>
            </a:r>
            <a:r>
              <a:rPr lang="en-GB" dirty="0" err="1"/>
              <a:t>Tienes</a:t>
            </a:r>
            <a:r>
              <a:rPr lang="en-GB" dirty="0"/>
              <a:t> un </a:t>
            </a:r>
            <a:r>
              <a:rPr lang="en-GB" dirty="0" err="1"/>
              <a:t>profesor</a:t>
            </a:r>
            <a:r>
              <a:rPr lang="en-GB" dirty="0"/>
              <a:t>? </a:t>
            </a:r>
          </a:p>
          <a:p>
            <a:r>
              <a:rPr lang="en-GB" dirty="0"/>
              <a:t>Tiene </a:t>
            </a:r>
            <a:r>
              <a:rPr lang="en-GB" dirty="0" err="1"/>
              <a:t>unas</a:t>
            </a:r>
            <a:r>
              <a:rPr lang="en-GB" dirty="0"/>
              <a:t> </a:t>
            </a:r>
            <a:r>
              <a:rPr lang="en-GB" dirty="0" err="1"/>
              <a:t>botellas</a:t>
            </a:r>
            <a:r>
              <a:rPr lang="en-GB" dirty="0"/>
              <a:t>. </a:t>
            </a:r>
          </a:p>
          <a:p>
            <a:r>
              <a:rPr lang="en-GB" dirty="0"/>
              <a:t>¿Tiene una mochila? </a:t>
            </a:r>
          </a:p>
          <a:p>
            <a:r>
              <a:rPr lang="en-GB" dirty="0" err="1"/>
              <a:t>Tienes</a:t>
            </a:r>
            <a:r>
              <a:rPr lang="en-GB" dirty="0"/>
              <a:t> </a:t>
            </a:r>
            <a:r>
              <a:rPr lang="en-GB" dirty="0" err="1"/>
              <a:t>unos</a:t>
            </a:r>
            <a:r>
              <a:rPr lang="en-GB" dirty="0"/>
              <a:t> </a:t>
            </a:r>
            <a:r>
              <a:rPr lang="en-GB" dirty="0" err="1"/>
              <a:t>bolígrafos</a:t>
            </a:r>
            <a:r>
              <a:rPr lang="en-GB" dirty="0"/>
              <a:t>. </a:t>
            </a:r>
          </a:p>
          <a:p>
            <a:endParaRPr lang="en-GB" dirty="0"/>
          </a:p>
          <a:p>
            <a:r>
              <a:rPr lang="en-GB" b="1" dirty="0"/>
              <a:t>Transcript 2</a:t>
            </a:r>
            <a:r>
              <a:rPr lang="en-GB" dirty="0"/>
              <a:t>:</a:t>
            </a:r>
          </a:p>
          <a:p>
            <a:r>
              <a:rPr lang="en-GB" dirty="0" err="1"/>
              <a:t>Ej</a:t>
            </a:r>
            <a:r>
              <a:rPr lang="en-GB" dirty="0"/>
              <a:t>. Tiene </a:t>
            </a:r>
            <a:r>
              <a:rPr lang="en-GB" dirty="0" err="1"/>
              <a:t>unas</a:t>
            </a:r>
            <a:r>
              <a:rPr lang="en-GB" dirty="0"/>
              <a:t> </a:t>
            </a:r>
            <a:r>
              <a:rPr lang="en-GB" dirty="0" err="1"/>
              <a:t>preguntas</a:t>
            </a:r>
            <a:r>
              <a:rPr lang="en-GB" dirty="0"/>
              <a:t>.  Son </a:t>
            </a:r>
            <a:r>
              <a:rPr lang="en-GB" dirty="0" err="1"/>
              <a:t>raras</a:t>
            </a:r>
            <a:r>
              <a:rPr lang="en-GB" dirty="0"/>
              <a:t>.</a:t>
            </a:r>
          </a:p>
          <a:p>
            <a:pPr marL="228600" indent="-228600">
              <a:buAutoNum type="arabicPeriod"/>
            </a:pPr>
            <a:r>
              <a:rPr lang="en-GB" dirty="0"/>
              <a:t>Tengo </a:t>
            </a:r>
            <a:r>
              <a:rPr lang="en-GB" dirty="0" err="1"/>
              <a:t>unos</a:t>
            </a:r>
            <a:r>
              <a:rPr lang="en-GB" dirty="0"/>
              <a:t> </a:t>
            </a:r>
            <a:r>
              <a:rPr lang="en-GB" dirty="0" err="1"/>
              <a:t>bocadillos</a:t>
            </a:r>
            <a:r>
              <a:rPr lang="en-GB" dirty="0"/>
              <a:t>. </a:t>
            </a:r>
            <a:r>
              <a:rPr lang="en-GB" dirty="0" err="1"/>
              <a:t>Están</a:t>
            </a:r>
            <a:r>
              <a:rPr lang="en-GB" dirty="0"/>
              <a:t> </a:t>
            </a:r>
            <a:r>
              <a:rPr lang="en-GB" dirty="0" err="1"/>
              <a:t>preparados</a:t>
            </a:r>
            <a:r>
              <a:rPr lang="en-GB" dirty="0"/>
              <a:t>.</a:t>
            </a:r>
          </a:p>
          <a:p>
            <a:pPr marL="228600" indent="-228600">
              <a:buAutoNum type="arabicPeriod"/>
            </a:pPr>
            <a:r>
              <a:rPr lang="en-GB" dirty="0"/>
              <a:t>¿</a:t>
            </a:r>
            <a:r>
              <a:rPr lang="en-GB" dirty="0" err="1"/>
              <a:t>Tienes</a:t>
            </a:r>
            <a:r>
              <a:rPr lang="en-GB" dirty="0"/>
              <a:t> un </a:t>
            </a:r>
            <a:r>
              <a:rPr lang="en-GB" dirty="0" err="1"/>
              <a:t>profesor</a:t>
            </a:r>
            <a:r>
              <a:rPr lang="en-GB" dirty="0"/>
              <a:t>? ¿Es </a:t>
            </a:r>
            <a:r>
              <a:rPr lang="en-GB" dirty="0" err="1"/>
              <a:t>creativo</a:t>
            </a:r>
            <a:r>
              <a:rPr lang="en-GB" dirty="0"/>
              <a:t>?</a:t>
            </a:r>
          </a:p>
          <a:p>
            <a:pPr marL="228600" indent="-228600">
              <a:buAutoNum type="arabicPeriod"/>
            </a:pPr>
            <a:r>
              <a:rPr lang="en-GB" dirty="0"/>
              <a:t>Tiene </a:t>
            </a:r>
            <a:r>
              <a:rPr lang="en-GB" dirty="0" err="1"/>
              <a:t>unas</a:t>
            </a:r>
            <a:r>
              <a:rPr lang="en-GB" dirty="0"/>
              <a:t> </a:t>
            </a:r>
            <a:r>
              <a:rPr lang="en-GB" dirty="0" err="1"/>
              <a:t>botellas</a:t>
            </a:r>
            <a:r>
              <a:rPr lang="en-GB" dirty="0"/>
              <a:t>. Son </a:t>
            </a:r>
            <a:r>
              <a:rPr lang="en-GB" dirty="0" err="1"/>
              <a:t>pequeñas</a:t>
            </a:r>
            <a:r>
              <a:rPr lang="en-GB" dirty="0"/>
              <a:t>.</a:t>
            </a:r>
          </a:p>
          <a:p>
            <a:pPr marL="228600" indent="-228600">
              <a:buAutoNum type="arabicPeriod"/>
            </a:pPr>
            <a:r>
              <a:rPr lang="en-GB" dirty="0"/>
              <a:t>¿Tiene una mochila? ¿</a:t>
            </a:r>
            <a:r>
              <a:rPr lang="en-GB" dirty="0" err="1"/>
              <a:t>Está</a:t>
            </a:r>
            <a:r>
              <a:rPr lang="en-GB" dirty="0"/>
              <a:t> </a:t>
            </a:r>
            <a:r>
              <a:rPr lang="en-GB" dirty="0" err="1"/>
              <a:t>perdida</a:t>
            </a:r>
            <a:r>
              <a:rPr lang="en-GB" dirty="0"/>
              <a:t>?</a:t>
            </a:r>
          </a:p>
          <a:p>
            <a:pPr marL="228600" indent="-228600">
              <a:buAutoNum type="arabicPeriod"/>
            </a:pPr>
            <a:r>
              <a:rPr lang="en-GB" dirty="0" err="1"/>
              <a:t>Tienes</a:t>
            </a:r>
            <a:r>
              <a:rPr lang="en-GB" dirty="0"/>
              <a:t> </a:t>
            </a:r>
            <a:r>
              <a:rPr lang="en-GB" dirty="0" err="1"/>
              <a:t>unos</a:t>
            </a:r>
            <a:r>
              <a:rPr lang="en-GB" dirty="0"/>
              <a:t> </a:t>
            </a:r>
            <a:r>
              <a:rPr lang="en-GB" dirty="0" err="1"/>
              <a:t>bolígrafos</a:t>
            </a:r>
            <a:r>
              <a:rPr lang="en-GB" dirty="0"/>
              <a:t>. Son bonitos.</a:t>
            </a:r>
          </a:p>
          <a:p>
            <a:pPr marL="228600" indent="-228600">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Use before Follow up 3 and/or 4.</a:t>
            </a:r>
            <a:br>
              <a:rPr lang="en-GB" b="1" dirty="0"/>
            </a:br>
            <a:r>
              <a:rPr lang="en-GB" b="1" dirty="0"/>
              <a:t>Timing: </a:t>
            </a:r>
            <a:r>
              <a:rPr lang="en-GB" b="0" dirty="0"/>
              <a:t>1 minute</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regular adjectival agreement (gender and number) in order use the masculine and feminine plural form of regular adjectives ending in –o, when describing any noun.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information in stages.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br>
              <a:rPr lang="en-GB" dirty="0"/>
            </a:br>
            <a:endParaRPr lang="en-GB" dirty="0"/>
          </a:p>
          <a:p>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82475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identify nouns from the indefinite articles; to understand new and previously taught nouns and adjectives (in singular and plural forms). To practise written comprehension of two parts of the verb </a:t>
            </a:r>
            <a:r>
              <a:rPr lang="en-GB" b="0" dirty="0" err="1"/>
              <a:t>tener</a:t>
            </a:r>
            <a:r>
              <a:rPr lang="en-GB" b="0" dirty="0"/>
              <a:t> (</a:t>
            </a:r>
            <a:r>
              <a:rPr lang="en-GB" b="0" dirty="0" err="1"/>
              <a:t>tengo</a:t>
            </a:r>
            <a:r>
              <a:rPr lang="en-GB" b="0" dirty="0"/>
              <a:t>, </a:t>
            </a:r>
            <a:r>
              <a:rPr lang="en-GB" b="0" dirty="0" err="1"/>
              <a:t>tiene</a:t>
            </a:r>
            <a:r>
              <a:rPr lang="en-GB" b="0" dirty="0"/>
              <a:t>) and connect these to their meaning.</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scenario with pupils.  They should understand that </a:t>
            </a:r>
            <a:r>
              <a:rPr lang="en-GB" dirty="0" err="1"/>
              <a:t>Quique</a:t>
            </a:r>
            <a:r>
              <a:rPr lang="en-GB" dirty="0"/>
              <a:t> is writing a list of what he sees on his own table (</a:t>
            </a:r>
            <a:r>
              <a:rPr lang="en-GB" dirty="0" err="1"/>
              <a:t>tengo</a:t>
            </a:r>
            <a:r>
              <a:rPr lang="en-GB" dirty="0"/>
              <a:t> – I have) and what his teacher has on her desk (</a:t>
            </a:r>
            <a:r>
              <a:rPr lang="en-GB" dirty="0" err="1"/>
              <a:t>tiene</a:t>
            </a:r>
            <a:r>
              <a:rPr lang="en-GB" dirty="0"/>
              <a:t> – she has). He has smudged some of his writing, though. Can they still work out who has what, and what it is like?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the first one with pupils. They work out ‘</a:t>
            </a:r>
            <a:r>
              <a:rPr lang="en-GB" dirty="0" err="1"/>
              <a:t>quién</a:t>
            </a:r>
            <a:r>
              <a:rPr lang="en-GB" dirty="0"/>
              <a:t>’ by looking at the part of </a:t>
            </a:r>
            <a:r>
              <a:rPr lang="en-GB" dirty="0" err="1"/>
              <a:t>tener</a:t>
            </a:r>
            <a:r>
              <a:rPr lang="en-GB" dirty="0"/>
              <a:t>, they work out ‘</a:t>
            </a:r>
            <a:r>
              <a:rPr lang="en-GB" dirty="0" err="1"/>
              <a:t>qué</a:t>
            </a:r>
            <a:r>
              <a:rPr lang="en-GB" dirty="0"/>
              <a:t>’ by looking at the article, they work out ‘</a:t>
            </a:r>
            <a:r>
              <a:rPr lang="en-GB" dirty="0" err="1"/>
              <a:t>cómo</a:t>
            </a:r>
            <a:r>
              <a:rPr lang="en-GB" dirty="0"/>
              <a:t>’ by understanding the adjective. Click to work through the task in small steps, highlighting in pink the relevant parts of the sentence.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write 1 – 6 and complete the tasks.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correct.</a:t>
            </a:r>
            <a:br>
              <a:rPr lang="en-GB" dirty="0"/>
            </a:b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16100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use knowledge of plural adjective agreement to identify which of two sentences is the target for translation; to practise written production of the singular forms of </a:t>
            </a:r>
            <a:r>
              <a:rPr lang="en-GB" b="0" dirty="0" err="1"/>
              <a:t>tener</a:t>
            </a:r>
            <a:r>
              <a:rPr lang="en-GB" b="0" dirty="0"/>
              <a:t>, plural indefinite articles </a:t>
            </a:r>
            <a:r>
              <a:rPr lang="en-GB" b="0" dirty="0" err="1"/>
              <a:t>unos</a:t>
            </a:r>
            <a:r>
              <a:rPr lang="en-GB" b="0" dirty="0"/>
              <a:t> and </a:t>
            </a:r>
            <a:r>
              <a:rPr lang="en-GB" b="0" dirty="0" err="1"/>
              <a:t>unas</a:t>
            </a:r>
            <a:r>
              <a:rPr lang="en-GB" b="0" dirty="0"/>
              <a:t>, and familiar plural nouns.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Model the first item with pupils, asking questions to help them understand the task. E.g., how do we know which sentence/noun the description / adjective is referring to?  (Yes, -as on the adjective means it must be describing a plural feminine noun.) Which sentence is it, then a or b?</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write the sentence.  Teacher asks prompt questions. ¿</a:t>
            </a:r>
            <a:r>
              <a:rPr lang="en-GB" sz="1200" b="0" dirty="0" err="1"/>
              <a:t>Cómo</a:t>
            </a:r>
            <a:r>
              <a:rPr lang="en-GB" sz="1200" b="0" dirty="0"/>
              <a:t> se dice ‘you have’? ¿</a:t>
            </a:r>
            <a:r>
              <a:rPr lang="en-GB" sz="1200" b="0" dirty="0" err="1"/>
              <a:t>Cómo</a:t>
            </a:r>
            <a:r>
              <a:rPr lang="en-GB" sz="1200" b="0" dirty="0"/>
              <a:t> se dice ‘some’ </a:t>
            </a:r>
            <a:r>
              <a:rPr lang="en-GB" sz="1200" b="0" dirty="0" err="1"/>
              <a:t>en</a:t>
            </a:r>
            <a:r>
              <a:rPr lang="en-GB" sz="1200" b="0" dirty="0"/>
              <a:t> </a:t>
            </a:r>
            <a:r>
              <a:rPr lang="en-GB" sz="1200" b="0" dirty="0" err="1"/>
              <a:t>femenino</a:t>
            </a:r>
            <a:r>
              <a:rPr lang="en-GB" sz="1200" b="0" dirty="0"/>
              <a:t>? ¿</a:t>
            </a:r>
            <a:r>
              <a:rPr lang="en-GB" sz="1200" b="0" dirty="0" err="1"/>
              <a:t>Cómo</a:t>
            </a:r>
            <a:r>
              <a:rPr lang="en-GB" sz="1200" b="0" dirty="0"/>
              <a:t> se dice ‘female teachers’?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the answer to item 1.</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Give pupils time to write items 2 – 5.  Teachers may want to give feedback after each item or at the end of five items.  Teachers circulate to offer support, where needed.</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Finally, click to bring up the question </a:t>
            </a:r>
            <a:r>
              <a:rPr lang="en-GB" sz="1200" b="1" dirty="0">
                <a:solidFill>
                  <a:srgbClr val="002060"/>
                </a:solidFill>
                <a:latin typeface="Century Gothic" panose="020B0502020202020204" pitchFamily="34" charset="0"/>
              </a:rPr>
              <a:t>¿Es </a:t>
            </a:r>
            <a:r>
              <a:rPr lang="en-GB" sz="1200" b="1" dirty="0" err="1">
                <a:solidFill>
                  <a:srgbClr val="002060"/>
                </a:solidFill>
                <a:latin typeface="Century Gothic" panose="020B0502020202020204" pitchFamily="34" charset="0"/>
              </a:rPr>
              <a:t>positivo</a:t>
            </a:r>
            <a:r>
              <a:rPr lang="en-GB" sz="1200" b="1" dirty="0">
                <a:solidFill>
                  <a:srgbClr val="002060"/>
                </a:solidFill>
                <a:latin typeface="Century Gothic" panose="020B0502020202020204" pitchFamily="34" charset="0"/>
              </a:rPr>
              <a:t> o </a:t>
            </a:r>
            <a:r>
              <a:rPr lang="en-GB" sz="1200" b="1" dirty="0" err="1">
                <a:solidFill>
                  <a:srgbClr val="002060"/>
                </a:solidFill>
                <a:latin typeface="Century Gothic" panose="020B0502020202020204" pitchFamily="34" charset="0"/>
              </a:rPr>
              <a:t>negativo</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and elicit a response from pupils for each description. This prompts pupils to consider the meaning of the adjectives and also revisits two further adjectives for this week (</a:t>
            </a:r>
            <a:r>
              <a:rPr lang="en-GB" sz="1200" b="0" dirty="0" err="1">
                <a:solidFill>
                  <a:srgbClr val="002060"/>
                </a:solidFill>
                <a:latin typeface="Century Gothic" panose="020B0502020202020204" pitchFamily="34" charset="0"/>
              </a:rPr>
              <a:t>positivo</a:t>
            </a:r>
            <a:r>
              <a:rPr lang="en-GB" sz="1200" b="0" dirty="0">
                <a:solidFill>
                  <a:srgbClr val="002060"/>
                </a:solidFill>
                <a:latin typeface="Century Gothic" panose="020B0502020202020204" pitchFamily="34" charset="0"/>
              </a:rPr>
              <a:t> / </a:t>
            </a:r>
            <a:r>
              <a:rPr lang="en-GB" sz="1200" b="0" dirty="0" err="1">
                <a:solidFill>
                  <a:srgbClr val="002060"/>
                </a:solidFill>
                <a:latin typeface="Century Gothic" panose="020B0502020202020204" pitchFamily="34" charset="0"/>
              </a:rPr>
              <a:t>negativo</a:t>
            </a:r>
            <a:r>
              <a:rPr lang="en-GB" sz="1200" b="0" dirty="0">
                <a:solidFill>
                  <a:srgbClr val="002060"/>
                </a:solidFill>
                <a:latin typeface="Century Gothic" panose="020B0502020202020204" pitchFamily="34" charset="0"/>
              </a:rPr>
              <a:t>).</a:t>
            </a:r>
            <a:endParaRPr lang="en-GB" sz="1200" b="0" dirty="0"/>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Note</a:t>
            </a:r>
            <a:r>
              <a:rPr lang="en-GB" sz="1200" b="0" dirty="0"/>
              <a:t>: this task revisits previously taught vocabulary that is in this week’s revisiting sets.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46714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(two slides, if desired)</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oral production of ‘</a:t>
            </a:r>
            <a:r>
              <a:rPr lang="en-GB" b="0" dirty="0" err="1"/>
              <a:t>tienes</a:t>
            </a:r>
            <a:r>
              <a:rPr lang="en-GB" b="0" dirty="0"/>
              <a:t>, </a:t>
            </a:r>
            <a:r>
              <a:rPr lang="en-GB" b="0" dirty="0" err="1"/>
              <a:t>unos</a:t>
            </a:r>
            <a:r>
              <a:rPr lang="en-GB" b="0" dirty="0"/>
              <a:t>, </a:t>
            </a:r>
            <a:r>
              <a:rPr lang="en-GB" b="0" dirty="0" err="1"/>
              <a:t>unas</a:t>
            </a:r>
            <a:r>
              <a:rPr lang="en-GB" b="0" dirty="0"/>
              <a:t> and plural forms of familiar nouns’ connecting them to meaning.</a:t>
            </a:r>
          </a:p>
          <a:p>
            <a:pPr marL="0" marR="0" lvl="0" indent="0" algn="l" rtl="0">
              <a:lnSpc>
                <a:spcPct val="100000"/>
              </a:lnSpc>
              <a:spcBef>
                <a:spcPts val="0"/>
              </a:spcBef>
              <a:spcAft>
                <a:spcPts val="0"/>
              </a:spcAft>
              <a:buClr>
                <a:schemeClr val="dk1"/>
              </a:buClr>
              <a:buSzPts val="1200"/>
              <a:buFont typeface="Calibri"/>
              <a:buNone/>
            </a:pPr>
            <a:endParaRPr lang="en-GB" b="0" dirty="0"/>
          </a:p>
          <a:p>
            <a:pPr marL="228600" lvl="0" indent="-228600" algn="l" rtl="0">
              <a:spcBef>
                <a:spcPts val="0"/>
              </a:spcBef>
              <a:spcAft>
                <a:spcPts val="0"/>
              </a:spcAft>
              <a:buAutoNum type="arabicPeriod"/>
            </a:pPr>
            <a:r>
              <a:rPr lang="en-GB" u="none" baseline="0" dirty="0"/>
              <a:t>The aim of both activities is to identify a character (Persona A, B, C, D), but with slight differences. </a:t>
            </a:r>
            <a:endParaRPr lang="en-GB" dirty="0"/>
          </a:p>
          <a:p>
            <a:pPr marL="228600" lvl="0" indent="-228600" algn="l" rtl="0">
              <a:spcBef>
                <a:spcPts val="0"/>
              </a:spcBef>
              <a:spcAft>
                <a:spcPts val="0"/>
              </a:spcAft>
              <a:buAutoNum type="arabicPeriod"/>
            </a:pPr>
            <a:r>
              <a:rPr lang="en-US" altLang="zh-CN" dirty="0"/>
              <a:t>Pupil B chooses one of the Personas but doesn’t tell his/her partner which one.</a:t>
            </a:r>
          </a:p>
          <a:p>
            <a:pPr marL="228600" lvl="0" indent="-228600" algn="l" rtl="0">
              <a:spcBef>
                <a:spcPts val="0"/>
              </a:spcBef>
              <a:spcAft>
                <a:spcPts val="0"/>
              </a:spcAft>
              <a:buAutoNum type="arabicPeriod"/>
            </a:pPr>
            <a:r>
              <a:rPr lang="en-US" altLang="zh-CN" dirty="0"/>
              <a:t>Pupil A asks questions to determine which person B has chosen. E.g. ¿</a:t>
            </a:r>
            <a:r>
              <a:rPr lang="en-US" altLang="zh-CN" dirty="0" err="1"/>
              <a:t>Tienes</a:t>
            </a:r>
            <a:r>
              <a:rPr lang="en-US" altLang="zh-CN" dirty="0"/>
              <a:t> </a:t>
            </a:r>
            <a:r>
              <a:rPr lang="en-US" altLang="zh-CN" dirty="0" err="1"/>
              <a:t>unos</a:t>
            </a:r>
            <a:r>
              <a:rPr lang="en-US" altLang="zh-CN" dirty="0"/>
              <a:t> </a:t>
            </a:r>
            <a:r>
              <a:rPr lang="en-US" altLang="zh-CN" dirty="0" err="1"/>
              <a:t>gatos</a:t>
            </a:r>
            <a:r>
              <a:rPr lang="en-US" altLang="zh-CN"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Pupil A makes notes and after several questions can ask </a:t>
            </a:r>
            <a:r>
              <a:rPr lang="en-US" altLang="zh-CN" dirty="0"/>
              <a:t>¿Eres persona X?</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When A has correctly identified the person, they swap roles.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baseline="0" dirty="0"/>
              <a:t>Notes</a:t>
            </a:r>
            <a:r>
              <a:rPr lang="en-GB" baseline="0" dirty="0"/>
              <a:t>: </a:t>
            </a:r>
          </a:p>
          <a:p>
            <a:pPr marL="285750" marR="0" lvl="0" indent="-285750" algn="l" rtl="0">
              <a:lnSpc>
                <a:spcPct val="100000"/>
              </a:lnSpc>
              <a:spcBef>
                <a:spcPts val="0"/>
              </a:spcBef>
              <a:spcAft>
                <a:spcPts val="0"/>
              </a:spcAft>
              <a:buClr>
                <a:schemeClr val="dk1"/>
              </a:buClr>
              <a:buSzPts val="1200"/>
              <a:buFont typeface="Calibri"/>
              <a:buAutoNum type="romanLcParenR"/>
            </a:pPr>
            <a:r>
              <a:rPr lang="en-GB" baseline="0" dirty="0"/>
              <a:t>pupils A and B will </a:t>
            </a:r>
            <a:r>
              <a:rPr lang="en-GB" u="sng" baseline="0" dirty="0"/>
              <a:t>both</a:t>
            </a:r>
            <a:r>
              <a:rPr lang="en-GB" u="none" baseline="0" dirty="0"/>
              <a:t> see this set of cards (so the slide can be projected for the whole group, so no printing needed). </a:t>
            </a:r>
          </a:p>
          <a:p>
            <a:pPr marL="285750" marR="0" lvl="0" indent="-285750" algn="l" rtl="0">
              <a:lnSpc>
                <a:spcPct val="100000"/>
              </a:lnSpc>
              <a:spcBef>
                <a:spcPts val="0"/>
              </a:spcBef>
              <a:spcAft>
                <a:spcPts val="0"/>
              </a:spcAft>
              <a:buClr>
                <a:schemeClr val="dk1"/>
              </a:buClr>
              <a:buSzPts val="1200"/>
              <a:buFont typeface="Calibri"/>
              <a:buAutoNum type="romanLcParenR"/>
            </a:pPr>
            <a:r>
              <a:rPr lang="en-GB" u="none" baseline="0" dirty="0"/>
              <a:t>There is a 2</a:t>
            </a:r>
            <a:r>
              <a:rPr lang="en-GB" u="none" baseline="30000" dirty="0"/>
              <a:t>nd</a:t>
            </a:r>
            <a:r>
              <a:rPr lang="en-GB" u="none" baseline="0" dirty="0"/>
              <a:t> set of cards for a further round of activity, if time allows.</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80181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[2/2]</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58407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need to write the Spanish for as many words as possible, aiming to get at least 15 points (but more if possible).</a:t>
            </a:r>
          </a:p>
          <a:p>
            <a:pPr marL="228600" lvl="0" indent="-228600" algn="l" rtl="0">
              <a:spcBef>
                <a:spcPts val="0"/>
              </a:spcBef>
              <a:spcAft>
                <a:spcPts val="0"/>
              </a:spcAft>
              <a:buAutoNum type="arabicPeriod"/>
            </a:pPr>
            <a:r>
              <a:rPr lang="en-GB" dirty="0"/>
              <a:t>Tell pupils to write the correct word for ‘the’ with all the nouns. </a:t>
            </a:r>
          </a:p>
          <a:p>
            <a:pPr marL="0" lvl="0" indent="0" algn="l" rtl="0">
              <a:spcBef>
                <a:spcPts val="0"/>
              </a:spcBef>
              <a:spcAft>
                <a:spcPts val="0"/>
              </a:spcAft>
              <a:buNone/>
            </a:pPr>
            <a:r>
              <a:rPr lang="en-GB" dirty="0"/>
              <a:t>3.   Click for Spanish answers.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18175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F4045-0C74-43F4-987F-0AF2C6ACF7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F346FD1-BDAB-489C-9CD6-081111A100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4F6C22D-D96D-4D47-B975-A72F23910DFB}"/>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5" name="Footer Placeholder 4">
            <a:extLst>
              <a:ext uri="{FF2B5EF4-FFF2-40B4-BE49-F238E27FC236}">
                <a16:creationId xmlns:a16="http://schemas.microsoft.com/office/drawing/2014/main" id="{8E2E978D-227D-4C0C-AD63-B485C1AD6D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2C9C34-DA4C-4DCE-82CD-1200217B80E4}"/>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30115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24E09-D360-42FF-8564-A5F2107B93F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2AC39CC-CC81-44A1-A59D-4360352284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7617FC-802C-4B2C-B2F2-4B20AF923DDA}"/>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5" name="Footer Placeholder 4">
            <a:extLst>
              <a:ext uri="{FF2B5EF4-FFF2-40B4-BE49-F238E27FC236}">
                <a16:creationId xmlns:a16="http://schemas.microsoft.com/office/drawing/2014/main" id="{2057487A-1F52-4E6C-BEF4-8BA9B27817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45EA83-3F0C-4615-BC55-570FCBEFE69B}"/>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808673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56B6E1-C5E8-45E4-B9A8-29DC60C397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AFE55F-0133-4C7B-8604-802971E8D7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88E783-5852-4B70-BDC4-76E33FC7B3B1}"/>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5" name="Footer Placeholder 4">
            <a:extLst>
              <a:ext uri="{FF2B5EF4-FFF2-40B4-BE49-F238E27FC236}">
                <a16:creationId xmlns:a16="http://schemas.microsoft.com/office/drawing/2014/main" id="{0A900052-D8F3-40DB-9823-FF3AD0EA76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30A443-7057-4A2C-88CE-33E4038858BA}"/>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783285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004E5-D881-4FAC-A80C-10E07685A2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5DCCB65-B587-45BE-A4A3-2357005222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EB5C0D-BE51-4401-825A-81A91144B0C1}"/>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5" name="Footer Placeholder 4">
            <a:extLst>
              <a:ext uri="{FF2B5EF4-FFF2-40B4-BE49-F238E27FC236}">
                <a16:creationId xmlns:a16="http://schemas.microsoft.com/office/drawing/2014/main" id="{FF6CD862-4699-4FFF-B5DA-B130B93B6D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B0B441-A5DF-4ADF-B8BD-96DCD05E92B4}"/>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3022953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22A43-41F5-451A-9C34-C035782FD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0C6E6D8-7610-4300-92B9-11A64B75BE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76676F-3588-4BE9-86EF-D0E3438CDBB7}"/>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5" name="Footer Placeholder 4">
            <a:extLst>
              <a:ext uri="{FF2B5EF4-FFF2-40B4-BE49-F238E27FC236}">
                <a16:creationId xmlns:a16="http://schemas.microsoft.com/office/drawing/2014/main" id="{4587625B-A96C-4A1E-87E0-7882CB38AA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2B9F8-13ED-4515-A966-40CD0AC98234}"/>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199179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55C7D-C5D4-4F25-BA94-4E41F4313B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61425A6-C488-4F18-B91D-387FDE94B1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F91C86D-7167-4DE9-9229-292241BBB8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4D9003D-C512-4B5E-9B9C-029008CE3128}"/>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6" name="Footer Placeholder 5">
            <a:extLst>
              <a:ext uri="{FF2B5EF4-FFF2-40B4-BE49-F238E27FC236}">
                <a16:creationId xmlns:a16="http://schemas.microsoft.com/office/drawing/2014/main" id="{75191E66-7EE0-407C-8906-159EFBD9C8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B5A199-F3B5-4186-A02D-591749F826A5}"/>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3141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35BC-D079-40EC-8372-1A1E68AACBB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2B400D-C803-44BA-B9E3-9D5D4C766B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B3ECA6-B23D-4662-BDF5-0E85076C26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378F9AD-0745-4344-9771-AE0894F928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24BBFB-7E9C-45CD-8AD9-D5571B653D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59C45F-6212-44B3-AC69-C9420798C4B4}"/>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8" name="Footer Placeholder 7">
            <a:extLst>
              <a:ext uri="{FF2B5EF4-FFF2-40B4-BE49-F238E27FC236}">
                <a16:creationId xmlns:a16="http://schemas.microsoft.com/office/drawing/2014/main" id="{1FBDBDD9-91C6-4F6B-B4DE-46447BEB482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74B99F0-584A-4DF3-BA39-22C120C4E768}"/>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01973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93DC8-89C8-4068-8DF1-D7BC094CDC1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579A3C1-0C8F-4FC8-B287-0D5F3883CB55}"/>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4" name="Footer Placeholder 3">
            <a:extLst>
              <a:ext uri="{FF2B5EF4-FFF2-40B4-BE49-F238E27FC236}">
                <a16:creationId xmlns:a16="http://schemas.microsoft.com/office/drawing/2014/main" id="{ECDCFE43-A44B-4BA7-A891-64AB2206522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A811DF0-8F49-4573-94BF-970F77350C0B}"/>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2669668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0EE08-52FA-46BA-B5E8-737F7E299B87}"/>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3" name="Footer Placeholder 2">
            <a:extLst>
              <a:ext uri="{FF2B5EF4-FFF2-40B4-BE49-F238E27FC236}">
                <a16:creationId xmlns:a16="http://schemas.microsoft.com/office/drawing/2014/main" id="{16876AE4-048E-4EA1-BCF2-CA425496060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82E18D0-9252-48F3-9868-85A3AF0DF019}"/>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1322810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D7CC9-259A-4206-B6B9-EFCDF7B7AF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79F3810-D221-4379-A598-DEEBD9256F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A9566A-6DF9-4DB3-90DA-F56C595B60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B52DD8-3AE3-47EA-AFB8-696F2C1EA146}"/>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6" name="Footer Placeholder 5">
            <a:extLst>
              <a:ext uri="{FF2B5EF4-FFF2-40B4-BE49-F238E27FC236}">
                <a16:creationId xmlns:a16="http://schemas.microsoft.com/office/drawing/2014/main" id="{C89485A7-C89F-479F-9F55-192E95A0BA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9451A1-5118-41D3-BA3E-CA0225232361}"/>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3348906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710C6-EC09-4C59-B396-BDC1BD242D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3E7AC1B-CDA1-4A1E-8B04-708BA1AB0F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2B55232-9633-43E0-8FAC-B98E843BC8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08BAA-560F-45DF-A041-678A6C11BC2C}"/>
              </a:ext>
            </a:extLst>
          </p:cNvPr>
          <p:cNvSpPr>
            <a:spLocks noGrp="1"/>
          </p:cNvSpPr>
          <p:nvPr>
            <p:ph type="dt" sz="half" idx="10"/>
          </p:nvPr>
        </p:nvSpPr>
        <p:spPr/>
        <p:txBody>
          <a:bodyPr/>
          <a:lstStyle/>
          <a:p>
            <a:fld id="{C58358B4-81E1-458E-B75C-07DB5A3D43FC}" type="datetimeFigureOut">
              <a:rPr lang="en-GB" smtClean="0"/>
              <a:t>05/09/2023</a:t>
            </a:fld>
            <a:endParaRPr lang="en-GB"/>
          </a:p>
        </p:txBody>
      </p:sp>
      <p:sp>
        <p:nvSpPr>
          <p:cNvPr id="6" name="Footer Placeholder 5">
            <a:extLst>
              <a:ext uri="{FF2B5EF4-FFF2-40B4-BE49-F238E27FC236}">
                <a16:creationId xmlns:a16="http://schemas.microsoft.com/office/drawing/2014/main" id="{11378A48-10EF-432A-99FB-EE0E1C1909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6AF016-F434-4273-8535-E7627216D1BB}"/>
              </a:ext>
            </a:extLst>
          </p:cNvPr>
          <p:cNvSpPr>
            <a:spLocks noGrp="1"/>
          </p:cNvSpPr>
          <p:nvPr>
            <p:ph type="sldNum" sz="quarter" idx="12"/>
          </p:nvPr>
        </p:nvSpPr>
        <p:spPr/>
        <p:txBody>
          <a:bodyPr/>
          <a:lstStyle/>
          <a:p>
            <a:fld id="{B3A6F703-0A86-4D92-B985-5C85AF011EEF}" type="slidenum">
              <a:rPr lang="en-GB" smtClean="0"/>
              <a:t>‹#›</a:t>
            </a:fld>
            <a:endParaRPr lang="en-GB"/>
          </a:p>
        </p:txBody>
      </p:sp>
    </p:spTree>
    <p:extLst>
      <p:ext uri="{BB962C8B-B14F-4D97-AF65-F5344CB8AC3E}">
        <p14:creationId xmlns:p14="http://schemas.microsoft.com/office/powerpoint/2010/main" val="1543630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4BF90F-419D-4FD2-9CF3-E666B10E36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51E2AF-E7A9-4555-B905-34F31E94B2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DC44B7-6F03-4B30-99CC-4604FFDFAD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358B4-81E1-458E-B75C-07DB5A3D43FC}" type="datetimeFigureOut">
              <a:rPr lang="en-GB" smtClean="0"/>
              <a:t>05/09/2023</a:t>
            </a:fld>
            <a:endParaRPr lang="en-GB"/>
          </a:p>
        </p:txBody>
      </p:sp>
      <p:sp>
        <p:nvSpPr>
          <p:cNvPr id="5" name="Footer Placeholder 4">
            <a:extLst>
              <a:ext uri="{FF2B5EF4-FFF2-40B4-BE49-F238E27FC236}">
                <a16:creationId xmlns:a16="http://schemas.microsoft.com/office/drawing/2014/main" id="{7FD85194-9B6F-407F-BDA7-85F475B775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1C08F08-07D9-460C-81BD-2D6CA5BEF6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A6F703-0A86-4D92-B985-5C85AF011EEF}" type="slidenum">
              <a:rPr lang="en-GB" smtClean="0"/>
              <a:t>‹#›</a:t>
            </a:fld>
            <a:endParaRPr lang="en-GB"/>
          </a:p>
        </p:txBody>
      </p:sp>
    </p:spTree>
    <p:extLst>
      <p:ext uri="{BB962C8B-B14F-4D97-AF65-F5344CB8AC3E}">
        <p14:creationId xmlns:p14="http://schemas.microsoft.com/office/powerpoint/2010/main" val="2291453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18" Type="http://schemas.openxmlformats.org/officeDocument/2006/relationships/audio" Target="../media/audio16.wav"/><Relationship Id="rId3" Type="http://schemas.openxmlformats.org/officeDocument/2006/relationships/audio" Target="../media/audio1.wav"/><Relationship Id="rId21" Type="http://schemas.openxmlformats.org/officeDocument/2006/relationships/image" Target="../media/image6.svg"/><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audio" Target="../media/audio15.wav"/><Relationship Id="rId2" Type="http://schemas.openxmlformats.org/officeDocument/2006/relationships/notesSlide" Target="../notesSlides/notesSlide2.xml"/><Relationship Id="rId16" Type="http://schemas.openxmlformats.org/officeDocument/2006/relationships/audio" Target="../media/audio14.wav"/><Relationship Id="rId20"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audio" Target="../media/audio13.wav"/><Relationship Id="rId10" Type="http://schemas.openxmlformats.org/officeDocument/2006/relationships/audio" Target="../media/audio8.wav"/><Relationship Id="rId19" Type="http://schemas.openxmlformats.org/officeDocument/2006/relationships/image" Target="../media/image4.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 Id="rId22" Type="http://schemas.openxmlformats.org/officeDocument/2006/relationships/audio" Target="../media/audio17.wav"/></Relationships>
</file>

<file path=ppt/slides/_rels/slide3.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5.wav"/><Relationship Id="rId18" Type="http://schemas.openxmlformats.org/officeDocument/2006/relationships/image" Target="../media/image5.png"/><Relationship Id="rId3" Type="http://schemas.openxmlformats.org/officeDocument/2006/relationships/audio" Target="../media/audio18.wav"/><Relationship Id="rId21" Type="http://schemas.microsoft.com/office/2007/relationships/hdphoto" Target="../media/hdphoto1.wdp"/><Relationship Id="rId7" Type="http://schemas.openxmlformats.org/officeDocument/2006/relationships/audio" Target="../media/audio22.wav"/><Relationship Id="rId12" Type="http://schemas.openxmlformats.org/officeDocument/2006/relationships/audio" Target="../media/audio24.wav"/><Relationship Id="rId17" Type="http://schemas.openxmlformats.org/officeDocument/2006/relationships/audio" Target="../media/audio29.wav"/><Relationship Id="rId2" Type="http://schemas.openxmlformats.org/officeDocument/2006/relationships/notesSlide" Target="../notesSlides/notesSlide3.xml"/><Relationship Id="rId16" Type="http://schemas.openxmlformats.org/officeDocument/2006/relationships/audio" Target="../media/audio28.wav"/><Relationship Id="rId20"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audio" Target="../media/audio21.wav"/><Relationship Id="rId11" Type="http://schemas.openxmlformats.org/officeDocument/2006/relationships/image" Target="../media/image9.png"/><Relationship Id="rId24" Type="http://schemas.openxmlformats.org/officeDocument/2006/relationships/audio" Target="../media/audio32.wav"/><Relationship Id="rId5" Type="http://schemas.openxmlformats.org/officeDocument/2006/relationships/audio" Target="../media/audio20.wav"/><Relationship Id="rId15" Type="http://schemas.openxmlformats.org/officeDocument/2006/relationships/audio" Target="../media/audio27.wav"/><Relationship Id="rId23" Type="http://schemas.openxmlformats.org/officeDocument/2006/relationships/audio" Target="../media/audio31.wav"/><Relationship Id="rId10" Type="http://schemas.openxmlformats.org/officeDocument/2006/relationships/image" Target="../media/image8.png"/><Relationship Id="rId19" Type="http://schemas.openxmlformats.org/officeDocument/2006/relationships/image" Target="../media/image6.svg"/><Relationship Id="rId4" Type="http://schemas.openxmlformats.org/officeDocument/2006/relationships/audio" Target="../media/audio19.wav"/><Relationship Id="rId9" Type="http://schemas.openxmlformats.org/officeDocument/2006/relationships/image" Target="../media/image7.png"/><Relationship Id="rId14" Type="http://schemas.openxmlformats.org/officeDocument/2006/relationships/audio" Target="../media/audio26.wav"/><Relationship Id="rId22" Type="http://schemas.openxmlformats.org/officeDocument/2006/relationships/audio" Target="../media/audio30.wav"/></Relationships>
</file>

<file path=ppt/slides/_rels/slide4.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6.sv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33.wav"/><Relationship Id="rId11" Type="http://schemas.openxmlformats.org/officeDocument/2006/relationships/image" Target="../media/image7.png"/><Relationship Id="rId5" Type="http://schemas.microsoft.com/office/2007/relationships/hdphoto" Target="../media/hdphoto2.wdp"/><Relationship Id="rId10" Type="http://schemas.openxmlformats.org/officeDocument/2006/relationships/image" Target="../media/image13.gif"/><Relationship Id="rId4" Type="http://schemas.openxmlformats.org/officeDocument/2006/relationships/image" Target="../media/image18.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34.wav"/><Relationship Id="rId5" Type="http://schemas.openxmlformats.org/officeDocument/2006/relationships/image" Target="../media/image22.pn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6.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8.png"/><Relationship Id="rId4" Type="http://schemas.openxmlformats.org/officeDocument/2006/relationships/image" Target="../media/image15.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6.svg"/><Relationship Id="rId3" Type="http://schemas.openxmlformats.org/officeDocument/2006/relationships/image" Target="../media/image29.png"/><Relationship Id="rId7" Type="http://schemas.openxmlformats.org/officeDocument/2006/relationships/image" Target="../media/image30.png"/><Relationship Id="rId12"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34.png"/><Relationship Id="rId5" Type="http://schemas.openxmlformats.org/officeDocument/2006/relationships/image" Target="../media/image4.png"/><Relationship Id="rId10" Type="http://schemas.openxmlformats.org/officeDocument/2006/relationships/image" Target="../media/image33.png"/><Relationship Id="rId4" Type="http://schemas.openxmlformats.org/officeDocument/2006/relationships/image" Target="../media/image23.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audio" Target="../media/audio45.wav"/><Relationship Id="rId18" Type="http://schemas.openxmlformats.org/officeDocument/2006/relationships/audio" Target="../media/audio50.wav"/><Relationship Id="rId26" Type="http://schemas.openxmlformats.org/officeDocument/2006/relationships/image" Target="../media/image37.png"/><Relationship Id="rId3" Type="http://schemas.openxmlformats.org/officeDocument/2006/relationships/audio" Target="../media/audio35.wav"/><Relationship Id="rId21" Type="http://schemas.openxmlformats.org/officeDocument/2006/relationships/audio" Target="../media/audio53.wav"/><Relationship Id="rId7" Type="http://schemas.openxmlformats.org/officeDocument/2006/relationships/audio" Target="../media/audio39.wav"/><Relationship Id="rId12" Type="http://schemas.openxmlformats.org/officeDocument/2006/relationships/audio" Target="../media/audio44.wav"/><Relationship Id="rId17" Type="http://schemas.openxmlformats.org/officeDocument/2006/relationships/audio" Target="../media/audio49.wav"/><Relationship Id="rId25" Type="http://schemas.openxmlformats.org/officeDocument/2006/relationships/image" Target="../media/image36.png"/><Relationship Id="rId2" Type="http://schemas.openxmlformats.org/officeDocument/2006/relationships/notesSlide" Target="../notesSlides/notesSlide9.xml"/><Relationship Id="rId16" Type="http://schemas.openxmlformats.org/officeDocument/2006/relationships/audio" Target="../media/audio48.wav"/><Relationship Id="rId20" Type="http://schemas.openxmlformats.org/officeDocument/2006/relationships/audio" Target="../media/audio52.wav"/><Relationship Id="rId29"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audio" Target="../media/audio38.wav"/><Relationship Id="rId11" Type="http://schemas.openxmlformats.org/officeDocument/2006/relationships/audio" Target="../media/audio43.wav"/><Relationship Id="rId24" Type="http://schemas.openxmlformats.org/officeDocument/2006/relationships/image" Target="../media/image35.png"/><Relationship Id="rId5" Type="http://schemas.openxmlformats.org/officeDocument/2006/relationships/audio" Target="../media/audio37.wav"/><Relationship Id="rId15" Type="http://schemas.openxmlformats.org/officeDocument/2006/relationships/audio" Target="../media/audio47.wav"/><Relationship Id="rId23" Type="http://schemas.openxmlformats.org/officeDocument/2006/relationships/audio" Target="../media/audio55.wav"/><Relationship Id="rId28" Type="http://schemas.openxmlformats.org/officeDocument/2006/relationships/image" Target="../media/image3.png"/><Relationship Id="rId10" Type="http://schemas.openxmlformats.org/officeDocument/2006/relationships/audio" Target="../media/audio42.wav"/><Relationship Id="rId19" Type="http://schemas.openxmlformats.org/officeDocument/2006/relationships/audio" Target="../media/audio51.wav"/><Relationship Id="rId31" Type="http://schemas.openxmlformats.org/officeDocument/2006/relationships/audio" Target="../media/audio56.wav"/><Relationship Id="rId4" Type="http://schemas.openxmlformats.org/officeDocument/2006/relationships/audio" Target="../media/audio36.wav"/><Relationship Id="rId9" Type="http://schemas.openxmlformats.org/officeDocument/2006/relationships/audio" Target="../media/audio41.wav"/><Relationship Id="rId14" Type="http://schemas.openxmlformats.org/officeDocument/2006/relationships/audio" Target="../media/audio46.wav"/><Relationship Id="rId22" Type="http://schemas.openxmlformats.org/officeDocument/2006/relationships/audio" Target="../media/audio54.wav"/><Relationship Id="rId27" Type="http://schemas.openxmlformats.org/officeDocument/2006/relationships/image" Target="../media/image38.png"/><Relationship Id="rId30"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6368181"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197224"/>
            <a:ext cx="3962401" cy="1325563"/>
          </a:xfrm>
        </p:spPr>
        <p:txBody>
          <a:bodyPr>
            <a:noAutofit/>
          </a:bodyPr>
          <a:lstStyle/>
          <a:p>
            <a:pPr algn="ctr"/>
            <a:r>
              <a:rPr lang="en-GB" sz="3600" b="1" dirty="0">
                <a:solidFill>
                  <a:schemeClr val="bg1">
                    <a:lumMod val="85000"/>
                  </a:schemeClr>
                </a:solidFill>
                <a:latin typeface="Century Gothic" panose="020B0502020202020204" pitchFamily="34" charset="0"/>
              </a:rPr>
              <a:t>Saying what I and others have</a:t>
            </a:r>
            <a:br>
              <a:rPr lang="en-GB" sz="1400" dirty="0">
                <a:solidFill>
                  <a:srgbClr val="000000"/>
                </a:solidFill>
                <a:latin typeface="Century Gothic" panose="020B0502020202020204" pitchFamily="34" charset="0"/>
                <a:cs typeface="Arial"/>
                <a:sym typeface="Arial"/>
              </a:rPr>
            </a:br>
            <a:endParaRPr lang="en-GB" sz="3600" dirty="0">
              <a:latin typeface="Century Gothic" panose="020B0502020202020204" pitchFamily="34" charset="0"/>
            </a:endParaRPr>
          </a:p>
        </p:txBody>
      </p:sp>
      <p:pic>
        <p:nvPicPr>
          <p:cNvPr id="3" name="Picture 2">
            <a:extLst>
              <a:ext uri="{FF2B5EF4-FFF2-40B4-BE49-F238E27FC236}">
                <a16:creationId xmlns:a16="http://schemas.microsoft.com/office/drawing/2014/main" id="{6FDB253D-3288-4241-C9D5-EA4E4372E097}"/>
              </a:ext>
            </a:extLst>
          </p:cNvPr>
          <p:cNvPicPr>
            <a:picLocks noChangeAspect="1"/>
          </p:cNvPicPr>
          <p:nvPr/>
        </p:nvPicPr>
        <p:blipFill>
          <a:blip r:embed="rId4"/>
          <a:stretch>
            <a:fillRect/>
          </a:stretch>
        </p:blipFill>
        <p:spPr>
          <a:xfrm>
            <a:off x="4475719" y="3921071"/>
            <a:ext cx="2219962" cy="2897335"/>
          </a:xfrm>
          <a:prstGeom prst="rect">
            <a:avLst/>
          </a:prstGeom>
        </p:spPr>
      </p:pic>
      <p:pic>
        <p:nvPicPr>
          <p:cNvPr id="4" name="Picture 3" descr="Free Bubble Speech vector and picture">
            <a:extLst>
              <a:ext uri="{FF2B5EF4-FFF2-40B4-BE49-F238E27FC236}">
                <a16:creationId xmlns:a16="http://schemas.microsoft.com/office/drawing/2014/main" id="{10D9EB81-A29F-4F3B-70EA-B9EEE09D21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825" y="2122560"/>
            <a:ext cx="3569171" cy="14612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75534B-335B-C8A4-F834-DE5646A83429}"/>
              </a:ext>
            </a:extLst>
          </p:cNvPr>
          <p:cNvSpPr txBox="1"/>
          <p:nvPr/>
        </p:nvSpPr>
        <p:spPr>
          <a:xfrm flipH="1">
            <a:off x="1126814" y="2311508"/>
            <a:ext cx="3325720" cy="10772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3200" b="1" dirty="0">
                <a:ln w="6350" cmpd="sng">
                  <a:solidFill>
                    <a:srgbClr val="165044"/>
                  </a:solidFill>
                  <a:prstDash val="solid"/>
                </a:ln>
                <a:solidFill>
                  <a:srgbClr val="38CDAF"/>
                </a:solidFill>
                <a:effectLst/>
                <a:latin typeface="Jumble" panose="02000503000000020004" pitchFamily="2" charset="0"/>
                <a:cs typeface="Dreaming Outloud Pro" panose="03050502040302030504" pitchFamily="66" charset="0"/>
              </a:rPr>
              <a:t>¿Qué </a:t>
            </a:r>
            <a:r>
              <a:rPr lang="en-GB" sz="3200" b="1" dirty="0">
                <a:ln w="6350" cmpd="sng">
                  <a:solidFill>
                    <a:srgbClr val="165044"/>
                  </a:solidFill>
                  <a:prstDash val="solid"/>
                </a:ln>
                <a:solidFill>
                  <a:srgbClr val="38CDAF"/>
                </a:solidFill>
                <a:latin typeface="Jumble" panose="02000503000000020004" pitchFamily="2" charset="0"/>
                <a:cs typeface="Dreaming Outloud Pro" panose="03050502040302030504" pitchFamily="66" charset="0"/>
              </a:rPr>
              <a:t>tienes en </a:t>
            </a:r>
            <a:r>
              <a:rPr lang="en-GB" sz="3200" b="1" dirty="0" err="1">
                <a:ln w="6350" cmpd="sng">
                  <a:solidFill>
                    <a:srgbClr val="165044"/>
                  </a:solidFill>
                  <a:prstDash val="solid"/>
                </a:ln>
                <a:solidFill>
                  <a:srgbClr val="38CDAF"/>
                </a:solidFill>
                <a:latin typeface="Jumble" panose="02000503000000020004" pitchFamily="2" charset="0"/>
                <a:cs typeface="Dreaming Outloud Pro" panose="03050502040302030504" pitchFamily="66" charset="0"/>
              </a:rPr>
              <a:t>tu</a:t>
            </a:r>
            <a:r>
              <a:rPr lang="en-GB" sz="3200" b="1" dirty="0">
                <a:ln w="6350" cmpd="sng">
                  <a:solidFill>
                    <a:srgbClr val="165044"/>
                  </a:solidFill>
                  <a:prstDash val="solid"/>
                </a:ln>
                <a:solidFill>
                  <a:srgbClr val="38CDAF"/>
                </a:solidFill>
                <a:latin typeface="Jumble" panose="02000503000000020004" pitchFamily="2" charset="0"/>
                <a:cs typeface="Dreaming Outloud Pro" panose="03050502040302030504" pitchFamily="66" charset="0"/>
              </a:rPr>
              <a:t> mochila</a:t>
            </a:r>
            <a:r>
              <a:rPr lang="en-GB" sz="3200" b="1" dirty="0">
                <a:ln w="6350" cmpd="sng">
                  <a:solidFill>
                    <a:srgbClr val="165044"/>
                  </a:solidFill>
                  <a:prstDash val="solid"/>
                </a:ln>
                <a:solidFill>
                  <a:srgbClr val="38CDAF"/>
                </a:solidFill>
                <a:effectLst/>
                <a:latin typeface="Jumble" panose="02000503000000020004" pitchFamily="2" charset="0"/>
                <a:cs typeface="Dreaming Outloud Pro" panose="03050502040302030504" pitchFamily="66" charset="0"/>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8624603" y="47262"/>
            <a:ext cx="1276990"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a:t>
            </a:r>
            <a:endParaRPr kumimoji="0" sz="3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153;p2">
            <a:extLst>
              <a:ext uri="{FF2B5EF4-FFF2-40B4-BE49-F238E27FC236}">
                <a16:creationId xmlns:a16="http://schemas.microsoft.com/office/drawing/2014/main" id="{16E4171B-7FE4-492E-A83A-B9F72F9ED119}"/>
              </a:ext>
            </a:extLst>
          </p:cNvPr>
          <p:cNvSpPr txBox="1"/>
          <p:nvPr/>
        </p:nvSpPr>
        <p:spPr>
          <a:xfrm>
            <a:off x="9427747" y="47262"/>
            <a:ext cx="1276990"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[co]</a:t>
            </a:r>
            <a:endParaRPr kumimoji="0" sz="3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8" name="Google Shape;153;p2">
            <a:extLst>
              <a:ext uri="{FF2B5EF4-FFF2-40B4-BE49-F238E27FC236}">
                <a16:creationId xmlns:a16="http://schemas.microsoft.com/office/drawing/2014/main" id="{70B9D75A-D5A2-4E42-A688-377F0B1976E4}"/>
              </a:ext>
            </a:extLst>
          </p:cNvPr>
          <p:cNvSpPr txBox="1"/>
          <p:nvPr/>
        </p:nvSpPr>
        <p:spPr>
          <a:xfrm>
            <a:off x="10217223" y="39855"/>
            <a:ext cx="1276990"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[cu]</a:t>
            </a:r>
            <a:endParaRPr kumimoji="0" sz="32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 name="Rectangle: Rounded Corners 2">
            <a:hlinkClick r:id="" action="ppaction://noaction">
              <a:snd r:embed="rId3" name="s2_3.wav"/>
            </a:hlinkClick>
            <a:extLst>
              <a:ext uri="{FF2B5EF4-FFF2-40B4-BE49-F238E27FC236}">
                <a16:creationId xmlns:a16="http://schemas.microsoft.com/office/drawing/2014/main" id="{5F2F33B7-DDD0-4C31-B604-FB4BAA96AB4C}"/>
              </a:ext>
            </a:extLst>
          </p:cNvPr>
          <p:cNvSpPr/>
          <p:nvPr/>
        </p:nvSpPr>
        <p:spPr>
          <a:xfrm rot="20942857">
            <a:off x="748632" y="2716823"/>
            <a:ext cx="169970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difi</a:t>
            </a:r>
            <a:r>
              <a:rPr lang="en-GB" sz="2400" b="1" dirty="0" err="1">
                <a:solidFill>
                  <a:srgbClr val="FF0066"/>
                </a:solidFill>
                <a:latin typeface="Century Gothic" panose="020B0502020202020204" pitchFamily="34" charset="0"/>
              </a:rPr>
              <a:t>cu</a:t>
            </a:r>
            <a:r>
              <a:rPr lang="en-GB" sz="2400" dirty="0" err="1">
                <a:solidFill>
                  <a:srgbClr val="002060"/>
                </a:solidFill>
                <a:latin typeface="Century Gothic" panose="020B0502020202020204" pitchFamily="34" charset="0"/>
              </a:rPr>
              <a:t>ltad</a:t>
            </a:r>
            <a:endParaRPr lang="en-GB" sz="2400" dirty="0">
              <a:solidFill>
                <a:srgbClr val="002060"/>
              </a:solidFill>
              <a:latin typeface="Century Gothic" panose="020B0502020202020204" pitchFamily="34" charset="0"/>
            </a:endParaRPr>
          </a:p>
        </p:txBody>
      </p:sp>
      <p:sp>
        <p:nvSpPr>
          <p:cNvPr id="38" name="Rectangle: Rounded Corners 37">
            <a:hlinkClick r:id="" action="ppaction://noaction">
              <a:snd r:embed="rId4" name="s2_4.wav"/>
            </a:hlinkClick>
            <a:extLst>
              <a:ext uri="{FF2B5EF4-FFF2-40B4-BE49-F238E27FC236}">
                <a16:creationId xmlns:a16="http://schemas.microsoft.com/office/drawing/2014/main" id="{4EB33A8A-0224-47A2-B5AC-3673EA9EF0A9}"/>
              </a:ext>
            </a:extLst>
          </p:cNvPr>
          <p:cNvSpPr/>
          <p:nvPr/>
        </p:nvSpPr>
        <p:spPr>
          <a:xfrm rot="249488">
            <a:off x="3436570" y="2649245"/>
            <a:ext cx="169970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ban</a:t>
            </a:r>
            <a:r>
              <a:rPr lang="en-GB" sz="2400" b="1" dirty="0">
                <a:solidFill>
                  <a:srgbClr val="FF0066"/>
                </a:solidFill>
                <a:latin typeface="Century Gothic" panose="020B0502020202020204" pitchFamily="34" charset="0"/>
              </a:rPr>
              <a:t>co</a:t>
            </a:r>
          </a:p>
        </p:txBody>
      </p:sp>
      <p:sp>
        <p:nvSpPr>
          <p:cNvPr id="39" name="Rectangle: Rounded Corners 38">
            <a:hlinkClick r:id="" action="ppaction://noaction">
              <a:snd r:embed="rId5" name="s2_5.wav"/>
            </a:hlinkClick>
            <a:extLst>
              <a:ext uri="{FF2B5EF4-FFF2-40B4-BE49-F238E27FC236}">
                <a16:creationId xmlns:a16="http://schemas.microsoft.com/office/drawing/2014/main" id="{5A895890-A431-4237-8A39-55B23D1670A0}"/>
              </a:ext>
            </a:extLst>
          </p:cNvPr>
          <p:cNvSpPr/>
          <p:nvPr/>
        </p:nvSpPr>
        <p:spPr>
          <a:xfrm rot="20942857">
            <a:off x="6149746" y="2470336"/>
            <a:ext cx="169970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lo</a:t>
            </a:r>
            <a:r>
              <a:rPr lang="en-GB" sz="2400" b="1" dirty="0">
                <a:solidFill>
                  <a:srgbClr val="FF0066"/>
                </a:solidFill>
                <a:latin typeface="Century Gothic" panose="020B0502020202020204" pitchFamily="34" charset="0"/>
              </a:rPr>
              <a:t>ca</a:t>
            </a:r>
            <a:r>
              <a:rPr lang="en-GB" sz="2400" dirty="0">
                <a:solidFill>
                  <a:srgbClr val="002060"/>
                </a:solidFill>
                <a:latin typeface="Century Gothic" panose="020B0502020202020204" pitchFamily="34" charset="0"/>
              </a:rPr>
              <a:t>l</a:t>
            </a:r>
          </a:p>
        </p:txBody>
      </p:sp>
      <p:sp>
        <p:nvSpPr>
          <p:cNvPr id="40" name="Rectangle: Rounded Corners 39">
            <a:hlinkClick r:id="" action="ppaction://noaction">
              <a:snd r:embed="rId6" name="s2_6.wav"/>
            </a:hlinkClick>
            <a:extLst>
              <a:ext uri="{FF2B5EF4-FFF2-40B4-BE49-F238E27FC236}">
                <a16:creationId xmlns:a16="http://schemas.microsoft.com/office/drawing/2014/main" id="{44E51B36-C624-464C-A2A7-F18E48A61220}"/>
              </a:ext>
            </a:extLst>
          </p:cNvPr>
          <p:cNvSpPr/>
          <p:nvPr/>
        </p:nvSpPr>
        <p:spPr>
          <a:xfrm rot="249488">
            <a:off x="8828575" y="2328748"/>
            <a:ext cx="169970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FF0066"/>
                </a:solidFill>
                <a:latin typeface="Century Gothic" panose="020B0502020202020204" pitchFamily="34" charset="0"/>
              </a:rPr>
              <a:t>co</a:t>
            </a:r>
            <a:r>
              <a:rPr lang="en-GB" sz="2400" dirty="0" err="1">
                <a:solidFill>
                  <a:srgbClr val="002060"/>
                </a:solidFill>
                <a:latin typeface="Century Gothic" panose="020B0502020202020204" pitchFamily="34" charset="0"/>
              </a:rPr>
              <a:t>rrecto</a:t>
            </a:r>
            <a:endParaRPr lang="en-GB" sz="2400" b="1" dirty="0">
              <a:solidFill>
                <a:srgbClr val="FF0066"/>
              </a:solidFill>
              <a:latin typeface="Century Gothic" panose="020B0502020202020204" pitchFamily="34" charset="0"/>
            </a:endParaRPr>
          </a:p>
        </p:txBody>
      </p:sp>
      <p:sp>
        <p:nvSpPr>
          <p:cNvPr id="41" name="Rectangle: Rounded Corners 40">
            <a:hlinkClick r:id="" action="ppaction://noaction">
              <a:snd r:embed="rId7" name="s2_11.wav"/>
            </a:hlinkClick>
            <a:extLst>
              <a:ext uri="{FF2B5EF4-FFF2-40B4-BE49-F238E27FC236}">
                <a16:creationId xmlns:a16="http://schemas.microsoft.com/office/drawing/2014/main" id="{FF19323D-55D4-4450-9E14-B396BD247CEB}"/>
              </a:ext>
            </a:extLst>
          </p:cNvPr>
          <p:cNvSpPr/>
          <p:nvPr/>
        </p:nvSpPr>
        <p:spPr>
          <a:xfrm rot="20942857">
            <a:off x="280888" y="4858522"/>
            <a:ext cx="169970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cal</a:t>
            </a:r>
            <a:r>
              <a:rPr lang="en-GB" sz="2400" b="1" dirty="0" err="1">
                <a:solidFill>
                  <a:srgbClr val="FF0066"/>
                </a:solidFill>
                <a:latin typeface="Century Gothic" panose="020B0502020202020204" pitchFamily="34" charset="0"/>
              </a:rPr>
              <a:t>cu</a:t>
            </a:r>
            <a:r>
              <a:rPr lang="en-GB" sz="2400" dirty="0" err="1">
                <a:solidFill>
                  <a:srgbClr val="002060"/>
                </a:solidFill>
                <a:latin typeface="Century Gothic" panose="020B0502020202020204" pitchFamily="34" charset="0"/>
              </a:rPr>
              <a:t>lar</a:t>
            </a:r>
            <a:endParaRPr lang="en-GB" sz="2400" dirty="0">
              <a:solidFill>
                <a:srgbClr val="002060"/>
              </a:solidFill>
              <a:latin typeface="Century Gothic" panose="020B0502020202020204" pitchFamily="34" charset="0"/>
            </a:endParaRPr>
          </a:p>
        </p:txBody>
      </p:sp>
      <p:sp>
        <p:nvSpPr>
          <p:cNvPr id="42" name="Rectangle: Rounded Corners 41">
            <a:hlinkClick r:id="" action="ppaction://noaction">
              <a:snd r:embed="rId8" name="s2_12.wav"/>
            </a:hlinkClick>
            <a:extLst>
              <a:ext uri="{FF2B5EF4-FFF2-40B4-BE49-F238E27FC236}">
                <a16:creationId xmlns:a16="http://schemas.microsoft.com/office/drawing/2014/main" id="{C86EE8CA-7D7C-4D95-80FB-B96950E5772D}"/>
              </a:ext>
            </a:extLst>
          </p:cNvPr>
          <p:cNvSpPr/>
          <p:nvPr/>
        </p:nvSpPr>
        <p:spPr>
          <a:xfrm rot="249488">
            <a:off x="3106622" y="4667003"/>
            <a:ext cx="2039516"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FF0066"/>
                </a:solidFill>
                <a:latin typeface="Century Gothic" panose="020B0502020202020204" pitchFamily="34" charset="0"/>
              </a:rPr>
              <a:t>co</a:t>
            </a:r>
            <a:r>
              <a:rPr lang="en-GB" sz="2400" dirty="0" err="1">
                <a:solidFill>
                  <a:srgbClr val="002060"/>
                </a:solidFill>
                <a:latin typeface="Century Gothic" panose="020B0502020202020204" pitchFamily="34" charset="0"/>
              </a:rPr>
              <a:t>mpletar</a:t>
            </a:r>
            <a:endParaRPr lang="en-GB" sz="2400" b="1" dirty="0">
              <a:solidFill>
                <a:srgbClr val="FF0066"/>
              </a:solidFill>
              <a:latin typeface="Century Gothic" panose="020B0502020202020204" pitchFamily="34" charset="0"/>
            </a:endParaRPr>
          </a:p>
        </p:txBody>
      </p:sp>
      <p:sp>
        <p:nvSpPr>
          <p:cNvPr id="43" name="Rectangle: Rounded Corners 42">
            <a:hlinkClick r:id="" action="ppaction://noaction">
              <a:snd r:embed="rId9" name="s2_13.wav"/>
            </a:hlinkClick>
            <a:extLst>
              <a:ext uri="{FF2B5EF4-FFF2-40B4-BE49-F238E27FC236}">
                <a16:creationId xmlns:a16="http://schemas.microsoft.com/office/drawing/2014/main" id="{76894491-2B48-4790-9091-DCBC55EA4959}"/>
              </a:ext>
            </a:extLst>
          </p:cNvPr>
          <p:cNvSpPr/>
          <p:nvPr/>
        </p:nvSpPr>
        <p:spPr>
          <a:xfrm rot="20942857">
            <a:off x="5925692" y="4957297"/>
            <a:ext cx="169970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FF0066"/>
                </a:solidFill>
                <a:latin typeface="Century Gothic" panose="020B0502020202020204" pitchFamily="34" charset="0"/>
              </a:rPr>
              <a:t>co</a:t>
            </a:r>
            <a:r>
              <a:rPr lang="en-GB" sz="2400" dirty="0" err="1">
                <a:solidFill>
                  <a:srgbClr val="002060"/>
                </a:solidFill>
                <a:latin typeface="Century Gothic" panose="020B0502020202020204" pitchFamily="34" charset="0"/>
              </a:rPr>
              <a:t>sto</a:t>
            </a:r>
            <a:endParaRPr lang="en-GB" sz="2400" dirty="0">
              <a:solidFill>
                <a:srgbClr val="002060"/>
              </a:solidFill>
              <a:latin typeface="Century Gothic" panose="020B0502020202020204" pitchFamily="34" charset="0"/>
            </a:endParaRPr>
          </a:p>
        </p:txBody>
      </p:sp>
      <p:sp>
        <p:nvSpPr>
          <p:cNvPr id="44" name="Rectangle: Rounded Corners 43">
            <a:hlinkClick r:id="" action="ppaction://noaction">
              <a:snd r:embed="rId10" name="s2_14.wav"/>
            </a:hlinkClick>
            <a:extLst>
              <a:ext uri="{FF2B5EF4-FFF2-40B4-BE49-F238E27FC236}">
                <a16:creationId xmlns:a16="http://schemas.microsoft.com/office/drawing/2014/main" id="{192FAE95-F6DA-4C27-86AB-E46E13B5797F}"/>
              </a:ext>
            </a:extLst>
          </p:cNvPr>
          <p:cNvSpPr/>
          <p:nvPr/>
        </p:nvSpPr>
        <p:spPr>
          <a:xfrm rot="249488">
            <a:off x="8650752" y="4762274"/>
            <a:ext cx="169970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0066"/>
                </a:solidFill>
                <a:latin typeface="Century Gothic" panose="020B0502020202020204" pitchFamily="34" charset="0"/>
              </a:rPr>
              <a:t>ca</a:t>
            </a:r>
            <a:r>
              <a:rPr lang="en-GB" sz="2400" dirty="0">
                <a:solidFill>
                  <a:srgbClr val="002060"/>
                </a:solidFill>
                <a:latin typeface="Century Gothic" panose="020B0502020202020204" pitchFamily="34" charset="0"/>
              </a:rPr>
              <a:t>pital</a:t>
            </a:r>
            <a:endParaRPr lang="en-GB" sz="2400" b="1" dirty="0">
              <a:solidFill>
                <a:srgbClr val="FF0066"/>
              </a:solidFill>
              <a:latin typeface="Century Gothic" panose="020B0502020202020204" pitchFamily="34" charset="0"/>
            </a:endParaRPr>
          </a:p>
        </p:txBody>
      </p:sp>
      <p:sp>
        <p:nvSpPr>
          <p:cNvPr id="45" name="Rectangle: Rounded Corners 44">
            <a:hlinkClick r:id="" action="ppaction://noaction">
              <a:snd r:embed="rId11" name="s2_7.wav"/>
            </a:hlinkClick>
            <a:extLst>
              <a:ext uri="{FF2B5EF4-FFF2-40B4-BE49-F238E27FC236}">
                <a16:creationId xmlns:a16="http://schemas.microsoft.com/office/drawing/2014/main" id="{072D396A-F444-4D90-9A85-5A08B803EBBD}"/>
              </a:ext>
            </a:extLst>
          </p:cNvPr>
          <p:cNvSpPr/>
          <p:nvPr/>
        </p:nvSpPr>
        <p:spPr>
          <a:xfrm rot="626118">
            <a:off x="790608" y="3830424"/>
            <a:ext cx="169970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FF0066"/>
                </a:solidFill>
                <a:latin typeface="Century Gothic" panose="020B0502020202020204" pitchFamily="34" charset="0"/>
              </a:rPr>
              <a:t>co</a:t>
            </a:r>
            <a:r>
              <a:rPr lang="en-GB" sz="2400" dirty="0" err="1">
                <a:solidFill>
                  <a:srgbClr val="002060"/>
                </a:solidFill>
                <a:latin typeface="Century Gothic" panose="020B0502020202020204" pitchFamily="34" charset="0"/>
              </a:rPr>
              <a:t>lor</a:t>
            </a:r>
            <a:endParaRPr lang="en-GB" sz="2400" dirty="0">
              <a:solidFill>
                <a:srgbClr val="002060"/>
              </a:solidFill>
              <a:latin typeface="Century Gothic" panose="020B0502020202020204" pitchFamily="34" charset="0"/>
            </a:endParaRPr>
          </a:p>
        </p:txBody>
      </p:sp>
      <p:sp>
        <p:nvSpPr>
          <p:cNvPr id="46" name="Rectangle: Rounded Corners 45">
            <a:hlinkClick r:id="" action="ppaction://noaction">
              <a:snd r:embed="rId12" name="s2_8.wav"/>
            </a:hlinkClick>
            <a:extLst>
              <a:ext uri="{FF2B5EF4-FFF2-40B4-BE49-F238E27FC236}">
                <a16:creationId xmlns:a16="http://schemas.microsoft.com/office/drawing/2014/main" id="{61A4AD43-62FF-4B9B-8675-CAE180F4B9B6}"/>
              </a:ext>
            </a:extLst>
          </p:cNvPr>
          <p:cNvSpPr/>
          <p:nvPr/>
        </p:nvSpPr>
        <p:spPr>
          <a:xfrm rot="20350020">
            <a:off x="3465540" y="3648855"/>
            <a:ext cx="169970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FF0066"/>
                </a:solidFill>
                <a:latin typeface="Century Gothic" panose="020B0502020202020204" pitchFamily="34" charset="0"/>
              </a:rPr>
              <a:t>cu</a:t>
            </a:r>
            <a:r>
              <a:rPr lang="en-GB" sz="2400" dirty="0" err="1">
                <a:solidFill>
                  <a:srgbClr val="002060"/>
                </a:solidFill>
                <a:latin typeface="Century Gothic" panose="020B0502020202020204" pitchFamily="34" charset="0"/>
              </a:rPr>
              <a:t>ltura</a:t>
            </a:r>
            <a:endParaRPr lang="en-GB" sz="2400" b="1" dirty="0">
              <a:solidFill>
                <a:srgbClr val="FF0066"/>
              </a:solidFill>
              <a:latin typeface="Century Gothic" panose="020B0502020202020204" pitchFamily="34" charset="0"/>
            </a:endParaRPr>
          </a:p>
        </p:txBody>
      </p:sp>
      <p:sp>
        <p:nvSpPr>
          <p:cNvPr id="47" name="Rectangle: Rounded Corners 46">
            <a:hlinkClick r:id="" action="ppaction://noaction">
              <a:snd r:embed="rId13" name="s2_9.wav"/>
            </a:hlinkClick>
            <a:extLst>
              <a:ext uri="{FF2B5EF4-FFF2-40B4-BE49-F238E27FC236}">
                <a16:creationId xmlns:a16="http://schemas.microsoft.com/office/drawing/2014/main" id="{11729F5D-9DE9-47F6-BE31-5D62D3DDB25F}"/>
              </a:ext>
            </a:extLst>
          </p:cNvPr>
          <p:cNvSpPr/>
          <p:nvPr/>
        </p:nvSpPr>
        <p:spPr>
          <a:xfrm rot="423752">
            <a:off x="5741674" y="3719669"/>
            <a:ext cx="216261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do</a:t>
            </a:r>
            <a:r>
              <a:rPr lang="en-GB" sz="2400" b="1" dirty="0" err="1">
                <a:solidFill>
                  <a:srgbClr val="FF0066"/>
                </a:solidFill>
                <a:latin typeface="Century Gothic" panose="020B0502020202020204" pitchFamily="34" charset="0"/>
              </a:rPr>
              <a:t>cu</a:t>
            </a:r>
            <a:r>
              <a:rPr lang="en-GB" sz="2400" dirty="0" err="1">
                <a:solidFill>
                  <a:srgbClr val="002060"/>
                </a:solidFill>
                <a:latin typeface="Century Gothic" panose="020B0502020202020204" pitchFamily="34" charset="0"/>
              </a:rPr>
              <a:t>mento</a:t>
            </a:r>
            <a:endParaRPr lang="en-GB" sz="2400" dirty="0">
              <a:solidFill>
                <a:srgbClr val="002060"/>
              </a:solidFill>
              <a:latin typeface="Century Gothic" panose="020B0502020202020204" pitchFamily="34" charset="0"/>
            </a:endParaRPr>
          </a:p>
        </p:txBody>
      </p:sp>
      <p:sp>
        <p:nvSpPr>
          <p:cNvPr id="48" name="Rectangle: Rounded Corners 47">
            <a:hlinkClick r:id="" action="ppaction://noaction">
              <a:snd r:embed="rId14" name="s2_10.wav"/>
            </a:hlinkClick>
            <a:extLst>
              <a:ext uri="{FF2B5EF4-FFF2-40B4-BE49-F238E27FC236}">
                <a16:creationId xmlns:a16="http://schemas.microsoft.com/office/drawing/2014/main" id="{64E22E4B-C7FE-4F4C-9AF2-1E952F16100D}"/>
              </a:ext>
            </a:extLst>
          </p:cNvPr>
          <p:cNvSpPr/>
          <p:nvPr/>
        </p:nvSpPr>
        <p:spPr>
          <a:xfrm rot="20317378">
            <a:off x="8567181" y="3460828"/>
            <a:ext cx="169970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músi</a:t>
            </a:r>
            <a:r>
              <a:rPr lang="en-GB" sz="2400" b="1" dirty="0" err="1">
                <a:solidFill>
                  <a:srgbClr val="FF0066"/>
                </a:solidFill>
                <a:latin typeface="Century Gothic" panose="020B0502020202020204" pitchFamily="34" charset="0"/>
              </a:rPr>
              <a:t>ca</a:t>
            </a:r>
            <a:endParaRPr lang="en-GB" sz="2400" b="1" dirty="0">
              <a:solidFill>
                <a:srgbClr val="FF0066"/>
              </a:solidFill>
              <a:latin typeface="Century Gothic" panose="020B0502020202020204" pitchFamily="34" charset="0"/>
            </a:endParaRPr>
          </a:p>
        </p:txBody>
      </p:sp>
      <p:sp>
        <p:nvSpPr>
          <p:cNvPr id="49" name="Rectangle: Rounded Corners 48">
            <a:hlinkClick r:id="" action="ppaction://noaction">
              <a:snd r:embed="rId15" name="s2_15.wav"/>
            </a:hlinkClick>
            <a:extLst>
              <a:ext uri="{FF2B5EF4-FFF2-40B4-BE49-F238E27FC236}">
                <a16:creationId xmlns:a16="http://schemas.microsoft.com/office/drawing/2014/main" id="{BE0540A1-FD0F-4ABA-9915-75CCD194CB6D}"/>
              </a:ext>
            </a:extLst>
          </p:cNvPr>
          <p:cNvSpPr/>
          <p:nvPr/>
        </p:nvSpPr>
        <p:spPr>
          <a:xfrm rot="626118">
            <a:off x="1079383" y="5747885"/>
            <a:ext cx="169970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e</a:t>
            </a:r>
            <a:r>
              <a:rPr lang="en-GB" sz="2400" b="1" dirty="0">
                <a:solidFill>
                  <a:srgbClr val="FF0066"/>
                </a:solidFill>
                <a:latin typeface="Century Gothic" panose="020B0502020202020204" pitchFamily="34" charset="0"/>
              </a:rPr>
              <a:t>co</a:t>
            </a:r>
            <a:endParaRPr lang="en-GB" sz="2400" dirty="0">
              <a:solidFill>
                <a:srgbClr val="002060"/>
              </a:solidFill>
              <a:latin typeface="Century Gothic" panose="020B0502020202020204" pitchFamily="34" charset="0"/>
            </a:endParaRPr>
          </a:p>
        </p:txBody>
      </p:sp>
      <p:sp>
        <p:nvSpPr>
          <p:cNvPr id="50" name="Rectangle: Rounded Corners 49">
            <a:hlinkClick r:id="" action="ppaction://noaction">
              <a:snd r:embed="rId16" name="s2_16.wav"/>
            </a:hlinkClick>
            <a:extLst>
              <a:ext uri="{FF2B5EF4-FFF2-40B4-BE49-F238E27FC236}">
                <a16:creationId xmlns:a16="http://schemas.microsoft.com/office/drawing/2014/main" id="{BD0BA965-5F2F-4FA7-90FB-2E675ECC6936}"/>
              </a:ext>
            </a:extLst>
          </p:cNvPr>
          <p:cNvSpPr/>
          <p:nvPr/>
        </p:nvSpPr>
        <p:spPr>
          <a:xfrm rot="20350020">
            <a:off x="3276525" y="5979695"/>
            <a:ext cx="169970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fre</a:t>
            </a:r>
            <a:r>
              <a:rPr lang="en-GB" sz="2400" b="1" dirty="0" err="1">
                <a:solidFill>
                  <a:srgbClr val="FF0066"/>
                </a:solidFill>
                <a:latin typeface="Century Gothic" panose="020B0502020202020204" pitchFamily="34" charset="0"/>
              </a:rPr>
              <a:t>cu</a:t>
            </a:r>
            <a:r>
              <a:rPr lang="en-GB" sz="2400" dirty="0" err="1">
                <a:solidFill>
                  <a:srgbClr val="002060"/>
                </a:solidFill>
                <a:latin typeface="Century Gothic" panose="020B0502020202020204" pitchFamily="34" charset="0"/>
              </a:rPr>
              <a:t>ente</a:t>
            </a:r>
            <a:endParaRPr lang="en-GB" sz="2400" b="1" dirty="0">
              <a:solidFill>
                <a:srgbClr val="FF0066"/>
              </a:solidFill>
              <a:latin typeface="Century Gothic" panose="020B0502020202020204" pitchFamily="34" charset="0"/>
            </a:endParaRPr>
          </a:p>
        </p:txBody>
      </p:sp>
      <p:sp>
        <p:nvSpPr>
          <p:cNvPr id="51" name="Rectangle: Rounded Corners 50">
            <a:hlinkClick r:id="" action="ppaction://noaction">
              <a:snd r:embed="rId17" name="s2_17.wav"/>
            </a:hlinkClick>
            <a:extLst>
              <a:ext uri="{FF2B5EF4-FFF2-40B4-BE49-F238E27FC236}">
                <a16:creationId xmlns:a16="http://schemas.microsoft.com/office/drawing/2014/main" id="{B6804FC1-6F45-4A46-ABD0-D7607F1CEFCA}"/>
              </a:ext>
            </a:extLst>
          </p:cNvPr>
          <p:cNvSpPr/>
          <p:nvPr/>
        </p:nvSpPr>
        <p:spPr>
          <a:xfrm rot="423752">
            <a:off x="5767161" y="6078612"/>
            <a:ext cx="2051929"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FF0066"/>
                </a:solidFill>
                <a:latin typeface="Century Gothic" panose="020B0502020202020204" pitchFamily="34" charset="0"/>
              </a:rPr>
              <a:t>cu</a:t>
            </a:r>
            <a:r>
              <a:rPr lang="en-GB" sz="2400" dirty="0" err="1">
                <a:solidFill>
                  <a:srgbClr val="002060"/>
                </a:solidFill>
                <a:latin typeface="Century Gothic" panose="020B0502020202020204" pitchFamily="34" charset="0"/>
              </a:rPr>
              <a:t>riosidad</a:t>
            </a:r>
            <a:endParaRPr lang="en-GB" sz="2400" dirty="0">
              <a:solidFill>
                <a:srgbClr val="002060"/>
              </a:solidFill>
              <a:latin typeface="Century Gothic" panose="020B0502020202020204" pitchFamily="34" charset="0"/>
            </a:endParaRPr>
          </a:p>
        </p:txBody>
      </p:sp>
      <p:sp>
        <p:nvSpPr>
          <p:cNvPr id="52" name="Rectangle: Rounded Corners 51">
            <a:hlinkClick r:id="" action="ppaction://noaction">
              <a:snd r:embed="rId18" name="s2_18.wav"/>
            </a:hlinkClick>
            <a:extLst>
              <a:ext uri="{FF2B5EF4-FFF2-40B4-BE49-F238E27FC236}">
                <a16:creationId xmlns:a16="http://schemas.microsoft.com/office/drawing/2014/main" id="{7F4EA372-DAE1-4A65-A5CC-C2FEFE57A863}"/>
              </a:ext>
            </a:extLst>
          </p:cNvPr>
          <p:cNvSpPr/>
          <p:nvPr/>
        </p:nvSpPr>
        <p:spPr>
          <a:xfrm rot="20317378">
            <a:off x="8577892" y="5951271"/>
            <a:ext cx="169970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FF0066"/>
                </a:solidFill>
                <a:latin typeface="Century Gothic" panose="020B0502020202020204" pitchFamily="34" charset="0"/>
              </a:rPr>
              <a:t>co</a:t>
            </a:r>
            <a:r>
              <a:rPr lang="en-GB" sz="2400" dirty="0" err="1">
                <a:solidFill>
                  <a:srgbClr val="002060"/>
                </a:solidFill>
                <a:latin typeface="Century Gothic" panose="020B0502020202020204" pitchFamily="34" charset="0"/>
              </a:rPr>
              <a:t>ntexto</a:t>
            </a:r>
            <a:endParaRPr lang="en-GB" sz="2400" dirty="0">
              <a:solidFill>
                <a:srgbClr val="002060"/>
              </a:solidFill>
              <a:latin typeface="Century Gothic" panose="020B0502020202020204" pitchFamily="34" charset="0"/>
            </a:endParaRPr>
          </a:p>
        </p:txBody>
      </p:sp>
      <p:sp>
        <p:nvSpPr>
          <p:cNvPr id="4" name="Title 1">
            <a:extLst>
              <a:ext uri="{FF2B5EF4-FFF2-40B4-BE49-F238E27FC236}">
                <a16:creationId xmlns:a16="http://schemas.microsoft.com/office/drawing/2014/main" id="{0D8582D1-9B4C-7020-5344-9101C12693F5}"/>
              </a:ext>
            </a:extLst>
          </p:cNvPr>
          <p:cNvSpPr txBox="1">
            <a:spLocks/>
          </p:cNvSpPr>
          <p:nvPr/>
        </p:nvSpPr>
        <p:spPr>
          <a:xfrm>
            <a:off x="10621133" y="873614"/>
            <a:ext cx="1523999" cy="406402"/>
          </a:xfrm>
          <a:prstGeom prst="rect">
            <a:avLst/>
          </a:prstGeom>
          <a:solidFill>
            <a:srgbClr val="FF0066"/>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a:solidFill>
                  <a:schemeClr val="bg1"/>
                </a:solidFill>
                <a:latin typeface="Century Gothic"/>
                <a:ea typeface="Century Gothic"/>
                <a:cs typeface="Century Gothic"/>
                <a:sym typeface="Century Gothic"/>
              </a:rPr>
              <a:t>pronunciar</a:t>
            </a:r>
            <a:endParaRPr lang="en-GB" sz="2000" kern="0" dirty="0">
              <a:solidFill>
                <a:schemeClr val="bg1"/>
              </a:solidFill>
            </a:endParaRPr>
          </a:p>
        </p:txBody>
      </p:sp>
      <p:pic>
        <p:nvPicPr>
          <p:cNvPr id="5" name="Google Shape;111;p3" descr="Speech Icon, Voice, Talking, Audio, Speech">
            <a:extLst>
              <a:ext uri="{FF2B5EF4-FFF2-40B4-BE49-F238E27FC236}">
                <a16:creationId xmlns:a16="http://schemas.microsoft.com/office/drawing/2014/main" id="{7E552CD8-1A52-D133-7BAA-640898B2C0CA}"/>
              </a:ext>
            </a:extLst>
          </p:cNvPr>
          <p:cNvPicPr preferRelativeResize="0"/>
          <p:nvPr/>
        </p:nvPicPr>
        <p:blipFill rotWithShape="1">
          <a:blip r:embed="rId19">
            <a:alphaModFix/>
          </a:blip>
          <a:srcRect/>
          <a:stretch/>
        </p:blipFill>
        <p:spPr>
          <a:xfrm>
            <a:off x="11275415" y="47262"/>
            <a:ext cx="776168" cy="776168"/>
          </a:xfrm>
          <a:prstGeom prst="rect">
            <a:avLst/>
          </a:prstGeom>
          <a:noFill/>
          <a:ln>
            <a:noFill/>
          </a:ln>
        </p:spPr>
      </p:pic>
      <p:sp>
        <p:nvSpPr>
          <p:cNvPr id="14" name="Google Shape;387;p19">
            <a:extLst>
              <a:ext uri="{FF2B5EF4-FFF2-40B4-BE49-F238E27FC236}">
                <a16:creationId xmlns:a16="http://schemas.microsoft.com/office/drawing/2014/main" id="{57AAC507-5C7F-B156-136C-D48FE03D74D1}"/>
              </a:ext>
            </a:extLst>
          </p:cNvPr>
          <p:cNvSpPr/>
          <p:nvPr/>
        </p:nvSpPr>
        <p:spPr>
          <a:xfrm>
            <a:off x="11171620" y="217504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5" name="Google Shape;388;p19">
            <a:extLst>
              <a:ext uri="{FF2B5EF4-FFF2-40B4-BE49-F238E27FC236}">
                <a16:creationId xmlns:a16="http://schemas.microsoft.com/office/drawing/2014/main" id="{8B19297C-044F-1801-7EB1-F889CD340182}"/>
              </a:ext>
            </a:extLst>
          </p:cNvPr>
          <p:cNvSpPr/>
          <p:nvPr/>
        </p:nvSpPr>
        <p:spPr>
          <a:xfrm>
            <a:off x="11169253" y="217504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16" name="Google Shape;389;p19">
            <a:extLst>
              <a:ext uri="{FF2B5EF4-FFF2-40B4-BE49-F238E27FC236}">
                <a16:creationId xmlns:a16="http://schemas.microsoft.com/office/drawing/2014/main" id="{C3C30B26-701C-7796-DD42-36F706EB9C81}"/>
              </a:ext>
            </a:extLst>
          </p:cNvPr>
          <p:cNvCxnSpPr/>
          <p:nvPr/>
        </p:nvCxnSpPr>
        <p:spPr>
          <a:xfrm>
            <a:off x="11854992" y="216361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7" name="Google Shape;390;p19">
            <a:extLst>
              <a:ext uri="{FF2B5EF4-FFF2-40B4-BE49-F238E27FC236}">
                <a16:creationId xmlns:a16="http://schemas.microsoft.com/office/drawing/2014/main" id="{F63B8D93-A6A2-A3CE-6103-6C99DB685C8C}"/>
              </a:ext>
            </a:extLst>
          </p:cNvPr>
          <p:cNvCxnSpPr/>
          <p:nvPr/>
        </p:nvCxnSpPr>
        <p:spPr>
          <a:xfrm>
            <a:off x="11832383" y="216361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8" name="Google Shape;391;p19">
            <a:extLst>
              <a:ext uri="{FF2B5EF4-FFF2-40B4-BE49-F238E27FC236}">
                <a16:creationId xmlns:a16="http://schemas.microsoft.com/office/drawing/2014/main" id="{62500EE3-2417-519F-D10B-0AFA0DAE698A}"/>
              </a:ext>
            </a:extLst>
          </p:cNvPr>
          <p:cNvCxnSpPr/>
          <p:nvPr/>
        </p:nvCxnSpPr>
        <p:spPr>
          <a:xfrm>
            <a:off x="11854993" y="6319877"/>
            <a:ext cx="216791" cy="0"/>
          </a:xfrm>
          <a:prstGeom prst="straightConnector1">
            <a:avLst/>
          </a:prstGeom>
          <a:noFill/>
          <a:ln w="28575" cap="flat" cmpd="sng">
            <a:solidFill>
              <a:srgbClr val="1E4E79"/>
            </a:solidFill>
            <a:prstDash val="solid"/>
            <a:round/>
            <a:headEnd type="none" w="med" len="med"/>
            <a:tailEnd type="none" w="med" len="med"/>
          </a:ln>
        </p:spPr>
      </p:cxnSp>
      <p:sp>
        <p:nvSpPr>
          <p:cNvPr id="19" name="Google Shape;393;p19">
            <a:extLst>
              <a:ext uri="{FF2B5EF4-FFF2-40B4-BE49-F238E27FC236}">
                <a16:creationId xmlns:a16="http://schemas.microsoft.com/office/drawing/2014/main" id="{BF5F12F3-C939-6707-0CE7-EF244C2FC454}"/>
              </a:ext>
            </a:extLst>
          </p:cNvPr>
          <p:cNvSpPr txBox="1"/>
          <p:nvPr/>
        </p:nvSpPr>
        <p:spPr>
          <a:xfrm>
            <a:off x="10938113" y="1764163"/>
            <a:ext cx="1310743"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dirty="0">
                <a:solidFill>
                  <a:srgbClr val="1E4E79"/>
                </a:solidFill>
                <a:latin typeface="Century Gothic"/>
                <a:ea typeface="Century Gothic"/>
                <a:cs typeface="Century Gothic"/>
                <a:sym typeface="Century Gothic"/>
              </a:rPr>
              <a:t>1 </a:t>
            </a:r>
            <a:r>
              <a:rPr lang="en-GB" sz="1800" b="1" i="0" u="none" strike="noStrike" cap="none" dirty="0" err="1">
                <a:solidFill>
                  <a:srgbClr val="1E4E79"/>
                </a:solidFill>
                <a:latin typeface="Century Gothic"/>
                <a:ea typeface="Century Gothic"/>
                <a:cs typeface="Century Gothic"/>
                <a:sym typeface="Century Gothic"/>
              </a:rPr>
              <a:t>minuto</a:t>
            </a:r>
            <a:endParaRPr dirty="0"/>
          </a:p>
        </p:txBody>
      </p:sp>
      <p:sp>
        <p:nvSpPr>
          <p:cNvPr id="20" name="Google Shape;394;p19">
            <a:extLst>
              <a:ext uri="{FF2B5EF4-FFF2-40B4-BE49-F238E27FC236}">
                <a16:creationId xmlns:a16="http://schemas.microsoft.com/office/drawing/2014/main" id="{4223385A-3325-CF21-380D-0287E2B71457}"/>
              </a:ext>
            </a:extLst>
          </p:cNvPr>
          <p:cNvSpPr txBox="1"/>
          <p:nvPr/>
        </p:nvSpPr>
        <p:spPr>
          <a:xfrm>
            <a:off x="11937957" y="5913608"/>
            <a:ext cx="87261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dirty="0">
                <a:solidFill>
                  <a:srgbClr val="1E4E79"/>
                </a:solidFill>
                <a:latin typeface="Century Gothic"/>
                <a:ea typeface="Century Gothic"/>
                <a:cs typeface="Century Gothic"/>
                <a:sym typeface="Century Gothic"/>
              </a:rPr>
              <a:t>0</a:t>
            </a:r>
            <a:endParaRPr dirty="0"/>
          </a:p>
        </p:txBody>
      </p:sp>
      <p:sp>
        <p:nvSpPr>
          <p:cNvPr id="21" name="Google Shape;395;p19">
            <a:extLst>
              <a:ext uri="{FF2B5EF4-FFF2-40B4-BE49-F238E27FC236}">
                <a16:creationId xmlns:a16="http://schemas.microsoft.com/office/drawing/2014/main" id="{8B0541F1-A437-048B-CD00-078DF0DE0672}"/>
              </a:ext>
            </a:extLst>
          </p:cNvPr>
          <p:cNvSpPr/>
          <p:nvPr/>
        </p:nvSpPr>
        <p:spPr>
          <a:xfrm>
            <a:off x="11006368" y="6416485"/>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pic>
        <p:nvPicPr>
          <p:cNvPr id="22" name="Graphic 21" descr="Teacher">
            <a:extLst>
              <a:ext uri="{FF2B5EF4-FFF2-40B4-BE49-F238E27FC236}">
                <a16:creationId xmlns:a16="http://schemas.microsoft.com/office/drawing/2014/main" id="{0012139C-A068-E420-4696-8FBBF0C6418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52515" y="504433"/>
            <a:ext cx="914400" cy="914400"/>
          </a:xfrm>
          <a:prstGeom prst="rect">
            <a:avLst/>
          </a:prstGeom>
        </p:spPr>
      </p:pic>
      <p:sp>
        <p:nvSpPr>
          <p:cNvPr id="23" name="Speech Bubble: Rectangle with Corners Rounded 22">
            <a:extLst>
              <a:ext uri="{FF2B5EF4-FFF2-40B4-BE49-F238E27FC236}">
                <a16:creationId xmlns:a16="http://schemas.microsoft.com/office/drawing/2014/main" id="{A12465DD-E6D2-4DD4-4780-CABB568C2A6C}"/>
              </a:ext>
            </a:extLst>
          </p:cNvPr>
          <p:cNvSpPr/>
          <p:nvPr/>
        </p:nvSpPr>
        <p:spPr>
          <a:xfrm>
            <a:off x="1238840" y="645202"/>
            <a:ext cx="5184409" cy="494565"/>
          </a:xfrm>
          <a:prstGeom prst="wedgeRoundRectCallout">
            <a:avLst>
              <a:gd name="adj1" fmla="val -56842"/>
              <a:gd name="adj2" fmla="val 248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sp>
        <p:nvSpPr>
          <p:cNvPr id="132" name="Google Shape;132;p2">
            <a:hlinkClick r:id="" action="ppaction://noaction">
              <a:snd r:embed="rId22" name="s2_1.wav"/>
            </a:hlinkClick>
          </p:cNvPr>
          <p:cNvSpPr txBox="1"/>
          <p:nvPr/>
        </p:nvSpPr>
        <p:spPr>
          <a:xfrm>
            <a:off x="1156391" y="692960"/>
            <a:ext cx="518440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Escribe 5 palabras. Es un </a:t>
            </a:r>
            <a:r>
              <a:rPr kumimoji="0" lang="en-GB" sz="2400" b="1" i="0" u="none" strike="noStrike" kern="0" cap="none" spc="0" normalizeH="0" baseline="0" noProof="0" dirty="0" err="1">
                <a:ln>
                  <a:noFill/>
                </a:ln>
                <a:solidFill>
                  <a:schemeClr val="bg1"/>
                </a:solidFill>
                <a:effectLst/>
                <a:uLnTx/>
                <a:uFillTx/>
                <a:latin typeface="Century Gothic"/>
                <a:ea typeface="Century Gothic"/>
                <a:cs typeface="Century Gothic"/>
                <a:sym typeface="Century Gothic"/>
              </a:rPr>
              <a:t>secreto</a:t>
            </a:r>
            <a:r>
              <a:rPr kumimoji="0" lang="en-GB"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 </a:t>
            </a:r>
            <a:endParaRPr kumimoji="0" b="0" i="0" u="none" strike="noStrike" kern="0" cap="none" spc="0" normalizeH="0" baseline="0" noProof="0" dirty="0">
              <a:ln>
                <a:noFill/>
              </a:ln>
              <a:solidFill>
                <a:schemeClr val="bg1"/>
              </a:solidFill>
              <a:effectLst/>
              <a:uLnTx/>
              <a:uFillTx/>
              <a:latin typeface="Arial"/>
              <a:ea typeface="+mn-ea"/>
              <a:cs typeface="Arial"/>
              <a:sym typeface="Arial"/>
            </a:endParaRPr>
          </a:p>
        </p:txBody>
      </p:sp>
      <p:sp>
        <p:nvSpPr>
          <p:cNvPr id="152" name="Google Shape;152;p2"/>
          <p:cNvSpPr/>
          <p:nvPr/>
        </p:nvSpPr>
        <p:spPr>
          <a:xfrm>
            <a:off x="5585473" y="1219398"/>
            <a:ext cx="4140495" cy="533859"/>
          </a:xfrm>
          <a:prstGeom prst="wedgeRoundRectCallout">
            <a:avLst>
              <a:gd name="adj1" fmla="val -12591"/>
              <a:gd name="adj2" fmla="val -90262"/>
              <a:gd name="adj3" fmla="val 16667"/>
            </a:avLst>
          </a:prstGeom>
          <a:solidFill>
            <a:schemeClr val="bg1"/>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Qué</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significa</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en</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inglés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5" name="Speech Bubble: Rectangle with Corners Rounded 24">
            <a:extLst>
              <a:ext uri="{FF2B5EF4-FFF2-40B4-BE49-F238E27FC236}">
                <a16:creationId xmlns:a16="http://schemas.microsoft.com/office/drawing/2014/main" id="{CE744303-C2DC-CD12-F276-D9092CB0F1FA}"/>
              </a:ext>
            </a:extLst>
          </p:cNvPr>
          <p:cNvSpPr/>
          <p:nvPr/>
        </p:nvSpPr>
        <p:spPr>
          <a:xfrm>
            <a:off x="1264532" y="1234166"/>
            <a:ext cx="4233526" cy="533859"/>
          </a:xfrm>
          <a:prstGeom prst="wedgeRoundRectCallout">
            <a:avLst>
              <a:gd name="adj1" fmla="val -54823"/>
              <a:gd name="adj2" fmla="val -50610"/>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dirty="0">
                <a:solidFill>
                  <a:srgbClr val="002060"/>
                </a:solidFill>
                <a:latin typeface="Century Gothic"/>
                <a:ea typeface="Century Gothic"/>
                <a:cs typeface="Century Gothic"/>
                <a:sym typeface="Century Gothic"/>
              </a:rPr>
              <a:t> Tu compañero/a, adivina.</a:t>
            </a:r>
          </a:p>
        </p:txBody>
      </p:sp>
      <p:sp>
        <p:nvSpPr>
          <p:cNvPr id="53" name="Google Shape;198;p9">
            <a:extLst>
              <a:ext uri="{FF2B5EF4-FFF2-40B4-BE49-F238E27FC236}">
                <a16:creationId xmlns:a16="http://schemas.microsoft.com/office/drawing/2014/main" id="{39D93F10-F942-7D5D-9748-805F0D994066}"/>
              </a:ext>
            </a:extLst>
          </p:cNvPr>
          <p:cNvSpPr txBox="1"/>
          <p:nvPr/>
        </p:nvSpPr>
        <p:spPr>
          <a:xfrm>
            <a:off x="-19953" y="6416485"/>
            <a:ext cx="2001153" cy="369291"/>
          </a:xfrm>
          <a:prstGeom prst="rect">
            <a:avLst/>
          </a:prstGeom>
          <a:solidFill>
            <a:schemeClr val="accent6">
              <a:lumMod val="40000"/>
              <a:lumOff val="60000"/>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b="1" dirty="0" err="1">
                <a:solidFill>
                  <a:srgbClr val="002060"/>
                </a:solidFill>
                <a:latin typeface="Century Gothic"/>
                <a:ea typeface="Century Gothic"/>
                <a:cs typeface="Century Gothic"/>
                <a:sym typeface="Century Gothic"/>
              </a:rPr>
              <a:t>adivina</a:t>
            </a:r>
            <a:r>
              <a:rPr lang="en-GB" b="1" dirty="0">
                <a:solidFill>
                  <a:srgbClr val="002060"/>
                </a:solidFill>
                <a:latin typeface="Century Gothic"/>
                <a:ea typeface="Century Gothic"/>
                <a:cs typeface="Century Gothic"/>
                <a:sym typeface="Century Gothic"/>
              </a:rPr>
              <a:t> </a:t>
            </a:r>
            <a:r>
              <a:rPr lang="en-GB" dirty="0">
                <a:solidFill>
                  <a:srgbClr val="002060"/>
                </a:solidFill>
                <a:latin typeface="Century Gothic"/>
                <a:ea typeface="Century Gothic"/>
                <a:cs typeface="Century Gothic"/>
                <a:sym typeface="Century Gothic"/>
              </a:rPr>
              <a:t>= guess</a:t>
            </a:r>
            <a:endParaRPr sz="1100" dirty="0"/>
          </a:p>
        </p:txBody>
      </p:sp>
    </p:spTree>
    <p:extLst>
      <p:ext uri="{BB962C8B-B14F-4D97-AF65-F5344CB8AC3E}">
        <p14:creationId xmlns:p14="http://schemas.microsoft.com/office/powerpoint/2010/main" val="405725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1"/>
                    </p:tgtEl>
                  </p:cond>
                </p:stCondLst>
                <p:endSync evt="end" delay="0">
                  <p:rtn val="all"/>
                </p:endSync>
                <p:childTnLst>
                  <p:par>
                    <p:cTn id="13" fill="hold">
                      <p:stCondLst>
                        <p:cond delay="0"/>
                      </p:stCondLst>
                      <p:childTnLst>
                        <p:par>
                          <p:cTn id="14" fill="hold">
                            <p:stCondLst>
                              <p:cond delay="0"/>
                            </p:stCondLst>
                            <p:childTnLst>
                              <p:par>
                                <p:cTn id="15" presetID="12" presetClass="exit" presetSubtype="4" fill="hold" grpId="0" nodeType="clickEffect">
                                  <p:stCondLst>
                                    <p:cond delay="0"/>
                                  </p:stCondLst>
                                  <p:childTnLst>
                                    <p:anim calcmode="lin" valueType="num">
                                      <p:cBhvr additive="base">
                                        <p:cTn id="16" dur="55000"/>
                                        <p:tgtEl>
                                          <p:spTgt spid="15"/>
                                        </p:tgtEl>
                                        <p:attrNameLst>
                                          <p:attrName>ppt_y</p:attrName>
                                        </p:attrNameLst>
                                      </p:cBhvr>
                                      <p:tavLst>
                                        <p:tav tm="0">
                                          <p:val>
                                            <p:strVal val="#ppt_y"/>
                                          </p:val>
                                        </p:tav>
                                        <p:tav tm="100000">
                                          <p:val>
                                            <p:strVal val="#ppt_y+#ppt_h*1.125000"/>
                                          </p:val>
                                        </p:tav>
                                      </p:tavLst>
                                    </p:anim>
                                    <p:animEffect transition="out" filter="wipe(down)">
                                      <p:cBhvr>
                                        <p:cTn id="17" dur="55000"/>
                                        <p:tgtEl>
                                          <p:spTgt spid="15"/>
                                        </p:tgtEl>
                                      </p:cBhvr>
                                    </p:animEffect>
                                    <p:set>
                                      <p:cBhvr>
                                        <p:cTn id="18" dur="1" fill="hold">
                                          <p:stCondLst>
                                            <p:cond delay="54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5" grpId="0" animBg="1"/>
      <p:bldP spid="152"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peech Bubble: Rectangle with Corners Rounded 68">
            <a:extLst>
              <a:ext uri="{FF2B5EF4-FFF2-40B4-BE49-F238E27FC236}">
                <a16:creationId xmlns:a16="http://schemas.microsoft.com/office/drawing/2014/main" id="{440F6416-82B9-B9A3-B3DB-EE246D7C8470}"/>
              </a:ext>
            </a:extLst>
          </p:cNvPr>
          <p:cNvSpPr>
            <a:spLocks noGrp="1" noRot="1" noMove="1" noResize="1" noEditPoints="1" noAdjustHandles="1" noChangeArrowheads="1" noChangeShapeType="1"/>
          </p:cNvSpPr>
          <p:nvPr/>
        </p:nvSpPr>
        <p:spPr>
          <a:xfrm>
            <a:off x="5427295" y="1445763"/>
            <a:ext cx="6709262" cy="494565"/>
          </a:xfrm>
          <a:prstGeom prst="wedgeRoundRectCallout">
            <a:avLst>
              <a:gd name="adj1" fmla="val -53674"/>
              <a:gd name="adj2" fmla="val -3603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graphicFrame>
        <p:nvGraphicFramePr>
          <p:cNvPr id="66" name="Table 65">
            <a:extLst>
              <a:ext uri="{FF2B5EF4-FFF2-40B4-BE49-F238E27FC236}">
                <a16:creationId xmlns:a16="http://schemas.microsoft.com/office/drawing/2014/main" id="{65D39A74-F95B-4625-B293-EB6E39A22109}"/>
              </a:ext>
            </a:extLst>
          </p:cNvPr>
          <p:cNvGraphicFramePr>
            <a:graphicFrameLocks noGrp="1"/>
          </p:cNvGraphicFramePr>
          <p:nvPr/>
        </p:nvGraphicFramePr>
        <p:xfrm>
          <a:off x="9805243" y="2134742"/>
          <a:ext cx="2051375" cy="4659667"/>
        </p:xfrm>
        <a:graphic>
          <a:graphicData uri="http://schemas.openxmlformats.org/drawingml/2006/table">
            <a:tbl>
              <a:tblPr firstRow="1" bandRow="1">
                <a:noFill/>
              </a:tblPr>
              <a:tblGrid>
                <a:gridCol w="2051375">
                  <a:extLst>
                    <a:ext uri="{9D8B030D-6E8A-4147-A177-3AD203B41FA5}">
                      <a16:colId xmlns:a16="http://schemas.microsoft.com/office/drawing/2014/main" val="962263141"/>
                    </a:ext>
                  </a:extLst>
                </a:gridCol>
              </a:tblGrid>
              <a:tr h="1043059">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err="1">
                          <a:solidFill>
                            <a:srgbClr val="002060"/>
                          </a:solidFill>
                          <a:latin typeface="Century Gothic"/>
                          <a:ea typeface="Century Gothic"/>
                          <a:cs typeface="Century Gothic"/>
                          <a:sym typeface="Century Gothic"/>
                        </a:rPr>
                        <a:t>descripción</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835378"/>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6121342"/>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2698427"/>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877359"/>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824387"/>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2782860"/>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4299079"/>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9" name="Google Shape;167;p2">
            <a:extLst>
              <a:ext uri="{FF2B5EF4-FFF2-40B4-BE49-F238E27FC236}">
                <a16:creationId xmlns:a16="http://schemas.microsoft.com/office/drawing/2014/main" id="{C1DC0474-AF34-4B76-B66F-C39A8A0A17CF}"/>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Title 1">
            <a:extLst>
              <a:ext uri="{FF2B5EF4-FFF2-40B4-BE49-F238E27FC236}">
                <a16:creationId xmlns:a16="http://schemas.microsoft.com/office/drawing/2014/main" id="{BA916C1E-AF7B-4A13-B65E-9B540415FEB0}"/>
              </a:ext>
            </a:extLst>
          </p:cNvPr>
          <p:cNvSpPr txBox="1">
            <a:spLocks/>
          </p:cNvSpPr>
          <p:nvPr/>
        </p:nvSpPr>
        <p:spPr>
          <a:xfrm>
            <a:off x="10701284" y="915781"/>
            <a:ext cx="1354845" cy="317988"/>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600" b="1" kern="0" dirty="0">
                <a:solidFill>
                  <a:schemeClr val="bg1"/>
                </a:solidFill>
                <a:latin typeface="Century Gothic" panose="020B0502020202020204" pitchFamily="34" charset="0"/>
              </a:rPr>
              <a:t>escuchar</a:t>
            </a:r>
          </a:p>
        </p:txBody>
      </p:sp>
      <p:graphicFrame>
        <p:nvGraphicFramePr>
          <p:cNvPr id="18" name="Table 17">
            <a:extLst>
              <a:ext uri="{FF2B5EF4-FFF2-40B4-BE49-F238E27FC236}">
                <a16:creationId xmlns:a16="http://schemas.microsoft.com/office/drawing/2014/main" id="{4BABC1DC-0081-4ECC-B08E-7392F49B1735}"/>
              </a:ext>
            </a:extLst>
          </p:cNvPr>
          <p:cNvGraphicFramePr>
            <a:graphicFrameLocks noGrp="1"/>
          </p:cNvGraphicFramePr>
          <p:nvPr/>
        </p:nvGraphicFramePr>
        <p:xfrm>
          <a:off x="4868398" y="2024117"/>
          <a:ext cx="967788" cy="4768435"/>
        </p:xfrm>
        <a:graphic>
          <a:graphicData uri="http://schemas.openxmlformats.org/drawingml/2006/table">
            <a:tbl>
              <a:tblPr firstRow="1" bandRow="1">
                <a:noFill/>
              </a:tblPr>
              <a:tblGrid>
                <a:gridCol w="967788">
                  <a:extLst>
                    <a:ext uri="{9D8B030D-6E8A-4147-A177-3AD203B41FA5}">
                      <a16:colId xmlns:a16="http://schemas.microsoft.com/office/drawing/2014/main" val="3133216135"/>
                    </a:ext>
                  </a:extLst>
                </a:gridCol>
              </a:tblGrid>
              <a:tr h="983179">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a:ea typeface="Century Gothic"/>
                          <a:cs typeface="Century Gothic"/>
                          <a:sym typeface="Century Gothic"/>
                        </a:rPr>
                        <a:t>?</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0019967"/>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4946369"/>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5416528"/>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5319597"/>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1918916"/>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2109069"/>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8487538"/>
                  </a:ext>
                </a:extLst>
              </a:tr>
            </a:tbl>
          </a:graphicData>
        </a:graphic>
      </p:graphicFrame>
      <p:graphicFrame>
        <p:nvGraphicFramePr>
          <p:cNvPr id="19" name="Table 18">
            <a:extLst>
              <a:ext uri="{FF2B5EF4-FFF2-40B4-BE49-F238E27FC236}">
                <a16:creationId xmlns:a16="http://schemas.microsoft.com/office/drawing/2014/main" id="{36D99525-C76D-4F8E-A030-7CB208A71F8E}"/>
              </a:ext>
            </a:extLst>
          </p:cNvPr>
          <p:cNvGraphicFramePr>
            <a:graphicFrameLocks noGrp="1"/>
          </p:cNvGraphicFramePr>
          <p:nvPr/>
        </p:nvGraphicFramePr>
        <p:xfrm>
          <a:off x="7551483" y="2132875"/>
          <a:ext cx="2051375" cy="4659667"/>
        </p:xfrm>
        <a:graphic>
          <a:graphicData uri="http://schemas.openxmlformats.org/drawingml/2006/table">
            <a:tbl>
              <a:tblPr firstRow="1" bandRow="1">
                <a:noFill/>
              </a:tblPr>
              <a:tblGrid>
                <a:gridCol w="2051375">
                  <a:extLst>
                    <a:ext uri="{9D8B030D-6E8A-4147-A177-3AD203B41FA5}">
                      <a16:colId xmlns:a16="http://schemas.microsoft.com/office/drawing/2014/main" val="962263141"/>
                    </a:ext>
                  </a:extLst>
                </a:gridCol>
              </a:tblGrid>
              <a:tr h="1043059">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err="1">
                          <a:solidFill>
                            <a:srgbClr val="002060"/>
                          </a:solidFill>
                          <a:latin typeface="Century Gothic"/>
                          <a:ea typeface="Century Gothic"/>
                          <a:cs typeface="Century Gothic"/>
                          <a:sym typeface="Century Gothic"/>
                        </a:rPr>
                        <a:t>objeto</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835378"/>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6121342"/>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2698427"/>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877359"/>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824387"/>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2782860"/>
                  </a:ext>
                </a:extLst>
              </a:tr>
              <a:tr h="602768">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4299079"/>
                  </a:ext>
                </a:extLst>
              </a:tr>
            </a:tbl>
          </a:graphicData>
        </a:graphic>
      </p:graphicFrame>
      <p:sp>
        <p:nvSpPr>
          <p:cNvPr id="20" name="Action Button: Blank 19">
            <a:hlinkClick r:id="" action="ppaction://noaction" highlightClick="1">
              <a:snd r:embed="rId3" name="3_ej.wav"/>
            </a:hlinkClick>
            <a:extLst>
              <a:ext uri="{FF2B5EF4-FFF2-40B4-BE49-F238E27FC236}">
                <a16:creationId xmlns:a16="http://schemas.microsoft.com/office/drawing/2014/main" id="{9505F537-9E8B-49BB-9E52-D56A138E064B}"/>
              </a:ext>
            </a:extLst>
          </p:cNvPr>
          <p:cNvSpPr/>
          <p:nvPr/>
        </p:nvSpPr>
        <p:spPr>
          <a:xfrm>
            <a:off x="249929" y="3121559"/>
            <a:ext cx="465513" cy="397632"/>
          </a:xfrm>
          <a:prstGeom prst="actionButtonBlank">
            <a:avLst/>
          </a:prstGeom>
          <a:solidFill>
            <a:schemeClr val="bg1"/>
          </a:solidFill>
          <a:ln w="28575">
            <a:solidFill>
              <a:srgbClr val="85CF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a:t>
            </a:r>
          </a:p>
        </p:txBody>
      </p:sp>
      <p:sp>
        <p:nvSpPr>
          <p:cNvPr id="21" name="Action Button: Blank 20">
            <a:hlinkClick r:id="" action="ppaction://noaction" highlightClick="1">
              <a:snd r:embed="rId4" name="3_1a.wav"/>
            </a:hlinkClick>
            <a:extLst>
              <a:ext uri="{FF2B5EF4-FFF2-40B4-BE49-F238E27FC236}">
                <a16:creationId xmlns:a16="http://schemas.microsoft.com/office/drawing/2014/main" id="{83DFBCEA-86AF-476D-A4ED-304B67572E19}"/>
              </a:ext>
            </a:extLst>
          </p:cNvPr>
          <p:cNvSpPr/>
          <p:nvPr/>
        </p:nvSpPr>
        <p:spPr>
          <a:xfrm>
            <a:off x="249929" y="3748617"/>
            <a:ext cx="465513" cy="397632"/>
          </a:xfrm>
          <a:prstGeom prst="actionButtonBlank">
            <a:avLst/>
          </a:prstGeom>
          <a:solidFill>
            <a:schemeClr val="bg1"/>
          </a:solidFill>
          <a:ln w="28575">
            <a:solidFill>
              <a:srgbClr val="85CF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sp>
        <p:nvSpPr>
          <p:cNvPr id="22" name="Action Button: Blank 21">
            <a:hlinkClick r:id="" action="ppaction://noaction" highlightClick="1">
              <a:snd r:embed="rId5" name="3_2a.wav"/>
            </a:hlinkClick>
            <a:extLst>
              <a:ext uri="{FF2B5EF4-FFF2-40B4-BE49-F238E27FC236}">
                <a16:creationId xmlns:a16="http://schemas.microsoft.com/office/drawing/2014/main" id="{CAA0B50B-CB03-4FFE-A709-FE06672BC23E}"/>
              </a:ext>
            </a:extLst>
          </p:cNvPr>
          <p:cNvSpPr/>
          <p:nvPr/>
        </p:nvSpPr>
        <p:spPr>
          <a:xfrm>
            <a:off x="249929" y="4352383"/>
            <a:ext cx="465513" cy="397632"/>
          </a:xfrm>
          <a:prstGeom prst="actionButtonBlank">
            <a:avLst/>
          </a:prstGeom>
          <a:solidFill>
            <a:schemeClr val="bg1"/>
          </a:solidFill>
          <a:ln w="28575">
            <a:solidFill>
              <a:srgbClr val="85CF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23" name="Action Button: Blank 22">
            <a:hlinkClick r:id="" action="ppaction://noaction" highlightClick="1">
              <a:snd r:embed="rId6" name="3_3a.wav"/>
            </a:hlinkClick>
            <a:extLst>
              <a:ext uri="{FF2B5EF4-FFF2-40B4-BE49-F238E27FC236}">
                <a16:creationId xmlns:a16="http://schemas.microsoft.com/office/drawing/2014/main" id="{C9A8704B-027F-4835-A9CE-D467908F4BF2}"/>
              </a:ext>
            </a:extLst>
          </p:cNvPr>
          <p:cNvSpPr/>
          <p:nvPr/>
        </p:nvSpPr>
        <p:spPr>
          <a:xfrm>
            <a:off x="249929" y="5038334"/>
            <a:ext cx="465513" cy="397632"/>
          </a:xfrm>
          <a:prstGeom prst="actionButtonBlank">
            <a:avLst/>
          </a:prstGeom>
          <a:solidFill>
            <a:schemeClr val="bg1"/>
          </a:solidFill>
          <a:ln w="28575">
            <a:solidFill>
              <a:srgbClr val="85CF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24" name="Action Button: Blank 23">
            <a:hlinkClick r:id="" action="ppaction://noaction" highlightClick="1">
              <a:snd r:embed="rId7" name="3_4a.wav"/>
            </a:hlinkClick>
            <a:extLst>
              <a:ext uri="{FF2B5EF4-FFF2-40B4-BE49-F238E27FC236}">
                <a16:creationId xmlns:a16="http://schemas.microsoft.com/office/drawing/2014/main" id="{3A6DB941-CE70-4BAE-A136-CF1388C88E47}"/>
              </a:ext>
            </a:extLst>
          </p:cNvPr>
          <p:cNvSpPr/>
          <p:nvPr/>
        </p:nvSpPr>
        <p:spPr>
          <a:xfrm>
            <a:off x="249929" y="5691035"/>
            <a:ext cx="465513" cy="397632"/>
          </a:xfrm>
          <a:prstGeom prst="actionButtonBlank">
            <a:avLst/>
          </a:prstGeom>
          <a:solidFill>
            <a:schemeClr val="bg1"/>
          </a:solidFill>
          <a:ln w="28575">
            <a:solidFill>
              <a:srgbClr val="85CF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4</a:t>
            </a:r>
          </a:p>
        </p:txBody>
      </p:sp>
      <p:sp>
        <p:nvSpPr>
          <p:cNvPr id="25" name="Action Button: Blank 24">
            <a:hlinkClick r:id="" action="ppaction://noaction" highlightClick="1">
              <a:snd r:embed="rId8" name="3_5a.wav"/>
            </a:hlinkClick>
            <a:extLst>
              <a:ext uri="{FF2B5EF4-FFF2-40B4-BE49-F238E27FC236}">
                <a16:creationId xmlns:a16="http://schemas.microsoft.com/office/drawing/2014/main" id="{2213AAAF-73EC-4DDE-9A68-2CB28C79494F}"/>
              </a:ext>
            </a:extLst>
          </p:cNvPr>
          <p:cNvSpPr/>
          <p:nvPr/>
        </p:nvSpPr>
        <p:spPr>
          <a:xfrm>
            <a:off x="254230" y="6284730"/>
            <a:ext cx="465513" cy="397632"/>
          </a:xfrm>
          <a:prstGeom prst="actionButtonBlank">
            <a:avLst/>
          </a:prstGeom>
          <a:solidFill>
            <a:schemeClr val="bg1"/>
          </a:solidFill>
          <a:ln w="28575">
            <a:solidFill>
              <a:srgbClr val="85CF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5</a:t>
            </a:r>
          </a:p>
        </p:txBody>
      </p:sp>
      <p:graphicFrame>
        <p:nvGraphicFramePr>
          <p:cNvPr id="26" name="Google Shape;258;p34">
            <a:extLst>
              <a:ext uri="{FF2B5EF4-FFF2-40B4-BE49-F238E27FC236}">
                <a16:creationId xmlns:a16="http://schemas.microsoft.com/office/drawing/2014/main" id="{01C9633F-6B05-4A8C-9690-10954088C71A}"/>
              </a:ext>
            </a:extLst>
          </p:cNvPr>
          <p:cNvGraphicFramePr/>
          <p:nvPr/>
        </p:nvGraphicFramePr>
        <p:xfrm>
          <a:off x="867371" y="2014589"/>
          <a:ext cx="3941772" cy="4768435"/>
        </p:xfrm>
        <a:graphic>
          <a:graphicData uri="http://schemas.openxmlformats.org/drawingml/2006/table">
            <a:tbl>
              <a:tblPr firstRow="1" bandRow="1">
                <a:noFill/>
              </a:tblPr>
              <a:tblGrid>
                <a:gridCol w="1313924">
                  <a:extLst>
                    <a:ext uri="{9D8B030D-6E8A-4147-A177-3AD203B41FA5}">
                      <a16:colId xmlns:a16="http://schemas.microsoft.com/office/drawing/2014/main" val="20000"/>
                    </a:ext>
                  </a:extLst>
                </a:gridCol>
                <a:gridCol w="1313924">
                  <a:extLst>
                    <a:ext uri="{9D8B030D-6E8A-4147-A177-3AD203B41FA5}">
                      <a16:colId xmlns:a16="http://schemas.microsoft.com/office/drawing/2014/main" val="20001"/>
                    </a:ext>
                  </a:extLst>
                </a:gridCol>
                <a:gridCol w="1313924">
                  <a:extLst>
                    <a:ext uri="{9D8B030D-6E8A-4147-A177-3AD203B41FA5}">
                      <a16:colId xmlns:a16="http://schemas.microsoft.com/office/drawing/2014/main" val="3331457011"/>
                    </a:ext>
                  </a:extLst>
                </a:gridCol>
              </a:tblGrid>
              <a:tr h="983179">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err="1">
                          <a:solidFill>
                            <a:srgbClr val="002060"/>
                          </a:solidFill>
                          <a:latin typeface="Century Gothic"/>
                          <a:ea typeface="Century Gothic"/>
                          <a:cs typeface="Century Gothic"/>
                          <a:sym typeface="Century Gothic"/>
                        </a:rPr>
                        <a:t>Quique</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a:ea typeface="Century Gothic"/>
                          <a:cs typeface="Century Gothic"/>
                          <a:sym typeface="Century Gothic"/>
                        </a:rPr>
                        <a:t>Sofía</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err="1">
                          <a:solidFill>
                            <a:srgbClr val="002060"/>
                          </a:solidFill>
                          <a:latin typeface="Century Gothic"/>
                          <a:ea typeface="Century Gothic"/>
                          <a:cs typeface="Century Gothic"/>
                          <a:sym typeface="Century Gothic"/>
                        </a:rPr>
                        <a:t>Úrsula</a:t>
                      </a:r>
                      <a:endParaRPr sz="28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3087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pic>
        <p:nvPicPr>
          <p:cNvPr id="27" name="Picture 26">
            <a:extLst>
              <a:ext uri="{FF2B5EF4-FFF2-40B4-BE49-F238E27FC236}">
                <a16:creationId xmlns:a16="http://schemas.microsoft.com/office/drawing/2014/main" id="{59F30CB9-27F0-402B-ABCD-05362D78F8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72006" y="3121558"/>
            <a:ext cx="360294" cy="392935"/>
          </a:xfrm>
          <a:prstGeom prst="rect">
            <a:avLst/>
          </a:prstGeom>
        </p:spPr>
      </p:pic>
      <p:pic>
        <p:nvPicPr>
          <p:cNvPr id="30" name="Picture 16" descr="United, Flag, Kingdom, British, Great, Britain">
            <a:extLst>
              <a:ext uri="{FF2B5EF4-FFF2-40B4-BE49-F238E27FC236}">
                <a16:creationId xmlns:a16="http://schemas.microsoft.com/office/drawing/2014/main" id="{5DE594B3-952F-42AA-AC56-7C715BDA8BD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69516" y="1558466"/>
            <a:ext cx="449783" cy="302110"/>
          </a:xfrm>
          <a:prstGeom prst="round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A3D64191-BC48-4202-9760-4641999B6510}"/>
              </a:ext>
            </a:extLst>
          </p:cNvPr>
          <p:cNvSpPr txBox="1"/>
          <p:nvPr/>
        </p:nvSpPr>
        <p:spPr>
          <a:xfrm>
            <a:off x="7632349" y="3203290"/>
            <a:ext cx="26573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questions</a:t>
            </a:r>
          </a:p>
        </p:txBody>
      </p:sp>
      <p:sp>
        <p:nvSpPr>
          <p:cNvPr id="34" name="Speech Bubble: Rectangle with Corners Rounded 33">
            <a:extLst>
              <a:ext uri="{FF2B5EF4-FFF2-40B4-BE49-F238E27FC236}">
                <a16:creationId xmlns:a16="http://schemas.microsoft.com/office/drawing/2014/main" id="{40FCFC2D-4020-48D2-AE30-F27A0F0D3FD8}"/>
              </a:ext>
            </a:extLst>
          </p:cNvPr>
          <p:cNvSpPr/>
          <p:nvPr/>
        </p:nvSpPr>
        <p:spPr>
          <a:xfrm>
            <a:off x="87485" y="1609655"/>
            <a:ext cx="1336260" cy="523220"/>
          </a:xfrm>
          <a:prstGeom prst="wedgeRoundRectCallout">
            <a:avLst>
              <a:gd name="adj1" fmla="val -3434"/>
              <a:gd name="adj2" fmla="val 7459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5" name="Speech Bubble: Rectangle with Corners Rounded 34">
            <a:extLst>
              <a:ext uri="{FF2B5EF4-FFF2-40B4-BE49-F238E27FC236}">
                <a16:creationId xmlns:a16="http://schemas.microsoft.com/office/drawing/2014/main" id="{2B34E3BD-7FC3-4E0C-BD7D-4AB873A04969}"/>
              </a:ext>
            </a:extLst>
          </p:cNvPr>
          <p:cNvSpPr/>
          <p:nvPr/>
        </p:nvSpPr>
        <p:spPr>
          <a:xfrm>
            <a:off x="1677657" y="1622843"/>
            <a:ext cx="1674378" cy="512500"/>
          </a:xfrm>
          <a:prstGeom prst="wedgeRoundRectCallout">
            <a:avLst>
              <a:gd name="adj1" fmla="val -2598"/>
              <a:gd name="adj2" fmla="val 8335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have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6" name="Speech Bubble: Rectangle with Corners Rounded 35">
            <a:extLst>
              <a:ext uri="{FF2B5EF4-FFF2-40B4-BE49-F238E27FC236}">
                <a16:creationId xmlns:a16="http://schemas.microsoft.com/office/drawing/2014/main" id="{F315982C-447D-45E1-9809-F062BBE65791}"/>
              </a:ext>
            </a:extLst>
          </p:cNvPr>
          <p:cNvSpPr/>
          <p:nvPr/>
        </p:nvSpPr>
        <p:spPr>
          <a:xfrm>
            <a:off x="3627910" y="1630057"/>
            <a:ext cx="1439422" cy="448640"/>
          </a:xfrm>
          <a:prstGeom prst="wedgeRoundRectCallout">
            <a:avLst>
              <a:gd name="adj1" fmla="val -10562"/>
              <a:gd name="adj2" fmla="val 8039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has</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37" name="Picture 2" descr="Cruzar, Eliminar, Retirar, Cancelar, Interrupción, Rojo">
            <a:extLst>
              <a:ext uri="{FF2B5EF4-FFF2-40B4-BE49-F238E27FC236}">
                <a16:creationId xmlns:a16="http://schemas.microsoft.com/office/drawing/2014/main" id="{E92FE505-BB8F-40D7-9127-30A7B794EE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09763" y="3152490"/>
            <a:ext cx="454273" cy="30852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AB80C537-2A21-4594-865B-474C7158CC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17363" y="3734837"/>
            <a:ext cx="360294" cy="406748"/>
          </a:xfrm>
          <a:prstGeom prst="rect">
            <a:avLst/>
          </a:prstGeom>
          <a:ln>
            <a:noFill/>
          </a:ln>
        </p:spPr>
      </p:pic>
      <p:pic>
        <p:nvPicPr>
          <p:cNvPr id="39" name="Picture 2" descr="Cruzar, Eliminar, Retirar, Cancelar, Interrupción, Rojo">
            <a:extLst>
              <a:ext uri="{FF2B5EF4-FFF2-40B4-BE49-F238E27FC236}">
                <a16:creationId xmlns:a16="http://schemas.microsoft.com/office/drawing/2014/main" id="{495E03A3-282D-43B0-8117-D5213692356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51881" y="3798337"/>
            <a:ext cx="454273" cy="30852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0FCC40AB-E98E-47D4-9389-F24F4D2C425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34985" y="4380684"/>
            <a:ext cx="360294" cy="406748"/>
          </a:xfrm>
          <a:prstGeom prst="rect">
            <a:avLst/>
          </a:prstGeom>
        </p:spPr>
      </p:pic>
      <p:pic>
        <p:nvPicPr>
          <p:cNvPr id="41" name="Picture 40">
            <a:extLst>
              <a:ext uri="{FF2B5EF4-FFF2-40B4-BE49-F238E27FC236}">
                <a16:creationId xmlns:a16="http://schemas.microsoft.com/office/drawing/2014/main" id="{DEE97D97-4EFC-48B5-98E0-3CB9393CA1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78388" y="4463461"/>
            <a:ext cx="364957" cy="300075"/>
          </a:xfrm>
          <a:prstGeom prst="rect">
            <a:avLst/>
          </a:prstGeom>
        </p:spPr>
      </p:pic>
      <p:pic>
        <p:nvPicPr>
          <p:cNvPr id="42" name="Picture 41">
            <a:extLst>
              <a:ext uri="{FF2B5EF4-FFF2-40B4-BE49-F238E27FC236}">
                <a16:creationId xmlns:a16="http://schemas.microsoft.com/office/drawing/2014/main" id="{FE83DA05-0540-4EF8-8752-44D4F7C8F65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45824" y="5004772"/>
            <a:ext cx="360294" cy="392935"/>
          </a:xfrm>
          <a:prstGeom prst="rect">
            <a:avLst/>
          </a:prstGeom>
        </p:spPr>
      </p:pic>
      <p:pic>
        <p:nvPicPr>
          <p:cNvPr id="43" name="Picture 2" descr="Cruzar, Eliminar, Retirar, Cancelar, Interrupción, Rojo">
            <a:extLst>
              <a:ext uri="{FF2B5EF4-FFF2-40B4-BE49-F238E27FC236}">
                <a16:creationId xmlns:a16="http://schemas.microsoft.com/office/drawing/2014/main" id="{1F446730-7596-4712-9155-DAC672346D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51881" y="5062244"/>
            <a:ext cx="454273" cy="30852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827E8E22-94E9-4C11-B1BA-8B6FD4CE5E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73567" y="5632511"/>
            <a:ext cx="360294" cy="392935"/>
          </a:xfrm>
          <a:prstGeom prst="rect">
            <a:avLst/>
          </a:prstGeom>
        </p:spPr>
      </p:pic>
      <p:pic>
        <p:nvPicPr>
          <p:cNvPr id="46" name="Picture 45">
            <a:extLst>
              <a:ext uri="{FF2B5EF4-FFF2-40B4-BE49-F238E27FC236}">
                <a16:creationId xmlns:a16="http://schemas.microsoft.com/office/drawing/2014/main" id="{30D588C6-5239-43ED-8C97-093B3FC60A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88088" y="5744765"/>
            <a:ext cx="364957" cy="300075"/>
          </a:xfrm>
          <a:prstGeom prst="rect">
            <a:avLst/>
          </a:prstGeom>
        </p:spPr>
      </p:pic>
      <p:pic>
        <p:nvPicPr>
          <p:cNvPr id="47" name="Picture 2" descr="Cruzar, Eliminar, Retirar, Cancelar, Interrupción, Rojo">
            <a:extLst>
              <a:ext uri="{FF2B5EF4-FFF2-40B4-BE49-F238E27FC236}">
                <a16:creationId xmlns:a16="http://schemas.microsoft.com/office/drawing/2014/main" id="{A7EE5116-9850-4AD2-A563-CFCFFB1857E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91960" y="6329331"/>
            <a:ext cx="454273" cy="30852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05C46AE1-0EBA-4578-B350-9A9ACBC701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87665" y="6253362"/>
            <a:ext cx="360294" cy="406748"/>
          </a:xfrm>
          <a:prstGeom prst="rect">
            <a:avLst/>
          </a:prstGeom>
        </p:spPr>
      </p:pic>
      <p:sp>
        <p:nvSpPr>
          <p:cNvPr id="49" name="TextBox 48">
            <a:extLst>
              <a:ext uri="{FF2B5EF4-FFF2-40B4-BE49-F238E27FC236}">
                <a16:creationId xmlns:a16="http://schemas.microsoft.com/office/drawing/2014/main" id="{953A622B-131C-4154-8849-06B65D5AD859}"/>
              </a:ext>
            </a:extLst>
          </p:cNvPr>
          <p:cNvSpPr txBox="1"/>
          <p:nvPr/>
        </p:nvSpPr>
        <p:spPr>
          <a:xfrm>
            <a:off x="9554403" y="3196694"/>
            <a:ext cx="26573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strange</a:t>
            </a:r>
          </a:p>
        </p:txBody>
      </p:sp>
      <p:sp>
        <p:nvSpPr>
          <p:cNvPr id="50" name="TextBox 49">
            <a:extLst>
              <a:ext uri="{FF2B5EF4-FFF2-40B4-BE49-F238E27FC236}">
                <a16:creationId xmlns:a16="http://schemas.microsoft.com/office/drawing/2014/main" id="{6CFA740E-96AC-4D8F-952D-E381E36155D7}"/>
              </a:ext>
            </a:extLst>
          </p:cNvPr>
          <p:cNvSpPr txBox="1"/>
          <p:nvPr/>
        </p:nvSpPr>
        <p:spPr>
          <a:xfrm>
            <a:off x="7619733" y="3837156"/>
            <a:ext cx="26573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sandwiches</a:t>
            </a:r>
          </a:p>
        </p:txBody>
      </p:sp>
      <p:sp>
        <p:nvSpPr>
          <p:cNvPr id="51" name="TextBox 50">
            <a:extLst>
              <a:ext uri="{FF2B5EF4-FFF2-40B4-BE49-F238E27FC236}">
                <a16:creationId xmlns:a16="http://schemas.microsoft.com/office/drawing/2014/main" id="{6E0009EE-E247-4D55-A3CC-5EBDB5803A0A}"/>
              </a:ext>
            </a:extLst>
          </p:cNvPr>
          <p:cNvSpPr txBox="1"/>
          <p:nvPr/>
        </p:nvSpPr>
        <p:spPr>
          <a:xfrm>
            <a:off x="9961038" y="3876211"/>
            <a:ext cx="17310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ready</a:t>
            </a:r>
          </a:p>
        </p:txBody>
      </p:sp>
      <p:sp>
        <p:nvSpPr>
          <p:cNvPr id="52" name="TextBox 51">
            <a:extLst>
              <a:ext uri="{FF2B5EF4-FFF2-40B4-BE49-F238E27FC236}">
                <a16:creationId xmlns:a16="http://schemas.microsoft.com/office/drawing/2014/main" id="{4212344A-5703-4CBE-9ABB-F467331CC6BA}"/>
              </a:ext>
            </a:extLst>
          </p:cNvPr>
          <p:cNvSpPr txBox="1"/>
          <p:nvPr/>
        </p:nvSpPr>
        <p:spPr>
          <a:xfrm>
            <a:off x="7490399" y="4511201"/>
            <a:ext cx="2194763"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(male) teacher</a:t>
            </a:r>
          </a:p>
        </p:txBody>
      </p:sp>
      <p:sp>
        <p:nvSpPr>
          <p:cNvPr id="53" name="TextBox 52">
            <a:extLst>
              <a:ext uri="{FF2B5EF4-FFF2-40B4-BE49-F238E27FC236}">
                <a16:creationId xmlns:a16="http://schemas.microsoft.com/office/drawing/2014/main" id="{615AD514-2157-4097-A18D-BD0772185DE6}"/>
              </a:ext>
            </a:extLst>
          </p:cNvPr>
          <p:cNvSpPr txBox="1"/>
          <p:nvPr/>
        </p:nvSpPr>
        <p:spPr>
          <a:xfrm>
            <a:off x="9961038" y="4501562"/>
            <a:ext cx="17310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creative</a:t>
            </a:r>
          </a:p>
        </p:txBody>
      </p:sp>
      <p:sp>
        <p:nvSpPr>
          <p:cNvPr id="54" name="TextBox 53">
            <a:extLst>
              <a:ext uri="{FF2B5EF4-FFF2-40B4-BE49-F238E27FC236}">
                <a16:creationId xmlns:a16="http://schemas.microsoft.com/office/drawing/2014/main" id="{2F58C6EE-7F5C-4B1E-8AC7-791DE7E27660}"/>
              </a:ext>
            </a:extLst>
          </p:cNvPr>
          <p:cNvSpPr txBox="1"/>
          <p:nvPr/>
        </p:nvSpPr>
        <p:spPr>
          <a:xfrm>
            <a:off x="7880083" y="5059338"/>
            <a:ext cx="1361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bottles</a:t>
            </a:r>
          </a:p>
        </p:txBody>
      </p:sp>
      <p:sp>
        <p:nvSpPr>
          <p:cNvPr id="55" name="TextBox 54">
            <a:extLst>
              <a:ext uri="{FF2B5EF4-FFF2-40B4-BE49-F238E27FC236}">
                <a16:creationId xmlns:a16="http://schemas.microsoft.com/office/drawing/2014/main" id="{1E1001EA-E1E9-4542-BCF6-1C3C15FE0730}"/>
              </a:ext>
            </a:extLst>
          </p:cNvPr>
          <p:cNvSpPr txBox="1"/>
          <p:nvPr/>
        </p:nvSpPr>
        <p:spPr>
          <a:xfrm>
            <a:off x="10230946" y="5028558"/>
            <a:ext cx="122131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small</a:t>
            </a:r>
          </a:p>
        </p:txBody>
      </p:sp>
      <p:sp>
        <p:nvSpPr>
          <p:cNvPr id="56" name="TextBox 55">
            <a:extLst>
              <a:ext uri="{FF2B5EF4-FFF2-40B4-BE49-F238E27FC236}">
                <a16:creationId xmlns:a16="http://schemas.microsoft.com/office/drawing/2014/main" id="{3B73D298-7DEB-49C1-8409-B26EEA2B8BD2}"/>
              </a:ext>
            </a:extLst>
          </p:cNvPr>
          <p:cNvSpPr txBox="1"/>
          <p:nvPr/>
        </p:nvSpPr>
        <p:spPr>
          <a:xfrm>
            <a:off x="7580982" y="5669903"/>
            <a:ext cx="21947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school bag</a:t>
            </a:r>
          </a:p>
        </p:txBody>
      </p:sp>
      <p:sp>
        <p:nvSpPr>
          <p:cNvPr id="57" name="TextBox 56">
            <a:extLst>
              <a:ext uri="{FF2B5EF4-FFF2-40B4-BE49-F238E27FC236}">
                <a16:creationId xmlns:a16="http://schemas.microsoft.com/office/drawing/2014/main" id="{505AD01F-73AA-4E1A-BDBB-B8004563B447}"/>
              </a:ext>
            </a:extLst>
          </p:cNvPr>
          <p:cNvSpPr txBox="1"/>
          <p:nvPr/>
        </p:nvSpPr>
        <p:spPr>
          <a:xfrm>
            <a:off x="10230945" y="5636399"/>
            <a:ext cx="122131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lost</a:t>
            </a:r>
          </a:p>
        </p:txBody>
      </p:sp>
      <p:sp>
        <p:nvSpPr>
          <p:cNvPr id="58" name="TextBox 57">
            <a:extLst>
              <a:ext uri="{FF2B5EF4-FFF2-40B4-BE49-F238E27FC236}">
                <a16:creationId xmlns:a16="http://schemas.microsoft.com/office/drawing/2014/main" id="{BADC54E5-BD74-4FF2-835F-98C311D4C164}"/>
              </a:ext>
            </a:extLst>
          </p:cNvPr>
          <p:cNvSpPr txBox="1"/>
          <p:nvPr/>
        </p:nvSpPr>
        <p:spPr>
          <a:xfrm>
            <a:off x="8076849" y="6269691"/>
            <a:ext cx="130838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pens</a:t>
            </a:r>
          </a:p>
        </p:txBody>
      </p:sp>
      <p:sp>
        <p:nvSpPr>
          <p:cNvPr id="59" name="TextBox 58">
            <a:extLst>
              <a:ext uri="{FF2B5EF4-FFF2-40B4-BE49-F238E27FC236}">
                <a16:creationId xmlns:a16="http://schemas.microsoft.com/office/drawing/2014/main" id="{9E5CD998-ADBE-44BA-84B1-6E435681B4D0}"/>
              </a:ext>
            </a:extLst>
          </p:cNvPr>
          <p:cNvSpPr txBox="1"/>
          <p:nvPr/>
        </p:nvSpPr>
        <p:spPr>
          <a:xfrm>
            <a:off x="10230946" y="6234841"/>
            <a:ext cx="122131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pretty</a:t>
            </a:r>
          </a:p>
        </p:txBody>
      </p:sp>
      <p:sp>
        <p:nvSpPr>
          <p:cNvPr id="60" name="Action Button: Blank 59">
            <a:hlinkClick r:id="" action="ppaction://noaction" highlightClick="1">
              <a:snd r:embed="rId12" name="s3_4(ej).wav"/>
            </a:hlinkClick>
            <a:extLst>
              <a:ext uri="{FF2B5EF4-FFF2-40B4-BE49-F238E27FC236}">
                <a16:creationId xmlns:a16="http://schemas.microsoft.com/office/drawing/2014/main" id="{02CCB0AA-B3FD-449A-A744-52CB5C15038F}"/>
              </a:ext>
            </a:extLst>
          </p:cNvPr>
          <p:cNvSpPr/>
          <p:nvPr/>
        </p:nvSpPr>
        <p:spPr>
          <a:xfrm>
            <a:off x="6937085" y="3225437"/>
            <a:ext cx="465513" cy="397632"/>
          </a:xfrm>
          <a:prstGeom prst="actionButtonBlank">
            <a:avLst/>
          </a:prstGeom>
          <a:solidFill>
            <a:schemeClr val="bg1"/>
          </a:solidFill>
          <a:ln w="38100">
            <a:solidFill>
              <a:srgbClr val="85CF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a:t>
            </a:r>
          </a:p>
        </p:txBody>
      </p:sp>
      <p:sp>
        <p:nvSpPr>
          <p:cNvPr id="61" name="Action Button: Blank 60">
            <a:hlinkClick r:id="" action="ppaction://noaction" highlightClick="1">
              <a:snd r:embed="rId13" name="s3_5(uno).wav"/>
            </a:hlinkClick>
            <a:extLst>
              <a:ext uri="{FF2B5EF4-FFF2-40B4-BE49-F238E27FC236}">
                <a16:creationId xmlns:a16="http://schemas.microsoft.com/office/drawing/2014/main" id="{66DEB29D-8E7E-4242-9F7E-D8A3CDAE3387}"/>
              </a:ext>
            </a:extLst>
          </p:cNvPr>
          <p:cNvSpPr/>
          <p:nvPr/>
        </p:nvSpPr>
        <p:spPr>
          <a:xfrm>
            <a:off x="6937085" y="3852495"/>
            <a:ext cx="465513" cy="397632"/>
          </a:xfrm>
          <a:prstGeom prst="actionButtonBlank">
            <a:avLst/>
          </a:prstGeom>
          <a:solidFill>
            <a:schemeClr val="bg1"/>
          </a:solidFill>
          <a:ln w="38100">
            <a:solidFill>
              <a:srgbClr val="85CF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sp>
        <p:nvSpPr>
          <p:cNvPr id="62" name="Action Button: Blank 61">
            <a:hlinkClick r:id="" action="ppaction://noaction" highlightClick="1">
              <a:snd r:embed="rId14" name="s3_6(dos).wav"/>
            </a:hlinkClick>
            <a:extLst>
              <a:ext uri="{FF2B5EF4-FFF2-40B4-BE49-F238E27FC236}">
                <a16:creationId xmlns:a16="http://schemas.microsoft.com/office/drawing/2014/main" id="{344A2939-13B1-4BF8-B306-3D120F07AD75}"/>
              </a:ext>
            </a:extLst>
          </p:cNvPr>
          <p:cNvSpPr/>
          <p:nvPr/>
        </p:nvSpPr>
        <p:spPr>
          <a:xfrm>
            <a:off x="6937085" y="4456261"/>
            <a:ext cx="465513" cy="397632"/>
          </a:xfrm>
          <a:prstGeom prst="actionButtonBlank">
            <a:avLst/>
          </a:prstGeom>
          <a:solidFill>
            <a:schemeClr val="bg1"/>
          </a:solidFill>
          <a:ln w="38100">
            <a:solidFill>
              <a:srgbClr val="85CF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63" name="Action Button: Blank 62">
            <a:hlinkClick r:id="" action="ppaction://noaction" highlightClick="1">
              <a:snd r:embed="rId15" name="s3_7(tres).wav"/>
            </a:hlinkClick>
            <a:extLst>
              <a:ext uri="{FF2B5EF4-FFF2-40B4-BE49-F238E27FC236}">
                <a16:creationId xmlns:a16="http://schemas.microsoft.com/office/drawing/2014/main" id="{52CE8E8D-6172-47B2-B20D-D11FB2565D5C}"/>
              </a:ext>
            </a:extLst>
          </p:cNvPr>
          <p:cNvSpPr/>
          <p:nvPr/>
        </p:nvSpPr>
        <p:spPr>
          <a:xfrm>
            <a:off x="6937085" y="5142212"/>
            <a:ext cx="465513" cy="397632"/>
          </a:xfrm>
          <a:prstGeom prst="actionButtonBlank">
            <a:avLst/>
          </a:prstGeom>
          <a:solidFill>
            <a:schemeClr val="bg1"/>
          </a:solidFill>
          <a:ln w="38100">
            <a:solidFill>
              <a:srgbClr val="85CF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64" name="Action Button: Blank 63">
            <a:hlinkClick r:id="" action="ppaction://noaction" highlightClick="1">
              <a:snd r:embed="rId16" name="s3_8(quatro).wav"/>
            </a:hlinkClick>
            <a:extLst>
              <a:ext uri="{FF2B5EF4-FFF2-40B4-BE49-F238E27FC236}">
                <a16:creationId xmlns:a16="http://schemas.microsoft.com/office/drawing/2014/main" id="{68C8AE47-3714-46F7-8BB0-FDB6306F7B23}"/>
              </a:ext>
            </a:extLst>
          </p:cNvPr>
          <p:cNvSpPr/>
          <p:nvPr/>
        </p:nvSpPr>
        <p:spPr>
          <a:xfrm>
            <a:off x="6937085" y="5794913"/>
            <a:ext cx="465513" cy="397632"/>
          </a:xfrm>
          <a:prstGeom prst="actionButtonBlank">
            <a:avLst/>
          </a:prstGeom>
          <a:solidFill>
            <a:schemeClr val="bg1"/>
          </a:solidFill>
          <a:ln w="38100">
            <a:solidFill>
              <a:srgbClr val="85CF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4</a:t>
            </a:r>
          </a:p>
        </p:txBody>
      </p:sp>
      <p:sp>
        <p:nvSpPr>
          <p:cNvPr id="65" name="Action Button: Blank 64">
            <a:hlinkClick r:id="" action="ppaction://noaction" highlightClick="1">
              <a:snd r:embed="rId17" name="s3_9(cinco).wav"/>
            </a:hlinkClick>
            <a:extLst>
              <a:ext uri="{FF2B5EF4-FFF2-40B4-BE49-F238E27FC236}">
                <a16:creationId xmlns:a16="http://schemas.microsoft.com/office/drawing/2014/main" id="{2F7E0D64-7C1C-41A4-9DA9-A131BFE688A4}"/>
              </a:ext>
            </a:extLst>
          </p:cNvPr>
          <p:cNvSpPr/>
          <p:nvPr/>
        </p:nvSpPr>
        <p:spPr>
          <a:xfrm>
            <a:off x="6941386" y="6388608"/>
            <a:ext cx="465513" cy="397632"/>
          </a:xfrm>
          <a:prstGeom prst="actionButtonBlank">
            <a:avLst/>
          </a:prstGeom>
          <a:solidFill>
            <a:schemeClr val="bg1"/>
          </a:solidFill>
          <a:ln w="38100">
            <a:solidFill>
              <a:srgbClr val="85CFE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5</a:t>
            </a:r>
          </a:p>
        </p:txBody>
      </p:sp>
      <p:pic>
        <p:nvPicPr>
          <p:cNvPr id="2" name="Graphic 1" descr="Teacher">
            <a:extLst>
              <a:ext uri="{FF2B5EF4-FFF2-40B4-BE49-F238E27FC236}">
                <a16:creationId xmlns:a16="http://schemas.microsoft.com/office/drawing/2014/main" id="{5E8C8B65-8737-7E75-2E6D-0AC84BE28F1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140995" y="-33103"/>
            <a:ext cx="914400" cy="914400"/>
          </a:xfrm>
          <a:prstGeom prst="rect">
            <a:avLst/>
          </a:prstGeom>
        </p:spPr>
      </p:pic>
      <p:sp>
        <p:nvSpPr>
          <p:cNvPr id="3" name="Speech Bubble: Rectangle with Corners Rounded 2">
            <a:extLst>
              <a:ext uri="{FF2B5EF4-FFF2-40B4-BE49-F238E27FC236}">
                <a16:creationId xmlns:a16="http://schemas.microsoft.com/office/drawing/2014/main" id="{A7F4E855-4512-B095-3DBC-160B7714341F}"/>
              </a:ext>
            </a:extLst>
          </p:cNvPr>
          <p:cNvSpPr/>
          <p:nvPr/>
        </p:nvSpPr>
        <p:spPr>
          <a:xfrm>
            <a:off x="4127319" y="107666"/>
            <a:ext cx="6429752" cy="494565"/>
          </a:xfrm>
          <a:prstGeom prst="wedgeRoundRectCallout">
            <a:avLst>
              <a:gd name="adj1" fmla="val -55683"/>
              <a:gd name="adj2" fmla="val 248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grpSp>
        <p:nvGrpSpPr>
          <p:cNvPr id="4" name="Group 3">
            <a:extLst>
              <a:ext uri="{FF2B5EF4-FFF2-40B4-BE49-F238E27FC236}">
                <a16:creationId xmlns:a16="http://schemas.microsoft.com/office/drawing/2014/main" id="{71B4D992-CC15-8F3C-5C04-3621C16DC504}"/>
              </a:ext>
            </a:extLst>
          </p:cNvPr>
          <p:cNvGrpSpPr/>
          <p:nvPr/>
        </p:nvGrpSpPr>
        <p:grpSpPr>
          <a:xfrm>
            <a:off x="11119834" y="38215"/>
            <a:ext cx="691095" cy="701024"/>
            <a:chOff x="11093789" y="162809"/>
            <a:chExt cx="945328" cy="980949"/>
          </a:xfrm>
          <a:solidFill>
            <a:srgbClr val="B9E5EE"/>
          </a:solidFill>
        </p:grpSpPr>
        <p:sp>
          <p:nvSpPr>
            <p:cNvPr id="6" name="Oval 5">
              <a:extLst>
                <a:ext uri="{FF2B5EF4-FFF2-40B4-BE49-F238E27FC236}">
                  <a16:creationId xmlns:a16="http://schemas.microsoft.com/office/drawing/2014/main" id="{DBAC673C-6132-6352-4D84-58F694500E98}"/>
                </a:ext>
              </a:extLst>
            </p:cNvPr>
            <p:cNvSpPr/>
            <p:nvPr/>
          </p:nvSpPr>
          <p:spPr>
            <a:xfrm>
              <a:off x="11093789" y="162809"/>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7" name="Picture 6" descr="Free speaker sound loud vector">
              <a:extLst>
                <a:ext uri="{FF2B5EF4-FFF2-40B4-BE49-F238E27FC236}">
                  <a16:creationId xmlns:a16="http://schemas.microsoft.com/office/drawing/2014/main" id="{2404DBFC-64A5-FBF7-9047-BDCBE266BFDE}"/>
                </a:ext>
              </a:extLst>
            </p:cNvPr>
            <p:cNvPicPr>
              <a:picLocks noChangeAspect="1" noChangeArrowheads="1"/>
            </p:cNvPicPr>
            <p:nvPr/>
          </p:nvPicPr>
          <p:blipFill>
            <a:blip r:embed="rId20">
              <a:duotone>
                <a:prstClr val="black"/>
                <a:schemeClr val="accent4">
                  <a:tint val="45000"/>
                  <a:satMod val="400000"/>
                </a:schemeClr>
              </a:duotone>
              <a:extLst>
                <a:ext uri="{BEBA8EAE-BF5A-486C-A8C5-ECC9F3942E4B}">
                  <a14:imgProps xmlns:a14="http://schemas.microsoft.com/office/drawing/2010/main">
                    <a14:imgLayer r:embed="rId21">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223774" y="369227"/>
              <a:ext cx="681088" cy="583345"/>
            </a:xfrm>
            <a:prstGeom prst="rect">
              <a:avLst/>
            </a:prstGeom>
            <a:grpFill/>
            <a:ln>
              <a:noFill/>
            </a:ln>
          </p:spPr>
        </p:pic>
      </p:grpSp>
      <p:sp>
        <p:nvSpPr>
          <p:cNvPr id="8" name="Google Shape;222;p10">
            <a:extLst>
              <a:ext uri="{FF2B5EF4-FFF2-40B4-BE49-F238E27FC236}">
                <a16:creationId xmlns:a16="http://schemas.microsoft.com/office/drawing/2014/main" id="{CB099CFA-EA75-C9B5-CD8D-C250318A3852}"/>
              </a:ext>
            </a:extLst>
          </p:cNvPr>
          <p:cNvSpPr txBox="1"/>
          <p:nvPr/>
        </p:nvSpPr>
        <p:spPr>
          <a:xfrm>
            <a:off x="10789713" y="803572"/>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sp>
        <p:nvSpPr>
          <p:cNvPr id="15" name="TextBox 14">
            <a:hlinkClick r:id="" action="ppaction://noaction">
              <a:snd r:embed="rId22" name="s3_3.wav"/>
            </a:hlinkClick>
            <a:extLst>
              <a:ext uri="{FF2B5EF4-FFF2-40B4-BE49-F238E27FC236}">
                <a16:creationId xmlns:a16="http://schemas.microsoft.com/office/drawing/2014/main" id="{7125896F-7A19-4D7A-8F11-133991B22D81}"/>
              </a:ext>
            </a:extLst>
          </p:cNvPr>
          <p:cNvSpPr txBox="1"/>
          <p:nvPr/>
        </p:nvSpPr>
        <p:spPr>
          <a:xfrm>
            <a:off x="5482733" y="1482443"/>
            <a:ext cx="6056017" cy="430887"/>
          </a:xfrm>
          <a:prstGeom prst="rect">
            <a:avLst/>
          </a:prstGeom>
          <a:noFill/>
        </p:spPr>
        <p:txBody>
          <a:bodyPr wrap="square" rtlCol="0">
            <a:spAutoFit/>
          </a:bodyPr>
          <a:lstStyle/>
          <a:p>
            <a:pPr lvl="0">
              <a:defRPr/>
            </a:pPr>
            <a:r>
              <a:rPr kumimoji="0" lang="en-GB" sz="2200" b="1" i="0" u="none" strike="noStrike" kern="1200" cap="none" spc="0" normalizeH="0" baseline="0" noProof="0" dirty="0" err="1">
                <a:ln>
                  <a:noFill/>
                </a:ln>
                <a:solidFill>
                  <a:schemeClr val="bg1"/>
                </a:solidFill>
                <a:effectLst/>
                <a:uLnTx/>
                <a:uFillTx/>
                <a:latin typeface="Century Gothic" panose="020B0502020202020204" pitchFamily="34" charset="0"/>
              </a:rPr>
              <a:t>Escucha</a:t>
            </a:r>
            <a:r>
              <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200" b="1" i="0" u="none" strike="noStrike" kern="1200" cap="none" spc="0" normalizeH="0" baseline="0" noProof="0" dirty="0" err="1">
                <a:ln>
                  <a:noFill/>
                </a:ln>
                <a:solidFill>
                  <a:schemeClr val="bg1"/>
                </a:solidFill>
                <a:effectLst/>
                <a:uLnTx/>
                <a:uFillTx/>
                <a:latin typeface="Century Gothic" panose="020B0502020202020204" pitchFamily="34" charset="0"/>
              </a:rPr>
              <a:t>otra</a:t>
            </a:r>
            <a:r>
              <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200" b="1" i="0" u="none" strike="noStrike" kern="1200" cap="none" spc="0" normalizeH="0" baseline="0" noProof="0" dirty="0" err="1">
                <a:ln>
                  <a:noFill/>
                </a:ln>
                <a:solidFill>
                  <a:schemeClr val="bg1"/>
                </a:solidFill>
                <a:effectLst/>
                <a:uLnTx/>
                <a:uFillTx/>
                <a:latin typeface="Century Gothic" panose="020B0502020202020204" pitchFamily="34" charset="0"/>
              </a:rPr>
              <a:t>vez</a:t>
            </a:r>
            <a:r>
              <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200" b="1" i="0" u="none" strike="noStrike" kern="1200" cap="none" spc="0" normalizeH="0" baseline="0" noProof="0" dirty="0" err="1">
                <a:ln>
                  <a:noFill/>
                </a:ln>
                <a:solidFill>
                  <a:schemeClr val="bg1"/>
                </a:solidFill>
                <a:effectLst/>
                <a:uLnTx/>
                <a:uFillTx/>
                <a:latin typeface="Century Gothic" panose="020B0502020202020204" pitchFamily="34" charset="0"/>
              </a:rPr>
              <a:t>Cómo</a:t>
            </a:r>
            <a:r>
              <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rPr>
              <a:t> </a:t>
            </a:r>
            <a:r>
              <a:rPr lang="en-GB" sz="2200" b="1" dirty="0">
                <a:solidFill>
                  <a:schemeClr val="bg1"/>
                </a:solidFill>
                <a:latin typeface="Century Gothic" panose="020B0502020202020204" pitchFamily="34" charset="0"/>
              </a:rPr>
              <a:t>es? ¿</a:t>
            </a:r>
            <a:r>
              <a:rPr lang="en-GB" sz="2200" b="1" dirty="0" err="1">
                <a:solidFill>
                  <a:schemeClr val="bg1"/>
                </a:solidFill>
                <a:latin typeface="Century Gothic" panose="020B0502020202020204" pitchFamily="34" charset="0"/>
              </a:rPr>
              <a:t>Cómo</a:t>
            </a:r>
            <a:r>
              <a:rPr lang="en-GB" sz="2200" b="1" dirty="0">
                <a:solidFill>
                  <a:schemeClr val="bg1"/>
                </a:solidFill>
                <a:latin typeface="Century Gothic" panose="020B0502020202020204" pitchFamily="34" charset="0"/>
              </a:rPr>
              <a:t> son?</a:t>
            </a:r>
            <a:endPar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68" name="Speech Bubble: Rectangle with Corners Rounded 67">
            <a:extLst>
              <a:ext uri="{FF2B5EF4-FFF2-40B4-BE49-F238E27FC236}">
                <a16:creationId xmlns:a16="http://schemas.microsoft.com/office/drawing/2014/main" id="{5B6C0EDF-4FAA-D77A-3780-227106DE1561}"/>
              </a:ext>
            </a:extLst>
          </p:cNvPr>
          <p:cNvSpPr/>
          <p:nvPr/>
        </p:nvSpPr>
        <p:spPr>
          <a:xfrm>
            <a:off x="4053069" y="722992"/>
            <a:ext cx="4252486" cy="533859"/>
          </a:xfrm>
          <a:prstGeom prst="wedgeRoundRectCallout">
            <a:avLst>
              <a:gd name="adj1" fmla="val -56019"/>
              <a:gd name="adj2" fmla="val -40651"/>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sp>
        <p:nvSpPr>
          <p:cNvPr id="14" name="TextBox 13">
            <a:hlinkClick r:id="" action="ppaction://noaction">
              <a:snd r:embed="rId23" name="s3_2.wav"/>
            </a:hlinkClick>
            <a:extLst>
              <a:ext uri="{FF2B5EF4-FFF2-40B4-BE49-F238E27FC236}">
                <a16:creationId xmlns:a16="http://schemas.microsoft.com/office/drawing/2014/main" id="{0F571FBB-CA7B-48C7-B629-E2B2843DC478}"/>
              </a:ext>
            </a:extLst>
          </p:cNvPr>
          <p:cNvSpPr txBox="1"/>
          <p:nvPr/>
        </p:nvSpPr>
        <p:spPr>
          <a:xfrm>
            <a:off x="4088108" y="752137"/>
            <a:ext cx="42174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Identifica</a:t>
            </a:r>
            <a:r>
              <a:rPr kumimoji="0" lang="en-GB" sz="2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las </a:t>
            </a:r>
            <a:r>
              <a:rPr kumimoji="0" lang="en-GB" sz="27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preguntas</a:t>
            </a:r>
            <a:r>
              <a:rPr kumimoji="0" lang="en-GB" sz="27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3" name="TextBox 12">
            <a:hlinkClick r:id="" action="ppaction://noaction">
              <a:snd r:embed="rId24" name="s3_1.wav"/>
            </a:hlinkClick>
            <a:extLst>
              <a:ext uri="{FF2B5EF4-FFF2-40B4-BE49-F238E27FC236}">
                <a16:creationId xmlns:a16="http://schemas.microsoft.com/office/drawing/2014/main" id="{B891740C-6027-44DB-A292-3D7157A6DC01}"/>
              </a:ext>
            </a:extLst>
          </p:cNvPr>
          <p:cNvSpPr txBox="1"/>
          <p:nvPr/>
        </p:nvSpPr>
        <p:spPr>
          <a:xfrm>
            <a:off x="4088107" y="92666"/>
            <a:ext cx="69335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latin typeface="Century Gothic" panose="020B0502020202020204" pitchFamily="34" charset="0"/>
              </a:rPr>
              <a:t>Escucha. </a:t>
            </a:r>
            <a:r>
              <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 ‘</a:t>
            </a:r>
            <a:r>
              <a:rPr lang="en-GB" sz="2800" b="1" dirty="0" err="1">
                <a:solidFill>
                  <a:schemeClr val="bg1"/>
                </a:solidFill>
                <a:latin typeface="Century Gothic" panose="020B0502020202020204" pitchFamily="34" charset="0"/>
              </a:rPr>
              <a:t>tengo</a:t>
            </a:r>
            <a:r>
              <a:rPr lang="en-GB" sz="2800"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tienes</a:t>
            </a:r>
            <a:r>
              <a:rPr lang="en-GB" sz="2800" b="1" dirty="0">
                <a:solidFill>
                  <a:schemeClr val="bg1"/>
                </a:solidFill>
                <a:latin typeface="Century Gothic" panose="020B0502020202020204" pitchFamily="34" charset="0"/>
              </a:rPr>
              <a:t> </a:t>
            </a:r>
            <a:r>
              <a:rPr lang="en-GB" sz="2800" dirty="0">
                <a:solidFill>
                  <a:schemeClr val="bg1"/>
                </a:solidFill>
                <a:latin typeface="Century Gothic" panose="020B0502020202020204" pitchFamily="34" charset="0"/>
              </a:rPr>
              <a:t>o </a:t>
            </a:r>
            <a:r>
              <a:rPr lang="en-GB" sz="2800" b="1" dirty="0" err="1">
                <a:solidFill>
                  <a:schemeClr val="bg1"/>
                </a:solidFill>
                <a:latin typeface="Century Gothic" panose="020B0502020202020204" pitchFamily="34" charset="0"/>
              </a:rPr>
              <a:t>tiene</a:t>
            </a:r>
            <a:r>
              <a:rPr lang="en-GB" sz="2800" dirty="0">
                <a:solidFill>
                  <a:schemeClr val="bg1"/>
                </a:solidFill>
                <a:latin typeface="Century Gothic" panose="020B0502020202020204" pitchFamily="34" charset="0"/>
              </a:rPr>
              <a:t>’</a:t>
            </a:r>
            <a:r>
              <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p>
        </p:txBody>
      </p:sp>
      <p:sp>
        <p:nvSpPr>
          <p:cNvPr id="71" name="Speech Bubble: Rectangle with Corners Rounded 70">
            <a:extLst>
              <a:ext uri="{FF2B5EF4-FFF2-40B4-BE49-F238E27FC236}">
                <a16:creationId xmlns:a16="http://schemas.microsoft.com/office/drawing/2014/main" id="{2060A5CC-8C27-A6CC-2E2A-57E6482D0683}"/>
              </a:ext>
            </a:extLst>
          </p:cNvPr>
          <p:cNvSpPr/>
          <p:nvPr/>
        </p:nvSpPr>
        <p:spPr>
          <a:xfrm>
            <a:off x="1603951" y="975011"/>
            <a:ext cx="1821570" cy="533859"/>
          </a:xfrm>
          <a:prstGeom prst="wedgeRoundRectCallout">
            <a:avLst>
              <a:gd name="adj1" fmla="val 35069"/>
              <a:gd name="adj2" fmla="val -85850"/>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sp>
        <p:nvSpPr>
          <p:cNvPr id="16" name="TextBox 15">
            <a:extLst>
              <a:ext uri="{FF2B5EF4-FFF2-40B4-BE49-F238E27FC236}">
                <a16:creationId xmlns:a16="http://schemas.microsoft.com/office/drawing/2014/main" id="{7298EC1D-64A9-4658-88D9-E3011CD0923D}"/>
              </a:ext>
            </a:extLst>
          </p:cNvPr>
          <p:cNvSpPr txBox="1"/>
          <p:nvPr/>
        </p:nvSpPr>
        <p:spPr>
          <a:xfrm>
            <a:off x="1618614" y="968678"/>
            <a:ext cx="13685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a:t>
            </a:r>
          </a:p>
        </p:txBody>
      </p:sp>
      <p:pic>
        <p:nvPicPr>
          <p:cNvPr id="17" name="Picture 16">
            <a:extLst>
              <a:ext uri="{FF2B5EF4-FFF2-40B4-BE49-F238E27FC236}">
                <a16:creationId xmlns:a16="http://schemas.microsoft.com/office/drawing/2014/main" id="{FD433169-4E32-4E75-9228-6BBA7FA7AA7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6876" y="1094976"/>
            <a:ext cx="303807" cy="316465"/>
          </a:xfrm>
          <a:prstGeom prst="rect">
            <a:avLst/>
          </a:prstGeom>
        </p:spPr>
      </p:pic>
    </p:spTree>
    <p:extLst>
      <p:ext uri="{BB962C8B-B14F-4D97-AF65-F5344CB8AC3E}">
        <p14:creationId xmlns:p14="http://schemas.microsoft.com/office/powerpoint/2010/main" val="4218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fade">
                                      <p:cBhvr>
                                        <p:cTn id="38" dur="500"/>
                                        <p:tgtEl>
                                          <p:spTgt spid="68"/>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69"/>
                                        </p:tgtEl>
                                        <p:attrNameLst>
                                          <p:attrName>style.visibility</p:attrName>
                                        </p:attrNameLst>
                                      </p:cBhvr>
                                      <p:to>
                                        <p:strVal val="visible"/>
                                      </p:to>
                                    </p:set>
                                    <p:animEffect transition="in" filter="fade">
                                      <p:cBhvr>
                                        <p:cTn id="89" dur="500"/>
                                        <p:tgtEl>
                                          <p:spTgt spid="69"/>
                                        </p:tgtEl>
                                      </p:cBhvr>
                                    </p:animEffect>
                                  </p:childTnLst>
                                </p:cTn>
                              </p:par>
                              <p:par>
                                <p:cTn id="90" presetID="1" presetClass="entr" presetSubtype="0" fill="hold" grpId="0" nodeType="withEffect">
                                  <p:stCondLst>
                                    <p:cond delay="0"/>
                                  </p:stCondLst>
                                  <p:childTnLst>
                                    <p:set>
                                      <p:cBhvr>
                                        <p:cTn id="91" dur="1" fill="hold">
                                          <p:stCondLst>
                                            <p:cond delay="0"/>
                                          </p:stCondLst>
                                        </p:cTn>
                                        <p:tgtEl>
                                          <p:spTgt spid="15"/>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30"/>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47"/>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19"/>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60"/>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61"/>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62"/>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63"/>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64"/>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65"/>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66"/>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32"/>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49"/>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50"/>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51"/>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52"/>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53"/>
                                        </p:tgtEl>
                                        <p:attrNameLst>
                                          <p:attrName>style.visibility</p:attrName>
                                        </p:attrNameLst>
                                      </p:cBhvr>
                                      <p:to>
                                        <p:strVal val="visible"/>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4"/>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55"/>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0" nodeType="clickEffect">
                                  <p:stCondLst>
                                    <p:cond delay="0"/>
                                  </p:stCondLst>
                                  <p:childTnLst>
                                    <p:set>
                                      <p:cBhvr>
                                        <p:cTn id="147" dur="1" fill="hold">
                                          <p:stCondLst>
                                            <p:cond delay="0"/>
                                          </p:stCondLst>
                                        </p:cTn>
                                        <p:tgtEl>
                                          <p:spTgt spid="56"/>
                                        </p:tgtEl>
                                        <p:attrNameLst>
                                          <p:attrName>style.visibility</p:attrName>
                                        </p:attrNameLst>
                                      </p:cBhvr>
                                      <p:to>
                                        <p:strVal val="visible"/>
                                      </p:to>
                                    </p:set>
                                  </p:childTnLst>
                                </p:cTn>
                              </p:par>
                            </p:childTnLst>
                          </p:cTn>
                        </p:par>
                      </p:childTnLst>
                    </p:cTn>
                  </p:par>
                  <p:par>
                    <p:cTn id="148" fill="hold">
                      <p:stCondLst>
                        <p:cond delay="indefinite"/>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57"/>
                                        </p:tgtEl>
                                        <p:attrNameLst>
                                          <p:attrName>style.visibility</p:attrName>
                                        </p:attrNameLst>
                                      </p:cBhvr>
                                      <p:to>
                                        <p:strVal val="visible"/>
                                      </p:to>
                                    </p:set>
                                  </p:childTnLst>
                                </p:cTn>
                              </p:par>
                            </p:childTnLst>
                          </p:cTn>
                        </p:par>
                      </p:childTnLst>
                    </p:cTn>
                  </p:par>
                  <p:par>
                    <p:cTn id="152" fill="hold">
                      <p:stCondLst>
                        <p:cond delay="indefinite"/>
                      </p:stCondLst>
                      <p:childTnLst>
                        <p:par>
                          <p:cTn id="153" fill="hold">
                            <p:stCondLst>
                              <p:cond delay="0"/>
                            </p:stCondLst>
                            <p:childTnLst>
                              <p:par>
                                <p:cTn id="154" presetID="1" presetClass="entr" presetSubtype="0" fill="hold" grpId="0" nodeType="clickEffect">
                                  <p:stCondLst>
                                    <p:cond delay="0"/>
                                  </p:stCondLst>
                                  <p:childTnLst>
                                    <p:set>
                                      <p:cBhvr>
                                        <p:cTn id="155" dur="1" fill="hold">
                                          <p:stCondLst>
                                            <p:cond delay="0"/>
                                          </p:stCondLst>
                                        </p:cTn>
                                        <p:tgtEl>
                                          <p:spTgt spid="58"/>
                                        </p:tgtEl>
                                        <p:attrNameLst>
                                          <p:attrName>style.visibility</p:attrName>
                                        </p:attrNameLst>
                                      </p:cBhvr>
                                      <p:to>
                                        <p:strVal val="visible"/>
                                      </p:to>
                                    </p:set>
                                  </p:childTnLst>
                                </p:cTn>
                              </p:par>
                            </p:childTnLst>
                          </p:cTn>
                        </p:par>
                      </p:childTnLst>
                    </p:cTn>
                  </p:par>
                  <p:par>
                    <p:cTn id="156" fill="hold">
                      <p:stCondLst>
                        <p:cond delay="indefinite"/>
                      </p:stCondLst>
                      <p:childTnLst>
                        <p:par>
                          <p:cTn id="157" fill="hold">
                            <p:stCondLst>
                              <p:cond delay="0"/>
                            </p:stCondLst>
                            <p:childTnLst>
                              <p:par>
                                <p:cTn id="158" presetID="1" presetClass="entr" presetSubtype="0" fill="hold" grpId="0" nodeType="clickEffect">
                                  <p:stCondLst>
                                    <p:cond delay="0"/>
                                  </p:stCondLst>
                                  <p:childTnLst>
                                    <p:set>
                                      <p:cBhvr>
                                        <p:cTn id="159"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20" grpId="0" animBg="1"/>
      <p:bldP spid="21" grpId="0" animBg="1"/>
      <p:bldP spid="22" grpId="0" animBg="1"/>
      <p:bldP spid="23" grpId="0" animBg="1"/>
      <p:bldP spid="24" grpId="0" animBg="1"/>
      <p:bldP spid="25" grpId="0" animBg="1"/>
      <p:bldP spid="32" grpId="0"/>
      <p:bldP spid="34" grpId="0" animBg="1"/>
      <p:bldP spid="35" grpId="0" animBg="1"/>
      <p:bldP spid="36" grpId="0" animBg="1"/>
      <p:bldP spid="49" grpId="0"/>
      <p:bldP spid="50" grpId="0"/>
      <p:bldP spid="51" grpId="0"/>
      <p:bldP spid="52" grpId="0"/>
      <p:bldP spid="53" grpId="0"/>
      <p:bldP spid="54" grpId="0"/>
      <p:bldP spid="55" grpId="0"/>
      <p:bldP spid="56" grpId="0"/>
      <p:bldP spid="57" grpId="0"/>
      <p:bldP spid="58" grpId="0"/>
      <p:bldP spid="59" grpId="0"/>
      <p:bldP spid="60" grpId="0" animBg="1"/>
      <p:bldP spid="61" grpId="0" animBg="1"/>
      <p:bldP spid="62" grpId="0" animBg="1"/>
      <p:bldP spid="63" grpId="0" animBg="1"/>
      <p:bldP spid="64" grpId="0" animBg="1"/>
      <p:bldP spid="65" grpId="0" animBg="1"/>
      <p:bldP spid="15" grpId="0"/>
      <p:bldP spid="68" grpId="0" animBg="1"/>
      <p:bldP spid="14" grpId="0"/>
      <p:bldP spid="71"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834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a:ea typeface="Century Gothic"/>
                <a:cs typeface="Century Gothic"/>
                <a:sym typeface="Century Gothic"/>
              </a:rPr>
              <a:t>Gender &amp; number agreement on adjectives</a:t>
            </a:r>
          </a:p>
        </p:txBody>
      </p:sp>
      <p:sp>
        <p:nvSpPr>
          <p:cNvPr id="21" name="Google Shape;171;p8">
            <a:extLst>
              <a:ext uri="{FF2B5EF4-FFF2-40B4-BE49-F238E27FC236}">
                <a16:creationId xmlns:a16="http://schemas.microsoft.com/office/drawing/2014/main" id="{854E6490-D463-44C1-8307-480DCE4FBB21}"/>
              </a:ext>
            </a:extLst>
          </p:cNvPr>
          <p:cNvSpPr txBox="1"/>
          <p:nvPr/>
        </p:nvSpPr>
        <p:spPr>
          <a:xfrm>
            <a:off x="256094" y="947627"/>
            <a:ext cx="10356383" cy="8617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 in Spanish all nouns are either masculine or feminine. </a:t>
            </a:r>
          </a:p>
        </p:txBody>
      </p:sp>
      <p:sp>
        <p:nvSpPr>
          <p:cNvPr id="24" name="Google Shape;171;p8">
            <a:extLst>
              <a:ext uri="{FF2B5EF4-FFF2-40B4-BE49-F238E27FC236}">
                <a16:creationId xmlns:a16="http://schemas.microsoft.com/office/drawing/2014/main" id="{28FB4F5D-B6C6-4B9B-9E46-4027BDBFEDB7}"/>
              </a:ext>
            </a:extLst>
          </p:cNvPr>
          <p:cNvSpPr txBox="1"/>
          <p:nvPr/>
        </p:nvSpPr>
        <p:spPr>
          <a:xfrm>
            <a:off x="204236" y="2973501"/>
            <a:ext cx="5497006"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w</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hen we describe more than one masculine noun, the adjective ends in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00B0F0"/>
                </a:solidFill>
                <a:effectLst/>
                <a:uLnTx/>
                <a:uFillTx/>
                <a:latin typeface="Century Gothic" panose="020B0502020202020204" pitchFamily="34" charset="0"/>
                <a:ea typeface="+mn-ea"/>
                <a:cs typeface="+mn-cs"/>
              </a:rPr>
              <a:t>os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5" name="Google Shape;183;p8">
            <a:extLst>
              <a:ext uri="{FF2B5EF4-FFF2-40B4-BE49-F238E27FC236}">
                <a16:creationId xmlns:a16="http://schemas.microsoft.com/office/drawing/2014/main" id="{CD2BC62D-BD8E-4CFB-B0E1-71C48922506E}"/>
              </a:ext>
            </a:extLst>
          </p:cNvPr>
          <p:cNvPicPr preferRelativeResize="0"/>
          <p:nvPr/>
        </p:nvPicPr>
        <p:blipFill rotWithShape="1">
          <a:blip r:embed="rId3">
            <a:alphaModFix/>
          </a:blip>
          <a:srcRect/>
          <a:stretch/>
        </p:blipFill>
        <p:spPr>
          <a:xfrm>
            <a:off x="1293384" y="5704702"/>
            <a:ext cx="634523" cy="671647"/>
          </a:xfrm>
          <a:prstGeom prst="rect">
            <a:avLst/>
          </a:prstGeom>
          <a:noFill/>
          <a:ln>
            <a:noFill/>
          </a:ln>
        </p:spPr>
      </p:pic>
      <p:sp>
        <p:nvSpPr>
          <p:cNvPr id="26" name="Google Shape;172;p8">
            <a:extLst>
              <a:ext uri="{FF2B5EF4-FFF2-40B4-BE49-F238E27FC236}">
                <a16:creationId xmlns:a16="http://schemas.microsoft.com/office/drawing/2014/main" id="{EB9FB09E-5A74-4FD6-8F6F-133245642C7B}"/>
              </a:ext>
            </a:extLst>
          </p:cNvPr>
          <p:cNvSpPr txBox="1"/>
          <p:nvPr/>
        </p:nvSpPr>
        <p:spPr>
          <a:xfrm>
            <a:off x="1804583" y="5671311"/>
            <a:ext cx="4452329"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have some glue sticks.</a:t>
            </a:r>
            <a:b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They are new.</a:t>
            </a:r>
            <a:endParaRPr kumimoji="0"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8" name="Speech Bubble: Oval 27">
            <a:extLst>
              <a:ext uri="{FF2B5EF4-FFF2-40B4-BE49-F238E27FC236}">
                <a16:creationId xmlns:a16="http://schemas.microsoft.com/office/drawing/2014/main" id="{749B3DA1-C08B-468A-A46E-3EDDABB7E48C}"/>
              </a:ext>
            </a:extLst>
          </p:cNvPr>
          <p:cNvSpPr/>
          <p:nvPr/>
        </p:nvSpPr>
        <p:spPr>
          <a:xfrm>
            <a:off x="1572603" y="3776580"/>
            <a:ext cx="3542893" cy="1642715"/>
          </a:xfrm>
          <a:prstGeom prst="wedgeEllipseCallout">
            <a:avLst>
              <a:gd name="adj1" fmla="val -57754"/>
              <a:gd name="adj2" fmla="val 65879"/>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Google Shape;171;p8">
            <a:extLst>
              <a:ext uri="{FF2B5EF4-FFF2-40B4-BE49-F238E27FC236}">
                <a16:creationId xmlns:a16="http://schemas.microsoft.com/office/drawing/2014/main" id="{2309A231-1C2E-4750-ACC1-3992210EDFA9}"/>
              </a:ext>
            </a:extLst>
          </p:cNvPr>
          <p:cNvSpPr txBox="1"/>
          <p:nvPr/>
        </p:nvSpPr>
        <p:spPr>
          <a:xfrm>
            <a:off x="6435477" y="2863286"/>
            <a:ext cx="5552287"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we describe more than one feminine noun, the adjective ends in </a:t>
            </a:r>
            <a:r>
              <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–as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45" name="Google Shape;183;p8">
            <a:extLst>
              <a:ext uri="{FF2B5EF4-FFF2-40B4-BE49-F238E27FC236}">
                <a16:creationId xmlns:a16="http://schemas.microsoft.com/office/drawing/2014/main" id="{ED92DEF3-7A6D-4767-99A7-2383192504E1}"/>
              </a:ext>
            </a:extLst>
          </p:cNvPr>
          <p:cNvPicPr preferRelativeResize="0"/>
          <p:nvPr/>
        </p:nvPicPr>
        <p:blipFill rotWithShape="1">
          <a:blip r:embed="rId3">
            <a:alphaModFix/>
          </a:blip>
          <a:srcRect/>
          <a:stretch/>
        </p:blipFill>
        <p:spPr>
          <a:xfrm>
            <a:off x="6717232" y="5635544"/>
            <a:ext cx="634523" cy="671647"/>
          </a:xfrm>
          <a:prstGeom prst="rect">
            <a:avLst/>
          </a:prstGeom>
          <a:noFill/>
          <a:ln>
            <a:noFill/>
          </a:ln>
        </p:spPr>
      </p:pic>
      <p:sp>
        <p:nvSpPr>
          <p:cNvPr id="46" name="Google Shape;172;p8">
            <a:extLst>
              <a:ext uri="{FF2B5EF4-FFF2-40B4-BE49-F238E27FC236}">
                <a16:creationId xmlns:a16="http://schemas.microsoft.com/office/drawing/2014/main" id="{9B4D0D15-E71E-43B0-A129-BC2F1F46B0B5}"/>
              </a:ext>
            </a:extLst>
          </p:cNvPr>
          <p:cNvSpPr txBox="1"/>
          <p:nvPr/>
        </p:nvSpPr>
        <p:spPr>
          <a:xfrm>
            <a:off x="7456939" y="5692507"/>
            <a:ext cx="4458206"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have some balls </a:t>
            </a:r>
            <a:b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but they are very old.</a:t>
            </a:r>
            <a:endParaRPr kumimoji="0"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7" name="Speech Bubble: Oval 46">
            <a:extLst>
              <a:ext uri="{FF2B5EF4-FFF2-40B4-BE49-F238E27FC236}">
                <a16:creationId xmlns:a16="http://schemas.microsoft.com/office/drawing/2014/main" id="{6522B57C-8351-4730-8887-B195FB3F53F8}"/>
              </a:ext>
            </a:extLst>
          </p:cNvPr>
          <p:cNvSpPr/>
          <p:nvPr/>
        </p:nvSpPr>
        <p:spPr>
          <a:xfrm>
            <a:off x="7164719" y="3634817"/>
            <a:ext cx="3733908" cy="1629741"/>
          </a:xfrm>
          <a:prstGeom prst="wedgeEllipseCallout">
            <a:avLst>
              <a:gd name="adj1" fmla="val 51052"/>
              <a:gd name="adj2" fmla="val 5025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0" name="Google Shape;170;p8" descr="Jigsaw, Puzzle, Piece, Game, Concept, Solution">
            <a:extLst>
              <a:ext uri="{FF2B5EF4-FFF2-40B4-BE49-F238E27FC236}">
                <a16:creationId xmlns:a16="http://schemas.microsoft.com/office/drawing/2014/main" id="{B911C824-9DD6-4BC3-8CD6-81459FDB2E31}"/>
              </a:ext>
            </a:extLst>
          </p:cNvPr>
          <p:cNvPicPr preferRelativeResize="0"/>
          <p:nvPr/>
        </p:nvPicPr>
        <p:blipFill rotWithShape="1">
          <a:blip r:embed="rId4">
            <a:alphaModFix/>
          </a:blip>
          <a:srcRect/>
          <a:stretch/>
        </p:blipFill>
        <p:spPr>
          <a:xfrm>
            <a:off x="10657369" y="76217"/>
            <a:ext cx="1330395" cy="1332245"/>
          </a:xfrm>
          <a:prstGeom prst="rect">
            <a:avLst/>
          </a:prstGeom>
          <a:noFill/>
          <a:ln>
            <a:noFill/>
          </a:ln>
        </p:spPr>
      </p:pic>
      <p:sp>
        <p:nvSpPr>
          <p:cNvPr id="22" name="Speech Bubble: Rectangle with Corners Rounded 21">
            <a:extLst>
              <a:ext uri="{FF2B5EF4-FFF2-40B4-BE49-F238E27FC236}">
                <a16:creationId xmlns:a16="http://schemas.microsoft.com/office/drawing/2014/main" id="{20843B10-E724-4C3C-9FA2-454FBF0EBF1D}"/>
              </a:ext>
            </a:extLst>
          </p:cNvPr>
          <p:cNvSpPr/>
          <p:nvPr/>
        </p:nvSpPr>
        <p:spPr>
          <a:xfrm>
            <a:off x="2522526" y="1463147"/>
            <a:ext cx="6560620" cy="983300"/>
          </a:xfrm>
          <a:prstGeom prst="wedgeRoundRectCallout">
            <a:avLst>
              <a:gd name="adj1" fmla="val -6293"/>
              <a:gd name="adj2" fmla="val 8548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Don’t forget!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lang="en-GB" sz="2000" dirty="0">
                <a:solidFill>
                  <a:srgbClr val="002060"/>
                </a:solidFill>
                <a:latin typeface="Century Gothic" panose="020B0502020202020204" pitchFamily="34" charset="0"/>
              </a:rPr>
              <a:t>This is grammatical, not biological gender. </a:t>
            </a:r>
            <a:br>
              <a:rPr lang="en-GB" sz="2000"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Preguntas</a:t>
            </a:r>
            <a:r>
              <a:rPr lang="en-GB" sz="2000" dirty="0">
                <a:solidFill>
                  <a:srgbClr val="002060"/>
                </a:solidFill>
                <a:latin typeface="Century Gothic" panose="020B0502020202020204" pitchFamily="34" charset="0"/>
              </a:rPr>
              <a:t> (questions) are feminine, not female!</a:t>
            </a: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Google Shape;171;p8">
            <a:extLst>
              <a:ext uri="{FF2B5EF4-FFF2-40B4-BE49-F238E27FC236}">
                <a16:creationId xmlns:a16="http://schemas.microsoft.com/office/drawing/2014/main" id="{D6F701D3-0DB6-4968-9E07-CAE984954893}"/>
              </a:ext>
            </a:extLst>
          </p:cNvPr>
          <p:cNvSpPr txBox="1"/>
          <p:nvPr/>
        </p:nvSpPr>
        <p:spPr>
          <a:xfrm>
            <a:off x="174497" y="2549352"/>
            <a:ext cx="11731670" cy="47701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also know that:</a:t>
            </a:r>
          </a:p>
        </p:txBody>
      </p:sp>
      <p:sp>
        <p:nvSpPr>
          <p:cNvPr id="3" name="Rectangle 2">
            <a:extLst>
              <a:ext uri="{FF2B5EF4-FFF2-40B4-BE49-F238E27FC236}">
                <a16:creationId xmlns:a16="http://schemas.microsoft.com/office/drawing/2014/main" id="{27F32BE4-5255-48B5-9B76-35AFC718FF39}"/>
              </a:ext>
            </a:extLst>
          </p:cNvPr>
          <p:cNvSpPr/>
          <p:nvPr/>
        </p:nvSpPr>
        <p:spPr>
          <a:xfrm>
            <a:off x="1540445" y="4021933"/>
            <a:ext cx="3575051" cy="1200329"/>
          </a:xfrm>
          <a:prstGeom prst="rect">
            <a:avLst/>
          </a:prstGeom>
        </p:spPr>
        <p:txBody>
          <a:bodyPr wrap="square">
            <a:spAutoFit/>
          </a:bodyPr>
          <a:lstStyle/>
          <a:p>
            <a:pPr lvl="0" algn="ctr"/>
            <a:r>
              <a:rPr lang="en-GB" sz="2400" b="1" dirty="0">
                <a:solidFill>
                  <a:prstClr val="white"/>
                </a:solidFill>
                <a:latin typeface="Century Gothic" panose="020B0502020202020204" pitchFamily="34" charset="0"/>
              </a:rPr>
              <a:t>Tengo</a:t>
            </a:r>
            <a:r>
              <a:rPr lang="en-GB" sz="2400" b="1" dirty="0">
                <a:solidFill>
                  <a:srgbClr val="002060"/>
                </a:solidFill>
                <a:latin typeface="Century Gothic" panose="020B0502020202020204" pitchFamily="34" charset="0"/>
              </a:rPr>
              <a:t> </a:t>
            </a:r>
            <a:r>
              <a:rPr lang="en-GB" sz="2400" b="1" dirty="0" err="1">
                <a:solidFill>
                  <a:prstClr val="white"/>
                </a:solidFill>
                <a:latin typeface="Century Gothic" panose="020B0502020202020204" pitchFamily="34" charset="0"/>
              </a:rPr>
              <a:t>un</a:t>
            </a:r>
            <a:r>
              <a:rPr lang="en-GB" sz="2400" b="1" dirty="0" err="1">
                <a:solidFill>
                  <a:srgbClr val="00B0F0"/>
                </a:solidFill>
                <a:latin typeface="Century Gothic" panose="020B0502020202020204" pitchFamily="34" charset="0"/>
              </a:rPr>
              <a:t>os</a:t>
            </a:r>
            <a:r>
              <a:rPr lang="en-GB" sz="2400" b="1" dirty="0">
                <a:solidFill>
                  <a:srgbClr val="002060"/>
                </a:solidFill>
                <a:latin typeface="Century Gothic" panose="020B0502020202020204" pitchFamily="34" charset="0"/>
              </a:rPr>
              <a:t> </a:t>
            </a:r>
            <a:r>
              <a:rPr lang="en-GB" sz="2400" b="1" dirty="0" err="1">
                <a:solidFill>
                  <a:prstClr val="white"/>
                </a:solidFill>
                <a:latin typeface="Century Gothic" panose="020B0502020202020204" pitchFamily="34" charset="0"/>
              </a:rPr>
              <a:t>pegament</a:t>
            </a:r>
            <a:r>
              <a:rPr lang="en-GB" sz="2400" b="1" dirty="0" err="1">
                <a:solidFill>
                  <a:srgbClr val="00B0F0"/>
                </a:solidFill>
                <a:latin typeface="Century Gothic" panose="020B0502020202020204" pitchFamily="34" charset="0"/>
              </a:rPr>
              <a:t>os</a:t>
            </a:r>
            <a:r>
              <a:rPr lang="en-GB" sz="2400" b="1" dirty="0">
                <a:solidFill>
                  <a:prstClr val="white"/>
                </a:solidFill>
                <a:latin typeface="Century Gothic" panose="020B0502020202020204" pitchFamily="34" charset="0"/>
              </a:rPr>
              <a:t>. </a:t>
            </a:r>
            <a:br>
              <a:rPr lang="en-GB" sz="2400" b="1" dirty="0">
                <a:solidFill>
                  <a:prstClr val="white"/>
                </a:solidFill>
                <a:latin typeface="Century Gothic" panose="020B0502020202020204" pitchFamily="34" charset="0"/>
              </a:rPr>
            </a:br>
            <a:r>
              <a:rPr lang="en-GB" sz="2400" b="1" dirty="0">
                <a:solidFill>
                  <a:prstClr val="white"/>
                </a:solidFill>
                <a:latin typeface="Century Gothic" panose="020B0502020202020204" pitchFamily="34" charset="0"/>
              </a:rPr>
              <a:t>Son </a:t>
            </a:r>
            <a:r>
              <a:rPr lang="en-GB" sz="2400" b="1" dirty="0" err="1">
                <a:solidFill>
                  <a:prstClr val="white"/>
                </a:solidFill>
                <a:latin typeface="Century Gothic" panose="020B0502020202020204" pitchFamily="34" charset="0"/>
              </a:rPr>
              <a:t>nuev</a:t>
            </a:r>
            <a:r>
              <a:rPr lang="en-GB" sz="2400" b="1" dirty="0" err="1">
                <a:solidFill>
                  <a:srgbClr val="00B0F0"/>
                </a:solidFill>
                <a:latin typeface="Century Gothic" panose="020B0502020202020204" pitchFamily="34" charset="0"/>
              </a:rPr>
              <a:t>os</a:t>
            </a:r>
            <a:r>
              <a:rPr lang="en-GB" sz="2400" b="1" dirty="0">
                <a:solidFill>
                  <a:prstClr val="white"/>
                </a:solidFill>
                <a:latin typeface="Century Gothic" panose="020B0502020202020204" pitchFamily="34" charset="0"/>
              </a:rPr>
              <a:t>.</a:t>
            </a:r>
          </a:p>
        </p:txBody>
      </p:sp>
      <p:sp>
        <p:nvSpPr>
          <p:cNvPr id="6" name="Rectangle 5">
            <a:extLst>
              <a:ext uri="{FF2B5EF4-FFF2-40B4-BE49-F238E27FC236}">
                <a16:creationId xmlns:a16="http://schemas.microsoft.com/office/drawing/2014/main" id="{A246C6FF-65E0-4FBF-8337-32C2B373E9D5}"/>
              </a:ext>
            </a:extLst>
          </p:cNvPr>
          <p:cNvSpPr/>
          <p:nvPr/>
        </p:nvSpPr>
        <p:spPr>
          <a:xfrm>
            <a:off x="7259512" y="4009069"/>
            <a:ext cx="3639115" cy="830997"/>
          </a:xfrm>
          <a:prstGeom prst="rect">
            <a:avLst/>
          </a:prstGeom>
        </p:spPr>
        <p:txBody>
          <a:bodyPr wrap="square">
            <a:spAutoFit/>
          </a:bodyPr>
          <a:lstStyle/>
          <a:p>
            <a:pPr lvl="0" algn="ctr"/>
            <a:r>
              <a:rPr lang="en-GB" sz="2400" b="1" dirty="0">
                <a:solidFill>
                  <a:srgbClr val="002060"/>
                </a:solidFill>
                <a:latin typeface="Century Gothic" panose="020B0502020202020204" pitchFamily="34" charset="0"/>
              </a:rPr>
              <a:t>Tengo </a:t>
            </a:r>
            <a:r>
              <a:rPr lang="en-GB" sz="2400" b="1" dirty="0" err="1">
                <a:solidFill>
                  <a:srgbClr val="002060"/>
                </a:solidFill>
                <a:latin typeface="Century Gothic" panose="020B0502020202020204" pitchFamily="34" charset="0"/>
              </a:rPr>
              <a:t>un</a:t>
            </a:r>
            <a:r>
              <a:rPr lang="en-GB" sz="2400" b="1" dirty="0" err="1">
                <a:solidFill>
                  <a:srgbClr val="FF0000"/>
                </a:solidFill>
                <a:latin typeface="Century Gothic" panose="020B0502020202020204" pitchFamily="34" charset="0"/>
              </a:rPr>
              <a:t>as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pelot</a:t>
            </a:r>
            <a:r>
              <a:rPr lang="en-GB" sz="2400" b="1" dirty="0" err="1">
                <a:solidFill>
                  <a:srgbClr val="FF0000"/>
                </a:solidFill>
                <a:latin typeface="Century Gothic" panose="020B0502020202020204" pitchFamily="34" charset="0"/>
              </a:rPr>
              <a:t>as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pero</a:t>
            </a:r>
            <a:r>
              <a:rPr lang="en-GB" sz="2400" b="1" dirty="0">
                <a:solidFill>
                  <a:srgbClr val="002060"/>
                </a:solidFill>
                <a:latin typeface="Century Gothic" panose="020B0502020202020204" pitchFamily="34" charset="0"/>
              </a:rPr>
              <a:t> son </a:t>
            </a:r>
            <a:r>
              <a:rPr lang="en-GB" sz="2400" b="1" dirty="0" err="1">
                <a:solidFill>
                  <a:srgbClr val="002060"/>
                </a:solidFill>
                <a:latin typeface="Century Gothic" panose="020B0502020202020204" pitchFamily="34" charset="0"/>
              </a:rPr>
              <a:t>muy</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viej</a:t>
            </a:r>
            <a:r>
              <a:rPr lang="en-GB" sz="2400" b="1" dirty="0" err="1">
                <a:solidFill>
                  <a:srgbClr val="FF0000"/>
                </a:solidFill>
                <a:latin typeface="Century Gothic" panose="020B0502020202020204" pitchFamily="34" charset="0"/>
              </a:rPr>
              <a:t>as</a:t>
            </a:r>
            <a:r>
              <a:rPr lang="en-GB" sz="2400" b="1" dirty="0">
                <a:solidFill>
                  <a:srgbClr val="002060"/>
                </a:solidFill>
                <a:latin typeface="Century Gothic" panose="020B0502020202020204" pitchFamily="34" charset="0"/>
              </a:rPr>
              <a:t>.</a:t>
            </a:r>
            <a:endParaRPr lang="en-GB" sz="2400" dirty="0">
              <a:solidFill>
                <a:srgbClr val="002060"/>
              </a:solidFill>
              <a:latin typeface="Century Gothic" panose="020B0502020202020204" pitchFamily="34" charset="0"/>
            </a:endParaRPr>
          </a:p>
        </p:txBody>
      </p:sp>
      <p:pic>
        <p:nvPicPr>
          <p:cNvPr id="31" name="Picture 30" descr="A picture containing text, toy, doll&#10;&#10;Description automatically generated">
            <a:extLst>
              <a:ext uri="{FF2B5EF4-FFF2-40B4-BE49-F238E27FC236}">
                <a16:creationId xmlns:a16="http://schemas.microsoft.com/office/drawing/2014/main" id="{7A36E0FF-0EFB-45F5-A446-29348F4E951E}"/>
              </a:ext>
            </a:extLst>
          </p:cNvPr>
          <p:cNvPicPr>
            <a:picLocks noChangeAspect="1"/>
          </p:cNvPicPr>
          <p:nvPr/>
        </p:nvPicPr>
        <p:blipFill>
          <a:blip r:embed="rId5"/>
          <a:stretch>
            <a:fillRect/>
          </a:stretch>
        </p:blipFill>
        <p:spPr>
          <a:xfrm>
            <a:off x="388224" y="5525148"/>
            <a:ext cx="828787" cy="1346779"/>
          </a:xfrm>
          <a:prstGeom prst="rect">
            <a:avLst/>
          </a:prstGeom>
        </p:spPr>
      </p:pic>
      <p:pic>
        <p:nvPicPr>
          <p:cNvPr id="7" name="Picture 6">
            <a:extLst>
              <a:ext uri="{FF2B5EF4-FFF2-40B4-BE49-F238E27FC236}">
                <a16:creationId xmlns:a16="http://schemas.microsoft.com/office/drawing/2014/main" id="{53C54E65-AE32-4E55-A395-50914CE51E1E}"/>
              </a:ext>
            </a:extLst>
          </p:cNvPr>
          <p:cNvPicPr>
            <a:picLocks noChangeAspect="1"/>
          </p:cNvPicPr>
          <p:nvPr/>
        </p:nvPicPr>
        <p:blipFill>
          <a:blip r:embed="rId6"/>
          <a:stretch>
            <a:fillRect/>
          </a:stretch>
        </p:blipFill>
        <p:spPr>
          <a:xfrm>
            <a:off x="311851" y="4808190"/>
            <a:ext cx="726097" cy="828143"/>
          </a:xfrm>
          <a:prstGeom prst="rect">
            <a:avLst/>
          </a:prstGeom>
        </p:spPr>
      </p:pic>
      <p:pic>
        <p:nvPicPr>
          <p:cNvPr id="36" name="Picture 10" descr="Basketball, Ball, Sport, Orange Ball">
            <a:extLst>
              <a:ext uri="{FF2B5EF4-FFF2-40B4-BE49-F238E27FC236}">
                <a16:creationId xmlns:a16="http://schemas.microsoft.com/office/drawing/2014/main" id="{9B1114C3-C787-42DA-81FC-161C5589DA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5801" y="4871567"/>
            <a:ext cx="638642" cy="63864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Basketball, Ball, Sport, Orange Ball">
            <a:extLst>
              <a:ext uri="{FF2B5EF4-FFF2-40B4-BE49-F238E27FC236}">
                <a16:creationId xmlns:a16="http://schemas.microsoft.com/office/drawing/2014/main" id="{7EB35876-0EF8-4D6D-847B-5B5924B3F6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1705" y="4710465"/>
            <a:ext cx="638642" cy="63864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Basketball, Ball, Sport, Orange Ball">
            <a:extLst>
              <a:ext uri="{FF2B5EF4-FFF2-40B4-BE49-F238E27FC236}">
                <a16:creationId xmlns:a16="http://schemas.microsoft.com/office/drawing/2014/main" id="{4B819016-2955-4806-8F03-A30A6772DF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5819" y="4835800"/>
            <a:ext cx="638642" cy="6386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oy, doll, vector graphics&#10;&#10;Description automatically generated">
            <a:extLst>
              <a:ext uri="{FF2B5EF4-FFF2-40B4-BE49-F238E27FC236}">
                <a16:creationId xmlns:a16="http://schemas.microsoft.com/office/drawing/2014/main" id="{77D2B585-C0F9-4C08-BF1B-07071CE338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98627" y="4922512"/>
            <a:ext cx="1000747" cy="1900996"/>
          </a:xfrm>
          <a:prstGeom prst="rect">
            <a:avLst/>
          </a:prstGeom>
        </p:spPr>
      </p:pic>
    </p:spTree>
    <p:extLst>
      <p:ext uri="{BB962C8B-B14F-4D97-AF65-F5344CB8AC3E}">
        <p14:creationId xmlns:p14="http://schemas.microsoft.com/office/powerpoint/2010/main" val="249904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p:tgtEl>
                                          <p:spTgt spid="2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 presetClass="entr" presetSubtype="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ppt_x"/>
                                          </p:val>
                                        </p:tav>
                                        <p:tav tm="100000">
                                          <p:val>
                                            <p:strVal val="#ppt_x"/>
                                          </p:val>
                                        </p:tav>
                                      </p:tavLst>
                                    </p:anim>
                                    <p:anim calcmode="lin" valueType="num">
                                      <p:cBhvr additive="base">
                                        <p:cTn id="3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ppt_x"/>
                                          </p:val>
                                        </p:tav>
                                        <p:tav tm="100000">
                                          <p:val>
                                            <p:strVal val="#ppt_x"/>
                                          </p:val>
                                        </p:tav>
                                      </p:tavLst>
                                    </p:anim>
                                    <p:anim calcmode="lin" valueType="num">
                                      <p:cBhvr additive="base">
                                        <p:cTn id="43" dur="500" fill="hold"/>
                                        <p:tgtEl>
                                          <p:spTgt spid="26"/>
                                        </p:tgtEl>
                                        <p:attrNameLst>
                                          <p:attrName>ppt_y</p:attrName>
                                        </p:attrNameLst>
                                      </p:cBhvr>
                                      <p:tavLst>
                                        <p:tav tm="0">
                                          <p:val>
                                            <p:strVal val="1+#ppt_h/2"/>
                                          </p:val>
                                        </p:tav>
                                        <p:tav tm="100000">
                                          <p:val>
                                            <p:strVal val="#ppt_y"/>
                                          </p:val>
                                        </p:tav>
                                      </p:tavLst>
                                    </p:anim>
                                  </p:childTnLst>
                                </p:cTn>
                              </p:par>
                              <p:par>
                                <p:cTn id="44" presetID="1" presetClass="entr" presetSubtype="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44"/>
                                        </p:tgtEl>
                                        <p:attrNameLst>
                                          <p:attrName>style.visibility</p:attrName>
                                        </p:attrNameLst>
                                      </p:cBhvr>
                                      <p:to>
                                        <p:strVal val="visible"/>
                                      </p:to>
                                    </p:set>
                                    <p:anim calcmode="lin" valueType="num">
                                      <p:cBhvr additive="base">
                                        <p:cTn id="50" dur="500"/>
                                        <p:tgtEl>
                                          <p:spTgt spid="4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500" fill="hold"/>
                                        <p:tgtEl>
                                          <p:spTgt spid="45"/>
                                        </p:tgtEl>
                                        <p:attrNameLst>
                                          <p:attrName>ppt_x</p:attrName>
                                        </p:attrNameLst>
                                      </p:cBhvr>
                                      <p:tavLst>
                                        <p:tav tm="0">
                                          <p:val>
                                            <p:strVal val="#ppt_x"/>
                                          </p:val>
                                        </p:tav>
                                        <p:tav tm="100000">
                                          <p:val>
                                            <p:strVal val="#ppt_x"/>
                                          </p:val>
                                        </p:tav>
                                      </p:tavLst>
                                    </p:anim>
                                    <p:anim calcmode="lin" valueType="num">
                                      <p:cBhvr additive="base">
                                        <p:cTn id="6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6"/>
                                        </p:tgtEl>
                                        <p:attrNameLst>
                                          <p:attrName>style.visibility</p:attrName>
                                        </p:attrNameLst>
                                      </p:cBhvr>
                                      <p:to>
                                        <p:strVal val="visible"/>
                                      </p:to>
                                    </p:set>
                                    <p:anim calcmode="lin" valueType="num">
                                      <p:cBhvr additive="base">
                                        <p:cTn id="69" dur="500" fill="hold"/>
                                        <p:tgtEl>
                                          <p:spTgt spid="46"/>
                                        </p:tgtEl>
                                        <p:attrNameLst>
                                          <p:attrName>ppt_x</p:attrName>
                                        </p:attrNameLst>
                                      </p:cBhvr>
                                      <p:tavLst>
                                        <p:tav tm="0">
                                          <p:val>
                                            <p:strVal val="#ppt_x"/>
                                          </p:val>
                                        </p:tav>
                                        <p:tav tm="100000">
                                          <p:val>
                                            <p:strVal val="#ppt_x"/>
                                          </p:val>
                                        </p:tav>
                                      </p:tavLst>
                                    </p:anim>
                                    <p:anim calcmode="lin" valueType="num">
                                      <p:cBhvr additive="base">
                                        <p:cTn id="70" dur="500" fill="hold"/>
                                        <p:tgtEl>
                                          <p:spTgt spid="46"/>
                                        </p:tgtEl>
                                        <p:attrNameLst>
                                          <p:attrName>ppt_y</p:attrName>
                                        </p:attrNameLst>
                                      </p:cBhvr>
                                      <p:tavLst>
                                        <p:tav tm="0">
                                          <p:val>
                                            <p:strVal val="1+#ppt_h/2"/>
                                          </p:val>
                                        </p:tav>
                                        <p:tav tm="100000">
                                          <p:val>
                                            <p:strVal val="#ppt_y"/>
                                          </p:val>
                                        </p:tav>
                                      </p:tavLst>
                                    </p:anim>
                                  </p:childTnLst>
                                </p:cTn>
                              </p:par>
                              <p:par>
                                <p:cTn id="71" presetID="1" presetClass="entr" presetSubtype="0"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animBg="1"/>
      <p:bldP spid="46" grpId="0"/>
      <p:bldP spid="47" grpId="0" animBg="1"/>
      <p:bldP spid="22" grpId="0" animBg="1"/>
      <p:bldP spid="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8" name="Speech Bubble: Rectangle with Corners Rounded 7">
            <a:extLst>
              <a:ext uri="{FF2B5EF4-FFF2-40B4-BE49-F238E27FC236}">
                <a16:creationId xmlns:a16="http://schemas.microsoft.com/office/drawing/2014/main" id="{F3932939-C909-F953-57E0-3925476C3B39}"/>
              </a:ext>
            </a:extLst>
          </p:cNvPr>
          <p:cNvSpPr/>
          <p:nvPr/>
        </p:nvSpPr>
        <p:spPr>
          <a:xfrm>
            <a:off x="1146653" y="662981"/>
            <a:ext cx="7756047" cy="781577"/>
          </a:xfrm>
          <a:prstGeom prst="wedgeRoundRectCallout">
            <a:avLst>
              <a:gd name="adj1" fmla="val -55683"/>
              <a:gd name="adj2" fmla="val 248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pic>
        <p:nvPicPr>
          <p:cNvPr id="10" name="Picture 9" descr="Table&#10;&#10;Description automatically generated">
            <a:extLst>
              <a:ext uri="{FF2B5EF4-FFF2-40B4-BE49-F238E27FC236}">
                <a16:creationId xmlns:a16="http://schemas.microsoft.com/office/drawing/2014/main" id="{9D2E482B-17EB-4259-9DDB-1BF3387B4E24}"/>
              </a:ext>
            </a:extLst>
          </p:cNvPr>
          <p:cNvPicPr>
            <a:picLocks noChangeAspect="1"/>
          </p:cNvPicPr>
          <p:nvPr/>
        </p:nvPicPr>
        <p:blipFill rotWithShape="1">
          <a:blip r:embed="rId3">
            <a:extLst>
              <a:ext uri="{28A0092B-C50C-407E-A947-70E740481C1C}">
                <a14:useLocalDpi xmlns:a14="http://schemas.microsoft.com/office/drawing/2010/main" val="0"/>
              </a:ext>
            </a:extLst>
          </a:blip>
          <a:srcRect b="10788"/>
          <a:stretch/>
        </p:blipFill>
        <p:spPr>
          <a:xfrm>
            <a:off x="299472" y="1570402"/>
            <a:ext cx="4952008" cy="5228618"/>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9" name="Google Shape;282;p13" descr="Reading, Book, Symbol, Icon, Reader, Man">
            <a:extLst>
              <a:ext uri="{FF2B5EF4-FFF2-40B4-BE49-F238E27FC236}">
                <a16:creationId xmlns:a16="http://schemas.microsoft.com/office/drawing/2014/main" id="{1F3FF623-665F-4DD9-883E-1DF06B675E30}"/>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100" name="Title 1">
            <a:extLst>
              <a:ext uri="{FF2B5EF4-FFF2-40B4-BE49-F238E27FC236}">
                <a16:creationId xmlns:a16="http://schemas.microsoft.com/office/drawing/2014/main" id="{217AAA05-4313-4BEA-B95B-9D85EB1B1EF2}"/>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TextBox 3">
            <a:hlinkClick r:id="" action="ppaction://noaction">
              <a:snd r:embed="rId6" name="s5_1.wav"/>
            </a:hlinkClick>
            <a:extLst>
              <a:ext uri="{FF2B5EF4-FFF2-40B4-BE49-F238E27FC236}">
                <a16:creationId xmlns:a16="http://schemas.microsoft.com/office/drawing/2014/main" id="{F0168477-F8E0-416F-8C64-B7D6051313BB}"/>
              </a:ext>
            </a:extLst>
          </p:cNvPr>
          <p:cNvSpPr txBox="1"/>
          <p:nvPr/>
        </p:nvSpPr>
        <p:spPr>
          <a:xfrm>
            <a:off x="1194452" y="688220"/>
            <a:ext cx="8330631" cy="769441"/>
          </a:xfrm>
          <a:prstGeom prst="rect">
            <a:avLst/>
          </a:prstGeom>
          <a:noFill/>
        </p:spPr>
        <p:txBody>
          <a:bodyPr wrap="square" rtlCol="0">
            <a:spAutoFit/>
          </a:bodyPr>
          <a:lstStyle/>
          <a:p>
            <a:r>
              <a:rPr lang="en-GB" sz="2200" b="1" dirty="0" err="1">
                <a:solidFill>
                  <a:schemeClr val="bg1"/>
                </a:solidFill>
                <a:latin typeface="Century Gothic" panose="020B0502020202020204" pitchFamily="34" charset="0"/>
              </a:rPr>
              <a:t>Quique</a:t>
            </a:r>
            <a:r>
              <a:rPr lang="en-GB" sz="2200" b="1" dirty="0">
                <a:solidFill>
                  <a:schemeClr val="bg1"/>
                </a:solidFill>
                <a:latin typeface="Century Gothic" panose="020B0502020202020204" pitchFamily="34" charset="0"/>
              </a:rPr>
              <a:t> escribe una </a:t>
            </a:r>
            <a:r>
              <a:rPr lang="en-GB" sz="2200" b="1" dirty="0" err="1">
                <a:solidFill>
                  <a:schemeClr val="bg1"/>
                </a:solidFill>
                <a:latin typeface="Century Gothic" panose="020B0502020202020204" pitchFamily="34" charset="0"/>
              </a:rPr>
              <a:t>lista</a:t>
            </a:r>
            <a:r>
              <a:rPr lang="en-GB" sz="2200" b="1" dirty="0">
                <a:solidFill>
                  <a:schemeClr val="bg1"/>
                </a:solidFill>
                <a:latin typeface="Century Gothic" panose="020B0502020202020204" pitchFamily="34" charset="0"/>
              </a:rPr>
              <a:t> de </a:t>
            </a:r>
            <a:r>
              <a:rPr lang="en-GB" sz="2200" b="1" dirty="0" err="1">
                <a:solidFill>
                  <a:schemeClr val="bg1"/>
                </a:solidFill>
                <a:latin typeface="Century Gothic" panose="020B0502020202020204" pitchFamily="34" charset="0"/>
              </a:rPr>
              <a:t>cosas</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Qué</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tiene</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Quique</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Qué</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tiene</a:t>
            </a:r>
            <a:r>
              <a:rPr lang="en-GB" sz="2200" b="1" dirty="0">
                <a:solidFill>
                  <a:schemeClr val="bg1"/>
                </a:solidFill>
                <a:latin typeface="Century Gothic" panose="020B0502020202020204" pitchFamily="34" charset="0"/>
              </a:rPr>
              <a:t> </a:t>
            </a:r>
            <a:r>
              <a:rPr lang="en-GB" sz="2200" b="1" dirty="0" err="1">
                <a:solidFill>
                  <a:schemeClr val="bg1"/>
                </a:solidFill>
                <a:latin typeface="Century Gothic" panose="020B0502020202020204" pitchFamily="34" charset="0"/>
              </a:rPr>
              <a:t>Señora</a:t>
            </a:r>
            <a:r>
              <a:rPr lang="en-GB" sz="2200" b="1" dirty="0">
                <a:solidFill>
                  <a:schemeClr val="bg1"/>
                </a:solidFill>
                <a:latin typeface="Century Gothic" panose="020B0502020202020204" pitchFamily="34" charset="0"/>
              </a:rPr>
              <a:t> Cano? Y ¿</a:t>
            </a:r>
            <a:r>
              <a:rPr lang="en-GB" sz="2200" b="1" dirty="0" err="1">
                <a:solidFill>
                  <a:schemeClr val="bg1"/>
                </a:solidFill>
                <a:latin typeface="Century Gothic" panose="020B0502020202020204" pitchFamily="34" charset="0"/>
              </a:rPr>
              <a:t>cómo</a:t>
            </a:r>
            <a:r>
              <a:rPr lang="en-GB" sz="2200" b="1" dirty="0">
                <a:solidFill>
                  <a:schemeClr val="bg1"/>
                </a:solidFill>
                <a:latin typeface="Century Gothic" panose="020B0502020202020204" pitchFamily="34" charset="0"/>
              </a:rPr>
              <a:t> es? o ¿</a:t>
            </a:r>
            <a:r>
              <a:rPr lang="en-GB" sz="2200" b="1" dirty="0" err="1">
                <a:solidFill>
                  <a:schemeClr val="bg1"/>
                </a:solidFill>
                <a:latin typeface="Century Gothic" panose="020B0502020202020204" pitchFamily="34" charset="0"/>
              </a:rPr>
              <a:t>cómo</a:t>
            </a:r>
            <a:r>
              <a:rPr lang="en-GB" sz="2200" b="1" dirty="0">
                <a:solidFill>
                  <a:schemeClr val="bg1"/>
                </a:solidFill>
                <a:latin typeface="Century Gothic" panose="020B0502020202020204" pitchFamily="34" charset="0"/>
              </a:rPr>
              <a:t> son? </a:t>
            </a:r>
          </a:p>
        </p:txBody>
      </p:sp>
      <p:sp>
        <p:nvSpPr>
          <p:cNvPr id="11" name="Rectangle 10">
            <a:extLst>
              <a:ext uri="{FF2B5EF4-FFF2-40B4-BE49-F238E27FC236}">
                <a16:creationId xmlns:a16="http://schemas.microsoft.com/office/drawing/2014/main" id="{DCA31422-04CB-4247-8377-966DEEA5948F}"/>
              </a:ext>
            </a:extLst>
          </p:cNvPr>
          <p:cNvSpPr/>
          <p:nvPr/>
        </p:nvSpPr>
        <p:spPr>
          <a:xfrm>
            <a:off x="1427387" y="1650060"/>
            <a:ext cx="3869544" cy="400110"/>
          </a:xfrm>
          <a:prstGeom prst="rect">
            <a:avLst/>
          </a:prstGeom>
        </p:spPr>
        <p:txBody>
          <a:bodyPr wrap="square">
            <a:spAutoFit/>
          </a:bodyPr>
          <a:lstStyle/>
          <a:p>
            <a:r>
              <a:rPr lang="en-GB" sz="2000" dirty="0">
                <a:solidFill>
                  <a:srgbClr val="002060"/>
                </a:solidFill>
                <a:latin typeface="Century Gothic" panose="020B0502020202020204" pitchFamily="34" charset="0"/>
              </a:rPr>
              <a:t>Tiene una </a:t>
            </a:r>
            <a:r>
              <a:rPr lang="en-GB" sz="2000" dirty="0" err="1">
                <a:solidFill>
                  <a:srgbClr val="002060"/>
                </a:solidFill>
                <a:latin typeface="Century Gothic" panose="020B0502020202020204" pitchFamily="34" charset="0"/>
              </a:rPr>
              <a:t>botella</a:t>
            </a:r>
            <a:r>
              <a:rPr lang="en-GB" sz="2000" dirty="0">
                <a:solidFill>
                  <a:srgbClr val="002060"/>
                </a:solidFill>
                <a:latin typeface="Century Gothic" panose="020B0502020202020204" pitchFamily="34" charset="0"/>
              </a:rPr>
              <a:t>.      Es </a:t>
            </a:r>
            <a:r>
              <a:rPr lang="en-GB" sz="2000" dirty="0" err="1">
                <a:solidFill>
                  <a:srgbClr val="002060"/>
                </a:solidFill>
                <a:latin typeface="Century Gothic" panose="020B0502020202020204" pitchFamily="34" charset="0"/>
              </a:rPr>
              <a:t>azul</a:t>
            </a:r>
            <a:r>
              <a:rPr lang="en-GB" sz="2000" dirty="0">
                <a:solidFill>
                  <a:srgbClr val="002060"/>
                </a:solidFill>
                <a:latin typeface="Century Gothic" panose="020B0502020202020204" pitchFamily="34" charset="0"/>
              </a:rPr>
              <a:t>.</a:t>
            </a:r>
            <a:endParaRPr lang="en-GB" dirty="0"/>
          </a:p>
        </p:txBody>
      </p:sp>
      <p:sp>
        <p:nvSpPr>
          <p:cNvPr id="45" name="Rectangle 44">
            <a:extLst>
              <a:ext uri="{FF2B5EF4-FFF2-40B4-BE49-F238E27FC236}">
                <a16:creationId xmlns:a16="http://schemas.microsoft.com/office/drawing/2014/main" id="{5C27DFC3-E83A-496E-AC20-FF36AB146F5E}"/>
              </a:ext>
            </a:extLst>
          </p:cNvPr>
          <p:cNvSpPr/>
          <p:nvPr/>
        </p:nvSpPr>
        <p:spPr>
          <a:xfrm>
            <a:off x="1399143" y="2296964"/>
            <a:ext cx="3852337" cy="707886"/>
          </a:xfrm>
          <a:prstGeom prst="rect">
            <a:avLst/>
          </a:prstGeom>
        </p:spPr>
        <p:txBody>
          <a:bodyPr wrap="square">
            <a:spAutoFit/>
          </a:bodyPr>
          <a:lstStyle/>
          <a:p>
            <a:r>
              <a:rPr lang="en-GB" sz="2000" dirty="0">
                <a:solidFill>
                  <a:srgbClr val="002060"/>
                </a:solidFill>
                <a:latin typeface="Century Gothic" panose="020B0502020202020204" pitchFamily="34" charset="0"/>
              </a:rPr>
              <a:t>Tengo </a:t>
            </a:r>
            <a:r>
              <a:rPr lang="en-GB" sz="2000" dirty="0" err="1">
                <a:solidFill>
                  <a:srgbClr val="002060"/>
                </a:solidFill>
                <a:latin typeface="Century Gothic" panose="020B0502020202020204" pitchFamily="34" charset="0"/>
              </a:rPr>
              <a:t>unas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frutas</a:t>
            </a:r>
            <a:r>
              <a:rPr lang="en-GB" sz="2000" dirty="0">
                <a:solidFill>
                  <a:srgbClr val="002060"/>
                </a:solidFill>
                <a:latin typeface="Century Gothic" panose="020B0502020202020204" pitchFamily="34" charset="0"/>
              </a:rPr>
              <a:t>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y un </a:t>
            </a:r>
            <a:r>
              <a:rPr lang="en-GB" sz="2000" dirty="0" err="1">
                <a:solidFill>
                  <a:srgbClr val="002060"/>
                </a:solidFill>
                <a:latin typeface="Century Gothic" panose="020B0502020202020204" pitchFamily="34" charset="0"/>
              </a:rPr>
              <a:t>bocadillo</a:t>
            </a:r>
            <a:r>
              <a:rPr lang="en-GB" sz="2000" dirty="0">
                <a:solidFill>
                  <a:srgbClr val="002060"/>
                </a:solidFill>
                <a:latin typeface="Century Gothic" panose="020B0502020202020204" pitchFamily="34" charset="0"/>
              </a:rPr>
              <a:t>.</a:t>
            </a:r>
            <a:endParaRPr lang="en-GB" dirty="0"/>
          </a:p>
        </p:txBody>
      </p:sp>
      <p:sp>
        <p:nvSpPr>
          <p:cNvPr id="47" name="Rectangle 46">
            <a:extLst>
              <a:ext uri="{FF2B5EF4-FFF2-40B4-BE49-F238E27FC236}">
                <a16:creationId xmlns:a16="http://schemas.microsoft.com/office/drawing/2014/main" id="{B45A5F0C-B7A6-4B42-8CDF-C4C5C6AE2236}"/>
              </a:ext>
            </a:extLst>
          </p:cNvPr>
          <p:cNvSpPr/>
          <p:nvPr/>
        </p:nvSpPr>
        <p:spPr>
          <a:xfrm>
            <a:off x="1368584" y="3220634"/>
            <a:ext cx="3869544" cy="707886"/>
          </a:xfrm>
          <a:prstGeom prst="rect">
            <a:avLst/>
          </a:prstGeom>
        </p:spPr>
        <p:txBody>
          <a:bodyPr wrap="square">
            <a:spAutoFit/>
          </a:bodyPr>
          <a:lstStyle/>
          <a:p>
            <a:r>
              <a:rPr lang="en-GB" sz="2000" dirty="0">
                <a:solidFill>
                  <a:srgbClr val="002060"/>
                </a:solidFill>
                <a:latin typeface="Century Gothic" panose="020B0502020202020204" pitchFamily="34" charset="0"/>
              </a:rPr>
              <a:t>Tiene </a:t>
            </a:r>
            <a:r>
              <a:rPr lang="en-GB" sz="2000" dirty="0" err="1">
                <a:solidFill>
                  <a:srgbClr val="002060"/>
                </a:solidFill>
                <a:latin typeface="Century Gothic" panose="020B0502020202020204" pitchFamily="34" charset="0"/>
              </a:rPr>
              <a:t>unos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pegamentos</a:t>
            </a:r>
            <a:r>
              <a:rPr lang="en-GB" sz="2000" dirty="0">
                <a:solidFill>
                  <a:srgbClr val="002060"/>
                </a:solidFill>
                <a:latin typeface="Century Gothic" panose="020B0502020202020204" pitchFamily="34" charset="0"/>
              </a:rPr>
              <a:t>.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Son </a:t>
            </a:r>
            <a:r>
              <a:rPr lang="en-GB" sz="2000" dirty="0" err="1">
                <a:solidFill>
                  <a:srgbClr val="002060"/>
                </a:solidFill>
                <a:latin typeface="Century Gothic" panose="020B0502020202020204" pitchFamily="34" charset="0"/>
              </a:rPr>
              <a:t>viejos</a:t>
            </a:r>
            <a:r>
              <a:rPr lang="en-GB" sz="2000" dirty="0">
                <a:solidFill>
                  <a:srgbClr val="002060"/>
                </a:solidFill>
                <a:latin typeface="Century Gothic" panose="020B0502020202020204" pitchFamily="34" charset="0"/>
              </a:rPr>
              <a:t>.</a:t>
            </a:r>
            <a:endParaRPr lang="en-GB" dirty="0"/>
          </a:p>
        </p:txBody>
      </p:sp>
      <p:grpSp>
        <p:nvGrpSpPr>
          <p:cNvPr id="13" name="Group 12">
            <a:extLst>
              <a:ext uri="{FF2B5EF4-FFF2-40B4-BE49-F238E27FC236}">
                <a16:creationId xmlns:a16="http://schemas.microsoft.com/office/drawing/2014/main" id="{1FCF09D9-DA82-4A12-972A-0D48B02A1E36}"/>
              </a:ext>
            </a:extLst>
          </p:cNvPr>
          <p:cNvGrpSpPr/>
          <p:nvPr/>
        </p:nvGrpSpPr>
        <p:grpSpPr>
          <a:xfrm rot="643396">
            <a:off x="3572354" y="3116577"/>
            <a:ext cx="1069615" cy="496424"/>
            <a:chOff x="2602499" y="1513161"/>
            <a:chExt cx="1420803" cy="496424"/>
          </a:xfrm>
        </p:grpSpPr>
        <p:pic>
          <p:nvPicPr>
            <p:cNvPr id="40" name="Picture 39" descr="A picture containing text, outdoor, flock&#10;&#10;Description automatically generated">
              <a:extLst>
                <a:ext uri="{FF2B5EF4-FFF2-40B4-BE49-F238E27FC236}">
                  <a16:creationId xmlns:a16="http://schemas.microsoft.com/office/drawing/2014/main" id="{4506E648-F7C0-4692-844D-59C7B79F4C6E}"/>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50" name="Picture 49" descr="A picture containing text, outdoor, flock&#10;&#10;Description automatically generated">
              <a:extLst>
                <a:ext uri="{FF2B5EF4-FFF2-40B4-BE49-F238E27FC236}">
                  <a16:creationId xmlns:a16="http://schemas.microsoft.com/office/drawing/2014/main" id="{E3E97BF1-728D-42CB-86DC-72E5446A5E7F}"/>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51" name="Group 50">
            <a:extLst>
              <a:ext uri="{FF2B5EF4-FFF2-40B4-BE49-F238E27FC236}">
                <a16:creationId xmlns:a16="http://schemas.microsoft.com/office/drawing/2014/main" id="{549FBBF7-3859-4D17-AAA5-5D95B56C9304}"/>
              </a:ext>
            </a:extLst>
          </p:cNvPr>
          <p:cNvGrpSpPr/>
          <p:nvPr/>
        </p:nvGrpSpPr>
        <p:grpSpPr>
          <a:xfrm rot="643396">
            <a:off x="2932822" y="2256615"/>
            <a:ext cx="784979" cy="496424"/>
            <a:chOff x="2602499" y="1513161"/>
            <a:chExt cx="1420803" cy="496424"/>
          </a:xfrm>
        </p:grpSpPr>
        <p:pic>
          <p:nvPicPr>
            <p:cNvPr id="58" name="Picture 57" descr="A picture containing text, outdoor, flock&#10;&#10;Description automatically generated">
              <a:extLst>
                <a:ext uri="{FF2B5EF4-FFF2-40B4-BE49-F238E27FC236}">
                  <a16:creationId xmlns:a16="http://schemas.microsoft.com/office/drawing/2014/main" id="{DFFAB192-5E92-4E1B-8ADD-E60BF0F73B0D}"/>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59" name="Picture 58" descr="A picture containing text, outdoor, flock&#10;&#10;Description automatically generated">
              <a:extLst>
                <a:ext uri="{FF2B5EF4-FFF2-40B4-BE49-F238E27FC236}">
                  <a16:creationId xmlns:a16="http://schemas.microsoft.com/office/drawing/2014/main" id="{4AA0D9C0-86D6-4CB8-AD8A-97BDB5FED731}"/>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67" name="Group 66">
            <a:extLst>
              <a:ext uri="{FF2B5EF4-FFF2-40B4-BE49-F238E27FC236}">
                <a16:creationId xmlns:a16="http://schemas.microsoft.com/office/drawing/2014/main" id="{108E2E5D-3DF2-49F9-B331-95785B7BCA79}"/>
              </a:ext>
            </a:extLst>
          </p:cNvPr>
          <p:cNvGrpSpPr/>
          <p:nvPr/>
        </p:nvGrpSpPr>
        <p:grpSpPr>
          <a:xfrm rot="643396">
            <a:off x="2682029" y="3144150"/>
            <a:ext cx="1038920" cy="496424"/>
            <a:chOff x="2602499" y="1513161"/>
            <a:chExt cx="1420803" cy="496424"/>
          </a:xfrm>
        </p:grpSpPr>
        <p:pic>
          <p:nvPicPr>
            <p:cNvPr id="68" name="Picture 67" descr="A picture containing text, outdoor, flock&#10;&#10;Description automatically generated">
              <a:extLst>
                <a:ext uri="{FF2B5EF4-FFF2-40B4-BE49-F238E27FC236}">
                  <a16:creationId xmlns:a16="http://schemas.microsoft.com/office/drawing/2014/main" id="{E1474C5A-E145-4FA3-8832-3BFAF76C3968}"/>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69" name="Picture 68" descr="A picture containing text, outdoor, flock&#10;&#10;Description automatically generated">
              <a:extLst>
                <a:ext uri="{FF2B5EF4-FFF2-40B4-BE49-F238E27FC236}">
                  <a16:creationId xmlns:a16="http://schemas.microsoft.com/office/drawing/2014/main" id="{043AB00F-4B5A-4DAA-A2A3-1AC5072568DA}"/>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70" name="Group 69">
            <a:extLst>
              <a:ext uri="{FF2B5EF4-FFF2-40B4-BE49-F238E27FC236}">
                <a16:creationId xmlns:a16="http://schemas.microsoft.com/office/drawing/2014/main" id="{FA887CC0-B9B7-43EF-89B0-6D168BEEA4BB}"/>
              </a:ext>
            </a:extLst>
          </p:cNvPr>
          <p:cNvGrpSpPr/>
          <p:nvPr/>
        </p:nvGrpSpPr>
        <p:grpSpPr>
          <a:xfrm rot="643396">
            <a:off x="2621699" y="1584029"/>
            <a:ext cx="1197559" cy="496424"/>
            <a:chOff x="2602499" y="1513161"/>
            <a:chExt cx="1420803" cy="496424"/>
          </a:xfrm>
        </p:grpSpPr>
        <p:pic>
          <p:nvPicPr>
            <p:cNvPr id="71" name="Picture 70" descr="A picture containing text, outdoor, flock&#10;&#10;Description automatically generated">
              <a:extLst>
                <a:ext uri="{FF2B5EF4-FFF2-40B4-BE49-F238E27FC236}">
                  <a16:creationId xmlns:a16="http://schemas.microsoft.com/office/drawing/2014/main" id="{0B4C5FE7-E1E5-4BEB-B29F-566263910CBE}"/>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72" name="Picture 71" descr="A picture containing text, outdoor, flock&#10;&#10;Description automatically generated">
              <a:extLst>
                <a:ext uri="{FF2B5EF4-FFF2-40B4-BE49-F238E27FC236}">
                  <a16:creationId xmlns:a16="http://schemas.microsoft.com/office/drawing/2014/main" id="{8FA195F0-3B04-478D-804F-FD8E7E302296}"/>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5" name="Group 4">
            <a:extLst>
              <a:ext uri="{FF2B5EF4-FFF2-40B4-BE49-F238E27FC236}">
                <a16:creationId xmlns:a16="http://schemas.microsoft.com/office/drawing/2014/main" id="{933A76CF-7E96-4DFA-BF59-89D3F0A35009}"/>
              </a:ext>
            </a:extLst>
          </p:cNvPr>
          <p:cNvGrpSpPr/>
          <p:nvPr/>
        </p:nvGrpSpPr>
        <p:grpSpPr>
          <a:xfrm>
            <a:off x="9653885" y="153711"/>
            <a:ext cx="1343663" cy="1162063"/>
            <a:chOff x="9244824" y="1930318"/>
            <a:chExt cx="2647704" cy="2289860"/>
          </a:xfrm>
        </p:grpSpPr>
        <p:pic>
          <p:nvPicPr>
            <p:cNvPr id="25" name="Picture 24" descr="Icon&#10;&#10;Description automatically generated">
              <a:extLst>
                <a:ext uri="{FF2B5EF4-FFF2-40B4-BE49-F238E27FC236}">
                  <a16:creationId xmlns:a16="http://schemas.microsoft.com/office/drawing/2014/main" id="{69B4207C-5551-4D12-9ABC-64C62B6C873B}"/>
                </a:ext>
              </a:extLst>
            </p:cNvPr>
            <p:cNvPicPr>
              <a:picLocks noChangeAspect="1"/>
            </p:cNvPicPr>
            <p:nvPr/>
          </p:nvPicPr>
          <p:blipFill>
            <a:blip r:embed="rId8">
              <a:duotone>
                <a:prstClr val="black"/>
                <a:schemeClr val="accent5">
                  <a:tint val="45000"/>
                  <a:satMod val="400000"/>
                </a:schemeClr>
              </a:duotone>
            </a:blip>
            <a:stretch>
              <a:fillRect/>
            </a:stretch>
          </p:blipFill>
          <p:spPr>
            <a:xfrm>
              <a:off x="9454128" y="1930318"/>
              <a:ext cx="2438400" cy="2289860"/>
            </a:xfrm>
            <a:prstGeom prst="rect">
              <a:avLst/>
            </a:prstGeom>
          </p:spPr>
        </p:pic>
        <p:pic>
          <p:nvPicPr>
            <p:cNvPr id="26" name="Google Shape;273;p11">
              <a:extLst>
                <a:ext uri="{FF2B5EF4-FFF2-40B4-BE49-F238E27FC236}">
                  <a16:creationId xmlns:a16="http://schemas.microsoft.com/office/drawing/2014/main" id="{C2D51ACC-EADD-41BC-8EFC-ED626E17D23C}"/>
                </a:ext>
              </a:extLst>
            </p:cNvPr>
            <p:cNvPicPr preferRelativeResize="0"/>
            <p:nvPr/>
          </p:nvPicPr>
          <p:blipFill rotWithShape="1">
            <a:blip r:embed="rId9">
              <a:alphaModFix/>
            </a:blip>
            <a:srcRect/>
            <a:stretch/>
          </p:blipFill>
          <p:spPr>
            <a:xfrm>
              <a:off x="9244824" y="2431802"/>
              <a:ext cx="1666531" cy="1679913"/>
            </a:xfrm>
            <a:prstGeom prst="rect">
              <a:avLst/>
            </a:prstGeom>
            <a:noFill/>
            <a:ln>
              <a:noFill/>
            </a:ln>
          </p:spPr>
        </p:pic>
      </p:grpSp>
      <p:sp>
        <p:nvSpPr>
          <p:cNvPr id="6" name="Rectangle: Rounded Corners 5">
            <a:extLst>
              <a:ext uri="{FF2B5EF4-FFF2-40B4-BE49-F238E27FC236}">
                <a16:creationId xmlns:a16="http://schemas.microsoft.com/office/drawing/2014/main" id="{B4D136FF-9BAC-4DB6-9B8A-19EF67B9C8FE}"/>
              </a:ext>
            </a:extLst>
          </p:cNvPr>
          <p:cNvSpPr/>
          <p:nvPr/>
        </p:nvSpPr>
        <p:spPr>
          <a:xfrm>
            <a:off x="1005123" y="1650060"/>
            <a:ext cx="363461" cy="36594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29" name="Rectangle: Rounded Corners 28">
            <a:extLst>
              <a:ext uri="{FF2B5EF4-FFF2-40B4-BE49-F238E27FC236}">
                <a16:creationId xmlns:a16="http://schemas.microsoft.com/office/drawing/2014/main" id="{E830CBE2-101E-41F5-8A65-DE397FEDF3D7}"/>
              </a:ext>
            </a:extLst>
          </p:cNvPr>
          <p:cNvSpPr/>
          <p:nvPr/>
        </p:nvSpPr>
        <p:spPr>
          <a:xfrm>
            <a:off x="1005122" y="2302332"/>
            <a:ext cx="363461" cy="36594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30" name="Rectangle: Rounded Corners 29">
            <a:extLst>
              <a:ext uri="{FF2B5EF4-FFF2-40B4-BE49-F238E27FC236}">
                <a16:creationId xmlns:a16="http://schemas.microsoft.com/office/drawing/2014/main" id="{B716D05B-B01D-4D62-8468-2346018FBF3B}"/>
              </a:ext>
            </a:extLst>
          </p:cNvPr>
          <p:cNvSpPr/>
          <p:nvPr/>
        </p:nvSpPr>
        <p:spPr>
          <a:xfrm>
            <a:off x="1005122" y="3192217"/>
            <a:ext cx="363461" cy="36594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31" name="Rectangle: Rounded Corners 30">
            <a:extLst>
              <a:ext uri="{FF2B5EF4-FFF2-40B4-BE49-F238E27FC236}">
                <a16:creationId xmlns:a16="http://schemas.microsoft.com/office/drawing/2014/main" id="{2D438154-67D9-48A9-A0E4-958484B5D6F6}"/>
              </a:ext>
            </a:extLst>
          </p:cNvPr>
          <p:cNvSpPr/>
          <p:nvPr/>
        </p:nvSpPr>
        <p:spPr>
          <a:xfrm>
            <a:off x="1005121" y="4099316"/>
            <a:ext cx="363461" cy="36594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32" name="Rectangle: Rounded Corners 31">
            <a:extLst>
              <a:ext uri="{FF2B5EF4-FFF2-40B4-BE49-F238E27FC236}">
                <a16:creationId xmlns:a16="http://schemas.microsoft.com/office/drawing/2014/main" id="{66FB50C8-4D5D-49C4-BE0F-BAA98B97BB69}"/>
              </a:ext>
            </a:extLst>
          </p:cNvPr>
          <p:cNvSpPr/>
          <p:nvPr/>
        </p:nvSpPr>
        <p:spPr>
          <a:xfrm>
            <a:off x="1005121" y="5004363"/>
            <a:ext cx="363461" cy="36594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sp>
        <p:nvSpPr>
          <p:cNvPr id="33" name="Rectangle: Rounded Corners 32">
            <a:extLst>
              <a:ext uri="{FF2B5EF4-FFF2-40B4-BE49-F238E27FC236}">
                <a16:creationId xmlns:a16="http://schemas.microsoft.com/office/drawing/2014/main" id="{A3326484-AF4B-4B8C-B9FC-2D50A09B5D0B}"/>
              </a:ext>
            </a:extLst>
          </p:cNvPr>
          <p:cNvSpPr/>
          <p:nvPr/>
        </p:nvSpPr>
        <p:spPr>
          <a:xfrm>
            <a:off x="1005120" y="5912558"/>
            <a:ext cx="363461" cy="36594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6</a:t>
            </a:r>
          </a:p>
        </p:txBody>
      </p:sp>
      <p:pic>
        <p:nvPicPr>
          <p:cNvPr id="34" name="Picture 33" descr="A picture containing text, toy, doll&#10;&#10;Description automatically generated">
            <a:extLst>
              <a:ext uri="{FF2B5EF4-FFF2-40B4-BE49-F238E27FC236}">
                <a16:creationId xmlns:a16="http://schemas.microsoft.com/office/drawing/2014/main" id="{34938068-1B53-4C79-A0B1-D465339EB83A}"/>
              </a:ext>
            </a:extLst>
          </p:cNvPr>
          <p:cNvPicPr>
            <a:picLocks noChangeAspect="1"/>
          </p:cNvPicPr>
          <p:nvPr/>
        </p:nvPicPr>
        <p:blipFill>
          <a:blip r:embed="rId10"/>
          <a:stretch>
            <a:fillRect/>
          </a:stretch>
        </p:blipFill>
        <p:spPr>
          <a:xfrm>
            <a:off x="0" y="5511221"/>
            <a:ext cx="828787" cy="1346779"/>
          </a:xfrm>
          <a:prstGeom prst="rect">
            <a:avLst/>
          </a:prstGeom>
        </p:spPr>
      </p:pic>
      <p:sp>
        <p:nvSpPr>
          <p:cNvPr id="36" name="Rectangle 35">
            <a:extLst>
              <a:ext uri="{FF2B5EF4-FFF2-40B4-BE49-F238E27FC236}">
                <a16:creationId xmlns:a16="http://schemas.microsoft.com/office/drawing/2014/main" id="{3C8E3B13-97AF-4412-AF7C-11B022D003CA}"/>
              </a:ext>
            </a:extLst>
          </p:cNvPr>
          <p:cNvSpPr/>
          <p:nvPr/>
        </p:nvSpPr>
        <p:spPr>
          <a:xfrm>
            <a:off x="1399143" y="4112498"/>
            <a:ext cx="3869544" cy="707886"/>
          </a:xfrm>
          <a:prstGeom prst="rect">
            <a:avLst/>
          </a:prstGeom>
        </p:spPr>
        <p:txBody>
          <a:bodyPr wrap="square">
            <a:spAutoFit/>
          </a:bodyPr>
          <a:lstStyle/>
          <a:p>
            <a:r>
              <a:rPr lang="en-GB" sz="2000" dirty="0">
                <a:solidFill>
                  <a:srgbClr val="002060"/>
                </a:solidFill>
                <a:latin typeface="Century Gothic" panose="020B0502020202020204" pitchFamily="34" charset="0"/>
              </a:rPr>
              <a:t>Tiene </a:t>
            </a:r>
            <a:r>
              <a:rPr lang="en-GB" sz="2000" dirty="0" err="1">
                <a:solidFill>
                  <a:srgbClr val="002060"/>
                </a:solidFill>
                <a:latin typeface="Century Gothic" panose="020B0502020202020204" pitchFamily="34" charset="0"/>
              </a:rPr>
              <a:t>unas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fotos</a:t>
            </a:r>
            <a:r>
              <a:rPr lang="en-GB" sz="2000" dirty="0">
                <a:solidFill>
                  <a:srgbClr val="002060"/>
                </a:solidFill>
                <a:latin typeface="Century Gothic" panose="020B0502020202020204" pitchFamily="34" charset="0"/>
              </a:rPr>
              <a:t>.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Son </a:t>
            </a:r>
            <a:r>
              <a:rPr lang="en-GB" sz="2000" dirty="0" err="1">
                <a:solidFill>
                  <a:srgbClr val="002060"/>
                </a:solidFill>
                <a:latin typeface="Century Gothic" panose="020B0502020202020204" pitchFamily="34" charset="0"/>
              </a:rPr>
              <a:t>bonitas</a:t>
            </a:r>
            <a:r>
              <a:rPr lang="en-GB" sz="2000" dirty="0">
                <a:solidFill>
                  <a:srgbClr val="002060"/>
                </a:solidFill>
                <a:latin typeface="Century Gothic" panose="020B0502020202020204" pitchFamily="34" charset="0"/>
              </a:rPr>
              <a:t>.</a:t>
            </a:r>
            <a:endParaRPr lang="en-GB" dirty="0"/>
          </a:p>
        </p:txBody>
      </p:sp>
      <p:graphicFrame>
        <p:nvGraphicFramePr>
          <p:cNvPr id="7" name="Table 7">
            <a:extLst>
              <a:ext uri="{FF2B5EF4-FFF2-40B4-BE49-F238E27FC236}">
                <a16:creationId xmlns:a16="http://schemas.microsoft.com/office/drawing/2014/main" id="{77A0D82D-A8F2-4E52-AEA3-3D6CD173AB27}"/>
              </a:ext>
            </a:extLst>
          </p:cNvPr>
          <p:cNvGraphicFramePr>
            <a:graphicFrameLocks noGrp="1"/>
          </p:cNvGraphicFramePr>
          <p:nvPr/>
        </p:nvGraphicFramePr>
        <p:xfrm>
          <a:off x="5414316" y="1515224"/>
          <a:ext cx="6664254" cy="5283795"/>
        </p:xfrm>
        <a:graphic>
          <a:graphicData uri="http://schemas.openxmlformats.org/drawingml/2006/table">
            <a:tbl>
              <a:tblPr firstRow="1" bandRow="1">
                <a:tableStyleId>{5C22544A-7EE6-4342-B048-85BDC9FD1C3A}</a:tableStyleId>
              </a:tblPr>
              <a:tblGrid>
                <a:gridCol w="2221418">
                  <a:extLst>
                    <a:ext uri="{9D8B030D-6E8A-4147-A177-3AD203B41FA5}">
                      <a16:colId xmlns:a16="http://schemas.microsoft.com/office/drawing/2014/main" val="946206567"/>
                    </a:ext>
                  </a:extLst>
                </a:gridCol>
                <a:gridCol w="2221418">
                  <a:extLst>
                    <a:ext uri="{9D8B030D-6E8A-4147-A177-3AD203B41FA5}">
                      <a16:colId xmlns:a16="http://schemas.microsoft.com/office/drawing/2014/main" val="3309692173"/>
                    </a:ext>
                  </a:extLst>
                </a:gridCol>
                <a:gridCol w="2221418">
                  <a:extLst>
                    <a:ext uri="{9D8B030D-6E8A-4147-A177-3AD203B41FA5}">
                      <a16:colId xmlns:a16="http://schemas.microsoft.com/office/drawing/2014/main" val="3946156415"/>
                    </a:ext>
                  </a:extLst>
                </a:gridCol>
              </a:tblGrid>
              <a:tr h="706603">
                <a:tc>
                  <a:txBody>
                    <a:bodyPr/>
                    <a:lstStyle/>
                    <a:p>
                      <a:pPr algn="ctr"/>
                      <a:r>
                        <a:rPr lang="en-GB" sz="2400" dirty="0">
                          <a:solidFill>
                            <a:schemeClr val="bg1"/>
                          </a:solidFill>
                          <a:latin typeface="Century Gothic" panose="020B0502020202020204" pitchFamily="34" charset="0"/>
                        </a:rPr>
                        <a:t>¿</a:t>
                      </a:r>
                      <a:r>
                        <a:rPr lang="en-GB" sz="2400" dirty="0" err="1">
                          <a:solidFill>
                            <a:schemeClr val="bg1"/>
                          </a:solidFill>
                          <a:latin typeface="Century Gothic" panose="020B0502020202020204" pitchFamily="34" charset="0"/>
                        </a:rPr>
                        <a:t>Quién</a:t>
                      </a:r>
                      <a:r>
                        <a:rPr lang="en-GB" sz="2400" dirty="0">
                          <a:solidFill>
                            <a:schemeClr val="bg1"/>
                          </a:solidFill>
                          <a:latin typeface="Century Gothic" panose="020B0502020202020204" pitchFamily="34" charset="0"/>
                        </a:rPr>
                        <a:t>?</a:t>
                      </a:r>
                      <a:endParaRPr lang="en-GB" sz="2400" b="1" dirty="0">
                        <a:solidFill>
                          <a:schemeClr val="bg1"/>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bg1"/>
                          </a:solidFill>
                          <a:latin typeface="Century Gothic" panose="020B0502020202020204" pitchFamily="34" charset="0"/>
                        </a:rPr>
                        <a:t>¿</a:t>
                      </a:r>
                      <a:r>
                        <a:rPr lang="en-GB" sz="2400" dirty="0" err="1">
                          <a:solidFill>
                            <a:schemeClr val="bg1"/>
                          </a:solidFill>
                          <a:latin typeface="Century Gothic" panose="020B0502020202020204" pitchFamily="34" charset="0"/>
                        </a:rPr>
                        <a:t>Qué</a:t>
                      </a:r>
                      <a:r>
                        <a:rPr lang="en-GB" sz="2400" dirty="0">
                          <a:solidFill>
                            <a:schemeClr val="bg1"/>
                          </a:solidFill>
                          <a:latin typeface="Century Gothic" panose="020B0502020202020204" pitchFamily="34" charset="0"/>
                        </a:rPr>
                        <a:t>?</a:t>
                      </a:r>
                      <a:endParaRPr lang="en-GB" sz="2400" b="1" dirty="0">
                        <a:solidFill>
                          <a:schemeClr val="bg1"/>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bg1"/>
                          </a:solidFill>
                          <a:latin typeface="Century Gothic" panose="020B0502020202020204" pitchFamily="34" charset="0"/>
                        </a:rPr>
                        <a:t>¿</a:t>
                      </a:r>
                      <a:r>
                        <a:rPr lang="en-GB" sz="2400" dirty="0" err="1">
                          <a:solidFill>
                            <a:schemeClr val="bg1"/>
                          </a:solidFill>
                          <a:latin typeface="Century Gothic" panose="020B0502020202020204" pitchFamily="34" charset="0"/>
                        </a:rPr>
                        <a:t>Cómo</a:t>
                      </a:r>
                      <a:r>
                        <a:rPr lang="en-GB" sz="2400" dirty="0">
                          <a:solidFill>
                            <a:schemeClr val="bg1"/>
                          </a:solidFill>
                          <a:latin typeface="Century Gothic" panose="020B0502020202020204" pitchFamily="34" charset="0"/>
                        </a:rPr>
                        <a:t>?</a:t>
                      </a:r>
                      <a:endParaRPr lang="en-GB" sz="2400" b="1" dirty="0">
                        <a:solidFill>
                          <a:schemeClr val="bg1"/>
                        </a:solidFill>
                        <a:latin typeface="Century Gothic" panose="020B0502020202020204" pitchFamily="34" charset="0"/>
                      </a:endParaRPr>
                    </a:p>
                  </a:txBody>
                  <a:tcPr anchor="ctr"/>
                </a:tc>
                <a:extLst>
                  <a:ext uri="{0D108BD9-81ED-4DB2-BD59-A6C34878D82A}">
                    <a16:rowId xmlns:a16="http://schemas.microsoft.com/office/drawing/2014/main" val="1189691378"/>
                  </a:ext>
                </a:extLst>
              </a:tr>
              <a:tr h="737490">
                <a:tc>
                  <a:txBody>
                    <a:bodyPr/>
                    <a:lstStyle/>
                    <a:p>
                      <a:pPr algn="ctr"/>
                      <a:r>
                        <a:rPr lang="en-GB" sz="2000" b="1" dirty="0" err="1">
                          <a:solidFill>
                            <a:srgbClr val="002060"/>
                          </a:solidFill>
                          <a:latin typeface="Century Gothic" panose="020B0502020202020204" pitchFamily="34" charset="0"/>
                        </a:rPr>
                        <a:t>Señora</a:t>
                      </a:r>
                      <a:r>
                        <a:rPr lang="en-GB" sz="2000" b="1" dirty="0">
                          <a:solidFill>
                            <a:srgbClr val="002060"/>
                          </a:solidFill>
                          <a:latin typeface="Century Gothic" panose="020B0502020202020204" pitchFamily="34" charset="0"/>
                        </a:rPr>
                        <a:t> Cano</a:t>
                      </a:r>
                      <a:br>
                        <a:rPr lang="en-GB" sz="2000" b="1" dirty="0">
                          <a:solidFill>
                            <a:srgbClr val="002060"/>
                          </a:solidFill>
                          <a:latin typeface="Century Gothic" panose="020B0502020202020204" pitchFamily="34" charset="0"/>
                        </a:rPr>
                      </a:br>
                      <a:r>
                        <a:rPr lang="en-GB" sz="2000" b="1" dirty="0">
                          <a:solidFill>
                            <a:srgbClr val="002060"/>
                          </a:solidFill>
                          <a:latin typeface="Century Gothic" panose="020B0502020202020204" pitchFamily="34" charset="0"/>
                        </a:rPr>
                        <a:t>(she)</a:t>
                      </a:r>
                    </a:p>
                  </a:txBody>
                  <a:tcPr anchor="ctr"/>
                </a:tc>
                <a:tc>
                  <a:txBody>
                    <a:bodyPr/>
                    <a:lstStyle/>
                    <a:p>
                      <a:pPr algn="ctr"/>
                      <a:r>
                        <a:rPr lang="en-GB" sz="2000" b="1" dirty="0" err="1">
                          <a:solidFill>
                            <a:srgbClr val="002060"/>
                          </a:solidFill>
                          <a:latin typeface="Century Gothic" panose="020B0502020202020204" pitchFamily="34" charset="0"/>
                        </a:rPr>
                        <a:t>botella</a:t>
                      </a:r>
                      <a:br>
                        <a:rPr lang="en-GB" sz="2000" b="1"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bolígrafo</a:t>
                      </a:r>
                      <a:endParaRPr lang="en-GB" sz="2000" b="1" dirty="0">
                        <a:solidFill>
                          <a:srgbClr val="002060"/>
                        </a:solidFill>
                        <a:latin typeface="Century Gothic" panose="020B0502020202020204" pitchFamily="34" charset="0"/>
                      </a:endParaRPr>
                    </a:p>
                  </a:txBody>
                  <a:tcPr/>
                </a:tc>
                <a:tc>
                  <a:txBody>
                    <a:bodyPr/>
                    <a:lstStyle/>
                    <a:p>
                      <a:pPr algn="ctr"/>
                      <a:r>
                        <a:rPr lang="en-GB" sz="2000" b="1" dirty="0" err="1">
                          <a:solidFill>
                            <a:srgbClr val="002060"/>
                          </a:solidFill>
                          <a:latin typeface="Century Gothic" panose="020B0502020202020204" pitchFamily="34" charset="0"/>
                        </a:rPr>
                        <a:t>azul</a:t>
                      </a:r>
                      <a:r>
                        <a:rPr lang="en-GB" sz="2000" b="1" dirty="0">
                          <a:solidFill>
                            <a:srgbClr val="002060"/>
                          </a:solidFill>
                          <a:latin typeface="Century Gothic" panose="020B0502020202020204" pitchFamily="34" charset="0"/>
                        </a:rPr>
                        <a:t> (blue)</a:t>
                      </a:r>
                    </a:p>
                  </a:txBody>
                  <a:tcPr anchor="ctr"/>
                </a:tc>
                <a:extLst>
                  <a:ext uri="{0D108BD9-81ED-4DB2-BD59-A6C34878D82A}">
                    <a16:rowId xmlns:a16="http://schemas.microsoft.com/office/drawing/2014/main" val="2075726880"/>
                  </a:ext>
                </a:extLst>
              </a:tr>
              <a:tr h="737490">
                <a:tc>
                  <a:txBody>
                    <a:bodyPr/>
                    <a:lstStyle/>
                    <a:p>
                      <a:pPr algn="ctr"/>
                      <a:r>
                        <a:rPr lang="en-GB" sz="2000" b="1" dirty="0" err="1">
                          <a:solidFill>
                            <a:srgbClr val="002060"/>
                          </a:solidFill>
                          <a:latin typeface="Century Gothic" panose="020B0502020202020204" pitchFamily="34" charset="0"/>
                        </a:rPr>
                        <a:t>Quique</a:t>
                      </a:r>
                      <a:r>
                        <a:rPr lang="en-GB" sz="2000" b="1" dirty="0">
                          <a:solidFill>
                            <a:srgbClr val="002060"/>
                          </a:solidFill>
                          <a:latin typeface="Century Gothic" panose="020B0502020202020204" pitchFamily="34" charset="0"/>
                        </a:rPr>
                        <a:t> (I)</a:t>
                      </a:r>
                    </a:p>
                  </a:txBody>
                  <a:tcPr anchor="ctr"/>
                </a:tc>
                <a:tc>
                  <a:txBody>
                    <a:bodyPr/>
                    <a:lstStyle/>
                    <a:p>
                      <a:pPr algn="ctr"/>
                      <a:r>
                        <a:rPr lang="en-GB" sz="2000" b="1" dirty="0" err="1">
                          <a:solidFill>
                            <a:srgbClr val="002060"/>
                          </a:solidFill>
                          <a:latin typeface="Century Gothic" panose="020B0502020202020204" pitchFamily="34" charset="0"/>
                        </a:rPr>
                        <a:t>cuadernos</a:t>
                      </a:r>
                      <a:br>
                        <a:rPr lang="en-GB" sz="2000" b="1"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frutas</a:t>
                      </a:r>
                      <a:endParaRPr lang="en-GB" sz="2000" b="1" dirty="0">
                        <a:solidFill>
                          <a:srgbClr val="002060"/>
                        </a:solidFill>
                        <a:latin typeface="Century Gothic" panose="020B0502020202020204" pitchFamily="34" charset="0"/>
                      </a:endParaRPr>
                    </a:p>
                  </a:txBody>
                  <a:tcPr anchor="ctr"/>
                </a:tc>
                <a:tc>
                  <a:txBody>
                    <a:bodyPr/>
                    <a:lstStyle/>
                    <a:p>
                      <a:pPr algn="ctr"/>
                      <a:r>
                        <a:rPr lang="en-GB" sz="2000" b="1" dirty="0">
                          <a:solidFill>
                            <a:srgbClr val="002060"/>
                          </a:solidFill>
                          <a:latin typeface="Century Gothic" panose="020B0502020202020204" pitchFamily="34" charset="0"/>
                        </a:rPr>
                        <a:t>---</a:t>
                      </a:r>
                    </a:p>
                  </a:txBody>
                  <a:tcPr anchor="ctr"/>
                </a:tc>
                <a:extLst>
                  <a:ext uri="{0D108BD9-81ED-4DB2-BD59-A6C34878D82A}">
                    <a16:rowId xmlns:a16="http://schemas.microsoft.com/office/drawing/2014/main" val="585593351"/>
                  </a:ext>
                </a:extLst>
              </a:tr>
              <a:tr h="7374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Señora</a:t>
                      </a:r>
                      <a:r>
                        <a:rPr lang="en-GB" sz="2000" b="1" dirty="0">
                          <a:solidFill>
                            <a:srgbClr val="002060"/>
                          </a:solidFill>
                          <a:latin typeface="Century Gothic" panose="020B0502020202020204" pitchFamily="34" charset="0"/>
                        </a:rPr>
                        <a:t> Cano</a:t>
                      </a:r>
                      <a:br>
                        <a:rPr lang="en-GB" sz="2000" b="1" dirty="0">
                          <a:solidFill>
                            <a:srgbClr val="002060"/>
                          </a:solidFill>
                          <a:latin typeface="Century Gothic" panose="020B0502020202020204" pitchFamily="34" charset="0"/>
                        </a:rPr>
                      </a:br>
                      <a:r>
                        <a:rPr lang="en-GB" sz="2000" b="1" dirty="0">
                          <a:solidFill>
                            <a:srgbClr val="002060"/>
                          </a:solidFill>
                          <a:latin typeface="Century Gothic" panose="020B0502020202020204" pitchFamily="34" charset="0"/>
                        </a:rPr>
                        <a:t>(she)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pelotas</a:t>
                      </a:r>
                      <a:br>
                        <a:rPr lang="en-GB" sz="2000" b="1"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pegamentos</a:t>
                      </a:r>
                      <a:endParaRPr lang="en-GB" sz="2000" b="1" dirty="0">
                        <a:solidFill>
                          <a:srgbClr val="002060"/>
                        </a:solidFill>
                        <a:latin typeface="Century Gothic" panose="020B0502020202020204" pitchFamily="34" charset="0"/>
                      </a:endParaRPr>
                    </a:p>
                  </a:txBody>
                  <a:tcPr anchor="ctr"/>
                </a:tc>
                <a:tc>
                  <a:txBody>
                    <a:bodyPr/>
                    <a:lstStyle/>
                    <a:p>
                      <a:pPr algn="ctr"/>
                      <a:r>
                        <a:rPr lang="en-GB" sz="2000" b="1" dirty="0" err="1">
                          <a:solidFill>
                            <a:srgbClr val="002060"/>
                          </a:solidFill>
                          <a:latin typeface="Century Gothic" panose="020B0502020202020204" pitchFamily="34" charset="0"/>
                        </a:rPr>
                        <a:t>viejos</a:t>
                      </a:r>
                      <a:r>
                        <a:rPr lang="en-GB" sz="2000" b="1" dirty="0">
                          <a:solidFill>
                            <a:srgbClr val="002060"/>
                          </a:solidFill>
                          <a:latin typeface="Century Gothic" panose="020B0502020202020204" pitchFamily="34" charset="0"/>
                        </a:rPr>
                        <a:t> (old)</a:t>
                      </a:r>
                    </a:p>
                  </a:txBody>
                  <a:tcPr anchor="ctr"/>
                </a:tc>
                <a:extLst>
                  <a:ext uri="{0D108BD9-81ED-4DB2-BD59-A6C34878D82A}">
                    <a16:rowId xmlns:a16="http://schemas.microsoft.com/office/drawing/2014/main" val="2395022270"/>
                  </a:ext>
                </a:extLst>
              </a:tr>
              <a:tr h="9515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Señora</a:t>
                      </a:r>
                      <a:r>
                        <a:rPr lang="en-GB" sz="2000" b="1" dirty="0">
                          <a:solidFill>
                            <a:srgbClr val="002060"/>
                          </a:solidFill>
                          <a:latin typeface="Century Gothic" panose="020B0502020202020204" pitchFamily="34" charset="0"/>
                        </a:rPr>
                        <a:t> Cano</a:t>
                      </a:r>
                      <a:br>
                        <a:rPr lang="en-GB" sz="2000" b="1" dirty="0">
                          <a:solidFill>
                            <a:srgbClr val="002060"/>
                          </a:solidFill>
                          <a:latin typeface="Century Gothic" panose="020B0502020202020204" pitchFamily="34" charset="0"/>
                        </a:rPr>
                      </a:br>
                      <a:r>
                        <a:rPr lang="en-GB" sz="2000" b="1" dirty="0">
                          <a:solidFill>
                            <a:srgbClr val="002060"/>
                          </a:solidFill>
                          <a:latin typeface="Century Gothic" panose="020B0502020202020204" pitchFamily="34" charset="0"/>
                        </a:rPr>
                        <a:t>(she)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fotos</a:t>
                      </a:r>
                      <a:br>
                        <a:rPr lang="en-GB" sz="2000" b="1"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diccionarios</a:t>
                      </a:r>
                      <a:endParaRPr lang="en-GB" sz="2000" b="1" dirty="0">
                        <a:solidFill>
                          <a:srgbClr val="002060"/>
                        </a:solidFill>
                        <a:latin typeface="Century Gothic" panose="020B0502020202020204" pitchFamily="34" charset="0"/>
                      </a:endParaRPr>
                    </a:p>
                  </a:txBody>
                  <a:tcPr anchor="ctr"/>
                </a:tc>
                <a:tc>
                  <a:txBody>
                    <a:bodyPr/>
                    <a:lstStyle/>
                    <a:p>
                      <a:pPr algn="ctr"/>
                      <a:r>
                        <a:rPr lang="en-GB" sz="2000" b="1" dirty="0" err="1">
                          <a:solidFill>
                            <a:srgbClr val="002060"/>
                          </a:solidFill>
                          <a:latin typeface="Century Gothic" panose="020B0502020202020204" pitchFamily="34" charset="0"/>
                        </a:rPr>
                        <a:t>bonitas</a:t>
                      </a:r>
                      <a:r>
                        <a:rPr lang="en-GB" sz="2000" b="1" dirty="0">
                          <a:solidFill>
                            <a:srgbClr val="002060"/>
                          </a:solidFill>
                          <a:latin typeface="Century Gothic" panose="020B0502020202020204" pitchFamily="34" charset="0"/>
                        </a:rPr>
                        <a:t> (pretty)</a:t>
                      </a:r>
                    </a:p>
                  </a:txBody>
                  <a:tcPr anchor="ctr"/>
                </a:tc>
                <a:extLst>
                  <a:ext uri="{0D108BD9-81ED-4DB2-BD59-A6C34878D82A}">
                    <a16:rowId xmlns:a16="http://schemas.microsoft.com/office/drawing/2014/main" val="704758206"/>
                  </a:ext>
                </a:extLst>
              </a:tr>
              <a:tr h="7066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Quique</a:t>
                      </a:r>
                      <a:r>
                        <a:rPr lang="en-GB" sz="2000" b="1" dirty="0">
                          <a:solidFill>
                            <a:srgbClr val="002060"/>
                          </a:solidFill>
                          <a:latin typeface="Century Gothic" panose="020B0502020202020204" pitchFamily="34" charset="0"/>
                        </a:rPr>
                        <a:t> (I)</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cuadernos</a:t>
                      </a:r>
                      <a:br>
                        <a:rPr lang="en-GB" sz="2000" b="1"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cuaderno</a:t>
                      </a:r>
                      <a:endParaRPr lang="en-GB" sz="2000" b="1" dirty="0">
                        <a:solidFill>
                          <a:srgbClr val="002060"/>
                        </a:solidFill>
                        <a:latin typeface="Century Gothic" panose="020B0502020202020204" pitchFamily="34" charset="0"/>
                      </a:endParaRPr>
                    </a:p>
                  </a:txBody>
                  <a:tcPr anchor="ctr"/>
                </a:tc>
                <a:tc>
                  <a:txBody>
                    <a:bodyPr/>
                    <a:lstStyle/>
                    <a:p>
                      <a:pPr algn="ctr"/>
                      <a:r>
                        <a:rPr lang="en-GB" sz="2000" b="1" dirty="0" err="1">
                          <a:solidFill>
                            <a:srgbClr val="002060"/>
                          </a:solidFill>
                          <a:latin typeface="Century Gothic" panose="020B0502020202020204" pitchFamily="34" charset="0"/>
                        </a:rPr>
                        <a:t>rojo</a:t>
                      </a:r>
                      <a:r>
                        <a:rPr lang="en-GB" sz="2000" b="1" dirty="0">
                          <a:solidFill>
                            <a:srgbClr val="002060"/>
                          </a:solidFill>
                          <a:latin typeface="Century Gothic" panose="020B0502020202020204" pitchFamily="34" charset="0"/>
                        </a:rPr>
                        <a:t> (red)</a:t>
                      </a:r>
                    </a:p>
                  </a:txBody>
                  <a:tcPr anchor="ctr"/>
                </a:tc>
                <a:extLst>
                  <a:ext uri="{0D108BD9-81ED-4DB2-BD59-A6C34878D82A}">
                    <a16:rowId xmlns:a16="http://schemas.microsoft.com/office/drawing/2014/main" val="3624953476"/>
                  </a:ext>
                </a:extLst>
              </a:tr>
              <a:tr h="7066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Quique</a:t>
                      </a:r>
                      <a:r>
                        <a:rPr lang="en-GB" sz="2000" b="1" dirty="0">
                          <a:solidFill>
                            <a:srgbClr val="002060"/>
                          </a:solidFill>
                          <a:latin typeface="Century Gothic" panose="020B0502020202020204" pitchFamily="34" charset="0"/>
                        </a:rPr>
                        <a:t> (I)</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libros</a:t>
                      </a:r>
                      <a:br>
                        <a:rPr lang="en-GB" sz="2000" b="1"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frutas</a:t>
                      </a:r>
                      <a:endParaRPr lang="en-GB" sz="2000" b="1" dirty="0">
                        <a:solidFill>
                          <a:srgbClr val="002060"/>
                        </a:solidFill>
                        <a:latin typeface="Century Gothic" panose="020B0502020202020204" pitchFamily="34" charset="0"/>
                      </a:endParaRPr>
                    </a:p>
                  </a:txBody>
                  <a:tcPr anchor="ctr"/>
                </a:tc>
                <a:tc>
                  <a:txBody>
                    <a:bodyPr/>
                    <a:lstStyle/>
                    <a:p>
                      <a:pPr algn="ctr"/>
                      <a:r>
                        <a:rPr lang="en-GB" sz="2000" b="1" dirty="0" err="1">
                          <a:solidFill>
                            <a:srgbClr val="002060"/>
                          </a:solidFill>
                          <a:latin typeface="Century Gothic" panose="020B0502020202020204" pitchFamily="34" charset="0"/>
                        </a:rPr>
                        <a:t>nuevos</a:t>
                      </a:r>
                      <a:r>
                        <a:rPr lang="en-GB" sz="2000" b="1" dirty="0">
                          <a:solidFill>
                            <a:srgbClr val="002060"/>
                          </a:solidFill>
                          <a:latin typeface="Century Gothic" panose="020B0502020202020204" pitchFamily="34" charset="0"/>
                        </a:rPr>
                        <a:t> (new)</a:t>
                      </a:r>
                    </a:p>
                  </a:txBody>
                  <a:tcPr anchor="ctr"/>
                </a:tc>
                <a:extLst>
                  <a:ext uri="{0D108BD9-81ED-4DB2-BD59-A6C34878D82A}">
                    <a16:rowId xmlns:a16="http://schemas.microsoft.com/office/drawing/2014/main" val="3630944732"/>
                  </a:ext>
                </a:extLst>
              </a:tr>
            </a:tbl>
          </a:graphicData>
        </a:graphic>
      </p:graphicFrame>
      <p:pic>
        <p:nvPicPr>
          <p:cNvPr id="38" name="Picture 37">
            <a:extLst>
              <a:ext uri="{FF2B5EF4-FFF2-40B4-BE49-F238E27FC236}">
                <a16:creationId xmlns:a16="http://schemas.microsoft.com/office/drawing/2014/main" id="{5A30219F-022A-43FA-B413-C2BE57FF57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12617" y="1660517"/>
            <a:ext cx="341268" cy="355487"/>
          </a:xfrm>
          <a:prstGeom prst="rect">
            <a:avLst/>
          </a:prstGeom>
        </p:spPr>
      </p:pic>
      <p:pic>
        <p:nvPicPr>
          <p:cNvPr id="39" name="Picture 38">
            <a:extLst>
              <a:ext uri="{FF2B5EF4-FFF2-40B4-BE49-F238E27FC236}">
                <a16:creationId xmlns:a16="http://schemas.microsoft.com/office/drawing/2014/main" id="{CBF61CED-B515-420B-B0E7-4067AA285C5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74494" y="2220577"/>
            <a:ext cx="341268" cy="355487"/>
          </a:xfrm>
          <a:prstGeom prst="rect">
            <a:avLst/>
          </a:prstGeom>
        </p:spPr>
      </p:pic>
      <p:pic>
        <p:nvPicPr>
          <p:cNvPr id="41" name="Picture 40">
            <a:extLst>
              <a:ext uri="{FF2B5EF4-FFF2-40B4-BE49-F238E27FC236}">
                <a16:creationId xmlns:a16="http://schemas.microsoft.com/office/drawing/2014/main" id="{25977558-EAEA-4C57-B140-338283B1A7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74494" y="3284943"/>
            <a:ext cx="341268" cy="355487"/>
          </a:xfrm>
          <a:prstGeom prst="rect">
            <a:avLst/>
          </a:prstGeom>
        </p:spPr>
      </p:pic>
      <p:sp>
        <p:nvSpPr>
          <p:cNvPr id="42" name="Rectangle 41">
            <a:extLst>
              <a:ext uri="{FF2B5EF4-FFF2-40B4-BE49-F238E27FC236}">
                <a16:creationId xmlns:a16="http://schemas.microsoft.com/office/drawing/2014/main" id="{C40070B0-31AD-4F3A-B1C3-28E4FFF6572E}"/>
              </a:ext>
            </a:extLst>
          </p:cNvPr>
          <p:cNvSpPr/>
          <p:nvPr/>
        </p:nvSpPr>
        <p:spPr>
          <a:xfrm>
            <a:off x="1399143" y="5004362"/>
            <a:ext cx="3869544" cy="707886"/>
          </a:xfrm>
          <a:prstGeom prst="rect">
            <a:avLst/>
          </a:prstGeom>
        </p:spPr>
        <p:txBody>
          <a:bodyPr wrap="square">
            <a:spAutoFit/>
          </a:bodyPr>
          <a:lstStyle/>
          <a:p>
            <a:r>
              <a:rPr lang="en-GB" sz="2000" dirty="0">
                <a:solidFill>
                  <a:srgbClr val="002060"/>
                </a:solidFill>
                <a:latin typeface="Century Gothic" panose="020B0502020202020204" pitchFamily="34" charset="0"/>
              </a:rPr>
              <a:t>Tengo un </a:t>
            </a:r>
            <a:r>
              <a:rPr lang="en-GB" sz="2000" dirty="0" err="1">
                <a:solidFill>
                  <a:srgbClr val="002060"/>
                </a:solidFill>
                <a:latin typeface="Century Gothic" panose="020B0502020202020204" pitchFamily="34" charset="0"/>
              </a:rPr>
              <a:t>cuaderno</a:t>
            </a:r>
            <a:r>
              <a:rPr lang="en-GB" sz="2000" dirty="0">
                <a:solidFill>
                  <a:srgbClr val="002060"/>
                </a:solidFill>
                <a:latin typeface="Century Gothic" panose="020B0502020202020204" pitchFamily="34" charset="0"/>
              </a:rPr>
              <a:t>.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Es </a:t>
            </a:r>
            <a:r>
              <a:rPr lang="en-GB" sz="2000" dirty="0" err="1">
                <a:solidFill>
                  <a:srgbClr val="002060"/>
                </a:solidFill>
                <a:latin typeface="Century Gothic" panose="020B0502020202020204" pitchFamily="34" charset="0"/>
              </a:rPr>
              <a:t>rojo</a:t>
            </a:r>
            <a:r>
              <a:rPr lang="en-GB" sz="2000" dirty="0">
                <a:solidFill>
                  <a:srgbClr val="002060"/>
                </a:solidFill>
                <a:latin typeface="Century Gothic" panose="020B0502020202020204" pitchFamily="34" charset="0"/>
              </a:rPr>
              <a:t>.</a:t>
            </a:r>
            <a:endParaRPr lang="en-GB" dirty="0"/>
          </a:p>
        </p:txBody>
      </p:sp>
      <p:grpSp>
        <p:nvGrpSpPr>
          <p:cNvPr id="43" name="Group 42">
            <a:extLst>
              <a:ext uri="{FF2B5EF4-FFF2-40B4-BE49-F238E27FC236}">
                <a16:creationId xmlns:a16="http://schemas.microsoft.com/office/drawing/2014/main" id="{32501679-9EF8-47D8-98A5-32FBEC2DA311}"/>
              </a:ext>
            </a:extLst>
          </p:cNvPr>
          <p:cNvGrpSpPr/>
          <p:nvPr/>
        </p:nvGrpSpPr>
        <p:grpSpPr>
          <a:xfrm rot="643396">
            <a:off x="2807631" y="4053304"/>
            <a:ext cx="784979" cy="496424"/>
            <a:chOff x="2602499" y="1513161"/>
            <a:chExt cx="1420803" cy="496424"/>
          </a:xfrm>
        </p:grpSpPr>
        <p:pic>
          <p:nvPicPr>
            <p:cNvPr id="44" name="Picture 43" descr="A picture containing text, outdoor, flock&#10;&#10;Description automatically generated">
              <a:extLst>
                <a:ext uri="{FF2B5EF4-FFF2-40B4-BE49-F238E27FC236}">
                  <a16:creationId xmlns:a16="http://schemas.microsoft.com/office/drawing/2014/main" id="{632A019F-C07D-47BE-ADC4-3701EE33FDBE}"/>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46" name="Picture 45" descr="A picture containing text, outdoor, flock&#10;&#10;Description automatically generated">
              <a:extLst>
                <a:ext uri="{FF2B5EF4-FFF2-40B4-BE49-F238E27FC236}">
                  <a16:creationId xmlns:a16="http://schemas.microsoft.com/office/drawing/2014/main" id="{1D0E2F50-992D-4535-9343-CEE725DFB566}"/>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48" name="Group 47">
            <a:extLst>
              <a:ext uri="{FF2B5EF4-FFF2-40B4-BE49-F238E27FC236}">
                <a16:creationId xmlns:a16="http://schemas.microsoft.com/office/drawing/2014/main" id="{4105BBBC-4794-47C6-AE56-E4AF31AF8579}"/>
              </a:ext>
            </a:extLst>
          </p:cNvPr>
          <p:cNvGrpSpPr/>
          <p:nvPr/>
        </p:nvGrpSpPr>
        <p:grpSpPr>
          <a:xfrm rot="643396">
            <a:off x="3447765" y="4033781"/>
            <a:ext cx="1069615" cy="496424"/>
            <a:chOff x="2602499" y="1513161"/>
            <a:chExt cx="1420803" cy="496424"/>
          </a:xfrm>
        </p:grpSpPr>
        <p:pic>
          <p:nvPicPr>
            <p:cNvPr id="49" name="Picture 48" descr="A picture containing text, outdoor, flock&#10;&#10;Description automatically generated">
              <a:extLst>
                <a:ext uri="{FF2B5EF4-FFF2-40B4-BE49-F238E27FC236}">
                  <a16:creationId xmlns:a16="http://schemas.microsoft.com/office/drawing/2014/main" id="{04FA2CA1-9172-40D5-8231-20C721ECC3E1}"/>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52" name="Picture 51" descr="A picture containing text, outdoor, flock&#10;&#10;Description automatically generated">
              <a:extLst>
                <a:ext uri="{FF2B5EF4-FFF2-40B4-BE49-F238E27FC236}">
                  <a16:creationId xmlns:a16="http://schemas.microsoft.com/office/drawing/2014/main" id="{F7B6BCE2-96CE-418E-93DD-0F4DFCF10716}"/>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sp>
        <p:nvSpPr>
          <p:cNvPr id="53" name="Rectangle 52">
            <a:extLst>
              <a:ext uri="{FF2B5EF4-FFF2-40B4-BE49-F238E27FC236}">
                <a16:creationId xmlns:a16="http://schemas.microsoft.com/office/drawing/2014/main" id="{04A0D0BC-5320-45BE-AD2A-3DF15A6D9822}"/>
              </a:ext>
            </a:extLst>
          </p:cNvPr>
          <p:cNvSpPr/>
          <p:nvPr/>
        </p:nvSpPr>
        <p:spPr>
          <a:xfrm>
            <a:off x="1390538" y="5928032"/>
            <a:ext cx="3869544" cy="707886"/>
          </a:xfrm>
          <a:prstGeom prst="rect">
            <a:avLst/>
          </a:prstGeom>
        </p:spPr>
        <p:txBody>
          <a:bodyPr wrap="square">
            <a:spAutoFit/>
          </a:bodyPr>
          <a:lstStyle/>
          <a:p>
            <a:r>
              <a:rPr lang="en-GB" sz="2000" dirty="0">
                <a:solidFill>
                  <a:srgbClr val="002060"/>
                </a:solidFill>
                <a:latin typeface="Century Gothic" panose="020B0502020202020204" pitchFamily="34" charset="0"/>
              </a:rPr>
              <a:t>Tengo </a:t>
            </a:r>
            <a:r>
              <a:rPr lang="en-GB" sz="2000" dirty="0" err="1">
                <a:solidFill>
                  <a:srgbClr val="002060"/>
                </a:solidFill>
                <a:latin typeface="Century Gothic" panose="020B0502020202020204" pitchFamily="34" charset="0"/>
              </a:rPr>
              <a:t>unos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libros</a:t>
            </a:r>
            <a:r>
              <a:rPr lang="en-GB" sz="2000" dirty="0">
                <a:solidFill>
                  <a:srgbClr val="002060"/>
                </a:solidFill>
                <a:latin typeface="Century Gothic" panose="020B0502020202020204" pitchFamily="34" charset="0"/>
              </a:rPr>
              <a:t>.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Son </a:t>
            </a:r>
            <a:r>
              <a:rPr lang="en-GB" sz="2000" dirty="0" err="1">
                <a:solidFill>
                  <a:srgbClr val="002060"/>
                </a:solidFill>
                <a:latin typeface="Century Gothic" panose="020B0502020202020204" pitchFamily="34" charset="0"/>
              </a:rPr>
              <a:t>nuevos</a:t>
            </a:r>
            <a:r>
              <a:rPr lang="en-GB" sz="2000" dirty="0">
                <a:solidFill>
                  <a:srgbClr val="002060"/>
                </a:solidFill>
                <a:latin typeface="Century Gothic" panose="020B0502020202020204" pitchFamily="34" charset="0"/>
              </a:rPr>
              <a:t>.</a:t>
            </a:r>
            <a:endParaRPr lang="en-GB" dirty="0"/>
          </a:p>
        </p:txBody>
      </p:sp>
      <p:grpSp>
        <p:nvGrpSpPr>
          <p:cNvPr id="54" name="Group 53">
            <a:extLst>
              <a:ext uri="{FF2B5EF4-FFF2-40B4-BE49-F238E27FC236}">
                <a16:creationId xmlns:a16="http://schemas.microsoft.com/office/drawing/2014/main" id="{BC61E8DA-E155-4C74-8F11-0412F1C2D09E}"/>
              </a:ext>
            </a:extLst>
          </p:cNvPr>
          <p:cNvGrpSpPr/>
          <p:nvPr/>
        </p:nvGrpSpPr>
        <p:grpSpPr>
          <a:xfrm rot="643396">
            <a:off x="2649901" y="4959728"/>
            <a:ext cx="784979" cy="496424"/>
            <a:chOff x="2602499" y="1513161"/>
            <a:chExt cx="1420803" cy="496424"/>
          </a:xfrm>
        </p:grpSpPr>
        <p:pic>
          <p:nvPicPr>
            <p:cNvPr id="55" name="Picture 54" descr="A picture containing text, outdoor, flock&#10;&#10;Description automatically generated">
              <a:extLst>
                <a:ext uri="{FF2B5EF4-FFF2-40B4-BE49-F238E27FC236}">
                  <a16:creationId xmlns:a16="http://schemas.microsoft.com/office/drawing/2014/main" id="{5909BA2C-936B-47E5-9A8B-F16024B6170D}"/>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56" name="Picture 55" descr="A picture containing text, outdoor, flock&#10;&#10;Description automatically generated">
              <a:extLst>
                <a:ext uri="{FF2B5EF4-FFF2-40B4-BE49-F238E27FC236}">
                  <a16:creationId xmlns:a16="http://schemas.microsoft.com/office/drawing/2014/main" id="{74BD089D-E26D-4DC4-8736-F400BA2DFA58}"/>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57" name="Group 56">
            <a:extLst>
              <a:ext uri="{FF2B5EF4-FFF2-40B4-BE49-F238E27FC236}">
                <a16:creationId xmlns:a16="http://schemas.microsoft.com/office/drawing/2014/main" id="{DCD1792B-767C-450F-A87E-DA098467D06B}"/>
              </a:ext>
            </a:extLst>
          </p:cNvPr>
          <p:cNvGrpSpPr/>
          <p:nvPr/>
        </p:nvGrpSpPr>
        <p:grpSpPr>
          <a:xfrm rot="643396">
            <a:off x="3290035" y="4940205"/>
            <a:ext cx="1069615" cy="496424"/>
            <a:chOff x="2602499" y="1513161"/>
            <a:chExt cx="1420803" cy="496424"/>
          </a:xfrm>
        </p:grpSpPr>
        <p:pic>
          <p:nvPicPr>
            <p:cNvPr id="60" name="Picture 59" descr="A picture containing text, outdoor, flock&#10;&#10;Description automatically generated">
              <a:extLst>
                <a:ext uri="{FF2B5EF4-FFF2-40B4-BE49-F238E27FC236}">
                  <a16:creationId xmlns:a16="http://schemas.microsoft.com/office/drawing/2014/main" id="{0937F0F3-1497-4B45-9539-E670F8A31F6A}"/>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61" name="Picture 60" descr="A picture containing text, outdoor, flock&#10;&#10;Description automatically generated">
              <a:extLst>
                <a:ext uri="{FF2B5EF4-FFF2-40B4-BE49-F238E27FC236}">
                  <a16:creationId xmlns:a16="http://schemas.microsoft.com/office/drawing/2014/main" id="{7578C434-10D3-45E0-910C-CFB7C65AFA65}"/>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62" name="Group 61">
            <a:extLst>
              <a:ext uri="{FF2B5EF4-FFF2-40B4-BE49-F238E27FC236}">
                <a16:creationId xmlns:a16="http://schemas.microsoft.com/office/drawing/2014/main" id="{18FA72EB-879C-4FDF-BA2C-E2F8F414BD92}"/>
              </a:ext>
            </a:extLst>
          </p:cNvPr>
          <p:cNvGrpSpPr/>
          <p:nvPr/>
        </p:nvGrpSpPr>
        <p:grpSpPr>
          <a:xfrm rot="643396">
            <a:off x="2883186" y="5872893"/>
            <a:ext cx="784979" cy="496424"/>
            <a:chOff x="2602499" y="1513161"/>
            <a:chExt cx="1420803" cy="496424"/>
          </a:xfrm>
        </p:grpSpPr>
        <p:pic>
          <p:nvPicPr>
            <p:cNvPr id="63" name="Picture 62" descr="A picture containing text, outdoor, flock&#10;&#10;Description automatically generated">
              <a:extLst>
                <a:ext uri="{FF2B5EF4-FFF2-40B4-BE49-F238E27FC236}">
                  <a16:creationId xmlns:a16="http://schemas.microsoft.com/office/drawing/2014/main" id="{2CDA9F18-3D1B-4489-AC59-C602A642AD26}"/>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64" name="Picture 63" descr="A picture containing text, outdoor, flock&#10;&#10;Description automatically generated">
              <a:extLst>
                <a:ext uri="{FF2B5EF4-FFF2-40B4-BE49-F238E27FC236}">
                  <a16:creationId xmlns:a16="http://schemas.microsoft.com/office/drawing/2014/main" id="{CEAD8159-32D7-42D3-9DD2-179A9B250CBA}"/>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65" name="Group 64">
            <a:extLst>
              <a:ext uri="{FF2B5EF4-FFF2-40B4-BE49-F238E27FC236}">
                <a16:creationId xmlns:a16="http://schemas.microsoft.com/office/drawing/2014/main" id="{96CCDD6B-D87E-4C59-B8F5-BB400DE63E72}"/>
              </a:ext>
            </a:extLst>
          </p:cNvPr>
          <p:cNvGrpSpPr/>
          <p:nvPr/>
        </p:nvGrpSpPr>
        <p:grpSpPr>
          <a:xfrm rot="643396">
            <a:off x="3277557" y="5865696"/>
            <a:ext cx="1069615" cy="496424"/>
            <a:chOff x="2602499" y="1513161"/>
            <a:chExt cx="1420803" cy="496424"/>
          </a:xfrm>
        </p:grpSpPr>
        <p:pic>
          <p:nvPicPr>
            <p:cNvPr id="66" name="Picture 65" descr="A picture containing text, outdoor, flock&#10;&#10;Description automatically generated">
              <a:extLst>
                <a:ext uri="{FF2B5EF4-FFF2-40B4-BE49-F238E27FC236}">
                  <a16:creationId xmlns:a16="http://schemas.microsoft.com/office/drawing/2014/main" id="{4A3E49DF-5563-45FE-9BCE-98B4312125F8}"/>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73" name="Picture 72" descr="A picture containing text, outdoor, flock&#10;&#10;Description automatically generated">
              <a:extLst>
                <a:ext uri="{FF2B5EF4-FFF2-40B4-BE49-F238E27FC236}">
                  <a16:creationId xmlns:a16="http://schemas.microsoft.com/office/drawing/2014/main" id="{BCA3D802-7B54-4EC5-876E-74A1A9906BB1}"/>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pic>
        <p:nvPicPr>
          <p:cNvPr id="74" name="Picture 73">
            <a:extLst>
              <a:ext uri="{FF2B5EF4-FFF2-40B4-BE49-F238E27FC236}">
                <a16:creationId xmlns:a16="http://schemas.microsoft.com/office/drawing/2014/main" id="{2427A5B8-9637-4C70-83F9-681673AB73B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89469" y="3979377"/>
            <a:ext cx="341268" cy="355487"/>
          </a:xfrm>
          <a:prstGeom prst="rect">
            <a:avLst/>
          </a:prstGeom>
        </p:spPr>
      </p:pic>
      <p:pic>
        <p:nvPicPr>
          <p:cNvPr id="75" name="Picture 74">
            <a:extLst>
              <a:ext uri="{FF2B5EF4-FFF2-40B4-BE49-F238E27FC236}">
                <a16:creationId xmlns:a16="http://schemas.microsoft.com/office/drawing/2014/main" id="{DAA1F7F8-E33D-4ADA-8CA0-0A7B653206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48201" y="4517020"/>
            <a:ext cx="341268" cy="355487"/>
          </a:xfrm>
          <a:prstGeom prst="rect">
            <a:avLst/>
          </a:prstGeom>
        </p:spPr>
      </p:pic>
      <p:pic>
        <p:nvPicPr>
          <p:cNvPr id="76" name="Picture 75">
            <a:extLst>
              <a:ext uri="{FF2B5EF4-FFF2-40B4-BE49-F238E27FC236}">
                <a16:creationId xmlns:a16="http://schemas.microsoft.com/office/drawing/2014/main" id="{6A333AE3-CEB8-49CC-9E90-8FDFC3D163B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11316" y="5658019"/>
            <a:ext cx="341268" cy="355487"/>
          </a:xfrm>
          <a:prstGeom prst="rect">
            <a:avLst/>
          </a:prstGeom>
        </p:spPr>
      </p:pic>
      <p:pic>
        <p:nvPicPr>
          <p:cNvPr id="77" name="Picture 76">
            <a:extLst>
              <a:ext uri="{FF2B5EF4-FFF2-40B4-BE49-F238E27FC236}">
                <a16:creationId xmlns:a16="http://schemas.microsoft.com/office/drawing/2014/main" id="{6F8ADAFA-6949-41D9-B403-EBDB57F317C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15875" y="6050775"/>
            <a:ext cx="341268" cy="355487"/>
          </a:xfrm>
          <a:prstGeom prst="rect">
            <a:avLst/>
          </a:prstGeom>
        </p:spPr>
      </p:pic>
      <p:sp>
        <p:nvSpPr>
          <p:cNvPr id="9" name="Rectangle: Rounded Corners 8">
            <a:extLst>
              <a:ext uri="{FF2B5EF4-FFF2-40B4-BE49-F238E27FC236}">
                <a16:creationId xmlns:a16="http://schemas.microsoft.com/office/drawing/2014/main" id="{AE0DD51D-C013-4322-82B9-6DA84186696F}"/>
              </a:ext>
            </a:extLst>
          </p:cNvPr>
          <p:cNvSpPr/>
          <p:nvPr/>
        </p:nvSpPr>
        <p:spPr>
          <a:xfrm>
            <a:off x="5572897" y="2296964"/>
            <a:ext cx="1915298" cy="594517"/>
          </a:xfrm>
          <a:prstGeom prst="round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Rounded Corners 78">
            <a:extLst>
              <a:ext uri="{FF2B5EF4-FFF2-40B4-BE49-F238E27FC236}">
                <a16:creationId xmlns:a16="http://schemas.microsoft.com/office/drawing/2014/main" id="{EDDE8EAB-E3A7-4AFC-8F5C-6AB58EA039DA}"/>
              </a:ext>
            </a:extLst>
          </p:cNvPr>
          <p:cNvSpPr/>
          <p:nvPr/>
        </p:nvSpPr>
        <p:spPr>
          <a:xfrm>
            <a:off x="10076752" y="2278805"/>
            <a:ext cx="1915298" cy="594517"/>
          </a:xfrm>
          <a:prstGeom prst="round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Rounded Corners 79">
            <a:extLst>
              <a:ext uri="{FF2B5EF4-FFF2-40B4-BE49-F238E27FC236}">
                <a16:creationId xmlns:a16="http://schemas.microsoft.com/office/drawing/2014/main" id="{42CDB15A-0D34-42C3-8352-EAF058ED47C2}"/>
              </a:ext>
            </a:extLst>
          </p:cNvPr>
          <p:cNvSpPr/>
          <p:nvPr/>
        </p:nvSpPr>
        <p:spPr>
          <a:xfrm>
            <a:off x="5550952" y="3040170"/>
            <a:ext cx="1915298" cy="594517"/>
          </a:xfrm>
          <a:prstGeom prst="roundRect">
            <a:avLst/>
          </a:prstGeom>
          <a:solidFill>
            <a:srgbClr val="E9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Rounded Corners 81">
            <a:extLst>
              <a:ext uri="{FF2B5EF4-FFF2-40B4-BE49-F238E27FC236}">
                <a16:creationId xmlns:a16="http://schemas.microsoft.com/office/drawing/2014/main" id="{820B3EBE-B84F-4B24-8482-35A619596C2A}"/>
              </a:ext>
            </a:extLst>
          </p:cNvPr>
          <p:cNvSpPr/>
          <p:nvPr/>
        </p:nvSpPr>
        <p:spPr>
          <a:xfrm>
            <a:off x="5587027" y="3792786"/>
            <a:ext cx="1915298" cy="594517"/>
          </a:xfrm>
          <a:prstGeom prst="round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Rounded Corners 82">
            <a:extLst>
              <a:ext uri="{FF2B5EF4-FFF2-40B4-BE49-F238E27FC236}">
                <a16:creationId xmlns:a16="http://schemas.microsoft.com/office/drawing/2014/main" id="{E7271CB3-BD2A-431E-A298-BE4252ED7AC7}"/>
              </a:ext>
            </a:extLst>
          </p:cNvPr>
          <p:cNvSpPr/>
          <p:nvPr/>
        </p:nvSpPr>
        <p:spPr>
          <a:xfrm>
            <a:off x="10047004" y="3809210"/>
            <a:ext cx="1915298" cy="594517"/>
          </a:xfrm>
          <a:prstGeom prst="round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Rounded Corners 83">
            <a:extLst>
              <a:ext uri="{FF2B5EF4-FFF2-40B4-BE49-F238E27FC236}">
                <a16:creationId xmlns:a16="http://schemas.microsoft.com/office/drawing/2014/main" id="{5BA8638B-13DE-49B1-97B4-1B28AAF10B3E}"/>
              </a:ext>
            </a:extLst>
          </p:cNvPr>
          <p:cNvSpPr/>
          <p:nvPr/>
        </p:nvSpPr>
        <p:spPr>
          <a:xfrm>
            <a:off x="5529273" y="4640714"/>
            <a:ext cx="1915298" cy="594517"/>
          </a:xfrm>
          <a:prstGeom prst="roundRect">
            <a:avLst/>
          </a:prstGeom>
          <a:solidFill>
            <a:srgbClr val="E9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Rounded Corners 84">
            <a:extLst>
              <a:ext uri="{FF2B5EF4-FFF2-40B4-BE49-F238E27FC236}">
                <a16:creationId xmlns:a16="http://schemas.microsoft.com/office/drawing/2014/main" id="{96CF6FD5-3382-45DD-A7F0-A4D5B6993CAC}"/>
              </a:ext>
            </a:extLst>
          </p:cNvPr>
          <p:cNvSpPr/>
          <p:nvPr/>
        </p:nvSpPr>
        <p:spPr>
          <a:xfrm>
            <a:off x="10033305" y="4555270"/>
            <a:ext cx="1915298" cy="594517"/>
          </a:xfrm>
          <a:prstGeom prst="roundRect">
            <a:avLst/>
          </a:prstGeom>
          <a:solidFill>
            <a:srgbClr val="E9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Rounded Corners 86">
            <a:extLst>
              <a:ext uri="{FF2B5EF4-FFF2-40B4-BE49-F238E27FC236}">
                <a16:creationId xmlns:a16="http://schemas.microsoft.com/office/drawing/2014/main" id="{ABF80BF0-0E14-4553-B266-CB0CDEDA1291}"/>
              </a:ext>
            </a:extLst>
          </p:cNvPr>
          <p:cNvSpPr/>
          <p:nvPr/>
        </p:nvSpPr>
        <p:spPr>
          <a:xfrm>
            <a:off x="5542698" y="5456258"/>
            <a:ext cx="1915298" cy="594517"/>
          </a:xfrm>
          <a:prstGeom prst="round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Rounded Corners 87">
            <a:extLst>
              <a:ext uri="{FF2B5EF4-FFF2-40B4-BE49-F238E27FC236}">
                <a16:creationId xmlns:a16="http://schemas.microsoft.com/office/drawing/2014/main" id="{E1CA9B66-F99B-4B92-A13D-379C6BDCAE8E}"/>
              </a:ext>
            </a:extLst>
          </p:cNvPr>
          <p:cNvSpPr/>
          <p:nvPr/>
        </p:nvSpPr>
        <p:spPr>
          <a:xfrm>
            <a:off x="9977230" y="5479672"/>
            <a:ext cx="1915298" cy="594517"/>
          </a:xfrm>
          <a:prstGeom prst="round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Rounded Corners 88">
            <a:extLst>
              <a:ext uri="{FF2B5EF4-FFF2-40B4-BE49-F238E27FC236}">
                <a16:creationId xmlns:a16="http://schemas.microsoft.com/office/drawing/2014/main" id="{C363D670-959A-4E6B-9920-55975947A1CF}"/>
              </a:ext>
            </a:extLst>
          </p:cNvPr>
          <p:cNvSpPr/>
          <p:nvPr/>
        </p:nvSpPr>
        <p:spPr>
          <a:xfrm>
            <a:off x="5521619" y="6149353"/>
            <a:ext cx="1915298" cy="594517"/>
          </a:xfrm>
          <a:prstGeom prst="roundRect">
            <a:avLst/>
          </a:prstGeom>
          <a:solidFill>
            <a:srgbClr val="E9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Rounded Corners 89">
            <a:extLst>
              <a:ext uri="{FF2B5EF4-FFF2-40B4-BE49-F238E27FC236}">
                <a16:creationId xmlns:a16="http://schemas.microsoft.com/office/drawing/2014/main" id="{029B963D-C53B-46B4-888F-854D07EB94AC}"/>
              </a:ext>
            </a:extLst>
          </p:cNvPr>
          <p:cNvSpPr/>
          <p:nvPr/>
        </p:nvSpPr>
        <p:spPr>
          <a:xfrm>
            <a:off x="10047004" y="6149353"/>
            <a:ext cx="1915298" cy="594517"/>
          </a:xfrm>
          <a:prstGeom prst="roundRect">
            <a:avLst/>
          </a:prstGeom>
          <a:solidFill>
            <a:srgbClr val="E9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15420356-EF7D-4F22-BB83-87D1DF242E06}"/>
              </a:ext>
            </a:extLst>
          </p:cNvPr>
          <p:cNvSpPr/>
          <p:nvPr/>
        </p:nvSpPr>
        <p:spPr>
          <a:xfrm>
            <a:off x="1452101" y="1660517"/>
            <a:ext cx="733407" cy="355487"/>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Rounded Corners 90">
            <a:extLst>
              <a:ext uri="{FF2B5EF4-FFF2-40B4-BE49-F238E27FC236}">
                <a16:creationId xmlns:a16="http://schemas.microsoft.com/office/drawing/2014/main" id="{70B9BFF3-73DD-4E9C-AEC5-4F918F2FF591}"/>
              </a:ext>
            </a:extLst>
          </p:cNvPr>
          <p:cNvSpPr/>
          <p:nvPr/>
        </p:nvSpPr>
        <p:spPr>
          <a:xfrm>
            <a:off x="2199170" y="1660518"/>
            <a:ext cx="593146" cy="371974"/>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Rounded Corners 91">
            <a:extLst>
              <a:ext uri="{FF2B5EF4-FFF2-40B4-BE49-F238E27FC236}">
                <a16:creationId xmlns:a16="http://schemas.microsoft.com/office/drawing/2014/main" id="{0CC32960-D135-4134-90ED-BEA66D85512F}"/>
              </a:ext>
            </a:extLst>
          </p:cNvPr>
          <p:cNvSpPr/>
          <p:nvPr/>
        </p:nvSpPr>
        <p:spPr>
          <a:xfrm>
            <a:off x="4397165" y="1664648"/>
            <a:ext cx="593146" cy="371974"/>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3" name="Group 92">
            <a:extLst>
              <a:ext uri="{FF2B5EF4-FFF2-40B4-BE49-F238E27FC236}">
                <a16:creationId xmlns:a16="http://schemas.microsoft.com/office/drawing/2014/main" id="{8C1981AB-BCE2-4D07-AA60-B41CDD274EE4}"/>
              </a:ext>
            </a:extLst>
          </p:cNvPr>
          <p:cNvGrpSpPr/>
          <p:nvPr/>
        </p:nvGrpSpPr>
        <p:grpSpPr>
          <a:xfrm rot="643396">
            <a:off x="3573289" y="2257657"/>
            <a:ext cx="1069615" cy="496424"/>
            <a:chOff x="2602499" y="1513161"/>
            <a:chExt cx="1420803" cy="496424"/>
          </a:xfrm>
        </p:grpSpPr>
        <p:pic>
          <p:nvPicPr>
            <p:cNvPr id="94" name="Picture 93" descr="A picture containing text, outdoor, flock&#10;&#10;Description automatically generated">
              <a:extLst>
                <a:ext uri="{FF2B5EF4-FFF2-40B4-BE49-F238E27FC236}">
                  <a16:creationId xmlns:a16="http://schemas.microsoft.com/office/drawing/2014/main" id="{7776928F-9333-4B69-8724-C13894FB6492}"/>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95" name="Picture 94" descr="A picture containing text, outdoor, flock&#10;&#10;Description automatically generated">
              <a:extLst>
                <a:ext uri="{FF2B5EF4-FFF2-40B4-BE49-F238E27FC236}">
                  <a16:creationId xmlns:a16="http://schemas.microsoft.com/office/drawing/2014/main" id="{7BA039AD-F775-456D-9D26-6CDE5384F89A}"/>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grpSp>
        <p:nvGrpSpPr>
          <p:cNvPr id="96" name="Group 95">
            <a:extLst>
              <a:ext uri="{FF2B5EF4-FFF2-40B4-BE49-F238E27FC236}">
                <a16:creationId xmlns:a16="http://schemas.microsoft.com/office/drawing/2014/main" id="{A544BDAA-E9E9-4B5D-B019-7066EACA2FE9}"/>
              </a:ext>
            </a:extLst>
          </p:cNvPr>
          <p:cNvGrpSpPr/>
          <p:nvPr/>
        </p:nvGrpSpPr>
        <p:grpSpPr>
          <a:xfrm rot="643396">
            <a:off x="3057415" y="1592546"/>
            <a:ext cx="1069615" cy="496424"/>
            <a:chOff x="2602499" y="1513161"/>
            <a:chExt cx="1420803" cy="496424"/>
          </a:xfrm>
        </p:grpSpPr>
        <p:pic>
          <p:nvPicPr>
            <p:cNvPr id="97" name="Picture 96" descr="A picture containing text, outdoor, flock&#10;&#10;Description automatically generated">
              <a:extLst>
                <a:ext uri="{FF2B5EF4-FFF2-40B4-BE49-F238E27FC236}">
                  <a16:creationId xmlns:a16="http://schemas.microsoft.com/office/drawing/2014/main" id="{73893AA4-2DE8-411F-B533-66622B3BB60B}"/>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2865438" y="1341171"/>
              <a:ext cx="405475" cy="931353"/>
            </a:xfrm>
            <a:prstGeom prst="rect">
              <a:avLst/>
            </a:prstGeom>
          </p:spPr>
        </p:pic>
        <p:pic>
          <p:nvPicPr>
            <p:cNvPr id="98" name="Picture 97" descr="A picture containing text, outdoor, flock&#10;&#10;Description automatically generated">
              <a:extLst>
                <a:ext uri="{FF2B5EF4-FFF2-40B4-BE49-F238E27FC236}">
                  <a16:creationId xmlns:a16="http://schemas.microsoft.com/office/drawing/2014/main" id="{712CABD7-7D7B-4BB9-BC31-0AB25B0E4FB1}"/>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4917726">
              <a:off x="3354888" y="1250222"/>
              <a:ext cx="405475" cy="931353"/>
            </a:xfrm>
            <a:prstGeom prst="rect">
              <a:avLst/>
            </a:prstGeom>
          </p:spPr>
        </p:pic>
      </p:grpSp>
      <p:pic>
        <p:nvPicPr>
          <p:cNvPr id="3" name="Graphic 2" descr="Teacher">
            <a:extLst>
              <a:ext uri="{FF2B5EF4-FFF2-40B4-BE49-F238E27FC236}">
                <a16:creationId xmlns:a16="http://schemas.microsoft.com/office/drawing/2014/main" id="{8FB42C08-C247-6A03-314F-E7370257226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798" y="708483"/>
            <a:ext cx="914400" cy="914400"/>
          </a:xfrm>
          <a:prstGeom prst="rect">
            <a:avLst/>
          </a:prstGeom>
        </p:spPr>
      </p:pic>
      <p:sp>
        <p:nvSpPr>
          <p:cNvPr id="78" name="Speech Bubble: Rectangle with Corners Rounded 77">
            <a:extLst>
              <a:ext uri="{FF2B5EF4-FFF2-40B4-BE49-F238E27FC236}">
                <a16:creationId xmlns:a16="http://schemas.microsoft.com/office/drawing/2014/main" id="{36224101-E07A-4753-9A6A-3C001517B7F4}"/>
              </a:ext>
            </a:extLst>
          </p:cNvPr>
          <p:cNvSpPr/>
          <p:nvPr/>
        </p:nvSpPr>
        <p:spPr>
          <a:xfrm>
            <a:off x="5919286" y="74743"/>
            <a:ext cx="3734599" cy="558328"/>
          </a:xfrm>
          <a:prstGeom prst="wedgeRoundRectCallout">
            <a:avLst>
              <a:gd name="adj1" fmla="val 34017"/>
              <a:gd name="adj2" fmla="val 7392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203864"/>
                </a:solidFill>
                <a:latin typeface="Century Gothic" panose="020B0502020202020204" pitchFamily="34" charset="0"/>
              </a:rPr>
              <a:t>💡 </a:t>
            </a:r>
            <a:r>
              <a:rPr kumimoji="0" lang="en-GB" sz="2000" i="0" u="none" strike="noStrike" kern="1200" cap="none" spc="0" normalizeH="0" baseline="0" noProof="0" dirty="0">
                <a:ln>
                  <a:noFill/>
                </a:ln>
                <a:solidFill>
                  <a:srgbClr val="203864"/>
                </a:solidFill>
                <a:effectLst/>
                <a:uLnTx/>
                <a:uFillTx/>
                <a:latin typeface="Century Gothic" panose="020B0502020202020204" pitchFamily="34" charset="0"/>
              </a:rPr>
              <a:t>’</a:t>
            </a:r>
            <a:r>
              <a:rPr kumimoji="0" lang="en-GB" sz="2000" b="1" i="0" u="none" strike="noStrike" kern="1200" cap="none" spc="0" normalizeH="0" baseline="0" noProof="0" dirty="0">
                <a:ln>
                  <a:noFill/>
                </a:ln>
                <a:solidFill>
                  <a:srgbClr val="203864"/>
                </a:solidFill>
                <a:effectLst/>
                <a:uLnTx/>
                <a:uFillTx/>
                <a:latin typeface="Century Gothic" panose="020B0502020202020204" pitchFamily="34" charset="0"/>
              </a:rPr>
              <a:t>foto</a:t>
            </a:r>
            <a:r>
              <a:rPr kumimoji="0" lang="en-GB" sz="2000" i="0" u="none" strike="noStrike" kern="1200" cap="none" spc="0" normalizeH="0" baseline="0" noProof="0" dirty="0">
                <a:ln>
                  <a:noFill/>
                </a:ln>
                <a:solidFill>
                  <a:srgbClr val="203864"/>
                </a:solidFill>
                <a:effectLst/>
                <a:uLnTx/>
                <a:uFillTx/>
                <a:latin typeface="Century Gothic" panose="020B0502020202020204" pitchFamily="34" charset="0"/>
              </a:rPr>
              <a:t>’ is a </a:t>
            </a:r>
            <a:r>
              <a:rPr lang="en-GB" sz="2000" u="sng" dirty="0">
                <a:solidFill>
                  <a:srgbClr val="203864"/>
                </a:solidFill>
                <a:latin typeface="Century Gothic" panose="020B0502020202020204" pitchFamily="34" charset="0"/>
              </a:rPr>
              <a:t>feminine</a:t>
            </a:r>
            <a:r>
              <a:rPr kumimoji="0" lang="en-GB" sz="2000" i="0" u="none" strike="noStrike" kern="1200" cap="none" spc="0" normalizeH="0" baseline="0" noProof="0" dirty="0">
                <a:ln>
                  <a:noFill/>
                </a:ln>
                <a:solidFill>
                  <a:srgbClr val="203864"/>
                </a:solidFill>
                <a:effectLst/>
                <a:uLnTx/>
                <a:uFillTx/>
                <a:latin typeface="Century Gothic" panose="020B0502020202020204" pitchFamily="34" charset="0"/>
              </a:rPr>
              <a:t> noun!</a:t>
            </a:r>
            <a:endParaRPr kumimoji="0" lang="es-GB" sz="2000" i="0" u="none" strike="noStrike" kern="1200" cap="none" spc="0" normalizeH="0" baseline="0" noProof="0" dirty="0">
              <a:ln>
                <a:noFill/>
              </a:ln>
              <a:solidFill>
                <a:srgbClr val="203864"/>
              </a:solidFill>
              <a:effectLst/>
              <a:uLnTx/>
              <a:uFillTx/>
              <a:latin typeface="Century Gothic" panose="020B0502020202020204" pitchFamily="34" charset="0"/>
            </a:endParaRPr>
          </a:p>
        </p:txBody>
      </p:sp>
    </p:spTree>
    <p:extLst>
      <p:ext uri="{BB962C8B-B14F-4D97-AF65-F5344CB8AC3E}">
        <p14:creationId xmlns:p14="http://schemas.microsoft.com/office/powerpoint/2010/main" val="160301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8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8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8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8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8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8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8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9" grpId="0" animBg="1"/>
      <p:bldP spid="80" grpId="0" animBg="1"/>
      <p:bldP spid="82" grpId="0" animBg="1"/>
      <p:bldP spid="83" grpId="0" animBg="1"/>
      <p:bldP spid="84" grpId="0" animBg="1"/>
      <p:bldP spid="85" grpId="0" animBg="1"/>
      <p:bldP spid="87" grpId="0" animBg="1"/>
      <p:bldP spid="88" grpId="0" animBg="1"/>
      <p:bldP spid="89" grpId="0" animBg="1"/>
      <p:bldP spid="90" grpId="0" animBg="1"/>
      <p:bldP spid="12" grpId="0" animBg="1"/>
      <p:bldP spid="91" grpId="0" animBg="1"/>
      <p:bldP spid="9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Teacher">
            <a:extLst>
              <a:ext uri="{FF2B5EF4-FFF2-40B4-BE49-F238E27FC236}">
                <a16:creationId xmlns:a16="http://schemas.microsoft.com/office/drawing/2014/main" id="{75880079-D789-F5D2-62B8-5ACE6C1004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51832" y="99750"/>
            <a:ext cx="914400" cy="914400"/>
          </a:xfrm>
          <a:prstGeom prst="rect">
            <a:avLst/>
          </a:prstGeom>
        </p:spPr>
      </p:pic>
      <p:sp>
        <p:nvSpPr>
          <p:cNvPr id="53" name="Rectangle 52">
            <a:extLst>
              <a:ext uri="{FF2B5EF4-FFF2-40B4-BE49-F238E27FC236}">
                <a16:creationId xmlns:a16="http://schemas.microsoft.com/office/drawing/2014/main" id="{C5A480E8-C8BC-4CE8-9C2E-A53132F9DA7B}"/>
              </a:ext>
            </a:extLst>
          </p:cNvPr>
          <p:cNvSpPr/>
          <p:nvPr/>
        </p:nvSpPr>
        <p:spPr>
          <a:xfrm>
            <a:off x="123171" y="5615681"/>
            <a:ext cx="10553067" cy="1063641"/>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7994978C-888F-4320-BCC5-E5753AD4F0E3}"/>
              </a:ext>
            </a:extLst>
          </p:cNvPr>
          <p:cNvSpPr/>
          <p:nvPr/>
        </p:nvSpPr>
        <p:spPr>
          <a:xfrm>
            <a:off x="123171" y="4454095"/>
            <a:ext cx="10553067" cy="1063641"/>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BB0E6C18-2F9D-49A1-A8A7-CE07FD82C07B}"/>
              </a:ext>
            </a:extLst>
          </p:cNvPr>
          <p:cNvSpPr/>
          <p:nvPr/>
        </p:nvSpPr>
        <p:spPr>
          <a:xfrm>
            <a:off x="123171" y="3253401"/>
            <a:ext cx="10553067" cy="1063641"/>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4260DE59-133A-4ED8-B275-3EDB5C952D2D}"/>
              </a:ext>
            </a:extLst>
          </p:cNvPr>
          <p:cNvSpPr/>
          <p:nvPr/>
        </p:nvSpPr>
        <p:spPr>
          <a:xfrm>
            <a:off x="123171" y="2069633"/>
            <a:ext cx="10553067" cy="1063641"/>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692E714-4455-4702-A3E0-FE8B04099B89}"/>
              </a:ext>
            </a:extLst>
          </p:cNvPr>
          <p:cNvSpPr/>
          <p:nvPr/>
        </p:nvSpPr>
        <p:spPr>
          <a:xfrm>
            <a:off x="123171" y="928749"/>
            <a:ext cx="10553067" cy="1063641"/>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310D7C92-0C97-48AB-9EEA-4B3178EDAFBD}"/>
              </a:ext>
            </a:extLst>
          </p:cNvPr>
          <p:cNvSpPr txBox="1"/>
          <p:nvPr/>
        </p:nvSpPr>
        <p:spPr>
          <a:xfrm>
            <a:off x="778027" y="928749"/>
            <a:ext cx="50225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1a</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400" kern="0" dirty="0">
                <a:solidFill>
                  <a:srgbClr val="002060"/>
                </a:solidFill>
                <a:latin typeface="Century Gothic" panose="020B0502020202020204" pitchFamily="34" charset="0"/>
                <a:cs typeface="Arial"/>
                <a:sym typeface="Arial"/>
              </a:rPr>
              <a:t>I have some (male) teachers.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4098" name="Picture 2" descr="Pen, Write, Pencil, Writing Tool, Work, Message, Blue">
            <a:extLst>
              <a:ext uri="{FF2B5EF4-FFF2-40B4-BE49-F238E27FC236}">
                <a16:creationId xmlns:a16="http://schemas.microsoft.com/office/drawing/2014/main" id="{D970F823-60BB-4ADA-AC7C-C6F2AC9ECC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D476269-C102-45C1-AE2B-D714D9BF0054}"/>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endParaRPr>
          </a:p>
        </p:txBody>
      </p:sp>
      <p:sp>
        <p:nvSpPr>
          <p:cNvPr id="25" name="TextBox 24">
            <a:extLst>
              <a:ext uri="{FF2B5EF4-FFF2-40B4-BE49-F238E27FC236}">
                <a16:creationId xmlns:a16="http://schemas.microsoft.com/office/drawing/2014/main" id="{7B117850-D006-4562-A7E8-B068C9CCE3E1}"/>
              </a:ext>
            </a:extLst>
          </p:cNvPr>
          <p:cNvSpPr txBox="1"/>
          <p:nvPr/>
        </p:nvSpPr>
        <p:spPr>
          <a:xfrm>
            <a:off x="7730109" y="1212421"/>
            <a:ext cx="271260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Son tranquilas.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9" name="TextBox 28">
            <a:extLst>
              <a:ext uri="{FF2B5EF4-FFF2-40B4-BE49-F238E27FC236}">
                <a16:creationId xmlns:a16="http://schemas.microsoft.com/office/drawing/2014/main" id="{842D6A3C-AE49-4B93-894B-52D70908C966}"/>
              </a:ext>
            </a:extLst>
          </p:cNvPr>
          <p:cNvSpPr txBox="1"/>
          <p:nvPr/>
        </p:nvSpPr>
        <p:spPr>
          <a:xfrm>
            <a:off x="30976" y="96620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7C6489EB-43FC-42D3-8D7A-D009A3C30C25}"/>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TextBox 26">
            <a:extLst>
              <a:ext uri="{FF2B5EF4-FFF2-40B4-BE49-F238E27FC236}">
                <a16:creationId xmlns:a16="http://schemas.microsoft.com/office/drawing/2014/main" id="{6BB7E9BB-6B86-4595-89E1-304604DC5CE3}"/>
              </a:ext>
            </a:extLst>
          </p:cNvPr>
          <p:cNvSpPr txBox="1"/>
          <p:nvPr/>
        </p:nvSpPr>
        <p:spPr>
          <a:xfrm>
            <a:off x="778027" y="1546108"/>
            <a:ext cx="58224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1b</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400" kern="0" dirty="0">
                <a:solidFill>
                  <a:srgbClr val="002060"/>
                </a:solidFill>
                <a:latin typeface="Century Gothic" panose="020B0502020202020204" pitchFamily="34" charset="0"/>
                <a:cs typeface="Arial"/>
                <a:sym typeface="Arial"/>
              </a:rPr>
              <a:t>You have some (female) teachers.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4" name="TextBox 33">
            <a:extLst>
              <a:ext uri="{FF2B5EF4-FFF2-40B4-BE49-F238E27FC236}">
                <a16:creationId xmlns:a16="http://schemas.microsoft.com/office/drawing/2014/main" id="{125137FF-D9E1-42D9-9C2E-00D7CCB48C58}"/>
              </a:ext>
            </a:extLst>
          </p:cNvPr>
          <p:cNvSpPr txBox="1"/>
          <p:nvPr/>
        </p:nvSpPr>
        <p:spPr>
          <a:xfrm>
            <a:off x="796824" y="2074708"/>
            <a:ext cx="490070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2a</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400" kern="0" dirty="0">
                <a:solidFill>
                  <a:srgbClr val="002060"/>
                </a:solidFill>
                <a:latin typeface="Century Gothic" panose="020B0502020202020204" pitchFamily="34" charset="0"/>
                <a:cs typeface="Arial"/>
                <a:sym typeface="Arial"/>
              </a:rPr>
              <a:t>She has some (male) friends.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5" name="TextBox 34">
            <a:extLst>
              <a:ext uri="{FF2B5EF4-FFF2-40B4-BE49-F238E27FC236}">
                <a16:creationId xmlns:a16="http://schemas.microsoft.com/office/drawing/2014/main" id="{FCDBEA90-6E4E-461C-9F26-B406246D33EB}"/>
              </a:ext>
            </a:extLst>
          </p:cNvPr>
          <p:cNvSpPr txBox="1"/>
          <p:nvPr/>
        </p:nvSpPr>
        <p:spPr>
          <a:xfrm>
            <a:off x="778027" y="2726665"/>
            <a:ext cx="49744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2b</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400" kern="0" dirty="0">
                <a:solidFill>
                  <a:srgbClr val="002060"/>
                </a:solidFill>
                <a:latin typeface="Century Gothic" panose="020B0502020202020204" pitchFamily="34" charset="0"/>
                <a:cs typeface="Arial"/>
                <a:sym typeface="Arial"/>
              </a:rPr>
              <a:t>I have some (female) friends.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6" name="TextBox 35">
            <a:extLst>
              <a:ext uri="{FF2B5EF4-FFF2-40B4-BE49-F238E27FC236}">
                <a16:creationId xmlns:a16="http://schemas.microsoft.com/office/drawing/2014/main" id="{3DBBEEB1-9692-441F-8864-BAFA28832421}"/>
              </a:ext>
            </a:extLst>
          </p:cNvPr>
          <p:cNvSpPr txBox="1"/>
          <p:nvPr/>
        </p:nvSpPr>
        <p:spPr>
          <a:xfrm>
            <a:off x="778027" y="3242334"/>
            <a:ext cx="453201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3a</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400" kern="0" dirty="0">
                <a:solidFill>
                  <a:srgbClr val="002060"/>
                </a:solidFill>
                <a:latin typeface="Century Gothic" panose="020B0502020202020204" pitchFamily="34" charset="0"/>
                <a:cs typeface="Arial"/>
                <a:sym typeface="Arial"/>
              </a:rPr>
              <a:t>You have some questions.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7" name="TextBox 36">
            <a:extLst>
              <a:ext uri="{FF2B5EF4-FFF2-40B4-BE49-F238E27FC236}">
                <a16:creationId xmlns:a16="http://schemas.microsoft.com/office/drawing/2014/main" id="{6D1685A4-F44B-448C-8587-3CA82E8592D6}"/>
              </a:ext>
            </a:extLst>
          </p:cNvPr>
          <p:cNvSpPr txBox="1"/>
          <p:nvPr/>
        </p:nvSpPr>
        <p:spPr>
          <a:xfrm>
            <a:off x="796824" y="3833784"/>
            <a:ext cx="511390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3b</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400" kern="0" dirty="0">
                <a:solidFill>
                  <a:srgbClr val="002060"/>
                </a:solidFill>
                <a:latin typeface="Century Gothic" panose="020B0502020202020204" pitchFamily="34" charset="0"/>
                <a:cs typeface="Arial"/>
                <a:sym typeface="Arial"/>
              </a:rPr>
              <a:t>He has some (male) teachers.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8" name="TextBox 37">
            <a:extLst>
              <a:ext uri="{FF2B5EF4-FFF2-40B4-BE49-F238E27FC236}">
                <a16:creationId xmlns:a16="http://schemas.microsoft.com/office/drawing/2014/main" id="{EEDC6AA1-008C-47EE-98AE-DDF4C9567547}"/>
              </a:ext>
            </a:extLst>
          </p:cNvPr>
          <p:cNvSpPr txBox="1"/>
          <p:nvPr/>
        </p:nvSpPr>
        <p:spPr>
          <a:xfrm>
            <a:off x="778026" y="4443646"/>
            <a:ext cx="53928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4a</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400" kern="0" dirty="0">
                <a:solidFill>
                  <a:srgbClr val="002060"/>
                </a:solidFill>
                <a:latin typeface="Century Gothic" panose="020B0502020202020204" pitchFamily="34" charset="0"/>
                <a:cs typeface="Arial"/>
                <a:sym typeface="Arial"/>
              </a:rPr>
              <a:t>Does she have some problems?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9" name="TextBox 38">
            <a:extLst>
              <a:ext uri="{FF2B5EF4-FFF2-40B4-BE49-F238E27FC236}">
                <a16:creationId xmlns:a16="http://schemas.microsoft.com/office/drawing/2014/main" id="{E7BD1B58-5227-40D0-B802-E7441E612E0F}"/>
              </a:ext>
            </a:extLst>
          </p:cNvPr>
          <p:cNvSpPr txBox="1"/>
          <p:nvPr/>
        </p:nvSpPr>
        <p:spPr>
          <a:xfrm>
            <a:off x="778027" y="5073454"/>
            <a:ext cx="45368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4b</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400" kern="0" noProof="0" dirty="0">
                <a:solidFill>
                  <a:srgbClr val="002060"/>
                </a:solidFill>
                <a:latin typeface="Century Gothic" panose="020B0502020202020204" pitchFamily="34" charset="0"/>
                <a:cs typeface="Arial"/>
                <a:sym typeface="Arial"/>
              </a:rPr>
              <a:t>Do you have some ideas?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0" name="TextBox 39">
            <a:extLst>
              <a:ext uri="{FF2B5EF4-FFF2-40B4-BE49-F238E27FC236}">
                <a16:creationId xmlns:a16="http://schemas.microsoft.com/office/drawing/2014/main" id="{1E0F5CE7-46AB-43E5-9FA1-1CE53077C2EE}"/>
              </a:ext>
            </a:extLst>
          </p:cNvPr>
          <p:cNvSpPr txBox="1"/>
          <p:nvPr/>
        </p:nvSpPr>
        <p:spPr>
          <a:xfrm>
            <a:off x="778026" y="5601711"/>
            <a:ext cx="5775940" cy="461665"/>
          </a:xfrm>
          <a:prstGeom prst="rect">
            <a:avLst/>
          </a:prstGeom>
          <a:noFill/>
        </p:spPr>
        <p:txBody>
          <a:bodyPr wrap="none" rtlCol="0">
            <a:spAutoFit/>
          </a:bodyPr>
          <a:lstStyle/>
          <a:p>
            <a:pPr lvl="0">
              <a:buClr>
                <a:srgbClr val="000000"/>
              </a:buClr>
              <a:defRPr/>
            </a:pPr>
            <a:r>
              <a:rPr lang="en-GB" sz="2400" b="1" kern="0" dirty="0">
                <a:solidFill>
                  <a:srgbClr val="FF0066"/>
                </a:solidFill>
                <a:latin typeface="Century Gothic" panose="020B0502020202020204" pitchFamily="34" charset="0"/>
                <a:cs typeface="Arial"/>
                <a:sym typeface="Arial"/>
              </a:rPr>
              <a:t>5</a:t>
            </a:r>
            <a:r>
              <a:rPr kumimoji="0" lang="en-GB"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a</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400" kern="0" dirty="0">
                <a:solidFill>
                  <a:srgbClr val="002060"/>
                </a:solidFill>
                <a:latin typeface="Century Gothic" panose="020B0502020202020204" pitchFamily="34" charset="0"/>
                <a:cs typeface="Arial"/>
                <a:sym typeface="Arial"/>
              </a:rPr>
              <a:t>Do you have some (male) friends?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1" name="TextBox 40">
            <a:extLst>
              <a:ext uri="{FF2B5EF4-FFF2-40B4-BE49-F238E27FC236}">
                <a16:creationId xmlns:a16="http://schemas.microsoft.com/office/drawing/2014/main" id="{D937D0B3-F5A5-42A0-8F2C-E31CC1517273}"/>
              </a:ext>
            </a:extLst>
          </p:cNvPr>
          <p:cNvSpPr txBox="1"/>
          <p:nvPr/>
        </p:nvSpPr>
        <p:spPr>
          <a:xfrm>
            <a:off x="778026" y="6280078"/>
            <a:ext cx="40671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5b</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400" kern="0" dirty="0">
                <a:solidFill>
                  <a:srgbClr val="002060"/>
                </a:solidFill>
                <a:latin typeface="Century Gothic" panose="020B0502020202020204" pitchFamily="34" charset="0"/>
                <a:cs typeface="Arial"/>
                <a:sym typeface="Arial"/>
              </a:rPr>
              <a:t>Do I have some sisters?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2" name="TextBox 41">
            <a:extLst>
              <a:ext uri="{FF2B5EF4-FFF2-40B4-BE49-F238E27FC236}">
                <a16:creationId xmlns:a16="http://schemas.microsoft.com/office/drawing/2014/main" id="{4280ED25-E5DC-47C4-8A31-545BC5F8BBA1}"/>
              </a:ext>
            </a:extLst>
          </p:cNvPr>
          <p:cNvSpPr txBox="1"/>
          <p:nvPr/>
        </p:nvSpPr>
        <p:spPr>
          <a:xfrm>
            <a:off x="7730109" y="2182126"/>
            <a:ext cx="294612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Son demasiado activos.</a:t>
            </a:r>
          </a:p>
        </p:txBody>
      </p:sp>
      <p:sp>
        <p:nvSpPr>
          <p:cNvPr id="43" name="TextBox 42">
            <a:extLst>
              <a:ext uri="{FF2B5EF4-FFF2-40B4-BE49-F238E27FC236}">
                <a16:creationId xmlns:a16="http://schemas.microsoft.com/office/drawing/2014/main" id="{56EDDB55-522F-4AD4-B299-FD9C90026935}"/>
              </a:ext>
            </a:extLst>
          </p:cNvPr>
          <p:cNvSpPr txBox="1"/>
          <p:nvPr/>
        </p:nvSpPr>
        <p:spPr>
          <a:xfrm>
            <a:off x="7730109" y="3480497"/>
            <a:ext cx="295144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Pero son tontas.</a:t>
            </a:r>
          </a:p>
        </p:txBody>
      </p:sp>
      <p:sp>
        <p:nvSpPr>
          <p:cNvPr id="44" name="TextBox 43">
            <a:extLst>
              <a:ext uri="{FF2B5EF4-FFF2-40B4-BE49-F238E27FC236}">
                <a16:creationId xmlns:a16="http://schemas.microsoft.com/office/drawing/2014/main" id="{855C38DF-F3DE-464B-987A-A68E3960E790}"/>
              </a:ext>
            </a:extLst>
          </p:cNvPr>
          <p:cNvSpPr txBox="1"/>
          <p:nvPr/>
        </p:nvSpPr>
        <p:spPr>
          <a:xfrm>
            <a:off x="7730109" y="4762265"/>
            <a:ext cx="27478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Sí,</a:t>
            </a:r>
            <a:r>
              <a:rPr kumimoji="0" lang="es-AR" sz="280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y son serios.</a:t>
            </a:r>
            <a:endParaRPr kumimoji="0" lang="es-AR"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5" name="TextBox 44">
            <a:extLst>
              <a:ext uri="{FF2B5EF4-FFF2-40B4-BE49-F238E27FC236}">
                <a16:creationId xmlns:a16="http://schemas.microsoft.com/office/drawing/2014/main" id="{57E15F30-922F-46FC-9B68-0784EF62044D}"/>
              </a:ext>
            </a:extLst>
          </p:cNvPr>
          <p:cNvSpPr txBox="1"/>
          <p:nvPr/>
        </p:nvSpPr>
        <p:spPr>
          <a:xfrm>
            <a:off x="7692730" y="5670447"/>
            <a:ext cx="3043342" cy="954107"/>
          </a:xfrm>
          <a:prstGeom prst="rect">
            <a:avLst/>
          </a:prstGeom>
          <a:noFill/>
        </p:spPr>
        <p:txBody>
          <a:bodyPr wrap="square" rtlCol="0">
            <a:spAutoFit/>
          </a:bodyPr>
          <a:lstStyle/>
          <a:p>
            <a:pPr lvl="0">
              <a:buClr>
                <a:srgbClr val="000000"/>
              </a:buClr>
              <a:defRPr/>
            </a:pPr>
            <a:r>
              <a:rPr lang="es-AR" sz="2800" kern="0" dirty="0">
                <a:solidFill>
                  <a:srgbClr val="002060"/>
                </a:solidFill>
                <a:latin typeface="Century Gothic" panose="020B0502020202020204" pitchFamily="34" charset="0"/>
                <a:cs typeface="Arial"/>
                <a:sym typeface="Arial"/>
              </a:rPr>
              <a:t>Sí, pero están cansadas hoy.</a:t>
            </a:r>
            <a:endParaRPr kumimoji="0" lang="es-AR" sz="280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6" name="TextBox 45">
            <a:extLst>
              <a:ext uri="{FF2B5EF4-FFF2-40B4-BE49-F238E27FC236}">
                <a16:creationId xmlns:a16="http://schemas.microsoft.com/office/drawing/2014/main" id="{6C58A62B-89BE-43E8-B4C2-CE580F84BBAF}"/>
              </a:ext>
            </a:extLst>
          </p:cNvPr>
          <p:cNvSpPr txBox="1"/>
          <p:nvPr/>
        </p:nvSpPr>
        <p:spPr>
          <a:xfrm>
            <a:off x="14070" y="218268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0028A395-3BE1-42F4-957F-D835AA964C0C}"/>
              </a:ext>
            </a:extLst>
          </p:cNvPr>
          <p:cNvSpPr txBox="1"/>
          <p:nvPr/>
        </p:nvSpPr>
        <p:spPr>
          <a:xfrm>
            <a:off x="0" y="3329216"/>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C3FB21E8-7898-40D3-96DA-1C100BC49146}"/>
              </a:ext>
            </a:extLst>
          </p:cNvPr>
          <p:cNvSpPr txBox="1"/>
          <p:nvPr/>
        </p:nvSpPr>
        <p:spPr>
          <a:xfrm>
            <a:off x="-1" y="4516043"/>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E49ADC86-8D3D-4851-B5D6-C707CD197B12}"/>
              </a:ext>
            </a:extLst>
          </p:cNvPr>
          <p:cNvSpPr txBox="1"/>
          <p:nvPr/>
        </p:nvSpPr>
        <p:spPr>
          <a:xfrm>
            <a:off x="25958" y="5628893"/>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Rectangle: Rounded Corners 9">
            <a:extLst>
              <a:ext uri="{FF2B5EF4-FFF2-40B4-BE49-F238E27FC236}">
                <a16:creationId xmlns:a16="http://schemas.microsoft.com/office/drawing/2014/main" id="{B0BA71C2-4C4C-4314-9618-5EED1255FEED}"/>
              </a:ext>
            </a:extLst>
          </p:cNvPr>
          <p:cNvSpPr/>
          <p:nvPr/>
        </p:nvSpPr>
        <p:spPr>
          <a:xfrm>
            <a:off x="1297459" y="1546108"/>
            <a:ext cx="5302995" cy="393740"/>
          </a:xfrm>
          <a:prstGeom prst="round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solidFill>
                  <a:srgbClr val="002060"/>
                </a:solidFill>
                <a:latin typeface="Century Gothic" panose="020B0502020202020204" pitchFamily="34" charset="0"/>
              </a:rPr>
              <a:t>Tienes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unas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profesoras</a:t>
            </a:r>
            <a:r>
              <a:rPr lang="en-GB" sz="2400" dirty="0">
                <a:solidFill>
                  <a:srgbClr val="002060"/>
                </a:solidFill>
                <a:latin typeface="Century Gothic" panose="020B0502020202020204" pitchFamily="34" charset="0"/>
              </a:rPr>
              <a:t>.</a:t>
            </a:r>
          </a:p>
        </p:txBody>
      </p:sp>
      <p:sp>
        <p:nvSpPr>
          <p:cNvPr id="11" name="Rectangle: Rounded Corners 10">
            <a:extLst>
              <a:ext uri="{FF2B5EF4-FFF2-40B4-BE49-F238E27FC236}">
                <a16:creationId xmlns:a16="http://schemas.microsoft.com/office/drawing/2014/main" id="{9CAC26C2-1EE5-4ED8-BF11-A6734230C1D1}"/>
              </a:ext>
            </a:extLst>
          </p:cNvPr>
          <p:cNvSpPr/>
          <p:nvPr/>
        </p:nvSpPr>
        <p:spPr>
          <a:xfrm>
            <a:off x="9848335" y="1326294"/>
            <a:ext cx="494270" cy="409347"/>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52EBB313-AB4C-4DD0-B2C0-5CE45FBED01D}"/>
              </a:ext>
            </a:extLst>
          </p:cNvPr>
          <p:cNvSpPr/>
          <p:nvPr/>
        </p:nvSpPr>
        <p:spPr>
          <a:xfrm>
            <a:off x="1297458" y="2117439"/>
            <a:ext cx="5302995" cy="393740"/>
          </a:xfrm>
          <a:prstGeom prst="round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Tiene </a:t>
            </a:r>
            <a:r>
              <a:rPr lang="en-GB" sz="2400" dirty="0" err="1">
                <a:solidFill>
                  <a:srgbClr val="002060"/>
                </a:solidFill>
                <a:latin typeface="Century Gothic" panose="020B0502020202020204" pitchFamily="34" charset="0"/>
              </a:rPr>
              <a:t>unos</a:t>
            </a:r>
            <a:r>
              <a:rPr lang="en-GB" sz="2400" dirty="0">
                <a:solidFill>
                  <a:srgbClr val="002060"/>
                </a:solidFill>
                <a:latin typeface="Century Gothic" panose="020B0502020202020204" pitchFamily="34" charset="0"/>
              </a:rPr>
              <a:t> amigos.</a:t>
            </a:r>
          </a:p>
        </p:txBody>
      </p:sp>
      <p:sp>
        <p:nvSpPr>
          <p:cNvPr id="55" name="Rectangle: Rounded Corners 54">
            <a:extLst>
              <a:ext uri="{FF2B5EF4-FFF2-40B4-BE49-F238E27FC236}">
                <a16:creationId xmlns:a16="http://schemas.microsoft.com/office/drawing/2014/main" id="{8B6745C1-70D7-457A-B18C-EF4C46E843DE}"/>
              </a:ext>
            </a:extLst>
          </p:cNvPr>
          <p:cNvSpPr/>
          <p:nvPr/>
        </p:nvSpPr>
        <p:spPr>
          <a:xfrm>
            <a:off x="8683812" y="2675916"/>
            <a:ext cx="460188" cy="409347"/>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8D6611FA-4F38-4A65-B49A-DD73702DF4FD}"/>
              </a:ext>
            </a:extLst>
          </p:cNvPr>
          <p:cNvSpPr/>
          <p:nvPr/>
        </p:nvSpPr>
        <p:spPr>
          <a:xfrm>
            <a:off x="1297457" y="3319917"/>
            <a:ext cx="5302995" cy="393740"/>
          </a:xfrm>
          <a:prstGeom prst="round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solidFill>
                  <a:srgbClr val="002060"/>
                </a:solidFill>
                <a:latin typeface="Century Gothic" panose="020B0502020202020204" pitchFamily="34" charset="0"/>
              </a:rPr>
              <a:t>Tienes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unas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preguntas</a:t>
            </a:r>
            <a:r>
              <a:rPr lang="en-GB" sz="2400" dirty="0">
                <a:solidFill>
                  <a:srgbClr val="002060"/>
                </a:solidFill>
                <a:latin typeface="Century Gothic" panose="020B0502020202020204" pitchFamily="34" charset="0"/>
              </a:rPr>
              <a:t>.</a:t>
            </a:r>
          </a:p>
        </p:txBody>
      </p:sp>
      <p:sp>
        <p:nvSpPr>
          <p:cNvPr id="57" name="Rectangle: Rounded Corners 56">
            <a:extLst>
              <a:ext uri="{FF2B5EF4-FFF2-40B4-BE49-F238E27FC236}">
                <a16:creationId xmlns:a16="http://schemas.microsoft.com/office/drawing/2014/main" id="{B9166A82-1C07-41BC-A6DA-72E9E06CE902}"/>
              </a:ext>
            </a:extLst>
          </p:cNvPr>
          <p:cNvSpPr/>
          <p:nvPr/>
        </p:nvSpPr>
        <p:spPr>
          <a:xfrm>
            <a:off x="10081128" y="3558544"/>
            <a:ext cx="496255" cy="409347"/>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57">
            <a:extLst>
              <a:ext uri="{FF2B5EF4-FFF2-40B4-BE49-F238E27FC236}">
                <a16:creationId xmlns:a16="http://schemas.microsoft.com/office/drawing/2014/main" id="{71CC40C0-9D0E-45FD-9D93-B8A0A060B1E4}"/>
              </a:ext>
            </a:extLst>
          </p:cNvPr>
          <p:cNvSpPr/>
          <p:nvPr/>
        </p:nvSpPr>
        <p:spPr>
          <a:xfrm>
            <a:off x="1277571" y="4521504"/>
            <a:ext cx="5302995" cy="393740"/>
          </a:xfrm>
          <a:prstGeom prst="round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¿Tiene </a:t>
            </a:r>
            <a:r>
              <a:rPr lang="en-GB" sz="2400" dirty="0" err="1">
                <a:solidFill>
                  <a:srgbClr val="002060"/>
                </a:solidFill>
                <a:latin typeface="Century Gothic" panose="020B0502020202020204" pitchFamily="34" charset="0"/>
              </a:rPr>
              <a:t>unos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problemas</a:t>
            </a:r>
            <a:r>
              <a:rPr lang="en-GB" sz="2400" dirty="0">
                <a:solidFill>
                  <a:srgbClr val="002060"/>
                </a:solidFill>
                <a:latin typeface="Century Gothic" panose="020B0502020202020204" pitchFamily="34" charset="0"/>
              </a:rPr>
              <a:t>?</a:t>
            </a:r>
          </a:p>
        </p:txBody>
      </p:sp>
      <p:sp>
        <p:nvSpPr>
          <p:cNvPr id="59" name="Speech Bubble: Rectangle with Corners Rounded 58">
            <a:extLst>
              <a:ext uri="{FF2B5EF4-FFF2-40B4-BE49-F238E27FC236}">
                <a16:creationId xmlns:a16="http://schemas.microsoft.com/office/drawing/2014/main" id="{5F31E901-BD92-4DED-8001-F64EACA2DDFC}"/>
              </a:ext>
            </a:extLst>
          </p:cNvPr>
          <p:cNvSpPr/>
          <p:nvPr/>
        </p:nvSpPr>
        <p:spPr>
          <a:xfrm>
            <a:off x="10000991" y="3328564"/>
            <a:ext cx="2113601" cy="1102012"/>
          </a:xfrm>
          <a:prstGeom prst="wedgeRoundRectCallout">
            <a:avLst>
              <a:gd name="adj1" fmla="val -47351"/>
              <a:gd name="adj2" fmla="val 7474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problema</a:t>
            </a:r>
            <a:r>
              <a:rPr kumimoji="0" lang="en-GB" sz="200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is a masculine noun!</a:t>
            </a:r>
            <a:endParaRPr kumimoji="0" lang="es-GB" sz="2000"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endParaRPr>
          </a:p>
        </p:txBody>
      </p:sp>
      <p:sp>
        <p:nvSpPr>
          <p:cNvPr id="60" name="Rectangle: Rounded Corners 59">
            <a:extLst>
              <a:ext uri="{FF2B5EF4-FFF2-40B4-BE49-F238E27FC236}">
                <a16:creationId xmlns:a16="http://schemas.microsoft.com/office/drawing/2014/main" id="{3CD66B6F-2C59-4EFF-BCF9-2362BBD9B3A9}"/>
              </a:ext>
            </a:extLst>
          </p:cNvPr>
          <p:cNvSpPr/>
          <p:nvPr/>
        </p:nvSpPr>
        <p:spPr>
          <a:xfrm>
            <a:off x="9795611" y="4846597"/>
            <a:ext cx="460188" cy="409347"/>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Rounded Corners 60">
            <a:extLst>
              <a:ext uri="{FF2B5EF4-FFF2-40B4-BE49-F238E27FC236}">
                <a16:creationId xmlns:a16="http://schemas.microsoft.com/office/drawing/2014/main" id="{6A71C795-9610-4DB2-8AA7-C2023C05FA97}"/>
              </a:ext>
            </a:extLst>
          </p:cNvPr>
          <p:cNvSpPr/>
          <p:nvPr/>
        </p:nvSpPr>
        <p:spPr>
          <a:xfrm>
            <a:off x="1341435" y="6261415"/>
            <a:ext cx="5302995" cy="393740"/>
          </a:xfrm>
          <a:prstGeom prst="round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¿Tengo </a:t>
            </a:r>
            <a:r>
              <a:rPr lang="en-GB" sz="2400" dirty="0" err="1">
                <a:solidFill>
                  <a:srgbClr val="002060"/>
                </a:solidFill>
                <a:latin typeface="Century Gothic" panose="020B0502020202020204" pitchFamily="34" charset="0"/>
              </a:rPr>
              <a:t>unas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hermanas</a:t>
            </a:r>
            <a:r>
              <a:rPr lang="en-GB" sz="2400" dirty="0">
                <a:solidFill>
                  <a:srgbClr val="002060"/>
                </a:solidFill>
                <a:latin typeface="Century Gothic" panose="020B0502020202020204" pitchFamily="34" charset="0"/>
              </a:rPr>
              <a:t>?</a:t>
            </a:r>
          </a:p>
        </p:txBody>
      </p:sp>
      <p:sp>
        <p:nvSpPr>
          <p:cNvPr id="62" name="Rectangle: Rounded Corners 61">
            <a:extLst>
              <a:ext uri="{FF2B5EF4-FFF2-40B4-BE49-F238E27FC236}">
                <a16:creationId xmlns:a16="http://schemas.microsoft.com/office/drawing/2014/main" id="{273F4C12-9C6B-4D2F-9A28-C40ED1F54D8D}"/>
              </a:ext>
            </a:extLst>
          </p:cNvPr>
          <p:cNvSpPr/>
          <p:nvPr/>
        </p:nvSpPr>
        <p:spPr>
          <a:xfrm>
            <a:off x="9104043" y="6215207"/>
            <a:ext cx="460188" cy="409347"/>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peech Bubble: Rectangle with Corners Rounded 4">
            <a:extLst>
              <a:ext uri="{FF2B5EF4-FFF2-40B4-BE49-F238E27FC236}">
                <a16:creationId xmlns:a16="http://schemas.microsoft.com/office/drawing/2014/main" id="{769C63D9-3A3C-1220-05C8-7525715B4932}"/>
              </a:ext>
            </a:extLst>
          </p:cNvPr>
          <p:cNvSpPr/>
          <p:nvPr/>
        </p:nvSpPr>
        <p:spPr>
          <a:xfrm>
            <a:off x="3717687" y="306237"/>
            <a:ext cx="6958551" cy="529588"/>
          </a:xfrm>
          <a:prstGeom prst="wedgeRoundRectCallout">
            <a:avLst>
              <a:gd name="adj1" fmla="val -55683"/>
              <a:gd name="adj2" fmla="val 248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endParaRPr lang="es-ES" sz="2400" dirty="0">
              <a:solidFill>
                <a:schemeClr val="bg1"/>
              </a:solidFill>
              <a:latin typeface="Century Gothic"/>
              <a:ea typeface="Century Gothic"/>
              <a:cs typeface="Century Gothic"/>
              <a:sym typeface="Century Gothic"/>
            </a:endParaRPr>
          </a:p>
        </p:txBody>
      </p:sp>
      <p:sp>
        <p:nvSpPr>
          <p:cNvPr id="20" name="TextBox 19">
            <a:hlinkClick r:id="" action="ppaction://noaction">
              <a:snd r:embed="rId6" name="s6_1.wav"/>
            </a:hlinkClick>
            <a:extLst>
              <a:ext uri="{FF2B5EF4-FFF2-40B4-BE49-F238E27FC236}">
                <a16:creationId xmlns:a16="http://schemas.microsoft.com/office/drawing/2014/main" id="{207C148F-45EB-4409-B006-B3FFBC980597}"/>
              </a:ext>
            </a:extLst>
          </p:cNvPr>
          <p:cNvSpPr txBox="1"/>
          <p:nvPr/>
        </p:nvSpPr>
        <p:spPr>
          <a:xfrm>
            <a:off x="3692321" y="329726"/>
            <a:ext cx="6853158" cy="461665"/>
          </a:xfrm>
          <a:prstGeom prst="rect">
            <a:avLst/>
          </a:prstGeom>
          <a:noFill/>
        </p:spPr>
        <p:txBody>
          <a:bodyPr wrap="none" rtlCol="0">
            <a:spAutoFit/>
          </a:bodyPr>
          <a:lstStyle/>
          <a:p>
            <a:pPr lvl="0">
              <a:buClr>
                <a:srgbClr val="000000"/>
              </a:buClr>
              <a:defRPr/>
            </a:pPr>
            <a:r>
              <a:rPr lang="en-GB" sz="2400" b="1" dirty="0">
                <a:solidFill>
                  <a:schemeClr val="bg1"/>
                </a:solidFill>
                <a:latin typeface="Century Gothic" panose="020B0502020202020204" pitchFamily="34" charset="0"/>
              </a:rPr>
              <a:t>¿</a:t>
            </a:r>
            <a:r>
              <a:rPr lang="en-GB" sz="2400" b="1" dirty="0" err="1">
                <a:solidFill>
                  <a:schemeClr val="bg1"/>
                </a:solidFill>
                <a:latin typeface="Century Gothic" panose="020B0502020202020204" pitchFamily="34" charset="0"/>
              </a:rPr>
              <a:t>Qué</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frase</a:t>
            </a:r>
            <a:r>
              <a:rPr lang="en-GB" sz="2400" b="1" dirty="0">
                <a:solidFill>
                  <a:schemeClr val="bg1"/>
                </a:solidFill>
                <a:latin typeface="Century Gothic" panose="020B0502020202020204" pitchFamily="34" charset="0"/>
              </a:rPr>
              <a:t> es? </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Decide y escribe </a:t>
            </a: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cs typeface="Arial"/>
                <a:sym typeface="Arial"/>
              </a:rPr>
              <a:t>en</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 </a:t>
            </a:r>
            <a:r>
              <a:rPr kumimoji="0" lang="en-GB" sz="2400" b="1" i="0" u="none" strike="noStrike" kern="0" cap="none" spc="0" normalizeH="0" baseline="0" noProof="0" dirty="0" err="1">
                <a:ln>
                  <a:noFill/>
                </a:ln>
                <a:solidFill>
                  <a:schemeClr val="bg1"/>
                </a:solidFill>
                <a:effectLst/>
                <a:uLnTx/>
                <a:uFillTx/>
                <a:latin typeface="Century Gothic" panose="020B0502020202020204" pitchFamily="34" charset="0"/>
                <a:cs typeface="Arial"/>
                <a:sym typeface="Arial"/>
              </a:rPr>
              <a:t>español</a:t>
            </a:r>
            <a:r>
              <a:rPr kumimoji="0" lang="en-GB" sz="2400" b="1"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a:t>
            </a:r>
          </a:p>
        </p:txBody>
      </p:sp>
    </p:spTree>
    <p:extLst>
      <p:ext uri="{BB962C8B-B14F-4D97-AF65-F5344CB8AC3E}">
        <p14:creationId xmlns:p14="http://schemas.microsoft.com/office/powerpoint/2010/main" val="67384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anim calcmode="lin" valueType="num">
                                      <p:cBhvr additive="base">
                                        <p:cTn id="39" dur="500" fill="hold"/>
                                        <p:tgtEl>
                                          <p:spTgt spid="59"/>
                                        </p:tgtEl>
                                        <p:attrNameLst>
                                          <p:attrName>ppt_x</p:attrName>
                                        </p:attrNameLst>
                                      </p:cBhvr>
                                      <p:tavLst>
                                        <p:tav tm="0">
                                          <p:val>
                                            <p:strVal val="#ppt_x"/>
                                          </p:val>
                                        </p:tav>
                                        <p:tav tm="100000">
                                          <p:val>
                                            <p:strVal val="#ppt_x"/>
                                          </p:val>
                                        </p:tav>
                                      </p:tavLst>
                                    </p:anim>
                                    <p:anim calcmode="lin" valueType="num">
                                      <p:cBhvr additive="base">
                                        <p:cTn id="4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88" name="Picture 2" descr="Sandwich, Comida, Embutido, Bocadillo, Nuevo, Saludable">
            <a:extLst>
              <a:ext uri="{FF2B5EF4-FFF2-40B4-BE49-F238E27FC236}">
                <a16:creationId xmlns:a16="http://schemas.microsoft.com/office/drawing/2014/main" id="{C3931539-122A-4DB8-AC16-011F0E1C0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166" y="1314377"/>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Basketball, Ball, Sport, Orange Ball">
            <a:extLst>
              <a:ext uri="{FF2B5EF4-FFF2-40B4-BE49-F238E27FC236}">
                <a16:creationId xmlns:a16="http://schemas.microsoft.com/office/drawing/2014/main" id="{D7011B4D-FB2A-4F39-9752-34A1D30EDD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8027" y="4730390"/>
            <a:ext cx="859235" cy="8592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Basketball, Ball, Sport, Orange Ball">
            <a:extLst>
              <a:ext uri="{FF2B5EF4-FFF2-40B4-BE49-F238E27FC236}">
                <a16:creationId xmlns:a16="http://schemas.microsoft.com/office/drawing/2014/main" id="{868D7B92-7602-40D4-B7FC-CCFEE37CFA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166" y="2530199"/>
            <a:ext cx="859235" cy="85923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itle 1">
            <a:extLst>
              <a:ext uri="{FF2B5EF4-FFF2-40B4-BE49-F238E27FC236}">
                <a16:creationId xmlns:a16="http://schemas.microsoft.com/office/drawing/2014/main" id="{62CFD262-A941-4024-ACC3-4F762296429E}"/>
              </a:ext>
            </a:extLst>
          </p:cNvPr>
          <p:cNvSpPr txBox="1">
            <a:spLocks/>
          </p:cNvSpPr>
          <p:nvPr/>
        </p:nvSpPr>
        <p:spPr>
          <a:xfrm>
            <a:off x="11115825" y="886175"/>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rgbClr val="002060"/>
                </a:solidFill>
                <a:latin typeface="Century Gothic" panose="020B0502020202020204" pitchFamily="34" charset="0"/>
              </a:rPr>
              <a:t>hablar</a:t>
            </a:r>
          </a:p>
        </p:txBody>
      </p:sp>
      <p:pic>
        <p:nvPicPr>
          <p:cNvPr id="5" name="Google Shape;319;p15" descr="Speech Icon, Voice, Talking, Audio, Speech">
            <a:extLst>
              <a:ext uri="{FF2B5EF4-FFF2-40B4-BE49-F238E27FC236}">
                <a16:creationId xmlns:a16="http://schemas.microsoft.com/office/drawing/2014/main" id="{531C1C8C-7E86-44DB-9C42-D17EB1BA57AF}"/>
              </a:ext>
            </a:extLst>
          </p:cNvPr>
          <p:cNvPicPr preferRelativeResize="0"/>
          <p:nvPr/>
        </p:nvPicPr>
        <p:blipFill rotWithShape="1">
          <a:blip r:embed="rId5">
            <a:alphaModFix/>
          </a:blip>
          <a:srcRect/>
          <a:stretch/>
        </p:blipFill>
        <p:spPr>
          <a:xfrm>
            <a:off x="11220554" y="60583"/>
            <a:ext cx="776168" cy="776168"/>
          </a:xfrm>
          <a:prstGeom prst="rect">
            <a:avLst/>
          </a:prstGeom>
          <a:noFill/>
          <a:ln>
            <a:noFill/>
          </a:ln>
        </p:spPr>
      </p:pic>
      <p:sp>
        <p:nvSpPr>
          <p:cNvPr id="12" name="Rectangle: Rounded Corners 11">
            <a:extLst>
              <a:ext uri="{FF2B5EF4-FFF2-40B4-BE49-F238E27FC236}">
                <a16:creationId xmlns:a16="http://schemas.microsoft.com/office/drawing/2014/main" id="{4AF0068F-41FA-4DC3-88F1-1EA073C4D548}"/>
              </a:ext>
            </a:extLst>
          </p:cNvPr>
          <p:cNvSpPr/>
          <p:nvPr/>
        </p:nvSpPr>
        <p:spPr>
          <a:xfrm>
            <a:off x="383856" y="851750"/>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50052373-40D8-4E4F-A5AE-88C9AE75E943}"/>
              </a:ext>
            </a:extLst>
          </p:cNvPr>
          <p:cNvSpPr/>
          <p:nvPr/>
        </p:nvSpPr>
        <p:spPr>
          <a:xfrm>
            <a:off x="5651157" y="842646"/>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CC956CAC-2E5F-409F-BEC7-49EA9D703AC8}"/>
              </a:ext>
            </a:extLst>
          </p:cNvPr>
          <p:cNvSpPr/>
          <p:nvPr/>
        </p:nvSpPr>
        <p:spPr>
          <a:xfrm>
            <a:off x="383855" y="3833900"/>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A49D1784-47A0-4C2F-8ECC-BADBAF965FC7}"/>
              </a:ext>
            </a:extLst>
          </p:cNvPr>
          <p:cNvSpPr/>
          <p:nvPr/>
        </p:nvSpPr>
        <p:spPr>
          <a:xfrm>
            <a:off x="5651156" y="3833900"/>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61FE4D05-AFF3-4ED8-9917-EFB22AC82C6A}"/>
              </a:ext>
            </a:extLst>
          </p:cNvPr>
          <p:cNvSpPr txBox="1"/>
          <p:nvPr/>
        </p:nvSpPr>
        <p:spPr>
          <a:xfrm>
            <a:off x="432721" y="852712"/>
            <a:ext cx="1686680"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Persona A</a:t>
            </a:r>
          </a:p>
        </p:txBody>
      </p:sp>
      <p:sp>
        <p:nvSpPr>
          <p:cNvPr id="30" name="TextBox 29">
            <a:extLst>
              <a:ext uri="{FF2B5EF4-FFF2-40B4-BE49-F238E27FC236}">
                <a16:creationId xmlns:a16="http://schemas.microsoft.com/office/drawing/2014/main" id="{51FC1101-9098-4443-8FFC-4F5DC4A963FA}"/>
              </a:ext>
            </a:extLst>
          </p:cNvPr>
          <p:cNvSpPr txBox="1"/>
          <p:nvPr/>
        </p:nvSpPr>
        <p:spPr>
          <a:xfrm>
            <a:off x="5734224" y="855610"/>
            <a:ext cx="1686680"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Persona B</a:t>
            </a:r>
          </a:p>
        </p:txBody>
      </p:sp>
      <p:sp>
        <p:nvSpPr>
          <p:cNvPr id="31" name="TextBox 30">
            <a:extLst>
              <a:ext uri="{FF2B5EF4-FFF2-40B4-BE49-F238E27FC236}">
                <a16:creationId xmlns:a16="http://schemas.microsoft.com/office/drawing/2014/main" id="{E83AAC90-9227-40F5-9D3D-44BBE0044436}"/>
              </a:ext>
            </a:extLst>
          </p:cNvPr>
          <p:cNvSpPr txBox="1"/>
          <p:nvPr/>
        </p:nvSpPr>
        <p:spPr>
          <a:xfrm>
            <a:off x="420724" y="3851707"/>
            <a:ext cx="1686680"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Persona C</a:t>
            </a:r>
          </a:p>
        </p:txBody>
      </p:sp>
      <p:sp>
        <p:nvSpPr>
          <p:cNvPr id="32" name="TextBox 31">
            <a:extLst>
              <a:ext uri="{FF2B5EF4-FFF2-40B4-BE49-F238E27FC236}">
                <a16:creationId xmlns:a16="http://schemas.microsoft.com/office/drawing/2014/main" id="{7D716BA7-292F-4425-9BA1-98639DA05CAB}"/>
              </a:ext>
            </a:extLst>
          </p:cNvPr>
          <p:cNvSpPr txBox="1"/>
          <p:nvPr/>
        </p:nvSpPr>
        <p:spPr>
          <a:xfrm>
            <a:off x="5722227" y="3854605"/>
            <a:ext cx="1686680"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Persona D</a:t>
            </a:r>
          </a:p>
        </p:txBody>
      </p:sp>
      <p:pic>
        <p:nvPicPr>
          <p:cNvPr id="33" name="Picture 10" descr="Basketball, Ball, Sport, Orange Ball">
            <a:extLst>
              <a:ext uri="{FF2B5EF4-FFF2-40B4-BE49-F238E27FC236}">
                <a16:creationId xmlns:a16="http://schemas.microsoft.com/office/drawing/2014/main" id="{140B8065-9B6E-4C72-81E1-78A69427D3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4907" y="4402820"/>
            <a:ext cx="859235" cy="85923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Basketball, Ball, Sport, Orange Ball">
            <a:extLst>
              <a:ext uri="{FF2B5EF4-FFF2-40B4-BE49-F238E27FC236}">
                <a16:creationId xmlns:a16="http://schemas.microsoft.com/office/drawing/2014/main" id="{E0084007-A2EB-41C0-9CCC-DFB347B627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5501" y="948441"/>
            <a:ext cx="859235" cy="85923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Basketball, Ball, Sport, Orange Ball">
            <a:extLst>
              <a:ext uri="{FF2B5EF4-FFF2-40B4-BE49-F238E27FC236}">
                <a16:creationId xmlns:a16="http://schemas.microsoft.com/office/drawing/2014/main" id="{BDE33178-26E9-4C81-89B4-EB50933459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2294" y="5159114"/>
            <a:ext cx="859235" cy="85923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Basketball, Ball, Sport, Orange Ball">
            <a:extLst>
              <a:ext uri="{FF2B5EF4-FFF2-40B4-BE49-F238E27FC236}">
                <a16:creationId xmlns:a16="http://schemas.microsoft.com/office/drawing/2014/main" id="{276F487E-4950-4967-8923-12885023B2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1912" y="5082791"/>
            <a:ext cx="859235" cy="8592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Basketball, Ball, Sport, Orange Ball">
            <a:extLst>
              <a:ext uri="{FF2B5EF4-FFF2-40B4-BE49-F238E27FC236}">
                <a16:creationId xmlns:a16="http://schemas.microsoft.com/office/drawing/2014/main" id="{1345D7F7-F65A-417D-93D8-3A214DC119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707" y="2753665"/>
            <a:ext cx="859235" cy="8592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Basketball, Ball, Sport, Orange Ball">
            <a:extLst>
              <a:ext uri="{FF2B5EF4-FFF2-40B4-BE49-F238E27FC236}">
                <a16:creationId xmlns:a16="http://schemas.microsoft.com/office/drawing/2014/main" id="{10D62A53-22B2-4584-8B72-7C6AF18E05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738" y="2799262"/>
            <a:ext cx="859235" cy="85923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A picture containing chart&#10;&#10;Description automatically generated">
            <a:extLst>
              <a:ext uri="{FF2B5EF4-FFF2-40B4-BE49-F238E27FC236}">
                <a16:creationId xmlns:a16="http://schemas.microsoft.com/office/drawing/2014/main" id="{FBA211BB-A0C6-4307-BA3C-325007DA6B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0185" y="2389782"/>
            <a:ext cx="570034" cy="1140067"/>
          </a:xfrm>
          <a:prstGeom prst="rect">
            <a:avLst/>
          </a:prstGeom>
        </p:spPr>
      </p:pic>
      <p:pic>
        <p:nvPicPr>
          <p:cNvPr id="53" name="Picture 52">
            <a:extLst>
              <a:ext uri="{FF2B5EF4-FFF2-40B4-BE49-F238E27FC236}">
                <a16:creationId xmlns:a16="http://schemas.microsoft.com/office/drawing/2014/main" id="{D1CAB069-BE6D-47BD-B1AD-048D813ADC49}"/>
              </a:ext>
            </a:extLst>
          </p:cNvPr>
          <p:cNvPicPr>
            <a:picLocks noChangeAspect="1"/>
          </p:cNvPicPr>
          <p:nvPr/>
        </p:nvPicPr>
        <p:blipFill rotWithShape="1">
          <a:blip r:embed="rId7">
            <a:extLst>
              <a:ext uri="{28A0092B-C50C-407E-A947-70E740481C1C}">
                <a14:useLocalDpi xmlns:a14="http://schemas.microsoft.com/office/drawing/2010/main" val="0"/>
              </a:ext>
            </a:extLst>
          </a:blip>
          <a:srcRect l="59209"/>
          <a:stretch/>
        </p:blipFill>
        <p:spPr>
          <a:xfrm>
            <a:off x="4287730" y="3888799"/>
            <a:ext cx="281095" cy="1028041"/>
          </a:xfrm>
          <a:prstGeom prst="rect">
            <a:avLst/>
          </a:prstGeom>
        </p:spPr>
      </p:pic>
      <p:pic>
        <p:nvPicPr>
          <p:cNvPr id="54" name="Picture 53">
            <a:extLst>
              <a:ext uri="{FF2B5EF4-FFF2-40B4-BE49-F238E27FC236}">
                <a16:creationId xmlns:a16="http://schemas.microsoft.com/office/drawing/2014/main" id="{AACDAC6F-C348-4162-9C2F-9F40813D6466}"/>
              </a:ext>
            </a:extLst>
          </p:cNvPr>
          <p:cNvPicPr>
            <a:picLocks noChangeAspect="1"/>
          </p:cNvPicPr>
          <p:nvPr/>
        </p:nvPicPr>
        <p:blipFill rotWithShape="1">
          <a:blip r:embed="rId7">
            <a:extLst>
              <a:ext uri="{28A0092B-C50C-407E-A947-70E740481C1C}">
                <a14:useLocalDpi xmlns:a14="http://schemas.microsoft.com/office/drawing/2010/main" val="0"/>
              </a:ext>
            </a:extLst>
          </a:blip>
          <a:srcRect l="59209"/>
          <a:stretch/>
        </p:blipFill>
        <p:spPr>
          <a:xfrm>
            <a:off x="7680052" y="2591489"/>
            <a:ext cx="281095" cy="1028041"/>
          </a:xfrm>
          <a:prstGeom prst="rect">
            <a:avLst/>
          </a:prstGeom>
        </p:spPr>
      </p:pic>
      <p:pic>
        <p:nvPicPr>
          <p:cNvPr id="58" name="Picture 2" descr="Sandwich, Comida, Embutido, Bocadillo, Nuevo, Saludable">
            <a:extLst>
              <a:ext uri="{FF2B5EF4-FFF2-40B4-BE49-F238E27FC236}">
                <a16:creationId xmlns:a16="http://schemas.microsoft.com/office/drawing/2014/main" id="{BD7A23F3-237C-48F7-8D21-CB1DA90F1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26" y="1669802"/>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Escuela, Libro De Ejercicios, Estudiar">
            <a:extLst>
              <a:ext uri="{FF2B5EF4-FFF2-40B4-BE49-F238E27FC236}">
                <a16:creationId xmlns:a16="http://schemas.microsoft.com/office/drawing/2014/main" id="{5E9EE6F2-CFA2-429A-B742-B6ABAEA5F5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3909" y="1102455"/>
            <a:ext cx="857143" cy="114735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Escuela, Libro De Ejercicios, Estudiar">
            <a:extLst>
              <a:ext uri="{FF2B5EF4-FFF2-40B4-BE49-F238E27FC236}">
                <a16:creationId xmlns:a16="http://schemas.microsoft.com/office/drawing/2014/main" id="{8764D898-D6C2-4CC5-95F4-AC68230F5E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2471" y="2468293"/>
            <a:ext cx="857143" cy="114735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Escuela, Libro De Ejercicios, Estudiar">
            <a:extLst>
              <a:ext uri="{FF2B5EF4-FFF2-40B4-BE49-F238E27FC236}">
                <a16:creationId xmlns:a16="http://schemas.microsoft.com/office/drawing/2014/main" id="{A812B805-32BE-40F5-B3E7-FCDC965D5F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7041" y="2511568"/>
            <a:ext cx="857143" cy="114735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Escuela, Libro De Ejercicios, Estudiar">
            <a:extLst>
              <a:ext uri="{FF2B5EF4-FFF2-40B4-BE49-F238E27FC236}">
                <a16:creationId xmlns:a16="http://schemas.microsoft.com/office/drawing/2014/main" id="{B37FC15C-71DB-4A6D-BF00-BBA67E1412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551" y="5368347"/>
            <a:ext cx="857143" cy="114735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Escuela, Libro De Ejercicios, Estudiar">
            <a:extLst>
              <a:ext uri="{FF2B5EF4-FFF2-40B4-BE49-F238E27FC236}">
                <a16:creationId xmlns:a16="http://schemas.microsoft.com/office/drawing/2014/main" id="{278568F9-632C-4514-AEC8-52B82F31BA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5800" y="5262055"/>
            <a:ext cx="857143" cy="114735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Escuela, Libro De Ejercicios, Estudiar">
            <a:extLst>
              <a:ext uri="{FF2B5EF4-FFF2-40B4-BE49-F238E27FC236}">
                <a16:creationId xmlns:a16="http://schemas.microsoft.com/office/drawing/2014/main" id="{4774EE35-E208-471D-A2A3-E1EA7641E1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36277" y="5402347"/>
            <a:ext cx="857143" cy="114735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Icon&#10;&#10;Description automatically generated">
            <a:extLst>
              <a:ext uri="{FF2B5EF4-FFF2-40B4-BE49-F238E27FC236}">
                <a16:creationId xmlns:a16="http://schemas.microsoft.com/office/drawing/2014/main" id="{5E9ED48B-3962-4D4F-9A4F-C7518C766C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14868">
            <a:off x="4395757" y="2519575"/>
            <a:ext cx="703249" cy="939846"/>
          </a:xfrm>
          <a:prstGeom prst="rect">
            <a:avLst/>
          </a:prstGeom>
        </p:spPr>
      </p:pic>
      <p:pic>
        <p:nvPicPr>
          <p:cNvPr id="66" name="Picture 65" descr="Icon&#10;&#10;Description automatically generated">
            <a:extLst>
              <a:ext uri="{FF2B5EF4-FFF2-40B4-BE49-F238E27FC236}">
                <a16:creationId xmlns:a16="http://schemas.microsoft.com/office/drawing/2014/main" id="{22DBFE2B-0ACE-4B9F-B006-CB1B7AC99A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14868">
            <a:off x="6536256" y="1322833"/>
            <a:ext cx="703249" cy="939846"/>
          </a:xfrm>
          <a:prstGeom prst="rect">
            <a:avLst/>
          </a:prstGeom>
        </p:spPr>
      </p:pic>
      <p:pic>
        <p:nvPicPr>
          <p:cNvPr id="67" name="Picture 66" descr="Icon&#10;&#10;Description automatically generated">
            <a:extLst>
              <a:ext uri="{FF2B5EF4-FFF2-40B4-BE49-F238E27FC236}">
                <a16:creationId xmlns:a16="http://schemas.microsoft.com/office/drawing/2014/main" id="{6BCD4245-0E8B-4EAC-B6A9-E7C7539E1D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14868">
            <a:off x="2058268" y="5688308"/>
            <a:ext cx="703249" cy="939846"/>
          </a:xfrm>
          <a:prstGeom prst="rect">
            <a:avLst/>
          </a:prstGeom>
        </p:spPr>
      </p:pic>
      <p:pic>
        <p:nvPicPr>
          <p:cNvPr id="68" name="Picture 67" descr="Icon&#10;&#10;Description automatically generated">
            <a:extLst>
              <a:ext uri="{FF2B5EF4-FFF2-40B4-BE49-F238E27FC236}">
                <a16:creationId xmlns:a16="http://schemas.microsoft.com/office/drawing/2014/main" id="{CD78C0A4-0BEA-44DD-AA46-170A0502D0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14868">
            <a:off x="2521744" y="5468590"/>
            <a:ext cx="703249" cy="939846"/>
          </a:xfrm>
          <a:prstGeom prst="rect">
            <a:avLst/>
          </a:prstGeom>
        </p:spPr>
      </p:pic>
      <p:pic>
        <p:nvPicPr>
          <p:cNvPr id="69" name="Picture 68" descr="Icon&#10;&#10;Description automatically generated">
            <a:extLst>
              <a:ext uri="{FF2B5EF4-FFF2-40B4-BE49-F238E27FC236}">
                <a16:creationId xmlns:a16="http://schemas.microsoft.com/office/drawing/2014/main" id="{E18BDB74-9678-4146-AC2B-65E9C069FC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14868">
            <a:off x="3017078" y="5238665"/>
            <a:ext cx="703249" cy="939846"/>
          </a:xfrm>
          <a:prstGeom prst="rect">
            <a:avLst/>
          </a:prstGeom>
        </p:spPr>
      </p:pic>
      <p:pic>
        <p:nvPicPr>
          <p:cNvPr id="70" name="Picture 69" descr="Icon&#10;&#10;Description automatically generated">
            <a:extLst>
              <a:ext uri="{FF2B5EF4-FFF2-40B4-BE49-F238E27FC236}">
                <a16:creationId xmlns:a16="http://schemas.microsoft.com/office/drawing/2014/main" id="{71D7C5A2-71F6-45B9-8AD1-ED5EB5F9CE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14868">
            <a:off x="5834016" y="5677986"/>
            <a:ext cx="703249" cy="939846"/>
          </a:xfrm>
          <a:prstGeom prst="rect">
            <a:avLst/>
          </a:prstGeom>
        </p:spPr>
      </p:pic>
      <p:pic>
        <p:nvPicPr>
          <p:cNvPr id="71" name="Picture 70" descr="Icon&#10;&#10;Description automatically generated">
            <a:extLst>
              <a:ext uri="{FF2B5EF4-FFF2-40B4-BE49-F238E27FC236}">
                <a16:creationId xmlns:a16="http://schemas.microsoft.com/office/drawing/2014/main" id="{DB2B146F-D6DB-488F-9DDF-F42F1BB722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14868">
            <a:off x="6394759" y="5435802"/>
            <a:ext cx="703249" cy="939846"/>
          </a:xfrm>
          <a:prstGeom prst="rect">
            <a:avLst/>
          </a:prstGeom>
        </p:spPr>
      </p:pic>
      <p:pic>
        <p:nvPicPr>
          <p:cNvPr id="72" name="Picture 71" descr="Icon&#10;&#10;Description automatically generated">
            <a:extLst>
              <a:ext uri="{FF2B5EF4-FFF2-40B4-BE49-F238E27FC236}">
                <a16:creationId xmlns:a16="http://schemas.microsoft.com/office/drawing/2014/main" id="{F708AE65-14F5-4B5E-851B-678939719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14868">
            <a:off x="6955503" y="5221432"/>
            <a:ext cx="703249" cy="939846"/>
          </a:xfrm>
          <a:prstGeom prst="rect">
            <a:avLst/>
          </a:prstGeom>
        </p:spPr>
      </p:pic>
      <p:pic>
        <p:nvPicPr>
          <p:cNvPr id="73" name="Picture 72">
            <a:extLst>
              <a:ext uri="{FF2B5EF4-FFF2-40B4-BE49-F238E27FC236}">
                <a16:creationId xmlns:a16="http://schemas.microsoft.com/office/drawing/2014/main" id="{389916FF-807D-4D57-BC5F-9F15FA66ABCD}"/>
              </a:ext>
            </a:extLst>
          </p:cNvPr>
          <p:cNvPicPr>
            <a:picLocks noChangeAspect="1"/>
          </p:cNvPicPr>
          <p:nvPr/>
        </p:nvPicPr>
        <p:blipFill rotWithShape="1">
          <a:blip r:embed="rId7">
            <a:extLst>
              <a:ext uri="{28A0092B-C50C-407E-A947-70E740481C1C}">
                <a14:useLocalDpi xmlns:a14="http://schemas.microsoft.com/office/drawing/2010/main" val="0"/>
              </a:ext>
            </a:extLst>
          </a:blip>
          <a:srcRect l="59209"/>
          <a:stretch/>
        </p:blipFill>
        <p:spPr>
          <a:xfrm>
            <a:off x="2150167" y="2644958"/>
            <a:ext cx="281095" cy="1028041"/>
          </a:xfrm>
          <a:prstGeom prst="rect">
            <a:avLst/>
          </a:prstGeom>
        </p:spPr>
      </p:pic>
      <p:pic>
        <p:nvPicPr>
          <p:cNvPr id="74" name="Picture 73">
            <a:extLst>
              <a:ext uri="{FF2B5EF4-FFF2-40B4-BE49-F238E27FC236}">
                <a16:creationId xmlns:a16="http://schemas.microsoft.com/office/drawing/2014/main" id="{641B0A03-AEFD-4930-9D88-922E88068021}"/>
              </a:ext>
            </a:extLst>
          </p:cNvPr>
          <p:cNvPicPr>
            <a:picLocks noChangeAspect="1"/>
          </p:cNvPicPr>
          <p:nvPr/>
        </p:nvPicPr>
        <p:blipFill rotWithShape="1">
          <a:blip r:embed="rId7">
            <a:extLst>
              <a:ext uri="{28A0092B-C50C-407E-A947-70E740481C1C}">
                <a14:useLocalDpi xmlns:a14="http://schemas.microsoft.com/office/drawing/2010/main" val="0"/>
              </a:ext>
            </a:extLst>
          </a:blip>
          <a:srcRect l="59209"/>
          <a:stretch/>
        </p:blipFill>
        <p:spPr>
          <a:xfrm>
            <a:off x="2537721" y="2542384"/>
            <a:ext cx="281095" cy="1028041"/>
          </a:xfrm>
          <a:prstGeom prst="rect">
            <a:avLst/>
          </a:prstGeom>
        </p:spPr>
      </p:pic>
      <p:pic>
        <p:nvPicPr>
          <p:cNvPr id="75" name="Picture 74">
            <a:extLst>
              <a:ext uri="{FF2B5EF4-FFF2-40B4-BE49-F238E27FC236}">
                <a16:creationId xmlns:a16="http://schemas.microsoft.com/office/drawing/2014/main" id="{4D8115B6-1755-465E-BC45-578616A67569}"/>
              </a:ext>
            </a:extLst>
          </p:cNvPr>
          <p:cNvPicPr>
            <a:picLocks noChangeAspect="1"/>
          </p:cNvPicPr>
          <p:nvPr/>
        </p:nvPicPr>
        <p:blipFill rotWithShape="1">
          <a:blip r:embed="rId7">
            <a:extLst>
              <a:ext uri="{28A0092B-C50C-407E-A947-70E740481C1C}">
                <a14:useLocalDpi xmlns:a14="http://schemas.microsoft.com/office/drawing/2010/main" val="0"/>
              </a:ext>
            </a:extLst>
          </a:blip>
          <a:srcRect l="59209"/>
          <a:stretch/>
        </p:blipFill>
        <p:spPr>
          <a:xfrm>
            <a:off x="3000371" y="2387578"/>
            <a:ext cx="281095" cy="1028041"/>
          </a:xfrm>
          <a:prstGeom prst="rect">
            <a:avLst/>
          </a:prstGeom>
        </p:spPr>
      </p:pic>
      <p:pic>
        <p:nvPicPr>
          <p:cNvPr id="76" name="Picture 75">
            <a:extLst>
              <a:ext uri="{FF2B5EF4-FFF2-40B4-BE49-F238E27FC236}">
                <a16:creationId xmlns:a16="http://schemas.microsoft.com/office/drawing/2014/main" id="{6338AE58-0539-4C4C-B4DD-800B73C93D9D}"/>
              </a:ext>
            </a:extLst>
          </p:cNvPr>
          <p:cNvPicPr>
            <a:picLocks noChangeAspect="1"/>
          </p:cNvPicPr>
          <p:nvPr/>
        </p:nvPicPr>
        <p:blipFill rotWithShape="1">
          <a:blip r:embed="rId7">
            <a:extLst>
              <a:ext uri="{28A0092B-C50C-407E-A947-70E740481C1C}">
                <a14:useLocalDpi xmlns:a14="http://schemas.microsoft.com/office/drawing/2010/main" val="0"/>
              </a:ext>
            </a:extLst>
          </a:blip>
          <a:srcRect l="59209"/>
          <a:stretch/>
        </p:blipFill>
        <p:spPr>
          <a:xfrm>
            <a:off x="9335212" y="4231479"/>
            <a:ext cx="281095" cy="1028041"/>
          </a:xfrm>
          <a:prstGeom prst="rect">
            <a:avLst/>
          </a:prstGeom>
        </p:spPr>
      </p:pic>
      <p:pic>
        <p:nvPicPr>
          <p:cNvPr id="77" name="Picture 76">
            <a:extLst>
              <a:ext uri="{FF2B5EF4-FFF2-40B4-BE49-F238E27FC236}">
                <a16:creationId xmlns:a16="http://schemas.microsoft.com/office/drawing/2014/main" id="{EF1E9217-AB27-4F83-8C47-38E6D92866DF}"/>
              </a:ext>
            </a:extLst>
          </p:cNvPr>
          <p:cNvPicPr>
            <a:picLocks noChangeAspect="1"/>
          </p:cNvPicPr>
          <p:nvPr/>
        </p:nvPicPr>
        <p:blipFill rotWithShape="1">
          <a:blip r:embed="rId7">
            <a:extLst>
              <a:ext uri="{28A0092B-C50C-407E-A947-70E740481C1C}">
                <a14:useLocalDpi xmlns:a14="http://schemas.microsoft.com/office/drawing/2010/main" val="0"/>
              </a:ext>
            </a:extLst>
          </a:blip>
          <a:srcRect l="59209"/>
          <a:stretch/>
        </p:blipFill>
        <p:spPr>
          <a:xfrm>
            <a:off x="9722766" y="4128905"/>
            <a:ext cx="281095" cy="1028041"/>
          </a:xfrm>
          <a:prstGeom prst="rect">
            <a:avLst/>
          </a:prstGeom>
        </p:spPr>
      </p:pic>
      <p:pic>
        <p:nvPicPr>
          <p:cNvPr id="78" name="Picture 77">
            <a:extLst>
              <a:ext uri="{FF2B5EF4-FFF2-40B4-BE49-F238E27FC236}">
                <a16:creationId xmlns:a16="http://schemas.microsoft.com/office/drawing/2014/main" id="{BCD1B4EB-00B2-4219-B431-5371A1A247EC}"/>
              </a:ext>
            </a:extLst>
          </p:cNvPr>
          <p:cNvPicPr>
            <a:picLocks noChangeAspect="1"/>
          </p:cNvPicPr>
          <p:nvPr/>
        </p:nvPicPr>
        <p:blipFill rotWithShape="1">
          <a:blip r:embed="rId7">
            <a:extLst>
              <a:ext uri="{28A0092B-C50C-407E-A947-70E740481C1C}">
                <a14:useLocalDpi xmlns:a14="http://schemas.microsoft.com/office/drawing/2010/main" val="0"/>
              </a:ext>
            </a:extLst>
          </a:blip>
          <a:srcRect l="59209"/>
          <a:stretch/>
        </p:blipFill>
        <p:spPr>
          <a:xfrm>
            <a:off x="10185416" y="3974099"/>
            <a:ext cx="281095" cy="1028041"/>
          </a:xfrm>
          <a:prstGeom prst="rect">
            <a:avLst/>
          </a:prstGeom>
        </p:spPr>
      </p:pic>
      <p:pic>
        <p:nvPicPr>
          <p:cNvPr id="79" name="Picture 78" descr="Icon&#10;&#10;Description automatically generated">
            <a:extLst>
              <a:ext uri="{FF2B5EF4-FFF2-40B4-BE49-F238E27FC236}">
                <a16:creationId xmlns:a16="http://schemas.microsoft.com/office/drawing/2014/main" id="{1468F8B1-56E2-4EAB-A024-54A3130917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82916" y="1172964"/>
            <a:ext cx="536380" cy="905761"/>
          </a:xfrm>
          <a:prstGeom prst="rect">
            <a:avLst/>
          </a:prstGeom>
        </p:spPr>
      </p:pic>
      <p:pic>
        <p:nvPicPr>
          <p:cNvPr id="80" name="Picture 79" descr="Icon&#10;&#10;Description automatically generated">
            <a:extLst>
              <a:ext uri="{FF2B5EF4-FFF2-40B4-BE49-F238E27FC236}">
                <a16:creationId xmlns:a16="http://schemas.microsoft.com/office/drawing/2014/main" id="{BC4E7456-CF40-4276-9550-0250EBF840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49428" y="1040609"/>
            <a:ext cx="536380" cy="905761"/>
          </a:xfrm>
          <a:prstGeom prst="rect">
            <a:avLst/>
          </a:prstGeom>
        </p:spPr>
      </p:pic>
      <p:pic>
        <p:nvPicPr>
          <p:cNvPr id="81" name="Picture 80" descr="Icon&#10;&#10;Description automatically generated">
            <a:extLst>
              <a:ext uri="{FF2B5EF4-FFF2-40B4-BE49-F238E27FC236}">
                <a16:creationId xmlns:a16="http://schemas.microsoft.com/office/drawing/2014/main" id="{218FB8C8-4F94-4542-B874-D64DFD3691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21421" y="1272976"/>
            <a:ext cx="536380" cy="905761"/>
          </a:xfrm>
          <a:prstGeom prst="rect">
            <a:avLst/>
          </a:prstGeom>
        </p:spPr>
      </p:pic>
      <p:pic>
        <p:nvPicPr>
          <p:cNvPr id="82" name="Picture 81" descr="Icon&#10;&#10;Description automatically generated">
            <a:extLst>
              <a:ext uri="{FF2B5EF4-FFF2-40B4-BE49-F238E27FC236}">
                <a16:creationId xmlns:a16="http://schemas.microsoft.com/office/drawing/2014/main" id="{4AE9DB2A-AC84-4A9C-BB73-FD90388C68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63116" y="3986133"/>
            <a:ext cx="536380" cy="905761"/>
          </a:xfrm>
          <a:prstGeom prst="rect">
            <a:avLst/>
          </a:prstGeom>
        </p:spPr>
      </p:pic>
      <p:pic>
        <p:nvPicPr>
          <p:cNvPr id="83" name="Picture 82" descr="Icon&#10;&#10;Description automatically generated">
            <a:extLst>
              <a:ext uri="{FF2B5EF4-FFF2-40B4-BE49-F238E27FC236}">
                <a16:creationId xmlns:a16="http://schemas.microsoft.com/office/drawing/2014/main" id="{0743B719-C248-42A9-957F-7B59E48F58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29628" y="3853778"/>
            <a:ext cx="536380" cy="905761"/>
          </a:xfrm>
          <a:prstGeom prst="rect">
            <a:avLst/>
          </a:prstGeom>
        </p:spPr>
      </p:pic>
      <p:pic>
        <p:nvPicPr>
          <p:cNvPr id="84" name="Picture 83" descr="Icon&#10;&#10;Description automatically generated">
            <a:extLst>
              <a:ext uri="{FF2B5EF4-FFF2-40B4-BE49-F238E27FC236}">
                <a16:creationId xmlns:a16="http://schemas.microsoft.com/office/drawing/2014/main" id="{8E957689-7C4B-4648-AE11-954843163F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01621" y="4086145"/>
            <a:ext cx="536380" cy="905761"/>
          </a:xfrm>
          <a:prstGeom prst="rect">
            <a:avLst/>
          </a:prstGeom>
        </p:spPr>
      </p:pic>
      <p:pic>
        <p:nvPicPr>
          <p:cNvPr id="85" name="Picture 84" descr="Icon&#10;&#10;Description automatically generated">
            <a:extLst>
              <a:ext uri="{FF2B5EF4-FFF2-40B4-BE49-F238E27FC236}">
                <a16:creationId xmlns:a16="http://schemas.microsoft.com/office/drawing/2014/main" id="{87FC31A5-E92A-414C-9EC5-1A5413E9D6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14117" y="2585068"/>
            <a:ext cx="536380" cy="905761"/>
          </a:xfrm>
          <a:prstGeom prst="rect">
            <a:avLst/>
          </a:prstGeom>
        </p:spPr>
      </p:pic>
      <p:pic>
        <p:nvPicPr>
          <p:cNvPr id="86" name="Picture 85" descr="Icon&#10;&#10;Description automatically generated">
            <a:extLst>
              <a:ext uri="{FF2B5EF4-FFF2-40B4-BE49-F238E27FC236}">
                <a16:creationId xmlns:a16="http://schemas.microsoft.com/office/drawing/2014/main" id="{00C81E1B-8047-4E3B-BC4A-22DDADF967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9681" y="4289981"/>
            <a:ext cx="536380" cy="905761"/>
          </a:xfrm>
          <a:prstGeom prst="rect">
            <a:avLst/>
          </a:prstGeom>
        </p:spPr>
      </p:pic>
      <p:pic>
        <p:nvPicPr>
          <p:cNvPr id="87" name="Picture 2" descr="Sandwich, Comida, Embutido, Bocadillo, Nuevo, Saludable">
            <a:extLst>
              <a:ext uri="{FF2B5EF4-FFF2-40B4-BE49-F238E27FC236}">
                <a16:creationId xmlns:a16="http://schemas.microsoft.com/office/drawing/2014/main" id="{ABA55DA9-83F4-4721-BB40-EEDF101A9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871" y="1685275"/>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Sandwich, Comida, Embutido, Bocadillo, Nuevo, Saludable">
            <a:extLst>
              <a:ext uri="{FF2B5EF4-FFF2-40B4-BE49-F238E27FC236}">
                <a16:creationId xmlns:a16="http://schemas.microsoft.com/office/drawing/2014/main" id="{464DE987-7C18-4199-B200-4124A12DF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5175" y="940482"/>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Sandwich, Comida, Embutido, Bocadillo, Nuevo, Saludable">
            <a:extLst>
              <a:ext uri="{FF2B5EF4-FFF2-40B4-BE49-F238E27FC236}">
                <a16:creationId xmlns:a16="http://schemas.microsoft.com/office/drawing/2014/main" id="{54B887C1-C30D-4EF8-AA8B-D30377E33C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3135" y="1295907"/>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Sandwich, Comida, Embutido, Bocadillo, Nuevo, Saludable">
            <a:extLst>
              <a:ext uri="{FF2B5EF4-FFF2-40B4-BE49-F238E27FC236}">
                <a16:creationId xmlns:a16="http://schemas.microsoft.com/office/drawing/2014/main" id="{7793FCB2-9C30-4431-966C-F4B50D022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2880" y="1311380"/>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Sandwich, Comida, Embutido, Bocadillo, Nuevo, Saludable">
            <a:extLst>
              <a:ext uri="{FF2B5EF4-FFF2-40B4-BE49-F238E27FC236}">
                <a16:creationId xmlns:a16="http://schemas.microsoft.com/office/drawing/2014/main" id="{D3F189FC-4C10-42A4-99FD-0C7F868A9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6446" y="4398485"/>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Sandwich, Comida, Embutido, Bocadillo, Nuevo, Saludable">
            <a:extLst>
              <a:ext uri="{FF2B5EF4-FFF2-40B4-BE49-F238E27FC236}">
                <a16:creationId xmlns:a16="http://schemas.microsoft.com/office/drawing/2014/main" id="{C548E6C0-06B1-4C7D-B9C9-888FF53EAB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552" y="5920332"/>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descr="A picture containing chart&#10;&#10;Description automatically generated">
            <a:extLst>
              <a:ext uri="{FF2B5EF4-FFF2-40B4-BE49-F238E27FC236}">
                <a16:creationId xmlns:a16="http://schemas.microsoft.com/office/drawing/2014/main" id="{F1FCBB70-2017-4169-9706-054B7605E8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4298" y="2479463"/>
            <a:ext cx="570034" cy="1140067"/>
          </a:xfrm>
          <a:prstGeom prst="rect">
            <a:avLst/>
          </a:prstGeom>
        </p:spPr>
      </p:pic>
      <p:pic>
        <p:nvPicPr>
          <p:cNvPr id="95" name="Picture 94" descr="A picture containing chart&#10;&#10;Description automatically generated">
            <a:extLst>
              <a:ext uri="{FF2B5EF4-FFF2-40B4-BE49-F238E27FC236}">
                <a16:creationId xmlns:a16="http://schemas.microsoft.com/office/drawing/2014/main" id="{91951221-8930-4A63-8585-617BA170B9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4275" y="2383648"/>
            <a:ext cx="570034" cy="1140067"/>
          </a:xfrm>
          <a:prstGeom prst="rect">
            <a:avLst/>
          </a:prstGeom>
        </p:spPr>
      </p:pic>
      <p:pic>
        <p:nvPicPr>
          <p:cNvPr id="96" name="Picture 95" descr="A picture containing chart&#10;&#10;Description automatically generated">
            <a:extLst>
              <a:ext uri="{FF2B5EF4-FFF2-40B4-BE49-F238E27FC236}">
                <a16:creationId xmlns:a16="http://schemas.microsoft.com/office/drawing/2014/main" id="{4944B6BA-8BD7-4621-B548-D6C70F0EDF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3279" y="2398435"/>
            <a:ext cx="570034" cy="1140067"/>
          </a:xfrm>
          <a:prstGeom prst="rect">
            <a:avLst/>
          </a:prstGeom>
        </p:spPr>
      </p:pic>
      <p:pic>
        <p:nvPicPr>
          <p:cNvPr id="97" name="Picture 96" descr="A picture containing chart&#10;&#10;Description automatically generated">
            <a:extLst>
              <a:ext uri="{FF2B5EF4-FFF2-40B4-BE49-F238E27FC236}">
                <a16:creationId xmlns:a16="http://schemas.microsoft.com/office/drawing/2014/main" id="{562EF07D-E44C-4087-AC85-C0755A3E08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0679" y="4108538"/>
            <a:ext cx="570034" cy="1140067"/>
          </a:xfrm>
          <a:prstGeom prst="rect">
            <a:avLst/>
          </a:prstGeom>
        </p:spPr>
      </p:pic>
      <p:pic>
        <p:nvPicPr>
          <p:cNvPr id="98" name="Picture 97" descr="A picture containing chart&#10;&#10;Description automatically generated">
            <a:extLst>
              <a:ext uri="{FF2B5EF4-FFF2-40B4-BE49-F238E27FC236}">
                <a16:creationId xmlns:a16="http://schemas.microsoft.com/office/drawing/2014/main" id="{129012BB-37D5-4141-8C8C-8A449A70B5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4758" y="3985036"/>
            <a:ext cx="570034" cy="1140067"/>
          </a:xfrm>
          <a:prstGeom prst="rect">
            <a:avLst/>
          </a:prstGeom>
        </p:spPr>
      </p:pic>
      <p:pic>
        <p:nvPicPr>
          <p:cNvPr id="99" name="Picture 98" descr="A picture containing chart&#10;&#10;Description automatically generated">
            <a:extLst>
              <a:ext uri="{FF2B5EF4-FFF2-40B4-BE49-F238E27FC236}">
                <a16:creationId xmlns:a16="http://schemas.microsoft.com/office/drawing/2014/main" id="{847248A1-5FF7-4575-9A09-57E9F5BD40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811" y="4042939"/>
            <a:ext cx="570034" cy="1140067"/>
          </a:xfrm>
          <a:prstGeom prst="rect">
            <a:avLst/>
          </a:prstGeom>
        </p:spPr>
      </p:pic>
      <p:pic>
        <p:nvPicPr>
          <p:cNvPr id="100" name="Picture 99" descr="A picture containing chart&#10;&#10;Description automatically generated">
            <a:extLst>
              <a:ext uri="{FF2B5EF4-FFF2-40B4-BE49-F238E27FC236}">
                <a16:creationId xmlns:a16="http://schemas.microsoft.com/office/drawing/2014/main" id="{20CA4223-7B7A-4618-9145-C183DF7716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6138" y="4886086"/>
            <a:ext cx="570034" cy="1140067"/>
          </a:xfrm>
          <a:prstGeom prst="rect">
            <a:avLst/>
          </a:prstGeom>
        </p:spPr>
      </p:pic>
      <p:pic>
        <p:nvPicPr>
          <p:cNvPr id="3" name="Graphic 2" descr="Teacher">
            <a:extLst>
              <a:ext uri="{FF2B5EF4-FFF2-40B4-BE49-F238E27FC236}">
                <a16:creationId xmlns:a16="http://schemas.microsoft.com/office/drawing/2014/main" id="{54604AF9-EDF8-9CCC-5855-F9B9254BF63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30709" y="-36991"/>
            <a:ext cx="914400" cy="914400"/>
          </a:xfrm>
          <a:prstGeom prst="rect">
            <a:avLst/>
          </a:prstGeom>
        </p:spPr>
      </p:pic>
      <p:sp>
        <p:nvSpPr>
          <p:cNvPr id="6" name="Speech Bubble: Rectangle with Corners Rounded 5">
            <a:extLst>
              <a:ext uri="{FF2B5EF4-FFF2-40B4-BE49-F238E27FC236}">
                <a16:creationId xmlns:a16="http://schemas.microsoft.com/office/drawing/2014/main" id="{7652E31D-A140-34DF-003B-3D9D78F110EE}"/>
              </a:ext>
            </a:extLst>
          </p:cNvPr>
          <p:cNvSpPr/>
          <p:nvPr/>
        </p:nvSpPr>
        <p:spPr>
          <a:xfrm>
            <a:off x="4200777" y="167324"/>
            <a:ext cx="5984640" cy="529588"/>
          </a:xfrm>
          <a:prstGeom prst="wedgeRoundRectCallout">
            <a:avLst>
              <a:gd name="adj1" fmla="val -55683"/>
              <a:gd name="adj2" fmla="val 248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b="1" dirty="0">
                <a:solidFill>
                  <a:schemeClr val="bg1"/>
                </a:solidFill>
                <a:latin typeface="Century Gothic"/>
                <a:ea typeface="Century Gothic"/>
                <a:cs typeface="Century Gothic"/>
                <a:sym typeface="Century Gothic"/>
              </a:rPr>
              <a:t>Describe tu tarjeta a tu compañero/a.</a:t>
            </a:r>
          </a:p>
        </p:txBody>
      </p:sp>
    </p:spTree>
    <p:extLst>
      <p:ext uri="{BB962C8B-B14F-4D97-AF65-F5344CB8AC3E}">
        <p14:creationId xmlns:p14="http://schemas.microsoft.com/office/powerpoint/2010/main" val="898864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15" name="Picture 114" descr="Shape&#10;&#10;Description automatically generated">
            <a:extLst>
              <a:ext uri="{FF2B5EF4-FFF2-40B4-BE49-F238E27FC236}">
                <a16:creationId xmlns:a16="http://schemas.microsoft.com/office/drawing/2014/main" id="{1E3B0F31-4E70-456A-8753-7AD6123182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3957" y="2796857"/>
            <a:ext cx="604391" cy="690116"/>
          </a:xfrm>
          <a:prstGeom prst="rect">
            <a:avLst/>
          </a:prstGeom>
        </p:spPr>
      </p:pic>
      <p:pic>
        <p:nvPicPr>
          <p:cNvPr id="88" name="Picture 2" descr="Sandwich, Comida, Embutido, Bocadillo, Nuevo, Saludable">
            <a:extLst>
              <a:ext uri="{FF2B5EF4-FFF2-40B4-BE49-F238E27FC236}">
                <a16:creationId xmlns:a16="http://schemas.microsoft.com/office/drawing/2014/main" id="{C3931539-122A-4DB8-AC16-011F0E1C05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166" y="1314377"/>
            <a:ext cx="1433683" cy="71684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itle 1">
            <a:extLst>
              <a:ext uri="{FF2B5EF4-FFF2-40B4-BE49-F238E27FC236}">
                <a16:creationId xmlns:a16="http://schemas.microsoft.com/office/drawing/2014/main" id="{62CFD262-A941-4024-ACC3-4F762296429E}"/>
              </a:ext>
            </a:extLst>
          </p:cNvPr>
          <p:cNvSpPr txBox="1">
            <a:spLocks/>
          </p:cNvSpPr>
          <p:nvPr/>
        </p:nvSpPr>
        <p:spPr>
          <a:xfrm>
            <a:off x="11001525" y="1038575"/>
            <a:ext cx="984675" cy="368031"/>
          </a:xfrm>
          <a:prstGeom prst="rect">
            <a:avLst/>
          </a:prstGeom>
          <a:solidFill>
            <a:srgbClr val="85CFE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rgbClr val="002060"/>
                </a:solidFill>
                <a:latin typeface="Century Gothic" panose="020B0502020202020204" pitchFamily="34" charset="0"/>
              </a:rPr>
              <a:t>hablar</a:t>
            </a:r>
            <a:endParaRPr lang="en-GB" sz="1800" b="1" dirty="0">
              <a:solidFill>
                <a:srgbClr val="002060"/>
              </a:solidFill>
              <a:latin typeface="Century Gothic" panose="020B0502020202020204" pitchFamily="34" charset="0"/>
            </a:endParaRPr>
          </a:p>
        </p:txBody>
      </p:sp>
      <p:pic>
        <p:nvPicPr>
          <p:cNvPr id="5" name="Google Shape;319;p15" descr="Speech Icon, Voice, Talking, Audio, Speech">
            <a:extLst>
              <a:ext uri="{FF2B5EF4-FFF2-40B4-BE49-F238E27FC236}">
                <a16:creationId xmlns:a16="http://schemas.microsoft.com/office/drawing/2014/main" id="{531C1C8C-7E86-44DB-9C42-D17EB1BA57AF}"/>
              </a:ext>
            </a:extLst>
          </p:cNvPr>
          <p:cNvPicPr preferRelativeResize="0"/>
          <p:nvPr/>
        </p:nvPicPr>
        <p:blipFill rotWithShape="1">
          <a:blip r:embed="rId5">
            <a:alphaModFix/>
          </a:blip>
          <a:srcRect/>
          <a:stretch/>
        </p:blipFill>
        <p:spPr>
          <a:xfrm>
            <a:off x="11131654" y="149483"/>
            <a:ext cx="776168" cy="776168"/>
          </a:xfrm>
          <a:prstGeom prst="rect">
            <a:avLst/>
          </a:prstGeom>
          <a:noFill/>
          <a:ln>
            <a:noFill/>
          </a:ln>
        </p:spPr>
      </p:pic>
      <p:sp>
        <p:nvSpPr>
          <p:cNvPr id="12" name="Rectangle: Rounded Corners 11">
            <a:extLst>
              <a:ext uri="{FF2B5EF4-FFF2-40B4-BE49-F238E27FC236}">
                <a16:creationId xmlns:a16="http://schemas.microsoft.com/office/drawing/2014/main" id="{4AF0068F-41FA-4DC3-88F1-1EA073C4D548}"/>
              </a:ext>
            </a:extLst>
          </p:cNvPr>
          <p:cNvSpPr/>
          <p:nvPr/>
        </p:nvSpPr>
        <p:spPr>
          <a:xfrm>
            <a:off x="383856" y="851750"/>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50052373-40D8-4E4F-A5AE-88C9AE75E943}"/>
              </a:ext>
            </a:extLst>
          </p:cNvPr>
          <p:cNvSpPr/>
          <p:nvPr/>
        </p:nvSpPr>
        <p:spPr>
          <a:xfrm>
            <a:off x="5651157" y="842646"/>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CC956CAC-2E5F-409F-BEC7-49EA9D703AC8}"/>
              </a:ext>
            </a:extLst>
          </p:cNvPr>
          <p:cNvSpPr/>
          <p:nvPr/>
        </p:nvSpPr>
        <p:spPr>
          <a:xfrm>
            <a:off x="383855" y="3833900"/>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A49D1784-47A0-4C2F-8ECC-BADBAF965FC7}"/>
              </a:ext>
            </a:extLst>
          </p:cNvPr>
          <p:cNvSpPr/>
          <p:nvPr/>
        </p:nvSpPr>
        <p:spPr>
          <a:xfrm>
            <a:off x="5651156" y="3833900"/>
            <a:ext cx="5114901" cy="290470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61FE4D05-AFF3-4ED8-9917-EFB22AC82C6A}"/>
              </a:ext>
            </a:extLst>
          </p:cNvPr>
          <p:cNvSpPr txBox="1"/>
          <p:nvPr/>
        </p:nvSpPr>
        <p:spPr>
          <a:xfrm>
            <a:off x="432721" y="852712"/>
            <a:ext cx="1686680"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Persona A</a:t>
            </a:r>
          </a:p>
        </p:txBody>
      </p:sp>
      <p:sp>
        <p:nvSpPr>
          <p:cNvPr id="30" name="TextBox 29">
            <a:extLst>
              <a:ext uri="{FF2B5EF4-FFF2-40B4-BE49-F238E27FC236}">
                <a16:creationId xmlns:a16="http://schemas.microsoft.com/office/drawing/2014/main" id="{51FC1101-9098-4443-8FFC-4F5DC4A963FA}"/>
              </a:ext>
            </a:extLst>
          </p:cNvPr>
          <p:cNvSpPr txBox="1"/>
          <p:nvPr/>
        </p:nvSpPr>
        <p:spPr>
          <a:xfrm>
            <a:off x="5734224" y="855610"/>
            <a:ext cx="1686680"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Persona B</a:t>
            </a:r>
          </a:p>
        </p:txBody>
      </p:sp>
      <p:sp>
        <p:nvSpPr>
          <p:cNvPr id="31" name="TextBox 30">
            <a:extLst>
              <a:ext uri="{FF2B5EF4-FFF2-40B4-BE49-F238E27FC236}">
                <a16:creationId xmlns:a16="http://schemas.microsoft.com/office/drawing/2014/main" id="{E83AAC90-9227-40F5-9D3D-44BBE0044436}"/>
              </a:ext>
            </a:extLst>
          </p:cNvPr>
          <p:cNvSpPr txBox="1"/>
          <p:nvPr/>
        </p:nvSpPr>
        <p:spPr>
          <a:xfrm>
            <a:off x="420724" y="3851707"/>
            <a:ext cx="1686680"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Persona C</a:t>
            </a:r>
          </a:p>
        </p:txBody>
      </p:sp>
      <p:sp>
        <p:nvSpPr>
          <p:cNvPr id="32" name="TextBox 31">
            <a:extLst>
              <a:ext uri="{FF2B5EF4-FFF2-40B4-BE49-F238E27FC236}">
                <a16:creationId xmlns:a16="http://schemas.microsoft.com/office/drawing/2014/main" id="{7D716BA7-292F-4425-9BA1-98639DA05CAB}"/>
              </a:ext>
            </a:extLst>
          </p:cNvPr>
          <p:cNvSpPr txBox="1"/>
          <p:nvPr/>
        </p:nvSpPr>
        <p:spPr>
          <a:xfrm>
            <a:off x="5722227" y="3854605"/>
            <a:ext cx="1686680"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Persona D</a:t>
            </a:r>
          </a:p>
        </p:txBody>
      </p:sp>
      <p:pic>
        <p:nvPicPr>
          <p:cNvPr id="53" name="Picture 52">
            <a:extLst>
              <a:ext uri="{FF2B5EF4-FFF2-40B4-BE49-F238E27FC236}">
                <a16:creationId xmlns:a16="http://schemas.microsoft.com/office/drawing/2014/main" id="{D1CAB069-BE6D-47BD-B1AD-048D813ADC49}"/>
              </a:ext>
            </a:extLst>
          </p:cNvPr>
          <p:cNvPicPr>
            <a:picLocks noChangeAspect="1"/>
          </p:cNvPicPr>
          <p:nvPr/>
        </p:nvPicPr>
        <p:blipFill rotWithShape="1">
          <a:blip r:embed="rId6">
            <a:extLst>
              <a:ext uri="{28A0092B-C50C-407E-A947-70E740481C1C}">
                <a14:useLocalDpi xmlns:a14="http://schemas.microsoft.com/office/drawing/2010/main" val="0"/>
              </a:ext>
            </a:extLst>
          </a:blip>
          <a:srcRect l="59209"/>
          <a:stretch/>
        </p:blipFill>
        <p:spPr>
          <a:xfrm>
            <a:off x="4287730" y="3888799"/>
            <a:ext cx="281095" cy="1028041"/>
          </a:xfrm>
          <a:prstGeom prst="rect">
            <a:avLst/>
          </a:prstGeom>
        </p:spPr>
      </p:pic>
      <p:pic>
        <p:nvPicPr>
          <p:cNvPr id="54" name="Picture 53">
            <a:extLst>
              <a:ext uri="{FF2B5EF4-FFF2-40B4-BE49-F238E27FC236}">
                <a16:creationId xmlns:a16="http://schemas.microsoft.com/office/drawing/2014/main" id="{AACDAC6F-C348-4162-9C2F-9F40813D6466}"/>
              </a:ext>
            </a:extLst>
          </p:cNvPr>
          <p:cNvPicPr>
            <a:picLocks noChangeAspect="1"/>
          </p:cNvPicPr>
          <p:nvPr/>
        </p:nvPicPr>
        <p:blipFill rotWithShape="1">
          <a:blip r:embed="rId6">
            <a:extLst>
              <a:ext uri="{28A0092B-C50C-407E-A947-70E740481C1C}">
                <a14:useLocalDpi xmlns:a14="http://schemas.microsoft.com/office/drawing/2010/main" val="0"/>
              </a:ext>
            </a:extLst>
          </a:blip>
          <a:srcRect l="59209"/>
          <a:stretch/>
        </p:blipFill>
        <p:spPr>
          <a:xfrm>
            <a:off x="7680052" y="2591489"/>
            <a:ext cx="281095" cy="1028041"/>
          </a:xfrm>
          <a:prstGeom prst="rect">
            <a:avLst/>
          </a:prstGeom>
        </p:spPr>
      </p:pic>
      <p:pic>
        <p:nvPicPr>
          <p:cNvPr id="58" name="Picture 2" descr="Sandwich, Comida, Embutido, Bocadillo, Nuevo, Saludable">
            <a:extLst>
              <a:ext uri="{FF2B5EF4-FFF2-40B4-BE49-F238E27FC236}">
                <a16:creationId xmlns:a16="http://schemas.microsoft.com/office/drawing/2014/main" id="{BD7A23F3-237C-48F7-8D21-CB1DA90F19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126" y="1669802"/>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389916FF-807D-4D57-BC5F-9F15FA66ABCD}"/>
              </a:ext>
            </a:extLst>
          </p:cNvPr>
          <p:cNvPicPr>
            <a:picLocks noChangeAspect="1"/>
          </p:cNvPicPr>
          <p:nvPr/>
        </p:nvPicPr>
        <p:blipFill rotWithShape="1">
          <a:blip r:embed="rId6">
            <a:extLst>
              <a:ext uri="{28A0092B-C50C-407E-A947-70E740481C1C}">
                <a14:useLocalDpi xmlns:a14="http://schemas.microsoft.com/office/drawing/2010/main" val="0"/>
              </a:ext>
            </a:extLst>
          </a:blip>
          <a:srcRect l="59209"/>
          <a:stretch/>
        </p:blipFill>
        <p:spPr>
          <a:xfrm>
            <a:off x="2522781" y="2608395"/>
            <a:ext cx="281095" cy="1028041"/>
          </a:xfrm>
          <a:prstGeom prst="rect">
            <a:avLst/>
          </a:prstGeom>
        </p:spPr>
      </p:pic>
      <p:pic>
        <p:nvPicPr>
          <p:cNvPr id="74" name="Picture 73">
            <a:extLst>
              <a:ext uri="{FF2B5EF4-FFF2-40B4-BE49-F238E27FC236}">
                <a16:creationId xmlns:a16="http://schemas.microsoft.com/office/drawing/2014/main" id="{641B0A03-AEFD-4930-9D88-922E88068021}"/>
              </a:ext>
            </a:extLst>
          </p:cNvPr>
          <p:cNvPicPr>
            <a:picLocks noChangeAspect="1"/>
          </p:cNvPicPr>
          <p:nvPr/>
        </p:nvPicPr>
        <p:blipFill rotWithShape="1">
          <a:blip r:embed="rId6">
            <a:extLst>
              <a:ext uri="{28A0092B-C50C-407E-A947-70E740481C1C}">
                <a14:useLocalDpi xmlns:a14="http://schemas.microsoft.com/office/drawing/2010/main" val="0"/>
              </a:ext>
            </a:extLst>
          </a:blip>
          <a:srcRect l="59209"/>
          <a:stretch/>
        </p:blipFill>
        <p:spPr>
          <a:xfrm>
            <a:off x="2889818" y="2629289"/>
            <a:ext cx="281095" cy="1028041"/>
          </a:xfrm>
          <a:prstGeom prst="rect">
            <a:avLst/>
          </a:prstGeom>
        </p:spPr>
      </p:pic>
      <p:pic>
        <p:nvPicPr>
          <p:cNvPr id="75" name="Picture 74">
            <a:extLst>
              <a:ext uri="{FF2B5EF4-FFF2-40B4-BE49-F238E27FC236}">
                <a16:creationId xmlns:a16="http://schemas.microsoft.com/office/drawing/2014/main" id="{4D8115B6-1755-465E-BC45-578616A67569}"/>
              </a:ext>
            </a:extLst>
          </p:cNvPr>
          <p:cNvPicPr>
            <a:picLocks noChangeAspect="1"/>
          </p:cNvPicPr>
          <p:nvPr/>
        </p:nvPicPr>
        <p:blipFill rotWithShape="1">
          <a:blip r:embed="rId6">
            <a:extLst>
              <a:ext uri="{28A0092B-C50C-407E-A947-70E740481C1C}">
                <a14:useLocalDpi xmlns:a14="http://schemas.microsoft.com/office/drawing/2010/main" val="0"/>
              </a:ext>
            </a:extLst>
          </a:blip>
          <a:srcRect l="59209"/>
          <a:stretch/>
        </p:blipFill>
        <p:spPr>
          <a:xfrm>
            <a:off x="3280550" y="2614425"/>
            <a:ext cx="281095" cy="1028041"/>
          </a:xfrm>
          <a:prstGeom prst="rect">
            <a:avLst/>
          </a:prstGeom>
        </p:spPr>
      </p:pic>
      <p:pic>
        <p:nvPicPr>
          <p:cNvPr id="76" name="Picture 75">
            <a:extLst>
              <a:ext uri="{FF2B5EF4-FFF2-40B4-BE49-F238E27FC236}">
                <a16:creationId xmlns:a16="http://schemas.microsoft.com/office/drawing/2014/main" id="{6338AE58-0539-4C4C-B4DD-800B73C93D9D}"/>
              </a:ext>
            </a:extLst>
          </p:cNvPr>
          <p:cNvPicPr>
            <a:picLocks noChangeAspect="1"/>
          </p:cNvPicPr>
          <p:nvPr/>
        </p:nvPicPr>
        <p:blipFill rotWithShape="1">
          <a:blip r:embed="rId6">
            <a:extLst>
              <a:ext uri="{28A0092B-C50C-407E-A947-70E740481C1C}">
                <a14:useLocalDpi xmlns:a14="http://schemas.microsoft.com/office/drawing/2010/main" val="0"/>
              </a:ext>
            </a:extLst>
          </a:blip>
          <a:srcRect l="59209"/>
          <a:stretch/>
        </p:blipFill>
        <p:spPr>
          <a:xfrm>
            <a:off x="9335212" y="4231479"/>
            <a:ext cx="281095" cy="1028041"/>
          </a:xfrm>
          <a:prstGeom prst="rect">
            <a:avLst/>
          </a:prstGeom>
        </p:spPr>
      </p:pic>
      <p:pic>
        <p:nvPicPr>
          <p:cNvPr id="77" name="Picture 76">
            <a:extLst>
              <a:ext uri="{FF2B5EF4-FFF2-40B4-BE49-F238E27FC236}">
                <a16:creationId xmlns:a16="http://schemas.microsoft.com/office/drawing/2014/main" id="{EF1E9217-AB27-4F83-8C47-38E6D92866DF}"/>
              </a:ext>
            </a:extLst>
          </p:cNvPr>
          <p:cNvPicPr>
            <a:picLocks noChangeAspect="1"/>
          </p:cNvPicPr>
          <p:nvPr/>
        </p:nvPicPr>
        <p:blipFill rotWithShape="1">
          <a:blip r:embed="rId6">
            <a:extLst>
              <a:ext uri="{28A0092B-C50C-407E-A947-70E740481C1C}">
                <a14:useLocalDpi xmlns:a14="http://schemas.microsoft.com/office/drawing/2010/main" val="0"/>
              </a:ext>
            </a:extLst>
          </a:blip>
          <a:srcRect l="59209"/>
          <a:stretch/>
        </p:blipFill>
        <p:spPr>
          <a:xfrm>
            <a:off x="9722766" y="4128905"/>
            <a:ext cx="281095" cy="1028041"/>
          </a:xfrm>
          <a:prstGeom prst="rect">
            <a:avLst/>
          </a:prstGeom>
        </p:spPr>
      </p:pic>
      <p:pic>
        <p:nvPicPr>
          <p:cNvPr id="78" name="Picture 77">
            <a:extLst>
              <a:ext uri="{FF2B5EF4-FFF2-40B4-BE49-F238E27FC236}">
                <a16:creationId xmlns:a16="http://schemas.microsoft.com/office/drawing/2014/main" id="{BCD1B4EB-00B2-4219-B431-5371A1A247EC}"/>
              </a:ext>
            </a:extLst>
          </p:cNvPr>
          <p:cNvPicPr>
            <a:picLocks noChangeAspect="1"/>
          </p:cNvPicPr>
          <p:nvPr/>
        </p:nvPicPr>
        <p:blipFill rotWithShape="1">
          <a:blip r:embed="rId6">
            <a:extLst>
              <a:ext uri="{28A0092B-C50C-407E-A947-70E740481C1C}">
                <a14:useLocalDpi xmlns:a14="http://schemas.microsoft.com/office/drawing/2010/main" val="0"/>
              </a:ext>
            </a:extLst>
          </a:blip>
          <a:srcRect l="59209"/>
          <a:stretch/>
        </p:blipFill>
        <p:spPr>
          <a:xfrm>
            <a:off x="10185416" y="3974099"/>
            <a:ext cx="281095" cy="1028041"/>
          </a:xfrm>
          <a:prstGeom prst="rect">
            <a:avLst/>
          </a:prstGeom>
        </p:spPr>
      </p:pic>
      <p:pic>
        <p:nvPicPr>
          <p:cNvPr id="87" name="Picture 2" descr="Sandwich, Comida, Embutido, Bocadillo, Nuevo, Saludable">
            <a:extLst>
              <a:ext uri="{FF2B5EF4-FFF2-40B4-BE49-F238E27FC236}">
                <a16:creationId xmlns:a16="http://schemas.microsoft.com/office/drawing/2014/main" id="{ABA55DA9-83F4-4721-BB40-EEDF101A93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871" y="1685275"/>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Sandwich, Comida, Embutido, Bocadillo, Nuevo, Saludable">
            <a:extLst>
              <a:ext uri="{FF2B5EF4-FFF2-40B4-BE49-F238E27FC236}">
                <a16:creationId xmlns:a16="http://schemas.microsoft.com/office/drawing/2014/main" id="{464DE987-7C18-4199-B200-4124A12DF8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5175" y="940482"/>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Sandwich, Comida, Embutido, Bocadillo, Nuevo, Saludable">
            <a:extLst>
              <a:ext uri="{FF2B5EF4-FFF2-40B4-BE49-F238E27FC236}">
                <a16:creationId xmlns:a16="http://schemas.microsoft.com/office/drawing/2014/main" id="{54B887C1-C30D-4EF8-AA8B-D30377E33C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3135" y="1295907"/>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Sandwich, Comida, Embutido, Bocadillo, Nuevo, Saludable">
            <a:extLst>
              <a:ext uri="{FF2B5EF4-FFF2-40B4-BE49-F238E27FC236}">
                <a16:creationId xmlns:a16="http://schemas.microsoft.com/office/drawing/2014/main" id="{7793FCB2-9C30-4431-966C-F4B50D0229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2880" y="1311380"/>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Sandwich, Comida, Embutido, Bocadillo, Nuevo, Saludable">
            <a:extLst>
              <a:ext uri="{FF2B5EF4-FFF2-40B4-BE49-F238E27FC236}">
                <a16:creationId xmlns:a16="http://schemas.microsoft.com/office/drawing/2014/main" id="{D3F189FC-4C10-42A4-99FD-0C7F868A9E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217" y="4366972"/>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Sandwich, Comida, Embutido, Bocadillo, Nuevo, Saludable">
            <a:extLst>
              <a:ext uri="{FF2B5EF4-FFF2-40B4-BE49-F238E27FC236}">
                <a16:creationId xmlns:a16="http://schemas.microsoft.com/office/drawing/2014/main" id="{C548E6C0-06B1-4C7D-B9C9-888FF53EAB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552" y="5920332"/>
            <a:ext cx="1433683" cy="716843"/>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4" descr="http://www.clker.com/cliparts/p/y/U/Y/S/b/plantas-md.png">
            <a:extLst>
              <a:ext uri="{FF2B5EF4-FFF2-40B4-BE49-F238E27FC236}">
                <a16:creationId xmlns:a16="http://schemas.microsoft.com/office/drawing/2014/main" id="{B069D0A3-BD90-4966-BAB8-52000B74080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484" t="31705" r="41116"/>
          <a:stretch/>
        </p:blipFill>
        <p:spPr bwMode="auto">
          <a:xfrm>
            <a:off x="2880915" y="856646"/>
            <a:ext cx="1112299" cy="161566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8" descr="http://www.clker.com/cliparts/c/2/2/8/119542194923136461johnny_automatic_pen_1.svg.med.png">
            <a:extLst>
              <a:ext uri="{FF2B5EF4-FFF2-40B4-BE49-F238E27FC236}">
                <a16:creationId xmlns:a16="http://schemas.microsoft.com/office/drawing/2014/main" id="{F3EF2A0D-5411-46FF-90F6-36B79DF622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56153" y="925651"/>
            <a:ext cx="257957" cy="12986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hape&#10;&#10;Description automatically generated">
            <a:extLst>
              <a:ext uri="{FF2B5EF4-FFF2-40B4-BE49-F238E27FC236}">
                <a16:creationId xmlns:a16="http://schemas.microsoft.com/office/drawing/2014/main" id="{522F10D1-3067-489B-9E19-E068856CC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5754" y="1061548"/>
            <a:ext cx="604391" cy="690116"/>
          </a:xfrm>
          <a:prstGeom prst="rect">
            <a:avLst/>
          </a:prstGeom>
        </p:spPr>
      </p:pic>
      <p:pic>
        <p:nvPicPr>
          <p:cNvPr id="106" name="Picture 8" descr="http://www.clker.com/cliparts/c/2/2/8/119542194923136461johnny_automatic_pen_1.svg.med.png">
            <a:extLst>
              <a:ext uri="{FF2B5EF4-FFF2-40B4-BE49-F238E27FC236}">
                <a16:creationId xmlns:a16="http://schemas.microsoft.com/office/drawing/2014/main" id="{41F8B66F-EE13-4A36-B8C7-BC7E59C165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915" y="2376506"/>
            <a:ext cx="257957" cy="1298677"/>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8" descr="http://www.clker.com/cliparts/c/2/2/8/119542194923136461johnny_automatic_pen_1.svg.med.png">
            <a:extLst>
              <a:ext uri="{FF2B5EF4-FFF2-40B4-BE49-F238E27FC236}">
                <a16:creationId xmlns:a16="http://schemas.microsoft.com/office/drawing/2014/main" id="{A81D0BF6-8490-4807-81D5-05EA819C97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435" y="2358512"/>
            <a:ext cx="257957" cy="1298677"/>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8" descr="http://www.clker.com/cliparts/c/2/2/8/119542194923136461johnny_automatic_pen_1.svg.med.png">
            <a:extLst>
              <a:ext uri="{FF2B5EF4-FFF2-40B4-BE49-F238E27FC236}">
                <a16:creationId xmlns:a16="http://schemas.microsoft.com/office/drawing/2014/main" id="{9628BC6E-192C-4F63-9AF6-78E3AC47B0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9846" y="2401491"/>
            <a:ext cx="257957" cy="1298677"/>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8" descr="http://www.clker.com/cliparts/c/2/2/8/119542194923136461johnny_automatic_pen_1.svg.med.png">
            <a:extLst>
              <a:ext uri="{FF2B5EF4-FFF2-40B4-BE49-F238E27FC236}">
                <a16:creationId xmlns:a16="http://schemas.microsoft.com/office/drawing/2014/main" id="{0F85D315-2A7C-4901-8616-254F8DFEF0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0824" y="4328643"/>
            <a:ext cx="257957" cy="1298677"/>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8" descr="http://www.clker.com/cliparts/c/2/2/8/119542194923136461johnny_automatic_pen_1.svg.med.png">
            <a:extLst>
              <a:ext uri="{FF2B5EF4-FFF2-40B4-BE49-F238E27FC236}">
                <a16:creationId xmlns:a16="http://schemas.microsoft.com/office/drawing/2014/main" id="{FEABA7E4-57B3-4DC4-B621-B42486BAB2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2310" y="4299545"/>
            <a:ext cx="257957" cy="1298677"/>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8" descr="http://www.clker.com/cliparts/c/2/2/8/119542194923136461johnny_automatic_pen_1.svg.med.png">
            <a:extLst>
              <a:ext uri="{FF2B5EF4-FFF2-40B4-BE49-F238E27FC236}">
                <a16:creationId xmlns:a16="http://schemas.microsoft.com/office/drawing/2014/main" id="{456AD3C4-9CDF-4458-B176-2536351961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6052" y="4289713"/>
            <a:ext cx="257957" cy="1298677"/>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8" descr="http://www.clker.com/cliparts/c/2/2/8/119542194923136461johnny_automatic_pen_1.svg.med.png">
            <a:extLst>
              <a:ext uri="{FF2B5EF4-FFF2-40B4-BE49-F238E27FC236}">
                <a16:creationId xmlns:a16="http://schemas.microsoft.com/office/drawing/2014/main" id="{11BBD6BA-6D62-4AA9-9043-CFA3E1881F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541" y="5298799"/>
            <a:ext cx="257957" cy="1298677"/>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12" descr="Shape&#10;&#10;Description automatically generated">
            <a:extLst>
              <a:ext uri="{FF2B5EF4-FFF2-40B4-BE49-F238E27FC236}">
                <a16:creationId xmlns:a16="http://schemas.microsoft.com/office/drawing/2014/main" id="{A1F85863-1559-4EFA-AEB6-72C97ECCC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9909" y="2977020"/>
            <a:ext cx="604391" cy="690116"/>
          </a:xfrm>
          <a:prstGeom prst="rect">
            <a:avLst/>
          </a:prstGeom>
        </p:spPr>
      </p:pic>
      <p:pic>
        <p:nvPicPr>
          <p:cNvPr id="114" name="Picture 113" descr="Shape&#10;&#10;Description automatically generated">
            <a:extLst>
              <a:ext uri="{FF2B5EF4-FFF2-40B4-BE49-F238E27FC236}">
                <a16:creationId xmlns:a16="http://schemas.microsoft.com/office/drawing/2014/main" id="{3C8F63D2-B8D0-424E-9F42-397D11B490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1878" y="2997516"/>
            <a:ext cx="604391" cy="690116"/>
          </a:xfrm>
          <a:prstGeom prst="rect">
            <a:avLst/>
          </a:prstGeom>
        </p:spPr>
      </p:pic>
      <p:pic>
        <p:nvPicPr>
          <p:cNvPr id="116" name="Picture 115" descr="Shape&#10;&#10;Description automatically generated">
            <a:extLst>
              <a:ext uri="{FF2B5EF4-FFF2-40B4-BE49-F238E27FC236}">
                <a16:creationId xmlns:a16="http://schemas.microsoft.com/office/drawing/2014/main" id="{DDDF8990-061B-45AC-B2D8-7A39966E5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396" y="5704102"/>
            <a:ext cx="604391" cy="690116"/>
          </a:xfrm>
          <a:prstGeom prst="rect">
            <a:avLst/>
          </a:prstGeom>
        </p:spPr>
      </p:pic>
      <p:pic>
        <p:nvPicPr>
          <p:cNvPr id="117" name="Picture 116" descr="Shape&#10;&#10;Description automatically generated">
            <a:extLst>
              <a:ext uri="{FF2B5EF4-FFF2-40B4-BE49-F238E27FC236}">
                <a16:creationId xmlns:a16="http://schemas.microsoft.com/office/drawing/2014/main" id="{C5AAE4A6-E892-473C-A71A-1B57D13EA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348" y="5884265"/>
            <a:ext cx="604391" cy="690116"/>
          </a:xfrm>
          <a:prstGeom prst="rect">
            <a:avLst/>
          </a:prstGeom>
        </p:spPr>
      </p:pic>
      <p:pic>
        <p:nvPicPr>
          <p:cNvPr id="118" name="Picture 117" descr="Shape&#10;&#10;Description automatically generated">
            <a:extLst>
              <a:ext uri="{FF2B5EF4-FFF2-40B4-BE49-F238E27FC236}">
                <a16:creationId xmlns:a16="http://schemas.microsoft.com/office/drawing/2014/main" id="{BE169C5E-C51E-434C-BC65-4658BB9AF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317" y="5904761"/>
            <a:ext cx="604391" cy="690116"/>
          </a:xfrm>
          <a:prstGeom prst="rect">
            <a:avLst/>
          </a:prstGeom>
        </p:spPr>
      </p:pic>
      <p:pic>
        <p:nvPicPr>
          <p:cNvPr id="119" name="Picture 118" descr="Shape&#10;&#10;Description automatically generated">
            <a:extLst>
              <a:ext uri="{FF2B5EF4-FFF2-40B4-BE49-F238E27FC236}">
                <a16:creationId xmlns:a16="http://schemas.microsoft.com/office/drawing/2014/main" id="{6500E11A-50A6-4301-84E5-EF33EC484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8231" y="3851707"/>
            <a:ext cx="604391" cy="690116"/>
          </a:xfrm>
          <a:prstGeom prst="rect">
            <a:avLst/>
          </a:prstGeom>
        </p:spPr>
      </p:pic>
      <p:grpSp>
        <p:nvGrpSpPr>
          <p:cNvPr id="10" name="Group 9">
            <a:extLst>
              <a:ext uri="{FF2B5EF4-FFF2-40B4-BE49-F238E27FC236}">
                <a16:creationId xmlns:a16="http://schemas.microsoft.com/office/drawing/2014/main" id="{0D03DCF8-CA0D-4028-90F8-621A4EB6E52F}"/>
              </a:ext>
            </a:extLst>
          </p:cNvPr>
          <p:cNvGrpSpPr/>
          <p:nvPr/>
        </p:nvGrpSpPr>
        <p:grpSpPr>
          <a:xfrm>
            <a:off x="4318586" y="1077599"/>
            <a:ext cx="1028271" cy="1398711"/>
            <a:chOff x="12289315" y="3620763"/>
            <a:chExt cx="1028271" cy="1398711"/>
          </a:xfrm>
        </p:grpSpPr>
        <p:sp>
          <p:nvSpPr>
            <p:cNvPr id="120" name="Rectangle 119">
              <a:extLst>
                <a:ext uri="{FF2B5EF4-FFF2-40B4-BE49-F238E27FC236}">
                  <a16:creationId xmlns:a16="http://schemas.microsoft.com/office/drawing/2014/main" id="{2016CE2D-2DBF-46D0-B4A5-CFC3F6C305C8}"/>
                </a:ext>
              </a:extLst>
            </p:cNvPr>
            <p:cNvSpPr/>
            <p:nvPr/>
          </p:nvSpPr>
          <p:spPr>
            <a:xfrm>
              <a:off x="12365089" y="3678925"/>
              <a:ext cx="856662" cy="1315484"/>
            </a:xfrm>
            <a:prstGeom prst="rect">
              <a:avLst/>
            </a:prstGeom>
            <a:solidFill>
              <a:srgbClr val="85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85CFE1"/>
                </a:solidFill>
              </a:endParaRPr>
            </a:p>
          </p:txBody>
        </p:sp>
        <p:pic>
          <p:nvPicPr>
            <p:cNvPr id="121" name="Picture 120">
              <a:extLst>
                <a:ext uri="{FF2B5EF4-FFF2-40B4-BE49-F238E27FC236}">
                  <a16:creationId xmlns:a16="http://schemas.microsoft.com/office/drawing/2014/main" id="{9BA0BFF6-A24C-4061-A7BF-2C3D0E8B33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89315" y="3620763"/>
              <a:ext cx="1028271" cy="1398711"/>
            </a:xfrm>
            <a:prstGeom prst="rect">
              <a:avLst/>
            </a:prstGeom>
          </p:spPr>
        </p:pic>
        <p:pic>
          <p:nvPicPr>
            <p:cNvPr id="122" name="Picture 2" descr="Casa, Iconos, Tarjeta De Jims">
              <a:extLst>
                <a:ext uri="{FF2B5EF4-FFF2-40B4-BE49-F238E27FC236}">
                  <a16:creationId xmlns:a16="http://schemas.microsoft.com/office/drawing/2014/main" id="{4A6C75AD-F9AB-4955-ACDE-0C7016FA9F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57012" y="3966601"/>
              <a:ext cx="832854" cy="837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3" name="Group 122">
            <a:extLst>
              <a:ext uri="{FF2B5EF4-FFF2-40B4-BE49-F238E27FC236}">
                <a16:creationId xmlns:a16="http://schemas.microsoft.com/office/drawing/2014/main" id="{F2914BDD-DDA2-4F2E-A420-CB4B52C72E54}"/>
              </a:ext>
            </a:extLst>
          </p:cNvPr>
          <p:cNvGrpSpPr/>
          <p:nvPr/>
        </p:nvGrpSpPr>
        <p:grpSpPr>
          <a:xfrm>
            <a:off x="4298129" y="2268425"/>
            <a:ext cx="1028271" cy="1398711"/>
            <a:chOff x="12289315" y="3620763"/>
            <a:chExt cx="1028271" cy="1398711"/>
          </a:xfrm>
        </p:grpSpPr>
        <p:sp>
          <p:nvSpPr>
            <p:cNvPr id="124" name="Rectangle 123">
              <a:extLst>
                <a:ext uri="{FF2B5EF4-FFF2-40B4-BE49-F238E27FC236}">
                  <a16:creationId xmlns:a16="http://schemas.microsoft.com/office/drawing/2014/main" id="{6CE766BB-4818-4B3C-8174-C566DDB3F85E}"/>
                </a:ext>
              </a:extLst>
            </p:cNvPr>
            <p:cNvSpPr/>
            <p:nvPr/>
          </p:nvSpPr>
          <p:spPr>
            <a:xfrm>
              <a:off x="12365089" y="3678925"/>
              <a:ext cx="856662" cy="1315484"/>
            </a:xfrm>
            <a:prstGeom prst="rect">
              <a:avLst/>
            </a:prstGeom>
            <a:solidFill>
              <a:srgbClr val="85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85CFE1"/>
                </a:solidFill>
              </a:endParaRPr>
            </a:p>
          </p:txBody>
        </p:sp>
        <p:pic>
          <p:nvPicPr>
            <p:cNvPr id="125" name="Picture 124">
              <a:extLst>
                <a:ext uri="{FF2B5EF4-FFF2-40B4-BE49-F238E27FC236}">
                  <a16:creationId xmlns:a16="http://schemas.microsoft.com/office/drawing/2014/main" id="{86B127BD-B84B-48FC-BF58-B92B35C2B3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89315" y="3620763"/>
              <a:ext cx="1028271" cy="1398711"/>
            </a:xfrm>
            <a:prstGeom prst="rect">
              <a:avLst/>
            </a:prstGeom>
          </p:spPr>
        </p:pic>
        <p:pic>
          <p:nvPicPr>
            <p:cNvPr id="126" name="Picture 2" descr="Casa, Iconos, Tarjeta De Jims">
              <a:extLst>
                <a:ext uri="{FF2B5EF4-FFF2-40B4-BE49-F238E27FC236}">
                  <a16:creationId xmlns:a16="http://schemas.microsoft.com/office/drawing/2014/main" id="{EC849BD8-0DA6-45CF-B3DF-769CA87CC9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57012" y="3966601"/>
              <a:ext cx="832854" cy="837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7" name="Group 126">
            <a:extLst>
              <a:ext uri="{FF2B5EF4-FFF2-40B4-BE49-F238E27FC236}">
                <a16:creationId xmlns:a16="http://schemas.microsoft.com/office/drawing/2014/main" id="{D231B06A-AE6A-40A7-AF9C-F8FFA4629CFC}"/>
              </a:ext>
            </a:extLst>
          </p:cNvPr>
          <p:cNvGrpSpPr/>
          <p:nvPr/>
        </p:nvGrpSpPr>
        <p:grpSpPr>
          <a:xfrm>
            <a:off x="3816494" y="1897362"/>
            <a:ext cx="1028271" cy="1398711"/>
            <a:chOff x="12289315" y="3620763"/>
            <a:chExt cx="1028271" cy="1398711"/>
          </a:xfrm>
        </p:grpSpPr>
        <p:sp>
          <p:nvSpPr>
            <p:cNvPr id="128" name="Rectangle 127">
              <a:extLst>
                <a:ext uri="{FF2B5EF4-FFF2-40B4-BE49-F238E27FC236}">
                  <a16:creationId xmlns:a16="http://schemas.microsoft.com/office/drawing/2014/main" id="{72291314-8F34-4C57-A11B-15E2C7441990}"/>
                </a:ext>
              </a:extLst>
            </p:cNvPr>
            <p:cNvSpPr/>
            <p:nvPr/>
          </p:nvSpPr>
          <p:spPr>
            <a:xfrm>
              <a:off x="12365089" y="3678925"/>
              <a:ext cx="856662" cy="1315484"/>
            </a:xfrm>
            <a:prstGeom prst="rect">
              <a:avLst/>
            </a:prstGeom>
            <a:solidFill>
              <a:srgbClr val="85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85CFE1"/>
                </a:solidFill>
              </a:endParaRPr>
            </a:p>
          </p:txBody>
        </p:sp>
        <p:pic>
          <p:nvPicPr>
            <p:cNvPr id="129" name="Picture 128">
              <a:extLst>
                <a:ext uri="{FF2B5EF4-FFF2-40B4-BE49-F238E27FC236}">
                  <a16:creationId xmlns:a16="http://schemas.microsoft.com/office/drawing/2014/main" id="{EF9D99EE-1ACD-4B00-AE82-91A085FA6D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89315" y="3620763"/>
              <a:ext cx="1028271" cy="1398711"/>
            </a:xfrm>
            <a:prstGeom prst="rect">
              <a:avLst/>
            </a:prstGeom>
          </p:spPr>
        </p:pic>
        <p:pic>
          <p:nvPicPr>
            <p:cNvPr id="130" name="Picture 2" descr="Casa, Iconos, Tarjeta De Jims">
              <a:extLst>
                <a:ext uri="{FF2B5EF4-FFF2-40B4-BE49-F238E27FC236}">
                  <a16:creationId xmlns:a16="http://schemas.microsoft.com/office/drawing/2014/main" id="{F8DC5028-4D53-4529-AEFB-38E84924BD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57012" y="3966601"/>
              <a:ext cx="832854" cy="837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1" name="Group 130">
            <a:extLst>
              <a:ext uri="{FF2B5EF4-FFF2-40B4-BE49-F238E27FC236}">
                <a16:creationId xmlns:a16="http://schemas.microsoft.com/office/drawing/2014/main" id="{50EB9862-212C-477E-A344-235FAC587201}"/>
              </a:ext>
            </a:extLst>
          </p:cNvPr>
          <p:cNvGrpSpPr/>
          <p:nvPr/>
        </p:nvGrpSpPr>
        <p:grpSpPr>
          <a:xfrm>
            <a:off x="7321899" y="3974099"/>
            <a:ext cx="1028271" cy="1398711"/>
            <a:chOff x="12289315" y="3620763"/>
            <a:chExt cx="1028271" cy="1398711"/>
          </a:xfrm>
        </p:grpSpPr>
        <p:sp>
          <p:nvSpPr>
            <p:cNvPr id="132" name="Rectangle 131">
              <a:extLst>
                <a:ext uri="{FF2B5EF4-FFF2-40B4-BE49-F238E27FC236}">
                  <a16:creationId xmlns:a16="http://schemas.microsoft.com/office/drawing/2014/main" id="{ABB2BBC5-81A3-4530-A83E-01EEE60A4D38}"/>
                </a:ext>
              </a:extLst>
            </p:cNvPr>
            <p:cNvSpPr/>
            <p:nvPr/>
          </p:nvSpPr>
          <p:spPr>
            <a:xfrm>
              <a:off x="12365089" y="3678925"/>
              <a:ext cx="856662" cy="1315484"/>
            </a:xfrm>
            <a:prstGeom prst="rect">
              <a:avLst/>
            </a:prstGeom>
            <a:solidFill>
              <a:srgbClr val="85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85CFE1"/>
                </a:solidFill>
              </a:endParaRPr>
            </a:p>
          </p:txBody>
        </p:sp>
        <p:pic>
          <p:nvPicPr>
            <p:cNvPr id="133" name="Picture 132">
              <a:extLst>
                <a:ext uri="{FF2B5EF4-FFF2-40B4-BE49-F238E27FC236}">
                  <a16:creationId xmlns:a16="http://schemas.microsoft.com/office/drawing/2014/main" id="{AF42BCC2-1EC9-4D49-A3F1-04A5932D90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89315" y="3620763"/>
              <a:ext cx="1028271" cy="1398711"/>
            </a:xfrm>
            <a:prstGeom prst="rect">
              <a:avLst/>
            </a:prstGeom>
          </p:spPr>
        </p:pic>
        <p:pic>
          <p:nvPicPr>
            <p:cNvPr id="134" name="Picture 2" descr="Casa, Iconos, Tarjeta De Jims">
              <a:extLst>
                <a:ext uri="{FF2B5EF4-FFF2-40B4-BE49-F238E27FC236}">
                  <a16:creationId xmlns:a16="http://schemas.microsoft.com/office/drawing/2014/main" id="{86A040B7-7913-4BD4-9B43-EA7CE8770D9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57012" y="3966601"/>
              <a:ext cx="832854" cy="837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5" name="Group 134">
            <a:extLst>
              <a:ext uri="{FF2B5EF4-FFF2-40B4-BE49-F238E27FC236}">
                <a16:creationId xmlns:a16="http://schemas.microsoft.com/office/drawing/2014/main" id="{894338EF-A770-46A7-9989-7D84A2BD3AAC}"/>
              </a:ext>
            </a:extLst>
          </p:cNvPr>
          <p:cNvGrpSpPr/>
          <p:nvPr/>
        </p:nvGrpSpPr>
        <p:grpSpPr>
          <a:xfrm>
            <a:off x="7301442" y="5164925"/>
            <a:ext cx="1028271" cy="1398711"/>
            <a:chOff x="12289315" y="3620763"/>
            <a:chExt cx="1028271" cy="1398711"/>
          </a:xfrm>
        </p:grpSpPr>
        <p:sp>
          <p:nvSpPr>
            <p:cNvPr id="136" name="Rectangle 135">
              <a:extLst>
                <a:ext uri="{FF2B5EF4-FFF2-40B4-BE49-F238E27FC236}">
                  <a16:creationId xmlns:a16="http://schemas.microsoft.com/office/drawing/2014/main" id="{B83B0119-A26D-4318-A9CD-2C61F42C0CB5}"/>
                </a:ext>
              </a:extLst>
            </p:cNvPr>
            <p:cNvSpPr/>
            <p:nvPr/>
          </p:nvSpPr>
          <p:spPr>
            <a:xfrm>
              <a:off x="12365089" y="3678925"/>
              <a:ext cx="856662" cy="1315484"/>
            </a:xfrm>
            <a:prstGeom prst="rect">
              <a:avLst/>
            </a:prstGeom>
            <a:solidFill>
              <a:srgbClr val="85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85CFE1"/>
                </a:solidFill>
              </a:endParaRPr>
            </a:p>
          </p:txBody>
        </p:sp>
        <p:pic>
          <p:nvPicPr>
            <p:cNvPr id="137" name="Picture 136">
              <a:extLst>
                <a:ext uri="{FF2B5EF4-FFF2-40B4-BE49-F238E27FC236}">
                  <a16:creationId xmlns:a16="http://schemas.microsoft.com/office/drawing/2014/main" id="{BD84D259-17EB-4C9D-B97E-7B894A2C3A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89315" y="3620763"/>
              <a:ext cx="1028271" cy="1398711"/>
            </a:xfrm>
            <a:prstGeom prst="rect">
              <a:avLst/>
            </a:prstGeom>
          </p:spPr>
        </p:pic>
        <p:pic>
          <p:nvPicPr>
            <p:cNvPr id="138" name="Picture 2" descr="Casa, Iconos, Tarjeta De Jims">
              <a:extLst>
                <a:ext uri="{FF2B5EF4-FFF2-40B4-BE49-F238E27FC236}">
                  <a16:creationId xmlns:a16="http://schemas.microsoft.com/office/drawing/2014/main" id="{6C35CE0B-F896-4AAA-9CE5-7F66FB926B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57012" y="3966601"/>
              <a:ext cx="832854" cy="837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9" name="Group 138">
            <a:extLst>
              <a:ext uri="{FF2B5EF4-FFF2-40B4-BE49-F238E27FC236}">
                <a16:creationId xmlns:a16="http://schemas.microsoft.com/office/drawing/2014/main" id="{FA669058-8FDE-4BC1-BEBD-6A889E58A299}"/>
              </a:ext>
            </a:extLst>
          </p:cNvPr>
          <p:cNvGrpSpPr/>
          <p:nvPr/>
        </p:nvGrpSpPr>
        <p:grpSpPr>
          <a:xfrm>
            <a:off x="6819807" y="4793862"/>
            <a:ext cx="1028271" cy="1398711"/>
            <a:chOff x="12289315" y="3620763"/>
            <a:chExt cx="1028271" cy="1398711"/>
          </a:xfrm>
        </p:grpSpPr>
        <p:sp>
          <p:nvSpPr>
            <p:cNvPr id="140" name="Rectangle 139">
              <a:extLst>
                <a:ext uri="{FF2B5EF4-FFF2-40B4-BE49-F238E27FC236}">
                  <a16:creationId xmlns:a16="http://schemas.microsoft.com/office/drawing/2014/main" id="{5B50BFB1-D4D4-406D-B0E8-0A594D3CD45B}"/>
                </a:ext>
              </a:extLst>
            </p:cNvPr>
            <p:cNvSpPr/>
            <p:nvPr/>
          </p:nvSpPr>
          <p:spPr>
            <a:xfrm>
              <a:off x="12365089" y="3678925"/>
              <a:ext cx="856662" cy="1315484"/>
            </a:xfrm>
            <a:prstGeom prst="rect">
              <a:avLst/>
            </a:prstGeom>
            <a:solidFill>
              <a:srgbClr val="85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85CFE1"/>
                </a:solidFill>
              </a:endParaRPr>
            </a:p>
          </p:txBody>
        </p:sp>
        <p:pic>
          <p:nvPicPr>
            <p:cNvPr id="141" name="Picture 140">
              <a:extLst>
                <a:ext uri="{FF2B5EF4-FFF2-40B4-BE49-F238E27FC236}">
                  <a16:creationId xmlns:a16="http://schemas.microsoft.com/office/drawing/2014/main" id="{B5289DDC-9B64-49AA-B840-AD723AF48F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89315" y="3620763"/>
              <a:ext cx="1028271" cy="1398711"/>
            </a:xfrm>
            <a:prstGeom prst="rect">
              <a:avLst/>
            </a:prstGeom>
          </p:spPr>
        </p:pic>
        <p:pic>
          <p:nvPicPr>
            <p:cNvPr id="142" name="Picture 2" descr="Casa, Iconos, Tarjeta De Jims">
              <a:extLst>
                <a:ext uri="{FF2B5EF4-FFF2-40B4-BE49-F238E27FC236}">
                  <a16:creationId xmlns:a16="http://schemas.microsoft.com/office/drawing/2014/main" id="{324577D9-29F1-4B3F-B666-5FB9FEE802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57012" y="3966601"/>
              <a:ext cx="832854" cy="837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3" name="Group 142">
            <a:extLst>
              <a:ext uri="{FF2B5EF4-FFF2-40B4-BE49-F238E27FC236}">
                <a16:creationId xmlns:a16="http://schemas.microsoft.com/office/drawing/2014/main" id="{C1817807-15A6-416A-A930-338914D02261}"/>
              </a:ext>
            </a:extLst>
          </p:cNvPr>
          <p:cNvGrpSpPr/>
          <p:nvPr/>
        </p:nvGrpSpPr>
        <p:grpSpPr>
          <a:xfrm>
            <a:off x="4038559" y="5142034"/>
            <a:ext cx="1028271" cy="1398711"/>
            <a:chOff x="12289315" y="3620763"/>
            <a:chExt cx="1028271" cy="1398711"/>
          </a:xfrm>
        </p:grpSpPr>
        <p:sp>
          <p:nvSpPr>
            <p:cNvPr id="144" name="Rectangle 143">
              <a:extLst>
                <a:ext uri="{FF2B5EF4-FFF2-40B4-BE49-F238E27FC236}">
                  <a16:creationId xmlns:a16="http://schemas.microsoft.com/office/drawing/2014/main" id="{19B286DA-0B20-46CD-88DC-E64FDE3F1D0C}"/>
                </a:ext>
              </a:extLst>
            </p:cNvPr>
            <p:cNvSpPr/>
            <p:nvPr/>
          </p:nvSpPr>
          <p:spPr>
            <a:xfrm>
              <a:off x="12365089" y="3678925"/>
              <a:ext cx="856662" cy="1315484"/>
            </a:xfrm>
            <a:prstGeom prst="rect">
              <a:avLst/>
            </a:prstGeom>
            <a:solidFill>
              <a:srgbClr val="85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85CFE1"/>
                </a:solidFill>
              </a:endParaRPr>
            </a:p>
          </p:txBody>
        </p:sp>
        <p:pic>
          <p:nvPicPr>
            <p:cNvPr id="145" name="Picture 144">
              <a:extLst>
                <a:ext uri="{FF2B5EF4-FFF2-40B4-BE49-F238E27FC236}">
                  <a16:creationId xmlns:a16="http://schemas.microsoft.com/office/drawing/2014/main" id="{5141AF39-7BB3-4474-9430-E0526F93B7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89315" y="3620763"/>
              <a:ext cx="1028271" cy="1398711"/>
            </a:xfrm>
            <a:prstGeom prst="rect">
              <a:avLst/>
            </a:prstGeom>
          </p:spPr>
        </p:pic>
        <p:pic>
          <p:nvPicPr>
            <p:cNvPr id="146" name="Picture 2" descr="Casa, Iconos, Tarjeta De Jims">
              <a:extLst>
                <a:ext uri="{FF2B5EF4-FFF2-40B4-BE49-F238E27FC236}">
                  <a16:creationId xmlns:a16="http://schemas.microsoft.com/office/drawing/2014/main" id="{B9C331ED-78C8-4FAD-A3B0-C68CA163E7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57012" y="3966601"/>
              <a:ext cx="832854" cy="837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7" name="Group 146">
            <a:extLst>
              <a:ext uri="{FF2B5EF4-FFF2-40B4-BE49-F238E27FC236}">
                <a16:creationId xmlns:a16="http://schemas.microsoft.com/office/drawing/2014/main" id="{A9D97CCF-B06A-4B78-837F-FFF2DE23E5F6}"/>
              </a:ext>
            </a:extLst>
          </p:cNvPr>
          <p:cNvGrpSpPr/>
          <p:nvPr/>
        </p:nvGrpSpPr>
        <p:grpSpPr>
          <a:xfrm>
            <a:off x="8291770" y="2225471"/>
            <a:ext cx="1028271" cy="1398711"/>
            <a:chOff x="12289315" y="3620763"/>
            <a:chExt cx="1028271" cy="1398711"/>
          </a:xfrm>
        </p:grpSpPr>
        <p:sp>
          <p:nvSpPr>
            <p:cNvPr id="148" name="Rectangle 147">
              <a:extLst>
                <a:ext uri="{FF2B5EF4-FFF2-40B4-BE49-F238E27FC236}">
                  <a16:creationId xmlns:a16="http://schemas.microsoft.com/office/drawing/2014/main" id="{D9BB3698-AEB3-46EF-9988-02120C358DF4}"/>
                </a:ext>
              </a:extLst>
            </p:cNvPr>
            <p:cNvSpPr/>
            <p:nvPr/>
          </p:nvSpPr>
          <p:spPr>
            <a:xfrm>
              <a:off x="12365089" y="3678925"/>
              <a:ext cx="856662" cy="1315484"/>
            </a:xfrm>
            <a:prstGeom prst="rect">
              <a:avLst/>
            </a:prstGeom>
            <a:solidFill>
              <a:srgbClr val="85C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85CFE1"/>
                </a:solidFill>
              </a:endParaRPr>
            </a:p>
          </p:txBody>
        </p:sp>
        <p:pic>
          <p:nvPicPr>
            <p:cNvPr id="149" name="Picture 148">
              <a:extLst>
                <a:ext uri="{FF2B5EF4-FFF2-40B4-BE49-F238E27FC236}">
                  <a16:creationId xmlns:a16="http://schemas.microsoft.com/office/drawing/2014/main" id="{1E7709F4-04A7-443B-95A0-DCC25874CA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89315" y="3620763"/>
              <a:ext cx="1028271" cy="1398711"/>
            </a:xfrm>
            <a:prstGeom prst="rect">
              <a:avLst/>
            </a:prstGeom>
          </p:spPr>
        </p:pic>
        <p:pic>
          <p:nvPicPr>
            <p:cNvPr id="150" name="Picture 2" descr="Casa, Iconos, Tarjeta De Jims">
              <a:extLst>
                <a:ext uri="{FF2B5EF4-FFF2-40B4-BE49-F238E27FC236}">
                  <a16:creationId xmlns:a16="http://schemas.microsoft.com/office/drawing/2014/main" id="{564F58D4-BAD5-4A81-A1EE-A0A82583174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57012" y="3966601"/>
              <a:ext cx="832854" cy="837781"/>
            </a:xfrm>
            <a:prstGeom prst="rect">
              <a:avLst/>
            </a:prstGeom>
            <a:noFill/>
            <a:extLst>
              <a:ext uri="{909E8E84-426E-40DD-AFC4-6F175D3DCCD1}">
                <a14:hiddenFill xmlns:a14="http://schemas.microsoft.com/office/drawing/2010/main">
                  <a:solidFill>
                    <a:srgbClr val="FFFFFF"/>
                  </a:solidFill>
                </a14:hiddenFill>
              </a:ext>
            </a:extLst>
          </p:spPr>
        </p:pic>
      </p:grpSp>
      <p:pic>
        <p:nvPicPr>
          <p:cNvPr id="151" name="Picture 4" descr="http://www.clker.com/cliparts/p/y/U/Y/S/b/plantas-md.png">
            <a:extLst>
              <a:ext uri="{FF2B5EF4-FFF2-40B4-BE49-F238E27FC236}">
                <a16:creationId xmlns:a16="http://schemas.microsoft.com/office/drawing/2014/main" id="{19B78B9D-8927-416B-A9BC-D28880F7477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484" t="31705" r="41116"/>
          <a:stretch/>
        </p:blipFill>
        <p:spPr bwMode="auto">
          <a:xfrm>
            <a:off x="6546649" y="1044925"/>
            <a:ext cx="1088428" cy="1580986"/>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4" descr="http://www.clker.com/cliparts/p/y/U/Y/S/b/plantas-md.png">
            <a:extLst>
              <a:ext uri="{FF2B5EF4-FFF2-40B4-BE49-F238E27FC236}">
                <a16:creationId xmlns:a16="http://schemas.microsoft.com/office/drawing/2014/main" id="{1934AB06-4B21-4436-927E-C690BD126FE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484" t="31705" r="41116"/>
          <a:stretch/>
        </p:blipFill>
        <p:spPr bwMode="auto">
          <a:xfrm>
            <a:off x="2049961" y="5000208"/>
            <a:ext cx="823403" cy="1196027"/>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4" descr="http://www.clker.com/cliparts/p/y/U/Y/S/b/plantas-md.png">
            <a:extLst>
              <a:ext uri="{FF2B5EF4-FFF2-40B4-BE49-F238E27FC236}">
                <a16:creationId xmlns:a16="http://schemas.microsoft.com/office/drawing/2014/main" id="{F5C81D21-2AE0-47B2-84A3-8E1CEE3540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484" t="31705" r="41116"/>
          <a:stretch/>
        </p:blipFill>
        <p:spPr bwMode="auto">
          <a:xfrm>
            <a:off x="2546057" y="5211972"/>
            <a:ext cx="823403" cy="1196027"/>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4" descr="http://www.clker.com/cliparts/p/y/U/Y/S/b/plantas-md.png">
            <a:extLst>
              <a:ext uri="{FF2B5EF4-FFF2-40B4-BE49-F238E27FC236}">
                <a16:creationId xmlns:a16="http://schemas.microsoft.com/office/drawing/2014/main" id="{1D4F8908-8777-43A2-93D6-5B45340C0A3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484" t="31705" r="41116"/>
          <a:stretch/>
        </p:blipFill>
        <p:spPr bwMode="auto">
          <a:xfrm>
            <a:off x="3107618" y="5408236"/>
            <a:ext cx="823403" cy="1196027"/>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 descr="http://www.clker.com/cliparts/p/y/U/Y/S/b/plantas-md.png">
            <a:extLst>
              <a:ext uri="{FF2B5EF4-FFF2-40B4-BE49-F238E27FC236}">
                <a16:creationId xmlns:a16="http://schemas.microsoft.com/office/drawing/2014/main" id="{45F179C2-CF9A-46AD-A33A-70B55A06B4A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484" t="31705" r="41116"/>
          <a:stretch/>
        </p:blipFill>
        <p:spPr bwMode="auto">
          <a:xfrm>
            <a:off x="9980343" y="4867074"/>
            <a:ext cx="823403" cy="1196027"/>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4" descr="http://www.clker.com/cliparts/p/y/U/Y/S/b/plantas-md.png">
            <a:extLst>
              <a:ext uri="{FF2B5EF4-FFF2-40B4-BE49-F238E27FC236}">
                <a16:creationId xmlns:a16="http://schemas.microsoft.com/office/drawing/2014/main" id="{FC35E085-BCE3-4EF3-A2D6-B18A6734323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484" t="31705" r="41116"/>
          <a:stretch/>
        </p:blipFill>
        <p:spPr bwMode="auto">
          <a:xfrm>
            <a:off x="9155657" y="4945450"/>
            <a:ext cx="823403" cy="1196027"/>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4" descr="http://www.clker.com/cliparts/p/y/U/Y/S/b/plantas-md.png">
            <a:extLst>
              <a:ext uri="{FF2B5EF4-FFF2-40B4-BE49-F238E27FC236}">
                <a16:creationId xmlns:a16="http://schemas.microsoft.com/office/drawing/2014/main" id="{24043421-A385-412F-AE3E-978B2C51F41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484" t="31705" r="41116"/>
          <a:stretch/>
        </p:blipFill>
        <p:spPr bwMode="auto">
          <a:xfrm>
            <a:off x="9539588" y="5333127"/>
            <a:ext cx="823403" cy="1196027"/>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157" descr="A picture containing text&#10;&#10;Description automatically generated">
            <a:extLst>
              <a:ext uri="{FF2B5EF4-FFF2-40B4-BE49-F238E27FC236}">
                <a16:creationId xmlns:a16="http://schemas.microsoft.com/office/drawing/2014/main" id="{7C92F69D-0AC8-4AC6-ABDF-C374A23349F3}"/>
              </a:ext>
            </a:extLst>
          </p:cNvPr>
          <p:cNvPicPr>
            <a:picLocks noChangeAspect="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754886" y="2330889"/>
            <a:ext cx="1024543" cy="1033167"/>
          </a:xfrm>
          <a:prstGeom prst="rect">
            <a:avLst/>
          </a:prstGeom>
        </p:spPr>
      </p:pic>
      <p:pic>
        <p:nvPicPr>
          <p:cNvPr id="159" name="Picture 158" descr="A picture containing text&#10;&#10;Description automatically generated">
            <a:extLst>
              <a:ext uri="{FF2B5EF4-FFF2-40B4-BE49-F238E27FC236}">
                <a16:creationId xmlns:a16="http://schemas.microsoft.com/office/drawing/2014/main" id="{2180A0A6-4258-4B25-80A1-91DDFE39E461}"/>
              </a:ext>
            </a:extLst>
          </p:cNvPr>
          <p:cNvPicPr>
            <a:picLocks noChangeAspect="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878438" y="2631411"/>
            <a:ext cx="1024543" cy="1033167"/>
          </a:xfrm>
          <a:prstGeom prst="rect">
            <a:avLst/>
          </a:prstGeom>
        </p:spPr>
      </p:pic>
      <p:pic>
        <p:nvPicPr>
          <p:cNvPr id="160" name="Picture 159" descr="A picture containing text&#10;&#10;Description automatically generated">
            <a:extLst>
              <a:ext uri="{FF2B5EF4-FFF2-40B4-BE49-F238E27FC236}">
                <a16:creationId xmlns:a16="http://schemas.microsoft.com/office/drawing/2014/main" id="{644A98C0-455D-45E5-988F-1BF4AD041401}"/>
              </a:ext>
            </a:extLst>
          </p:cNvPr>
          <p:cNvPicPr>
            <a:picLocks noChangeAspect="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458686" y="2648699"/>
            <a:ext cx="1024543" cy="1033167"/>
          </a:xfrm>
          <a:prstGeom prst="rect">
            <a:avLst/>
          </a:prstGeom>
        </p:spPr>
      </p:pic>
      <p:pic>
        <p:nvPicPr>
          <p:cNvPr id="161" name="Picture 160" descr="A picture containing text&#10;&#10;Description automatically generated">
            <a:extLst>
              <a:ext uri="{FF2B5EF4-FFF2-40B4-BE49-F238E27FC236}">
                <a16:creationId xmlns:a16="http://schemas.microsoft.com/office/drawing/2014/main" id="{B2573347-C32C-45F8-9472-D7F310B5830E}"/>
              </a:ext>
            </a:extLst>
          </p:cNvPr>
          <p:cNvPicPr>
            <a:picLocks noChangeAspect="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808810" y="5637280"/>
            <a:ext cx="1024543" cy="1033167"/>
          </a:xfrm>
          <a:prstGeom prst="rect">
            <a:avLst/>
          </a:prstGeom>
        </p:spPr>
      </p:pic>
      <p:pic>
        <p:nvPicPr>
          <p:cNvPr id="162" name="Picture 161" descr="A picture containing text&#10;&#10;Description automatically generated">
            <a:extLst>
              <a:ext uri="{FF2B5EF4-FFF2-40B4-BE49-F238E27FC236}">
                <a16:creationId xmlns:a16="http://schemas.microsoft.com/office/drawing/2014/main" id="{579F576E-3A62-4B10-8872-4E37399FCA7E}"/>
              </a:ext>
            </a:extLst>
          </p:cNvPr>
          <p:cNvPicPr>
            <a:picLocks noChangeAspect="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131455" y="3982541"/>
            <a:ext cx="1024543" cy="1033167"/>
          </a:xfrm>
          <a:prstGeom prst="rect">
            <a:avLst/>
          </a:prstGeom>
        </p:spPr>
      </p:pic>
      <p:pic>
        <p:nvPicPr>
          <p:cNvPr id="163" name="Picture 162" descr="A picture containing text&#10;&#10;Description automatically generated">
            <a:extLst>
              <a:ext uri="{FF2B5EF4-FFF2-40B4-BE49-F238E27FC236}">
                <a16:creationId xmlns:a16="http://schemas.microsoft.com/office/drawing/2014/main" id="{BA76273A-6600-42B2-A0CD-C5BCEB2A56EA}"/>
              </a:ext>
            </a:extLst>
          </p:cNvPr>
          <p:cNvPicPr>
            <a:picLocks noChangeAspect="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502388" y="4178805"/>
            <a:ext cx="1024543" cy="1033167"/>
          </a:xfrm>
          <a:prstGeom prst="rect">
            <a:avLst/>
          </a:prstGeom>
        </p:spPr>
      </p:pic>
      <p:pic>
        <p:nvPicPr>
          <p:cNvPr id="164" name="Picture 163" descr="A picture containing text&#10;&#10;Description automatically generated">
            <a:extLst>
              <a:ext uri="{FF2B5EF4-FFF2-40B4-BE49-F238E27FC236}">
                <a16:creationId xmlns:a16="http://schemas.microsoft.com/office/drawing/2014/main" id="{6D668F9F-35FE-4819-810C-6547CF986E66}"/>
              </a:ext>
            </a:extLst>
          </p:cNvPr>
          <p:cNvPicPr>
            <a:picLocks noChangeAspect="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925102" y="4015945"/>
            <a:ext cx="1024543" cy="1033167"/>
          </a:xfrm>
          <a:prstGeom prst="rect">
            <a:avLst/>
          </a:prstGeom>
        </p:spPr>
      </p:pic>
      <p:pic>
        <p:nvPicPr>
          <p:cNvPr id="165" name="Picture 164" descr="A picture containing text&#10;&#10;Description automatically generated">
            <a:extLst>
              <a:ext uri="{FF2B5EF4-FFF2-40B4-BE49-F238E27FC236}">
                <a16:creationId xmlns:a16="http://schemas.microsoft.com/office/drawing/2014/main" id="{D17E1E9F-A690-4D4F-96A0-D5EEAFD8648C}"/>
              </a:ext>
            </a:extLst>
          </p:cNvPr>
          <p:cNvPicPr>
            <a:picLocks noChangeAspect="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29323" y="2490348"/>
            <a:ext cx="1024543" cy="1033167"/>
          </a:xfrm>
          <a:prstGeom prst="rect">
            <a:avLst/>
          </a:prstGeom>
        </p:spPr>
      </p:pic>
      <p:pic>
        <p:nvPicPr>
          <p:cNvPr id="3" name="Graphic 2" descr="Teacher">
            <a:extLst>
              <a:ext uri="{FF2B5EF4-FFF2-40B4-BE49-F238E27FC236}">
                <a16:creationId xmlns:a16="http://schemas.microsoft.com/office/drawing/2014/main" id="{808CA58E-E405-6CC7-53B3-DC6D84B865A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30709" y="-36991"/>
            <a:ext cx="914400" cy="914400"/>
          </a:xfrm>
          <a:prstGeom prst="rect">
            <a:avLst/>
          </a:prstGeom>
        </p:spPr>
      </p:pic>
      <p:sp>
        <p:nvSpPr>
          <p:cNvPr id="6" name="Speech Bubble: Rectangle with Corners Rounded 5">
            <a:extLst>
              <a:ext uri="{FF2B5EF4-FFF2-40B4-BE49-F238E27FC236}">
                <a16:creationId xmlns:a16="http://schemas.microsoft.com/office/drawing/2014/main" id="{621BF32B-8EFF-97E2-BCAA-B8AEAD96EDF8}"/>
              </a:ext>
            </a:extLst>
          </p:cNvPr>
          <p:cNvSpPr/>
          <p:nvPr/>
        </p:nvSpPr>
        <p:spPr>
          <a:xfrm>
            <a:off x="4200777" y="167324"/>
            <a:ext cx="5984640" cy="529588"/>
          </a:xfrm>
          <a:prstGeom prst="wedgeRoundRectCallout">
            <a:avLst>
              <a:gd name="adj1" fmla="val -55683"/>
              <a:gd name="adj2" fmla="val 248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es-ES" sz="2400" b="1" dirty="0">
                <a:solidFill>
                  <a:schemeClr val="bg1"/>
                </a:solidFill>
                <a:latin typeface="Century Gothic"/>
                <a:ea typeface="Century Gothic"/>
                <a:cs typeface="Century Gothic"/>
                <a:sym typeface="Century Gothic"/>
              </a:rPr>
              <a:t>Describe tu tarjeta a tu compañero/a.</a:t>
            </a:r>
          </a:p>
        </p:txBody>
      </p:sp>
    </p:spTree>
    <p:extLst>
      <p:ext uri="{BB962C8B-B14F-4D97-AF65-F5344CB8AC3E}">
        <p14:creationId xmlns:p14="http://schemas.microsoft.com/office/powerpoint/2010/main" val="203228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fontScale="90000"/>
          </a:bodyPr>
          <a:lstStyle/>
          <a:p>
            <a:r>
              <a:rPr lang="en-GB" sz="3200" b="1" dirty="0">
                <a:solidFill>
                  <a:srgbClr val="002060"/>
                </a:solidFill>
                <a:latin typeface="Century Gothic"/>
                <a:ea typeface="Century Gothic"/>
                <a:cs typeface="Century Gothic"/>
                <a:sym typeface="Century Gothic"/>
              </a:rPr>
              <a:t>Follow up extra 2: </a:t>
            </a:r>
            <a:endParaRPr lang="en-GB" sz="3200" dirty="0"/>
          </a:p>
        </p:txBody>
      </p:sp>
      <p:sp>
        <p:nvSpPr>
          <p:cNvPr id="35" name="Google Shape;167;p2">
            <a:extLst>
              <a:ext uri="{FF2B5EF4-FFF2-40B4-BE49-F238E27FC236}">
                <a16:creationId xmlns:a16="http://schemas.microsoft.com/office/drawing/2014/main" id="{C482D68D-5D9A-4207-BF5C-E6EF304ABBE4}"/>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itle 11">
            <a:extLst>
              <a:ext uri="{FF2B5EF4-FFF2-40B4-BE49-F238E27FC236}">
                <a16:creationId xmlns:a16="http://schemas.microsoft.com/office/drawing/2014/main" id="{33CA1376-E4A1-5EC1-BC50-FC0A0EEF03FB}"/>
              </a:ext>
            </a:extLst>
          </p:cNvPr>
          <p:cNvSpPr txBox="1">
            <a:spLocks/>
          </p:cNvSpPr>
          <p:nvPr/>
        </p:nvSpPr>
        <p:spPr>
          <a:xfrm>
            <a:off x="9142597" y="50071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graphicFrame>
        <p:nvGraphicFramePr>
          <p:cNvPr id="5" name="Table 4">
            <a:extLst>
              <a:ext uri="{FF2B5EF4-FFF2-40B4-BE49-F238E27FC236}">
                <a16:creationId xmlns:a16="http://schemas.microsoft.com/office/drawing/2014/main" id="{E6960E01-86B6-931C-EAFA-A853B8BD4FA3}"/>
              </a:ext>
            </a:extLst>
          </p:cNvPr>
          <p:cNvGraphicFramePr>
            <a:graphicFrameLocks noGrp="1"/>
          </p:cNvGraphicFramePr>
          <p:nvPr/>
        </p:nvGraphicFramePr>
        <p:xfrm>
          <a:off x="88474" y="1106604"/>
          <a:ext cx="10279385" cy="5651247"/>
        </p:xfrm>
        <a:graphic>
          <a:graphicData uri="http://schemas.openxmlformats.org/drawingml/2006/table">
            <a:tbl>
              <a:tblPr firstRow="1" bandRow="1">
                <a:tableStyleId>{5940675A-B579-460E-94D1-54222C63F5DA}</a:tableStyleId>
              </a:tblPr>
              <a:tblGrid>
                <a:gridCol w="1813101">
                  <a:extLst>
                    <a:ext uri="{9D8B030D-6E8A-4147-A177-3AD203B41FA5}">
                      <a16:colId xmlns:a16="http://schemas.microsoft.com/office/drawing/2014/main" val="1203737284"/>
                    </a:ext>
                  </a:extLst>
                </a:gridCol>
                <a:gridCol w="2568825">
                  <a:extLst>
                    <a:ext uri="{9D8B030D-6E8A-4147-A177-3AD203B41FA5}">
                      <a16:colId xmlns:a16="http://schemas.microsoft.com/office/drawing/2014/main" val="1810222861"/>
                    </a:ext>
                  </a:extLst>
                </a:gridCol>
                <a:gridCol w="3075364">
                  <a:extLst>
                    <a:ext uri="{9D8B030D-6E8A-4147-A177-3AD203B41FA5}">
                      <a16:colId xmlns:a16="http://schemas.microsoft.com/office/drawing/2014/main" val="274413866"/>
                    </a:ext>
                  </a:extLst>
                </a:gridCol>
                <a:gridCol w="2822095">
                  <a:extLst>
                    <a:ext uri="{9D8B030D-6E8A-4147-A177-3AD203B41FA5}">
                      <a16:colId xmlns:a16="http://schemas.microsoft.com/office/drawing/2014/main" val="2706468897"/>
                    </a:ext>
                  </a:extLst>
                </a:gridCol>
              </a:tblGrid>
              <a:tr h="807321">
                <a:tc rowSpan="2">
                  <a:txBody>
                    <a:bodyPr/>
                    <a:lstStyle/>
                    <a:p>
                      <a:r>
                        <a:rPr lang="en-GB" sz="2800" b="1" dirty="0">
                          <a:solidFill>
                            <a:srgbClr val="002060"/>
                          </a:solidFill>
                          <a:latin typeface="Century Gothic" panose="020B0502020202020204" pitchFamily="34" charset="0"/>
                        </a:rPr>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00B0F0"/>
                          </a:solidFill>
                          <a:latin typeface="Century Gothic" panose="020B0502020202020204" pitchFamily="34" charset="0"/>
                        </a:rPr>
                        <a:t>you are (trait)</a:t>
                      </a:r>
                    </a:p>
                  </a:txBody>
                  <a:tcPr/>
                </a:tc>
                <a:tc>
                  <a:txBody>
                    <a:bodyPr/>
                    <a:lstStyle/>
                    <a:p>
                      <a:r>
                        <a:rPr lang="en-GB" sz="2200" b="1" dirty="0">
                          <a:solidFill>
                            <a:srgbClr val="00B0F0"/>
                          </a:solidFill>
                          <a:latin typeface="Century Gothic" panose="020B0502020202020204" pitchFamily="34" charset="0"/>
                        </a:rPr>
                        <a:t>I am (state)</a:t>
                      </a:r>
                    </a:p>
                  </a:txBody>
                  <a:tcPr/>
                </a:tc>
                <a:tc>
                  <a:txBody>
                    <a:bodyPr/>
                    <a:lstStyle/>
                    <a:p>
                      <a:r>
                        <a:rPr lang="en-GB" sz="2200" b="1" dirty="0">
                          <a:solidFill>
                            <a:srgbClr val="00B0F0"/>
                          </a:solidFill>
                          <a:latin typeface="Century Gothic" panose="020B0502020202020204" pitchFamily="34" charset="0"/>
                        </a:rPr>
                        <a:t>to be (state)</a:t>
                      </a:r>
                    </a:p>
                  </a:txBody>
                  <a:tcPr/>
                </a:tc>
                <a:extLst>
                  <a:ext uri="{0D108BD9-81ED-4DB2-BD59-A6C34878D82A}">
                    <a16:rowId xmlns:a16="http://schemas.microsoft.com/office/drawing/2014/main" val="1256656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a:solidFill>
                            <a:srgbClr val="00B0F0"/>
                          </a:solidFill>
                          <a:latin typeface="Century Gothic" panose="020B0502020202020204" pitchFamily="34" charset="0"/>
                        </a:rPr>
                        <a:t>I am (trait)</a:t>
                      </a:r>
                    </a:p>
                  </a:txBody>
                  <a:tcPr/>
                </a:tc>
                <a:tc>
                  <a:txBody>
                    <a:bodyPr/>
                    <a:lstStyle/>
                    <a:p>
                      <a:r>
                        <a:rPr lang="en-GB" sz="2200" b="1" dirty="0">
                          <a:solidFill>
                            <a:srgbClr val="00B0F0"/>
                          </a:solidFill>
                          <a:latin typeface="Century Gothic" panose="020B0502020202020204" pitchFamily="34" charset="0"/>
                        </a:rPr>
                        <a:t>to be (trait)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00B0F0"/>
                          </a:solidFill>
                          <a:latin typeface="Century Gothic" panose="020B0502020202020204" pitchFamily="34" charset="0"/>
                        </a:rPr>
                        <a:t>you are (state)</a:t>
                      </a:r>
                    </a:p>
                  </a:txBody>
                  <a:tcPr/>
                </a:tc>
                <a:extLst>
                  <a:ext uri="{0D108BD9-81ED-4DB2-BD59-A6C34878D82A}">
                    <a16:rowId xmlns:a16="http://schemas.microsoft.com/office/drawing/2014/main" val="1164559424"/>
                  </a:ext>
                </a:extLst>
              </a:tr>
              <a:tr h="807321">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200" b="1" dirty="0">
                          <a:solidFill>
                            <a:srgbClr val="92D050"/>
                          </a:solidFill>
                          <a:latin typeface="Century Gothic" panose="020B0502020202020204" pitchFamily="34" charset="0"/>
                        </a:rPr>
                        <a:t>how?</a:t>
                      </a:r>
                    </a:p>
                  </a:txBody>
                  <a:tcPr/>
                </a:tc>
                <a:tc>
                  <a:txBody>
                    <a:bodyPr/>
                    <a:lstStyle/>
                    <a:p>
                      <a:r>
                        <a:rPr lang="en-GB" sz="2200" b="1" dirty="0">
                          <a:solidFill>
                            <a:srgbClr val="92D050"/>
                          </a:solidFill>
                          <a:latin typeface="Century Gothic" panose="020B0502020202020204" pitchFamily="34" charset="0"/>
                        </a:rPr>
                        <a:t>today</a:t>
                      </a:r>
                    </a:p>
                  </a:txBody>
                  <a:tcPr/>
                </a:tc>
                <a:tc>
                  <a:txBody>
                    <a:bodyPr/>
                    <a:lstStyle/>
                    <a:p>
                      <a:r>
                        <a:rPr lang="en-GB" sz="2200" b="1" dirty="0">
                          <a:solidFill>
                            <a:srgbClr val="92D050"/>
                          </a:solidFill>
                          <a:latin typeface="Century Gothic" panose="020B0502020202020204" pitchFamily="34" charset="0"/>
                        </a:rPr>
                        <a:t>too</a:t>
                      </a:r>
                    </a:p>
                  </a:txBody>
                  <a:tcPr/>
                </a:tc>
                <a:extLst>
                  <a:ext uri="{0D108BD9-81ED-4DB2-BD59-A6C34878D82A}">
                    <a16:rowId xmlns:a16="http://schemas.microsoft.com/office/drawing/2014/main" val="760878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a:solidFill>
                            <a:srgbClr val="92D050"/>
                          </a:solidFill>
                          <a:latin typeface="Century Gothic" panose="020B0502020202020204" pitchFamily="34" charset="0"/>
                        </a:rPr>
                        <a:t>Mrs, Miss (teacher)</a:t>
                      </a:r>
                    </a:p>
                  </a:txBody>
                  <a:tcPr/>
                </a:tc>
                <a:tc>
                  <a:txBody>
                    <a:bodyPr/>
                    <a:lstStyle/>
                    <a:p>
                      <a:r>
                        <a:rPr lang="en-GB" sz="2200" b="1" dirty="0">
                          <a:solidFill>
                            <a:srgbClr val="92D050"/>
                          </a:solidFill>
                          <a:latin typeface="Century Gothic" panose="020B0502020202020204" pitchFamily="34" charset="0"/>
                        </a:rPr>
                        <a:t>Mr, Sir (teacher)</a:t>
                      </a:r>
                    </a:p>
                  </a:txBody>
                  <a:tcPr/>
                </a:tc>
                <a:tc>
                  <a:txBody>
                    <a:bodyPr/>
                    <a:lstStyle/>
                    <a:p>
                      <a:r>
                        <a:rPr lang="en-GB" sz="2200" b="1" dirty="0">
                          <a:solidFill>
                            <a:srgbClr val="92D050"/>
                          </a:solidFill>
                          <a:latin typeface="Century Gothic" panose="020B0502020202020204" pitchFamily="34" charset="0"/>
                        </a:rPr>
                        <a:t>normally</a:t>
                      </a:r>
                    </a:p>
                  </a:txBody>
                  <a:tcPr/>
                </a:tc>
                <a:extLst>
                  <a:ext uri="{0D108BD9-81ED-4DB2-BD59-A6C34878D82A}">
                    <a16:rowId xmlns:a16="http://schemas.microsoft.com/office/drawing/2014/main" val="1047692962"/>
                  </a:ext>
                </a:extLst>
              </a:tr>
              <a:tr h="80732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1" dirty="0">
                          <a:solidFill>
                            <a:srgbClr val="FF3399"/>
                          </a:solidFill>
                          <a:latin typeface="Century Gothic" panose="020B0502020202020204" pitchFamily="34" charset="0"/>
                        </a:rPr>
                        <a:t>some (f)</a:t>
                      </a:r>
                    </a:p>
                  </a:txBody>
                  <a:tcPr/>
                </a:tc>
                <a:tc>
                  <a:txBody>
                    <a:bodyPr/>
                    <a:lstStyle/>
                    <a:p>
                      <a:r>
                        <a:rPr lang="en-GB" sz="2200" b="1" dirty="0">
                          <a:solidFill>
                            <a:srgbClr val="FF3399"/>
                          </a:solidFill>
                          <a:latin typeface="Century Gothic" panose="020B0502020202020204" pitchFamily="34" charset="0"/>
                        </a:rPr>
                        <a:t>new (f)</a:t>
                      </a:r>
                    </a:p>
                  </a:txBody>
                  <a:tcPr/>
                </a:tc>
                <a:tc>
                  <a:txBody>
                    <a:bodyPr/>
                    <a:lstStyle/>
                    <a:p>
                      <a:r>
                        <a:rPr lang="en-GB" sz="2200" b="1" dirty="0">
                          <a:solidFill>
                            <a:srgbClr val="FF3399"/>
                          </a:solidFill>
                          <a:latin typeface="Century Gothic" panose="020B0502020202020204" pitchFamily="34" charset="0"/>
                        </a:rPr>
                        <a:t>old (m)</a:t>
                      </a:r>
                    </a:p>
                  </a:txBody>
                  <a:tcPr/>
                </a:tc>
                <a:extLst>
                  <a:ext uri="{0D108BD9-81ED-4DB2-BD59-A6C34878D82A}">
                    <a16:rowId xmlns:a16="http://schemas.microsoft.com/office/drawing/2014/main" val="3903794855"/>
                  </a:ext>
                </a:extLst>
              </a:tr>
              <a:tr h="807321">
                <a:tc vMerge="1">
                  <a:txBody>
                    <a:bodyPr/>
                    <a:lstStyle/>
                    <a:p>
                      <a:endParaRPr lang="en-GB"/>
                    </a:p>
                  </a:txBody>
                  <a:tcPr/>
                </a:tc>
                <a:tc>
                  <a:txBody>
                    <a:bodyPr/>
                    <a:lstStyle/>
                    <a:p>
                      <a:r>
                        <a:rPr lang="en-GB" sz="2200" b="1" dirty="0">
                          <a:solidFill>
                            <a:srgbClr val="FF3399"/>
                          </a:solidFill>
                          <a:latin typeface="Century Gothic" panose="020B0502020202020204" pitchFamily="34" charset="0"/>
                        </a:rPr>
                        <a:t>glue</a:t>
                      </a:r>
                    </a:p>
                  </a:txBody>
                  <a:tcPr/>
                </a:tc>
                <a:tc>
                  <a:txBody>
                    <a:bodyPr/>
                    <a:lstStyle/>
                    <a:p>
                      <a:r>
                        <a:rPr lang="en-GB" sz="2200" b="1" dirty="0">
                          <a:solidFill>
                            <a:srgbClr val="FF3399"/>
                          </a:solidFill>
                          <a:latin typeface="Century Gothic" panose="020B0502020202020204" pitchFamily="34" charset="0"/>
                        </a:rPr>
                        <a:t>lie</a:t>
                      </a:r>
                    </a:p>
                  </a:txBody>
                  <a:tcPr/>
                </a:tc>
                <a:tc>
                  <a:txBody>
                    <a:bodyPr/>
                    <a:lstStyle/>
                    <a:p>
                      <a:r>
                        <a:rPr lang="en-GB" sz="2200" b="1" dirty="0">
                          <a:solidFill>
                            <a:srgbClr val="FF3399"/>
                          </a:solidFill>
                          <a:latin typeface="Century Gothic" panose="020B0502020202020204" pitchFamily="34" charset="0"/>
                        </a:rPr>
                        <a:t>some (m)</a:t>
                      </a:r>
                    </a:p>
                  </a:txBody>
                  <a:tcPr/>
                </a:tc>
                <a:extLst>
                  <a:ext uri="{0D108BD9-81ED-4DB2-BD59-A6C34878D82A}">
                    <a16:rowId xmlns:a16="http://schemas.microsoft.com/office/drawing/2014/main" val="3343226472"/>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1" dirty="0">
                          <a:solidFill>
                            <a:srgbClr val="FF3399"/>
                          </a:solidFill>
                          <a:latin typeface="Century Gothic" panose="020B0502020202020204" pitchFamily="34" charset="0"/>
                        </a:rPr>
                        <a:t>sandwich</a:t>
                      </a:r>
                    </a:p>
                  </a:txBody>
                  <a:tcPr/>
                </a:tc>
                <a:tc>
                  <a:txBody>
                    <a:bodyPr/>
                    <a:lstStyle/>
                    <a:p>
                      <a:r>
                        <a:rPr lang="en-GB" sz="2200" b="1" dirty="0">
                          <a:solidFill>
                            <a:srgbClr val="FF3399"/>
                          </a:solidFill>
                          <a:latin typeface="Century Gothic" panose="020B0502020202020204" pitchFamily="34" charset="0"/>
                        </a:rPr>
                        <a:t>old (f, pl)</a:t>
                      </a:r>
                    </a:p>
                  </a:txBody>
                  <a:tcPr/>
                </a:tc>
                <a:tc>
                  <a:txBody>
                    <a:bodyPr/>
                    <a:lstStyle/>
                    <a:p>
                      <a:r>
                        <a:rPr lang="en-GB" sz="2200" b="1" dirty="0">
                          <a:solidFill>
                            <a:srgbClr val="FF3399"/>
                          </a:solidFill>
                          <a:latin typeface="Century Gothic" panose="020B0502020202020204" pitchFamily="34" charset="0"/>
                        </a:rPr>
                        <a:t>new (m, pl)</a:t>
                      </a:r>
                    </a:p>
                  </a:txBody>
                  <a:tcPr/>
                </a:tc>
                <a:extLst>
                  <a:ext uri="{0D108BD9-81ED-4DB2-BD59-A6C34878D82A}">
                    <a16:rowId xmlns:a16="http://schemas.microsoft.com/office/drawing/2014/main" val="3232139915"/>
                  </a:ext>
                </a:extLst>
              </a:tr>
            </a:tbl>
          </a:graphicData>
        </a:graphic>
      </p:graphicFrame>
      <p:pic>
        <p:nvPicPr>
          <p:cNvPr id="6" name="Picture 5">
            <a:extLst>
              <a:ext uri="{FF2B5EF4-FFF2-40B4-BE49-F238E27FC236}">
                <a16:creationId xmlns:a16="http://schemas.microsoft.com/office/drawing/2014/main" id="{C677D1B3-072D-C425-498C-6FD135AFBE51}"/>
              </a:ext>
            </a:extLst>
          </p:cNvPr>
          <p:cNvPicPr>
            <a:picLocks noChangeAspect="1"/>
          </p:cNvPicPr>
          <p:nvPr/>
        </p:nvPicPr>
        <p:blipFill>
          <a:blip r:embed="rId24"/>
          <a:stretch>
            <a:fillRect/>
          </a:stretch>
        </p:blipFill>
        <p:spPr>
          <a:xfrm>
            <a:off x="228503" y="3202673"/>
            <a:ext cx="1186070" cy="1080360"/>
          </a:xfrm>
          <a:prstGeom prst="rect">
            <a:avLst/>
          </a:prstGeom>
        </p:spPr>
      </p:pic>
      <p:pic>
        <p:nvPicPr>
          <p:cNvPr id="7" name="Picture 6" descr="Icon&#10;&#10;Description automatically generated">
            <a:extLst>
              <a:ext uri="{FF2B5EF4-FFF2-40B4-BE49-F238E27FC236}">
                <a16:creationId xmlns:a16="http://schemas.microsoft.com/office/drawing/2014/main" id="{B61835CE-EDF3-F879-C88C-197EA5B5271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64972" y="1479850"/>
            <a:ext cx="1186070" cy="1186070"/>
          </a:xfrm>
          <a:prstGeom prst="rect">
            <a:avLst/>
          </a:prstGeom>
        </p:spPr>
      </p:pic>
      <p:pic>
        <p:nvPicPr>
          <p:cNvPr id="8" name="Picture 7">
            <a:extLst>
              <a:ext uri="{FF2B5EF4-FFF2-40B4-BE49-F238E27FC236}">
                <a16:creationId xmlns:a16="http://schemas.microsoft.com/office/drawing/2014/main" id="{42DBE1A8-C1C8-F213-107E-EC8E49EC0362}"/>
              </a:ext>
            </a:extLst>
          </p:cNvPr>
          <p:cNvPicPr>
            <a:picLocks noChangeAspect="1"/>
          </p:cNvPicPr>
          <p:nvPr/>
        </p:nvPicPr>
        <p:blipFill>
          <a:blip r:embed="rId26"/>
          <a:stretch>
            <a:fillRect/>
          </a:stretch>
        </p:blipFill>
        <p:spPr>
          <a:xfrm>
            <a:off x="318448" y="5607378"/>
            <a:ext cx="1162417" cy="1101237"/>
          </a:xfrm>
          <a:prstGeom prst="rect">
            <a:avLst/>
          </a:prstGeom>
        </p:spPr>
      </p:pic>
      <p:sp>
        <p:nvSpPr>
          <p:cNvPr id="9" name="TextBox 8">
            <a:extLst>
              <a:ext uri="{FF2B5EF4-FFF2-40B4-BE49-F238E27FC236}">
                <a16:creationId xmlns:a16="http://schemas.microsoft.com/office/drawing/2014/main" id="{4430D2C5-EF8E-8B5F-F6C7-F9C96B5E56FF}"/>
              </a:ext>
            </a:extLst>
          </p:cNvPr>
          <p:cNvSpPr txBox="1"/>
          <p:nvPr/>
        </p:nvSpPr>
        <p:spPr>
          <a:xfrm>
            <a:off x="1316759" y="625570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x1</a:t>
            </a:r>
          </a:p>
        </p:txBody>
      </p:sp>
      <p:sp>
        <p:nvSpPr>
          <p:cNvPr id="10" name="TextBox 9">
            <a:extLst>
              <a:ext uri="{FF2B5EF4-FFF2-40B4-BE49-F238E27FC236}">
                <a16:creationId xmlns:a16="http://schemas.microsoft.com/office/drawing/2014/main" id="{CDD3A3F3-923C-4B81-7987-B3A35467358B}"/>
              </a:ext>
            </a:extLst>
          </p:cNvPr>
          <p:cNvSpPr txBox="1"/>
          <p:nvPr/>
        </p:nvSpPr>
        <p:spPr>
          <a:xfrm>
            <a:off x="1273984" y="3835825"/>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x2</a:t>
            </a:r>
          </a:p>
        </p:txBody>
      </p:sp>
      <p:sp>
        <p:nvSpPr>
          <p:cNvPr id="11" name="TextBox 10">
            <a:extLst>
              <a:ext uri="{FF2B5EF4-FFF2-40B4-BE49-F238E27FC236}">
                <a16:creationId xmlns:a16="http://schemas.microsoft.com/office/drawing/2014/main" id="{468DF11F-6139-7037-8A01-3FAD72E3A8D0}"/>
              </a:ext>
            </a:extLst>
          </p:cNvPr>
          <p:cNvSpPr txBox="1"/>
          <p:nvPr/>
        </p:nvSpPr>
        <p:spPr>
          <a:xfrm>
            <a:off x="1268757" y="2173862"/>
            <a:ext cx="643125"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x3</a:t>
            </a:r>
          </a:p>
        </p:txBody>
      </p:sp>
      <p:pic>
        <p:nvPicPr>
          <p:cNvPr id="16" name="Picture 2" descr="Brain, Idea, Think, Creativity">
            <a:extLst>
              <a:ext uri="{FF2B5EF4-FFF2-40B4-BE49-F238E27FC236}">
                <a16:creationId xmlns:a16="http://schemas.microsoft.com/office/drawing/2014/main" id="{5A6FB7D0-8CAA-E95F-ED55-F9CA10521D2B}"/>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2556" t="10325" r="10357" b="12587"/>
          <a:stretch/>
        </p:blipFill>
        <p:spPr bwMode="auto">
          <a:xfrm>
            <a:off x="10974723" y="264898"/>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1803FCEA-A60A-ADFD-EC70-A54A6F6C9C27}"/>
              </a:ext>
            </a:extLst>
          </p:cNvPr>
          <p:cNvGrpSpPr/>
          <p:nvPr/>
        </p:nvGrpSpPr>
        <p:grpSpPr>
          <a:xfrm>
            <a:off x="11491757" y="167753"/>
            <a:ext cx="663964" cy="400110"/>
            <a:chOff x="9171793" y="1815321"/>
            <a:chExt cx="892964" cy="522707"/>
          </a:xfrm>
        </p:grpSpPr>
        <p:pic>
          <p:nvPicPr>
            <p:cNvPr id="18" name="Picture 22" descr="Free Bubble Speech vector and picture">
              <a:extLst>
                <a:ext uri="{FF2B5EF4-FFF2-40B4-BE49-F238E27FC236}">
                  <a16:creationId xmlns:a16="http://schemas.microsoft.com/office/drawing/2014/main" id="{863A55EE-4CD9-6AA6-56DC-ABBE45D7D30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59B8ECE-5A58-BC46-7E7E-D63731CDAD60}"/>
                </a:ext>
              </a:extLst>
            </p:cNvPr>
            <p:cNvSpPr txBox="1"/>
            <p:nvPr/>
          </p:nvSpPr>
          <p:spPr>
            <a:xfrm>
              <a:off x="9171793" y="1836179"/>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
        <p:nvSpPr>
          <p:cNvPr id="22" name="TextBox 21">
            <a:extLst>
              <a:ext uri="{FF2B5EF4-FFF2-40B4-BE49-F238E27FC236}">
                <a16:creationId xmlns:a16="http://schemas.microsoft.com/office/drawing/2014/main" id="{DEBAEEE5-0455-D8A6-0806-CCD971735407}"/>
              </a:ext>
            </a:extLst>
          </p:cNvPr>
          <p:cNvSpPr txBox="1"/>
          <p:nvPr/>
        </p:nvSpPr>
        <p:spPr>
          <a:xfrm>
            <a:off x="4012115" y="645486"/>
            <a:ext cx="5592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pic>
        <p:nvPicPr>
          <p:cNvPr id="74" name="Graphic 73" descr="Teacher">
            <a:extLst>
              <a:ext uri="{FF2B5EF4-FFF2-40B4-BE49-F238E27FC236}">
                <a16:creationId xmlns:a16="http://schemas.microsoft.com/office/drawing/2014/main" id="{BBAAC794-E434-2FD9-3322-43A48B4F955D}"/>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3722820" y="-75520"/>
            <a:ext cx="914400" cy="914400"/>
          </a:xfrm>
          <a:prstGeom prst="rect">
            <a:avLst/>
          </a:prstGeom>
        </p:spPr>
      </p:pic>
      <p:sp>
        <p:nvSpPr>
          <p:cNvPr id="75" name="Speech Bubble: Rectangle with Corners Rounded 74">
            <a:extLst>
              <a:ext uri="{FF2B5EF4-FFF2-40B4-BE49-F238E27FC236}">
                <a16:creationId xmlns:a16="http://schemas.microsoft.com/office/drawing/2014/main" id="{2918968A-8452-501C-8F80-743FD198725F}"/>
              </a:ext>
            </a:extLst>
          </p:cNvPr>
          <p:cNvSpPr/>
          <p:nvPr/>
        </p:nvSpPr>
        <p:spPr>
          <a:xfrm>
            <a:off x="4608149" y="90530"/>
            <a:ext cx="4031339" cy="519735"/>
          </a:xfrm>
          <a:prstGeom prst="wedgeRoundRectCallout">
            <a:avLst>
              <a:gd name="adj1" fmla="val -57362"/>
              <a:gd name="adj2" fmla="val 81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2060"/>
              </a:buClr>
              <a:buSzPts val="2400"/>
            </a:pPr>
            <a:endParaRPr lang="en-GB" sz="2400" b="1" dirty="0">
              <a:solidFill>
                <a:schemeClr val="bg1"/>
              </a:solidFill>
              <a:latin typeface="Century Gothic"/>
              <a:ea typeface="Century Gothic"/>
              <a:cs typeface="Century Gothic"/>
              <a:sym typeface="Century Gothic"/>
            </a:endParaRPr>
          </a:p>
        </p:txBody>
      </p:sp>
      <p:sp>
        <p:nvSpPr>
          <p:cNvPr id="76" name="TextBox 75">
            <a:hlinkClick r:id="" action="ppaction://noaction">
              <a:snd r:embed="rId31" name="61_escribeenespanyol.wav"/>
            </a:hlinkClick>
            <a:extLst>
              <a:ext uri="{FF2B5EF4-FFF2-40B4-BE49-F238E27FC236}">
                <a16:creationId xmlns:a16="http://schemas.microsoft.com/office/drawing/2014/main" id="{98178E22-E45D-D7E9-6703-C14B0A6D69DC}"/>
              </a:ext>
            </a:extLst>
          </p:cNvPr>
          <p:cNvSpPr txBox="1"/>
          <p:nvPr/>
        </p:nvSpPr>
        <p:spPr>
          <a:xfrm>
            <a:off x="4592821" y="83751"/>
            <a:ext cx="4152099"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Escribe en español 📝.</a:t>
            </a:r>
          </a:p>
        </p:txBody>
      </p:sp>
      <p:sp>
        <p:nvSpPr>
          <p:cNvPr id="12" name="TextBox 11">
            <a:extLst>
              <a:ext uri="{FF2B5EF4-FFF2-40B4-BE49-F238E27FC236}">
                <a16:creationId xmlns:a16="http://schemas.microsoft.com/office/drawing/2014/main" id="{9B4AEE59-630F-66D7-BA2D-7B04BC7520C7}"/>
              </a:ext>
            </a:extLst>
          </p:cNvPr>
          <p:cNvSpPr txBox="1"/>
          <p:nvPr/>
        </p:nvSpPr>
        <p:spPr>
          <a:xfrm>
            <a:off x="1921961" y="6305730"/>
            <a:ext cx="27996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bocadillo</a:t>
            </a:r>
            <a:endParaRPr lang="en-GB" sz="2400" dirty="0">
              <a:solidFill>
                <a:srgbClr val="002060"/>
              </a:solidFill>
              <a:latin typeface="Century Gothic" panose="020B0502020202020204" pitchFamily="34" charset="0"/>
            </a:endParaRPr>
          </a:p>
        </p:txBody>
      </p:sp>
      <p:sp>
        <p:nvSpPr>
          <p:cNvPr id="13" name="TextBox 12">
            <a:extLst>
              <a:ext uri="{FF2B5EF4-FFF2-40B4-BE49-F238E27FC236}">
                <a16:creationId xmlns:a16="http://schemas.microsoft.com/office/drawing/2014/main" id="{F4E2AA64-B71E-48C1-D706-20AC88CABB0D}"/>
              </a:ext>
            </a:extLst>
          </p:cNvPr>
          <p:cNvSpPr txBox="1"/>
          <p:nvPr/>
        </p:nvSpPr>
        <p:spPr>
          <a:xfrm>
            <a:off x="4586552" y="6279210"/>
            <a:ext cx="252413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viejas</a:t>
            </a:r>
            <a:endParaRPr lang="en-GB" sz="2400"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89F79600-A9DA-F517-D356-71DF7890738C}"/>
              </a:ext>
            </a:extLst>
          </p:cNvPr>
          <p:cNvSpPr txBox="1"/>
          <p:nvPr/>
        </p:nvSpPr>
        <p:spPr>
          <a:xfrm>
            <a:off x="7702504" y="6312584"/>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nuevos</a:t>
            </a:r>
            <a:endParaRPr lang="en-GB" sz="2400"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0619890F-683F-639E-ACAB-7177AFB275E5}"/>
              </a:ext>
            </a:extLst>
          </p:cNvPr>
          <p:cNvSpPr txBox="1"/>
          <p:nvPr/>
        </p:nvSpPr>
        <p:spPr>
          <a:xfrm>
            <a:off x="1954801" y="5488059"/>
            <a:ext cx="245903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pegamento</a:t>
            </a:r>
            <a:endParaRPr lang="en-GB" sz="2400"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BD9BFB3F-38B6-95F4-EE68-D6B506AEF767}"/>
              </a:ext>
            </a:extLst>
          </p:cNvPr>
          <p:cNvSpPr txBox="1"/>
          <p:nvPr/>
        </p:nvSpPr>
        <p:spPr>
          <a:xfrm>
            <a:off x="4568530" y="546860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mentira</a:t>
            </a:r>
            <a:endParaRPr lang="en-GB" sz="2400" dirty="0">
              <a:solidFill>
                <a:srgbClr val="002060"/>
              </a:solidFill>
              <a:latin typeface="Century Gothic" panose="020B0502020202020204" pitchFamily="34" charset="0"/>
            </a:endParaRPr>
          </a:p>
        </p:txBody>
      </p:sp>
      <p:sp>
        <p:nvSpPr>
          <p:cNvPr id="21" name="TextBox 20">
            <a:extLst>
              <a:ext uri="{FF2B5EF4-FFF2-40B4-BE49-F238E27FC236}">
                <a16:creationId xmlns:a16="http://schemas.microsoft.com/office/drawing/2014/main" id="{4EC37AC5-81C4-07E3-E72C-8034CAE14592}"/>
              </a:ext>
            </a:extLst>
          </p:cNvPr>
          <p:cNvSpPr txBox="1"/>
          <p:nvPr/>
        </p:nvSpPr>
        <p:spPr>
          <a:xfrm>
            <a:off x="7702504" y="5440354"/>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unos</a:t>
            </a:r>
            <a:endParaRPr lang="en-GB" sz="2400"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F6D84362-0A09-D716-E526-70B5FA16E2DE}"/>
              </a:ext>
            </a:extLst>
          </p:cNvPr>
          <p:cNvSpPr txBox="1"/>
          <p:nvPr/>
        </p:nvSpPr>
        <p:spPr>
          <a:xfrm>
            <a:off x="1945170" y="4649495"/>
            <a:ext cx="2154918" cy="461665"/>
          </a:xfrm>
          <a:prstGeom prst="rect">
            <a:avLst/>
          </a:prstGeom>
          <a:noFill/>
        </p:spPr>
        <p:txBody>
          <a:bodyPr wrap="square" rtlCol="0">
            <a:spAutoFit/>
          </a:bodyPr>
          <a:lstStyle/>
          <a:p>
            <a:r>
              <a:rPr lang="en-GB" altLang="zh-CN" sz="2400" dirty="0" err="1">
                <a:solidFill>
                  <a:srgbClr val="002060"/>
                </a:solidFill>
                <a:latin typeface="Century Gothic" panose="020B0502020202020204" pitchFamily="34" charset="0"/>
              </a:rPr>
              <a:t>unas</a:t>
            </a:r>
            <a:endParaRPr lang="en-GB" sz="2400"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F6B1B9B6-93C6-9186-6418-CB51F27EC8B4}"/>
              </a:ext>
            </a:extLst>
          </p:cNvPr>
          <p:cNvSpPr txBox="1"/>
          <p:nvPr/>
        </p:nvSpPr>
        <p:spPr>
          <a:xfrm>
            <a:off x="4586552" y="4649495"/>
            <a:ext cx="173721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nueva</a:t>
            </a:r>
            <a:endParaRPr lang="en-GB" sz="2400" dirty="0">
              <a:solidFill>
                <a:srgbClr val="002060"/>
              </a:solidFill>
              <a:latin typeface="Century Gothic" panose="020B0502020202020204" pitchFamily="34" charset="0"/>
            </a:endParaRPr>
          </a:p>
        </p:txBody>
      </p:sp>
      <p:sp>
        <p:nvSpPr>
          <p:cNvPr id="25" name="TextBox 24">
            <a:extLst>
              <a:ext uri="{FF2B5EF4-FFF2-40B4-BE49-F238E27FC236}">
                <a16:creationId xmlns:a16="http://schemas.microsoft.com/office/drawing/2014/main" id="{06385693-00C1-93B1-7AAA-58F49B982A61}"/>
              </a:ext>
            </a:extLst>
          </p:cNvPr>
          <p:cNvSpPr txBox="1"/>
          <p:nvPr/>
        </p:nvSpPr>
        <p:spPr>
          <a:xfrm>
            <a:off x="7687489" y="4697893"/>
            <a:ext cx="197967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viejo</a:t>
            </a:r>
            <a:endParaRPr lang="en-GB" sz="2400" dirty="0">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B039A43A-649E-183C-603F-23B313DB3879}"/>
              </a:ext>
            </a:extLst>
          </p:cNvPr>
          <p:cNvSpPr txBox="1"/>
          <p:nvPr/>
        </p:nvSpPr>
        <p:spPr>
          <a:xfrm>
            <a:off x="1920531" y="3828708"/>
            <a:ext cx="287856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Señora</a:t>
            </a:r>
            <a:endParaRPr lang="en-GB" sz="2400" dirty="0">
              <a:solidFill>
                <a:srgbClr val="002060"/>
              </a:solidFill>
              <a:latin typeface="Century Gothic" panose="020B0502020202020204" pitchFamily="34" charset="0"/>
            </a:endParaRPr>
          </a:p>
        </p:txBody>
      </p:sp>
      <p:sp>
        <p:nvSpPr>
          <p:cNvPr id="27" name="TextBox 26">
            <a:extLst>
              <a:ext uri="{FF2B5EF4-FFF2-40B4-BE49-F238E27FC236}">
                <a16:creationId xmlns:a16="http://schemas.microsoft.com/office/drawing/2014/main" id="{C7AA85B8-14E5-3892-A720-C789458E6551}"/>
              </a:ext>
            </a:extLst>
          </p:cNvPr>
          <p:cNvSpPr txBox="1"/>
          <p:nvPr/>
        </p:nvSpPr>
        <p:spPr>
          <a:xfrm>
            <a:off x="4586552" y="3870244"/>
            <a:ext cx="287856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Señor</a:t>
            </a:r>
            <a:endParaRPr lang="en-GB" sz="2400"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7F4EDA8B-7007-4BFF-1DAB-2A6A274A99C0}"/>
              </a:ext>
            </a:extLst>
          </p:cNvPr>
          <p:cNvSpPr txBox="1"/>
          <p:nvPr/>
        </p:nvSpPr>
        <p:spPr>
          <a:xfrm>
            <a:off x="7724499" y="3863246"/>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normalmente</a:t>
            </a:r>
            <a:endParaRPr lang="en-GB" sz="2400"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685848FD-37A2-3410-C7DC-9C6F9C96E8CC}"/>
              </a:ext>
            </a:extLst>
          </p:cNvPr>
          <p:cNvSpPr txBox="1"/>
          <p:nvPr/>
        </p:nvSpPr>
        <p:spPr>
          <a:xfrm>
            <a:off x="1954802" y="3066308"/>
            <a:ext cx="26662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cómo</a:t>
            </a:r>
            <a:r>
              <a:rPr lang="en-GB" sz="2400" dirty="0">
                <a:solidFill>
                  <a:srgbClr val="002060"/>
                </a:solidFill>
                <a:latin typeface="Century Gothic" panose="020B0502020202020204" pitchFamily="34" charset="0"/>
              </a:rPr>
              <a:t>?</a:t>
            </a:r>
          </a:p>
        </p:txBody>
      </p:sp>
      <p:sp>
        <p:nvSpPr>
          <p:cNvPr id="46" name="TextBox 45">
            <a:extLst>
              <a:ext uri="{FF2B5EF4-FFF2-40B4-BE49-F238E27FC236}">
                <a16:creationId xmlns:a16="http://schemas.microsoft.com/office/drawing/2014/main" id="{12E8F6B3-4F08-C298-0034-31CBE0F98C6A}"/>
              </a:ext>
            </a:extLst>
          </p:cNvPr>
          <p:cNvSpPr txBox="1"/>
          <p:nvPr/>
        </p:nvSpPr>
        <p:spPr>
          <a:xfrm>
            <a:off x="4589415" y="308915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hoy</a:t>
            </a:r>
          </a:p>
        </p:txBody>
      </p:sp>
      <p:sp>
        <p:nvSpPr>
          <p:cNvPr id="47" name="TextBox 46">
            <a:extLst>
              <a:ext uri="{FF2B5EF4-FFF2-40B4-BE49-F238E27FC236}">
                <a16:creationId xmlns:a16="http://schemas.microsoft.com/office/drawing/2014/main" id="{8F743518-0BC3-81BB-F596-81D7CCC8DA6B}"/>
              </a:ext>
            </a:extLst>
          </p:cNvPr>
          <p:cNvSpPr txBox="1"/>
          <p:nvPr/>
        </p:nvSpPr>
        <p:spPr>
          <a:xfrm>
            <a:off x="7687489" y="3066309"/>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demasiado</a:t>
            </a:r>
            <a:endParaRPr lang="en-GB" sz="2400" dirty="0">
              <a:solidFill>
                <a:srgbClr val="002060"/>
              </a:solidFill>
              <a:latin typeface="Century Gothic" panose="020B0502020202020204" pitchFamily="34" charset="0"/>
            </a:endParaRPr>
          </a:p>
        </p:txBody>
      </p:sp>
      <p:sp>
        <p:nvSpPr>
          <p:cNvPr id="48" name="TextBox 47">
            <a:extLst>
              <a:ext uri="{FF2B5EF4-FFF2-40B4-BE49-F238E27FC236}">
                <a16:creationId xmlns:a16="http://schemas.microsoft.com/office/drawing/2014/main" id="{46F0DB96-1500-85EA-704B-B2E2429FAC76}"/>
              </a:ext>
            </a:extLst>
          </p:cNvPr>
          <p:cNvSpPr txBox="1"/>
          <p:nvPr/>
        </p:nvSpPr>
        <p:spPr>
          <a:xfrm>
            <a:off x="1886967" y="225723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soy</a:t>
            </a:r>
          </a:p>
        </p:txBody>
      </p:sp>
      <p:sp>
        <p:nvSpPr>
          <p:cNvPr id="49" name="TextBox 48">
            <a:extLst>
              <a:ext uri="{FF2B5EF4-FFF2-40B4-BE49-F238E27FC236}">
                <a16:creationId xmlns:a16="http://schemas.microsoft.com/office/drawing/2014/main" id="{3E7CA122-541C-FC5A-D58D-98EF67C6751F}"/>
              </a:ext>
            </a:extLst>
          </p:cNvPr>
          <p:cNvSpPr txBox="1"/>
          <p:nvPr/>
        </p:nvSpPr>
        <p:spPr>
          <a:xfrm>
            <a:off x="4654019" y="225116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ser </a:t>
            </a:r>
          </a:p>
        </p:txBody>
      </p:sp>
      <p:sp>
        <p:nvSpPr>
          <p:cNvPr id="50" name="TextBox 49">
            <a:extLst>
              <a:ext uri="{FF2B5EF4-FFF2-40B4-BE49-F238E27FC236}">
                <a16:creationId xmlns:a16="http://schemas.microsoft.com/office/drawing/2014/main" id="{D6203BBD-58D7-0684-4A94-F9045B0030C1}"/>
              </a:ext>
            </a:extLst>
          </p:cNvPr>
          <p:cNvSpPr txBox="1"/>
          <p:nvPr/>
        </p:nvSpPr>
        <p:spPr>
          <a:xfrm>
            <a:off x="7695213" y="2258302"/>
            <a:ext cx="197195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estás</a:t>
            </a:r>
            <a:endParaRPr lang="en-GB" sz="2400" dirty="0">
              <a:solidFill>
                <a:srgbClr val="002060"/>
              </a:solidFill>
              <a:latin typeface="Century Gothic" panose="020B0502020202020204" pitchFamily="34" charset="0"/>
            </a:endParaRPr>
          </a:p>
        </p:txBody>
      </p:sp>
      <p:sp>
        <p:nvSpPr>
          <p:cNvPr id="51" name="TextBox 50">
            <a:extLst>
              <a:ext uri="{FF2B5EF4-FFF2-40B4-BE49-F238E27FC236}">
                <a16:creationId xmlns:a16="http://schemas.microsoft.com/office/drawing/2014/main" id="{E9F87D36-1F34-DADF-DE22-19C7298041C6}"/>
              </a:ext>
            </a:extLst>
          </p:cNvPr>
          <p:cNvSpPr txBox="1"/>
          <p:nvPr/>
        </p:nvSpPr>
        <p:spPr>
          <a:xfrm>
            <a:off x="1917841" y="1443273"/>
            <a:ext cx="259997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eres</a:t>
            </a:r>
            <a:endParaRPr lang="en-GB" sz="2400" dirty="0">
              <a:solidFill>
                <a:srgbClr val="002060"/>
              </a:solidFill>
              <a:latin typeface="Century Gothic" panose="020B0502020202020204" pitchFamily="34" charset="0"/>
            </a:endParaRPr>
          </a:p>
        </p:txBody>
      </p:sp>
      <p:sp>
        <p:nvSpPr>
          <p:cNvPr id="52" name="TextBox 51">
            <a:extLst>
              <a:ext uri="{FF2B5EF4-FFF2-40B4-BE49-F238E27FC236}">
                <a16:creationId xmlns:a16="http://schemas.microsoft.com/office/drawing/2014/main" id="{9A4262FD-D9B0-4AFA-2D7A-6593A1C4728C}"/>
              </a:ext>
            </a:extLst>
          </p:cNvPr>
          <p:cNvSpPr txBox="1"/>
          <p:nvPr/>
        </p:nvSpPr>
        <p:spPr>
          <a:xfrm>
            <a:off x="4586552" y="1445719"/>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estoy</a:t>
            </a:r>
            <a:endParaRPr lang="en-GB" sz="2400" dirty="0">
              <a:solidFill>
                <a:srgbClr val="002060"/>
              </a:solidFill>
              <a:latin typeface="Century Gothic" panose="020B0502020202020204" pitchFamily="34" charset="0"/>
            </a:endParaRPr>
          </a:p>
        </p:txBody>
      </p:sp>
      <p:sp>
        <p:nvSpPr>
          <p:cNvPr id="53" name="TextBox 52">
            <a:extLst>
              <a:ext uri="{FF2B5EF4-FFF2-40B4-BE49-F238E27FC236}">
                <a16:creationId xmlns:a16="http://schemas.microsoft.com/office/drawing/2014/main" id="{1E07D3C8-5602-F341-1D81-A1158E25154D}"/>
              </a:ext>
            </a:extLst>
          </p:cNvPr>
          <p:cNvSpPr txBox="1"/>
          <p:nvPr/>
        </p:nvSpPr>
        <p:spPr>
          <a:xfrm>
            <a:off x="7679439" y="1457313"/>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estar</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1845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8_el bocadillo.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s8_viejas.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s8_nuevos.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s8_el pegamento.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s8_la mentira.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s8_unos.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s8_unas.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s8_nueva.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s8_viejo.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s8_senora.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s8_senor.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s8_normalmente.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s8_como.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s8_hoy.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s8_demasiado.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s8_soy.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s8_ser.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s8_estas.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s8_eres.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s8_estoy.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s8_es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20" grpId="0"/>
      <p:bldP spid="21" grpId="0"/>
      <p:bldP spid="23" grpId="0"/>
      <p:bldP spid="24" grpId="0"/>
      <p:bldP spid="25" grpId="0"/>
      <p:bldP spid="26" grpId="0"/>
      <p:bldP spid="27" grpId="0"/>
      <p:bldP spid="44" grpId="0"/>
      <p:bldP spid="45" grpId="0"/>
      <p:bldP spid="46" grpId="0"/>
      <p:bldP spid="47" grpId="0"/>
      <p:bldP spid="48" grpId="0"/>
      <p:bldP spid="49" grpId="0"/>
      <p:bldP spid="50" grpId="0"/>
      <p:bldP spid="51" grpId="0"/>
      <p:bldP spid="52" grpId="0"/>
      <p:bldP spid="5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2310</TotalTime>
  <Words>2563</Words>
  <Application>Microsoft Office PowerPoint</Application>
  <PresentationFormat>Widescreen</PresentationFormat>
  <Paragraphs>332</Paragraphs>
  <Slides>9</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Arial</vt:lpstr>
      <vt:lpstr>Calibri</vt:lpstr>
      <vt:lpstr>Calibri Light</vt:lpstr>
      <vt:lpstr>Century Gothic</vt:lpstr>
      <vt:lpstr>docs-Century Gothic</vt:lpstr>
      <vt:lpstr>Dreaming Outloud Pro</vt:lpstr>
      <vt:lpstr>Dreaming Outloud Script Pro</vt:lpstr>
      <vt:lpstr>Jumble</vt:lpstr>
      <vt:lpstr>Modern Love</vt:lpstr>
      <vt:lpstr>Office Theme</vt:lpstr>
      <vt:lpstr>Saying what I and others have </vt:lpstr>
      <vt:lpstr>Follow up 1: </vt:lpstr>
      <vt:lpstr>Follow up 2:</vt:lpstr>
      <vt:lpstr>Gender &amp; number agreement on adjectives</vt:lpstr>
      <vt:lpstr>Follow up 3: </vt:lpstr>
      <vt:lpstr>Follow up 4: </vt:lpstr>
      <vt:lpstr>Follow up 5: </vt:lpstr>
      <vt:lpstr>Follow up 5: </vt:lpstr>
      <vt:lpstr>Follow up extra 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Paula Vázquez-Valero</dc:creator>
  <cp:lastModifiedBy>Rachel Hawkes</cp:lastModifiedBy>
  <cp:revision>65</cp:revision>
  <dcterms:created xsi:type="dcterms:W3CDTF">2021-07-27T17:17:07Z</dcterms:created>
  <dcterms:modified xsi:type="dcterms:W3CDTF">2023-09-05T10:51:55Z</dcterms:modified>
</cp:coreProperties>
</file>