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7" r:id="rId3"/>
    <p:sldId id="363" r:id="rId4"/>
    <p:sldId id="357" r:id="rId5"/>
    <p:sldId id="393" r:id="rId6"/>
    <p:sldId id="351" r:id="rId7"/>
    <p:sldId id="361" r:id="rId8"/>
    <p:sldId id="352" r:id="rId9"/>
    <p:sldId id="353" r:id="rId10"/>
    <p:sldId id="523" r:id="rId11"/>
    <p:sldId id="29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FE1"/>
    <a:srgbClr val="B9E5EE"/>
    <a:srgbClr val="91EAD2"/>
    <a:srgbClr val="009999"/>
    <a:srgbClr val="E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49" autoAdjust="0"/>
  </p:normalViewPr>
  <p:slideViewPr>
    <p:cSldViewPr snapToGrid="0">
      <p:cViewPr varScale="1">
        <p:scale>
          <a:sx n="103" d="100"/>
          <a:sy n="103" d="100"/>
        </p:scale>
        <p:origin x="126" y="102"/>
      </p:cViewPr>
      <p:guideLst/>
    </p:cSldViewPr>
  </p:slideViewPr>
  <p:outlineViewPr>
    <p:cViewPr>
      <p:scale>
        <a:sx n="50" d="100"/>
        <a:sy n="50"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9158F-80D3-49E6-84DC-35DDADE053CB}" type="datetimeFigureOut">
              <a:rPr lang="en-GB" smtClean="0"/>
              <a:t>04/09/2023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B006D-604D-4153-8A60-21C90ED03E93}" type="slidenum">
              <a:rPr lang="en-GB" smtClean="0"/>
              <a:t>‹#›</a:t>
            </a:fld>
            <a:endParaRPr lang="en-GB"/>
          </a:p>
        </p:txBody>
      </p:sp>
    </p:spTree>
    <p:extLst>
      <p:ext uri="{BB962C8B-B14F-4D97-AF65-F5344CB8AC3E}">
        <p14:creationId xmlns:p14="http://schemas.microsoft.com/office/powerpoint/2010/main" val="2837461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Pronoun pictures from NCELP (ncelp.org).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b="0" dirty="0"/>
          </a:p>
          <a:p>
            <a:pPr marL="0" lvl="0" indent="0" algn="l" rtl="0">
              <a:spcBef>
                <a:spcPts val="0"/>
              </a:spcBef>
              <a:spcAft>
                <a:spcPts val="0"/>
              </a:spcAft>
              <a:buClr>
                <a:schemeClr val="dk1"/>
              </a:buClr>
              <a:buSzPts val="1400"/>
              <a:buFont typeface="Arial"/>
              <a:buNone/>
            </a:pPr>
            <a:r>
              <a:rPr lang="en-GB" b="1" dirty="0"/>
              <a:t>Phonics: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200" dirty="0">
                <a:solidFill>
                  <a:srgbClr val="1F3864"/>
                </a:solidFill>
                <a:latin typeface="Arial"/>
                <a:ea typeface="Arial"/>
                <a:cs typeface="Arial"/>
                <a:sym typeface="Arial"/>
              </a:rPr>
              <a:t>Revisit SSC: [a] [o] [u] source: </a:t>
            </a:r>
            <a:r>
              <a:rPr lang="en-GB" sz="1200" b="1" dirty="0">
                <a:solidFill>
                  <a:srgbClr val="1F3864"/>
                </a:solidFill>
                <a:latin typeface="Arial"/>
                <a:ea typeface="Arial"/>
                <a:cs typeface="Arial"/>
                <a:sym typeface="Arial"/>
              </a:rPr>
              <a:t>casa </a:t>
            </a:r>
            <a:r>
              <a:rPr lang="en-GB" sz="1200" dirty="0">
                <a:solidFill>
                  <a:srgbClr val="1F3864"/>
                </a:solidFill>
                <a:latin typeface="Arial"/>
                <a:ea typeface="Arial"/>
                <a:cs typeface="Arial"/>
                <a:sym typeface="Arial"/>
              </a:rPr>
              <a:t>[106] </a:t>
            </a:r>
            <a:r>
              <a:rPr lang="en-GB" sz="1200" b="1" dirty="0">
                <a:solidFill>
                  <a:srgbClr val="1F3864"/>
                </a:solidFill>
                <a:latin typeface="Arial"/>
                <a:ea typeface="Arial"/>
                <a:cs typeface="Arial"/>
                <a:sym typeface="Arial"/>
              </a:rPr>
              <a:t>dos </a:t>
            </a:r>
            <a:r>
              <a:rPr lang="en-GB" sz="1200" dirty="0">
                <a:solidFill>
                  <a:srgbClr val="1F3864"/>
                </a:solidFill>
                <a:latin typeface="Arial"/>
                <a:ea typeface="Arial"/>
                <a:cs typeface="Arial"/>
                <a:sym typeface="Arial"/>
              </a:rPr>
              <a:t>[64] </a:t>
            </a:r>
            <a:r>
              <a:rPr lang="en-GB" sz="1200" b="1" dirty="0" err="1">
                <a:solidFill>
                  <a:srgbClr val="1F3864"/>
                </a:solidFill>
                <a:latin typeface="Arial"/>
                <a:ea typeface="Arial"/>
                <a:cs typeface="Arial"/>
                <a:sym typeface="Arial"/>
              </a:rPr>
              <a:t>universo</a:t>
            </a:r>
            <a:r>
              <a:rPr lang="en-GB" sz="1200" b="1" dirty="0">
                <a:solidFill>
                  <a:srgbClr val="1F3864"/>
                </a:solidFill>
                <a:latin typeface="Arial"/>
                <a:ea typeface="Arial"/>
                <a:cs typeface="Arial"/>
                <a:sym typeface="Arial"/>
              </a:rPr>
              <a:t> </a:t>
            </a:r>
            <a:r>
              <a:rPr lang="en-GB" sz="1200" dirty="0">
                <a:solidFill>
                  <a:srgbClr val="1F3864"/>
                </a:solidFill>
                <a:latin typeface="Arial"/>
                <a:ea typeface="Arial"/>
                <a:cs typeface="Arial"/>
                <a:sym typeface="Arial"/>
              </a:rPr>
              <a:t>[1603]</a:t>
            </a:r>
          </a:p>
          <a:p>
            <a:pPr marL="0" lvl="0" indent="0" algn="l" rtl="0">
              <a:spcBef>
                <a:spcPts val="0"/>
              </a:spcBef>
              <a:spcAft>
                <a:spcPts val="0"/>
              </a:spcAft>
              <a:buClr>
                <a:schemeClr val="dk1"/>
              </a:buClr>
              <a:buSzPts val="1400"/>
              <a:buFont typeface="Arial"/>
              <a:buNone/>
            </a:pPr>
            <a:endParaRPr lang="en-GB" b="0" dirty="0"/>
          </a:p>
          <a:p>
            <a:pPr marL="0" lvl="0" indent="0" algn="l" rtl="0">
              <a:spcBef>
                <a:spcPts val="0"/>
              </a:spcBef>
              <a:spcAft>
                <a:spcPts val="0"/>
              </a:spcAft>
              <a:buClr>
                <a:schemeClr val="dk1"/>
              </a:buClr>
              <a:buSzPts val="1400"/>
              <a:buFont typeface="Arial"/>
              <a:buNone/>
            </a:pPr>
            <a:r>
              <a:rPr lang="en-GB" sz="1000" b="1" dirty="0">
                <a:solidFill>
                  <a:srgbClr val="1F3864"/>
                </a:solidFill>
                <a:latin typeface="Arial"/>
                <a:ea typeface="Arial"/>
                <a:cs typeface="Arial"/>
                <a:sym typeface="Arial"/>
              </a:rPr>
              <a:t>Vocabulary</a:t>
            </a:r>
            <a:r>
              <a:rPr lang="en-GB" sz="1000" b="0" dirty="0">
                <a:solidFill>
                  <a:srgbClr val="1F3864"/>
                </a:solidFill>
                <a:latin typeface="Arial"/>
                <a:ea typeface="Arial"/>
                <a:cs typeface="Arial"/>
                <a:sym typeface="Arial"/>
              </a:rPr>
              <a:t> (new words in </a:t>
            </a:r>
            <a:r>
              <a:rPr lang="en-GB" sz="1000" b="1" dirty="0">
                <a:solidFill>
                  <a:srgbClr val="1F3864"/>
                </a:solidFill>
                <a:latin typeface="Arial"/>
                <a:ea typeface="Arial"/>
                <a:cs typeface="Arial"/>
                <a:sym typeface="Arial"/>
              </a:rPr>
              <a:t>bold</a:t>
            </a:r>
            <a:r>
              <a:rPr lang="en-GB" sz="1000" b="0" dirty="0">
                <a:solidFill>
                  <a:srgbClr val="1F3864"/>
                </a:solidFill>
                <a:latin typeface="Arial"/>
                <a:ea typeface="Arial"/>
                <a:cs typeface="Arial"/>
                <a:sym typeface="Arial"/>
              </a:rPr>
              <a:t>):  </a:t>
            </a:r>
            <a:r>
              <a:rPr lang="en-GB" sz="1000" dirty="0">
                <a:solidFill>
                  <a:srgbClr val="1F3864"/>
                </a:solidFill>
                <a:latin typeface="Arial"/>
                <a:ea typeface="Arial"/>
                <a:cs typeface="Arial"/>
                <a:sym typeface="Arial"/>
              </a:rPr>
              <a:t>estar [21] estoy [21] estás [21] ser [7] soy [7] </a:t>
            </a:r>
            <a:r>
              <a:rPr lang="en-GB" sz="1000" dirty="0" err="1">
                <a:solidFill>
                  <a:srgbClr val="1F3864"/>
                </a:solidFill>
                <a:latin typeface="Arial"/>
                <a:ea typeface="Arial"/>
                <a:cs typeface="Arial"/>
                <a:sym typeface="Arial"/>
              </a:rPr>
              <a:t>eres</a:t>
            </a:r>
            <a:r>
              <a:rPr lang="en-GB" sz="1000" dirty="0">
                <a:solidFill>
                  <a:srgbClr val="1F3864"/>
                </a:solidFill>
                <a:latin typeface="Arial"/>
                <a:ea typeface="Arial"/>
                <a:cs typeface="Arial"/>
                <a:sym typeface="Arial"/>
              </a:rPr>
              <a:t> [7]  </a:t>
            </a:r>
            <a:r>
              <a:rPr lang="en-GB" sz="1000" b="1" dirty="0">
                <a:solidFill>
                  <a:srgbClr val="1F3864"/>
                </a:solidFill>
                <a:latin typeface="Arial"/>
                <a:ea typeface="Arial"/>
                <a:cs typeface="Arial"/>
                <a:sym typeface="Arial"/>
              </a:rPr>
              <a:t>quién </a:t>
            </a:r>
            <a:r>
              <a:rPr lang="en-GB" sz="1000" dirty="0">
                <a:solidFill>
                  <a:srgbClr val="1F3864"/>
                </a:solidFill>
                <a:latin typeface="Arial"/>
                <a:ea typeface="Arial"/>
                <a:cs typeface="Arial"/>
                <a:sym typeface="Arial"/>
              </a:rPr>
              <a:t>[289] </a:t>
            </a:r>
            <a:r>
              <a:rPr lang="en-GB" sz="1000" b="1" dirty="0" err="1">
                <a:solidFill>
                  <a:srgbClr val="FF0000"/>
                </a:solidFill>
                <a:latin typeface="Arial"/>
                <a:ea typeface="Arial"/>
                <a:cs typeface="Arial"/>
                <a:sym typeface="Arial"/>
              </a:rPr>
              <a:t>señor</a:t>
            </a:r>
            <a:r>
              <a:rPr lang="en-GB" sz="1000" b="1" dirty="0">
                <a:solidFill>
                  <a:srgbClr val="FF0000"/>
                </a:solidFill>
                <a:latin typeface="Arial"/>
                <a:ea typeface="Arial"/>
                <a:cs typeface="Arial"/>
                <a:sym typeface="Arial"/>
              </a:rPr>
              <a:t> </a:t>
            </a:r>
            <a:r>
              <a:rPr lang="en-GB" sz="1000" b="0" dirty="0">
                <a:solidFill>
                  <a:srgbClr val="FF0000"/>
                </a:solidFill>
                <a:latin typeface="Arial"/>
                <a:ea typeface="Arial"/>
                <a:cs typeface="Arial"/>
                <a:sym typeface="Arial"/>
              </a:rPr>
              <a:t>[201] </a:t>
            </a:r>
            <a:r>
              <a:rPr lang="en-GB" sz="1000" b="1" dirty="0" err="1">
                <a:solidFill>
                  <a:srgbClr val="FF0000"/>
                </a:solidFill>
                <a:latin typeface="Arial"/>
                <a:ea typeface="Arial"/>
                <a:cs typeface="Arial"/>
                <a:sym typeface="Arial"/>
              </a:rPr>
              <a:t>señora</a:t>
            </a:r>
            <a:r>
              <a:rPr lang="en-GB" sz="1000" b="1" dirty="0">
                <a:solidFill>
                  <a:srgbClr val="FF0000"/>
                </a:solidFill>
                <a:latin typeface="Arial"/>
                <a:ea typeface="Arial"/>
                <a:cs typeface="Arial"/>
                <a:sym typeface="Arial"/>
              </a:rPr>
              <a:t> </a:t>
            </a:r>
            <a:r>
              <a:rPr lang="en-GB" sz="1000" b="0" dirty="0">
                <a:solidFill>
                  <a:srgbClr val="FF0000"/>
                </a:solidFill>
                <a:latin typeface="Arial"/>
                <a:ea typeface="Arial"/>
                <a:cs typeface="Arial"/>
                <a:sym typeface="Arial"/>
              </a:rPr>
              <a:t>[509] </a:t>
            </a:r>
            <a:r>
              <a:rPr lang="en-GB" sz="1000" dirty="0" err="1">
                <a:solidFill>
                  <a:srgbClr val="002060"/>
                </a:solidFill>
                <a:latin typeface="Arial"/>
                <a:ea typeface="Arial"/>
                <a:cs typeface="Arial"/>
                <a:sym typeface="Arial"/>
              </a:rPr>
              <a:t>activo</a:t>
            </a:r>
            <a:r>
              <a:rPr lang="en-GB" sz="1000" dirty="0">
                <a:solidFill>
                  <a:srgbClr val="002060"/>
                </a:solidFill>
                <a:latin typeface="Arial"/>
                <a:ea typeface="Arial"/>
                <a:cs typeface="Arial"/>
                <a:sym typeface="Arial"/>
              </a:rPr>
              <a:t> [1279] </a:t>
            </a:r>
            <a:r>
              <a:rPr lang="en-GB" sz="1000" dirty="0" err="1">
                <a:solidFill>
                  <a:srgbClr val="002060"/>
                </a:solidFill>
                <a:latin typeface="Arial"/>
                <a:ea typeface="Arial"/>
                <a:cs typeface="Arial"/>
                <a:sym typeface="Arial"/>
              </a:rPr>
              <a:t>cansado</a:t>
            </a:r>
            <a:r>
              <a:rPr lang="en-GB" sz="1000" dirty="0">
                <a:solidFill>
                  <a:srgbClr val="002060"/>
                </a:solidFill>
                <a:latin typeface="Arial"/>
                <a:ea typeface="Arial"/>
                <a:cs typeface="Arial"/>
                <a:sym typeface="Arial"/>
              </a:rPr>
              <a:t> [1818] </a:t>
            </a:r>
            <a:r>
              <a:rPr lang="en-GB" sz="1000" b="1" dirty="0" err="1">
                <a:solidFill>
                  <a:srgbClr val="002060"/>
                </a:solidFill>
                <a:latin typeface="Arial"/>
                <a:ea typeface="Arial"/>
                <a:cs typeface="Arial"/>
                <a:sym typeface="Arial"/>
              </a:rPr>
              <a:t>creativo</a:t>
            </a:r>
            <a:r>
              <a:rPr lang="en-GB" sz="1000" dirty="0">
                <a:solidFill>
                  <a:srgbClr val="002060"/>
                </a:solidFill>
                <a:latin typeface="Arial"/>
                <a:ea typeface="Arial"/>
                <a:cs typeface="Arial"/>
                <a:sym typeface="Arial"/>
              </a:rPr>
              <a:t> [2945] </a:t>
            </a:r>
            <a:r>
              <a:rPr lang="en-GB" sz="1000" b="1" dirty="0" err="1">
                <a:solidFill>
                  <a:srgbClr val="002060"/>
                </a:solidFill>
                <a:latin typeface="Arial"/>
                <a:ea typeface="Arial"/>
                <a:cs typeface="Arial"/>
                <a:sym typeface="Arial"/>
              </a:rPr>
              <a:t>negativo</a:t>
            </a:r>
            <a:r>
              <a:rPr lang="en-GB" sz="1000" dirty="0">
                <a:solidFill>
                  <a:srgbClr val="002060"/>
                </a:solidFill>
                <a:latin typeface="Arial"/>
                <a:ea typeface="Arial"/>
                <a:cs typeface="Arial"/>
                <a:sym typeface="Arial"/>
              </a:rPr>
              <a:t> [1804] </a:t>
            </a:r>
            <a:r>
              <a:rPr lang="en-GB" sz="1000" dirty="0" err="1">
                <a:solidFill>
                  <a:srgbClr val="002060"/>
                </a:solidFill>
                <a:latin typeface="Arial"/>
                <a:ea typeface="Arial"/>
                <a:cs typeface="Arial"/>
                <a:sym typeface="Arial"/>
              </a:rPr>
              <a:t>nervioso</a:t>
            </a:r>
            <a:r>
              <a:rPr lang="en-GB" sz="1000" dirty="0">
                <a:solidFill>
                  <a:srgbClr val="002060"/>
                </a:solidFill>
                <a:latin typeface="Arial"/>
                <a:ea typeface="Arial"/>
                <a:cs typeface="Arial"/>
                <a:sym typeface="Arial"/>
              </a:rPr>
              <a:t> [1521] perdido [1899] </a:t>
            </a:r>
            <a:r>
              <a:rPr lang="en-GB" sz="1000" dirty="0" err="1">
                <a:solidFill>
                  <a:srgbClr val="002060"/>
                </a:solidFill>
                <a:latin typeface="Arial"/>
                <a:ea typeface="Arial"/>
                <a:cs typeface="Arial"/>
                <a:sym typeface="Arial"/>
              </a:rPr>
              <a:t>positivo</a:t>
            </a:r>
            <a:r>
              <a:rPr lang="en-GB" sz="1000" dirty="0">
                <a:solidFill>
                  <a:srgbClr val="002060"/>
                </a:solidFill>
                <a:latin typeface="Arial"/>
                <a:ea typeface="Arial"/>
                <a:cs typeface="Arial"/>
                <a:sym typeface="Arial"/>
              </a:rPr>
              <a:t> [1188] </a:t>
            </a:r>
            <a:r>
              <a:rPr lang="en-GB" sz="1000" dirty="0" err="1">
                <a:solidFill>
                  <a:srgbClr val="002060"/>
                </a:solidFill>
                <a:latin typeface="Arial"/>
                <a:ea typeface="Arial"/>
                <a:cs typeface="Arial"/>
                <a:sym typeface="Arial"/>
              </a:rPr>
              <a:t>preparado</a:t>
            </a:r>
            <a:r>
              <a:rPr lang="en-GB" sz="1000" dirty="0">
                <a:solidFill>
                  <a:srgbClr val="002060"/>
                </a:solidFill>
                <a:latin typeface="Arial"/>
                <a:ea typeface="Arial"/>
                <a:cs typeface="Arial"/>
                <a:sym typeface="Arial"/>
              </a:rPr>
              <a:t> [2092] </a:t>
            </a:r>
            <a:r>
              <a:rPr lang="en-GB" sz="1000" dirty="0" err="1">
                <a:solidFill>
                  <a:srgbClr val="002060"/>
                </a:solidFill>
                <a:latin typeface="Arial"/>
                <a:ea typeface="Arial"/>
                <a:cs typeface="Arial"/>
                <a:sym typeface="Arial"/>
              </a:rPr>
              <a:t>raro</a:t>
            </a:r>
            <a:r>
              <a:rPr lang="en-GB" sz="1000" dirty="0">
                <a:solidFill>
                  <a:srgbClr val="002060"/>
                </a:solidFill>
                <a:latin typeface="Arial"/>
                <a:ea typeface="Arial"/>
                <a:cs typeface="Arial"/>
                <a:sym typeface="Arial"/>
              </a:rPr>
              <a:t> [1005] serio [856] </a:t>
            </a:r>
            <a:r>
              <a:rPr lang="en-GB" sz="1000" b="1" dirty="0">
                <a:solidFill>
                  <a:srgbClr val="002060"/>
                </a:solidFill>
                <a:latin typeface="Arial"/>
                <a:ea typeface="Arial"/>
                <a:cs typeface="Arial"/>
                <a:sym typeface="Arial"/>
              </a:rPr>
              <a:t>tonto</a:t>
            </a:r>
            <a:r>
              <a:rPr lang="en-GB" sz="1000" dirty="0">
                <a:solidFill>
                  <a:srgbClr val="002060"/>
                </a:solidFill>
                <a:latin typeface="Arial"/>
                <a:ea typeface="Arial"/>
                <a:cs typeface="Arial"/>
                <a:sym typeface="Arial"/>
              </a:rPr>
              <a:t> [2379] tranquilo [1093] muy [43] ¡Buenos días! [103/65] ¡</a:t>
            </a:r>
            <a:r>
              <a:rPr lang="en-GB" sz="1000" dirty="0" err="1">
                <a:solidFill>
                  <a:srgbClr val="002060"/>
                </a:solidFill>
                <a:latin typeface="Arial"/>
                <a:ea typeface="Arial"/>
                <a:cs typeface="Arial"/>
                <a:sym typeface="Arial"/>
              </a:rPr>
              <a:t>Buenas</a:t>
            </a:r>
            <a:r>
              <a:rPr lang="en-GB" sz="1000" dirty="0">
                <a:solidFill>
                  <a:srgbClr val="002060"/>
                </a:solidFill>
                <a:latin typeface="Arial"/>
                <a:ea typeface="Arial"/>
                <a:cs typeface="Arial"/>
                <a:sym typeface="Arial"/>
              </a:rPr>
              <a:t> </a:t>
            </a:r>
            <a:r>
              <a:rPr lang="en-GB" sz="1000" dirty="0" err="1">
                <a:solidFill>
                  <a:srgbClr val="002060"/>
                </a:solidFill>
                <a:latin typeface="Arial"/>
                <a:ea typeface="Arial"/>
                <a:cs typeface="Arial"/>
                <a:sym typeface="Arial"/>
              </a:rPr>
              <a:t>tardes</a:t>
            </a:r>
            <a:r>
              <a:rPr lang="en-GB" sz="1000" dirty="0">
                <a:solidFill>
                  <a:srgbClr val="002060"/>
                </a:solidFill>
                <a:latin typeface="Arial"/>
                <a:ea typeface="Arial"/>
                <a:cs typeface="Arial"/>
                <a:sym typeface="Arial"/>
              </a:rPr>
              <a:t>! [103/392] </a:t>
            </a:r>
            <a:r>
              <a:rPr lang="en-GB" sz="1000" dirty="0" err="1">
                <a:solidFill>
                  <a:srgbClr val="002060"/>
                </a:solidFill>
                <a:latin typeface="Arial"/>
                <a:ea typeface="Arial"/>
                <a:cs typeface="Arial"/>
                <a:sym typeface="Arial"/>
              </a:rPr>
              <a:t>hola</a:t>
            </a:r>
            <a:r>
              <a:rPr lang="en-GB" sz="1000" dirty="0">
                <a:solidFill>
                  <a:srgbClr val="002060"/>
                </a:solidFill>
                <a:latin typeface="Arial"/>
                <a:ea typeface="Arial"/>
                <a:cs typeface="Arial"/>
                <a:sym typeface="Arial"/>
              </a:rPr>
              <a:t> [1245]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br>
              <a:rPr lang="en-GB" sz="1000" dirty="0">
                <a:solidFill>
                  <a:srgbClr val="1F3864"/>
                </a:solidFill>
                <a:latin typeface="Arial"/>
                <a:ea typeface="Arial"/>
                <a:cs typeface="Arial"/>
                <a:sym typeface="Arial"/>
              </a:rPr>
            </a:br>
            <a:r>
              <a:rPr lang="en-GB" sz="1000" b="1" dirty="0">
                <a:solidFill>
                  <a:srgbClr val="1F3864"/>
                </a:solidFill>
                <a:latin typeface="Arial"/>
                <a:ea typeface="Arial"/>
                <a:cs typeface="Arial"/>
                <a:sym typeface="Arial"/>
              </a:rPr>
              <a:t>Revisit 1</a:t>
            </a:r>
            <a:r>
              <a:rPr lang="en-GB" sz="1000" dirty="0">
                <a:solidFill>
                  <a:srgbClr val="1F3864"/>
                </a:solidFill>
                <a:latin typeface="Arial"/>
                <a:ea typeface="Arial"/>
                <a:cs typeface="Arial"/>
                <a:sym typeface="Arial"/>
              </a:rPr>
              <a:t>: </a:t>
            </a:r>
            <a:r>
              <a:rPr lang="en-GB" sz="1800" b="0" i="0" u="none" strike="noStrike" dirty="0" err="1">
                <a:solidFill>
                  <a:srgbClr val="002060"/>
                </a:solidFill>
                <a:effectLst/>
                <a:latin typeface="Century Gothic" panose="020B0502020202020204" pitchFamily="34" charset="0"/>
              </a:rPr>
              <a:t>cuidar</a:t>
            </a:r>
            <a:r>
              <a:rPr lang="en-GB" sz="1800" b="0" i="0" u="none" strike="noStrike" dirty="0">
                <a:solidFill>
                  <a:srgbClr val="002060"/>
                </a:solidFill>
                <a:effectLst/>
                <a:latin typeface="Century Gothic" panose="020B0502020202020204" pitchFamily="34" charset="0"/>
              </a:rPr>
              <a:t> [751] </a:t>
            </a:r>
            <a:r>
              <a:rPr lang="en-GB" sz="1800" b="0" i="0" u="none" strike="noStrike" dirty="0" err="1">
                <a:solidFill>
                  <a:srgbClr val="002060"/>
                </a:solidFill>
                <a:effectLst/>
                <a:latin typeface="Century Gothic" panose="020B0502020202020204" pitchFamily="34" charset="0"/>
              </a:rPr>
              <a:t>enseñar</a:t>
            </a:r>
            <a:r>
              <a:rPr lang="en-GB" sz="1800" b="0" i="0" u="none" strike="noStrike" dirty="0">
                <a:solidFill>
                  <a:srgbClr val="002060"/>
                </a:solidFill>
                <a:effectLst/>
                <a:latin typeface="Century Gothic" panose="020B0502020202020204" pitchFamily="34" charset="0"/>
              </a:rPr>
              <a:t> [610] </a:t>
            </a:r>
            <a:r>
              <a:rPr lang="en-GB" sz="1800" b="0" i="0" u="none" strike="noStrike" dirty="0" err="1">
                <a:solidFill>
                  <a:srgbClr val="002060"/>
                </a:solidFill>
                <a:effectLst/>
                <a:latin typeface="Century Gothic" panose="020B0502020202020204" pitchFamily="34" charset="0"/>
              </a:rPr>
              <a:t>participar</a:t>
            </a:r>
            <a:r>
              <a:rPr lang="en-GB" sz="1800" b="0" i="0" u="none" strike="noStrike" dirty="0">
                <a:solidFill>
                  <a:srgbClr val="002060"/>
                </a:solidFill>
                <a:effectLst/>
                <a:latin typeface="Century Gothic" panose="020B0502020202020204" pitchFamily="34" charset="0"/>
              </a:rPr>
              <a:t> [593] </a:t>
            </a:r>
            <a:r>
              <a:rPr lang="en-GB" sz="1800" b="0" i="0" u="none" strike="noStrike" dirty="0" err="1">
                <a:solidFill>
                  <a:srgbClr val="002060"/>
                </a:solidFill>
                <a:effectLst/>
                <a:latin typeface="Century Gothic" panose="020B0502020202020204" pitchFamily="34" charset="0"/>
              </a:rPr>
              <a:t>practicar</a:t>
            </a:r>
            <a:r>
              <a:rPr lang="en-GB" sz="1800" b="0" i="0" u="none" strike="noStrike" dirty="0">
                <a:solidFill>
                  <a:srgbClr val="002060"/>
                </a:solidFill>
                <a:effectLst/>
                <a:latin typeface="Century Gothic" panose="020B0502020202020204" pitchFamily="34" charset="0"/>
              </a:rPr>
              <a:t> [1595] </a:t>
            </a:r>
            <a:r>
              <a:rPr lang="en-GB" sz="1800" b="0" i="0" u="none" strike="noStrike" dirty="0" err="1">
                <a:solidFill>
                  <a:srgbClr val="002060"/>
                </a:solidFill>
                <a:effectLst/>
                <a:latin typeface="Century Gothic" panose="020B0502020202020204" pitchFamily="34" charset="0"/>
              </a:rPr>
              <a:t>guitarra</a:t>
            </a:r>
            <a:r>
              <a:rPr lang="en-GB" sz="1800" b="0" i="0" u="none" strike="noStrike" dirty="0">
                <a:solidFill>
                  <a:srgbClr val="002060"/>
                </a:solidFill>
                <a:effectLst/>
                <a:latin typeface="Century Gothic" panose="020B0502020202020204" pitchFamily="34" charset="0"/>
              </a:rPr>
              <a:t> [2705] </a:t>
            </a:r>
            <a:r>
              <a:rPr lang="en-GB" sz="1800" b="0" i="0" u="none" strike="noStrike" dirty="0" err="1">
                <a:solidFill>
                  <a:srgbClr val="002060"/>
                </a:solidFill>
                <a:effectLst/>
                <a:latin typeface="Century Gothic" panose="020B0502020202020204" pitchFamily="34" charset="0"/>
              </a:rPr>
              <a:t>niño</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niña</a:t>
            </a:r>
            <a:r>
              <a:rPr lang="en-GB" sz="1800" b="0" i="0" u="none" strike="noStrike" dirty="0">
                <a:solidFill>
                  <a:srgbClr val="002060"/>
                </a:solidFill>
                <a:effectLst/>
                <a:latin typeface="Century Gothic" panose="020B0502020202020204" pitchFamily="34" charset="0"/>
              </a:rPr>
              <a:t> [173]  trabajo [152]</a:t>
            </a:r>
            <a:endParaRPr lang="en-GB" sz="1000" b="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GB" sz="1000" b="1" dirty="0">
                <a:solidFill>
                  <a:srgbClr val="1F3864"/>
                </a:solidFill>
                <a:latin typeface="Arial"/>
                <a:ea typeface="Arial"/>
                <a:cs typeface="Arial"/>
                <a:sym typeface="Arial"/>
              </a:rPr>
              <a:t>Revisit 2</a:t>
            </a:r>
            <a:r>
              <a:rPr lang="en-GB" sz="1000" dirty="0">
                <a:solidFill>
                  <a:srgbClr val="1F3864"/>
                </a:solidFill>
                <a:latin typeface="Arial"/>
                <a:ea typeface="Arial"/>
                <a:cs typeface="Arial"/>
                <a:sym typeface="Arial"/>
              </a:rPr>
              <a:t>: </a:t>
            </a:r>
            <a:r>
              <a:rPr lang="en-GB" sz="1000" b="0" i="0" u="none" strike="noStrike" dirty="0" err="1">
                <a:solidFill>
                  <a:srgbClr val="002060"/>
                </a:solidFill>
                <a:effectLst/>
                <a:latin typeface="Century Gothic" panose="020B0502020202020204" pitchFamily="34" charset="0"/>
              </a:rPr>
              <a:t>conejo</a:t>
            </a:r>
            <a:r>
              <a:rPr lang="en-GB" sz="1000" b="0" i="0" u="none" strike="noStrike" dirty="0">
                <a:solidFill>
                  <a:srgbClr val="002060"/>
                </a:solidFill>
                <a:effectLst/>
                <a:latin typeface="Century Gothic" panose="020B0502020202020204" pitchFamily="34" charset="0"/>
              </a:rPr>
              <a:t> [4728] </a:t>
            </a:r>
            <a:r>
              <a:rPr lang="en-GB" sz="1000" b="0" i="0" u="none" strike="noStrike" dirty="0" err="1">
                <a:solidFill>
                  <a:srgbClr val="002060"/>
                </a:solidFill>
                <a:effectLst/>
                <a:latin typeface="Century Gothic" panose="020B0502020202020204" pitchFamily="34" charset="0"/>
              </a:rPr>
              <a:t>tortuga</a:t>
            </a:r>
            <a:r>
              <a:rPr lang="en-GB" sz="1000" b="0" i="0" u="none" strike="noStrike" dirty="0">
                <a:solidFill>
                  <a:srgbClr val="002060"/>
                </a:solidFill>
                <a:effectLst/>
                <a:latin typeface="Century Gothic" panose="020B0502020202020204" pitchFamily="34" charset="0"/>
              </a:rPr>
              <a:t> [&gt;5000] </a:t>
            </a:r>
            <a:r>
              <a:rPr lang="en-GB" sz="1000" b="0" i="0" u="none" strike="noStrike" dirty="0" err="1">
                <a:solidFill>
                  <a:srgbClr val="002060"/>
                </a:solidFill>
                <a:effectLst/>
                <a:latin typeface="Century Gothic" panose="020B0502020202020204" pitchFamily="34" charset="0"/>
              </a:rPr>
              <a:t>amable</a:t>
            </a:r>
            <a:r>
              <a:rPr lang="en-GB" sz="1000" b="0" i="0" u="none" strike="noStrike" dirty="0">
                <a:solidFill>
                  <a:srgbClr val="002060"/>
                </a:solidFill>
                <a:effectLst/>
                <a:latin typeface="Century Gothic" panose="020B0502020202020204" pitchFamily="34" charset="0"/>
              </a:rPr>
              <a:t> [2707] </a:t>
            </a:r>
            <a:r>
              <a:rPr lang="en-GB" sz="1000" b="0" i="0" u="none" strike="noStrike" dirty="0" err="1">
                <a:solidFill>
                  <a:srgbClr val="002060"/>
                </a:solidFill>
                <a:effectLst/>
                <a:latin typeface="Century Gothic" panose="020B0502020202020204" pitchFamily="34" charset="0"/>
              </a:rPr>
              <a:t>diferente</a:t>
            </a:r>
            <a:r>
              <a:rPr lang="en-GB" sz="1000" b="0" i="0" u="none" strike="noStrike" dirty="0">
                <a:solidFill>
                  <a:srgbClr val="002060"/>
                </a:solidFill>
                <a:effectLst/>
                <a:latin typeface="Century Gothic" panose="020B0502020202020204" pitchFamily="34" charset="0"/>
              </a:rPr>
              <a:t> [293] </a:t>
            </a:r>
            <a:r>
              <a:rPr lang="en-GB" sz="1000" b="0" i="0" u="none" strike="noStrike" dirty="0" err="1">
                <a:solidFill>
                  <a:srgbClr val="002060"/>
                </a:solidFill>
                <a:effectLst/>
                <a:latin typeface="Century Gothic" panose="020B0502020202020204" pitchFamily="34" charset="0"/>
              </a:rPr>
              <a:t>divertido</a:t>
            </a:r>
            <a:r>
              <a:rPr lang="en-GB" sz="1000" b="0" i="0" u="none" strike="noStrike" dirty="0">
                <a:solidFill>
                  <a:srgbClr val="002060"/>
                </a:solidFill>
                <a:effectLst/>
                <a:latin typeface="Century Gothic" panose="020B0502020202020204" pitchFamily="34" charset="0"/>
              </a:rPr>
              <a:t> [2465] </a:t>
            </a:r>
            <a:r>
              <a:rPr lang="en-GB" sz="1000" b="0" i="0" u="none" strike="noStrike" dirty="0" err="1">
                <a:solidFill>
                  <a:srgbClr val="002060"/>
                </a:solidFill>
                <a:effectLst/>
                <a:latin typeface="Century Gothic" panose="020B0502020202020204" pitchFamily="34" charset="0"/>
              </a:rPr>
              <a:t>inteligente</a:t>
            </a:r>
            <a:r>
              <a:rPr lang="en-GB" sz="1000" b="0" i="0" u="none" strike="noStrike" dirty="0">
                <a:solidFill>
                  <a:srgbClr val="002060"/>
                </a:solidFill>
                <a:effectLst/>
                <a:latin typeface="Century Gothic" panose="020B0502020202020204" pitchFamily="34" charset="0"/>
              </a:rPr>
              <a:t> [2167] </a:t>
            </a:r>
            <a:br>
              <a:rPr lang="en-GB" sz="1000" b="0" i="0" u="none" strike="noStrike" dirty="0">
                <a:solidFill>
                  <a:srgbClr val="002060"/>
                </a:solidFill>
                <a:effectLst/>
                <a:latin typeface="Century Gothic" panose="020B0502020202020204" pitchFamily="34" charset="0"/>
              </a:rPr>
            </a:br>
            <a:r>
              <a:rPr lang="en-GB" sz="1000" b="0" i="0" u="none" strike="noStrike" dirty="0" err="1">
                <a:solidFill>
                  <a:srgbClr val="002060"/>
                </a:solidFill>
                <a:effectLst/>
                <a:latin typeface="Century Gothic" panose="020B0502020202020204" pitchFamily="34" charset="0"/>
              </a:rPr>
              <a:t>demasiado</a:t>
            </a:r>
            <a:r>
              <a:rPr lang="en-GB" sz="1000" b="0" i="0" u="none" strike="noStrike" dirty="0">
                <a:solidFill>
                  <a:srgbClr val="002060"/>
                </a:solidFill>
                <a:effectLst/>
                <a:latin typeface="Century Gothic" panose="020B0502020202020204" pitchFamily="34" charset="0"/>
              </a:rPr>
              <a:t> [494]</a:t>
            </a:r>
            <a:r>
              <a:rPr lang="en-GB" sz="800" b="0" dirty="0"/>
              <a:t> </a:t>
            </a:r>
            <a:endParaRPr lang="en-GB" sz="1000" b="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b="1" dirty="0" err="1"/>
              <a:t>diálogo</a:t>
            </a:r>
            <a:r>
              <a:rPr lang="en-GB" b="1" dirty="0"/>
              <a:t> </a:t>
            </a:r>
            <a:r>
              <a:rPr lang="en-GB" b="0" dirty="0"/>
              <a:t>[1466] </a:t>
            </a:r>
            <a:r>
              <a:rPr lang="en-GB" b="1" dirty="0"/>
              <a:t>Orden </a:t>
            </a:r>
            <a:r>
              <a:rPr lang="en-GB" b="0" dirty="0"/>
              <a:t>[421]</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Additional follow up task</a:t>
            </a:r>
          </a:p>
          <a:p>
            <a:pPr marL="0" marR="0" lvl="0" indent="0" algn="l" rtl="0">
              <a:lnSpc>
                <a:spcPct val="100000"/>
              </a:lnSpc>
              <a:spcBef>
                <a:spcPts val="0"/>
              </a:spcBef>
              <a:spcAft>
                <a:spcPts val="0"/>
              </a:spcAft>
              <a:buClr>
                <a:schemeClr val="dk1"/>
              </a:buClr>
              <a:buSzPts val="1200"/>
              <a:buFont typeface="Calibri"/>
              <a:buNone/>
            </a:pPr>
            <a:br>
              <a:rPr lang="en-GB" b="1" dirty="0"/>
            </a:b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key grammar features and key new and revisited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Present the task.</a:t>
            </a:r>
            <a:br>
              <a:rPr lang="en-GB" b="0" dirty="0"/>
            </a:br>
            <a:r>
              <a:rPr lang="en-GB" b="0" dirty="0"/>
              <a:t>2. Pupils write the four sentences in Spanish.</a:t>
            </a:r>
            <a:br>
              <a:rPr lang="en-GB" b="0" dirty="0"/>
            </a:br>
            <a:r>
              <a:rPr lang="en-GB" b="0" dirty="0"/>
              <a:t>3. Click to provide a written answer.</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pupils should be encouraged to have a go at writing the words from memory.  They should see this a practice task in which mistakes are expected and part of the process.  Teachers should ensure that pupils understand the value of writing from memory as memory forming and strengthening – it is this practice itself which constitutes learning.  Some of the vocabulary in the text have not been revisited for some considerable time, and pupils are likely to have forgotten some of it.  They should just try their best, leaving gaps where they cannot remember, and not see this as a problem.  They can add the words they didn’t remember during the feedback stage of the activity (perhaps in a different colour to highlight these words for additional attention later).</a:t>
            </a:r>
            <a:br>
              <a:rPr lang="en-GB" dirty="0"/>
            </a:br>
            <a:br>
              <a:rPr lang="en-GB" dirty="0"/>
            </a:br>
            <a:r>
              <a:rPr lang="en-GB" b="1" dirty="0"/>
              <a:t>Additional task suggestions:</a:t>
            </a:r>
            <a:br>
              <a:rPr lang="en-GB" dirty="0"/>
            </a:br>
            <a:r>
              <a:rPr lang="en-GB" dirty="0"/>
              <a:t>1. If this is too challenging for pupils, it could be provided as a gapped writing.</a:t>
            </a:r>
            <a:br>
              <a:rPr lang="en-GB" dirty="0"/>
            </a:br>
            <a:r>
              <a:rPr lang="en-GB" dirty="0"/>
              <a:t>2. Alternatively, reverse the animations and provide the Spanish text for translation into English as a reading comprehension task.</a:t>
            </a:r>
            <a:br>
              <a:rPr lang="en-GB" dirty="0"/>
            </a:br>
            <a:r>
              <a:rPr lang="en-GB" dirty="0"/>
              <a:t>3. There is a further individual word revision text on the next, which could be used instead.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discrimination of the SSC [a] [o] [u].</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prompts.</a:t>
            </a:r>
          </a:p>
          <a:p>
            <a:pPr marL="228600" lvl="0" indent="-228600" algn="l" rtl="0">
              <a:spcBef>
                <a:spcPts val="0"/>
              </a:spcBef>
              <a:spcAft>
                <a:spcPts val="0"/>
              </a:spcAft>
              <a:buAutoNum type="arabicPeriod"/>
            </a:pPr>
            <a:r>
              <a:rPr lang="en-GB" dirty="0"/>
              <a:t>Click on each audio symbol to listen to the words.</a:t>
            </a:r>
          </a:p>
          <a:p>
            <a:pPr marL="228600" lvl="0" indent="-228600" algn="l" rtl="0">
              <a:spcBef>
                <a:spcPts val="0"/>
              </a:spcBef>
              <a:spcAft>
                <a:spcPts val="0"/>
              </a:spcAft>
              <a:buAutoNum type="arabicPeriod"/>
            </a:pPr>
            <a:r>
              <a:rPr lang="en-GB" dirty="0"/>
              <a:t>Click for the number answers. Pictures appear to clarify meaning.</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 </a:t>
            </a:r>
            <a:br>
              <a:rPr lang="en-GB" dirty="0"/>
            </a:br>
            <a:r>
              <a:rPr lang="en-GB" dirty="0"/>
              <a:t>[E] mora</a:t>
            </a:r>
          </a:p>
          <a:p>
            <a:pPr marL="0" lvl="0" indent="0" algn="l" rtl="0">
              <a:spcBef>
                <a:spcPts val="0"/>
              </a:spcBef>
              <a:spcAft>
                <a:spcPts val="0"/>
              </a:spcAft>
              <a:buNone/>
            </a:pPr>
            <a:r>
              <a:rPr lang="en-GB" dirty="0"/>
              <a:t>[1] </a:t>
            </a:r>
            <a:r>
              <a:rPr lang="en-GB" dirty="0" err="1"/>
              <a:t>cano</a:t>
            </a:r>
            <a:endParaRPr lang="en-GB" dirty="0"/>
          </a:p>
          <a:p>
            <a:pPr marL="0" lvl="0" indent="0" algn="l" rtl="0">
              <a:spcBef>
                <a:spcPts val="0"/>
              </a:spcBef>
              <a:spcAft>
                <a:spcPts val="0"/>
              </a:spcAft>
              <a:buNone/>
            </a:pPr>
            <a:r>
              <a:rPr lang="en-GB" dirty="0"/>
              <a:t>[2] paso</a:t>
            </a:r>
            <a:br>
              <a:rPr lang="en-GB" dirty="0"/>
            </a:br>
            <a:r>
              <a:rPr lang="en-GB" dirty="0"/>
              <a:t>[3] </a:t>
            </a:r>
            <a:r>
              <a:rPr lang="en-GB" dirty="0" err="1"/>
              <a:t>rusa</a:t>
            </a:r>
            <a:endParaRPr lang="en-GB" dirty="0"/>
          </a:p>
          <a:p>
            <a:pPr marL="0" lvl="0" indent="0" algn="l" rtl="0">
              <a:spcBef>
                <a:spcPts val="0"/>
              </a:spcBef>
              <a:spcAft>
                <a:spcPts val="0"/>
              </a:spcAft>
              <a:buNone/>
            </a:pPr>
            <a:r>
              <a:rPr lang="en-GB" dirty="0"/>
              <a:t>[4] </a:t>
            </a:r>
            <a:r>
              <a:rPr lang="en-GB" dirty="0" err="1"/>
              <a:t>duda</a:t>
            </a:r>
            <a:endParaRPr lang="en-GB" dirty="0"/>
          </a:p>
          <a:p>
            <a:pPr marL="0" lvl="0" indent="0" algn="l" rtl="0">
              <a:spcBef>
                <a:spcPts val="0"/>
              </a:spcBef>
              <a:spcAft>
                <a:spcPts val="0"/>
              </a:spcAft>
              <a:buNone/>
            </a:pPr>
            <a:r>
              <a:rPr lang="en-GB" dirty="0"/>
              <a:t>[5] </a:t>
            </a:r>
            <a:r>
              <a:rPr lang="en-GB" dirty="0" err="1"/>
              <a:t>rimo</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read aloud of words with SSC [a] [o] [u] and practise knowledge of alphabetical order.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up the list of names.</a:t>
            </a:r>
          </a:p>
          <a:p>
            <a:pPr marL="228600" lvl="0" indent="-228600" algn="l" rtl="0">
              <a:spcBef>
                <a:spcPts val="0"/>
              </a:spcBef>
              <a:spcAft>
                <a:spcPts val="0"/>
              </a:spcAft>
              <a:buAutoNum type="arabicPeriod"/>
            </a:pPr>
            <a:r>
              <a:rPr lang="en-GB" dirty="0"/>
              <a:t>Explain that pupils have one minute to pronounce the names, but in alphabetical order.</a:t>
            </a:r>
          </a:p>
          <a:p>
            <a:pPr marL="228600" lvl="0" indent="-228600" algn="l" rtl="0">
              <a:spcBef>
                <a:spcPts val="0"/>
              </a:spcBef>
              <a:spcAft>
                <a:spcPts val="0"/>
              </a:spcAft>
              <a:buAutoNum type="arabicPeriod"/>
            </a:pPr>
            <a:r>
              <a:rPr lang="en-GB" dirty="0"/>
              <a:t>Start the timer. Pupils work in pairs, saying one each and alternating.</a:t>
            </a:r>
          </a:p>
          <a:p>
            <a:pPr marL="228600" lvl="0" indent="-228600" algn="l" rtl="0">
              <a:spcBef>
                <a:spcPts val="0"/>
              </a:spcBef>
              <a:spcAft>
                <a:spcPts val="0"/>
              </a:spcAft>
              <a:buAutoNum type="arabicPeriod"/>
            </a:pPr>
            <a:r>
              <a:rPr lang="en-GB" dirty="0"/>
              <a:t>Teacher elicits answers one by one chorally from the class, and clicks to confirm. </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Alba</a:t>
            </a:r>
            <a:br>
              <a:rPr lang="en-GB" dirty="0"/>
            </a:br>
            <a:r>
              <a:rPr lang="en-GB" dirty="0"/>
              <a:t>Alonso</a:t>
            </a:r>
            <a:br>
              <a:rPr lang="en-GB" dirty="0"/>
            </a:br>
            <a:r>
              <a:rPr lang="en-GB" dirty="0"/>
              <a:t>Luna</a:t>
            </a:r>
            <a:br>
              <a:rPr lang="en-GB" dirty="0"/>
            </a:br>
            <a:r>
              <a:rPr lang="en-GB" dirty="0" err="1"/>
              <a:t>Malú</a:t>
            </a:r>
            <a:br>
              <a:rPr lang="en-GB" dirty="0"/>
            </a:br>
            <a:r>
              <a:rPr lang="en-GB" dirty="0"/>
              <a:t>Marcos</a:t>
            </a:r>
            <a:br>
              <a:rPr lang="en-GB" dirty="0"/>
            </a:br>
            <a:r>
              <a:rPr lang="en-GB" dirty="0" err="1"/>
              <a:t>Paca</a:t>
            </a:r>
            <a:br>
              <a:rPr lang="en-GB" dirty="0"/>
            </a:br>
            <a:r>
              <a:rPr lang="en-GB" dirty="0"/>
              <a:t>Pol</a:t>
            </a:r>
            <a:br>
              <a:rPr lang="en-GB" dirty="0"/>
            </a:br>
            <a:r>
              <a:rPr lang="en-GB" dirty="0"/>
              <a:t>Rosa</a:t>
            </a:r>
            <a:br>
              <a:rPr lang="en-GB" dirty="0"/>
            </a:br>
            <a:r>
              <a:rPr lang="en-GB" dirty="0"/>
              <a:t>Sol</a:t>
            </a:r>
          </a:p>
          <a:p>
            <a:pPr marL="0" lvl="0" indent="0" algn="l" rtl="0">
              <a:spcBef>
                <a:spcPts val="0"/>
              </a:spcBef>
              <a:spcAft>
                <a:spcPts val="0"/>
              </a:spcAft>
              <a:buNone/>
            </a:pPr>
            <a:endParaRPr lang="en-GB" dirty="0"/>
          </a:p>
          <a:p>
            <a:pPr marL="0" rtl="0"/>
            <a:endParaRPr lang="en-GB"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b="1" dirty="0"/>
              <a:t>Orden </a:t>
            </a:r>
            <a:r>
              <a:rPr lang="en-GB" b="0" dirty="0"/>
              <a:t>[421]</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7 minutes (two slides)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knowledge of the two verbs </a:t>
            </a:r>
            <a:r>
              <a:rPr lang="en-GB" b="1" i="1" dirty="0"/>
              <a:t>ser</a:t>
            </a:r>
            <a:r>
              <a:rPr lang="en-GB" b="0" dirty="0"/>
              <a:t> and </a:t>
            </a:r>
            <a:r>
              <a:rPr lang="en-GB" b="1" i="1" dirty="0" err="1"/>
              <a:t>estar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Use the animations to present and elicit knowledge from pupils.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038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differentiate aurally between </a:t>
            </a:r>
            <a:r>
              <a:rPr lang="en-GB" b="0" dirty="0" err="1"/>
              <a:t>eres</a:t>
            </a:r>
            <a:r>
              <a:rPr lang="en-GB" b="0" dirty="0"/>
              <a:t> and estás, using the information to inform the correct choice of verb (soy | estoy) in the response, and the connection of both with meaning.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Model the task by doing the example.  Pupils listen to the question and answer.  The verb in the question informs their choice of verb in the answer (the verb is obscured by a beep). Pupils write the verb soy or estoy.  They then tick today/now or in general, and write the adjective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play items 1-5.  It is likely pupils will need to listen to each one twice.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Transcript</a:t>
            </a:r>
            <a:endParaRPr lang="en-GB" dirty="0"/>
          </a:p>
          <a:p>
            <a:pPr marL="0" lvl="0" indent="0" algn="l" rtl="0">
              <a:spcBef>
                <a:spcPts val="0"/>
              </a:spcBef>
              <a:spcAft>
                <a:spcPts val="0"/>
              </a:spcAft>
              <a:buNone/>
            </a:pPr>
            <a:r>
              <a:rPr lang="en-GB" b="1" dirty="0"/>
              <a:t>E  </a:t>
            </a:r>
            <a:r>
              <a:rPr lang="en-GB" dirty="0"/>
              <a:t>¿Cómo estás? | [beep] </a:t>
            </a:r>
            <a:r>
              <a:rPr lang="en-GB" dirty="0" err="1"/>
              <a:t>positiva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 </a:t>
            </a:r>
            <a:r>
              <a:rPr lang="en-GB" dirty="0"/>
              <a:t>¿Cómo estás? | [beep] </a:t>
            </a:r>
            <a:r>
              <a:rPr lang="en-GB" dirty="0" err="1"/>
              <a:t>negativo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 </a:t>
            </a:r>
            <a:r>
              <a:rPr lang="en-GB" dirty="0"/>
              <a:t>¿Cómo </a:t>
            </a:r>
            <a:r>
              <a:rPr lang="en-GB" dirty="0" err="1"/>
              <a:t>eres</a:t>
            </a:r>
            <a:r>
              <a:rPr lang="en-GB" dirty="0"/>
              <a:t>? | [beep] tranquilo.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a:t>
            </a:r>
            <a:r>
              <a:rPr lang="en-GB" dirty="0"/>
              <a:t>¿Cómo estás? | [beep] tonto.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 </a:t>
            </a:r>
            <a:r>
              <a:rPr lang="en-GB" dirty="0"/>
              <a:t>¿Cómo </a:t>
            </a:r>
            <a:r>
              <a:rPr lang="en-GB" dirty="0" err="1"/>
              <a:t>eres</a:t>
            </a:r>
            <a:r>
              <a:rPr lang="en-GB" dirty="0"/>
              <a:t>? | [beep] </a:t>
            </a:r>
            <a:r>
              <a:rPr lang="en-GB" dirty="0" err="1"/>
              <a:t>creativa</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a:t>
            </a:r>
            <a:r>
              <a:rPr lang="en-GB" dirty="0"/>
              <a:t>¿Cómo </a:t>
            </a:r>
            <a:r>
              <a:rPr lang="en-GB" dirty="0" err="1"/>
              <a:t>eres</a:t>
            </a:r>
            <a:r>
              <a:rPr lang="en-GB" dirty="0"/>
              <a:t>? | [beep] muy </a:t>
            </a:r>
            <a:r>
              <a:rPr lang="en-GB" dirty="0" err="1"/>
              <a:t>activa</a:t>
            </a:r>
            <a:r>
              <a:rPr lang="en-GB" dirty="0"/>
              <a:t>.</a:t>
            </a:r>
          </a:p>
          <a:p>
            <a:pPr marL="0" lvl="0" indent="0" algn="l" rtl="0">
              <a:spcBef>
                <a:spcPts val="0"/>
              </a:spcBef>
              <a:spcAft>
                <a:spcPts val="0"/>
              </a:spcAft>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81713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written comprehension of the key vocabulary (adjectives and question words </a:t>
            </a:r>
            <a:r>
              <a:rPr lang="en-GB" b="0" i="1" dirty="0" err="1"/>
              <a:t>quién</a:t>
            </a:r>
            <a:r>
              <a:rPr lang="en-GB" b="0" i="1" dirty="0"/>
              <a:t> | </a:t>
            </a:r>
            <a:r>
              <a:rPr lang="en-GB" b="0" i="1" dirty="0" err="1"/>
              <a:t>cómo</a:t>
            </a:r>
            <a:r>
              <a:rPr lang="en-GB" b="0" dirty="0"/>
              <a:t>) linked to the correct translation of forms of </a:t>
            </a:r>
            <a:r>
              <a:rPr lang="en-GB" b="0" i="1" dirty="0" err="1"/>
              <a:t>estar</a:t>
            </a:r>
            <a:r>
              <a:rPr lang="en-GB" b="0" i="1" dirty="0"/>
              <a:t> | ser; </a:t>
            </a:r>
            <a:r>
              <a:rPr lang="en-GB" b="0" i="0" dirty="0"/>
              <a:t>to practise written production of question words and </a:t>
            </a:r>
            <a:r>
              <a:rPr lang="en-GB" b="0" i="0" dirty="0" err="1"/>
              <a:t>estás</a:t>
            </a:r>
            <a:r>
              <a:rPr lang="en-GB" b="0" i="0" dirty="0"/>
              <a:t> / </a:t>
            </a:r>
            <a:r>
              <a:rPr lang="en-GB" b="0" i="0" dirty="0" err="1"/>
              <a:t>estoy</a:t>
            </a:r>
            <a:r>
              <a:rPr lang="en-GB" b="0" i="0" dirty="0"/>
              <a:t> / </a:t>
            </a:r>
            <a:r>
              <a:rPr lang="en-GB" b="0" i="0" dirty="0" err="1"/>
              <a:t>eres</a:t>
            </a:r>
            <a:r>
              <a:rPr lang="en-GB" b="0" i="0" dirty="0"/>
              <a:t> / soy.</a:t>
            </a:r>
            <a:endParaRPr lang="en-GB" i="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 Draw pupils’ attention to the words before and/or after the gap.  For number 1 ask them ‘if we use “soy” + name to reply, which question word is missing?’ For number 2, pupils need to look at the words before and after the gap to work out which verb is missing. Guide them through 3 and 4 in a similar way. The click the number to hear the audio and pupils check their answers. Click to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 2.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pupils time to complete items 1-4. Then listen and check and reveal the written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texts 3 and 4 and complete, as previously.</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Note: the texts are reused for comprehension tasks in follow up 4.</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pt-BR" b="1" dirty="0"/>
              <a:t>Penelope Cruz attribution</a:t>
            </a:r>
            <a:r>
              <a:rPr lang="pt-BR" dirty="0"/>
              <a:t>: Pedro J Pacheco, CC BY-SA 4.0 &lt;https://creativecommons.org/licenses/by-sa/4.0&gt;, via Wikimedia Commons</a:t>
            </a:r>
            <a:br>
              <a:rPr lang="pt-BR" dirty="0"/>
            </a:br>
            <a:r>
              <a:rPr lang="pt-BR" b="1" dirty="0"/>
              <a:t>Pablo Picasso attibution</a:t>
            </a:r>
            <a:r>
              <a:rPr lang="pt-BR" dirty="0"/>
              <a:t>: </a:t>
            </a:r>
            <a:r>
              <a:rPr lang="it-IT" dirty="0"/>
              <a:t>Daniel Capilla, CC BY-SA 4.0 &lt;https://creativecommons.org/licenses/by-sa/4.0&gt;, via Wikimedia Commons </a:t>
            </a:r>
          </a:p>
          <a:p>
            <a:pPr marL="0" marR="0" lvl="0" indent="0" algn="l" rtl="0">
              <a:lnSpc>
                <a:spcPct val="100000"/>
              </a:lnSpc>
              <a:spcBef>
                <a:spcPts val="0"/>
              </a:spcBef>
              <a:spcAft>
                <a:spcPts val="0"/>
              </a:spcAft>
              <a:buClr>
                <a:schemeClr val="dk1"/>
              </a:buClr>
              <a:buSzPts val="1200"/>
              <a:buFont typeface="Calibri"/>
              <a:buNone/>
            </a:pPr>
            <a:endParaRPr lang="it-IT"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b="1" dirty="0" err="1"/>
              <a:t>diálogo</a:t>
            </a:r>
            <a:r>
              <a:rPr lang="en-GB" b="1" dirty="0"/>
              <a:t> </a:t>
            </a:r>
            <a:r>
              <a:rPr lang="en-GB" b="0" dirty="0"/>
              <a:t>[1466]</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986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meaning of forms of </a:t>
            </a:r>
            <a:r>
              <a:rPr lang="en-GB" b="0" dirty="0" err="1"/>
              <a:t>estar</a:t>
            </a:r>
            <a:r>
              <a:rPr lang="en-GB" b="0" dirty="0"/>
              <a:t> | ser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Do the example with them. Draw their attention to the underlined adjectives and the verb that accompanies them (soy </a:t>
            </a:r>
            <a:r>
              <a:rPr lang="en-GB" dirty="0" err="1"/>
              <a:t>creativa</a:t>
            </a:r>
            <a:r>
              <a:rPr lang="en-GB" dirty="0"/>
              <a:t> y </a:t>
            </a:r>
            <a:r>
              <a:rPr lang="en-GB" dirty="0" err="1"/>
              <a:t>tranquila</a:t>
            </a:r>
            <a:r>
              <a:rPr lang="en-GB" dirty="0"/>
              <a:t>). Ask them if we use “soy” as “I am in general” or “I am (feeling) today”. Repeat with “estoy </a:t>
            </a:r>
            <a:r>
              <a:rPr lang="en-GB" dirty="0" err="1"/>
              <a:t>positiva</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Ask pupils to write 1-4, and write down in general / today on top. pupils to write the English translation under the right category. </a:t>
            </a:r>
            <a:br>
              <a:rPr lang="en-GB" dirty="0"/>
            </a:b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43799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Support slide to model a dialogue, if time allows.</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model the key questions and answers using soy / estoy / </a:t>
            </a:r>
            <a:r>
              <a:rPr lang="en-GB" b="0" dirty="0" err="1"/>
              <a:t>eres</a:t>
            </a:r>
            <a:r>
              <a:rPr lang="en-GB" b="0" dirty="0"/>
              <a:t> / </a:t>
            </a:r>
            <a:r>
              <a:rPr lang="en-GB" b="0" dirty="0" err="1"/>
              <a:t>estás</a:t>
            </a:r>
            <a:r>
              <a:rPr lang="en-GB" b="0" dirty="0"/>
              <a:t> + correct adjectival agreement.</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marL="0" lvl="0" indent="0" algn="l" rtl="0">
              <a:spcBef>
                <a:spcPts val="0"/>
              </a:spcBef>
              <a:spcAft>
                <a:spcPts val="0"/>
              </a:spcAft>
              <a:buNone/>
            </a:pPr>
            <a:r>
              <a:rPr lang="en-GB" b="1" dirty="0"/>
              <a:t>Procedure</a:t>
            </a:r>
            <a:r>
              <a:rPr lang="en-GB" dirty="0"/>
              <a:t>:</a:t>
            </a:r>
            <a:br>
              <a:rPr lang="en-GB" dirty="0"/>
            </a:br>
            <a:r>
              <a:rPr lang="en-GB" dirty="0"/>
              <a:t>Click through the animations to present and elicit the key language.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t>Frequency of unknown words</a:t>
            </a:r>
            <a:r>
              <a:rPr lang="en-GB" sz="1200" b="0" dirty="0"/>
              <a:t>:</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b="1" dirty="0" err="1"/>
              <a:t>diálogo</a:t>
            </a:r>
            <a:r>
              <a:rPr lang="en-GB" b="1" dirty="0"/>
              <a:t> </a:t>
            </a:r>
            <a:r>
              <a:rPr lang="en-GB" b="0" dirty="0"/>
              <a:t>[1466]</a:t>
            </a:r>
          </a:p>
          <a:p>
            <a:pPr marL="0" lvl="0" indent="0" algn="l" rtl="0">
              <a:spcBef>
                <a:spcPts val="0"/>
              </a:spcBef>
              <a:spcAft>
                <a:spcPts val="0"/>
              </a:spcAft>
              <a:buClr>
                <a:schemeClr val="dk1"/>
              </a:buClr>
              <a:buSzPts val="1400"/>
              <a:buFont typeface="Arial"/>
              <a:buNone/>
            </a:pPr>
            <a:r>
              <a:rPr lang="en-GB" sz="1200" dirty="0"/>
              <a:t>Source: Davies, M. and Davies, K. (2018)</a:t>
            </a:r>
            <a:r>
              <a:rPr lang="en-GB" sz="1200" i="1" dirty="0"/>
              <a:t>. A frequency dictionary of Spanish: Core vocabulary for learners </a:t>
            </a:r>
            <a:r>
              <a:rPr lang="en-GB" sz="1200" dirty="0"/>
              <a:t>(2nd ed.). Routledge: London</a:t>
            </a:r>
          </a:p>
          <a:p>
            <a:pPr marL="0" rtl="0"/>
            <a:endParaRPr lang="en-GB" b="0" dirty="0">
              <a:effectLst/>
            </a:endParaRP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49098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the full range of new and revisited language from this week in spoken production.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Explain the format of the task.  (teal writing  = Pupil A, dark blue = Pupil B)</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practise in pairs. They produce most of the language from memory but have a list of m/f adjectives to support this element of production.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swap roles so that they have the opportunity to both ask and answer questions.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circulates to support, as necessary.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3599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1979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4793-0276-4887-9D14-E3884C582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F4C8930-A517-40FD-A1C5-66E459206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0DF3FDC-C003-409F-8588-8EB4C198941B}"/>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C8AF13B2-B480-4A46-93D6-0683093FE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78F36F-645E-488A-BF7C-00ECB8DBCBD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06882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2BEF6-E4A8-495D-A930-B250B1929FA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CFB2EE-B3E9-48C1-81D3-F70003CD06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7B9E42-DFCB-4ED5-A1CA-85B9B935A8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E947D0D3-B74D-40F6-8752-49A73C22D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2B2849-C0E8-4AE6-9AB6-24FB66B23F03}"/>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55882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03B0E5-4E59-440D-AA70-48B75CA073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5C8BEC-CA0C-4FC2-8283-BC6D9B2A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591C3A-12E1-45E6-8C8A-79F5FCBE6863}"/>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C33ACD4-4A57-46FC-8957-BF397DFD8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68E4B3-DC5E-4DBE-98CA-F5D611B8711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310096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7413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0558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8637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82107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96876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41108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11940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5660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AFB7-8D41-4397-BA47-3DB9FEE4E7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2FE4E1-A258-4387-8A73-5C5096D09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0E5A11-7474-4794-8E00-E31DBFECE9D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0016182D-0F12-4397-837C-5B8C5EB8F1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8B5153-0F35-473A-9075-F6ECE4DC2C96}"/>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93525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021022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8020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BE4-7E1F-4E87-9A8F-7E2CDE58EC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53E92B-B4DD-4653-8B0B-40E4FF269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49F4B5-EA63-43C1-922E-4A3BFABC5B1A}"/>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4ACE98D9-693C-4EB2-AFDB-24A36CB606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4E4867-E074-4B17-98E8-B6C6AA11CFC5}"/>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38365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EF8FF-1C83-4DE3-A743-315E1B66CC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A68F809-E869-4080-8D87-67F406BC51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5F79685-5EA3-463F-9658-17DA4B43CC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5141A9D-40EC-402C-8526-31C380F81ED6}"/>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26203590-BE81-41D1-9591-2D2D886A6D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C74407-368D-4CC7-AFC7-18E714AFF6C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898437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73F0-7572-4CBC-AD0D-878FC6E8C7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111B90-A1CD-4217-9893-3CB0554496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67552F-C69A-41BB-984B-B8B6342D4B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774689D-763C-4CF8-9358-7CC0C0CDE7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D5CF4C-A402-4F83-AFE9-B680232E77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B4601C1-93F6-45C5-88EE-3E01EABCE688}"/>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8" name="Footer Placeholder 7">
            <a:extLst>
              <a:ext uri="{FF2B5EF4-FFF2-40B4-BE49-F238E27FC236}">
                <a16:creationId xmlns:a16="http://schemas.microsoft.com/office/drawing/2014/main" id="{8011F3F5-DF28-445F-B90D-C4CEF0064B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9D94256-FAEC-4BF3-9EF8-879020F196FC}"/>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2002900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C2C8-7C1B-4D71-AEF1-388E81577A7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D9DFC7-96E5-4D12-A332-4787850FA26F}"/>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4" name="Footer Placeholder 3">
            <a:extLst>
              <a:ext uri="{FF2B5EF4-FFF2-40B4-BE49-F238E27FC236}">
                <a16:creationId xmlns:a16="http://schemas.microsoft.com/office/drawing/2014/main" id="{F23D762C-1DC3-4E63-BD4B-68D821FB67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FC63DE-A88F-495A-93FC-C2D739F16917}"/>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547025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4473DF-065F-4775-8447-ED108DBEA132}"/>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3" name="Footer Placeholder 2">
            <a:extLst>
              <a:ext uri="{FF2B5EF4-FFF2-40B4-BE49-F238E27FC236}">
                <a16:creationId xmlns:a16="http://schemas.microsoft.com/office/drawing/2014/main" id="{BF7BF039-33A1-4515-9501-162014CD965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09195C-B987-4064-A671-F0FD41838524}"/>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02243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200D-A2C3-4172-8E15-A285531A8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B69980-F686-4FA8-AF4A-62201B7A2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36A67B-C712-40C6-9E89-176B48FC7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5A1D8-CD57-405F-8CB9-8E704387A097}"/>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D5140DA6-D705-4490-B8D4-29E55A4C9D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61382BF-5A58-41E8-AC9E-EE824C500DA2}"/>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1775282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D5E4-700F-4C0E-B0AA-9A1A5AF6C3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B5A36C5-EE27-4C78-8E9B-880BC6986C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58FA3C-E3F9-4DE2-B3A7-2DA97DED9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EDC04A-6FCA-48DC-A027-14A7ECE2716C}"/>
              </a:ext>
            </a:extLst>
          </p:cNvPr>
          <p:cNvSpPr>
            <a:spLocks noGrp="1"/>
          </p:cNvSpPr>
          <p:nvPr>
            <p:ph type="dt" sz="half" idx="10"/>
          </p:nvPr>
        </p:nvSpPr>
        <p:spPr/>
        <p:txBody>
          <a:bodyPr/>
          <a:lstStyle/>
          <a:p>
            <a:fld id="{0ABB50D9-C9D9-4C29-A1E6-BDE2ED4F854E}" type="datetimeFigureOut">
              <a:rPr lang="en-GB" smtClean="0"/>
              <a:t>04/09/2023</a:t>
            </a:fld>
            <a:endParaRPr lang="en-GB"/>
          </a:p>
        </p:txBody>
      </p:sp>
      <p:sp>
        <p:nvSpPr>
          <p:cNvPr id="6" name="Footer Placeholder 5">
            <a:extLst>
              <a:ext uri="{FF2B5EF4-FFF2-40B4-BE49-F238E27FC236}">
                <a16:creationId xmlns:a16="http://schemas.microsoft.com/office/drawing/2014/main" id="{A1007F1A-D087-47B5-B49C-FBA6DB22E9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B8715E-20C5-467F-8E7C-665120E752C8}"/>
              </a:ext>
            </a:extLst>
          </p:cNvPr>
          <p:cNvSpPr>
            <a:spLocks noGrp="1"/>
          </p:cNvSpPr>
          <p:nvPr>
            <p:ph type="sldNum" sz="quarter" idx="12"/>
          </p:nvPr>
        </p:nvSpPr>
        <p:spPr/>
        <p:txBody>
          <a:bodyPr/>
          <a:lstStyle/>
          <a:p>
            <a:fld id="{D5EA82E7-321E-46C6-B2B5-46EDFBFBAD60}" type="slidenum">
              <a:rPr lang="en-GB" smtClean="0"/>
              <a:t>‹#›</a:t>
            </a:fld>
            <a:endParaRPr lang="en-GB"/>
          </a:p>
        </p:txBody>
      </p:sp>
    </p:spTree>
    <p:extLst>
      <p:ext uri="{BB962C8B-B14F-4D97-AF65-F5344CB8AC3E}">
        <p14:creationId xmlns:p14="http://schemas.microsoft.com/office/powerpoint/2010/main" val="68361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BC1E97-5D30-407C-B6F9-51269FCD8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F46D7-E06B-4C56-964A-3E3AA7E5E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58955D-CCAD-473D-ACF5-5FF644612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B50D9-C9D9-4C29-A1E6-BDE2ED4F854E}" type="datetimeFigureOut">
              <a:rPr lang="en-GB" smtClean="0"/>
              <a:t>04/09/2023</a:t>
            </a:fld>
            <a:endParaRPr lang="en-GB"/>
          </a:p>
        </p:txBody>
      </p:sp>
      <p:sp>
        <p:nvSpPr>
          <p:cNvPr id="5" name="Footer Placeholder 4">
            <a:extLst>
              <a:ext uri="{FF2B5EF4-FFF2-40B4-BE49-F238E27FC236}">
                <a16:creationId xmlns:a16="http://schemas.microsoft.com/office/drawing/2014/main" id="{7079BFFE-4890-4F4F-A099-6639F23C6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331B3AA-F93E-4F6E-9D3C-54422F9464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A82E7-321E-46C6-B2B5-46EDFBFBAD60}" type="slidenum">
              <a:rPr lang="en-GB" smtClean="0"/>
              <a:t>‹#›</a:t>
            </a:fld>
            <a:endParaRPr lang="en-GB"/>
          </a:p>
        </p:txBody>
      </p:sp>
    </p:spTree>
    <p:extLst>
      <p:ext uri="{BB962C8B-B14F-4D97-AF65-F5344CB8AC3E}">
        <p14:creationId xmlns:p14="http://schemas.microsoft.com/office/powerpoint/2010/main" val="4248362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58903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77.wav"/><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80.wav"/><Relationship Id="rId11" Type="http://schemas.openxmlformats.org/officeDocument/2006/relationships/audio" Target="../media/audio76.wav"/><Relationship Id="rId5" Type="http://schemas.openxmlformats.org/officeDocument/2006/relationships/audio" Target="../media/audio79.wav"/><Relationship Id="rId10" Type="http://schemas.openxmlformats.org/officeDocument/2006/relationships/image" Target="../media/image7.svg"/><Relationship Id="rId4" Type="http://schemas.openxmlformats.org/officeDocument/2006/relationships/audio" Target="../media/audio78.wav"/><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png"/><Relationship Id="rId18" Type="http://schemas.openxmlformats.org/officeDocument/2006/relationships/audio" Target="../media/audio14.wav"/><Relationship Id="rId3" Type="http://schemas.openxmlformats.org/officeDocument/2006/relationships/audio" Target="../media/audio1.wav"/><Relationship Id="rId21" Type="http://schemas.openxmlformats.org/officeDocument/2006/relationships/image" Target="../media/image6.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audio" Target="../media/audio12.wav"/><Relationship Id="rId20" Type="http://schemas.openxmlformats.org/officeDocument/2006/relationships/audio" Target="../media/audio16.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5.png"/><Relationship Id="rId23" Type="http://schemas.openxmlformats.org/officeDocument/2006/relationships/audio" Target="../media/audio17.wav"/><Relationship Id="rId10" Type="http://schemas.openxmlformats.org/officeDocument/2006/relationships/audio" Target="../media/audio8.wav"/><Relationship Id="rId19" Type="http://schemas.openxmlformats.org/officeDocument/2006/relationships/audio" Target="../media/audio15.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1.wav"/><Relationship Id="rId22"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1.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21.wav"/><Relationship Id="rId11" Type="http://schemas.openxmlformats.org/officeDocument/2006/relationships/image" Target="../media/image9.png"/><Relationship Id="rId5" Type="http://schemas.openxmlformats.org/officeDocument/2006/relationships/audio" Target="../media/audio20.wav"/><Relationship Id="rId10" Type="http://schemas.openxmlformats.org/officeDocument/2006/relationships/image" Target="../media/image8.png"/><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29.wav"/><Relationship Id="rId18" Type="http://schemas.openxmlformats.org/officeDocument/2006/relationships/audio" Target="../media/audio34.wav"/><Relationship Id="rId26" Type="http://schemas.openxmlformats.org/officeDocument/2006/relationships/image" Target="../media/image17.png"/><Relationship Id="rId3" Type="http://schemas.openxmlformats.org/officeDocument/2006/relationships/audio" Target="../media/audio25.wav"/><Relationship Id="rId21" Type="http://schemas.openxmlformats.org/officeDocument/2006/relationships/audio" Target="../media/audio36.wav"/><Relationship Id="rId7" Type="http://schemas.openxmlformats.org/officeDocument/2006/relationships/image" Target="../media/image14.png"/><Relationship Id="rId12" Type="http://schemas.microsoft.com/office/2007/relationships/hdphoto" Target="../media/hdphoto1.wdp"/><Relationship Id="rId17" Type="http://schemas.openxmlformats.org/officeDocument/2006/relationships/audio" Target="../media/audio33.wav"/><Relationship Id="rId25" Type="http://schemas.openxmlformats.org/officeDocument/2006/relationships/audio" Target="../media/audio40.wav"/><Relationship Id="rId2" Type="http://schemas.openxmlformats.org/officeDocument/2006/relationships/notesSlide" Target="../notesSlides/notesSlide4.xml"/><Relationship Id="rId16" Type="http://schemas.openxmlformats.org/officeDocument/2006/relationships/audio" Target="../media/audio32.wav"/><Relationship Id="rId20" Type="http://schemas.openxmlformats.org/officeDocument/2006/relationships/audio" Target="../media/audio35.wav"/><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5.png"/><Relationship Id="rId24" Type="http://schemas.openxmlformats.org/officeDocument/2006/relationships/audio" Target="../media/audio39.wav"/><Relationship Id="rId5" Type="http://schemas.openxmlformats.org/officeDocument/2006/relationships/audio" Target="../media/audio27.wav"/><Relationship Id="rId15" Type="http://schemas.openxmlformats.org/officeDocument/2006/relationships/audio" Target="../media/audio31.wav"/><Relationship Id="rId23" Type="http://schemas.openxmlformats.org/officeDocument/2006/relationships/audio" Target="../media/audio38.wav"/><Relationship Id="rId10" Type="http://schemas.openxmlformats.org/officeDocument/2006/relationships/audio" Target="../media/audio28.wav"/><Relationship Id="rId19" Type="http://schemas.openxmlformats.org/officeDocument/2006/relationships/image" Target="../media/image16.png"/><Relationship Id="rId4" Type="http://schemas.openxmlformats.org/officeDocument/2006/relationships/audio" Target="../media/audio26.wav"/><Relationship Id="rId9" Type="http://schemas.openxmlformats.org/officeDocument/2006/relationships/image" Target="../media/image7.svg"/><Relationship Id="rId14" Type="http://schemas.openxmlformats.org/officeDocument/2006/relationships/audio" Target="../media/audio30.wav"/><Relationship Id="rId22" Type="http://schemas.openxmlformats.org/officeDocument/2006/relationships/audio" Target="../media/audio37.wav"/></Relationships>
</file>

<file path=ppt/slides/_rels/slide5.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3.jpg"/><Relationship Id="rId18" Type="http://schemas.microsoft.com/office/2007/relationships/hdphoto" Target="../media/hdphoto1.wdp"/><Relationship Id="rId3" Type="http://schemas.openxmlformats.org/officeDocument/2006/relationships/image" Target="../media/image18.png"/><Relationship Id="rId7" Type="http://schemas.openxmlformats.org/officeDocument/2006/relationships/audio" Target="../media/audio41.wav"/><Relationship Id="rId12" Type="http://schemas.openxmlformats.org/officeDocument/2006/relationships/image" Target="../media/image22.jpg"/><Relationship Id="rId17" Type="http://schemas.openxmlformats.org/officeDocument/2006/relationships/image" Target="../media/image15.png"/><Relationship Id="rId2" Type="http://schemas.openxmlformats.org/officeDocument/2006/relationships/notesSlide" Target="../notesSlides/notesSlide5.xml"/><Relationship Id="rId16" Type="http://schemas.openxmlformats.org/officeDocument/2006/relationships/audio" Target="../media/audio45.wav"/><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1.jpg"/><Relationship Id="rId5" Type="http://schemas.openxmlformats.org/officeDocument/2006/relationships/image" Target="../media/image19.png"/><Relationship Id="rId15" Type="http://schemas.openxmlformats.org/officeDocument/2006/relationships/image" Target="../media/image7.svg"/><Relationship Id="rId10" Type="http://schemas.openxmlformats.org/officeDocument/2006/relationships/audio" Target="../media/audio44.wav"/><Relationship Id="rId4" Type="http://schemas.microsoft.com/office/2007/relationships/hdphoto" Target="../media/hdphoto2.wdp"/><Relationship Id="rId9" Type="http://schemas.openxmlformats.org/officeDocument/2006/relationships/audio" Target="../media/audio43.wav"/><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audio" Target="../media/audio46.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7.svg"/><Relationship Id="rId3" Type="http://schemas.openxmlformats.org/officeDocument/2006/relationships/audio" Target="../media/audio47.wav"/><Relationship Id="rId7" Type="http://schemas.openxmlformats.org/officeDocument/2006/relationships/audio" Target="../media/audio50.wav"/><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image" Target="../media/image2.gif"/><Relationship Id="rId5" Type="http://schemas.openxmlformats.org/officeDocument/2006/relationships/audio" Target="../media/audio48.wav"/><Relationship Id="rId15" Type="http://schemas.openxmlformats.org/officeDocument/2006/relationships/image" Target="../media/image25.png"/><Relationship Id="rId10" Type="http://schemas.openxmlformats.org/officeDocument/2006/relationships/image" Target="../media/image24.png"/><Relationship Id="rId4" Type="http://schemas.openxmlformats.org/officeDocument/2006/relationships/audio" Target="../media/audio18.wav"/><Relationship Id="rId9" Type="http://schemas.openxmlformats.org/officeDocument/2006/relationships/audio" Target="../media/audio52.wav"/><Relationship Id="rId14" Type="http://schemas.openxmlformats.org/officeDocument/2006/relationships/audio" Target="../media/audio53.wav"/></Relationships>
</file>

<file path=ppt/slides/_rels/slide8.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2.gif"/><Relationship Id="rId7" Type="http://schemas.openxmlformats.org/officeDocument/2006/relationships/image" Target="../media/image7.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26" Type="http://schemas.openxmlformats.org/officeDocument/2006/relationships/image" Target="../media/image28.png"/><Relationship Id="rId3" Type="http://schemas.openxmlformats.org/officeDocument/2006/relationships/audio" Target="../media/audio55.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audio" Target="../media/audio68.wav"/><Relationship Id="rId20" Type="http://schemas.openxmlformats.org/officeDocument/2006/relationships/audio" Target="../media/audio72.wav"/><Relationship Id="rId29"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58.wav"/><Relationship Id="rId11" Type="http://schemas.openxmlformats.org/officeDocument/2006/relationships/audio" Target="../media/audio63.wav"/><Relationship Id="rId24" Type="http://schemas.openxmlformats.org/officeDocument/2006/relationships/image" Target="../media/image26.png"/><Relationship Id="rId5" Type="http://schemas.openxmlformats.org/officeDocument/2006/relationships/audio" Target="../media/audio57.wav"/><Relationship Id="rId15" Type="http://schemas.openxmlformats.org/officeDocument/2006/relationships/audio" Target="../media/audio67.wav"/><Relationship Id="rId23" Type="http://schemas.openxmlformats.org/officeDocument/2006/relationships/audio" Target="../media/audio75.wav"/><Relationship Id="rId28" Type="http://schemas.openxmlformats.org/officeDocument/2006/relationships/image" Target="../media/image3.png"/><Relationship Id="rId10" Type="http://schemas.openxmlformats.org/officeDocument/2006/relationships/audio" Target="../media/audio62.wav"/><Relationship Id="rId19" Type="http://schemas.openxmlformats.org/officeDocument/2006/relationships/audio" Target="../media/audio71.wav"/><Relationship Id="rId31" Type="http://schemas.openxmlformats.org/officeDocument/2006/relationships/audio" Target="../media/audio76.wav"/><Relationship Id="rId4" Type="http://schemas.openxmlformats.org/officeDocument/2006/relationships/audio" Target="../media/audio56.wav"/><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74.wav"/><Relationship Id="rId27" Type="http://schemas.openxmlformats.org/officeDocument/2006/relationships/image" Target="../media/image29.png"/><Relationship Id="rId30"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panose="020B0502020202020204" pitchFamily="34" charset="0"/>
                <a:ea typeface="Century Gothic"/>
                <a:cs typeface="Century Gothic"/>
                <a:sym typeface="Century Gothic"/>
              </a:rPr>
              <a:t>Describing me and others</a:t>
            </a:r>
            <a:br>
              <a:rPr lang="en-GB" sz="1800" dirty="0">
                <a:solidFill>
                  <a:srgbClr val="000000"/>
                </a:solidFill>
                <a:latin typeface="Century Gothic" panose="020B0502020202020204" pitchFamily="34" charset="0"/>
                <a:cs typeface="Arial"/>
                <a:sym typeface="Arial"/>
              </a:rPr>
            </a:br>
            <a:endParaRPr lang="en-GB" dirty="0">
              <a:latin typeface="Century Gothic" panose="020B0502020202020204" pitchFamily="34" charset="0"/>
            </a:endParaRPr>
          </a:p>
        </p:txBody>
      </p:sp>
      <p:pic>
        <p:nvPicPr>
          <p:cNvPr id="3" name="Picture 2" descr="A picture containing text, toy, doll&#10;&#10;Description automatically generated">
            <a:extLst>
              <a:ext uri="{FF2B5EF4-FFF2-40B4-BE49-F238E27FC236}">
                <a16:creationId xmlns:a16="http://schemas.microsoft.com/office/drawing/2014/main" id="{7093EDE1-51F1-29F5-470A-5FA3FA99B80E}"/>
              </a:ext>
            </a:extLst>
          </p:cNvPr>
          <p:cNvPicPr>
            <a:picLocks noChangeAspect="1"/>
          </p:cNvPicPr>
          <p:nvPr/>
        </p:nvPicPr>
        <p:blipFill>
          <a:blip r:embed="rId4"/>
          <a:stretch>
            <a:fillRect/>
          </a:stretch>
        </p:blipFill>
        <p:spPr>
          <a:xfrm>
            <a:off x="4233064" y="5170080"/>
            <a:ext cx="888578" cy="1687920"/>
          </a:xfrm>
          <a:prstGeom prst="rect">
            <a:avLst/>
          </a:prstGeom>
        </p:spPr>
      </p:pic>
      <p:grpSp>
        <p:nvGrpSpPr>
          <p:cNvPr id="4" name="Group 3">
            <a:extLst>
              <a:ext uri="{FF2B5EF4-FFF2-40B4-BE49-F238E27FC236}">
                <a16:creationId xmlns:a16="http://schemas.microsoft.com/office/drawing/2014/main" id="{11239259-C495-E206-4F9F-77F85EAAE17F}"/>
              </a:ext>
            </a:extLst>
          </p:cNvPr>
          <p:cNvGrpSpPr/>
          <p:nvPr/>
        </p:nvGrpSpPr>
        <p:grpSpPr>
          <a:xfrm flipH="1">
            <a:off x="1929028" y="2383549"/>
            <a:ext cx="3245638" cy="1687920"/>
            <a:chOff x="839702" y="1544058"/>
            <a:chExt cx="2379728" cy="1372022"/>
          </a:xfrm>
        </p:grpSpPr>
        <p:pic>
          <p:nvPicPr>
            <p:cNvPr id="5" name="Picture 4" descr="Free Bubble Speech vector and picture">
              <a:extLst>
                <a:ext uri="{FF2B5EF4-FFF2-40B4-BE49-F238E27FC236}">
                  <a16:creationId xmlns:a16="http://schemas.microsoft.com/office/drawing/2014/main" id="{0A3A6770-1F3A-39D2-3AC3-F2C2BD7C7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057" y="1544058"/>
              <a:ext cx="2261348" cy="13720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4">
              <a:extLst>
                <a:ext uri="{FF2B5EF4-FFF2-40B4-BE49-F238E27FC236}">
                  <a16:creationId xmlns:a16="http://schemas.microsoft.com/office/drawing/2014/main" id="{FA21E83E-F617-07C2-D35F-4B5C946BDB66}"/>
                </a:ext>
              </a:extLst>
            </p:cNvPr>
            <p:cNvSpPr txBox="1"/>
            <p:nvPr/>
          </p:nvSpPr>
          <p:spPr>
            <a:xfrm>
              <a:off x="839702" y="1877571"/>
              <a:ext cx="2379728" cy="57540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4000" b="1" dirty="0">
                  <a:ln w="6350" cmpd="sng">
                    <a:solidFill>
                      <a:srgbClr val="002060"/>
                    </a:solidFill>
                    <a:prstDash val="solid"/>
                  </a:ln>
                  <a:solidFill>
                    <a:srgbClr val="86CFE2"/>
                  </a:solidFill>
                  <a:effectLst/>
                  <a:latin typeface="Dreaming Outloud Pro" panose="03050502040302030504" pitchFamily="66" charset="0"/>
                  <a:cs typeface="Dreaming Outloud Pro" panose="03050502040302030504" pitchFamily="66" charset="0"/>
                </a:rPr>
                <a:t>¿Cómo estás?</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955002"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extLst>
              <a:ext uri="{FF2B5EF4-FFF2-40B4-BE49-F238E27FC236}">
                <a16:creationId xmlns:a16="http://schemas.microsoft.com/office/drawing/2014/main" id="{DBA48E49-C9BE-4151-AF24-02931BDA2999}"/>
              </a:ext>
            </a:extLst>
          </p:cNvPr>
          <p:cNvSpPr/>
          <p:nvPr/>
        </p:nvSpPr>
        <p:spPr>
          <a:xfrm>
            <a:off x="413084" y="2106431"/>
            <a:ext cx="6902116" cy="1938992"/>
          </a:xfrm>
          <a:prstGeom prst="rect">
            <a:avLst/>
          </a:prstGeom>
          <a:solidFill>
            <a:schemeClr val="accent1">
              <a:lumMod val="20000"/>
              <a:lumOff val="80000"/>
            </a:schemeClr>
          </a:solidFill>
        </p:spPr>
        <p:txBody>
          <a:bodyPr wrap="square">
            <a:spAutoFit/>
          </a:bodyPr>
          <a:lstStyle/>
          <a:p>
            <a:pPr lvl="0"/>
            <a:r>
              <a:rPr lang="es-ES" sz="2400" dirty="0">
                <a:solidFill>
                  <a:srgbClr val="002060"/>
                </a:solidFill>
                <a:latin typeface="Century Gothic"/>
                <a:ea typeface="Century Gothic"/>
                <a:cs typeface="Century Gothic"/>
                <a:sym typeface="Century Gothic"/>
              </a:rPr>
              <a:t>I am Mr Luján and I am </a:t>
            </a:r>
            <a:r>
              <a:rPr lang="es-ES" sz="2400" dirty="0" err="1">
                <a:solidFill>
                  <a:srgbClr val="002060"/>
                </a:solidFill>
                <a:latin typeface="Century Gothic"/>
                <a:ea typeface="Century Gothic"/>
                <a:cs typeface="Century Gothic"/>
                <a:sym typeface="Century Gothic"/>
              </a:rPr>
              <a:t>from</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Spain</a:t>
            </a:r>
            <a:r>
              <a:rPr lang="es-ES" sz="2400" dirty="0">
                <a:solidFill>
                  <a:srgbClr val="002060"/>
                </a:solidFill>
                <a:latin typeface="Century Gothic"/>
                <a:ea typeface="Century Gothic"/>
                <a:cs typeface="Century Gothic"/>
                <a:sym typeface="Century Gothic"/>
              </a:rPr>
              <a:t>. </a:t>
            </a:r>
          </a:p>
          <a:p>
            <a:pPr lvl="0"/>
            <a:r>
              <a:rPr lang="es-ES" sz="2400" dirty="0">
                <a:solidFill>
                  <a:srgbClr val="002060"/>
                </a:solidFill>
                <a:latin typeface="Century Gothic"/>
                <a:ea typeface="Century Gothic"/>
                <a:cs typeface="Century Gothic"/>
                <a:sym typeface="Century Gothic"/>
              </a:rPr>
              <a:t>I am </a:t>
            </a:r>
            <a:r>
              <a:rPr lang="es-ES" sz="2400" dirty="0" err="1">
                <a:solidFill>
                  <a:srgbClr val="002060"/>
                </a:solidFill>
                <a:latin typeface="Century Gothic"/>
                <a:ea typeface="Century Gothic"/>
                <a:cs typeface="Century Gothic"/>
                <a:sym typeface="Century Gothic"/>
              </a:rPr>
              <a:t>very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sporty</a:t>
            </a:r>
            <a:r>
              <a:rPr lang="es-ES" sz="2400" dirty="0">
                <a:solidFill>
                  <a:srgbClr val="002060"/>
                </a:solidFill>
                <a:latin typeface="Century Gothic"/>
                <a:ea typeface="Century Gothic"/>
                <a:cs typeface="Century Gothic"/>
                <a:sym typeface="Century Gothic"/>
              </a:rPr>
              <a:t>.</a:t>
            </a:r>
          </a:p>
          <a:p>
            <a:pPr lvl="0"/>
            <a:r>
              <a:rPr lang="es-ES" sz="2400" dirty="0">
                <a:solidFill>
                  <a:srgbClr val="002060"/>
                </a:solidFill>
                <a:latin typeface="Century Gothic"/>
                <a:ea typeface="Century Gothic"/>
                <a:cs typeface="Century Gothic"/>
                <a:sym typeface="Century Gothic"/>
              </a:rPr>
              <a:t>I am </a:t>
            </a:r>
            <a:r>
              <a:rPr lang="es-ES" sz="2400" dirty="0" err="1">
                <a:solidFill>
                  <a:srgbClr val="002060"/>
                </a:solidFill>
                <a:latin typeface="Century Gothic"/>
                <a:ea typeface="Century Gothic"/>
                <a:cs typeface="Century Gothic"/>
                <a:sym typeface="Century Gothic"/>
              </a:rPr>
              <a:t>very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negative</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every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day</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but</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today</a:t>
            </a:r>
            <a:r>
              <a:rPr lang="es-ES" sz="2400" dirty="0">
                <a:solidFill>
                  <a:srgbClr val="002060"/>
                </a:solidFill>
                <a:latin typeface="Century Gothic"/>
                <a:ea typeface="Century Gothic"/>
                <a:cs typeface="Century Gothic"/>
                <a:sym typeface="Century Gothic"/>
              </a:rPr>
              <a:t>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I am (</a:t>
            </a:r>
            <a:r>
              <a:rPr lang="es-ES" sz="2400" dirty="0" err="1">
                <a:solidFill>
                  <a:srgbClr val="002060"/>
                </a:solidFill>
                <a:latin typeface="Century Gothic"/>
                <a:ea typeface="Century Gothic"/>
                <a:cs typeface="Century Gothic"/>
                <a:sym typeface="Century Gothic"/>
              </a:rPr>
              <a:t>feeling</a:t>
            </a:r>
            <a:r>
              <a:rPr lang="es-ES" sz="2400" dirty="0">
                <a:solidFill>
                  <a:srgbClr val="002060"/>
                </a:solidFill>
                <a:latin typeface="Century Gothic"/>
                <a:ea typeface="Century Gothic"/>
                <a:cs typeface="Century Gothic"/>
                <a:sym typeface="Century Gothic"/>
              </a:rPr>
              <a:t>) positive. </a:t>
            </a:r>
            <a:br>
              <a:rPr lang="es-ES" sz="2400" dirty="0">
                <a:solidFill>
                  <a:srgbClr val="002060"/>
                </a:solidFill>
                <a:latin typeface="Century Gothic"/>
                <a:ea typeface="Century Gothic"/>
                <a:cs typeface="Century Gothic"/>
                <a:sym typeface="Century Gothic"/>
              </a:rPr>
            </a:br>
            <a:r>
              <a:rPr lang="es-ES" sz="2400" dirty="0">
                <a:solidFill>
                  <a:srgbClr val="002060"/>
                </a:solidFill>
                <a:latin typeface="Century Gothic"/>
                <a:ea typeface="Century Gothic"/>
                <a:cs typeface="Century Gothic"/>
                <a:sym typeface="Century Gothic"/>
              </a:rPr>
              <a:t>Mrs Cano has </a:t>
            </a:r>
            <a:r>
              <a:rPr lang="es-ES" sz="2400" dirty="0" err="1">
                <a:solidFill>
                  <a:srgbClr val="002060"/>
                </a:solidFill>
                <a:latin typeface="Century Gothic"/>
                <a:ea typeface="Century Gothic"/>
                <a:cs typeface="Century Gothic"/>
                <a:sym typeface="Century Gothic"/>
              </a:rPr>
              <a:t>an</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orange</a:t>
            </a:r>
            <a:r>
              <a:rPr lang="es-ES" sz="2400" dirty="0">
                <a:solidFill>
                  <a:srgbClr val="002060"/>
                </a:solidFill>
                <a:latin typeface="Century Gothic"/>
                <a:ea typeface="Century Gothic"/>
                <a:cs typeface="Century Gothic"/>
                <a:sym typeface="Century Gothic"/>
              </a:rPr>
              <a:t> </a:t>
            </a:r>
            <a:r>
              <a:rPr lang="es-ES" sz="2400" dirty="0" err="1">
                <a:solidFill>
                  <a:srgbClr val="002060"/>
                </a:solidFill>
                <a:latin typeface="Century Gothic"/>
                <a:ea typeface="Century Gothic"/>
                <a:cs typeface="Century Gothic"/>
                <a:sym typeface="Century Gothic"/>
              </a:rPr>
              <a:t>for</a:t>
            </a:r>
            <a:r>
              <a:rPr lang="es-ES" sz="2400" dirty="0">
                <a:solidFill>
                  <a:srgbClr val="002060"/>
                </a:solidFill>
                <a:latin typeface="Century Gothic"/>
                <a:ea typeface="Century Gothic"/>
                <a:cs typeface="Century Gothic"/>
                <a:sym typeface="Century Gothic"/>
              </a:rPr>
              <a:t> me. </a:t>
            </a:r>
            <a:r>
              <a:rPr lang="es-ES" sz="2400" dirty="0">
                <a:solidFill>
                  <a:srgbClr val="002060"/>
                </a:solidFill>
                <a:latin typeface="Century Gothic"/>
                <a:ea typeface="Century Gothic"/>
                <a:cs typeface="Century Gothic"/>
                <a:sym typeface="Wingdings" panose="05000000000000000000" pitchFamily="2" charset="2"/>
              </a:rPr>
              <a:t> </a:t>
            </a:r>
            <a:endParaRPr lang="es-ES" sz="2400" dirty="0">
              <a:solidFill>
                <a:prstClr val="black"/>
              </a:solidFill>
            </a:endParaRPr>
          </a:p>
        </p:txBody>
      </p:sp>
      <p:pic>
        <p:nvPicPr>
          <p:cNvPr id="6" name="Picture 5" descr="A picture containing diagram&#10;&#10;Description automatically generated">
            <a:extLst>
              <a:ext uri="{FF2B5EF4-FFF2-40B4-BE49-F238E27FC236}">
                <a16:creationId xmlns:a16="http://schemas.microsoft.com/office/drawing/2014/main" id="{3DACA959-AE06-4D2D-ABB3-0391DFCE9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1194" y="2664163"/>
            <a:ext cx="5130806" cy="3591564"/>
          </a:xfrm>
          <a:prstGeom prst="rect">
            <a:avLst/>
          </a:prstGeom>
        </p:spPr>
      </p:pic>
      <p:sp>
        <p:nvSpPr>
          <p:cNvPr id="12" name="Rectangle 11">
            <a:extLst>
              <a:ext uri="{FF2B5EF4-FFF2-40B4-BE49-F238E27FC236}">
                <a16:creationId xmlns:a16="http://schemas.microsoft.com/office/drawing/2014/main" id="{FD2F5701-B10B-4D7D-A5C2-F165F525CCE9}"/>
              </a:ext>
            </a:extLst>
          </p:cNvPr>
          <p:cNvSpPr/>
          <p:nvPr/>
        </p:nvSpPr>
        <p:spPr>
          <a:xfrm>
            <a:off x="383856" y="4442185"/>
            <a:ext cx="6931344" cy="461665"/>
          </a:xfrm>
          <a:prstGeom prst="rect">
            <a:avLst/>
          </a:prstGeom>
          <a:solidFill>
            <a:schemeClr val="accent6">
              <a:lumMod val="20000"/>
              <a:lumOff val="80000"/>
            </a:schemeClr>
          </a:solidFill>
        </p:spPr>
        <p:txBody>
          <a:bodyPr wrap="square">
            <a:spAutoFit/>
          </a:bodyPr>
          <a:lstStyle/>
          <a:p>
            <a:pPr lvl="0"/>
            <a:r>
              <a:rPr lang="es-ES" sz="2400" dirty="0">
                <a:solidFill>
                  <a:srgbClr val="002060"/>
                </a:solidFill>
                <a:latin typeface="Century Gothic"/>
                <a:ea typeface="Century Gothic"/>
                <a:cs typeface="Century Gothic"/>
                <a:sym typeface="Century Gothic"/>
              </a:rPr>
              <a:t>Soy el Señor Luján y soy de España. </a:t>
            </a:r>
            <a:endParaRPr lang="es-ES" sz="2400" dirty="0">
              <a:solidFill>
                <a:prstClr val="black"/>
              </a:solidFill>
            </a:endParaRPr>
          </a:p>
        </p:txBody>
      </p:sp>
      <p:pic>
        <p:nvPicPr>
          <p:cNvPr id="3" name="Graphic 2" descr="Teacher">
            <a:extLst>
              <a:ext uri="{FF2B5EF4-FFF2-40B4-BE49-F238E27FC236}">
                <a16:creationId xmlns:a16="http://schemas.microsoft.com/office/drawing/2014/main" id="{B6D71EA6-48D3-38EC-11AB-B0F6926A8C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6581" y="811400"/>
            <a:ext cx="914400" cy="914400"/>
          </a:xfrm>
          <a:prstGeom prst="rect">
            <a:avLst/>
          </a:prstGeom>
        </p:spPr>
      </p:pic>
      <p:sp>
        <p:nvSpPr>
          <p:cNvPr id="5" name="Speech Bubble: Rectangle with Corners Rounded 4">
            <a:hlinkClick r:id="" action="ppaction://noaction">
              <a:snd r:embed="rId11" name="6_1.wav"/>
            </a:hlinkClick>
            <a:extLst>
              <a:ext uri="{FF2B5EF4-FFF2-40B4-BE49-F238E27FC236}">
                <a16:creationId xmlns:a16="http://schemas.microsoft.com/office/drawing/2014/main" id="{5E0C52E2-54F5-3613-C030-3CACBE67F3AE}"/>
              </a:ext>
            </a:extLst>
          </p:cNvPr>
          <p:cNvSpPr/>
          <p:nvPr/>
        </p:nvSpPr>
        <p:spPr>
          <a:xfrm>
            <a:off x="1292905" y="850570"/>
            <a:ext cx="4178981" cy="628266"/>
          </a:xfrm>
          <a:prstGeom prst="wedgeRoundRectCallout">
            <a:avLst>
              <a:gd name="adj1" fmla="val -57342"/>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Escribe </a:t>
            </a:r>
            <a:r>
              <a:rPr lang="en-GB" sz="2800" b="1">
                <a:solidFill>
                  <a:schemeClr val="bg1"/>
                </a:solidFill>
                <a:latin typeface="Century Gothic"/>
                <a:ea typeface="Century Gothic"/>
                <a:cs typeface="Century Gothic"/>
                <a:sym typeface="Century Gothic"/>
              </a:rPr>
              <a:t>en español 📝.</a:t>
            </a:r>
            <a:endParaRPr lang="en-GB" sz="2800" b="1" dirty="0">
              <a:solidFill>
                <a:schemeClr val="bg1"/>
              </a:solidFill>
              <a:latin typeface="Century Gothic"/>
              <a:ea typeface="Century Gothic"/>
              <a:cs typeface="Century Gothic"/>
              <a:sym typeface="Century Gothic"/>
            </a:endParaRPr>
          </a:p>
        </p:txBody>
      </p:sp>
      <p:sp>
        <p:nvSpPr>
          <p:cNvPr id="13" name="TextBox 12">
            <a:extLst>
              <a:ext uri="{FF2B5EF4-FFF2-40B4-BE49-F238E27FC236}">
                <a16:creationId xmlns:a16="http://schemas.microsoft.com/office/drawing/2014/main" id="{71BB0380-97C5-42D9-BBFC-F21FD8884FD6}"/>
              </a:ext>
            </a:extLst>
          </p:cNvPr>
          <p:cNvSpPr txBox="1"/>
          <p:nvPr/>
        </p:nvSpPr>
        <p:spPr>
          <a:xfrm>
            <a:off x="360210" y="4944310"/>
            <a:ext cx="6954989" cy="461665"/>
          </a:xfrm>
          <a:prstGeom prst="rect">
            <a:avLst/>
          </a:prstGeom>
          <a:solidFill>
            <a:schemeClr val="accent6">
              <a:lumMod val="20000"/>
              <a:lumOff val="80000"/>
            </a:schemeClr>
          </a:solidFill>
        </p:spPr>
        <p:txBody>
          <a:bodyPr wrap="square">
            <a:spAutoFit/>
          </a:bodyPr>
          <a:lstStyle/>
          <a:p>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Soy muy deportista. </a:t>
            </a:r>
            <a:endParaRPr lang="en-GB" dirty="0"/>
          </a:p>
        </p:txBody>
      </p:sp>
      <p:sp>
        <p:nvSpPr>
          <p:cNvPr id="14" name="TextBox 13">
            <a:extLst>
              <a:ext uri="{FF2B5EF4-FFF2-40B4-BE49-F238E27FC236}">
                <a16:creationId xmlns:a16="http://schemas.microsoft.com/office/drawing/2014/main" id="{2D8D5F8F-FE56-4CFC-995C-2A4812D485F8}"/>
              </a:ext>
            </a:extLst>
          </p:cNvPr>
          <p:cNvSpPr txBox="1"/>
          <p:nvPr/>
        </p:nvSpPr>
        <p:spPr>
          <a:xfrm>
            <a:off x="360209" y="5472372"/>
            <a:ext cx="6954989" cy="830997"/>
          </a:xfrm>
          <a:prstGeom prst="rect">
            <a:avLst/>
          </a:prstGeom>
          <a:solidFill>
            <a:schemeClr val="accent6">
              <a:lumMod val="20000"/>
              <a:lumOff val="80000"/>
            </a:schemeClr>
          </a:solidFill>
        </p:spPr>
        <p:txBody>
          <a:bodyPr wrap="square">
            <a:spAutoFit/>
          </a:bodyPr>
          <a:lstStyle/>
          <a:p>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Soy muy negativo cada día pero hoy estoy positivo. </a:t>
            </a:r>
            <a:endParaRPr lang="en-GB" dirty="0"/>
          </a:p>
        </p:txBody>
      </p:sp>
      <p:sp>
        <p:nvSpPr>
          <p:cNvPr id="16" name="TextBox 15">
            <a:extLst>
              <a:ext uri="{FF2B5EF4-FFF2-40B4-BE49-F238E27FC236}">
                <a16:creationId xmlns:a16="http://schemas.microsoft.com/office/drawing/2014/main" id="{0CE60BED-51CA-4DE1-A256-6BDAED322B42}"/>
              </a:ext>
            </a:extLst>
          </p:cNvPr>
          <p:cNvSpPr txBox="1"/>
          <p:nvPr/>
        </p:nvSpPr>
        <p:spPr>
          <a:xfrm>
            <a:off x="360209" y="6369766"/>
            <a:ext cx="7855075" cy="461665"/>
          </a:xfrm>
          <a:prstGeom prst="rect">
            <a:avLst/>
          </a:prstGeom>
          <a:solidFill>
            <a:schemeClr val="accent6">
              <a:lumMod val="20000"/>
              <a:lumOff val="80000"/>
            </a:schemeClr>
          </a:solidFill>
        </p:spPr>
        <p:txBody>
          <a:bodyPr wrap="square">
            <a:spAutoFit/>
          </a:bodyPr>
          <a:lstStyle/>
          <a:p>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señora Cano tiene una naranja para mí. </a:t>
            </a:r>
            <a:r>
              <a:rPr kumimoji="0" lang="es-ES" sz="2400" b="0" i="0" u="none" strike="noStrike" kern="1200" cap="none" spc="0" normalizeH="0" baseline="0" noProof="0" dirty="0">
                <a:ln>
                  <a:noFill/>
                </a:ln>
                <a:solidFill>
                  <a:srgbClr val="002060"/>
                </a:solidFill>
                <a:effectLst/>
                <a:uLnTx/>
                <a:uFillTx/>
                <a:latin typeface="Century Gothic"/>
                <a:ea typeface="Century Gothic"/>
                <a:cs typeface="Century Gothic"/>
                <a:sym typeface="Wingdings" panose="05000000000000000000" pitchFamily="2" charset="2"/>
              </a:rPr>
              <a:t></a:t>
            </a:r>
            <a:endParaRPr lang="en-GB" dirty="0"/>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6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6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6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p:cNvSpPr txBox="1"/>
          <p:nvPr/>
        </p:nvSpPr>
        <p:spPr>
          <a:xfrm>
            <a:off x="5907654" y="758387"/>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133" name="Google Shape;133;p2"/>
          <p:cNvCxnSpPr/>
          <p:nvPr/>
        </p:nvCxnSpPr>
        <p:spPr>
          <a:xfrm>
            <a:off x="5687007"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8574473" y="-41336"/>
            <a:ext cx="45720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5" name="Google Shape;155;p2"/>
          <p:cNvSpPr txBox="1"/>
          <p:nvPr/>
        </p:nvSpPr>
        <p:spPr>
          <a:xfrm>
            <a:off x="9367737" y="-28897"/>
            <a:ext cx="921401"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13">
            <a:alphaModFix/>
          </a:blip>
          <a:srcRect/>
          <a:stretch/>
        </p:blipFill>
        <p:spPr>
          <a:xfrm>
            <a:off x="11140414" y="48346"/>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27629"/>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8" name="Google Shape;155;p2">
            <a:extLst>
              <a:ext uri="{FF2B5EF4-FFF2-40B4-BE49-F238E27FC236}">
                <a16:creationId xmlns:a16="http://schemas.microsoft.com/office/drawing/2014/main" id="{70EEE0F2-C118-41B9-9752-0AD7B8BFD99D}"/>
              </a:ext>
            </a:extLst>
          </p:cNvPr>
          <p:cNvSpPr txBox="1"/>
          <p:nvPr/>
        </p:nvSpPr>
        <p:spPr>
          <a:xfrm>
            <a:off x="10194634" y="-28897"/>
            <a:ext cx="941359"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[u]</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703868" y="2521530"/>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mor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963194" y="2507990"/>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[E]</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975234" y="3116046"/>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681368" y="3139211"/>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can</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c</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na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89406" y="3755738"/>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95540" y="3778903"/>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pas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p</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975234" y="441575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681368" y="4438920"/>
            <a:ext cx="44614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89407" y="5104431"/>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95540" y="5127596"/>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u</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978770" y="5824035"/>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84903" y="5847200"/>
            <a:ext cx="534655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r</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i</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Rectangle: Rounded Corners 40">
            <a:extLst>
              <a:ext uri="{FF2B5EF4-FFF2-40B4-BE49-F238E27FC236}">
                <a16:creationId xmlns:a16="http://schemas.microsoft.com/office/drawing/2014/main" id="{2565C118-BF15-49B0-8CC1-09D6B5790461}"/>
              </a:ext>
            </a:extLst>
          </p:cNvPr>
          <p:cNvSpPr/>
          <p:nvPr/>
        </p:nvSpPr>
        <p:spPr>
          <a:xfrm>
            <a:off x="3323442" y="2572944"/>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3827ECAF-F4D9-4F0E-97ED-E588BDC7AF48}"/>
              </a:ext>
            </a:extLst>
          </p:cNvPr>
          <p:cNvSpPr/>
          <p:nvPr/>
        </p:nvSpPr>
        <p:spPr>
          <a:xfrm>
            <a:off x="1599789" y="3170589"/>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Rounded Corners 42">
            <a:extLst>
              <a:ext uri="{FF2B5EF4-FFF2-40B4-BE49-F238E27FC236}">
                <a16:creationId xmlns:a16="http://schemas.microsoft.com/office/drawing/2014/main" id="{1FBE92ED-092F-4A38-BC0C-5CD3D406DCCF}"/>
              </a:ext>
            </a:extLst>
          </p:cNvPr>
          <p:cNvSpPr/>
          <p:nvPr/>
        </p:nvSpPr>
        <p:spPr>
          <a:xfrm>
            <a:off x="1622869" y="3829295"/>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B89E401F-578F-479A-86F1-4E243AFE7C8F}"/>
              </a:ext>
            </a:extLst>
          </p:cNvPr>
          <p:cNvSpPr/>
          <p:nvPr/>
        </p:nvSpPr>
        <p:spPr>
          <a:xfrm>
            <a:off x="3308079" y="4449049"/>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80B99971-7A6C-4F80-93D9-CB65458EFEAC}"/>
              </a:ext>
            </a:extLst>
          </p:cNvPr>
          <p:cNvSpPr/>
          <p:nvPr/>
        </p:nvSpPr>
        <p:spPr>
          <a:xfrm>
            <a:off x="1693663" y="5170326"/>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9BD2A94D-51D5-4BBA-B8AF-A2A7BD9F5DCE}"/>
              </a:ext>
            </a:extLst>
          </p:cNvPr>
          <p:cNvSpPr/>
          <p:nvPr/>
        </p:nvSpPr>
        <p:spPr>
          <a:xfrm>
            <a:off x="3346181" y="5857835"/>
            <a:ext cx="1266431" cy="468867"/>
          </a:xfrm>
          <a:prstGeom prst="roundRect">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00413AC2-DC1C-4F5C-949E-823AF40152E2}"/>
              </a:ext>
            </a:extLst>
          </p:cNvPr>
          <p:cNvSpPr txBox="1"/>
          <p:nvPr/>
        </p:nvSpPr>
        <p:spPr>
          <a:xfrm>
            <a:off x="9910281" y="771026"/>
            <a:ext cx="561371" cy="120032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z</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Google Shape;132;p2">
            <a:extLst>
              <a:ext uri="{FF2B5EF4-FFF2-40B4-BE49-F238E27FC236}">
                <a16:creationId xmlns:a16="http://schemas.microsoft.com/office/drawing/2014/main" id="{2DF0D008-AD91-475C-8974-FC1A90D0196D}"/>
              </a:ext>
            </a:extLst>
          </p:cNvPr>
          <p:cNvSpPr txBox="1"/>
          <p:nvPr/>
        </p:nvSpPr>
        <p:spPr>
          <a:xfrm>
            <a:off x="6315790" y="1957137"/>
            <a:ext cx="574382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rc</a:t>
            </a:r>
            <a:r>
              <a:rPr kumimoji="0" lang="en-GB"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p>
        </p:txBody>
      </p:sp>
      <p:sp>
        <p:nvSpPr>
          <p:cNvPr id="61" name="TextBox 60">
            <a:extLst>
              <a:ext uri="{FF2B5EF4-FFF2-40B4-BE49-F238E27FC236}">
                <a16:creationId xmlns:a16="http://schemas.microsoft.com/office/drawing/2014/main" id="{7ACA4A3A-DDB9-4567-938C-87EFDBA55CF1}"/>
              </a:ext>
            </a:extLst>
          </p:cNvPr>
          <p:cNvSpPr txBox="1"/>
          <p:nvPr/>
        </p:nvSpPr>
        <p:spPr>
          <a:xfrm>
            <a:off x="6315790" y="2440886"/>
            <a:ext cx="61075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lb</a:t>
            </a:r>
            <a:r>
              <a:rPr kumimoji="0" lang="it-IT"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endParaRPr>
          </a:p>
        </p:txBody>
      </p:sp>
      <p:sp>
        <p:nvSpPr>
          <p:cNvPr id="63" name="TextBox 62">
            <a:extLst>
              <a:ext uri="{FF2B5EF4-FFF2-40B4-BE49-F238E27FC236}">
                <a16:creationId xmlns:a16="http://schemas.microsoft.com/office/drawing/2014/main" id="{74C5C231-31B5-4917-9E1E-54DC7C9E76CE}"/>
              </a:ext>
            </a:extLst>
          </p:cNvPr>
          <p:cNvSpPr txBox="1"/>
          <p:nvPr/>
        </p:nvSpPr>
        <p:spPr>
          <a:xfrm>
            <a:off x="6314062" y="3024702"/>
            <a:ext cx="62110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M</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ú</a:t>
            </a:r>
          </a:p>
        </p:txBody>
      </p:sp>
      <p:sp>
        <p:nvSpPr>
          <p:cNvPr id="65" name="TextBox 64">
            <a:extLst>
              <a:ext uri="{FF2B5EF4-FFF2-40B4-BE49-F238E27FC236}">
                <a16:creationId xmlns:a16="http://schemas.microsoft.com/office/drawing/2014/main" id="{D22F9C45-EAD5-4D60-909F-7E5C6CA07130}"/>
              </a:ext>
            </a:extLst>
          </p:cNvPr>
          <p:cNvSpPr txBox="1"/>
          <p:nvPr/>
        </p:nvSpPr>
        <p:spPr>
          <a:xfrm>
            <a:off x="6270930" y="3528009"/>
            <a:ext cx="62972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R</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67" name="TextBox 66">
            <a:extLst>
              <a:ext uri="{FF2B5EF4-FFF2-40B4-BE49-F238E27FC236}">
                <a16:creationId xmlns:a16="http://schemas.microsoft.com/office/drawing/2014/main" id="{60BBCC90-1A25-4AD4-91EC-C205D40C3C6E}"/>
              </a:ext>
            </a:extLst>
          </p:cNvPr>
          <p:cNvSpPr txBox="1"/>
          <p:nvPr/>
        </p:nvSpPr>
        <p:spPr>
          <a:xfrm>
            <a:off x="6314062" y="4043179"/>
            <a:ext cx="62800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p>
        </p:txBody>
      </p:sp>
      <p:sp>
        <p:nvSpPr>
          <p:cNvPr id="69" name="TextBox 68">
            <a:extLst>
              <a:ext uri="{FF2B5EF4-FFF2-40B4-BE49-F238E27FC236}">
                <a16:creationId xmlns:a16="http://schemas.microsoft.com/office/drawing/2014/main" id="{445BCEEE-702F-46FF-A2FC-8440FFAB5730}"/>
              </a:ext>
            </a:extLst>
          </p:cNvPr>
          <p:cNvSpPr txBox="1"/>
          <p:nvPr/>
        </p:nvSpPr>
        <p:spPr>
          <a:xfrm>
            <a:off x="6301840" y="4597567"/>
            <a:ext cx="62972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c</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71" name="TextBox 70">
            <a:extLst>
              <a:ext uri="{FF2B5EF4-FFF2-40B4-BE49-F238E27FC236}">
                <a16:creationId xmlns:a16="http://schemas.microsoft.com/office/drawing/2014/main" id="{93DC076F-8127-4430-B9F1-285EF938220E}"/>
              </a:ext>
            </a:extLst>
          </p:cNvPr>
          <p:cNvSpPr txBox="1"/>
          <p:nvPr/>
        </p:nvSpPr>
        <p:spPr>
          <a:xfrm>
            <a:off x="6332736" y="5130357"/>
            <a:ext cx="62972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73" name="TextBox 72">
            <a:extLst>
              <a:ext uri="{FF2B5EF4-FFF2-40B4-BE49-F238E27FC236}">
                <a16:creationId xmlns:a16="http://schemas.microsoft.com/office/drawing/2014/main" id="{245B03FA-632F-4BBC-AE6B-32D0A96602F5}"/>
              </a:ext>
            </a:extLst>
          </p:cNvPr>
          <p:cNvSpPr txBox="1"/>
          <p:nvPr/>
        </p:nvSpPr>
        <p:spPr>
          <a:xfrm>
            <a:off x="6332736" y="5668105"/>
            <a:ext cx="631453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 </a:t>
            </a:r>
          </a:p>
        </p:txBody>
      </p:sp>
      <p:sp>
        <p:nvSpPr>
          <p:cNvPr id="75" name="TextBox 74">
            <a:extLst>
              <a:ext uri="{FF2B5EF4-FFF2-40B4-BE49-F238E27FC236}">
                <a16:creationId xmlns:a16="http://schemas.microsoft.com/office/drawing/2014/main" id="{46E6026B-FB3C-4568-9BE8-42438A9C4E57}"/>
              </a:ext>
            </a:extLst>
          </p:cNvPr>
          <p:cNvSpPr txBox="1"/>
          <p:nvPr/>
        </p:nvSpPr>
        <p:spPr>
          <a:xfrm>
            <a:off x="6319077" y="6196609"/>
            <a:ext cx="6324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ns</a:t>
            </a:r>
            <a:r>
              <a:rPr kumimoji="0" lang="it-IT" sz="28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2800" b="1" i="0" u="none" strike="noStrike" kern="0" cap="none" spc="0" normalizeH="0" baseline="0" noProof="0" dirty="0">
                <a:ln>
                  <a:noFill/>
                </a:ln>
                <a:solidFill>
                  <a:srgbClr val="002060"/>
                </a:solidFill>
                <a:effectLst/>
                <a:uLnTx/>
                <a:uFillTx/>
                <a:latin typeface="Century Gothic"/>
                <a:ea typeface="+mn-ea"/>
                <a:cs typeface="Arial"/>
                <a:sym typeface="Century Gothic"/>
              </a:rPr>
              <a:t> </a:t>
            </a:r>
            <a:endParaRPr kumimoji="0" lang="it-IT"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6" name="TextBox 75">
            <a:extLst>
              <a:ext uri="{FF2B5EF4-FFF2-40B4-BE49-F238E27FC236}">
                <a16:creationId xmlns:a16="http://schemas.microsoft.com/office/drawing/2014/main" id="{58C45C92-ED1F-40CC-84CA-DC22F86647F6}"/>
              </a:ext>
            </a:extLst>
          </p:cNvPr>
          <p:cNvSpPr txBox="1"/>
          <p:nvPr/>
        </p:nvSpPr>
        <p:spPr>
          <a:xfrm>
            <a:off x="7898813" y="2747981"/>
            <a:ext cx="811440" cy="193899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z</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F1100F36-5700-4424-AFE2-B4DC6E245E01}"/>
              </a:ext>
            </a:extLst>
          </p:cNvPr>
          <p:cNvSpPr txBox="1"/>
          <p:nvPr/>
        </p:nvSpPr>
        <p:spPr>
          <a:xfrm>
            <a:off x="9138249" y="1964780"/>
            <a:ext cx="17697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lb</a:t>
            </a:r>
            <a:r>
              <a:rPr kumimoji="0" lang="it-IT"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endPar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endParaRPr>
          </a:p>
        </p:txBody>
      </p:sp>
      <p:sp>
        <p:nvSpPr>
          <p:cNvPr id="86" name="TextBox 85">
            <a:extLst>
              <a:ext uri="{FF2B5EF4-FFF2-40B4-BE49-F238E27FC236}">
                <a16:creationId xmlns:a16="http://schemas.microsoft.com/office/drawing/2014/main" id="{6AE4CEDF-9753-474D-89AD-659629DA292F}"/>
              </a:ext>
            </a:extLst>
          </p:cNvPr>
          <p:cNvSpPr txBox="1"/>
          <p:nvPr/>
        </p:nvSpPr>
        <p:spPr>
          <a:xfrm>
            <a:off x="9198458" y="3008345"/>
            <a:ext cx="156022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u</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n</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endPar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endParaRPr>
          </a:p>
        </p:txBody>
      </p:sp>
      <p:sp>
        <p:nvSpPr>
          <p:cNvPr id="87" name="TextBox 86">
            <a:extLst>
              <a:ext uri="{FF2B5EF4-FFF2-40B4-BE49-F238E27FC236}">
                <a16:creationId xmlns:a16="http://schemas.microsoft.com/office/drawing/2014/main" id="{3C5676A2-876E-4DF2-8168-669478A148EF}"/>
              </a:ext>
            </a:extLst>
          </p:cNvPr>
          <p:cNvSpPr txBox="1"/>
          <p:nvPr/>
        </p:nvSpPr>
        <p:spPr>
          <a:xfrm>
            <a:off x="9132282" y="2488721"/>
            <a:ext cx="16264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ns</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 </a:t>
            </a:r>
            <a:endParaRPr kumimoji="0" lang="it-IT"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TextBox 87">
            <a:extLst>
              <a:ext uri="{FF2B5EF4-FFF2-40B4-BE49-F238E27FC236}">
                <a16:creationId xmlns:a16="http://schemas.microsoft.com/office/drawing/2014/main" id="{61E52680-5DAB-40B6-95D1-701F16FE8568}"/>
              </a:ext>
            </a:extLst>
          </p:cNvPr>
          <p:cNvSpPr txBox="1"/>
          <p:nvPr/>
        </p:nvSpPr>
        <p:spPr>
          <a:xfrm>
            <a:off x="9170072" y="3552653"/>
            <a:ext cx="164548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M</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ú</a:t>
            </a:r>
          </a:p>
        </p:txBody>
      </p:sp>
      <p:sp>
        <p:nvSpPr>
          <p:cNvPr id="89" name="TextBox 88">
            <a:extLst>
              <a:ext uri="{FF2B5EF4-FFF2-40B4-BE49-F238E27FC236}">
                <a16:creationId xmlns:a16="http://schemas.microsoft.com/office/drawing/2014/main" id="{45F1AD04-E775-42FE-933A-A4DC46D3B704}"/>
              </a:ext>
            </a:extLst>
          </p:cNvPr>
          <p:cNvSpPr txBox="1"/>
          <p:nvPr/>
        </p:nvSpPr>
        <p:spPr>
          <a:xfrm>
            <a:off x="9141686" y="4074760"/>
            <a:ext cx="1718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a</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rc</a:t>
            </a:r>
            <a:r>
              <a:rPr kumimoji="0" lang="en-GB" sz="32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o</a:t>
            </a:r>
            <a:r>
              <a:rPr kumimoji="0" lang="en-GB" sz="32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a:t>
            </a:r>
          </a:p>
        </p:txBody>
      </p:sp>
      <p:sp>
        <p:nvSpPr>
          <p:cNvPr id="90" name="TextBox 89">
            <a:extLst>
              <a:ext uri="{FF2B5EF4-FFF2-40B4-BE49-F238E27FC236}">
                <a16:creationId xmlns:a16="http://schemas.microsoft.com/office/drawing/2014/main" id="{09318752-BAB0-4FA9-B688-6DB5760B4A50}"/>
              </a:ext>
            </a:extLst>
          </p:cNvPr>
          <p:cNvSpPr txBox="1"/>
          <p:nvPr/>
        </p:nvSpPr>
        <p:spPr>
          <a:xfrm>
            <a:off x="9141686" y="4597566"/>
            <a:ext cx="167387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c</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91" name="TextBox 90">
            <a:extLst>
              <a:ext uri="{FF2B5EF4-FFF2-40B4-BE49-F238E27FC236}">
                <a16:creationId xmlns:a16="http://schemas.microsoft.com/office/drawing/2014/main" id="{CEC0368E-1256-426A-BE8B-D9A10FCEF507}"/>
              </a:ext>
            </a:extLst>
          </p:cNvPr>
          <p:cNvSpPr txBox="1"/>
          <p:nvPr/>
        </p:nvSpPr>
        <p:spPr>
          <a:xfrm>
            <a:off x="9141686" y="5099492"/>
            <a:ext cx="15976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P</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 </a:t>
            </a:r>
          </a:p>
        </p:txBody>
      </p:sp>
      <p:sp>
        <p:nvSpPr>
          <p:cNvPr id="92" name="TextBox 91">
            <a:extLst>
              <a:ext uri="{FF2B5EF4-FFF2-40B4-BE49-F238E27FC236}">
                <a16:creationId xmlns:a16="http://schemas.microsoft.com/office/drawing/2014/main" id="{6D526553-7892-4BEF-B0FA-9C93E4B4B96C}"/>
              </a:ext>
            </a:extLst>
          </p:cNvPr>
          <p:cNvSpPr txBox="1"/>
          <p:nvPr/>
        </p:nvSpPr>
        <p:spPr>
          <a:xfrm>
            <a:off x="9132282" y="5580182"/>
            <a:ext cx="148883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R</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a</a:t>
            </a:r>
          </a:p>
        </p:txBody>
      </p:sp>
      <p:sp>
        <p:nvSpPr>
          <p:cNvPr id="93" name="TextBox 92">
            <a:extLst>
              <a:ext uri="{FF2B5EF4-FFF2-40B4-BE49-F238E27FC236}">
                <a16:creationId xmlns:a16="http://schemas.microsoft.com/office/drawing/2014/main" id="{6E2A1390-9791-4831-B9B9-C060FF021756}"/>
              </a:ext>
            </a:extLst>
          </p:cNvPr>
          <p:cNvSpPr txBox="1"/>
          <p:nvPr/>
        </p:nvSpPr>
        <p:spPr>
          <a:xfrm>
            <a:off x="9157449" y="6079801"/>
            <a:ext cx="1314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S</a:t>
            </a:r>
            <a:r>
              <a:rPr kumimoji="0" lang="it-IT" sz="3200" b="1" i="0" u="none" strike="noStrike" kern="0" cap="none" spc="0" normalizeH="0" baseline="0" noProof="0" dirty="0">
                <a:ln>
                  <a:noFill/>
                </a:ln>
                <a:solidFill>
                  <a:srgbClr val="FF0066"/>
                </a:solidFill>
                <a:effectLst/>
                <a:uLnTx/>
                <a:uFillTx/>
                <a:latin typeface="Century Gothic"/>
                <a:ea typeface="+mn-ea"/>
                <a:cs typeface="Arial"/>
                <a:sym typeface="Century Gothic"/>
              </a:rPr>
              <a:t>o</a:t>
            </a:r>
            <a:r>
              <a:rPr kumimoji="0" lang="it-IT" sz="3200" b="1" i="0" u="none" strike="noStrike" kern="0" cap="none" spc="0" normalizeH="0" baseline="0" noProof="0" dirty="0">
                <a:ln>
                  <a:noFill/>
                </a:ln>
                <a:solidFill>
                  <a:srgbClr val="002060"/>
                </a:solidFill>
                <a:effectLst/>
                <a:uLnTx/>
                <a:uFillTx/>
                <a:latin typeface="Century Gothic"/>
                <a:ea typeface="+mn-ea"/>
                <a:cs typeface="Arial"/>
                <a:sym typeface="Century Gothic"/>
              </a:rPr>
              <a:t>l</a:t>
            </a:r>
          </a:p>
        </p:txBody>
      </p:sp>
      <p:pic>
        <p:nvPicPr>
          <p:cNvPr id="58" name="Google Shape;338;p8">
            <a:hlinkClick r:id="" action="ppaction://noaction">
              <a:snd r:embed="rId14" name="51_E_mora.wav"/>
            </a:hlinkClick>
            <a:extLst>
              <a:ext uri="{FF2B5EF4-FFF2-40B4-BE49-F238E27FC236}">
                <a16:creationId xmlns:a16="http://schemas.microsoft.com/office/drawing/2014/main" id="{892B5111-8E62-4C53-B6F3-606DB5C64497}"/>
              </a:ext>
            </a:extLst>
          </p:cNvPr>
          <p:cNvPicPr preferRelativeResize="0"/>
          <p:nvPr/>
        </p:nvPicPr>
        <p:blipFill rotWithShape="1">
          <a:blip r:embed="rId15">
            <a:alphaModFix/>
          </a:blip>
          <a:srcRect/>
          <a:stretch/>
        </p:blipFill>
        <p:spPr>
          <a:xfrm>
            <a:off x="363837" y="2474288"/>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16" name="52_1_cano.wav"/>
            </a:hlinkClick>
            <a:extLst>
              <a:ext uri="{FF2B5EF4-FFF2-40B4-BE49-F238E27FC236}">
                <a16:creationId xmlns:a16="http://schemas.microsoft.com/office/drawing/2014/main" id="{1B18E85B-3100-4B61-A257-7A74D385C34C}"/>
              </a:ext>
            </a:extLst>
          </p:cNvPr>
          <p:cNvPicPr preferRelativeResize="0"/>
          <p:nvPr/>
        </p:nvPicPr>
        <p:blipFill rotWithShape="1">
          <a:blip r:embed="rId15">
            <a:alphaModFix/>
          </a:blip>
          <a:srcRect/>
          <a:stretch/>
        </p:blipFill>
        <p:spPr>
          <a:xfrm>
            <a:off x="342059" y="3127047"/>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17" name="53_2_paso.wav"/>
            </a:hlinkClick>
            <a:extLst>
              <a:ext uri="{FF2B5EF4-FFF2-40B4-BE49-F238E27FC236}">
                <a16:creationId xmlns:a16="http://schemas.microsoft.com/office/drawing/2014/main" id="{4A427345-B415-4B2B-ACBB-EA7E62A6CC8B}"/>
              </a:ext>
            </a:extLst>
          </p:cNvPr>
          <p:cNvPicPr preferRelativeResize="0"/>
          <p:nvPr/>
        </p:nvPicPr>
        <p:blipFill rotWithShape="1">
          <a:blip r:embed="rId15">
            <a:alphaModFix/>
          </a:blip>
          <a:srcRect/>
          <a:stretch/>
        </p:blipFill>
        <p:spPr>
          <a:xfrm>
            <a:off x="342059" y="3823348"/>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18" name="54_3_rusa.wav"/>
            </a:hlinkClick>
            <a:extLst>
              <a:ext uri="{FF2B5EF4-FFF2-40B4-BE49-F238E27FC236}">
                <a16:creationId xmlns:a16="http://schemas.microsoft.com/office/drawing/2014/main" id="{9F93B9D5-E0FA-4021-90D3-453D9B5DEEBB}"/>
              </a:ext>
            </a:extLst>
          </p:cNvPr>
          <p:cNvPicPr preferRelativeResize="0"/>
          <p:nvPr/>
        </p:nvPicPr>
        <p:blipFill rotWithShape="1">
          <a:blip r:embed="rId15">
            <a:alphaModFix/>
          </a:blip>
          <a:srcRect/>
          <a:stretch/>
        </p:blipFill>
        <p:spPr>
          <a:xfrm>
            <a:off x="342059" y="4444031"/>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19" name="55_4_duda.wav"/>
            </a:hlinkClick>
            <a:extLst>
              <a:ext uri="{FF2B5EF4-FFF2-40B4-BE49-F238E27FC236}">
                <a16:creationId xmlns:a16="http://schemas.microsoft.com/office/drawing/2014/main" id="{5348C534-620C-4CDF-AA69-EA6D13306760}"/>
              </a:ext>
            </a:extLst>
          </p:cNvPr>
          <p:cNvPicPr preferRelativeResize="0"/>
          <p:nvPr/>
        </p:nvPicPr>
        <p:blipFill rotWithShape="1">
          <a:blip r:embed="rId15">
            <a:alphaModFix/>
          </a:blip>
          <a:srcRect/>
          <a:stretch/>
        </p:blipFill>
        <p:spPr>
          <a:xfrm>
            <a:off x="363837" y="5074641"/>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20" name="56_5_rimo.wav"/>
            </a:hlinkClick>
            <a:extLst>
              <a:ext uri="{FF2B5EF4-FFF2-40B4-BE49-F238E27FC236}">
                <a16:creationId xmlns:a16="http://schemas.microsoft.com/office/drawing/2014/main" id="{568F5943-3F81-4D86-846C-7BF743E526BF}"/>
              </a:ext>
            </a:extLst>
          </p:cNvPr>
          <p:cNvPicPr preferRelativeResize="0"/>
          <p:nvPr/>
        </p:nvPicPr>
        <p:blipFill rotWithShape="1">
          <a:blip r:embed="rId15">
            <a:alphaModFix/>
          </a:blip>
          <a:srcRect/>
          <a:stretch/>
        </p:blipFill>
        <p:spPr>
          <a:xfrm>
            <a:off x="362421" y="5770942"/>
            <a:ext cx="534978" cy="523220"/>
          </a:xfrm>
          <a:prstGeom prst="rect">
            <a:avLst/>
          </a:prstGeom>
          <a:noFill/>
          <a:ln>
            <a:noFill/>
          </a:ln>
          <a:effectLst>
            <a:outerShdw blurRad="50800" dist="38100" dir="5400000" algn="t" rotWithShape="0">
              <a:prstClr val="black">
                <a:alpha val="40000"/>
              </a:prstClr>
            </a:outerShdw>
          </a:effectLst>
        </p:spPr>
      </p:pic>
      <p:pic>
        <p:nvPicPr>
          <p:cNvPr id="4" name="Graphic 3" descr="Teacher">
            <a:extLst>
              <a:ext uri="{FF2B5EF4-FFF2-40B4-BE49-F238E27FC236}">
                <a16:creationId xmlns:a16="http://schemas.microsoft.com/office/drawing/2014/main" id="{BD881FFF-65FF-454A-0B1F-75B1D911B93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9195" y="1174429"/>
            <a:ext cx="715568" cy="914400"/>
          </a:xfrm>
          <a:prstGeom prst="rect">
            <a:avLst/>
          </a:prstGeom>
        </p:spPr>
      </p:pic>
      <p:sp>
        <p:nvSpPr>
          <p:cNvPr id="5" name="Speech Bubble: Rectangle with Corners Rounded 4">
            <a:extLst>
              <a:ext uri="{FF2B5EF4-FFF2-40B4-BE49-F238E27FC236}">
                <a16:creationId xmlns:a16="http://schemas.microsoft.com/office/drawing/2014/main" id="{633EFBC3-3395-1072-765D-21E84234C7C0}"/>
              </a:ext>
            </a:extLst>
          </p:cNvPr>
          <p:cNvSpPr/>
          <p:nvPr/>
        </p:nvSpPr>
        <p:spPr>
          <a:xfrm>
            <a:off x="659621" y="965724"/>
            <a:ext cx="4687690" cy="612975"/>
          </a:xfrm>
          <a:prstGeom prst="wedgeRoundRectCallout">
            <a:avLst>
              <a:gd name="adj1" fmla="val -54276"/>
              <a:gd name="adj2" fmla="val 3941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6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Escucha. ¿Qué palabra es?</a:t>
            </a:r>
          </a:p>
        </p:txBody>
      </p:sp>
      <p:sp>
        <p:nvSpPr>
          <p:cNvPr id="6" name="Google Shape;157;p2">
            <a:hlinkClick r:id="" action="ppaction://noaction">
              <a:snd r:embed="rId23" name="27_escuchaquepalabraes.wav"/>
            </a:hlinkClick>
            <a:extLst>
              <a:ext uri="{FF2B5EF4-FFF2-40B4-BE49-F238E27FC236}">
                <a16:creationId xmlns:a16="http://schemas.microsoft.com/office/drawing/2014/main" id="{6765581B-B089-4A87-C99A-1FD0631C53D8}"/>
              </a:ext>
            </a:extLst>
          </p:cNvPr>
          <p:cNvSpPr txBox="1"/>
          <p:nvPr/>
        </p:nvSpPr>
        <p:spPr>
          <a:xfrm>
            <a:off x="72578" y="722689"/>
            <a:ext cx="560027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9" name="Graphic 8" descr="Teacher">
            <a:extLst>
              <a:ext uri="{FF2B5EF4-FFF2-40B4-BE49-F238E27FC236}">
                <a16:creationId xmlns:a16="http://schemas.microsoft.com/office/drawing/2014/main" id="{02C80E21-8FF4-ACA6-8350-A6D0F0A31EF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833235" y="1122575"/>
            <a:ext cx="914400" cy="914400"/>
          </a:xfrm>
          <a:prstGeom prst="rect">
            <a:avLst/>
          </a:prstGeom>
        </p:spPr>
      </p:pic>
      <p:sp>
        <p:nvSpPr>
          <p:cNvPr id="10" name="Speech Bubble: Rectangle with Corners Rounded 9">
            <a:extLst>
              <a:ext uri="{FF2B5EF4-FFF2-40B4-BE49-F238E27FC236}">
                <a16:creationId xmlns:a16="http://schemas.microsoft.com/office/drawing/2014/main" id="{C9FF3919-DF40-EFCA-08F1-8FF400FB9EC0}"/>
              </a:ext>
            </a:extLst>
          </p:cNvPr>
          <p:cNvSpPr/>
          <p:nvPr/>
        </p:nvSpPr>
        <p:spPr>
          <a:xfrm>
            <a:off x="6814904" y="943264"/>
            <a:ext cx="2950341" cy="807833"/>
          </a:xfrm>
          <a:prstGeom prst="wedgeRoundRectCallout">
            <a:avLst>
              <a:gd name="adj1" fmla="val -62811"/>
              <a:gd name="adj2" fmla="val 262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6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Lee en orden* alfabético.</a:t>
            </a:r>
          </a:p>
        </p:txBody>
      </p:sp>
      <p:sp>
        <p:nvSpPr>
          <p:cNvPr id="3" name="Google Shape;198;p9">
            <a:extLst>
              <a:ext uri="{FF2B5EF4-FFF2-40B4-BE49-F238E27FC236}">
                <a16:creationId xmlns:a16="http://schemas.microsoft.com/office/drawing/2014/main" id="{C91B26DE-BC7B-34C8-C14B-19F7269C59FE}"/>
              </a:ext>
            </a:extLst>
          </p:cNvPr>
          <p:cNvSpPr txBox="1"/>
          <p:nvPr/>
        </p:nvSpPr>
        <p:spPr>
          <a:xfrm>
            <a:off x="10194634" y="6398982"/>
            <a:ext cx="1993895" cy="400069"/>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err="1">
                <a:solidFill>
                  <a:srgbClr val="002060"/>
                </a:solidFill>
                <a:latin typeface="Century Gothic"/>
                <a:ea typeface="Century Gothic"/>
                <a:cs typeface="Century Gothic"/>
                <a:sym typeface="Century Gothic"/>
              </a:rPr>
              <a:t>orden</a:t>
            </a:r>
            <a:r>
              <a:rPr lang="en-GB" sz="2000" b="1" dirty="0">
                <a:solidFill>
                  <a:srgbClr val="002060"/>
                </a:solidFill>
                <a:latin typeface="Century Gothic"/>
                <a:ea typeface="Century Gothic"/>
                <a:cs typeface="Century Gothic"/>
                <a:sym typeface="Century Gothic"/>
              </a:rPr>
              <a:t> </a:t>
            </a:r>
            <a:r>
              <a:rPr lang="en-GB" sz="2000" dirty="0">
                <a:solidFill>
                  <a:srgbClr val="002060"/>
                </a:solidFill>
                <a:latin typeface="Century Gothic"/>
                <a:ea typeface="Century Gothic"/>
                <a:cs typeface="Century Gothic"/>
                <a:sym typeface="Century Gothic"/>
              </a:rPr>
              <a:t>= order</a:t>
            </a:r>
            <a:endParaRPr sz="1200" dirty="0"/>
          </a:p>
        </p:txBody>
      </p:sp>
      <p:cxnSp>
        <p:nvCxnSpPr>
          <p:cNvPr id="7" name="Google Shape;345;p47">
            <a:extLst>
              <a:ext uri="{FF2B5EF4-FFF2-40B4-BE49-F238E27FC236}">
                <a16:creationId xmlns:a16="http://schemas.microsoft.com/office/drawing/2014/main" id="{FF0819D4-EA1B-2E02-148C-D503DD37AE80}"/>
              </a:ext>
            </a:extLst>
          </p:cNvPr>
          <p:cNvCxnSpPr/>
          <p:nvPr/>
        </p:nvCxnSpPr>
        <p:spPr>
          <a:xfrm>
            <a:off x="11905324" y="1712881"/>
            <a:ext cx="216791" cy="0"/>
          </a:xfrm>
          <a:prstGeom prst="straightConnector1">
            <a:avLst/>
          </a:prstGeom>
          <a:noFill/>
          <a:ln w="28575" cap="flat" cmpd="sng">
            <a:solidFill>
              <a:srgbClr val="1E4E79"/>
            </a:solidFill>
            <a:prstDash val="solid"/>
            <a:round/>
            <a:headEnd type="none" w="sm" len="sm"/>
            <a:tailEnd type="none" w="sm" len="sm"/>
          </a:ln>
        </p:spPr>
      </p:cxnSp>
      <p:sp>
        <p:nvSpPr>
          <p:cNvPr id="8" name="Google Shape;342;p47">
            <a:extLst>
              <a:ext uri="{FF2B5EF4-FFF2-40B4-BE49-F238E27FC236}">
                <a16:creationId xmlns:a16="http://schemas.microsoft.com/office/drawing/2014/main" id="{CB1A17F7-56FE-26D2-1E6D-F3CEA4468548}"/>
              </a:ext>
            </a:extLst>
          </p:cNvPr>
          <p:cNvSpPr/>
          <p:nvPr/>
        </p:nvSpPr>
        <p:spPr>
          <a:xfrm>
            <a:off x="11231861" y="1737010"/>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1" name="Google Shape;343;p47">
            <a:extLst>
              <a:ext uri="{FF2B5EF4-FFF2-40B4-BE49-F238E27FC236}">
                <a16:creationId xmlns:a16="http://schemas.microsoft.com/office/drawing/2014/main" id="{58B445B0-BE0A-C2F9-259D-2CBDA0D79EC3}"/>
              </a:ext>
            </a:extLst>
          </p:cNvPr>
          <p:cNvSpPr/>
          <p:nvPr/>
        </p:nvSpPr>
        <p:spPr>
          <a:xfrm>
            <a:off x="11238465" y="1716056"/>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2" name="Google Shape;344;p47">
            <a:extLst>
              <a:ext uri="{FF2B5EF4-FFF2-40B4-BE49-F238E27FC236}">
                <a16:creationId xmlns:a16="http://schemas.microsoft.com/office/drawing/2014/main" id="{B9391396-E5AE-F3C9-9D1D-7488D309BA09}"/>
              </a:ext>
            </a:extLst>
          </p:cNvPr>
          <p:cNvCxnSpPr/>
          <p:nvPr/>
        </p:nvCxnSpPr>
        <p:spPr>
          <a:xfrm>
            <a:off x="11915233" y="1725582"/>
            <a:ext cx="0" cy="4156259"/>
          </a:xfrm>
          <a:prstGeom prst="straightConnector1">
            <a:avLst/>
          </a:prstGeom>
          <a:noFill/>
          <a:ln w="28575" cap="flat" cmpd="sng">
            <a:solidFill>
              <a:srgbClr val="1E4E79"/>
            </a:solidFill>
            <a:prstDash val="solid"/>
            <a:round/>
            <a:headEnd type="none" w="sm" len="sm"/>
            <a:tailEnd type="none" w="sm" len="sm"/>
          </a:ln>
        </p:spPr>
      </p:cxnSp>
      <p:cxnSp>
        <p:nvCxnSpPr>
          <p:cNvPr id="13" name="Google Shape;346;p47">
            <a:extLst>
              <a:ext uri="{FF2B5EF4-FFF2-40B4-BE49-F238E27FC236}">
                <a16:creationId xmlns:a16="http://schemas.microsoft.com/office/drawing/2014/main" id="{08E98FAF-A5B1-C48B-3C3A-2251D6BA62EB}"/>
              </a:ext>
            </a:extLst>
          </p:cNvPr>
          <p:cNvCxnSpPr/>
          <p:nvPr/>
        </p:nvCxnSpPr>
        <p:spPr>
          <a:xfrm>
            <a:off x="11902534" y="5875490"/>
            <a:ext cx="216791" cy="0"/>
          </a:xfrm>
          <a:prstGeom prst="straightConnector1">
            <a:avLst/>
          </a:prstGeom>
          <a:noFill/>
          <a:ln w="28575" cap="flat" cmpd="sng">
            <a:solidFill>
              <a:srgbClr val="1E4E79"/>
            </a:solidFill>
            <a:prstDash val="solid"/>
            <a:round/>
            <a:headEnd type="none" w="sm" len="sm"/>
            <a:tailEnd type="none" w="sm" len="sm"/>
          </a:ln>
        </p:spPr>
      </p:cxnSp>
      <p:sp>
        <p:nvSpPr>
          <p:cNvPr id="14" name="Google Shape;348;p47">
            <a:extLst>
              <a:ext uri="{FF2B5EF4-FFF2-40B4-BE49-F238E27FC236}">
                <a16:creationId xmlns:a16="http://schemas.microsoft.com/office/drawing/2014/main" id="{00BA4815-5C8F-16DF-FF7E-1DB17AFD4521}"/>
              </a:ext>
            </a:extLst>
          </p:cNvPr>
          <p:cNvSpPr txBox="1"/>
          <p:nvPr/>
        </p:nvSpPr>
        <p:spPr>
          <a:xfrm>
            <a:off x="11052094" y="1397581"/>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15" name="Google Shape;349;p47">
            <a:extLst>
              <a:ext uri="{FF2B5EF4-FFF2-40B4-BE49-F238E27FC236}">
                <a16:creationId xmlns:a16="http://schemas.microsoft.com/office/drawing/2014/main" id="{B8B4BC1F-592D-7985-28A0-FCFBA4DFCC79}"/>
              </a:ext>
            </a:extLst>
          </p:cNvPr>
          <p:cNvSpPr txBox="1"/>
          <p:nvPr/>
        </p:nvSpPr>
        <p:spPr>
          <a:xfrm>
            <a:off x="11941048" y="5475571"/>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16" name="Google Shape;350;p47">
            <a:extLst>
              <a:ext uri="{FF2B5EF4-FFF2-40B4-BE49-F238E27FC236}">
                <a16:creationId xmlns:a16="http://schemas.microsoft.com/office/drawing/2014/main" id="{71405743-8A58-F3FC-C6A4-03CDDF612E04}"/>
              </a:ext>
            </a:extLst>
          </p:cNvPr>
          <p:cNvSpPr/>
          <p:nvPr/>
        </p:nvSpPr>
        <p:spPr>
          <a:xfrm>
            <a:off x="11037071" y="5940810"/>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ppt_x"/>
                                          </p:val>
                                        </p:tav>
                                        <p:tav tm="100000">
                                          <p:val>
                                            <p:strVal val="#ppt_x"/>
                                          </p:val>
                                        </p:tav>
                                      </p:tavLst>
                                    </p:anim>
                                    <p:anim calcmode="lin" valueType="num">
                                      <p:cBhvr additive="base">
                                        <p:cTn id="2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ppt_x"/>
                                          </p:val>
                                        </p:tav>
                                        <p:tav tm="100000">
                                          <p:val>
                                            <p:strVal val="#ppt_x"/>
                                          </p:val>
                                        </p:tav>
                                      </p:tavLst>
                                    </p:anim>
                                    <p:anim calcmode="lin" valueType="num">
                                      <p:cBhvr additive="base">
                                        <p:cTn id="3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2"/>
                                        </p:tgtEl>
                                        <p:attrNameLst>
                                          <p:attrName>style.visibility</p:attrName>
                                        </p:attrNameLst>
                                      </p:cBhvr>
                                      <p:to>
                                        <p:strVal val="visible"/>
                                      </p:to>
                                    </p:set>
                                    <p:anim calcmode="lin" valueType="num">
                                      <p:cBhvr additive="base">
                                        <p:cTn id="43" dur="500" fill="hold"/>
                                        <p:tgtEl>
                                          <p:spTgt spid="132"/>
                                        </p:tgtEl>
                                        <p:attrNameLst>
                                          <p:attrName>ppt_x</p:attrName>
                                        </p:attrNameLst>
                                      </p:cBhvr>
                                      <p:tavLst>
                                        <p:tav tm="0">
                                          <p:val>
                                            <p:strVal val="#ppt_x"/>
                                          </p:val>
                                        </p:tav>
                                        <p:tav tm="100000">
                                          <p:val>
                                            <p:strVal val="#ppt_x"/>
                                          </p:val>
                                        </p:tav>
                                      </p:tavLst>
                                    </p:anim>
                                    <p:anim calcmode="lin" valueType="num">
                                      <p:cBhvr additive="base">
                                        <p:cTn id="44" dur="500" fill="hold"/>
                                        <p:tgtEl>
                                          <p:spTgt spid="13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additive="base">
                                        <p:cTn id="47" dur="500" fill="hold"/>
                                        <p:tgtEl>
                                          <p:spTgt spid="59"/>
                                        </p:tgtEl>
                                        <p:attrNameLst>
                                          <p:attrName>ppt_x</p:attrName>
                                        </p:attrNameLst>
                                      </p:cBhvr>
                                      <p:tavLst>
                                        <p:tav tm="0">
                                          <p:val>
                                            <p:strVal val="#ppt_x"/>
                                          </p:val>
                                        </p:tav>
                                        <p:tav tm="100000">
                                          <p:val>
                                            <p:strVal val="#ppt_x"/>
                                          </p:val>
                                        </p:tav>
                                      </p:tavLst>
                                    </p:anim>
                                    <p:anim calcmode="lin" valueType="num">
                                      <p:cBhvr additive="base">
                                        <p:cTn id="48" dur="500" fill="hold"/>
                                        <p:tgtEl>
                                          <p:spTgt spid="5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additive="base">
                                        <p:cTn id="51" dur="500" fill="hold"/>
                                        <p:tgtEl>
                                          <p:spTgt spid="61"/>
                                        </p:tgtEl>
                                        <p:attrNameLst>
                                          <p:attrName>ppt_x</p:attrName>
                                        </p:attrNameLst>
                                      </p:cBhvr>
                                      <p:tavLst>
                                        <p:tav tm="0">
                                          <p:val>
                                            <p:strVal val="#ppt_x"/>
                                          </p:val>
                                        </p:tav>
                                        <p:tav tm="100000">
                                          <p:val>
                                            <p:strVal val="#ppt_x"/>
                                          </p:val>
                                        </p:tav>
                                      </p:tavLst>
                                    </p:anim>
                                    <p:anim calcmode="lin" valueType="num">
                                      <p:cBhvr additive="base">
                                        <p:cTn id="52" dur="500" fill="hold"/>
                                        <p:tgtEl>
                                          <p:spTgt spid="6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anim calcmode="lin" valueType="num">
                                      <p:cBhvr additive="base">
                                        <p:cTn id="59" dur="500" fill="hold"/>
                                        <p:tgtEl>
                                          <p:spTgt spid="75"/>
                                        </p:tgtEl>
                                        <p:attrNameLst>
                                          <p:attrName>ppt_x</p:attrName>
                                        </p:attrNameLst>
                                      </p:cBhvr>
                                      <p:tavLst>
                                        <p:tav tm="0">
                                          <p:val>
                                            <p:strVal val="#ppt_x"/>
                                          </p:val>
                                        </p:tav>
                                        <p:tav tm="100000">
                                          <p:val>
                                            <p:strVal val="#ppt_x"/>
                                          </p:val>
                                        </p:tav>
                                      </p:tavLst>
                                    </p:anim>
                                    <p:anim calcmode="lin" valueType="num">
                                      <p:cBhvr additive="base">
                                        <p:cTn id="60" dur="500" fill="hold"/>
                                        <p:tgtEl>
                                          <p:spTgt spid="7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500" fill="hold"/>
                                        <p:tgtEl>
                                          <p:spTgt spid="71"/>
                                        </p:tgtEl>
                                        <p:attrNameLst>
                                          <p:attrName>ppt_x</p:attrName>
                                        </p:attrNameLst>
                                      </p:cBhvr>
                                      <p:tavLst>
                                        <p:tav tm="0">
                                          <p:val>
                                            <p:strVal val="#ppt_x"/>
                                          </p:val>
                                        </p:tav>
                                        <p:tav tm="100000">
                                          <p:val>
                                            <p:strVal val="#ppt_x"/>
                                          </p:val>
                                        </p:tav>
                                      </p:tavLst>
                                    </p:anim>
                                    <p:anim calcmode="lin" valueType="num">
                                      <p:cBhvr additive="base">
                                        <p:cTn id="64" dur="500" fill="hold"/>
                                        <p:tgtEl>
                                          <p:spTgt spid="7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 calcmode="lin" valueType="num">
                                      <p:cBhvr additive="base">
                                        <p:cTn id="67" dur="500" fill="hold"/>
                                        <p:tgtEl>
                                          <p:spTgt spid="63"/>
                                        </p:tgtEl>
                                        <p:attrNameLst>
                                          <p:attrName>ppt_x</p:attrName>
                                        </p:attrNameLst>
                                      </p:cBhvr>
                                      <p:tavLst>
                                        <p:tav tm="0">
                                          <p:val>
                                            <p:strVal val="#ppt_x"/>
                                          </p:val>
                                        </p:tav>
                                        <p:tav tm="100000">
                                          <p:val>
                                            <p:strVal val="#ppt_x"/>
                                          </p:val>
                                        </p:tav>
                                      </p:tavLst>
                                    </p:anim>
                                    <p:anim calcmode="lin" valueType="num">
                                      <p:cBhvr additive="base">
                                        <p:cTn id="68" dur="500" fill="hold"/>
                                        <p:tgtEl>
                                          <p:spTgt spid="6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additive="base">
                                        <p:cTn id="71" dur="500" fill="hold"/>
                                        <p:tgtEl>
                                          <p:spTgt spid="69"/>
                                        </p:tgtEl>
                                        <p:attrNameLst>
                                          <p:attrName>ppt_x</p:attrName>
                                        </p:attrNameLst>
                                      </p:cBhvr>
                                      <p:tavLst>
                                        <p:tav tm="0">
                                          <p:val>
                                            <p:strVal val="#ppt_x"/>
                                          </p:val>
                                        </p:tav>
                                        <p:tav tm="100000">
                                          <p:val>
                                            <p:strVal val="#ppt_x"/>
                                          </p:val>
                                        </p:tav>
                                      </p:tavLst>
                                    </p:anim>
                                    <p:anim calcmode="lin" valueType="num">
                                      <p:cBhvr additive="base">
                                        <p:cTn id="72" dur="500" fill="hold"/>
                                        <p:tgtEl>
                                          <p:spTgt spid="6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3"/>
                                        </p:tgtEl>
                                        <p:attrNameLst>
                                          <p:attrName>style.visibility</p:attrName>
                                        </p:attrNameLst>
                                      </p:cBhvr>
                                      <p:to>
                                        <p:strVal val="visible"/>
                                      </p:to>
                                    </p:set>
                                    <p:anim calcmode="lin" valueType="num">
                                      <p:cBhvr additive="base">
                                        <p:cTn id="75" dur="500" fill="hold"/>
                                        <p:tgtEl>
                                          <p:spTgt spid="73"/>
                                        </p:tgtEl>
                                        <p:attrNameLst>
                                          <p:attrName>ppt_x</p:attrName>
                                        </p:attrNameLst>
                                      </p:cBhvr>
                                      <p:tavLst>
                                        <p:tav tm="0">
                                          <p:val>
                                            <p:strVal val="#ppt_x"/>
                                          </p:val>
                                        </p:tav>
                                        <p:tav tm="100000">
                                          <p:val>
                                            <p:strVal val="#ppt_x"/>
                                          </p:val>
                                        </p:tav>
                                      </p:tavLst>
                                    </p:anim>
                                    <p:anim calcmode="lin" valueType="num">
                                      <p:cBhvr additive="base">
                                        <p:cTn id="76" dur="500" fill="hold"/>
                                        <p:tgtEl>
                                          <p:spTgt spid="73"/>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additive="base">
                                        <p:cTn id="79" dur="500" fill="hold"/>
                                        <p:tgtEl>
                                          <p:spTgt spid="65"/>
                                        </p:tgtEl>
                                        <p:attrNameLst>
                                          <p:attrName>ppt_x</p:attrName>
                                        </p:attrNameLst>
                                      </p:cBhvr>
                                      <p:tavLst>
                                        <p:tav tm="0">
                                          <p:val>
                                            <p:strVal val="#ppt_x"/>
                                          </p:val>
                                        </p:tav>
                                        <p:tav tm="100000">
                                          <p:val>
                                            <p:strVal val="#ppt_x"/>
                                          </p:val>
                                        </p:tav>
                                      </p:tavLst>
                                    </p:anim>
                                    <p:anim calcmode="lin" valueType="num">
                                      <p:cBhvr additive="base">
                                        <p:cTn id="80" dur="500" fill="hold"/>
                                        <p:tgtEl>
                                          <p:spTgt spid="6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7"/>
                                        </p:tgtEl>
                                        <p:attrNameLst>
                                          <p:attrName>style.visibility</p:attrName>
                                        </p:attrNameLst>
                                      </p:cBhvr>
                                      <p:to>
                                        <p:strVal val="visible"/>
                                      </p:to>
                                    </p:set>
                                    <p:anim calcmode="lin" valueType="num">
                                      <p:cBhvr additive="base">
                                        <p:cTn id="83" dur="500" fill="hold"/>
                                        <p:tgtEl>
                                          <p:spTgt spid="67"/>
                                        </p:tgtEl>
                                        <p:attrNameLst>
                                          <p:attrName>ppt_x</p:attrName>
                                        </p:attrNameLst>
                                      </p:cBhvr>
                                      <p:tavLst>
                                        <p:tav tm="0">
                                          <p:val>
                                            <p:strVal val="#ppt_x"/>
                                          </p:val>
                                        </p:tav>
                                        <p:tav tm="100000">
                                          <p:val>
                                            <p:strVal val="#ppt_x"/>
                                          </p:val>
                                        </p:tav>
                                      </p:tavLst>
                                    </p:anim>
                                    <p:anim calcmode="lin" valueType="num">
                                      <p:cBhvr additive="base">
                                        <p:cTn id="84" dur="500" fill="hold"/>
                                        <p:tgtEl>
                                          <p:spTgt spid="67"/>
                                        </p:tgtEl>
                                        <p:attrNameLst>
                                          <p:attrName>ppt_y</p:attrName>
                                        </p:attrNameLst>
                                      </p:cBhvr>
                                      <p:tavLst>
                                        <p:tav tm="0">
                                          <p:val>
                                            <p:strVal val="1+#ppt_h/2"/>
                                          </p:val>
                                        </p:tav>
                                        <p:tav tm="100000">
                                          <p:val>
                                            <p:strVal val="#ppt_y"/>
                                          </p:val>
                                        </p:tav>
                                      </p:tavLst>
                                    </p:anim>
                                  </p:childTnLst>
                                </p:cTn>
                              </p:par>
                              <p:par>
                                <p:cTn id="85" presetID="10" presetClass="entr" presetSubtype="0" fill="hold" nodeType="withEffect">
                                  <p:stCondLst>
                                    <p:cond delay="0"/>
                                  </p:stCondLst>
                                  <p:childTnLst>
                                    <p:set>
                                      <p:cBhvr>
                                        <p:cTn id="86" dur="1" fill="hold">
                                          <p:stCondLst>
                                            <p:cond delay="0"/>
                                          </p:stCondLst>
                                        </p:cTn>
                                        <p:tgtEl>
                                          <p:spTgt spid="133"/>
                                        </p:tgtEl>
                                        <p:attrNameLst>
                                          <p:attrName>style.visibility</p:attrName>
                                        </p:attrNameLst>
                                      </p:cBhvr>
                                      <p:to>
                                        <p:strVal val="visible"/>
                                      </p:to>
                                    </p:set>
                                    <p:animEffect transition="in" filter="fade">
                                      <p:cBhvr>
                                        <p:cTn id="87" dur="500"/>
                                        <p:tgtEl>
                                          <p:spTgt spid="1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subTnLst>
                                    <p:audio>
                                      <p:cMediaNode>
                                        <p:cTn display="0" masterRel="sameClick">
                                          <p:stCondLst>
                                            <p:cond evt="begin" delay="0">
                                              <p:tn val="88"/>
                                            </p:cond>
                                          </p:stCondLst>
                                          <p:endCondLst>
                                            <p:cond evt="onStopAudio" delay="0">
                                              <p:tgtEl>
                                                <p:sldTgt/>
                                              </p:tgtEl>
                                            </p:cond>
                                          </p:endCondLst>
                                        </p:cTn>
                                        <p:tgtEl>
                                          <p:sndTgt r:embed="rId3" name="1_1.wav"/>
                                        </p:tgtEl>
                                      </p:cMediaNode>
                                    </p:audio>
                                  </p:subTnLst>
                                </p:cTn>
                              </p:par>
                              <p:par>
                                <p:cTn id="91" presetID="10" presetClass="entr" presetSubtype="0" fill="hold" nodeType="withEffect">
                                  <p:stCondLst>
                                    <p:cond delay="0"/>
                                  </p:stCondLst>
                                  <p:childTnLst>
                                    <p:set>
                                      <p:cBhvr>
                                        <p:cTn id="92" dur="1" fill="hold">
                                          <p:stCondLst>
                                            <p:cond delay="0"/>
                                          </p:stCondLst>
                                        </p:cTn>
                                        <p:tgtEl>
                                          <p:spTgt spid="9"/>
                                        </p:tgtEl>
                                        <p:attrNameLst>
                                          <p:attrName>style.visibility</p:attrName>
                                        </p:attrNameLst>
                                      </p:cBhvr>
                                      <p:to>
                                        <p:strVal val="visible"/>
                                      </p:to>
                                    </p:set>
                                    <p:animEffect transition="in" filter="fade">
                                      <p:cBhvr>
                                        <p:cTn id="93" dur="500"/>
                                        <p:tgtEl>
                                          <p:spTgt spid="9"/>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xit" presetSubtype="21" fill="hold" grpId="1" nodeType="clickEffect">
                                  <p:stCondLst>
                                    <p:cond delay="0"/>
                                  </p:stCondLst>
                                  <p:childTnLst>
                                    <p:animEffect transition="out" filter="barn(inVertical)">
                                      <p:cBhvr>
                                        <p:cTn id="97" dur="500"/>
                                        <p:tgtEl>
                                          <p:spTgt spid="61"/>
                                        </p:tgtEl>
                                      </p:cBhvr>
                                    </p:animEffect>
                                    <p:set>
                                      <p:cBhvr>
                                        <p:cTn id="98" dur="1" fill="hold">
                                          <p:stCondLst>
                                            <p:cond delay="499"/>
                                          </p:stCondLst>
                                        </p:cTn>
                                        <p:tgtEl>
                                          <p:spTgt spid="6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85"/>
                                        </p:tgtEl>
                                        <p:attrNameLst>
                                          <p:attrName>style.visibility</p:attrName>
                                        </p:attrNameLst>
                                      </p:cBhvr>
                                      <p:to>
                                        <p:strVal val="visible"/>
                                      </p:to>
                                    </p:set>
                                    <p:anim calcmode="lin" valueType="num">
                                      <p:cBhvr additive="base">
                                        <p:cTn id="103" dur="500" fill="hold"/>
                                        <p:tgtEl>
                                          <p:spTgt spid="85"/>
                                        </p:tgtEl>
                                        <p:attrNameLst>
                                          <p:attrName>ppt_x</p:attrName>
                                        </p:attrNameLst>
                                      </p:cBhvr>
                                      <p:tavLst>
                                        <p:tav tm="0">
                                          <p:val>
                                            <p:strVal val="#ppt_x"/>
                                          </p:val>
                                        </p:tav>
                                        <p:tav tm="100000">
                                          <p:val>
                                            <p:strVal val="#ppt_x"/>
                                          </p:val>
                                        </p:tav>
                                      </p:tavLst>
                                    </p:anim>
                                    <p:anim calcmode="lin" valueType="num">
                                      <p:cBhvr additive="base">
                                        <p:cTn id="104"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1"/>
                                            </p:cond>
                                          </p:stCondLst>
                                          <p:endCondLst>
                                            <p:cond evt="onStopAudio" delay="0">
                                              <p:tgtEl>
                                                <p:sldTgt/>
                                              </p:tgtEl>
                                            </p:cond>
                                          </p:endCondLst>
                                        </p:cTn>
                                        <p:tgtEl>
                                          <p:sndTgt r:embed="rId4" name="57_alva.wav"/>
                                        </p:tgtEl>
                                      </p:cMediaNode>
                                    </p:audio>
                                  </p:subTnLst>
                                </p:cTn>
                              </p:par>
                            </p:childTnLst>
                          </p:cTn>
                        </p:par>
                      </p:childTnLst>
                    </p:cTn>
                  </p:par>
                  <p:par>
                    <p:cTn id="105" fill="hold">
                      <p:stCondLst>
                        <p:cond delay="indefinite"/>
                      </p:stCondLst>
                      <p:childTnLst>
                        <p:par>
                          <p:cTn id="106" fill="hold">
                            <p:stCondLst>
                              <p:cond delay="0"/>
                            </p:stCondLst>
                            <p:childTnLst>
                              <p:par>
                                <p:cTn id="107" presetID="16" presetClass="exit" presetSubtype="21" fill="hold" grpId="1" nodeType="clickEffect">
                                  <p:stCondLst>
                                    <p:cond delay="0"/>
                                  </p:stCondLst>
                                  <p:childTnLst>
                                    <p:animEffect transition="out" filter="barn(inVertical)">
                                      <p:cBhvr>
                                        <p:cTn id="108" dur="500"/>
                                        <p:tgtEl>
                                          <p:spTgt spid="75"/>
                                        </p:tgtEl>
                                      </p:cBhvr>
                                    </p:animEffect>
                                    <p:set>
                                      <p:cBhvr>
                                        <p:cTn id="109" dur="1" fill="hold">
                                          <p:stCondLst>
                                            <p:cond delay="499"/>
                                          </p:stCondLst>
                                        </p:cTn>
                                        <p:tgtEl>
                                          <p:spTgt spid="75"/>
                                        </p:tgtEl>
                                        <p:attrNameLst>
                                          <p:attrName>style.visibility</p:attrName>
                                        </p:attrNameLst>
                                      </p:cBhvr>
                                      <p:to>
                                        <p:strVal val="hidden"/>
                                      </p:to>
                                    </p:set>
                                  </p:childTnLst>
                                </p:cTn>
                              </p:par>
                              <p:par>
                                <p:cTn id="110" presetID="2" presetClass="entr" presetSubtype="4" fill="hold" grpId="0" nodeType="withEffect">
                                  <p:stCondLst>
                                    <p:cond delay="0"/>
                                  </p:stCondLst>
                                  <p:childTnLst>
                                    <p:set>
                                      <p:cBhvr>
                                        <p:cTn id="111" dur="1" fill="hold">
                                          <p:stCondLst>
                                            <p:cond delay="0"/>
                                          </p:stCondLst>
                                        </p:cTn>
                                        <p:tgtEl>
                                          <p:spTgt spid="87"/>
                                        </p:tgtEl>
                                        <p:attrNameLst>
                                          <p:attrName>style.visibility</p:attrName>
                                        </p:attrNameLst>
                                      </p:cBhvr>
                                      <p:to>
                                        <p:strVal val="visible"/>
                                      </p:to>
                                    </p:set>
                                    <p:anim calcmode="lin" valueType="num">
                                      <p:cBhvr additive="base">
                                        <p:cTn id="112" dur="500" fill="hold"/>
                                        <p:tgtEl>
                                          <p:spTgt spid="87"/>
                                        </p:tgtEl>
                                        <p:attrNameLst>
                                          <p:attrName>ppt_x</p:attrName>
                                        </p:attrNameLst>
                                      </p:cBhvr>
                                      <p:tavLst>
                                        <p:tav tm="0">
                                          <p:val>
                                            <p:strVal val="#ppt_x"/>
                                          </p:val>
                                        </p:tav>
                                        <p:tav tm="100000">
                                          <p:val>
                                            <p:strVal val="#ppt_x"/>
                                          </p:val>
                                        </p:tav>
                                      </p:tavLst>
                                    </p:anim>
                                    <p:anim calcmode="lin" valueType="num">
                                      <p:cBhvr additive="base">
                                        <p:cTn id="113" dur="500" fill="hold"/>
                                        <p:tgtEl>
                                          <p:spTgt spid="8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5" name="58_alonso.wav"/>
                                        </p:tgtEl>
                                      </p:cMediaNode>
                                    </p:audio>
                                  </p:subTnLst>
                                </p:cTn>
                              </p:par>
                              <p:par>
                                <p:cTn id="114" presetID="2" presetClass="entr" presetSubtype="4" fill="hold" grpId="0" nodeType="withEffect">
                                  <p:stCondLst>
                                    <p:cond delay="0"/>
                                  </p:stCondLst>
                                  <p:childTnLst>
                                    <p:set>
                                      <p:cBhvr>
                                        <p:cTn id="115" dur="1" fill="hold">
                                          <p:stCondLst>
                                            <p:cond delay="0"/>
                                          </p:stCondLst>
                                        </p:cTn>
                                        <p:tgtEl>
                                          <p:spTgt spid="60"/>
                                        </p:tgtEl>
                                        <p:attrNameLst>
                                          <p:attrName>style.visibility</p:attrName>
                                        </p:attrNameLst>
                                      </p:cBhvr>
                                      <p:to>
                                        <p:strVal val="visible"/>
                                      </p:to>
                                    </p:set>
                                    <p:anim calcmode="lin" valueType="num">
                                      <p:cBhvr additive="base">
                                        <p:cTn id="116" dur="500" fill="hold"/>
                                        <p:tgtEl>
                                          <p:spTgt spid="60"/>
                                        </p:tgtEl>
                                        <p:attrNameLst>
                                          <p:attrName>ppt_x</p:attrName>
                                        </p:attrNameLst>
                                      </p:cBhvr>
                                      <p:tavLst>
                                        <p:tav tm="0">
                                          <p:val>
                                            <p:strVal val="#ppt_x"/>
                                          </p:val>
                                        </p:tav>
                                        <p:tav tm="100000">
                                          <p:val>
                                            <p:strVal val="#ppt_x"/>
                                          </p:val>
                                        </p:tav>
                                      </p:tavLst>
                                    </p:anim>
                                    <p:anim calcmode="lin" valueType="num">
                                      <p:cBhvr additive="base">
                                        <p:cTn id="11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6" presetClass="exit" presetSubtype="21" fill="hold" grpId="1" nodeType="clickEffect">
                                  <p:stCondLst>
                                    <p:cond delay="0"/>
                                  </p:stCondLst>
                                  <p:childTnLst>
                                    <p:animEffect transition="out" filter="barn(inVertical)">
                                      <p:cBhvr>
                                        <p:cTn id="121" dur="500"/>
                                        <p:tgtEl>
                                          <p:spTgt spid="71"/>
                                        </p:tgtEl>
                                      </p:cBhvr>
                                    </p:animEffect>
                                    <p:set>
                                      <p:cBhvr>
                                        <p:cTn id="122" dur="1" fill="hold">
                                          <p:stCondLst>
                                            <p:cond delay="499"/>
                                          </p:stCondLst>
                                        </p:cTn>
                                        <p:tgtEl>
                                          <p:spTgt spid="7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86"/>
                                        </p:tgtEl>
                                        <p:attrNameLst>
                                          <p:attrName>style.visibility</p:attrName>
                                        </p:attrNameLst>
                                      </p:cBhvr>
                                      <p:to>
                                        <p:strVal val="visible"/>
                                      </p:to>
                                    </p:set>
                                    <p:anim calcmode="lin" valueType="num">
                                      <p:cBhvr additive="base">
                                        <p:cTn id="127" dur="500" fill="hold"/>
                                        <p:tgtEl>
                                          <p:spTgt spid="86"/>
                                        </p:tgtEl>
                                        <p:attrNameLst>
                                          <p:attrName>ppt_x</p:attrName>
                                        </p:attrNameLst>
                                      </p:cBhvr>
                                      <p:tavLst>
                                        <p:tav tm="0">
                                          <p:val>
                                            <p:strVal val="#ppt_x"/>
                                          </p:val>
                                        </p:tav>
                                        <p:tav tm="100000">
                                          <p:val>
                                            <p:strVal val="#ppt_x"/>
                                          </p:val>
                                        </p:tav>
                                      </p:tavLst>
                                    </p:anim>
                                    <p:anim calcmode="lin" valueType="num">
                                      <p:cBhvr additive="base">
                                        <p:cTn id="128"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59_luna.wav"/>
                                        </p:tgtEl>
                                      </p:cMediaNode>
                                    </p:audio>
                                  </p:subTnLst>
                                </p:cTn>
                              </p:par>
                            </p:childTnLst>
                          </p:cTn>
                        </p:par>
                      </p:childTnLst>
                    </p:cTn>
                  </p:par>
                  <p:par>
                    <p:cTn id="129" fill="hold">
                      <p:stCondLst>
                        <p:cond delay="indefinite"/>
                      </p:stCondLst>
                      <p:childTnLst>
                        <p:par>
                          <p:cTn id="130" fill="hold">
                            <p:stCondLst>
                              <p:cond delay="0"/>
                            </p:stCondLst>
                            <p:childTnLst>
                              <p:par>
                                <p:cTn id="131" presetID="16" presetClass="exit" presetSubtype="21" fill="hold" grpId="1" nodeType="clickEffect">
                                  <p:stCondLst>
                                    <p:cond delay="0"/>
                                  </p:stCondLst>
                                  <p:childTnLst>
                                    <p:animEffect transition="out" filter="barn(inVertical)">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88"/>
                                        </p:tgtEl>
                                        <p:attrNameLst>
                                          <p:attrName>style.visibility</p:attrName>
                                        </p:attrNameLst>
                                      </p:cBhvr>
                                      <p:to>
                                        <p:strVal val="visible"/>
                                      </p:to>
                                    </p:set>
                                    <p:anim calcmode="lin" valueType="num">
                                      <p:cBhvr additive="base">
                                        <p:cTn id="138" dur="500" fill="hold"/>
                                        <p:tgtEl>
                                          <p:spTgt spid="88"/>
                                        </p:tgtEl>
                                        <p:attrNameLst>
                                          <p:attrName>ppt_x</p:attrName>
                                        </p:attrNameLst>
                                      </p:cBhvr>
                                      <p:tavLst>
                                        <p:tav tm="0">
                                          <p:val>
                                            <p:strVal val="#ppt_x"/>
                                          </p:val>
                                        </p:tav>
                                        <p:tav tm="100000">
                                          <p:val>
                                            <p:strVal val="#ppt_x"/>
                                          </p:val>
                                        </p:tav>
                                      </p:tavLst>
                                    </p:anim>
                                    <p:anim calcmode="lin" valueType="num">
                                      <p:cBhvr additive="base">
                                        <p:cTn id="139" dur="500" fill="hold"/>
                                        <p:tgtEl>
                                          <p:spTgt spid="8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6"/>
                                            </p:cond>
                                          </p:stCondLst>
                                          <p:endCondLst>
                                            <p:cond evt="onStopAudio" delay="0">
                                              <p:tgtEl>
                                                <p:sldTgt/>
                                              </p:tgtEl>
                                            </p:cond>
                                          </p:endCondLst>
                                        </p:cTn>
                                        <p:tgtEl>
                                          <p:sndTgt r:embed="rId7" name="60_malu.wav"/>
                                        </p:tgtEl>
                                      </p:cMediaNode>
                                    </p:audio>
                                  </p:subTnLst>
                                </p:cTn>
                              </p:par>
                            </p:childTnLst>
                          </p:cTn>
                        </p:par>
                      </p:childTnLst>
                    </p:cTn>
                  </p:par>
                  <p:par>
                    <p:cTn id="140" fill="hold">
                      <p:stCondLst>
                        <p:cond delay="indefinite"/>
                      </p:stCondLst>
                      <p:childTnLst>
                        <p:par>
                          <p:cTn id="141" fill="hold">
                            <p:stCondLst>
                              <p:cond delay="0"/>
                            </p:stCondLst>
                            <p:childTnLst>
                              <p:par>
                                <p:cTn id="142" presetID="16" presetClass="exit" presetSubtype="21" fill="hold" grpId="1" nodeType="clickEffect">
                                  <p:stCondLst>
                                    <p:cond delay="0"/>
                                  </p:stCondLst>
                                  <p:childTnLst>
                                    <p:animEffect transition="out" filter="barn(inVertical)">
                                      <p:cBhvr>
                                        <p:cTn id="143" dur="500"/>
                                        <p:tgtEl>
                                          <p:spTgt spid="60"/>
                                        </p:tgtEl>
                                      </p:cBhvr>
                                    </p:animEffect>
                                    <p:set>
                                      <p:cBhvr>
                                        <p:cTn id="144" dur="1" fill="hold">
                                          <p:stCondLst>
                                            <p:cond delay="499"/>
                                          </p:stCondLst>
                                        </p:cTn>
                                        <p:tgtEl>
                                          <p:spTgt spid="60"/>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89"/>
                                        </p:tgtEl>
                                        <p:attrNameLst>
                                          <p:attrName>style.visibility</p:attrName>
                                        </p:attrNameLst>
                                      </p:cBhvr>
                                      <p:to>
                                        <p:strVal val="visible"/>
                                      </p:to>
                                    </p:set>
                                    <p:anim calcmode="lin" valueType="num">
                                      <p:cBhvr additive="base">
                                        <p:cTn id="149" dur="500" fill="hold"/>
                                        <p:tgtEl>
                                          <p:spTgt spid="89"/>
                                        </p:tgtEl>
                                        <p:attrNameLst>
                                          <p:attrName>ppt_x</p:attrName>
                                        </p:attrNameLst>
                                      </p:cBhvr>
                                      <p:tavLst>
                                        <p:tav tm="0">
                                          <p:val>
                                            <p:strVal val="#ppt_x"/>
                                          </p:val>
                                        </p:tav>
                                        <p:tav tm="100000">
                                          <p:val>
                                            <p:strVal val="#ppt_x"/>
                                          </p:val>
                                        </p:tav>
                                      </p:tavLst>
                                    </p:anim>
                                    <p:anim calcmode="lin" valueType="num">
                                      <p:cBhvr additive="base">
                                        <p:cTn id="150" dur="500" fill="hold"/>
                                        <p:tgtEl>
                                          <p:spTgt spid="8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7"/>
                                            </p:cond>
                                          </p:stCondLst>
                                          <p:endCondLst>
                                            <p:cond evt="onStopAudio" delay="0">
                                              <p:tgtEl>
                                                <p:sldTgt/>
                                              </p:tgtEl>
                                            </p:cond>
                                          </p:endCondLst>
                                        </p:cTn>
                                        <p:tgtEl>
                                          <p:sndTgt r:embed="rId8" name="61_marcos.wav"/>
                                        </p:tgtEl>
                                      </p:cMediaNode>
                                    </p:audio>
                                  </p:subTnLst>
                                </p:cTn>
                              </p:par>
                            </p:childTnLst>
                          </p:cTn>
                        </p:par>
                      </p:childTnLst>
                    </p:cTn>
                  </p:par>
                  <p:par>
                    <p:cTn id="151" fill="hold">
                      <p:stCondLst>
                        <p:cond delay="indefinite"/>
                      </p:stCondLst>
                      <p:childTnLst>
                        <p:par>
                          <p:cTn id="152" fill="hold">
                            <p:stCondLst>
                              <p:cond delay="0"/>
                            </p:stCondLst>
                            <p:childTnLst>
                              <p:par>
                                <p:cTn id="153" presetID="16" presetClass="exit" presetSubtype="21" fill="hold" grpId="1" nodeType="clickEffect">
                                  <p:stCondLst>
                                    <p:cond delay="0"/>
                                  </p:stCondLst>
                                  <p:childTnLst>
                                    <p:animEffect transition="out" filter="barn(inVertical)">
                                      <p:cBhvr>
                                        <p:cTn id="154" dur="500"/>
                                        <p:tgtEl>
                                          <p:spTgt spid="69"/>
                                        </p:tgtEl>
                                      </p:cBhvr>
                                    </p:animEffect>
                                    <p:set>
                                      <p:cBhvr>
                                        <p:cTn id="155" dur="1" fill="hold">
                                          <p:stCondLst>
                                            <p:cond delay="499"/>
                                          </p:stCondLst>
                                        </p:cTn>
                                        <p:tgtEl>
                                          <p:spTgt spid="69"/>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90"/>
                                        </p:tgtEl>
                                        <p:attrNameLst>
                                          <p:attrName>style.visibility</p:attrName>
                                        </p:attrNameLst>
                                      </p:cBhvr>
                                      <p:to>
                                        <p:strVal val="visible"/>
                                      </p:to>
                                    </p:set>
                                    <p:anim calcmode="lin" valueType="num">
                                      <p:cBhvr additive="base">
                                        <p:cTn id="160" dur="500" fill="hold"/>
                                        <p:tgtEl>
                                          <p:spTgt spid="90"/>
                                        </p:tgtEl>
                                        <p:attrNameLst>
                                          <p:attrName>ppt_x</p:attrName>
                                        </p:attrNameLst>
                                      </p:cBhvr>
                                      <p:tavLst>
                                        <p:tav tm="0">
                                          <p:val>
                                            <p:strVal val="#ppt_x"/>
                                          </p:val>
                                        </p:tav>
                                        <p:tav tm="100000">
                                          <p:val>
                                            <p:strVal val="#ppt_x"/>
                                          </p:val>
                                        </p:tav>
                                      </p:tavLst>
                                    </p:anim>
                                    <p:anim calcmode="lin" valueType="num">
                                      <p:cBhvr additive="base">
                                        <p:cTn id="161" dur="500" fill="hold"/>
                                        <p:tgtEl>
                                          <p:spTgt spid="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8"/>
                                            </p:cond>
                                          </p:stCondLst>
                                          <p:endCondLst>
                                            <p:cond evt="onStopAudio" delay="0">
                                              <p:tgtEl>
                                                <p:sldTgt/>
                                              </p:tgtEl>
                                            </p:cond>
                                          </p:endCondLst>
                                        </p:cTn>
                                        <p:tgtEl>
                                          <p:sndTgt r:embed="rId9" name="62_paca.wav"/>
                                        </p:tgtEl>
                                      </p:cMediaNode>
                                    </p:audio>
                                  </p:subTnLst>
                                </p:cTn>
                              </p:par>
                            </p:childTnLst>
                          </p:cTn>
                        </p:par>
                      </p:childTnLst>
                    </p:cTn>
                  </p:par>
                  <p:par>
                    <p:cTn id="162" fill="hold">
                      <p:stCondLst>
                        <p:cond delay="indefinite"/>
                      </p:stCondLst>
                      <p:childTnLst>
                        <p:par>
                          <p:cTn id="163" fill="hold">
                            <p:stCondLst>
                              <p:cond delay="0"/>
                            </p:stCondLst>
                            <p:childTnLst>
                              <p:par>
                                <p:cTn id="164" presetID="16" presetClass="exit" presetSubtype="21" fill="hold" grpId="1" nodeType="clickEffect">
                                  <p:stCondLst>
                                    <p:cond delay="0"/>
                                  </p:stCondLst>
                                  <p:childTnLst>
                                    <p:animEffect transition="out" filter="barn(inVertical)">
                                      <p:cBhvr>
                                        <p:cTn id="165" dur="500"/>
                                        <p:tgtEl>
                                          <p:spTgt spid="73"/>
                                        </p:tgtEl>
                                      </p:cBhvr>
                                    </p:animEffect>
                                    <p:set>
                                      <p:cBhvr>
                                        <p:cTn id="166" dur="1" fill="hold">
                                          <p:stCondLst>
                                            <p:cond delay="499"/>
                                          </p:stCondLst>
                                        </p:cTn>
                                        <p:tgtEl>
                                          <p:spTgt spid="73"/>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2" presetClass="entr" presetSubtype="4" fill="hold" grpId="0" nodeType="clickEffect">
                                  <p:stCondLst>
                                    <p:cond delay="0"/>
                                  </p:stCondLst>
                                  <p:childTnLst>
                                    <p:set>
                                      <p:cBhvr>
                                        <p:cTn id="170" dur="1" fill="hold">
                                          <p:stCondLst>
                                            <p:cond delay="0"/>
                                          </p:stCondLst>
                                        </p:cTn>
                                        <p:tgtEl>
                                          <p:spTgt spid="91"/>
                                        </p:tgtEl>
                                        <p:attrNameLst>
                                          <p:attrName>style.visibility</p:attrName>
                                        </p:attrNameLst>
                                      </p:cBhvr>
                                      <p:to>
                                        <p:strVal val="visible"/>
                                      </p:to>
                                    </p:set>
                                    <p:anim calcmode="lin" valueType="num">
                                      <p:cBhvr additive="base">
                                        <p:cTn id="171" dur="500" fill="hold"/>
                                        <p:tgtEl>
                                          <p:spTgt spid="91"/>
                                        </p:tgtEl>
                                        <p:attrNameLst>
                                          <p:attrName>ppt_x</p:attrName>
                                        </p:attrNameLst>
                                      </p:cBhvr>
                                      <p:tavLst>
                                        <p:tav tm="0">
                                          <p:val>
                                            <p:strVal val="#ppt_x"/>
                                          </p:val>
                                        </p:tav>
                                        <p:tav tm="100000">
                                          <p:val>
                                            <p:strVal val="#ppt_x"/>
                                          </p:val>
                                        </p:tav>
                                      </p:tavLst>
                                    </p:anim>
                                    <p:anim calcmode="lin" valueType="num">
                                      <p:cBhvr additive="base">
                                        <p:cTn id="172" dur="50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9"/>
                                            </p:cond>
                                          </p:stCondLst>
                                          <p:endCondLst>
                                            <p:cond evt="onStopAudio" delay="0">
                                              <p:tgtEl>
                                                <p:sldTgt/>
                                              </p:tgtEl>
                                            </p:cond>
                                          </p:endCondLst>
                                        </p:cTn>
                                        <p:tgtEl>
                                          <p:sndTgt r:embed="rId10" name="63_pol.wav"/>
                                        </p:tgtEl>
                                      </p:cMediaNode>
                                    </p:audio>
                                  </p:subTnLst>
                                </p:cTn>
                              </p:par>
                            </p:childTnLst>
                          </p:cTn>
                        </p:par>
                      </p:childTnLst>
                    </p:cTn>
                  </p:par>
                  <p:par>
                    <p:cTn id="173" fill="hold">
                      <p:stCondLst>
                        <p:cond delay="indefinite"/>
                      </p:stCondLst>
                      <p:childTnLst>
                        <p:par>
                          <p:cTn id="174" fill="hold">
                            <p:stCondLst>
                              <p:cond delay="0"/>
                            </p:stCondLst>
                            <p:childTnLst>
                              <p:par>
                                <p:cTn id="175" presetID="16" presetClass="exit" presetSubtype="21" fill="hold" grpId="1" nodeType="clickEffect">
                                  <p:stCondLst>
                                    <p:cond delay="0"/>
                                  </p:stCondLst>
                                  <p:childTnLst>
                                    <p:animEffect transition="out" filter="barn(inVertical)">
                                      <p:cBhvr>
                                        <p:cTn id="176" dur="500"/>
                                        <p:tgtEl>
                                          <p:spTgt spid="65"/>
                                        </p:tgtEl>
                                      </p:cBhvr>
                                    </p:animEffect>
                                    <p:set>
                                      <p:cBhvr>
                                        <p:cTn id="177" dur="1" fill="hold">
                                          <p:stCondLst>
                                            <p:cond delay="499"/>
                                          </p:stCondLst>
                                        </p:cTn>
                                        <p:tgtEl>
                                          <p:spTgt spid="65"/>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92"/>
                                        </p:tgtEl>
                                        <p:attrNameLst>
                                          <p:attrName>style.visibility</p:attrName>
                                        </p:attrNameLst>
                                      </p:cBhvr>
                                      <p:to>
                                        <p:strVal val="visible"/>
                                      </p:to>
                                    </p:set>
                                    <p:anim calcmode="lin" valueType="num">
                                      <p:cBhvr additive="base">
                                        <p:cTn id="182" dur="500" fill="hold"/>
                                        <p:tgtEl>
                                          <p:spTgt spid="92"/>
                                        </p:tgtEl>
                                        <p:attrNameLst>
                                          <p:attrName>ppt_x</p:attrName>
                                        </p:attrNameLst>
                                      </p:cBhvr>
                                      <p:tavLst>
                                        <p:tav tm="0">
                                          <p:val>
                                            <p:strVal val="#ppt_x"/>
                                          </p:val>
                                        </p:tav>
                                        <p:tav tm="100000">
                                          <p:val>
                                            <p:strVal val="#ppt_x"/>
                                          </p:val>
                                        </p:tav>
                                      </p:tavLst>
                                    </p:anim>
                                    <p:anim calcmode="lin" valueType="num">
                                      <p:cBhvr additive="base">
                                        <p:cTn id="183" dur="500" fill="hold"/>
                                        <p:tgtEl>
                                          <p:spTgt spid="9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0"/>
                                            </p:cond>
                                          </p:stCondLst>
                                          <p:endCondLst>
                                            <p:cond evt="onStopAudio" delay="0">
                                              <p:tgtEl>
                                                <p:sldTgt/>
                                              </p:tgtEl>
                                            </p:cond>
                                          </p:endCondLst>
                                        </p:cTn>
                                        <p:tgtEl>
                                          <p:sndTgt r:embed="rId11" name="64_rosa.wav"/>
                                        </p:tgtEl>
                                      </p:cMediaNode>
                                    </p:audio>
                                  </p:subTnLst>
                                </p:cTn>
                              </p:par>
                            </p:childTnLst>
                          </p:cTn>
                        </p:par>
                      </p:childTnLst>
                    </p:cTn>
                  </p:par>
                  <p:par>
                    <p:cTn id="184" fill="hold">
                      <p:stCondLst>
                        <p:cond delay="indefinite"/>
                      </p:stCondLst>
                      <p:childTnLst>
                        <p:par>
                          <p:cTn id="185" fill="hold">
                            <p:stCondLst>
                              <p:cond delay="0"/>
                            </p:stCondLst>
                            <p:childTnLst>
                              <p:par>
                                <p:cTn id="186" presetID="16" presetClass="exit" presetSubtype="21" fill="hold" grpId="1" nodeType="clickEffect">
                                  <p:stCondLst>
                                    <p:cond delay="0"/>
                                  </p:stCondLst>
                                  <p:childTnLst>
                                    <p:animEffect transition="out" filter="barn(inVertical)">
                                      <p:cBhvr>
                                        <p:cTn id="187" dur="500"/>
                                        <p:tgtEl>
                                          <p:spTgt spid="67"/>
                                        </p:tgtEl>
                                      </p:cBhvr>
                                    </p:animEffect>
                                    <p:set>
                                      <p:cBhvr>
                                        <p:cTn id="188" dur="1" fill="hold">
                                          <p:stCondLst>
                                            <p:cond delay="499"/>
                                          </p:stCondLst>
                                        </p:cTn>
                                        <p:tgtEl>
                                          <p:spTgt spid="67"/>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93"/>
                                        </p:tgtEl>
                                        <p:attrNameLst>
                                          <p:attrName>style.visibility</p:attrName>
                                        </p:attrNameLst>
                                      </p:cBhvr>
                                      <p:to>
                                        <p:strVal val="visible"/>
                                      </p:to>
                                    </p:set>
                                    <p:anim calcmode="lin" valueType="num">
                                      <p:cBhvr additive="base">
                                        <p:cTn id="193" dur="500" fill="hold"/>
                                        <p:tgtEl>
                                          <p:spTgt spid="93"/>
                                        </p:tgtEl>
                                        <p:attrNameLst>
                                          <p:attrName>ppt_x</p:attrName>
                                        </p:attrNameLst>
                                      </p:cBhvr>
                                      <p:tavLst>
                                        <p:tav tm="0">
                                          <p:val>
                                            <p:strVal val="#ppt_x"/>
                                          </p:val>
                                        </p:tav>
                                        <p:tav tm="100000">
                                          <p:val>
                                            <p:strVal val="#ppt_x"/>
                                          </p:val>
                                        </p:tav>
                                      </p:tavLst>
                                    </p:anim>
                                    <p:anim calcmode="lin" valueType="num">
                                      <p:cBhvr additive="base">
                                        <p:cTn id="194" dur="500" fill="hold"/>
                                        <p:tgtEl>
                                          <p:spTgt spid="9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1"/>
                                            </p:cond>
                                          </p:stCondLst>
                                          <p:endCondLst>
                                            <p:cond evt="onStopAudio" delay="0">
                                              <p:tgtEl>
                                                <p:sldTgt/>
                                              </p:tgtEl>
                                            </p:cond>
                                          </p:endCondLst>
                                        </p:cTn>
                                        <p:tgtEl>
                                          <p:sndTgt r:embed="rId12" name="65_so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5" restart="whenNotActive" fill="hold" evtFilter="cancelBubble" nodeType="interactiveSeq">
                <p:stCondLst>
                  <p:cond evt="onClick" delay="0">
                    <p:tgtEl>
                      <p:spTgt spid="16"/>
                    </p:tgtEl>
                  </p:cond>
                </p:stCondLst>
                <p:endSync evt="end" delay="0">
                  <p:rtn val="all"/>
                </p:endSync>
                <p:childTnLst>
                  <p:par>
                    <p:cTn id="196" fill="hold">
                      <p:stCondLst>
                        <p:cond delay="0"/>
                      </p:stCondLst>
                      <p:childTnLst>
                        <p:par>
                          <p:cTn id="197" fill="hold">
                            <p:stCondLst>
                              <p:cond delay="0"/>
                            </p:stCondLst>
                            <p:childTnLst>
                              <p:par>
                                <p:cTn id="198" presetID="12" presetClass="exit" presetSubtype="4" fill="hold" grpId="0" nodeType="clickEffect">
                                  <p:stCondLst>
                                    <p:cond delay="0"/>
                                  </p:stCondLst>
                                  <p:childTnLst>
                                    <p:anim calcmode="lin" valueType="num">
                                      <p:cBhvr additive="base">
                                        <p:cTn id="199" dur="59000"/>
                                        <p:tgtEl>
                                          <p:spTgt spid="11"/>
                                        </p:tgtEl>
                                        <p:attrNameLst>
                                          <p:attrName>ppt_y</p:attrName>
                                        </p:attrNameLst>
                                      </p:cBhvr>
                                      <p:tavLst>
                                        <p:tav tm="0">
                                          <p:val>
                                            <p:strVal val="#ppt_y"/>
                                          </p:val>
                                        </p:tav>
                                        <p:tav tm="100000">
                                          <p:val>
                                            <p:strVal val="#ppt_y+#ppt_h*1.125000"/>
                                          </p:val>
                                        </p:tav>
                                      </p:tavLst>
                                    </p:anim>
                                    <p:animEffect transition="out" filter="wipe(down)">
                                      <p:cBhvr>
                                        <p:cTn id="200" dur="59000"/>
                                        <p:tgtEl>
                                          <p:spTgt spid="11"/>
                                        </p:tgtEl>
                                      </p:cBhvr>
                                    </p:animEffect>
                                    <p:set>
                                      <p:cBhvr>
                                        <p:cTn id="201"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2" grpId="0"/>
      <p:bldP spid="41" grpId="0" animBg="1"/>
      <p:bldP spid="42" grpId="0" animBg="1"/>
      <p:bldP spid="43" grpId="0" animBg="1"/>
      <p:bldP spid="44" grpId="0" animBg="1"/>
      <p:bldP spid="45" grpId="0" animBg="1"/>
      <p:bldP spid="46" grpId="0" animBg="1"/>
      <p:bldP spid="59" grpId="0"/>
      <p:bldP spid="60" grpId="0"/>
      <p:bldP spid="60" grpId="1"/>
      <p:bldP spid="61" grpId="0"/>
      <p:bldP spid="61" grpId="1"/>
      <p:bldP spid="63" grpId="0"/>
      <p:bldP spid="63" grpId="1"/>
      <p:bldP spid="65" grpId="0"/>
      <p:bldP spid="65" grpId="1"/>
      <p:bldP spid="67" grpId="0"/>
      <p:bldP spid="67" grpId="1"/>
      <p:bldP spid="69" grpId="0"/>
      <p:bldP spid="69" grpId="1"/>
      <p:bldP spid="71" grpId="0"/>
      <p:bldP spid="71" grpId="1"/>
      <p:bldP spid="73" grpId="0"/>
      <p:bldP spid="73" grpId="1"/>
      <p:bldP spid="75" grpId="0"/>
      <p:bldP spid="75" grpId="1"/>
      <p:bldP spid="76" grpId="0"/>
      <p:bldP spid="85" grpId="0"/>
      <p:bldP spid="86" grpId="0"/>
      <p:bldP spid="87" grpId="0"/>
      <p:bldP spid="88" grpId="0"/>
      <p:bldP spid="89" grpId="0"/>
      <p:bldP spid="90" grpId="0"/>
      <p:bldP spid="91" grpId="0"/>
      <p:bldP spid="92" grpId="0"/>
      <p:bldP spid="93"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586426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r>
              <a:rPr lang="en-GB" sz="3200" b="1" dirty="0" err="1">
                <a:solidFill>
                  <a:srgbClr val="002060"/>
                </a:solidFill>
                <a:latin typeface="Century Gothic"/>
                <a:ea typeface="Century Gothic"/>
                <a:cs typeface="Century Gothic"/>
                <a:sym typeface="Century Gothic"/>
              </a:rPr>
              <a:t>estar</a:t>
            </a:r>
            <a:r>
              <a:rPr lang="en-GB" sz="3200" b="1" dirty="0">
                <a:solidFill>
                  <a:srgbClr val="002060"/>
                </a:solidFill>
                <a:latin typeface="Century Gothic"/>
                <a:ea typeface="Century Gothic"/>
                <a:cs typeface="Century Gothic"/>
                <a:sym typeface="Century Gothic"/>
              </a:rPr>
              <a:t> | ser </a:t>
            </a:r>
            <a:endParaRPr lang="en-GB" sz="3200" dirty="0"/>
          </a:p>
        </p:txBody>
      </p:sp>
      <p:sp>
        <p:nvSpPr>
          <p:cNvPr id="3" name="Rectangle 2">
            <a:hlinkClick r:id="" action="ppaction://noaction">
              <a:snd r:embed="rId7" name="7_esta.wav"/>
            </a:hlinkClick>
            <a:extLst>
              <a:ext uri="{FF2B5EF4-FFF2-40B4-BE49-F238E27FC236}">
                <a16:creationId xmlns:a16="http://schemas.microsoft.com/office/drawing/2014/main" id="{ADCA4553-70BB-44CA-9D09-582EA908B3A6}"/>
              </a:ext>
            </a:extLst>
          </p:cNvPr>
          <p:cNvSpPr/>
          <p:nvPr/>
        </p:nvSpPr>
        <p:spPr>
          <a:xfrm>
            <a:off x="208462" y="734743"/>
            <a:ext cx="1032655" cy="523220"/>
          </a:xfrm>
          <a:prstGeom prst="rect">
            <a:avLst/>
          </a:prstGeom>
        </p:spPr>
        <p:txBody>
          <a:bodyPr wrap="none">
            <a:spAutoFit/>
          </a:bodyPr>
          <a:lstStyle/>
          <a:p>
            <a:r>
              <a:rPr lang="en-GB" sz="2800" b="1" dirty="0" err="1">
                <a:solidFill>
                  <a:srgbClr val="002060"/>
                </a:solidFill>
                <a:latin typeface="Century Gothic"/>
                <a:ea typeface="Century Gothic"/>
                <a:cs typeface="Century Gothic"/>
                <a:sym typeface="Century Gothic"/>
              </a:rPr>
              <a:t>estar</a:t>
            </a:r>
            <a:endParaRPr lang="en-GB" sz="2800" dirty="0">
              <a:solidFill>
                <a:srgbClr val="002060"/>
              </a:solidFill>
            </a:endParaRPr>
          </a:p>
        </p:txBody>
      </p:sp>
      <p:sp>
        <p:nvSpPr>
          <p:cNvPr id="6" name="Google Shape;166;p8">
            <a:extLst>
              <a:ext uri="{FF2B5EF4-FFF2-40B4-BE49-F238E27FC236}">
                <a16:creationId xmlns:a16="http://schemas.microsoft.com/office/drawing/2014/main" id="{CAEA1CB9-4F7D-42A8-AF20-9AFC5BA9D5E3}"/>
              </a:ext>
            </a:extLst>
          </p:cNvPr>
          <p:cNvSpPr txBox="1"/>
          <p:nvPr/>
        </p:nvSpPr>
        <p:spPr>
          <a:xfrm>
            <a:off x="123172" y="1148915"/>
            <a:ext cx="5376676"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 being] </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(mood and temporary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states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 name="Google Shape;166;p8">
            <a:extLst>
              <a:ext uri="{FF2B5EF4-FFF2-40B4-BE49-F238E27FC236}">
                <a16:creationId xmlns:a16="http://schemas.microsoft.com/office/drawing/2014/main" id="{7724628F-8978-4A2C-9643-01A421D0C7F7}"/>
              </a:ext>
            </a:extLst>
          </p:cNvPr>
          <p:cNvSpPr txBox="1"/>
          <p:nvPr/>
        </p:nvSpPr>
        <p:spPr>
          <a:xfrm>
            <a:off x="6096000" y="1148915"/>
            <a:ext cx="4519838" cy="830956"/>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400" b="0" i="0" u="none" strike="noStrike" cap="none" dirty="0">
                <a:solidFill>
                  <a:srgbClr val="002060"/>
                </a:solidFill>
                <a:latin typeface="Century Gothic"/>
                <a:ea typeface="Century Gothic"/>
                <a:cs typeface="Century Gothic"/>
                <a:sym typeface="Century Gothic"/>
              </a:rPr>
              <a:t>[to be | being] </a:t>
            </a:r>
            <a:br>
              <a:rPr lang="en-GB" sz="2400" b="0" i="0" u="none" strike="noStrike" cap="none" dirty="0">
                <a:solidFill>
                  <a:srgbClr val="002060"/>
                </a:solidFill>
                <a:latin typeface="Century Gothic"/>
                <a:ea typeface="Century Gothic"/>
                <a:cs typeface="Century Gothic"/>
                <a:sym typeface="Century Gothic"/>
              </a:rPr>
            </a:br>
            <a:r>
              <a:rPr lang="en-GB" sz="2400" b="0" i="0" u="none" strike="noStrike" cap="none" dirty="0">
                <a:solidFill>
                  <a:srgbClr val="002060"/>
                </a:solidFill>
                <a:latin typeface="Century Gothic"/>
                <a:ea typeface="Century Gothic"/>
                <a:cs typeface="Century Gothic"/>
                <a:sym typeface="Century Gothic"/>
              </a:rPr>
              <a:t>(permanent </a:t>
            </a:r>
            <a:r>
              <a:rPr lang="en-GB" sz="2400" b="1" i="0" u="none" strike="noStrike" cap="none" dirty="0">
                <a:solidFill>
                  <a:srgbClr val="002060"/>
                </a:solidFill>
                <a:latin typeface="Century Gothic"/>
                <a:ea typeface="Century Gothic"/>
                <a:cs typeface="Century Gothic"/>
                <a:sym typeface="Century Gothic"/>
              </a:rPr>
              <a:t>traits</a:t>
            </a:r>
            <a:r>
              <a:rPr lang="en-GB" sz="2400" b="0" i="0" u="none" strike="noStrike" cap="none" dirty="0">
                <a:solidFill>
                  <a:srgbClr val="002060"/>
                </a:solidFill>
                <a:latin typeface="Century Gothic"/>
                <a:ea typeface="Century Gothic"/>
                <a:cs typeface="Century Gothic"/>
                <a:sym typeface="Century Gothic"/>
              </a:rPr>
              <a:t>)</a:t>
            </a:r>
          </a:p>
        </p:txBody>
      </p:sp>
      <p:sp>
        <p:nvSpPr>
          <p:cNvPr id="8" name="Rectangle 7">
            <a:hlinkClick r:id="" action="ppaction://noaction">
              <a:snd r:embed="rId8" name="39_ser.wav"/>
            </a:hlinkClick>
            <a:extLst>
              <a:ext uri="{FF2B5EF4-FFF2-40B4-BE49-F238E27FC236}">
                <a16:creationId xmlns:a16="http://schemas.microsoft.com/office/drawing/2014/main" id="{6081A808-3E2C-4A05-B9AB-C5AEDFD01C98}"/>
              </a:ext>
            </a:extLst>
          </p:cNvPr>
          <p:cNvSpPr/>
          <p:nvPr/>
        </p:nvSpPr>
        <p:spPr>
          <a:xfrm>
            <a:off x="6096000" y="749872"/>
            <a:ext cx="688009" cy="523220"/>
          </a:xfrm>
          <a:prstGeom prst="rect">
            <a:avLst/>
          </a:prstGeom>
        </p:spPr>
        <p:txBody>
          <a:bodyPr wrap="none">
            <a:spAutoFit/>
          </a:bodyPr>
          <a:lstStyle/>
          <a:p>
            <a:r>
              <a:rPr lang="en-GB" sz="2800" b="1" dirty="0">
                <a:solidFill>
                  <a:srgbClr val="002060"/>
                </a:solidFill>
                <a:latin typeface="Century Gothic"/>
                <a:ea typeface="Century Gothic"/>
                <a:cs typeface="Century Gothic"/>
                <a:sym typeface="Century Gothic"/>
              </a:rPr>
              <a:t>ser</a:t>
            </a:r>
            <a:endParaRPr lang="en-GB" sz="2800" dirty="0">
              <a:solidFill>
                <a:srgbClr val="002060"/>
              </a:solidFill>
            </a:endParaRPr>
          </a:p>
        </p:txBody>
      </p:sp>
      <p:sp>
        <p:nvSpPr>
          <p:cNvPr id="9" name="Google Shape;168;p8">
            <a:extLst>
              <a:ext uri="{FF2B5EF4-FFF2-40B4-BE49-F238E27FC236}">
                <a16:creationId xmlns:a16="http://schemas.microsoft.com/office/drawing/2014/main" id="{6B164C40-B1A6-4554-B9A1-6CF8E1801DB1}"/>
              </a:ext>
            </a:extLst>
          </p:cNvPr>
          <p:cNvSpPr txBox="1"/>
          <p:nvPr/>
        </p:nvSpPr>
        <p:spPr>
          <a:xfrm>
            <a:off x="123171" y="2060191"/>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You know there are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two verbs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‘to be’ in Spanish.</a:t>
            </a:r>
          </a:p>
        </p:txBody>
      </p:sp>
      <p:sp>
        <p:nvSpPr>
          <p:cNvPr id="10" name="Google Shape;168;p8">
            <a:extLst>
              <a:ext uri="{FF2B5EF4-FFF2-40B4-BE49-F238E27FC236}">
                <a16:creationId xmlns:a16="http://schemas.microsoft.com/office/drawing/2014/main" id="{C2B37733-3CED-431E-BC41-F7444B097977}"/>
              </a:ext>
            </a:extLst>
          </p:cNvPr>
          <p:cNvSpPr txBox="1"/>
          <p:nvPr/>
        </p:nvSpPr>
        <p:spPr>
          <a:xfrm>
            <a:off x="195015" y="2632707"/>
            <a:ext cx="736684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Compare:</a:t>
            </a:r>
          </a:p>
        </p:txBody>
      </p:sp>
      <p:sp>
        <p:nvSpPr>
          <p:cNvPr id="11" name="Google Shape;168;p8">
            <a:hlinkClick r:id="" action="ppaction://noaction">
              <a:snd r:embed="rId9" name="11_comoestas.wav"/>
            </a:hlinkClick>
            <a:extLst>
              <a:ext uri="{FF2B5EF4-FFF2-40B4-BE49-F238E27FC236}">
                <a16:creationId xmlns:a16="http://schemas.microsoft.com/office/drawing/2014/main" id="{094338AD-EC7A-433A-965B-29F35803AD50}"/>
              </a:ext>
            </a:extLst>
          </p:cNvPr>
          <p:cNvSpPr txBox="1"/>
          <p:nvPr/>
        </p:nvSpPr>
        <p:spPr>
          <a:xfrm>
            <a:off x="208462" y="3094485"/>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estás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2" name="Google Shape;176;p8">
            <a:extLst>
              <a:ext uri="{FF2B5EF4-FFF2-40B4-BE49-F238E27FC236}">
                <a16:creationId xmlns:a16="http://schemas.microsoft.com/office/drawing/2014/main" id="{EDFF7529-8B21-4EF2-BA96-F9D4B30D510D}"/>
              </a:ext>
            </a:extLst>
          </p:cNvPr>
          <p:cNvPicPr preferRelativeResize="0"/>
          <p:nvPr/>
        </p:nvPicPr>
        <p:blipFill rotWithShape="1">
          <a:blip r:embed="rId10">
            <a:alphaModFix/>
          </a:blip>
          <a:srcRect/>
          <a:stretch/>
        </p:blipFill>
        <p:spPr>
          <a:xfrm>
            <a:off x="363956" y="3573511"/>
            <a:ext cx="634523" cy="671647"/>
          </a:xfrm>
          <a:prstGeom prst="rect">
            <a:avLst/>
          </a:prstGeom>
          <a:noFill/>
          <a:ln>
            <a:noFill/>
          </a:ln>
        </p:spPr>
      </p:pic>
      <p:sp>
        <p:nvSpPr>
          <p:cNvPr id="13" name="Google Shape;177;p8">
            <a:extLst>
              <a:ext uri="{FF2B5EF4-FFF2-40B4-BE49-F238E27FC236}">
                <a16:creationId xmlns:a16="http://schemas.microsoft.com/office/drawing/2014/main" id="{45270D27-57F3-46C6-825C-E16605D5AAE7}"/>
              </a:ext>
            </a:extLst>
          </p:cNvPr>
          <p:cNvSpPr txBox="1"/>
          <p:nvPr/>
        </p:nvSpPr>
        <p:spPr>
          <a:xfrm>
            <a:off x="952710" y="3665614"/>
            <a:ext cx="5143290"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kern="0" dirty="0">
                <a:solidFill>
                  <a:srgbClr val="002060"/>
                </a:solidFill>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(feeling)?</a:t>
            </a:r>
            <a:r>
              <a:rPr kumimoji="0" lang="en-GB" sz="2400" b="1" i="0" u="none" strike="noStrike" kern="0" cap="none" spc="0" normalizeH="0" noProof="0" dirty="0">
                <a:ln>
                  <a:noFill/>
                </a:ln>
                <a:solidFill>
                  <a:srgbClr val="92D050"/>
                </a:solidFill>
                <a:effectLst/>
                <a:uLnTx/>
                <a:uFillTx/>
                <a:latin typeface="Century Gothic"/>
                <a:ea typeface="Century Gothic"/>
                <a:cs typeface="Century Gothic"/>
                <a:sym typeface="Century Gothic"/>
              </a:rPr>
              <a:t> </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 name="Google Shape;168;p8">
            <a:hlinkClick r:id="" action="ppaction://noaction">
              <a:snd r:embed="rId4" name="44_comoeres.wav"/>
            </a:hlinkClick>
            <a:extLst>
              <a:ext uri="{FF2B5EF4-FFF2-40B4-BE49-F238E27FC236}">
                <a16:creationId xmlns:a16="http://schemas.microsoft.com/office/drawing/2014/main" id="{55FCE7C7-CE25-4D37-80CF-47EB69CD0A0A}"/>
              </a:ext>
            </a:extLst>
          </p:cNvPr>
          <p:cNvSpPr txBox="1"/>
          <p:nvPr/>
        </p:nvSpPr>
        <p:spPr>
          <a:xfrm>
            <a:off x="6096000" y="3072897"/>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Cómo</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eres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6" name="Google Shape;176;p8">
            <a:extLst>
              <a:ext uri="{FF2B5EF4-FFF2-40B4-BE49-F238E27FC236}">
                <a16:creationId xmlns:a16="http://schemas.microsoft.com/office/drawing/2014/main" id="{42F4B1F0-0E2B-4458-84E9-92A5F7C7BC9D}"/>
              </a:ext>
            </a:extLst>
          </p:cNvPr>
          <p:cNvPicPr preferRelativeResize="0"/>
          <p:nvPr/>
        </p:nvPicPr>
        <p:blipFill rotWithShape="1">
          <a:blip r:embed="rId10">
            <a:alphaModFix/>
          </a:blip>
          <a:srcRect/>
          <a:stretch/>
        </p:blipFill>
        <p:spPr>
          <a:xfrm>
            <a:off x="6096000" y="3597854"/>
            <a:ext cx="634523" cy="671647"/>
          </a:xfrm>
          <a:prstGeom prst="rect">
            <a:avLst/>
          </a:prstGeom>
          <a:noFill/>
          <a:ln>
            <a:noFill/>
          </a:ln>
        </p:spPr>
      </p:pic>
      <p:sp>
        <p:nvSpPr>
          <p:cNvPr id="17" name="Google Shape;177;p8">
            <a:extLst>
              <a:ext uri="{FF2B5EF4-FFF2-40B4-BE49-F238E27FC236}">
                <a16:creationId xmlns:a16="http://schemas.microsoft.com/office/drawing/2014/main" id="{CD0C8680-6F25-4AC0-8C72-F98D6DBA3038}"/>
              </a:ext>
            </a:extLst>
          </p:cNvPr>
          <p:cNvSpPr txBox="1"/>
          <p:nvPr/>
        </p:nvSpPr>
        <p:spPr>
          <a:xfrm>
            <a:off x="6684754" y="3573511"/>
            <a:ext cx="5143290" cy="769401"/>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kern="0" dirty="0">
                <a:solidFill>
                  <a:srgbClr val="002060"/>
                </a:solidFill>
                <a:latin typeface="Century Gothic"/>
                <a:ea typeface="Century Gothic"/>
                <a:cs typeface="Century Gothic"/>
                <a:sym typeface="Century Gothic"/>
              </a:rPr>
              <a:t>How </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are you (in</a:t>
            </a:r>
            <a:r>
              <a:rPr kumimoji="0" lang="en-GB" sz="2400" b="1" i="0" u="none" strike="noStrike" kern="0" cap="none" spc="0" normalizeH="0" noProof="0" dirty="0">
                <a:ln>
                  <a:noFill/>
                </a:ln>
                <a:solidFill>
                  <a:srgbClr val="92D050"/>
                </a:solidFill>
                <a:effectLst/>
                <a:uLnTx/>
                <a:uFillTx/>
                <a:latin typeface="Century Gothic"/>
                <a:ea typeface="Century Gothic"/>
                <a:cs typeface="Century Gothic"/>
                <a:sym typeface="Century Gothic"/>
              </a:rPr>
              <a:t> general</a:t>
            </a:r>
            <a: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t>)?</a:t>
            </a:r>
            <a:br>
              <a:rPr kumimoji="0" lang="en-GB" sz="2400" b="1" i="0" u="none" strike="noStrike" kern="0" cap="none" spc="0" normalizeH="0" baseline="0" noProof="0" dirty="0">
                <a:ln>
                  <a:noFill/>
                </a:ln>
                <a:solidFill>
                  <a:srgbClr val="92D050"/>
                </a:solidFill>
                <a:effectLst/>
                <a:uLnTx/>
                <a:uFillTx/>
                <a:latin typeface="Century Gothic"/>
                <a:ea typeface="Century Gothic"/>
                <a:cs typeface="Century Gothic"/>
                <a:sym typeface="Century Gothic"/>
              </a:rPr>
            </a:br>
            <a:r>
              <a:rPr kumimoji="0" lang="en-GB" sz="200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(What are you like?)</a:t>
            </a:r>
            <a:r>
              <a:rPr kumimoji="0" lang="en-GB" sz="2000" i="1"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sz="1600" i="1" u="none" strike="noStrike" kern="0" cap="none" spc="0" normalizeH="0" baseline="0" noProof="0" dirty="0">
              <a:ln>
                <a:noFill/>
              </a:ln>
              <a:solidFill>
                <a:srgbClr val="002060"/>
              </a:solidFill>
              <a:effectLst/>
              <a:uLnTx/>
              <a:uFillTx/>
              <a:latin typeface="Calibri"/>
              <a:ea typeface="Calibri"/>
              <a:cs typeface="Calibri"/>
              <a:sym typeface="Calibri"/>
            </a:endParaRPr>
          </a:p>
        </p:txBody>
      </p:sp>
      <p:sp>
        <p:nvSpPr>
          <p:cNvPr id="18" name="Google Shape;168;p8">
            <a:extLst>
              <a:ext uri="{FF2B5EF4-FFF2-40B4-BE49-F238E27FC236}">
                <a16:creationId xmlns:a16="http://schemas.microsoft.com/office/drawing/2014/main" id="{AE28032D-0056-4A65-B67C-3400527FDFAD}"/>
              </a:ext>
            </a:extLst>
          </p:cNvPr>
          <p:cNvSpPr txBox="1"/>
          <p:nvPr/>
        </p:nvSpPr>
        <p:spPr>
          <a:xfrm>
            <a:off x="208462" y="4772234"/>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Estoy</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positivo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9" name="Google Shape;176;p8">
            <a:extLst>
              <a:ext uri="{FF2B5EF4-FFF2-40B4-BE49-F238E27FC236}">
                <a16:creationId xmlns:a16="http://schemas.microsoft.com/office/drawing/2014/main" id="{AA0D5026-830D-4757-BECF-08054998454B}"/>
              </a:ext>
            </a:extLst>
          </p:cNvPr>
          <p:cNvPicPr preferRelativeResize="0"/>
          <p:nvPr/>
        </p:nvPicPr>
        <p:blipFill rotWithShape="1">
          <a:blip r:embed="rId10">
            <a:alphaModFix/>
          </a:blip>
          <a:srcRect/>
          <a:stretch/>
        </p:blipFill>
        <p:spPr>
          <a:xfrm>
            <a:off x="350509" y="5279974"/>
            <a:ext cx="634523" cy="671647"/>
          </a:xfrm>
          <a:prstGeom prst="rect">
            <a:avLst/>
          </a:prstGeom>
          <a:noFill/>
          <a:ln>
            <a:noFill/>
          </a:ln>
        </p:spPr>
      </p:pic>
      <p:sp>
        <p:nvSpPr>
          <p:cNvPr id="20" name="Google Shape;177;p8">
            <a:extLst>
              <a:ext uri="{FF2B5EF4-FFF2-40B4-BE49-F238E27FC236}">
                <a16:creationId xmlns:a16="http://schemas.microsoft.com/office/drawing/2014/main" id="{B72B5C78-C13C-435E-9A5D-049E640D8AFF}"/>
              </a:ext>
            </a:extLst>
          </p:cNvPr>
          <p:cNvSpPr txBox="1"/>
          <p:nvPr/>
        </p:nvSpPr>
        <p:spPr>
          <a:xfrm>
            <a:off x="939263" y="5372077"/>
            <a:ext cx="5143290"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b="1" kern="0" dirty="0">
                <a:solidFill>
                  <a:srgbClr val="92D050"/>
                </a:solidFill>
                <a:latin typeface="Century Gothic"/>
                <a:ea typeface="Century Gothic"/>
                <a:cs typeface="Century Gothic"/>
                <a:sym typeface="Century Gothic"/>
              </a:rPr>
              <a:t>I am </a:t>
            </a:r>
            <a:r>
              <a:rPr lang="en-GB" sz="2400" kern="0" dirty="0">
                <a:solidFill>
                  <a:srgbClr val="002060"/>
                </a:solidFill>
                <a:latin typeface="Century Gothic"/>
                <a:ea typeface="Century Gothic"/>
                <a:cs typeface="Century Gothic"/>
                <a:sym typeface="Century Gothic"/>
              </a:rPr>
              <a:t>(feeling) positive.</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168;p8">
            <a:extLst>
              <a:ext uri="{FF2B5EF4-FFF2-40B4-BE49-F238E27FC236}">
                <a16:creationId xmlns:a16="http://schemas.microsoft.com/office/drawing/2014/main" id="{299B2925-2631-465E-86F3-9D2D51A2FF2B}"/>
              </a:ext>
            </a:extLst>
          </p:cNvPr>
          <p:cNvSpPr txBox="1"/>
          <p:nvPr/>
        </p:nvSpPr>
        <p:spPr>
          <a:xfrm>
            <a:off x="6096000" y="4776559"/>
            <a:ext cx="250784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Soy </a:t>
            </a:r>
            <a:r>
              <a:rPr kumimoji="0" lang="en-GB" sz="24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positivo</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endPar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2" name="Google Shape;176;p8">
            <a:extLst>
              <a:ext uri="{FF2B5EF4-FFF2-40B4-BE49-F238E27FC236}">
                <a16:creationId xmlns:a16="http://schemas.microsoft.com/office/drawing/2014/main" id="{2A7DAE99-8BFA-4901-9375-6CAE0BE2F904}"/>
              </a:ext>
            </a:extLst>
          </p:cNvPr>
          <p:cNvPicPr preferRelativeResize="0"/>
          <p:nvPr/>
        </p:nvPicPr>
        <p:blipFill rotWithShape="1">
          <a:blip r:embed="rId10">
            <a:alphaModFix/>
          </a:blip>
          <a:srcRect/>
          <a:stretch/>
        </p:blipFill>
        <p:spPr>
          <a:xfrm>
            <a:off x="6238047" y="5284299"/>
            <a:ext cx="634523" cy="671647"/>
          </a:xfrm>
          <a:prstGeom prst="rect">
            <a:avLst/>
          </a:prstGeom>
          <a:noFill/>
          <a:ln>
            <a:noFill/>
          </a:ln>
        </p:spPr>
      </p:pic>
      <p:sp>
        <p:nvSpPr>
          <p:cNvPr id="23" name="Google Shape;177;p8">
            <a:extLst>
              <a:ext uri="{FF2B5EF4-FFF2-40B4-BE49-F238E27FC236}">
                <a16:creationId xmlns:a16="http://schemas.microsoft.com/office/drawing/2014/main" id="{CB4D1306-BFF4-49A5-8A72-A41BFCD0F58D}"/>
              </a:ext>
            </a:extLst>
          </p:cNvPr>
          <p:cNvSpPr txBox="1"/>
          <p:nvPr/>
        </p:nvSpPr>
        <p:spPr>
          <a:xfrm>
            <a:off x="6826801" y="5376402"/>
            <a:ext cx="5143290" cy="461624"/>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400" b="1" kern="0" dirty="0">
                <a:solidFill>
                  <a:srgbClr val="92D050"/>
                </a:solidFill>
                <a:latin typeface="Century Gothic"/>
                <a:ea typeface="Century Gothic"/>
                <a:cs typeface="Century Gothic"/>
                <a:sym typeface="Century Gothic"/>
              </a:rPr>
              <a:t>I am </a:t>
            </a:r>
            <a:r>
              <a:rPr lang="en-GB" sz="2400" kern="0" dirty="0">
                <a:solidFill>
                  <a:srgbClr val="002060"/>
                </a:solidFill>
                <a:latin typeface="Century Gothic"/>
                <a:ea typeface="Century Gothic"/>
                <a:cs typeface="Century Gothic"/>
                <a:sym typeface="Century Gothic"/>
              </a:rPr>
              <a:t>positive (in general).</a:t>
            </a:r>
            <a:endParaRPr kumimoji="0"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24" name="Google Shape;173;p8">
            <a:extLst>
              <a:ext uri="{FF2B5EF4-FFF2-40B4-BE49-F238E27FC236}">
                <a16:creationId xmlns:a16="http://schemas.microsoft.com/office/drawing/2014/main" id="{24458931-12EF-49B3-9F0A-B504E0B3E473}"/>
              </a:ext>
            </a:extLst>
          </p:cNvPr>
          <p:cNvGrpSpPr/>
          <p:nvPr/>
        </p:nvGrpSpPr>
        <p:grpSpPr>
          <a:xfrm>
            <a:off x="4932034" y="2894656"/>
            <a:ext cx="869589" cy="1279729"/>
            <a:chOff x="300038" y="2473418"/>
            <a:chExt cx="660212" cy="820081"/>
          </a:xfrm>
        </p:grpSpPr>
        <p:pic>
          <p:nvPicPr>
            <p:cNvPr id="25" name="Google Shape;174;p8" descr="C:\Users\wdj\Google Drive\Primary\Y5 SoW\From Tracy\Pronouns\you.png">
              <a:extLst>
                <a:ext uri="{FF2B5EF4-FFF2-40B4-BE49-F238E27FC236}">
                  <a16:creationId xmlns:a16="http://schemas.microsoft.com/office/drawing/2014/main" id="{18C171AC-0E15-4485-9DA1-9CE0EE20790F}"/>
                </a:ext>
              </a:extLst>
            </p:cNvPr>
            <p:cNvPicPr preferRelativeResize="0"/>
            <p:nvPr/>
          </p:nvPicPr>
          <p:blipFill rotWithShape="1">
            <a:blip r:embed="rId11">
              <a:alphaModFix/>
            </a:blip>
            <a:srcRect r="51458"/>
            <a:stretch/>
          </p:blipFill>
          <p:spPr>
            <a:xfrm>
              <a:off x="300038" y="2479336"/>
              <a:ext cx="409646" cy="742895"/>
            </a:xfrm>
            <a:prstGeom prst="rect">
              <a:avLst/>
            </a:prstGeom>
            <a:noFill/>
            <a:ln>
              <a:noFill/>
            </a:ln>
          </p:spPr>
        </p:pic>
        <p:pic>
          <p:nvPicPr>
            <p:cNvPr id="26" name="Google Shape;175;p8" descr="C:\Users\wdj\Google Drive\Primary\Y5 SoW\From Tracy\Pronouns\he.png">
              <a:extLst>
                <a:ext uri="{FF2B5EF4-FFF2-40B4-BE49-F238E27FC236}">
                  <a16:creationId xmlns:a16="http://schemas.microsoft.com/office/drawing/2014/main" id="{928D1CAF-3910-4039-A936-5023BBAAF27F}"/>
                </a:ext>
              </a:extLst>
            </p:cNvPr>
            <p:cNvPicPr preferRelativeResize="0"/>
            <p:nvPr/>
          </p:nvPicPr>
          <p:blipFill rotWithShape="1">
            <a:blip r:embed="rId12">
              <a:alphaModFix/>
            </a:blip>
            <a:srcRect l="33709" r="38340"/>
            <a:stretch/>
          </p:blipFill>
          <p:spPr>
            <a:xfrm>
              <a:off x="650486" y="2473418"/>
              <a:ext cx="309764" cy="820081"/>
            </a:xfrm>
            <a:prstGeom prst="rect">
              <a:avLst/>
            </a:prstGeom>
            <a:noFill/>
            <a:ln>
              <a:noFill/>
            </a:ln>
          </p:spPr>
        </p:pic>
      </p:grpSp>
      <p:pic>
        <p:nvPicPr>
          <p:cNvPr id="27" name="Google Shape;171;p8" descr="C:\Users\wdj\Google Drive\Primary\Y5 SoW\From Tracy\Pronouns\i.png">
            <a:extLst>
              <a:ext uri="{FF2B5EF4-FFF2-40B4-BE49-F238E27FC236}">
                <a16:creationId xmlns:a16="http://schemas.microsoft.com/office/drawing/2014/main" id="{AFDAC18C-25EB-4365-8D53-F0574E98DD82}"/>
              </a:ext>
            </a:extLst>
          </p:cNvPr>
          <p:cNvPicPr preferRelativeResize="0"/>
          <p:nvPr/>
        </p:nvPicPr>
        <p:blipFill rotWithShape="1">
          <a:blip r:embed="rId13">
            <a:alphaModFix/>
          </a:blip>
          <a:srcRect/>
          <a:stretch/>
        </p:blipFill>
        <p:spPr>
          <a:xfrm>
            <a:off x="5096914" y="4819543"/>
            <a:ext cx="402934" cy="954068"/>
          </a:xfrm>
          <a:prstGeom prst="rect">
            <a:avLst/>
          </a:prstGeom>
          <a:noFill/>
          <a:ln>
            <a:noFill/>
          </a:ln>
        </p:spPr>
      </p:pic>
      <p:pic>
        <p:nvPicPr>
          <p:cNvPr id="28" name="Google Shape;170;p8" descr="Jigsaw, Puzzle, Piece, Game, Concept, Solution">
            <a:extLst>
              <a:ext uri="{FF2B5EF4-FFF2-40B4-BE49-F238E27FC236}">
                <a16:creationId xmlns:a16="http://schemas.microsoft.com/office/drawing/2014/main" id="{3E188FA5-9DB0-4D48-8B18-0650AFFB4B37}"/>
              </a:ext>
            </a:extLst>
          </p:cNvPr>
          <p:cNvPicPr preferRelativeResize="0"/>
          <p:nvPr/>
        </p:nvPicPr>
        <p:blipFill rotWithShape="1">
          <a:blip r:embed="rId14">
            <a:alphaModFix/>
          </a:blip>
          <a:srcRect/>
          <a:stretch/>
        </p:blipFill>
        <p:spPr>
          <a:xfrm>
            <a:off x="10657369" y="76217"/>
            <a:ext cx="1330395" cy="1332245"/>
          </a:xfrm>
          <a:prstGeom prst="rect">
            <a:avLst/>
          </a:prstGeom>
          <a:noFill/>
          <a:ln>
            <a:noFill/>
          </a:ln>
        </p:spPr>
      </p:pic>
    </p:spTree>
    <p:extLst>
      <p:ext uri="{BB962C8B-B14F-4D97-AF65-F5344CB8AC3E}">
        <p14:creationId xmlns:p14="http://schemas.microsoft.com/office/powerpoint/2010/main" val="101162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103_comoestas.wav"/>
                                        </p:tgtEl>
                                      </p:cMediaNode>
                                    </p:audio>
                                  </p:sub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44_comoeres.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estoy_positivo.wav"/>
                                        </p:tgtEl>
                                      </p:cMediaNode>
                                    </p:audio>
                                  </p:sub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soy_positivo.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chemeClr val="bg1"/>
          </a:solidFill>
        </p:spPr>
        <p:txBody>
          <a:bodyPr>
            <a:noAutofit/>
          </a:bodyPr>
          <a:lstStyle/>
          <a:p>
            <a:pPr algn="ctr"/>
            <a:r>
              <a:rPr lang="en-GB" sz="500" b="1" dirty="0" err="1">
                <a:solidFill>
                  <a:schemeClr val="bg1"/>
                </a:solidFill>
                <a:latin typeface="Century Gothic" panose="020B0502020202020204" pitchFamily="34" charset="0"/>
              </a:rPr>
              <a:t>escuchar</a:t>
            </a:r>
            <a:endParaRPr lang="en-GB" sz="500" b="1" dirty="0">
              <a:solidFill>
                <a:schemeClr val="bg1"/>
              </a:solidFill>
              <a:latin typeface="Century Gothic" panose="020B0502020202020204" pitchFamily="34" charset="0"/>
            </a:endParaRPr>
          </a:p>
        </p:txBody>
      </p:sp>
      <p:sp>
        <p:nvSpPr>
          <p:cNvPr id="31" name="TextBox 30">
            <a:extLst>
              <a:ext uri="{FF2B5EF4-FFF2-40B4-BE49-F238E27FC236}">
                <a16:creationId xmlns:a16="http://schemas.microsoft.com/office/drawing/2014/main" id="{5642F399-D918-406A-A437-2159A4AE6822}"/>
              </a:ext>
            </a:extLst>
          </p:cNvPr>
          <p:cNvSpPr txBox="1"/>
          <p:nvPr/>
        </p:nvSpPr>
        <p:spPr>
          <a:xfrm>
            <a:off x="6149806" y="272421"/>
            <a:ext cx="104889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dirty="0">
                <a:solidFill>
                  <a:srgbClr val="1F3864"/>
                </a:solidFill>
                <a:latin typeface="Century Gothic"/>
                <a:ea typeface="Century Gothic"/>
                <a:cs typeface="Century Gothic"/>
                <a:sym typeface="Century Gothic"/>
              </a:rPr>
              <a:t>She </a:t>
            </a:r>
            <a:r>
              <a:rPr kumimoji="0" lang="en-GB" sz="24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meeting her new class. </a:t>
            </a:r>
            <a:endParaRPr kumimoji="0" lang="en-GB"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0" name="Picture 49" descr="Icon&#10;&#10;Description automatically generated">
            <a:extLst>
              <a:ext uri="{FF2B5EF4-FFF2-40B4-BE49-F238E27FC236}">
                <a16:creationId xmlns:a16="http://schemas.microsoft.com/office/drawing/2014/main" id="{70F08AE2-0A7B-4F29-91F0-A3BE17B7BAE5}"/>
              </a:ext>
            </a:extLst>
          </p:cNvPr>
          <p:cNvPicPr>
            <a:picLocks noChangeAspect="1"/>
          </p:cNvPicPr>
          <p:nvPr/>
        </p:nvPicPr>
        <p:blipFill>
          <a:blip r:embed="rId6">
            <a:duotone>
              <a:prstClr val="black"/>
              <a:schemeClr val="accent5">
                <a:tint val="45000"/>
                <a:satMod val="400000"/>
              </a:schemeClr>
            </a:duotone>
          </a:blip>
          <a:stretch>
            <a:fillRect/>
          </a:stretch>
        </p:blipFill>
        <p:spPr>
          <a:xfrm>
            <a:off x="9502353" y="4155054"/>
            <a:ext cx="2438400" cy="2438400"/>
          </a:xfrm>
          <a:prstGeom prst="rect">
            <a:avLst/>
          </a:prstGeom>
        </p:spPr>
      </p:pic>
      <p:pic>
        <p:nvPicPr>
          <p:cNvPr id="33" name="Google Shape;273;p11">
            <a:extLst>
              <a:ext uri="{FF2B5EF4-FFF2-40B4-BE49-F238E27FC236}">
                <a16:creationId xmlns:a16="http://schemas.microsoft.com/office/drawing/2014/main" id="{26526197-5BFD-4A8A-8398-8B213DC2E1A8}"/>
              </a:ext>
            </a:extLst>
          </p:cNvPr>
          <p:cNvPicPr preferRelativeResize="0"/>
          <p:nvPr/>
        </p:nvPicPr>
        <p:blipFill rotWithShape="1">
          <a:blip r:embed="rId7">
            <a:alphaModFix/>
          </a:blip>
          <a:srcRect/>
          <a:stretch/>
        </p:blipFill>
        <p:spPr>
          <a:xfrm>
            <a:off x="9322925" y="4407559"/>
            <a:ext cx="1666531" cy="1679913"/>
          </a:xfrm>
          <a:prstGeom prst="rect">
            <a:avLst/>
          </a:prstGeom>
          <a:noFill/>
          <a:ln>
            <a:noFill/>
          </a:ln>
        </p:spPr>
      </p:pic>
      <p:pic>
        <p:nvPicPr>
          <p:cNvPr id="5" name="Graphic 4" descr="Teacher">
            <a:extLst>
              <a:ext uri="{FF2B5EF4-FFF2-40B4-BE49-F238E27FC236}">
                <a16:creationId xmlns:a16="http://schemas.microsoft.com/office/drawing/2014/main" id="{B9CCA3A0-4AF1-2417-CF1E-DDC4433037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9289" y="141363"/>
            <a:ext cx="914400" cy="914400"/>
          </a:xfrm>
          <a:prstGeom prst="rect">
            <a:avLst/>
          </a:prstGeom>
        </p:spPr>
      </p:pic>
      <p:sp>
        <p:nvSpPr>
          <p:cNvPr id="7" name="Speech Bubble: Rectangle with Corners Rounded 6">
            <a:hlinkClick r:id="" action="ppaction://noaction">
              <a:snd r:embed="rId10" name="2_1.wav"/>
            </a:hlinkClick>
            <a:extLst>
              <a:ext uri="{FF2B5EF4-FFF2-40B4-BE49-F238E27FC236}">
                <a16:creationId xmlns:a16="http://schemas.microsoft.com/office/drawing/2014/main" id="{8C187410-E9A8-86CA-37A0-52739474A2D9}"/>
              </a:ext>
            </a:extLst>
          </p:cNvPr>
          <p:cNvSpPr/>
          <p:nvPr/>
        </p:nvSpPr>
        <p:spPr>
          <a:xfrm>
            <a:off x="1115613" y="180533"/>
            <a:ext cx="4927633" cy="628266"/>
          </a:xfrm>
          <a:prstGeom prst="wedgeRoundRectCallout">
            <a:avLst>
              <a:gd name="adj1" fmla="val -56616"/>
              <a:gd name="adj2" fmla="val 1854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Escucha a la </a:t>
            </a:r>
            <a:r>
              <a:rPr lang="en-GB" sz="2800" b="1" dirty="0" err="1">
                <a:solidFill>
                  <a:schemeClr val="bg1"/>
                </a:solidFill>
                <a:latin typeface="Century Gothic"/>
                <a:ea typeface="Century Gothic"/>
                <a:cs typeface="Century Gothic"/>
                <a:sym typeface="Century Gothic"/>
              </a:rPr>
              <a:t>señora</a:t>
            </a:r>
            <a:r>
              <a:rPr lang="en-GB" sz="2800" b="1" dirty="0">
                <a:solidFill>
                  <a:schemeClr val="bg1"/>
                </a:solidFill>
                <a:latin typeface="Century Gothic"/>
                <a:ea typeface="Century Gothic"/>
                <a:cs typeface="Century Gothic"/>
                <a:sym typeface="Century Gothic"/>
              </a:rPr>
              <a:t> Cano.</a:t>
            </a:r>
          </a:p>
        </p:txBody>
      </p:sp>
      <p:grpSp>
        <p:nvGrpSpPr>
          <p:cNvPr id="9" name="Group 8">
            <a:extLst>
              <a:ext uri="{FF2B5EF4-FFF2-40B4-BE49-F238E27FC236}">
                <a16:creationId xmlns:a16="http://schemas.microsoft.com/office/drawing/2014/main" id="{BF1B0CE9-8574-02B3-D67A-6FC38E88FEC9}"/>
              </a:ext>
            </a:extLst>
          </p:cNvPr>
          <p:cNvGrpSpPr/>
          <p:nvPr/>
        </p:nvGrpSpPr>
        <p:grpSpPr>
          <a:xfrm>
            <a:off x="11127507" y="135923"/>
            <a:ext cx="691095" cy="701024"/>
            <a:chOff x="11059045" y="145038"/>
            <a:chExt cx="945328" cy="980949"/>
          </a:xfrm>
          <a:solidFill>
            <a:srgbClr val="B9E5EE"/>
          </a:solidFill>
        </p:grpSpPr>
        <p:sp>
          <p:nvSpPr>
            <p:cNvPr id="10" name="Oval 9">
              <a:extLst>
                <a:ext uri="{FF2B5EF4-FFF2-40B4-BE49-F238E27FC236}">
                  <a16:creationId xmlns:a16="http://schemas.microsoft.com/office/drawing/2014/main" id="{9A4A904D-978E-2036-C4D6-CEC307968F2A}"/>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1" name="Picture 10" descr="Free speaker sound loud vector">
              <a:extLst>
                <a:ext uri="{FF2B5EF4-FFF2-40B4-BE49-F238E27FC236}">
                  <a16:creationId xmlns:a16="http://schemas.microsoft.com/office/drawing/2014/main" id="{5F57B624-6394-D5CF-7880-8C088AA4424F}"/>
                </a:ext>
              </a:extLst>
            </p:cNvPr>
            <p:cNvPicPr>
              <a:picLocks noChangeAspect="1" noChangeArrowheads="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3" name="Google Shape;222;p10">
            <a:extLst>
              <a:ext uri="{FF2B5EF4-FFF2-40B4-BE49-F238E27FC236}">
                <a16:creationId xmlns:a16="http://schemas.microsoft.com/office/drawing/2014/main" id="{9FAC3816-312A-6424-50A3-CFDB8D9A751D}"/>
              </a:ext>
            </a:extLst>
          </p:cNvPr>
          <p:cNvSpPr txBox="1"/>
          <p:nvPr/>
        </p:nvSpPr>
        <p:spPr>
          <a:xfrm>
            <a:off x="10775093" y="882076"/>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E17D0B71-DCEF-165B-D071-2B3ED95EEBD8}"/>
              </a:ext>
            </a:extLst>
          </p:cNvPr>
          <p:cNvSpPr txBox="1"/>
          <p:nvPr/>
        </p:nvSpPr>
        <p:spPr>
          <a:xfrm>
            <a:off x="70063" y="945788"/>
            <a:ext cx="1107561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Is she asking about feelings today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hoy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or characteristics in general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n-GB"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Rectangle 14">
            <a:hlinkClick r:id="" action="ppaction://noaction">
              <a:snd r:embed="rId13" name="s4_E_BEEP_comoestas.wav"/>
            </a:hlinkClick>
            <a:extLst>
              <a:ext uri="{FF2B5EF4-FFF2-40B4-BE49-F238E27FC236}">
                <a16:creationId xmlns:a16="http://schemas.microsoft.com/office/drawing/2014/main" id="{F55F25CA-02D6-E411-9F7E-98F38DCD182B}"/>
              </a:ext>
            </a:extLst>
          </p:cNvPr>
          <p:cNvSpPr/>
          <p:nvPr/>
        </p:nvSpPr>
        <p:spPr>
          <a:xfrm>
            <a:off x="388562" y="2945868"/>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16" name="Rectangle 15">
            <a:hlinkClick r:id="" action="ppaction://noaction">
              <a:snd r:embed="rId14" name="s4_1_BEEP_comoestas.wav"/>
            </a:hlinkClick>
            <a:extLst>
              <a:ext uri="{FF2B5EF4-FFF2-40B4-BE49-F238E27FC236}">
                <a16:creationId xmlns:a16="http://schemas.microsoft.com/office/drawing/2014/main" id="{0FBE2D2D-1186-7BCD-6F88-D073EE8C2FDD}"/>
              </a:ext>
            </a:extLst>
          </p:cNvPr>
          <p:cNvSpPr/>
          <p:nvPr/>
        </p:nvSpPr>
        <p:spPr>
          <a:xfrm>
            <a:off x="379397" y="3612635"/>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17" name="Rectangle 16">
            <a:hlinkClick r:id="" action="ppaction://noaction">
              <a:snd r:embed="rId15" name="s4_2_BEEP_comoeres.wav"/>
            </a:hlinkClick>
            <a:extLst>
              <a:ext uri="{FF2B5EF4-FFF2-40B4-BE49-F238E27FC236}">
                <a16:creationId xmlns:a16="http://schemas.microsoft.com/office/drawing/2014/main" id="{3FF4E851-A21A-B391-0699-2CD70F84FDF3}"/>
              </a:ext>
            </a:extLst>
          </p:cNvPr>
          <p:cNvSpPr/>
          <p:nvPr/>
        </p:nvSpPr>
        <p:spPr>
          <a:xfrm>
            <a:off x="379397" y="4260352"/>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18" name="Rectangle 17">
            <a:hlinkClick r:id="" action="ppaction://noaction">
              <a:snd r:embed="rId16" name="s4_3_BEEP_comoestas.wav"/>
            </a:hlinkClick>
            <a:extLst>
              <a:ext uri="{FF2B5EF4-FFF2-40B4-BE49-F238E27FC236}">
                <a16:creationId xmlns:a16="http://schemas.microsoft.com/office/drawing/2014/main" id="{A3E0E937-6D84-0113-8CC5-0977F3315FD6}"/>
              </a:ext>
            </a:extLst>
          </p:cNvPr>
          <p:cNvSpPr/>
          <p:nvPr/>
        </p:nvSpPr>
        <p:spPr>
          <a:xfrm>
            <a:off x="361812" y="4892788"/>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19" name="Rectangle 18">
            <a:hlinkClick r:id="" action="ppaction://noaction">
              <a:snd r:embed="rId17" name="s4_4_BEEP_comoeres.wav"/>
            </a:hlinkClick>
            <a:extLst>
              <a:ext uri="{FF2B5EF4-FFF2-40B4-BE49-F238E27FC236}">
                <a16:creationId xmlns:a16="http://schemas.microsoft.com/office/drawing/2014/main" id="{B38302BB-A984-5027-A897-E85BA65EE471}"/>
              </a:ext>
            </a:extLst>
          </p:cNvPr>
          <p:cNvSpPr/>
          <p:nvPr/>
        </p:nvSpPr>
        <p:spPr>
          <a:xfrm>
            <a:off x="361812" y="5521455"/>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20" name="Rectangle 19">
            <a:hlinkClick r:id="" action="ppaction://noaction">
              <a:snd r:embed="rId18" name="s4_5_BEEP_comoeres.wav"/>
            </a:hlinkClick>
            <a:extLst>
              <a:ext uri="{FF2B5EF4-FFF2-40B4-BE49-F238E27FC236}">
                <a16:creationId xmlns:a16="http://schemas.microsoft.com/office/drawing/2014/main" id="{12D2E7A0-70D1-BDEE-A28E-B851370A0554}"/>
              </a:ext>
            </a:extLst>
          </p:cNvPr>
          <p:cNvSpPr/>
          <p:nvPr/>
        </p:nvSpPr>
        <p:spPr>
          <a:xfrm>
            <a:off x="379397" y="6131072"/>
            <a:ext cx="579338" cy="508248"/>
          </a:xfrm>
          <a:prstGeom prst="rect">
            <a:avLst/>
          </a:prstGeom>
          <a:solidFill>
            <a:srgbClr val="B9E5EE"/>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graphicFrame>
        <p:nvGraphicFramePr>
          <p:cNvPr id="21" name="Table 4">
            <a:extLst>
              <a:ext uri="{FF2B5EF4-FFF2-40B4-BE49-F238E27FC236}">
                <a16:creationId xmlns:a16="http://schemas.microsoft.com/office/drawing/2014/main" id="{395634AD-F8A9-B754-D90B-E082A85EAE6D}"/>
              </a:ext>
            </a:extLst>
          </p:cNvPr>
          <p:cNvGraphicFramePr>
            <a:graphicFrameLocks noGrp="1"/>
          </p:cNvGraphicFramePr>
          <p:nvPr>
            <p:extLst>
              <p:ext uri="{D42A27DB-BD31-4B8C-83A1-F6EECF244321}">
                <p14:modId xmlns:p14="http://schemas.microsoft.com/office/powerpoint/2010/main" val="1659343520"/>
              </p:ext>
            </p:extLst>
          </p:nvPr>
        </p:nvGraphicFramePr>
        <p:xfrm>
          <a:off x="1138163" y="2209911"/>
          <a:ext cx="6810649" cy="4530159"/>
        </p:xfrm>
        <a:graphic>
          <a:graphicData uri="http://schemas.openxmlformats.org/drawingml/2006/table">
            <a:tbl>
              <a:tblPr firstRow="1" bandRow="1"/>
              <a:tblGrid>
                <a:gridCol w="1403331">
                  <a:extLst>
                    <a:ext uri="{9D8B030D-6E8A-4147-A177-3AD203B41FA5}">
                      <a16:colId xmlns:a16="http://schemas.microsoft.com/office/drawing/2014/main" val="2574693996"/>
                    </a:ext>
                  </a:extLst>
                </a:gridCol>
                <a:gridCol w="1116106">
                  <a:extLst>
                    <a:ext uri="{9D8B030D-6E8A-4147-A177-3AD203B41FA5}">
                      <a16:colId xmlns:a16="http://schemas.microsoft.com/office/drawing/2014/main" val="689368725"/>
                    </a:ext>
                  </a:extLst>
                </a:gridCol>
                <a:gridCol w="1371600">
                  <a:extLst>
                    <a:ext uri="{9D8B030D-6E8A-4147-A177-3AD203B41FA5}">
                      <a16:colId xmlns:a16="http://schemas.microsoft.com/office/drawing/2014/main" val="2723578993"/>
                    </a:ext>
                  </a:extLst>
                </a:gridCol>
                <a:gridCol w="2919612">
                  <a:extLst>
                    <a:ext uri="{9D8B030D-6E8A-4147-A177-3AD203B41FA5}">
                      <a16:colId xmlns:a16="http://schemas.microsoft.com/office/drawing/2014/main" val="1080670781"/>
                    </a:ext>
                  </a:extLst>
                </a:gridCol>
              </a:tblGrid>
              <a:tr h="768879">
                <a:tc>
                  <a:txBody>
                    <a:bodyPr/>
                    <a:lstStyle/>
                    <a:p>
                      <a:pPr algn="ctr"/>
                      <a:r>
                        <a:rPr lang="en-GB" sz="2200" dirty="0" err="1">
                          <a:solidFill>
                            <a:srgbClr val="002060"/>
                          </a:solidFill>
                          <a:latin typeface="Century Gothic" panose="020B0502020202020204" pitchFamily="34" charset="0"/>
                        </a:rPr>
                        <a:t>verbo</a:t>
                      </a:r>
                      <a:endParaRPr lang="en-GB" sz="22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dirty="0">
                          <a:solidFill>
                            <a:srgbClr val="002060"/>
                          </a:solidFill>
                          <a:latin typeface="Century Gothic" panose="020B0502020202020204" pitchFamily="34" charset="0"/>
                        </a:rPr>
                        <a:t>hoy?</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dirty="0">
                          <a:solidFill>
                            <a:srgbClr val="002060"/>
                          </a:solidFill>
                          <a:latin typeface="Century Gothic" panose="020B0502020202020204" pitchFamily="34" charset="0"/>
                        </a:rPr>
                        <a:t>general-</a:t>
                      </a:r>
                      <a:br>
                        <a:rPr lang="en-GB" sz="2200" dirty="0">
                          <a:solidFill>
                            <a:srgbClr val="002060"/>
                          </a:solidFill>
                          <a:latin typeface="Century Gothic" panose="020B0502020202020204" pitchFamily="34" charset="0"/>
                        </a:rPr>
                      </a:br>
                      <a:r>
                        <a:rPr lang="en-GB" sz="2200" dirty="0" err="1">
                          <a:solidFill>
                            <a:srgbClr val="002060"/>
                          </a:solidFill>
                          <a:latin typeface="Century Gothic" panose="020B0502020202020204" pitchFamily="34" charset="0"/>
                        </a:rPr>
                        <a:t>mente</a:t>
                      </a:r>
                      <a:r>
                        <a:rPr lang="en-GB" sz="2200" dirty="0">
                          <a:solidFill>
                            <a:srgbClr val="002060"/>
                          </a:solidFill>
                          <a:latin typeface="Century Gothic" panose="020B0502020202020204" pitchFamily="34" charset="0"/>
                        </a:rPr>
                        <a:t>?</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200" dirty="0" err="1">
                          <a:solidFill>
                            <a:srgbClr val="002060"/>
                          </a:solidFill>
                          <a:latin typeface="Century Gothic" panose="020B0502020202020204" pitchFamily="34" charset="0"/>
                        </a:rPr>
                        <a:t>adjetivo</a:t>
                      </a:r>
                      <a:r>
                        <a:rPr lang="en-GB" sz="2200" dirty="0">
                          <a:solidFill>
                            <a:srgbClr val="002060"/>
                          </a:solidFill>
                          <a:latin typeface="Century Gothic" panose="020B0502020202020204" pitchFamily="34" charset="0"/>
                        </a:rPr>
                        <a:t> </a:t>
                      </a:r>
                      <a:br>
                        <a:rPr lang="en-GB" sz="2200" dirty="0">
                          <a:solidFill>
                            <a:srgbClr val="002060"/>
                          </a:solidFill>
                          <a:latin typeface="Century Gothic" panose="020B0502020202020204" pitchFamily="34" charset="0"/>
                        </a:rPr>
                      </a:br>
                      <a:r>
                        <a:rPr lang="en-GB" sz="2200" dirty="0">
                          <a:solidFill>
                            <a:srgbClr val="002060"/>
                          </a:solidFill>
                          <a:latin typeface="Century Gothic" panose="020B0502020202020204" pitchFamily="34" charset="0"/>
                        </a:rPr>
                        <a:t>(</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inglés</a:t>
                      </a:r>
                      <a:r>
                        <a:rPr lang="en-GB" sz="2200" dirty="0">
                          <a:solidFill>
                            <a:srgbClr val="002060"/>
                          </a:solidFill>
                          <a:latin typeface="Century Gothic" panose="020B0502020202020204" pitchFamily="34" charset="0"/>
                        </a:rPr>
                        <a:t>)</a:t>
                      </a: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9796344"/>
                  </a:ext>
                </a:extLst>
              </a:tr>
              <a:tr h="626880">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2525239"/>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34557565"/>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5908459"/>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1436691"/>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70016"/>
                  </a:ext>
                </a:extLst>
              </a:tr>
              <a:tr h="626880">
                <a:tc>
                  <a:txBody>
                    <a:bodyPr/>
                    <a:lstStyle/>
                    <a:p>
                      <a:pPr algn="ctr"/>
                      <a:endParaRPr lang="en-GB" sz="240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2400" dirty="0">
                        <a:solidFill>
                          <a:srgbClr val="002060"/>
                        </a:solidFill>
                        <a:latin typeface="Century Gothic" panose="020B0502020202020204" pitchFamily="34" charset="0"/>
                      </a:endParaRPr>
                    </a:p>
                  </a:txBody>
                  <a:tcPr anchor="ctr">
                    <a:lnL w="6350" cap="flat" cmpd="sng" algn="ctr">
                      <a:solidFill>
                        <a:srgbClr val="002060"/>
                      </a:solidFill>
                      <a:prstDash val="solid"/>
                      <a:round/>
                      <a:headEnd type="none" w="med" len="med"/>
                      <a:tailEnd type="none" w="med" len="med"/>
                    </a:lnL>
                    <a:lnR w="635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5043414"/>
                  </a:ext>
                </a:extLst>
              </a:tr>
            </a:tbl>
          </a:graphicData>
        </a:graphic>
      </p:graphicFrame>
      <p:sp>
        <p:nvSpPr>
          <p:cNvPr id="32" name="TextBox 31">
            <a:extLst>
              <a:ext uri="{FF2B5EF4-FFF2-40B4-BE49-F238E27FC236}">
                <a16:creationId xmlns:a16="http://schemas.microsoft.com/office/drawing/2014/main" id="{6666CDFA-9F76-C0C8-1CA3-E3BD6287CEA9}"/>
              </a:ext>
            </a:extLst>
          </p:cNvPr>
          <p:cNvSpPr txBox="1"/>
          <p:nvPr/>
        </p:nvSpPr>
        <p:spPr>
          <a:xfrm>
            <a:off x="1164913" y="2966762"/>
            <a:ext cx="129627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estoy</a:t>
            </a:r>
            <a:endParaRPr lang="en-GB" sz="2400" b="1" dirty="0">
              <a:solidFill>
                <a:srgbClr val="002060"/>
              </a:solidFill>
              <a:latin typeface="Century Gothic" panose="020B0502020202020204" pitchFamily="34" charset="0"/>
            </a:endParaRPr>
          </a:p>
        </p:txBody>
      </p:sp>
      <p:sp>
        <p:nvSpPr>
          <p:cNvPr id="56" name="TextBox 55">
            <a:extLst>
              <a:ext uri="{FF2B5EF4-FFF2-40B4-BE49-F238E27FC236}">
                <a16:creationId xmlns:a16="http://schemas.microsoft.com/office/drawing/2014/main" id="{B55D883A-62DF-B405-EA3A-2042BF5E6035}"/>
              </a:ext>
            </a:extLst>
          </p:cNvPr>
          <p:cNvSpPr txBox="1"/>
          <p:nvPr/>
        </p:nvSpPr>
        <p:spPr>
          <a:xfrm>
            <a:off x="5445983" y="3015718"/>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positive (f)</a:t>
            </a:r>
          </a:p>
        </p:txBody>
      </p:sp>
      <p:pic>
        <p:nvPicPr>
          <p:cNvPr id="57" name="Picture 2" descr="Check Mark, Checkbox, Check, Tick, Yes">
            <a:extLst>
              <a:ext uri="{FF2B5EF4-FFF2-40B4-BE49-F238E27FC236}">
                <a16:creationId xmlns:a16="http://schemas.microsoft.com/office/drawing/2014/main" id="{9FB04D57-8177-DBD0-638A-7697A93DCDD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43709" y="3027892"/>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9CEF71EC-BE51-76B1-D16A-CDE10B2DC7F2}"/>
              </a:ext>
            </a:extLst>
          </p:cNvPr>
          <p:cNvSpPr txBox="1"/>
          <p:nvPr/>
        </p:nvSpPr>
        <p:spPr>
          <a:xfrm>
            <a:off x="1164913" y="3652288"/>
            <a:ext cx="129627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estoy</a:t>
            </a:r>
            <a:endParaRPr lang="en-GB" sz="2400" b="1"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E7593146-1972-30C0-0962-8227D2FFDAFA}"/>
              </a:ext>
            </a:extLst>
          </p:cNvPr>
          <p:cNvSpPr txBox="1"/>
          <p:nvPr/>
        </p:nvSpPr>
        <p:spPr>
          <a:xfrm>
            <a:off x="5460497" y="3517094"/>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negative (m)</a:t>
            </a:r>
          </a:p>
        </p:txBody>
      </p:sp>
      <p:pic>
        <p:nvPicPr>
          <p:cNvPr id="60" name="Picture 2" descr="Check Mark, Checkbox, Check, Tick, Yes">
            <a:extLst>
              <a:ext uri="{FF2B5EF4-FFF2-40B4-BE49-F238E27FC236}">
                <a16:creationId xmlns:a16="http://schemas.microsoft.com/office/drawing/2014/main" id="{C0A71AAF-7F0F-8705-5C85-7E84E25DA0A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43709" y="365626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4D49A1D-0419-6DF0-1131-2706DAECA68C}"/>
              </a:ext>
            </a:extLst>
          </p:cNvPr>
          <p:cNvSpPr txBox="1"/>
          <p:nvPr/>
        </p:nvSpPr>
        <p:spPr>
          <a:xfrm>
            <a:off x="1138163" y="4270547"/>
            <a:ext cx="129627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soy</a:t>
            </a:r>
          </a:p>
        </p:txBody>
      </p:sp>
      <p:sp>
        <p:nvSpPr>
          <p:cNvPr id="62" name="TextBox 61">
            <a:extLst>
              <a:ext uri="{FF2B5EF4-FFF2-40B4-BE49-F238E27FC236}">
                <a16:creationId xmlns:a16="http://schemas.microsoft.com/office/drawing/2014/main" id="{4A80FCC9-780F-771F-3588-63A2DE2C56A8}"/>
              </a:ext>
            </a:extLst>
          </p:cNvPr>
          <p:cNvSpPr txBox="1"/>
          <p:nvPr/>
        </p:nvSpPr>
        <p:spPr>
          <a:xfrm>
            <a:off x="5433747" y="4211553"/>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calm (m)</a:t>
            </a:r>
          </a:p>
        </p:txBody>
      </p:sp>
      <p:pic>
        <p:nvPicPr>
          <p:cNvPr id="63" name="Picture 2" descr="Check Mark, Checkbox, Check, Tick, Yes">
            <a:extLst>
              <a:ext uri="{FF2B5EF4-FFF2-40B4-BE49-F238E27FC236}">
                <a16:creationId xmlns:a16="http://schemas.microsoft.com/office/drawing/2014/main" id="{16863D5D-EB02-E13A-C7B6-37A9E44FDA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19365" y="4301994"/>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0246DF8C-24D3-BE35-64CC-3510FDD63F91}"/>
              </a:ext>
            </a:extLst>
          </p:cNvPr>
          <p:cNvSpPr txBox="1"/>
          <p:nvPr/>
        </p:nvSpPr>
        <p:spPr>
          <a:xfrm>
            <a:off x="1111413" y="4950608"/>
            <a:ext cx="129627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estoy</a:t>
            </a:r>
            <a:endParaRPr lang="en-GB" sz="2400" b="1"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042C28CA-2152-18C7-CF61-265D88585026}"/>
              </a:ext>
            </a:extLst>
          </p:cNvPr>
          <p:cNvSpPr txBox="1"/>
          <p:nvPr/>
        </p:nvSpPr>
        <p:spPr>
          <a:xfrm>
            <a:off x="5406997" y="4891614"/>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silly (m)</a:t>
            </a:r>
          </a:p>
        </p:txBody>
      </p:sp>
      <p:pic>
        <p:nvPicPr>
          <p:cNvPr id="66" name="Picture 2" descr="Check Mark, Checkbox, Check, Tick, Yes">
            <a:extLst>
              <a:ext uri="{FF2B5EF4-FFF2-40B4-BE49-F238E27FC236}">
                <a16:creationId xmlns:a16="http://schemas.microsoft.com/office/drawing/2014/main" id="{42E2AAEF-4E74-96A1-951C-AB0D0D9CFA0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90209" y="4973638"/>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295CC332-25F5-9EF1-18B7-39526B74C55A}"/>
              </a:ext>
            </a:extLst>
          </p:cNvPr>
          <p:cNvSpPr txBox="1"/>
          <p:nvPr/>
        </p:nvSpPr>
        <p:spPr>
          <a:xfrm>
            <a:off x="1127950" y="5574266"/>
            <a:ext cx="129627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soy</a:t>
            </a:r>
          </a:p>
        </p:txBody>
      </p:sp>
      <p:sp>
        <p:nvSpPr>
          <p:cNvPr id="68" name="TextBox 67">
            <a:extLst>
              <a:ext uri="{FF2B5EF4-FFF2-40B4-BE49-F238E27FC236}">
                <a16:creationId xmlns:a16="http://schemas.microsoft.com/office/drawing/2014/main" id="{977711E8-6239-E808-D128-21E62C95E0BC}"/>
              </a:ext>
            </a:extLst>
          </p:cNvPr>
          <p:cNvSpPr txBox="1"/>
          <p:nvPr/>
        </p:nvSpPr>
        <p:spPr>
          <a:xfrm>
            <a:off x="5423534" y="5515272"/>
            <a:ext cx="2113143"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creative (f)</a:t>
            </a:r>
          </a:p>
        </p:txBody>
      </p:sp>
      <p:pic>
        <p:nvPicPr>
          <p:cNvPr id="69" name="Picture 2" descr="Check Mark, Checkbox, Check, Tick, Yes">
            <a:extLst>
              <a:ext uri="{FF2B5EF4-FFF2-40B4-BE49-F238E27FC236}">
                <a16:creationId xmlns:a16="http://schemas.microsoft.com/office/drawing/2014/main" id="{EA8727C2-25A4-A814-3612-229FB7044BE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38414" y="5592343"/>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233C8B82-4F23-9313-237D-E529B2949C3F}"/>
              </a:ext>
            </a:extLst>
          </p:cNvPr>
          <p:cNvSpPr txBox="1"/>
          <p:nvPr/>
        </p:nvSpPr>
        <p:spPr>
          <a:xfrm>
            <a:off x="1138163" y="6222320"/>
            <a:ext cx="129627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soy</a:t>
            </a:r>
          </a:p>
        </p:txBody>
      </p:sp>
      <p:sp>
        <p:nvSpPr>
          <p:cNvPr id="71" name="TextBox 70">
            <a:extLst>
              <a:ext uri="{FF2B5EF4-FFF2-40B4-BE49-F238E27FC236}">
                <a16:creationId xmlns:a16="http://schemas.microsoft.com/office/drawing/2014/main" id="{03DD1E63-39ED-62CB-A754-C42003A79582}"/>
              </a:ext>
            </a:extLst>
          </p:cNvPr>
          <p:cNvSpPr txBox="1"/>
          <p:nvPr/>
        </p:nvSpPr>
        <p:spPr>
          <a:xfrm>
            <a:off x="5132889" y="6220476"/>
            <a:ext cx="241400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very active (f)</a:t>
            </a:r>
          </a:p>
        </p:txBody>
      </p:sp>
      <p:pic>
        <p:nvPicPr>
          <p:cNvPr id="72" name="Picture 2" descr="Check Mark, Checkbox, Check, Tick, Yes">
            <a:extLst>
              <a:ext uri="{FF2B5EF4-FFF2-40B4-BE49-F238E27FC236}">
                <a16:creationId xmlns:a16="http://schemas.microsoft.com/office/drawing/2014/main" id="{D34677E7-B491-0490-C884-ED5983C271A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38413" y="6281473"/>
            <a:ext cx="437133" cy="40054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hlinkClick r:id="" action="ppaction://noaction">
              <a:snd r:embed="rId20" name="s4_E_comoestas.wav"/>
            </a:hlinkClick>
            <a:extLst>
              <a:ext uri="{FF2B5EF4-FFF2-40B4-BE49-F238E27FC236}">
                <a16:creationId xmlns:a16="http://schemas.microsoft.com/office/drawing/2014/main" id="{DF674A74-CFE5-74C1-2CC6-495A31080793}"/>
              </a:ext>
            </a:extLst>
          </p:cNvPr>
          <p:cNvSpPr/>
          <p:nvPr/>
        </p:nvSpPr>
        <p:spPr>
          <a:xfrm>
            <a:off x="8119075" y="3028445"/>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sp>
        <p:nvSpPr>
          <p:cNvPr id="74" name="Rectangle 73">
            <a:hlinkClick r:id="" action="ppaction://noaction">
              <a:snd r:embed="rId21" name="s4_1_comoestas.wav"/>
            </a:hlinkClick>
            <a:extLst>
              <a:ext uri="{FF2B5EF4-FFF2-40B4-BE49-F238E27FC236}">
                <a16:creationId xmlns:a16="http://schemas.microsoft.com/office/drawing/2014/main" id="{A4D42DBC-C976-1F87-8B5B-D2F070467B1D}"/>
              </a:ext>
            </a:extLst>
          </p:cNvPr>
          <p:cNvSpPr/>
          <p:nvPr/>
        </p:nvSpPr>
        <p:spPr>
          <a:xfrm>
            <a:off x="8102525" y="3754362"/>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75" name="Rectangle 74">
            <a:hlinkClick r:id="" action="ppaction://noaction">
              <a:snd r:embed="rId22" name="s4_2_comoeres.wav"/>
            </a:hlinkClick>
            <a:extLst>
              <a:ext uri="{FF2B5EF4-FFF2-40B4-BE49-F238E27FC236}">
                <a16:creationId xmlns:a16="http://schemas.microsoft.com/office/drawing/2014/main" id="{424868F3-809C-F5D4-9CA1-4B927A6649EE}"/>
              </a:ext>
            </a:extLst>
          </p:cNvPr>
          <p:cNvSpPr/>
          <p:nvPr/>
        </p:nvSpPr>
        <p:spPr>
          <a:xfrm>
            <a:off x="8100182" y="4364418"/>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76" name="Rectangle 75">
            <a:hlinkClick r:id="" action="ppaction://noaction">
              <a:snd r:embed="rId23" name="s4_3_comoestas.wav"/>
            </a:hlinkClick>
            <a:extLst>
              <a:ext uri="{FF2B5EF4-FFF2-40B4-BE49-F238E27FC236}">
                <a16:creationId xmlns:a16="http://schemas.microsoft.com/office/drawing/2014/main" id="{5EEAC68A-677A-4BF4-A207-35D6644EEB2B}"/>
              </a:ext>
            </a:extLst>
          </p:cNvPr>
          <p:cNvSpPr/>
          <p:nvPr/>
        </p:nvSpPr>
        <p:spPr>
          <a:xfrm>
            <a:off x="8071809" y="5000925"/>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77" name="Rectangle 76">
            <a:hlinkClick r:id="" action="ppaction://noaction">
              <a:snd r:embed="rId24" name="s4_4_comoeres.wav"/>
            </a:hlinkClick>
            <a:extLst>
              <a:ext uri="{FF2B5EF4-FFF2-40B4-BE49-F238E27FC236}">
                <a16:creationId xmlns:a16="http://schemas.microsoft.com/office/drawing/2014/main" id="{091B2FD1-0BC1-8BCE-C178-7A22BEAE4F2E}"/>
              </a:ext>
            </a:extLst>
          </p:cNvPr>
          <p:cNvSpPr/>
          <p:nvPr/>
        </p:nvSpPr>
        <p:spPr>
          <a:xfrm>
            <a:off x="8035174" y="5604129"/>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78" name="Rectangle 77">
            <a:hlinkClick r:id="" action="ppaction://noaction">
              <a:snd r:embed="rId25" name="s4_5_comoeres.wav"/>
            </a:hlinkClick>
            <a:extLst>
              <a:ext uri="{FF2B5EF4-FFF2-40B4-BE49-F238E27FC236}">
                <a16:creationId xmlns:a16="http://schemas.microsoft.com/office/drawing/2014/main" id="{DC1A3BC3-6564-0D1F-C0C1-C7B4121E4EED}"/>
              </a:ext>
            </a:extLst>
          </p:cNvPr>
          <p:cNvSpPr/>
          <p:nvPr/>
        </p:nvSpPr>
        <p:spPr>
          <a:xfrm>
            <a:off x="8071809" y="6270896"/>
            <a:ext cx="530079" cy="400111"/>
          </a:xfrm>
          <a:prstGeom prst="rect">
            <a:avLst/>
          </a:prstGeom>
          <a:solidFill>
            <a:schemeClr val="bg1"/>
          </a:solidFill>
          <a:ln w="28575">
            <a:solidFill>
              <a:srgbClr val="B9E5EE"/>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pic>
        <p:nvPicPr>
          <p:cNvPr id="142" name="Graphic 141" descr="Teacher">
            <a:extLst>
              <a:ext uri="{FF2B5EF4-FFF2-40B4-BE49-F238E27FC236}">
                <a16:creationId xmlns:a16="http://schemas.microsoft.com/office/drawing/2014/main" id="{48A47E9E-6C7D-00A3-2715-CD8BED596E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2759" y="1436601"/>
            <a:ext cx="914400" cy="914400"/>
          </a:xfrm>
          <a:prstGeom prst="rect">
            <a:avLst/>
          </a:prstGeom>
        </p:spPr>
      </p:pic>
      <p:sp>
        <p:nvSpPr>
          <p:cNvPr id="141" name="Speech Bubble: Rectangle with Corners Rounded 140">
            <a:extLst>
              <a:ext uri="{FF2B5EF4-FFF2-40B4-BE49-F238E27FC236}">
                <a16:creationId xmlns:a16="http://schemas.microsoft.com/office/drawing/2014/main" id="{A0C0D827-1BCC-2AB0-D0CC-5FC279E08A27}"/>
              </a:ext>
            </a:extLst>
          </p:cNvPr>
          <p:cNvSpPr/>
          <p:nvPr/>
        </p:nvSpPr>
        <p:spPr>
          <a:xfrm>
            <a:off x="1164913" y="1441793"/>
            <a:ext cx="9210987" cy="628266"/>
          </a:xfrm>
          <a:prstGeom prst="wedgeRoundRectCallout">
            <a:avLst>
              <a:gd name="adj1" fmla="val -54433"/>
              <a:gd name="adj2" fmla="val 3269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el</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verbo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soy</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estoy</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y</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marca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hoy</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generalmente</a:t>
            </a:r>
            <a:r>
              <a:rPr lang="en-GB" sz="2400" kern="0" dirty="0">
                <a:solidFill>
                  <a:srgbClr val="002060"/>
                </a:solidFill>
                <a:latin typeface="Century Gothic"/>
                <a:ea typeface="Century Gothic"/>
                <a:cs typeface="Century Gothic"/>
                <a:sym typeface="Century Gothic"/>
              </a:rPr>
              <a:t>.</a:t>
            </a:r>
            <a:endParaRPr lang="en-GB" sz="2400" b="1" dirty="0">
              <a:solidFill>
                <a:srgbClr val="002060"/>
              </a:solidFill>
              <a:latin typeface="Century Gothic"/>
              <a:ea typeface="Century Gothic"/>
              <a:cs typeface="Century Gothic"/>
              <a:sym typeface="Century Gothic"/>
            </a:endParaRPr>
          </a:p>
        </p:txBody>
      </p:sp>
      <p:pic>
        <p:nvPicPr>
          <p:cNvPr id="143" name="Picture 2" descr="Check Mark, Checkbox, Check, Tick, Yes">
            <a:extLst>
              <a:ext uri="{FF2B5EF4-FFF2-40B4-BE49-F238E27FC236}">
                <a16:creationId xmlns:a16="http://schemas.microsoft.com/office/drawing/2014/main" id="{27D232B2-EED6-10E3-2EF0-DD41590453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14209" y="1586282"/>
            <a:ext cx="361291" cy="331047"/>
          </a:xfrm>
          <a:prstGeom prst="rect">
            <a:avLst/>
          </a:prstGeom>
          <a:noFill/>
          <a:extLst>
            <a:ext uri="{909E8E84-426E-40DD-AFC4-6F175D3DCCD1}">
              <a14:hiddenFill xmlns:a14="http://schemas.microsoft.com/office/drawing/2010/main">
                <a:solidFill>
                  <a:srgbClr val="FFFFFF"/>
                </a:solidFill>
              </a14:hiddenFill>
            </a:ext>
          </a:extLst>
        </p:spPr>
      </p:pic>
      <p:sp>
        <p:nvSpPr>
          <p:cNvPr id="144" name="Speech Bubble: Rectangle with Corners Rounded 143">
            <a:extLst>
              <a:ext uri="{FF2B5EF4-FFF2-40B4-BE49-F238E27FC236}">
                <a16:creationId xmlns:a16="http://schemas.microsoft.com/office/drawing/2014/main" id="{991656AD-B3F4-EBDD-90B0-80A3E94DF8A5}"/>
              </a:ext>
            </a:extLst>
          </p:cNvPr>
          <p:cNvSpPr/>
          <p:nvPr/>
        </p:nvSpPr>
        <p:spPr>
          <a:xfrm>
            <a:off x="8266170" y="2263615"/>
            <a:ext cx="3552432" cy="628266"/>
          </a:xfrm>
          <a:prstGeom prst="wedgeRoundRectCallout">
            <a:avLst>
              <a:gd name="adj1" fmla="val -61148"/>
              <a:gd name="adj2" fmla="val 2576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GB" sz="24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Escribe en inglés        .</a:t>
            </a:r>
            <a:endParaRPr lang="en-GB" sz="2400" b="1" dirty="0">
              <a:solidFill>
                <a:schemeClr val="bg1"/>
              </a:solidFill>
              <a:latin typeface="Century Gothic"/>
              <a:ea typeface="Century Gothic"/>
              <a:cs typeface="Century Gothic"/>
              <a:sym typeface="Century Gothic"/>
            </a:endParaRPr>
          </a:p>
        </p:txBody>
      </p:sp>
      <p:pic>
        <p:nvPicPr>
          <p:cNvPr id="145" name="Picture 2" descr="Free United Flag vector and picture">
            <a:extLst>
              <a:ext uri="{FF2B5EF4-FFF2-40B4-BE49-F238E27FC236}">
                <a16:creationId xmlns:a16="http://schemas.microsoft.com/office/drawing/2014/main" id="{CAC68FC1-391F-F3E2-66FA-39975D79C68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955167" y="2490012"/>
            <a:ext cx="457214" cy="22860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116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1"/>
                                        </p:tgtEl>
                                        <p:attrNameLst>
                                          <p:attrName>style.visibility</p:attrName>
                                        </p:attrNameLst>
                                      </p:cBhvr>
                                      <p:to>
                                        <p:strVal val="visible"/>
                                      </p:to>
                                    </p:set>
                                    <p:animEffect transition="in" filter="fade">
                                      <p:cBhvr>
                                        <p:cTn id="11" dur="500"/>
                                        <p:tgtEl>
                                          <p:spTgt spid="141"/>
                                        </p:tgtEl>
                                      </p:cBhvr>
                                    </p:animEffec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fade">
                                      <p:cBhvr>
                                        <p:cTn id="16" dur="500"/>
                                        <p:tgtEl>
                                          <p:spTgt spid="143"/>
                                        </p:tgtEl>
                                      </p:cBhvr>
                                    </p:animEffect>
                                  </p:childTnLst>
                                  <p:subTnLst>
                                    <p:audio>
                                      <p:cMediaNode>
                                        <p:cTn display="0" masterRel="sameClick">
                                          <p:stCondLst>
                                            <p:cond evt="begin" delay="0">
                                              <p:tn val="14"/>
                                            </p:cond>
                                          </p:stCondLst>
                                          <p:endCondLst>
                                            <p:cond evt="onStopAudio" delay="0">
                                              <p:tgtEl>
                                                <p:sldTgt/>
                                              </p:tgtEl>
                                            </p:cond>
                                          </p:endCondLst>
                                        </p:cTn>
                                        <p:tgtEl>
                                          <p:sndTgt r:embed="rId4" name="2_3.wav"/>
                                        </p:tgtEl>
                                      </p:cMediaNode>
                                    </p:audio>
                                  </p:subTnLst>
                                </p:cTn>
                              </p:par>
                              <p:par>
                                <p:cTn id="17" presetID="10" presetClass="entr" presetSubtype="0" fill="hold"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fade">
                                      <p:cBhvr>
                                        <p:cTn id="19" dur="500"/>
                                        <p:tgtEl>
                                          <p:spTgt spid="14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 calcmode="lin" valueType="num">
                                      <p:cBhvr additive="base">
                                        <p:cTn id="28" dur="500" fill="hold"/>
                                        <p:tgtEl>
                                          <p:spTgt spid="57"/>
                                        </p:tgtEl>
                                        <p:attrNameLst>
                                          <p:attrName>ppt_x</p:attrName>
                                        </p:attrNameLst>
                                      </p:cBhvr>
                                      <p:tavLst>
                                        <p:tav tm="0">
                                          <p:val>
                                            <p:strVal val="#ppt_x"/>
                                          </p:val>
                                        </p:tav>
                                        <p:tav tm="100000">
                                          <p:val>
                                            <p:strVal val="#ppt_x"/>
                                          </p:val>
                                        </p:tav>
                                      </p:tavLst>
                                    </p:anim>
                                    <p:anim calcmode="lin" valueType="num">
                                      <p:cBhvr additive="base">
                                        <p:cTn id="2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additive="base">
                                        <p:cTn id="42" dur="500" fill="hold"/>
                                        <p:tgtEl>
                                          <p:spTgt spid="60"/>
                                        </p:tgtEl>
                                        <p:attrNameLst>
                                          <p:attrName>ppt_x</p:attrName>
                                        </p:attrNameLst>
                                      </p:cBhvr>
                                      <p:tavLst>
                                        <p:tav tm="0">
                                          <p:val>
                                            <p:strVal val="#ppt_x"/>
                                          </p:val>
                                        </p:tav>
                                        <p:tav tm="100000">
                                          <p:val>
                                            <p:strVal val="#ppt_x"/>
                                          </p:val>
                                        </p:tav>
                                      </p:tavLst>
                                    </p:anim>
                                    <p:anim calcmode="lin" valueType="num">
                                      <p:cBhvr additive="base">
                                        <p:cTn id="4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3"/>
                                        </p:tgtEl>
                                        <p:attrNameLst>
                                          <p:attrName>style.visibility</p:attrName>
                                        </p:attrNameLst>
                                      </p:cBhvr>
                                      <p:to>
                                        <p:strVal val="visible"/>
                                      </p:to>
                                    </p:set>
                                    <p:anim calcmode="lin" valueType="num">
                                      <p:cBhvr additive="base">
                                        <p:cTn id="56" dur="500" fill="hold"/>
                                        <p:tgtEl>
                                          <p:spTgt spid="63"/>
                                        </p:tgtEl>
                                        <p:attrNameLst>
                                          <p:attrName>ppt_x</p:attrName>
                                        </p:attrNameLst>
                                      </p:cBhvr>
                                      <p:tavLst>
                                        <p:tav tm="0">
                                          <p:val>
                                            <p:strVal val="#ppt_x"/>
                                          </p:val>
                                        </p:tav>
                                        <p:tav tm="100000">
                                          <p:val>
                                            <p:strVal val="#ppt_x"/>
                                          </p:val>
                                        </p:tav>
                                      </p:tavLst>
                                    </p:anim>
                                    <p:anim calcmode="lin" valueType="num">
                                      <p:cBhvr additive="base">
                                        <p:cTn id="5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4"/>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66"/>
                                        </p:tgtEl>
                                        <p:attrNameLst>
                                          <p:attrName>style.visibility</p:attrName>
                                        </p:attrNameLst>
                                      </p:cBhvr>
                                      <p:to>
                                        <p:strVal val="visible"/>
                                      </p:to>
                                    </p:set>
                                    <p:anim calcmode="lin" valueType="num">
                                      <p:cBhvr additive="base">
                                        <p:cTn id="70" dur="500" fill="hold"/>
                                        <p:tgtEl>
                                          <p:spTgt spid="66"/>
                                        </p:tgtEl>
                                        <p:attrNameLst>
                                          <p:attrName>ppt_x</p:attrName>
                                        </p:attrNameLst>
                                      </p:cBhvr>
                                      <p:tavLst>
                                        <p:tav tm="0">
                                          <p:val>
                                            <p:strVal val="#ppt_x"/>
                                          </p:val>
                                        </p:tav>
                                        <p:tav tm="100000">
                                          <p:val>
                                            <p:strVal val="#ppt_x"/>
                                          </p:val>
                                        </p:tav>
                                      </p:tavLst>
                                    </p:anim>
                                    <p:anim calcmode="lin" valueType="num">
                                      <p:cBhvr additive="base">
                                        <p:cTn id="71"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6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6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69"/>
                                        </p:tgtEl>
                                        <p:attrNameLst>
                                          <p:attrName>style.visibility</p:attrName>
                                        </p:attrNameLst>
                                      </p:cBhvr>
                                      <p:to>
                                        <p:strVal val="visible"/>
                                      </p:to>
                                    </p:set>
                                    <p:anim calcmode="lin" valueType="num">
                                      <p:cBhvr additive="base">
                                        <p:cTn id="84" dur="500" fill="hold"/>
                                        <p:tgtEl>
                                          <p:spTgt spid="69"/>
                                        </p:tgtEl>
                                        <p:attrNameLst>
                                          <p:attrName>ppt_x</p:attrName>
                                        </p:attrNameLst>
                                      </p:cBhvr>
                                      <p:tavLst>
                                        <p:tav tm="0">
                                          <p:val>
                                            <p:strVal val="#ppt_x"/>
                                          </p:val>
                                        </p:tav>
                                        <p:tav tm="100000">
                                          <p:val>
                                            <p:strVal val="#ppt_x"/>
                                          </p:val>
                                        </p:tav>
                                      </p:tavLst>
                                    </p:anim>
                                    <p:anim calcmode="lin" valueType="num">
                                      <p:cBhvr additive="base">
                                        <p:cTn id="8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7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72"/>
                                        </p:tgtEl>
                                        <p:attrNameLst>
                                          <p:attrName>style.visibility</p:attrName>
                                        </p:attrNameLst>
                                      </p:cBhvr>
                                      <p:to>
                                        <p:strVal val="visible"/>
                                      </p:to>
                                    </p:set>
                                    <p:anim calcmode="lin" valueType="num">
                                      <p:cBhvr additive="base">
                                        <p:cTn id="98" dur="500" fill="hold"/>
                                        <p:tgtEl>
                                          <p:spTgt spid="72"/>
                                        </p:tgtEl>
                                        <p:attrNameLst>
                                          <p:attrName>ppt_x</p:attrName>
                                        </p:attrNameLst>
                                      </p:cBhvr>
                                      <p:tavLst>
                                        <p:tav tm="0">
                                          <p:val>
                                            <p:strVal val="#ppt_x"/>
                                          </p:val>
                                        </p:tav>
                                        <p:tav tm="100000">
                                          <p:val>
                                            <p:strVal val="#ppt_x"/>
                                          </p:val>
                                        </p:tav>
                                      </p:tavLst>
                                    </p:anim>
                                    <p:anim calcmode="lin" valueType="num">
                                      <p:cBhvr additive="base">
                                        <p:cTn id="9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144"/>
                                        </p:tgtEl>
                                        <p:attrNameLst>
                                          <p:attrName>style.visibility</p:attrName>
                                        </p:attrNameLst>
                                      </p:cBhvr>
                                      <p:to>
                                        <p:strVal val="visible"/>
                                      </p:to>
                                    </p:set>
                                    <p:animEffect transition="in" filter="fade">
                                      <p:cBhvr>
                                        <p:cTn id="108" dur="500"/>
                                        <p:tgtEl>
                                          <p:spTgt spid="144"/>
                                        </p:tgtEl>
                                      </p:cBhvr>
                                    </p:animEffect>
                                  </p:childTnLst>
                                  <p:subTnLst>
                                    <p:audio>
                                      <p:cMediaNode>
                                        <p:cTn display="0" masterRel="sameClick">
                                          <p:stCondLst>
                                            <p:cond evt="begin" delay="0">
                                              <p:tn val="106"/>
                                            </p:cond>
                                          </p:stCondLst>
                                          <p:endCondLst>
                                            <p:cond evt="onStopAudio" delay="0">
                                              <p:tgtEl>
                                                <p:sldTgt/>
                                              </p:tgtEl>
                                            </p:cond>
                                          </p:endCondLst>
                                        </p:cTn>
                                        <p:tgtEl>
                                          <p:sndTgt r:embed="rId5" name="2_4.wav"/>
                                        </p:tgtEl>
                                      </p:cMediaNode>
                                    </p:audio>
                                  </p:subTnLst>
                                </p:cTn>
                              </p:par>
                              <p:par>
                                <p:cTn id="109" presetID="10" presetClass="entr" presetSubtype="0" fill="hold" nodeType="withEffect">
                                  <p:stCondLst>
                                    <p:cond delay="0"/>
                                  </p:stCondLst>
                                  <p:childTnLst>
                                    <p:set>
                                      <p:cBhvr>
                                        <p:cTn id="110" dur="1" fill="hold">
                                          <p:stCondLst>
                                            <p:cond delay="0"/>
                                          </p:stCondLst>
                                        </p:cTn>
                                        <p:tgtEl>
                                          <p:spTgt spid="145"/>
                                        </p:tgtEl>
                                        <p:attrNameLst>
                                          <p:attrName>style.visibility</p:attrName>
                                        </p:attrNameLst>
                                      </p:cBhvr>
                                      <p:to>
                                        <p:strVal val="visible"/>
                                      </p:to>
                                    </p:set>
                                    <p:animEffect transition="in" filter="fade">
                                      <p:cBhvr>
                                        <p:cTn id="111" dur="500"/>
                                        <p:tgtEl>
                                          <p:spTgt spid="145"/>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7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7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par>
                                <p:cTn id="120" presetID="1" presetClass="entr" presetSubtype="0" fill="hold" grpId="0" nodeType="withEffect">
                                  <p:stCondLst>
                                    <p:cond delay="0"/>
                                  </p:stCondLst>
                                  <p:childTnLst>
                                    <p:set>
                                      <p:cBhvr>
                                        <p:cTn id="121" dur="1" fill="hold">
                                          <p:stCondLst>
                                            <p:cond delay="0"/>
                                          </p:stCondLst>
                                        </p:cTn>
                                        <p:tgtEl>
                                          <p:spTgt spid="76"/>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77"/>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2" grpId="0"/>
      <p:bldP spid="56" grpId="0"/>
      <p:bldP spid="58" grpId="0"/>
      <p:bldP spid="59" grpId="0"/>
      <p:bldP spid="61" grpId="0"/>
      <p:bldP spid="62" grpId="0"/>
      <p:bldP spid="64" grpId="0"/>
      <p:bldP spid="65" grpId="0"/>
      <p:bldP spid="67" grpId="0"/>
      <p:bldP spid="68" grpId="0"/>
      <p:bldP spid="70" grpId="0"/>
      <p:bldP spid="71" grpId="0"/>
      <p:bldP spid="73" grpId="0" animBg="1"/>
      <p:bldP spid="74" grpId="0" animBg="1"/>
      <p:bldP spid="75" grpId="0" animBg="1"/>
      <p:bldP spid="76" grpId="0" animBg="1"/>
      <p:bldP spid="77" grpId="0" animBg="1"/>
      <p:bldP spid="78" grpId="0" animBg="1"/>
      <p:bldP spid="141" grpId="0" animBg="1"/>
      <p:bldP spid="1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0280631" y="949462"/>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56" name="Google Shape;282;p13" descr="Reading, Book, Symbol, Icon, Reader, Man">
            <a:extLst>
              <a:ext uri="{FF2B5EF4-FFF2-40B4-BE49-F238E27FC236}">
                <a16:creationId xmlns:a16="http://schemas.microsoft.com/office/drawing/2014/main" id="{774A2E0B-1F6E-4A35-A95E-05789FF14CA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228239" y="94887"/>
            <a:ext cx="782801" cy="782801"/>
          </a:xfrm>
          <a:prstGeom prst="roundRect">
            <a:avLst/>
          </a:prstGeom>
          <a:solidFill>
            <a:srgbClr val="00B050"/>
          </a:solidFill>
          <a:ln>
            <a:noFill/>
          </a:ln>
        </p:spPr>
      </p:pic>
      <p:pic>
        <p:nvPicPr>
          <p:cNvPr id="57" name="Picture 2" descr="Pen, Write, Pencil, Writing Tool, Work, Message, Blue">
            <a:extLst>
              <a:ext uri="{FF2B5EF4-FFF2-40B4-BE49-F238E27FC236}">
                <a16:creationId xmlns:a16="http://schemas.microsoft.com/office/drawing/2014/main" id="{5D486E45-7555-4663-B2CA-55C6FFF324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4783" y="77279"/>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EC4D4432-84BA-40F2-83D9-2DC156F1F5AE}"/>
              </a:ext>
            </a:extLst>
          </p:cNvPr>
          <p:cNvSpPr txBox="1"/>
          <p:nvPr/>
        </p:nvSpPr>
        <p:spPr>
          <a:xfrm>
            <a:off x="11071941" y="949462"/>
            <a:ext cx="1079142"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 name="Rectangle 2">
            <a:extLst>
              <a:ext uri="{FF2B5EF4-FFF2-40B4-BE49-F238E27FC236}">
                <a16:creationId xmlns:a16="http://schemas.microsoft.com/office/drawing/2014/main" id="{38BC2CE4-3B62-4E53-81C1-0C7178A984FA}"/>
              </a:ext>
            </a:extLst>
          </p:cNvPr>
          <p:cNvSpPr/>
          <p:nvPr/>
        </p:nvSpPr>
        <p:spPr>
          <a:xfrm>
            <a:off x="123171" y="934546"/>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Frida Kahlo.</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eres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a:t>
            </a:r>
            <a:r>
              <a:rPr lang="en-GB" sz="2400" dirty="0" err="1">
                <a:solidFill>
                  <a:srgbClr val="002060"/>
                </a:solidFill>
                <a:latin typeface="Century Gothic" panose="020B0502020202020204" pitchFamily="34" charset="0"/>
              </a:rPr>
              <a:t>creativa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tranquila</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Estoy</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positiva</a:t>
            </a:r>
            <a:r>
              <a:rPr lang="en-GB" sz="2400" dirty="0">
                <a:solidFill>
                  <a:srgbClr val="002060"/>
                </a:solidFill>
                <a:latin typeface="Century Gothic" panose="020B0502020202020204" pitchFamily="34" charset="0"/>
              </a:rPr>
              <a:t>. Ah –  </a:t>
            </a:r>
            <a:r>
              <a:rPr lang="en-GB" sz="2400" b="1" dirty="0">
                <a:solidFill>
                  <a:srgbClr val="002060"/>
                </a:solidFill>
                <a:latin typeface="Century Gothic" panose="020B0502020202020204" pitchFamily="34" charset="0"/>
              </a:rPr>
              <a:t>soy</a:t>
            </a:r>
            <a:r>
              <a:rPr lang="en-GB" sz="2400" dirty="0">
                <a:solidFill>
                  <a:srgbClr val="002060"/>
                </a:solidFill>
                <a:latin typeface="Century Gothic" panose="020B0502020202020204" pitchFamily="34" charset="0"/>
              </a:rPr>
              <a:t>   de México.</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pic>
        <p:nvPicPr>
          <p:cNvPr id="31" name="Google Shape;334;p16">
            <a:extLst>
              <a:ext uri="{FF2B5EF4-FFF2-40B4-BE49-F238E27FC236}">
                <a16:creationId xmlns:a16="http://schemas.microsoft.com/office/drawing/2014/main" id="{A5F56AAE-1ABA-4BFA-8EBC-75457D87A6CD}"/>
              </a:ext>
            </a:extLst>
          </p:cNvPr>
          <p:cNvPicPr preferRelativeResize="0"/>
          <p:nvPr/>
        </p:nvPicPr>
        <p:blipFill rotWithShape="1">
          <a:blip r:embed="rId6">
            <a:alphaModFix/>
          </a:blip>
          <a:srcRect/>
          <a:stretch/>
        </p:blipFill>
        <p:spPr>
          <a:xfrm>
            <a:off x="3563481" y="899744"/>
            <a:ext cx="870499" cy="1287489"/>
          </a:xfrm>
          <a:prstGeom prst="rect">
            <a:avLst/>
          </a:prstGeom>
          <a:noFill/>
          <a:ln>
            <a:noFill/>
          </a:ln>
        </p:spPr>
      </p:pic>
      <p:sp>
        <p:nvSpPr>
          <p:cNvPr id="4" name="Rectangle: Rounded Corners 3">
            <a:extLst>
              <a:ext uri="{FF2B5EF4-FFF2-40B4-BE49-F238E27FC236}">
                <a16:creationId xmlns:a16="http://schemas.microsoft.com/office/drawing/2014/main" id="{DD283377-54CC-4B9B-A7C0-AE46B11CB88F}"/>
              </a:ext>
            </a:extLst>
          </p:cNvPr>
          <p:cNvSpPr/>
          <p:nvPr/>
        </p:nvSpPr>
        <p:spPr>
          <a:xfrm>
            <a:off x="644541" y="993430"/>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___</a:t>
            </a:r>
          </a:p>
        </p:txBody>
      </p:sp>
      <p:sp>
        <p:nvSpPr>
          <p:cNvPr id="59" name="Rectangle: Rounded Corners 58">
            <a:extLst>
              <a:ext uri="{FF2B5EF4-FFF2-40B4-BE49-F238E27FC236}">
                <a16:creationId xmlns:a16="http://schemas.microsoft.com/office/drawing/2014/main" id="{0F778BCC-4BAD-4ED9-96FE-48F27570B3FA}"/>
              </a:ext>
            </a:extLst>
          </p:cNvPr>
          <p:cNvSpPr/>
          <p:nvPr/>
        </p:nvSpPr>
        <p:spPr>
          <a:xfrm>
            <a:off x="1639628" y="1746997"/>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60" name="Rectangle: Rounded Corners 59">
            <a:extLst>
              <a:ext uri="{FF2B5EF4-FFF2-40B4-BE49-F238E27FC236}">
                <a16:creationId xmlns:a16="http://schemas.microsoft.com/office/drawing/2014/main" id="{E205CD7D-FAF7-483D-BADC-CCFB7B30C2B0}"/>
              </a:ext>
            </a:extLst>
          </p:cNvPr>
          <p:cNvSpPr/>
          <p:nvPr/>
        </p:nvSpPr>
        <p:spPr>
          <a:xfrm>
            <a:off x="383856" y="2854138"/>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61" name="Rectangle: Rounded Corners 60">
            <a:extLst>
              <a:ext uri="{FF2B5EF4-FFF2-40B4-BE49-F238E27FC236}">
                <a16:creationId xmlns:a16="http://schemas.microsoft.com/office/drawing/2014/main" id="{960F3596-BCC3-4815-999D-A150191DBD66}"/>
              </a:ext>
            </a:extLst>
          </p:cNvPr>
          <p:cNvSpPr/>
          <p:nvPr/>
        </p:nvSpPr>
        <p:spPr>
          <a:xfrm>
            <a:off x="3321946" y="2845173"/>
            <a:ext cx="1077194"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62" name="Rectangle 61">
            <a:extLst>
              <a:ext uri="{FF2B5EF4-FFF2-40B4-BE49-F238E27FC236}">
                <a16:creationId xmlns:a16="http://schemas.microsoft.com/office/drawing/2014/main" id="{42FE2DDD-08FE-4735-9611-5FEF452B47D0}"/>
              </a:ext>
            </a:extLst>
          </p:cNvPr>
          <p:cNvSpPr/>
          <p:nvPr/>
        </p:nvSpPr>
        <p:spPr>
          <a:xfrm>
            <a:off x="123171" y="3989850"/>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Penelope Cruz.</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Estoy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preparada</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a:t>
            </a:r>
            <a:r>
              <a:rPr lang="en-GB" sz="2400" dirty="0" err="1">
                <a:solidFill>
                  <a:srgbClr val="002060"/>
                </a:solidFill>
                <a:latin typeface="Century Gothic" panose="020B0502020202020204" pitchFamily="34" charset="0"/>
              </a:rPr>
              <a:t>positiva</a:t>
            </a:r>
            <a:r>
              <a:rPr lang="en-GB" sz="2400" dirty="0">
                <a:solidFill>
                  <a:srgbClr val="002060"/>
                </a:solidFill>
                <a:latin typeface="Century Gothic" panose="020B0502020202020204" pitchFamily="34" charset="0"/>
              </a:rPr>
              <a:t> y </a:t>
            </a:r>
            <a:r>
              <a:rPr lang="en-GB" sz="2400" dirty="0" err="1">
                <a:solidFill>
                  <a:srgbClr val="002060"/>
                </a:solidFill>
                <a:latin typeface="Century Gothic" panose="020B0502020202020204" pitchFamily="34" charset="0"/>
              </a:rPr>
              <a:t>seria</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Soy</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de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64" name="Rectangle: Rounded Corners 63">
            <a:extLst>
              <a:ext uri="{FF2B5EF4-FFF2-40B4-BE49-F238E27FC236}">
                <a16:creationId xmlns:a16="http://schemas.microsoft.com/office/drawing/2014/main" id="{F3CBFCD8-9814-4115-846A-2FDB87657473}"/>
              </a:ext>
            </a:extLst>
          </p:cNvPr>
          <p:cNvSpPr/>
          <p:nvPr/>
        </p:nvSpPr>
        <p:spPr>
          <a:xfrm>
            <a:off x="666364" y="4060995"/>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___</a:t>
            </a:r>
          </a:p>
        </p:txBody>
      </p:sp>
      <p:sp>
        <p:nvSpPr>
          <p:cNvPr id="65" name="Rectangle: Rounded Corners 64">
            <a:extLst>
              <a:ext uri="{FF2B5EF4-FFF2-40B4-BE49-F238E27FC236}">
                <a16:creationId xmlns:a16="http://schemas.microsoft.com/office/drawing/2014/main" id="{1E1B12F8-D755-4DC3-B840-F786C5FC9E45}"/>
              </a:ext>
            </a:extLst>
          </p:cNvPr>
          <p:cNvSpPr/>
          <p:nvPr/>
        </p:nvSpPr>
        <p:spPr>
          <a:xfrm>
            <a:off x="1663007" y="4779778"/>
            <a:ext cx="112828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66" name="Rectangle: Rounded Corners 65">
            <a:extLst>
              <a:ext uri="{FF2B5EF4-FFF2-40B4-BE49-F238E27FC236}">
                <a16:creationId xmlns:a16="http://schemas.microsoft.com/office/drawing/2014/main" id="{C7570834-B733-4F8F-A2F9-77F9D2195B8F}"/>
              </a:ext>
            </a:extLst>
          </p:cNvPr>
          <p:cNvSpPr/>
          <p:nvPr/>
        </p:nvSpPr>
        <p:spPr>
          <a:xfrm>
            <a:off x="1671956" y="5499368"/>
            <a:ext cx="1124710"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67" name="Rectangle: Rounded Corners 66">
            <a:extLst>
              <a:ext uri="{FF2B5EF4-FFF2-40B4-BE49-F238E27FC236}">
                <a16:creationId xmlns:a16="http://schemas.microsoft.com/office/drawing/2014/main" id="{6DB1E1FB-CF31-4F30-B075-2832BA378008}"/>
              </a:ext>
            </a:extLst>
          </p:cNvPr>
          <p:cNvSpPr/>
          <p:nvPr/>
        </p:nvSpPr>
        <p:spPr>
          <a:xfrm>
            <a:off x="3303016" y="5893606"/>
            <a:ext cx="1077194"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68" name="Rectangle 67">
            <a:extLst>
              <a:ext uri="{FF2B5EF4-FFF2-40B4-BE49-F238E27FC236}">
                <a16:creationId xmlns:a16="http://schemas.microsoft.com/office/drawing/2014/main" id="{13D86FE4-0E8C-4272-AD1C-9A49BBF6C197}"/>
              </a:ext>
            </a:extLst>
          </p:cNvPr>
          <p:cNvSpPr/>
          <p:nvPr/>
        </p:nvSpPr>
        <p:spPr>
          <a:xfrm>
            <a:off x="5544008" y="929267"/>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¡Hola! ¿</a:t>
            </a:r>
            <a:r>
              <a:rPr lang="en-GB" sz="2400"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estás</a:t>
            </a:r>
            <a:r>
              <a:rPr lang="en-GB" sz="2400" b="1"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Estoy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nervioso</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a:t>
            </a:r>
            <a:r>
              <a:rPr lang="en-GB" sz="2400" dirty="0" err="1">
                <a:solidFill>
                  <a:srgbClr val="002060"/>
                </a:solidFill>
                <a:latin typeface="Century Gothic" panose="020B0502020202020204" pitchFamily="34" charset="0"/>
              </a:rPr>
              <a:t>Rafa</a:t>
            </a:r>
            <a:r>
              <a:rPr lang="en-GB" sz="2400" dirty="0">
                <a:solidFill>
                  <a:srgbClr val="002060"/>
                </a:solidFill>
                <a:latin typeface="Century Gothic" panose="020B0502020202020204" pitchFamily="34" charset="0"/>
              </a:rPr>
              <a:t> Nadal y </a:t>
            </a:r>
            <a:r>
              <a:rPr lang="en-GB" sz="2400" b="1" dirty="0">
                <a:solidFill>
                  <a:srgbClr val="002060"/>
                </a:solidFill>
                <a:latin typeface="Century Gothic" panose="020B0502020202020204" pitchFamily="34" charset="0"/>
              </a:rPr>
              <a:t>soy</a:t>
            </a:r>
          </a:p>
          <a:p>
            <a:r>
              <a:rPr lang="en-GB" sz="2400" dirty="0" err="1">
                <a:solidFill>
                  <a:srgbClr val="002060"/>
                </a:solidFill>
                <a:latin typeface="Century Gothic" panose="020B0502020202020204" pitchFamily="34" charset="0"/>
              </a:rPr>
              <a:t>muy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activo</a:t>
            </a:r>
            <a:r>
              <a:rPr lang="en-GB" sz="2400" dirty="0">
                <a:solidFill>
                  <a:srgbClr val="002060"/>
                </a:solidFill>
                <a:latin typeface="Century Gothic" panose="020B0502020202020204" pitchFamily="34" charset="0"/>
              </a:rPr>
              <a:t>.  </a:t>
            </a:r>
          </a:p>
          <a:p>
            <a:r>
              <a:rPr lang="en-GB" sz="2400" dirty="0">
                <a:solidFill>
                  <a:srgbClr val="002060"/>
                </a:solidFill>
                <a:latin typeface="Century Gothic" panose="020B0502020202020204" pitchFamily="34" charset="0"/>
              </a:rPr>
              <a:t> - ¿De </a:t>
            </a:r>
            <a:r>
              <a:rPr lang="en-GB" sz="2400" dirty="0" err="1">
                <a:solidFill>
                  <a:srgbClr val="002060"/>
                </a:solidFill>
                <a:latin typeface="Century Gothic" panose="020B0502020202020204" pitchFamily="34" charset="0"/>
              </a:rPr>
              <a:t>dónde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de Mallorca.</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70" name="Rectangle: Rounded Corners 69">
            <a:extLst>
              <a:ext uri="{FF2B5EF4-FFF2-40B4-BE49-F238E27FC236}">
                <a16:creationId xmlns:a16="http://schemas.microsoft.com/office/drawing/2014/main" id="{7F96EBD7-BCF9-41F1-82BC-1296807097FB}"/>
              </a:ext>
            </a:extLst>
          </p:cNvPr>
          <p:cNvSpPr/>
          <p:nvPr/>
        </p:nvSpPr>
        <p:spPr>
          <a:xfrm>
            <a:off x="8009989" y="992962"/>
            <a:ext cx="984588"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a:t>
            </a:r>
          </a:p>
        </p:txBody>
      </p:sp>
      <p:sp>
        <p:nvSpPr>
          <p:cNvPr id="71" name="Rectangle: Rounded Corners 70">
            <a:extLst>
              <a:ext uri="{FF2B5EF4-FFF2-40B4-BE49-F238E27FC236}">
                <a16:creationId xmlns:a16="http://schemas.microsoft.com/office/drawing/2014/main" id="{27C1B4B8-E7BC-4057-A591-EF9034FABED8}"/>
              </a:ext>
            </a:extLst>
          </p:cNvPr>
          <p:cNvSpPr/>
          <p:nvPr/>
        </p:nvSpPr>
        <p:spPr>
          <a:xfrm>
            <a:off x="6096000" y="1746996"/>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72" name="Rectangle: Rounded Corners 71">
            <a:extLst>
              <a:ext uri="{FF2B5EF4-FFF2-40B4-BE49-F238E27FC236}">
                <a16:creationId xmlns:a16="http://schemas.microsoft.com/office/drawing/2014/main" id="{EB937A58-F504-407B-BDB9-DD4DB2983E12}"/>
              </a:ext>
            </a:extLst>
          </p:cNvPr>
          <p:cNvSpPr/>
          <p:nvPr/>
        </p:nvSpPr>
        <p:spPr>
          <a:xfrm>
            <a:off x="8493631" y="2093097"/>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73" name="Rectangle: Rounded Corners 72">
            <a:extLst>
              <a:ext uri="{FF2B5EF4-FFF2-40B4-BE49-F238E27FC236}">
                <a16:creationId xmlns:a16="http://schemas.microsoft.com/office/drawing/2014/main" id="{A33421D4-AE3A-454A-8AAF-62558952267B}"/>
              </a:ext>
            </a:extLst>
          </p:cNvPr>
          <p:cNvSpPr/>
          <p:nvPr/>
        </p:nvSpPr>
        <p:spPr>
          <a:xfrm>
            <a:off x="7607269" y="2810253"/>
            <a:ext cx="124875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74" name="Rectangle 73">
            <a:extLst>
              <a:ext uri="{FF2B5EF4-FFF2-40B4-BE49-F238E27FC236}">
                <a16:creationId xmlns:a16="http://schemas.microsoft.com/office/drawing/2014/main" id="{F77392D1-5873-400A-B3BA-D20B17F53881}"/>
              </a:ext>
            </a:extLst>
          </p:cNvPr>
          <p:cNvSpPr/>
          <p:nvPr/>
        </p:nvSpPr>
        <p:spPr>
          <a:xfrm>
            <a:off x="5544008" y="3984571"/>
            <a:ext cx="4552359" cy="2735380"/>
          </a:xfrm>
          <a:prstGeom prst="rect">
            <a:avLst/>
          </a:prstGeom>
          <a:solidFill>
            <a:srgbClr val="EFFFFF"/>
          </a:solid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Buenas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tardes</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Cómo</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Estoy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perdido</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eres</a:t>
            </a:r>
            <a:r>
              <a:rPr lang="en-GB" sz="2400" dirty="0">
                <a:solidFill>
                  <a:srgbClr val="002060"/>
                </a:solidFill>
                <a:latin typeface="Century Gothic" panose="020B0502020202020204" pitchFamily="34" charset="0"/>
              </a:rPr>
              <a:t>?</a:t>
            </a:r>
          </a:p>
          <a:p>
            <a:r>
              <a:rPr lang="en-GB" sz="2400" dirty="0">
                <a:solidFill>
                  <a:srgbClr val="002060"/>
                </a:solidFill>
                <a:latin typeface="Century Gothic" panose="020B0502020202020204" pitchFamily="34" charset="0"/>
              </a:rPr>
              <a:t> - Soy Pablo Picasso y </a:t>
            </a:r>
            <a:r>
              <a:rPr lang="en-GB" sz="2400" b="1" dirty="0">
                <a:solidFill>
                  <a:srgbClr val="002060"/>
                </a:solidFill>
                <a:latin typeface="Century Gothic" panose="020B0502020202020204" pitchFamily="34" charset="0"/>
              </a:rPr>
              <a:t>soy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muy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creativo</a:t>
            </a:r>
            <a:r>
              <a:rPr lang="en-GB" sz="2400" dirty="0">
                <a:solidFill>
                  <a:srgbClr val="002060"/>
                </a:solidFill>
                <a:latin typeface="Century Gothic" panose="020B0502020202020204" pitchFamily="34" charset="0"/>
              </a:rPr>
              <a:t> y serio. Soy de </a:t>
            </a:r>
            <a:r>
              <a:rPr lang="en-GB" sz="2400" dirty="0" err="1">
                <a:solidFill>
                  <a:srgbClr val="002060"/>
                </a:solidFill>
                <a:latin typeface="Century Gothic" panose="020B0502020202020204" pitchFamily="34" charset="0"/>
              </a:rPr>
              <a:t>España</a:t>
            </a:r>
            <a:r>
              <a:rPr lang="en-GB" sz="2400" dirty="0">
                <a:solidFill>
                  <a:srgbClr val="002060"/>
                </a:solidFill>
                <a:latin typeface="Century Gothic" panose="020B0502020202020204" pitchFamily="34" charset="0"/>
              </a:rPr>
              <a:t>.</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C4BD6DFD-DE9B-445D-9239-19ABEBBCF721}"/>
              </a:ext>
            </a:extLst>
          </p:cNvPr>
          <p:cNvSpPr/>
          <p:nvPr/>
        </p:nvSpPr>
        <p:spPr>
          <a:xfrm>
            <a:off x="5804693" y="4448136"/>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1</a:t>
            </a:r>
            <a:r>
              <a:rPr lang="en-GB" sz="2400" dirty="0">
                <a:solidFill>
                  <a:srgbClr val="002060"/>
                </a:solidFill>
                <a:latin typeface="Century Gothic" panose="020B0502020202020204" pitchFamily="34" charset="0"/>
              </a:rPr>
              <a:t> ___</a:t>
            </a:r>
          </a:p>
        </p:txBody>
      </p:sp>
      <p:sp>
        <p:nvSpPr>
          <p:cNvPr id="77" name="Rectangle: Rounded Corners 76">
            <a:extLst>
              <a:ext uri="{FF2B5EF4-FFF2-40B4-BE49-F238E27FC236}">
                <a16:creationId xmlns:a16="http://schemas.microsoft.com/office/drawing/2014/main" id="{EC4DCBDD-67B0-4A57-A5F0-B98AB4286D85}"/>
              </a:ext>
            </a:extLst>
          </p:cNvPr>
          <p:cNvSpPr/>
          <p:nvPr/>
        </p:nvSpPr>
        <p:spPr>
          <a:xfrm>
            <a:off x="5873458" y="4794773"/>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2</a:t>
            </a:r>
            <a:r>
              <a:rPr lang="en-GB" sz="2400" dirty="0">
                <a:solidFill>
                  <a:srgbClr val="002060"/>
                </a:solidFill>
                <a:latin typeface="Century Gothic" panose="020B0502020202020204" pitchFamily="34" charset="0"/>
              </a:rPr>
              <a:t> ___</a:t>
            </a:r>
          </a:p>
        </p:txBody>
      </p:sp>
      <p:sp>
        <p:nvSpPr>
          <p:cNvPr id="78" name="Rectangle: Rounded Corners 77">
            <a:extLst>
              <a:ext uri="{FF2B5EF4-FFF2-40B4-BE49-F238E27FC236}">
                <a16:creationId xmlns:a16="http://schemas.microsoft.com/office/drawing/2014/main" id="{51DD2082-6692-41E8-9D21-9E424AC73EA7}"/>
              </a:ext>
            </a:extLst>
          </p:cNvPr>
          <p:cNvSpPr/>
          <p:nvPr/>
        </p:nvSpPr>
        <p:spPr>
          <a:xfrm>
            <a:off x="6095999" y="5190630"/>
            <a:ext cx="928765"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3</a:t>
            </a:r>
            <a:r>
              <a:rPr lang="en-GB" sz="2400" dirty="0">
                <a:solidFill>
                  <a:srgbClr val="002060"/>
                </a:solidFill>
                <a:latin typeface="Century Gothic" panose="020B0502020202020204" pitchFamily="34" charset="0"/>
              </a:rPr>
              <a:t> ___</a:t>
            </a:r>
          </a:p>
        </p:txBody>
      </p:sp>
      <p:sp>
        <p:nvSpPr>
          <p:cNvPr id="79" name="Rectangle: Rounded Corners 78">
            <a:extLst>
              <a:ext uri="{FF2B5EF4-FFF2-40B4-BE49-F238E27FC236}">
                <a16:creationId xmlns:a16="http://schemas.microsoft.com/office/drawing/2014/main" id="{130DBCE7-8D6C-4B45-9C3C-F85ADF360D0D}"/>
              </a:ext>
            </a:extLst>
          </p:cNvPr>
          <p:cNvSpPr/>
          <p:nvPr/>
        </p:nvSpPr>
        <p:spPr>
          <a:xfrm>
            <a:off x="8825849" y="5536051"/>
            <a:ext cx="1077194" cy="323261"/>
          </a:xfrm>
          <a:prstGeom prst="roundRect">
            <a:avLst/>
          </a:prstGeom>
          <a:solidFill>
            <a:srgbClr val="EFFFFF"/>
          </a:solidFill>
          <a:ln>
            <a:solidFill>
              <a:srgbClr val="E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latin typeface="Century Gothic" panose="020B0502020202020204" pitchFamily="34" charset="0"/>
              </a:rPr>
              <a:t>4</a:t>
            </a:r>
            <a:r>
              <a:rPr lang="en-GB" sz="2400" dirty="0">
                <a:solidFill>
                  <a:srgbClr val="002060"/>
                </a:solidFill>
                <a:latin typeface="Century Gothic" panose="020B0502020202020204" pitchFamily="34" charset="0"/>
              </a:rPr>
              <a:t> ___</a:t>
            </a:r>
          </a:p>
        </p:txBody>
      </p:sp>
      <p:sp>
        <p:nvSpPr>
          <p:cNvPr id="5" name="Oval 4">
            <a:hlinkClick r:id="" action="ppaction://noaction">
              <a:snd r:embed="rId7" name="FRIDA.wav"/>
            </a:hlinkClick>
            <a:extLst>
              <a:ext uri="{FF2B5EF4-FFF2-40B4-BE49-F238E27FC236}">
                <a16:creationId xmlns:a16="http://schemas.microsoft.com/office/drawing/2014/main" id="{8DF06CA0-B419-4BED-AABD-85B5FF40A875}"/>
              </a:ext>
            </a:extLst>
          </p:cNvPr>
          <p:cNvSpPr/>
          <p:nvPr/>
        </p:nvSpPr>
        <p:spPr>
          <a:xfrm>
            <a:off x="48866" y="820186"/>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1</a:t>
            </a:r>
          </a:p>
        </p:txBody>
      </p:sp>
      <p:sp>
        <p:nvSpPr>
          <p:cNvPr id="80" name="Oval 79">
            <a:hlinkClick r:id="" action="ppaction://noaction">
              <a:snd r:embed="rId8" name="RAFA.wav"/>
            </a:hlinkClick>
            <a:extLst>
              <a:ext uri="{FF2B5EF4-FFF2-40B4-BE49-F238E27FC236}">
                <a16:creationId xmlns:a16="http://schemas.microsoft.com/office/drawing/2014/main" id="{FB835029-5839-4D1D-A57E-9DEC47634137}"/>
              </a:ext>
            </a:extLst>
          </p:cNvPr>
          <p:cNvSpPr/>
          <p:nvPr/>
        </p:nvSpPr>
        <p:spPr>
          <a:xfrm>
            <a:off x="5330723" y="782811"/>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2</a:t>
            </a:r>
          </a:p>
        </p:txBody>
      </p:sp>
      <p:sp>
        <p:nvSpPr>
          <p:cNvPr id="81" name="Oval 80">
            <a:hlinkClick r:id="" action="ppaction://noaction">
              <a:snd r:embed="rId9" name="PENELOPE.wav"/>
            </a:hlinkClick>
            <a:extLst>
              <a:ext uri="{FF2B5EF4-FFF2-40B4-BE49-F238E27FC236}">
                <a16:creationId xmlns:a16="http://schemas.microsoft.com/office/drawing/2014/main" id="{5C6C9B56-B1E5-48DB-982E-E0747A9F0CB9}"/>
              </a:ext>
            </a:extLst>
          </p:cNvPr>
          <p:cNvSpPr/>
          <p:nvPr/>
        </p:nvSpPr>
        <p:spPr>
          <a:xfrm>
            <a:off x="48866" y="3878847"/>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3</a:t>
            </a:r>
          </a:p>
        </p:txBody>
      </p:sp>
      <p:sp>
        <p:nvSpPr>
          <p:cNvPr id="82" name="Oval 81">
            <a:hlinkClick r:id="" action="ppaction://noaction">
              <a:snd r:embed="rId10" name="PICASSO.wav"/>
            </a:hlinkClick>
            <a:extLst>
              <a:ext uri="{FF2B5EF4-FFF2-40B4-BE49-F238E27FC236}">
                <a16:creationId xmlns:a16="http://schemas.microsoft.com/office/drawing/2014/main" id="{7E76CBF1-DE5B-4284-884C-03DB9F45E67E}"/>
              </a:ext>
            </a:extLst>
          </p:cNvPr>
          <p:cNvSpPr/>
          <p:nvPr/>
        </p:nvSpPr>
        <p:spPr>
          <a:xfrm>
            <a:off x="5330723" y="3841472"/>
            <a:ext cx="389921" cy="323261"/>
          </a:xfrm>
          <a:prstGeom prst="ellipse">
            <a:avLst/>
          </a:prstGeom>
          <a:solidFill>
            <a:srgbClr val="0070C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4</a:t>
            </a:r>
          </a:p>
        </p:txBody>
      </p:sp>
      <p:pic>
        <p:nvPicPr>
          <p:cNvPr id="7" name="Picture 6">
            <a:extLst>
              <a:ext uri="{FF2B5EF4-FFF2-40B4-BE49-F238E27FC236}">
                <a16:creationId xmlns:a16="http://schemas.microsoft.com/office/drawing/2014/main" id="{CB97CD66-B57A-4256-95D8-F0324E0E06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4344" y="3821679"/>
            <a:ext cx="1366287" cy="1024715"/>
          </a:xfrm>
          <a:prstGeom prst="rect">
            <a:avLst/>
          </a:prstGeom>
          <a:effectLst>
            <a:outerShdw blurRad="50800" dist="38100" dir="5400000" algn="t" rotWithShape="0">
              <a:prstClr val="black">
                <a:alpha val="40000"/>
              </a:prstClr>
            </a:outerShdw>
          </a:effectLst>
        </p:spPr>
      </p:pic>
      <p:pic>
        <p:nvPicPr>
          <p:cNvPr id="9" name="Picture 8" descr="A picture containing text&#10;&#10;Description automatically generated">
            <a:extLst>
              <a:ext uri="{FF2B5EF4-FFF2-40B4-BE49-F238E27FC236}">
                <a16:creationId xmlns:a16="http://schemas.microsoft.com/office/drawing/2014/main" id="{CA3DA9C0-6404-4D82-9F8A-4FDB6DDFEF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0909" y="3797435"/>
            <a:ext cx="938602" cy="1387790"/>
          </a:xfrm>
          <a:prstGeom prst="rect">
            <a:avLst/>
          </a:prstGeom>
          <a:effectLst>
            <a:outerShdw blurRad="50800" dist="38100" dir="5400000" algn="t" rotWithShape="0">
              <a:prstClr val="black">
                <a:alpha val="40000"/>
              </a:prstClr>
            </a:outerShdw>
          </a:effectLst>
        </p:spPr>
      </p:pic>
      <p:pic>
        <p:nvPicPr>
          <p:cNvPr id="11" name="Picture 10" descr="A person playing tennis&#10;&#10;Description automatically generated">
            <a:extLst>
              <a:ext uri="{FF2B5EF4-FFF2-40B4-BE49-F238E27FC236}">
                <a16:creationId xmlns:a16="http://schemas.microsoft.com/office/drawing/2014/main" id="{35523BDC-FA74-4D83-A8FF-37E1264F3D38}"/>
              </a:ext>
            </a:extLst>
          </p:cNvPr>
          <p:cNvPicPr>
            <a:picLocks noChangeAspect="1"/>
          </p:cNvPicPr>
          <p:nvPr/>
        </p:nvPicPr>
        <p:blipFill rotWithShape="1">
          <a:blip r:embed="rId13">
            <a:extLst>
              <a:ext uri="{28A0092B-C50C-407E-A947-70E740481C1C}">
                <a14:useLocalDpi xmlns:a14="http://schemas.microsoft.com/office/drawing/2010/main" val="0"/>
              </a:ext>
            </a:extLst>
          </a:blip>
          <a:srcRect l="18677" t="12434" r="44872" b="42985"/>
          <a:stretch/>
        </p:blipFill>
        <p:spPr>
          <a:xfrm>
            <a:off x="9019775" y="1077769"/>
            <a:ext cx="1155423" cy="942100"/>
          </a:xfrm>
          <a:prstGeom prst="rect">
            <a:avLst/>
          </a:prstGeom>
        </p:spPr>
      </p:pic>
      <p:pic>
        <p:nvPicPr>
          <p:cNvPr id="8" name="Graphic 7" descr="Teacher">
            <a:extLst>
              <a:ext uri="{FF2B5EF4-FFF2-40B4-BE49-F238E27FC236}">
                <a16:creationId xmlns:a16="http://schemas.microsoft.com/office/drawing/2014/main" id="{D00781CF-D0AE-40E6-FC2F-63B3CBE1862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95688" y="45504"/>
            <a:ext cx="914400" cy="914400"/>
          </a:xfrm>
          <a:prstGeom prst="rect">
            <a:avLst/>
          </a:prstGeom>
        </p:spPr>
      </p:pic>
      <p:sp>
        <p:nvSpPr>
          <p:cNvPr id="10" name="Speech Bubble: Rectangle with Corners Rounded 9">
            <a:hlinkClick r:id="" action="ppaction://noaction">
              <a:snd r:embed="rId16" name="3_1.wav"/>
            </a:hlinkClick>
            <a:extLst>
              <a:ext uri="{FF2B5EF4-FFF2-40B4-BE49-F238E27FC236}">
                <a16:creationId xmlns:a16="http://schemas.microsoft.com/office/drawing/2014/main" id="{62C8BCF4-B525-F102-8A4E-CD47C935E3D5}"/>
              </a:ext>
            </a:extLst>
          </p:cNvPr>
          <p:cNvSpPr/>
          <p:nvPr/>
        </p:nvSpPr>
        <p:spPr>
          <a:xfrm>
            <a:off x="4182012" y="84674"/>
            <a:ext cx="4927633" cy="628266"/>
          </a:xfrm>
          <a:prstGeom prst="wedgeRoundRectCallout">
            <a:avLst>
              <a:gd name="adj1" fmla="val -55843"/>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Lee y escribe </a:t>
            </a:r>
            <a:r>
              <a:rPr lang="en-GB" sz="2800" b="1" dirty="0" err="1">
                <a:solidFill>
                  <a:schemeClr val="bg1"/>
                </a:solidFill>
                <a:latin typeface="Century Gothic"/>
                <a:ea typeface="Century Gothic"/>
                <a:cs typeface="Century Gothic"/>
                <a:sym typeface="Century Gothic"/>
              </a:rPr>
              <a:t>el</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diálogo</a:t>
            </a:r>
            <a:r>
              <a:rPr lang="en-GB" sz="2800" b="1" dirty="0">
                <a:solidFill>
                  <a:schemeClr val="bg1"/>
                </a:solidFill>
                <a:latin typeface="Century Gothic"/>
                <a:ea typeface="Century Gothic"/>
                <a:cs typeface="Century Gothic"/>
                <a:sym typeface="Century Gothic"/>
              </a:rPr>
              <a:t>*.</a:t>
            </a:r>
          </a:p>
        </p:txBody>
      </p:sp>
      <p:sp>
        <p:nvSpPr>
          <p:cNvPr id="12" name="Google Shape;198;p9">
            <a:extLst>
              <a:ext uri="{FF2B5EF4-FFF2-40B4-BE49-F238E27FC236}">
                <a16:creationId xmlns:a16="http://schemas.microsoft.com/office/drawing/2014/main" id="{2297D8B3-AF80-CD79-F133-968F9FD5D663}"/>
              </a:ext>
            </a:extLst>
          </p:cNvPr>
          <p:cNvSpPr txBox="1"/>
          <p:nvPr/>
        </p:nvSpPr>
        <p:spPr>
          <a:xfrm>
            <a:off x="10198105" y="6072875"/>
            <a:ext cx="1993895" cy="707846"/>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err="1">
                <a:solidFill>
                  <a:srgbClr val="002060"/>
                </a:solidFill>
                <a:latin typeface="Century Gothic"/>
                <a:ea typeface="Century Gothic"/>
                <a:cs typeface="Century Gothic"/>
                <a:sym typeface="Century Gothic"/>
              </a:rPr>
              <a:t>diálogo</a:t>
            </a:r>
            <a:r>
              <a:rPr lang="en-GB" sz="2000" b="1" dirty="0">
                <a:solidFill>
                  <a:srgbClr val="002060"/>
                </a:solidFill>
                <a:latin typeface="Century Gothic"/>
                <a:ea typeface="Century Gothic"/>
                <a:cs typeface="Century Gothic"/>
                <a:sym typeface="Century Gothic"/>
              </a:rPr>
              <a:t> </a:t>
            </a:r>
            <a:r>
              <a:rPr lang="en-GB" sz="2000" dirty="0">
                <a:solidFill>
                  <a:srgbClr val="002060"/>
                </a:solidFill>
                <a:latin typeface="Century Gothic"/>
                <a:ea typeface="Century Gothic"/>
                <a:cs typeface="Century Gothic"/>
                <a:sym typeface="Century Gothic"/>
              </a:rPr>
              <a:t>= dialogue</a:t>
            </a:r>
            <a:endParaRPr sz="1200" dirty="0"/>
          </a:p>
        </p:txBody>
      </p:sp>
      <p:grpSp>
        <p:nvGrpSpPr>
          <p:cNvPr id="13" name="Group 12">
            <a:extLst>
              <a:ext uri="{FF2B5EF4-FFF2-40B4-BE49-F238E27FC236}">
                <a16:creationId xmlns:a16="http://schemas.microsoft.com/office/drawing/2014/main" id="{14416572-E014-625E-720A-E0C31F3C9AD3}"/>
              </a:ext>
            </a:extLst>
          </p:cNvPr>
          <p:cNvGrpSpPr/>
          <p:nvPr/>
        </p:nvGrpSpPr>
        <p:grpSpPr>
          <a:xfrm>
            <a:off x="10904786" y="1669357"/>
            <a:ext cx="691095" cy="701024"/>
            <a:chOff x="11059045" y="145038"/>
            <a:chExt cx="945328" cy="980949"/>
          </a:xfrm>
          <a:solidFill>
            <a:srgbClr val="B9E5EE"/>
          </a:solidFill>
        </p:grpSpPr>
        <p:sp>
          <p:nvSpPr>
            <p:cNvPr id="14" name="Oval 13">
              <a:extLst>
                <a:ext uri="{FF2B5EF4-FFF2-40B4-BE49-F238E27FC236}">
                  <a16:creationId xmlns:a16="http://schemas.microsoft.com/office/drawing/2014/main" id="{2F950BD2-B7FB-48E3-31E6-E64771B1FA78}"/>
                </a:ext>
              </a:extLst>
            </p:cNvPr>
            <p:cNvSpPr/>
            <p:nvPr/>
          </p:nvSpPr>
          <p:spPr>
            <a:xfrm>
              <a:off x="11059045" y="145038"/>
              <a:ext cx="945328" cy="980949"/>
            </a:xfrm>
            <a:prstGeom prst="ellipse">
              <a:avLst/>
            </a:prstGeom>
            <a:grpFill/>
            <a:ln w="28575">
              <a:solidFill>
                <a:srgbClr val="41526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w="12700">
                  <a:solidFill>
                    <a:schemeClr val="tx1"/>
                  </a:solidFill>
                </a:ln>
              </a:endParaRPr>
            </a:p>
          </p:txBody>
        </p:sp>
        <p:pic>
          <p:nvPicPr>
            <p:cNvPr id="15" name="Picture 14" descr="Free speaker sound loud vector">
              <a:extLst>
                <a:ext uri="{FF2B5EF4-FFF2-40B4-BE49-F238E27FC236}">
                  <a16:creationId xmlns:a16="http://schemas.microsoft.com/office/drawing/2014/main" id="{DCFFB398-4F22-5F1E-D36D-9B3BB570E384}"/>
                </a:ext>
              </a:extLst>
            </p:cNvPr>
            <p:cNvPicPr>
              <a:picLocks noChangeAspect="1" noChangeArrowheads="1"/>
            </p:cNvPicPr>
            <p:nvPr/>
          </p:nvPicPr>
          <p:blipFill>
            <a:blip r:embed="rId17">
              <a:duotone>
                <a:prstClr val="black"/>
                <a:schemeClr val="accent1">
                  <a:tint val="45000"/>
                  <a:satMod val="400000"/>
                </a:schemeClr>
              </a:duotone>
              <a:extLst>
                <a:ext uri="{BEBA8EAE-BF5A-486C-A8C5-ECC9F3942E4B}">
                  <a14:imgProps xmlns:a14="http://schemas.microsoft.com/office/drawing/2010/main">
                    <a14:imgLayer r:embed="rId1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1189029" y="333684"/>
              <a:ext cx="681089" cy="583345"/>
            </a:xfrm>
            <a:prstGeom prst="rect">
              <a:avLst/>
            </a:prstGeom>
            <a:grpFill/>
            <a:ln>
              <a:noFill/>
            </a:ln>
          </p:spPr>
        </p:pic>
      </p:grpSp>
      <p:sp>
        <p:nvSpPr>
          <p:cNvPr id="16" name="Google Shape;222;p10">
            <a:extLst>
              <a:ext uri="{FF2B5EF4-FFF2-40B4-BE49-F238E27FC236}">
                <a16:creationId xmlns:a16="http://schemas.microsoft.com/office/drawing/2014/main" id="{4928EA18-51BD-CF43-E75F-B985B5F6CE55}"/>
              </a:ext>
            </a:extLst>
          </p:cNvPr>
          <p:cNvSpPr txBox="1"/>
          <p:nvPr/>
        </p:nvSpPr>
        <p:spPr>
          <a:xfrm>
            <a:off x="10552372" y="2415510"/>
            <a:ext cx="1346844" cy="400110"/>
          </a:xfrm>
          <a:prstGeom prst="rect">
            <a:avLst/>
          </a:prstGeom>
          <a:solidFill>
            <a:srgbClr val="B9E5EE"/>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a:solidFill>
                  <a:srgbClr val="002060"/>
                </a:solidFill>
                <a:latin typeface="Century Gothic"/>
                <a:ea typeface="Century Gothic"/>
                <a:cs typeface="Century Gothic"/>
                <a:sym typeface="Century Gothic"/>
              </a:rPr>
              <a:t>escuchar</a:t>
            </a:r>
            <a:endParaRPr sz="20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78816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7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P spid="60" grpId="0" animBg="1"/>
      <p:bldP spid="61" grpId="0" animBg="1"/>
      <p:bldP spid="64" grpId="0" animBg="1"/>
      <p:bldP spid="65" grpId="0" animBg="1"/>
      <p:bldP spid="66" grpId="0" animBg="1"/>
      <p:bldP spid="67" grpId="0" animBg="1"/>
      <p:bldP spid="70" grpId="0" animBg="1"/>
      <p:bldP spid="71" grpId="0" animBg="1"/>
      <p:bldP spid="72" grpId="0" animBg="1"/>
      <p:bldP spid="73" grpId="0" animBg="1"/>
      <p:bldP spid="76" grpId="0" animBg="1"/>
      <p:bldP spid="77" grpId="0" animBg="1"/>
      <p:bldP spid="78" grpId="0" animBg="1"/>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9" name="Google Shape;345;p16">
            <a:extLst>
              <a:ext uri="{FF2B5EF4-FFF2-40B4-BE49-F238E27FC236}">
                <a16:creationId xmlns:a16="http://schemas.microsoft.com/office/drawing/2014/main" id="{1EFC3541-5369-41E4-BCB0-376A97292725}"/>
              </a:ext>
            </a:extLst>
          </p:cNvPr>
          <p:cNvSpPr txBox="1"/>
          <p:nvPr/>
        </p:nvSpPr>
        <p:spPr>
          <a:xfrm>
            <a:off x="27023" y="840411"/>
            <a:ext cx="103210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dirty="0">
                <a:solidFill>
                  <a:srgbClr val="1F3864"/>
                </a:solidFill>
                <a:latin typeface="Century Gothic"/>
                <a:ea typeface="Century Gothic"/>
                <a:cs typeface="Century Gothic"/>
                <a:sym typeface="Century Gothic"/>
              </a:rPr>
              <a:t>How do they describe themselves?</a:t>
            </a:r>
            <a:endParaRPr sz="2800" dirty="0">
              <a:solidFill>
                <a:srgbClr val="1F3864"/>
              </a:solidFill>
              <a:latin typeface="Century Gothic"/>
              <a:ea typeface="Century Gothic"/>
              <a:cs typeface="Century Gothic"/>
              <a:sym typeface="Century Gothic"/>
            </a:endParaRPr>
          </a:p>
        </p:txBody>
      </p:sp>
      <p:graphicFrame>
        <p:nvGraphicFramePr>
          <p:cNvPr id="30" name="Google Shape;333;p16">
            <a:extLst>
              <a:ext uri="{FF2B5EF4-FFF2-40B4-BE49-F238E27FC236}">
                <a16:creationId xmlns:a16="http://schemas.microsoft.com/office/drawing/2014/main" id="{4F9DE135-476C-4B03-BDD8-1424755B90D1}"/>
              </a:ext>
            </a:extLst>
          </p:cNvPr>
          <p:cNvGraphicFramePr/>
          <p:nvPr>
            <p:extLst>
              <p:ext uri="{D42A27DB-BD31-4B8C-83A1-F6EECF244321}">
                <p14:modId xmlns:p14="http://schemas.microsoft.com/office/powerpoint/2010/main" val="3003994188"/>
              </p:ext>
            </p:extLst>
          </p:nvPr>
        </p:nvGraphicFramePr>
        <p:xfrm>
          <a:off x="165701" y="1462861"/>
          <a:ext cx="11763075" cy="3800801"/>
        </p:xfrm>
        <a:graphic>
          <a:graphicData uri="http://schemas.openxmlformats.org/drawingml/2006/table">
            <a:tbl>
              <a:tblPr firstRow="1" bandRow="1">
                <a:noFill/>
              </a:tblPr>
              <a:tblGrid>
                <a:gridCol w="761500">
                  <a:extLst>
                    <a:ext uri="{9D8B030D-6E8A-4147-A177-3AD203B41FA5}">
                      <a16:colId xmlns:a16="http://schemas.microsoft.com/office/drawing/2014/main" val="20000"/>
                    </a:ext>
                  </a:extLst>
                </a:gridCol>
                <a:gridCol w="7210625">
                  <a:extLst>
                    <a:ext uri="{9D8B030D-6E8A-4147-A177-3AD203B41FA5}">
                      <a16:colId xmlns:a16="http://schemas.microsoft.com/office/drawing/2014/main" val="20001"/>
                    </a:ext>
                  </a:extLst>
                </a:gridCol>
                <a:gridCol w="2002636">
                  <a:extLst>
                    <a:ext uri="{9D8B030D-6E8A-4147-A177-3AD203B41FA5}">
                      <a16:colId xmlns:a16="http://schemas.microsoft.com/office/drawing/2014/main" val="20002"/>
                    </a:ext>
                  </a:extLst>
                </a:gridCol>
                <a:gridCol w="1788314">
                  <a:extLst>
                    <a:ext uri="{9D8B030D-6E8A-4147-A177-3AD203B41FA5}">
                      <a16:colId xmlns:a16="http://schemas.microsoft.com/office/drawing/2014/main" val="20003"/>
                    </a:ext>
                  </a:extLst>
                </a:gridCol>
              </a:tblGrid>
              <a:tr h="447775">
                <a:tc>
                  <a:txBody>
                    <a:bodyPr/>
                    <a:lstStyle/>
                    <a:p>
                      <a:pPr marL="0" marR="0" lvl="0" indent="0" algn="ctr" rtl="0">
                        <a:spcBef>
                          <a:spcPts val="0"/>
                        </a:spcBef>
                        <a:spcAft>
                          <a:spcPts val="0"/>
                        </a:spcAft>
                        <a:buNone/>
                      </a:pPr>
                      <a:endParaRPr sz="2200" b="1">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2200" b="1">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200" b="1" dirty="0">
                          <a:solidFill>
                            <a:srgbClr val="002060"/>
                          </a:solidFill>
                          <a:latin typeface="Century Gothic"/>
                          <a:ea typeface="Century Gothic"/>
                          <a:cs typeface="Century Gothic"/>
                          <a:sym typeface="Century Gothic"/>
                        </a:rPr>
                        <a:t>in general</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GB" sz="2200" b="1">
                          <a:solidFill>
                            <a:srgbClr val="002060"/>
                          </a:solidFill>
                          <a:latin typeface="Century Gothic"/>
                          <a:ea typeface="Century Gothic"/>
                          <a:cs typeface="Century Gothic"/>
                          <a:sym typeface="Century Gothic"/>
                        </a:rPr>
                        <a:t>today</a:t>
                      </a:r>
                      <a:endParaRPr sz="2200" b="1">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52150">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1</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2200" b="0">
                          <a:solidFill>
                            <a:srgbClr val="002060"/>
                          </a:solidFill>
                          <a:latin typeface="Century Gothic"/>
                          <a:ea typeface="Century Gothic"/>
                          <a:cs typeface="Century Gothic"/>
                          <a:sym typeface="Century Gothic"/>
                        </a:rPr>
                        <a:t>Soy</a:t>
                      </a:r>
                      <a:r>
                        <a:rPr lang="en-GB" sz="2200">
                          <a:solidFill>
                            <a:srgbClr val="002060"/>
                          </a:solidFill>
                          <a:latin typeface="Century Gothic"/>
                          <a:ea typeface="Century Gothic"/>
                          <a:cs typeface="Century Gothic"/>
                          <a:sym typeface="Century Gothic"/>
                        </a:rPr>
                        <a:t> Frida Kahlo y soy </a:t>
                      </a:r>
                      <a:r>
                        <a:rPr lang="en-GB" sz="2200" b="1" u="sng">
                          <a:solidFill>
                            <a:srgbClr val="002060"/>
                          </a:solidFill>
                          <a:latin typeface="Century Gothic"/>
                          <a:ea typeface="Century Gothic"/>
                          <a:cs typeface="Century Gothic"/>
                          <a:sym typeface="Century Gothic"/>
                        </a:rPr>
                        <a:t>creativa</a:t>
                      </a:r>
                      <a:r>
                        <a:rPr lang="en-GB" sz="2200">
                          <a:solidFill>
                            <a:srgbClr val="002060"/>
                          </a:solidFill>
                          <a:latin typeface="Century Gothic"/>
                          <a:ea typeface="Century Gothic"/>
                          <a:cs typeface="Century Gothic"/>
                          <a:sym typeface="Century Gothic"/>
                        </a:rPr>
                        <a:t> y </a:t>
                      </a:r>
                      <a:r>
                        <a:rPr lang="en-GB" sz="2200" b="1" u="sng">
                          <a:solidFill>
                            <a:srgbClr val="002060"/>
                          </a:solidFill>
                          <a:latin typeface="Century Gothic"/>
                          <a:ea typeface="Century Gothic"/>
                          <a:cs typeface="Century Gothic"/>
                          <a:sym typeface="Century Gothic"/>
                        </a:rPr>
                        <a:t>tranquila</a:t>
                      </a:r>
                      <a:r>
                        <a:rPr lang="en-GB" sz="2200">
                          <a:solidFill>
                            <a:srgbClr val="002060"/>
                          </a:solidFill>
                          <a:latin typeface="Century Gothic"/>
                          <a:ea typeface="Century Gothic"/>
                          <a:cs typeface="Century Gothic"/>
                          <a:sym typeface="Century Gothic"/>
                        </a:rPr>
                        <a:t>.  Estoy</a:t>
                      </a:r>
                      <a:r>
                        <a:rPr lang="en-GB" sz="2200" b="1" u="sng">
                          <a:solidFill>
                            <a:srgbClr val="002060"/>
                          </a:solidFill>
                          <a:latin typeface="Century Gothic"/>
                          <a:ea typeface="Century Gothic"/>
                          <a:cs typeface="Century Gothic"/>
                          <a:sym typeface="Century Gothic"/>
                        </a:rPr>
                        <a:t> positiva</a:t>
                      </a:r>
                      <a:r>
                        <a:rPr lang="en-GB" sz="2200">
                          <a:solidFill>
                            <a:srgbClr val="002060"/>
                          </a:solidFill>
                          <a:latin typeface="Century Gothic"/>
                          <a:ea typeface="Century Gothic"/>
                          <a:cs typeface="Century Gothic"/>
                          <a:sym typeface="Century Gothic"/>
                        </a:rPr>
                        <a:t>. Soy de Méjico.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52150">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2</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a:solidFill>
                            <a:srgbClr val="002060"/>
                          </a:solidFill>
                          <a:latin typeface="Century Gothic"/>
                          <a:ea typeface="Century Gothic"/>
                          <a:cs typeface="Century Gothic"/>
                          <a:sym typeface="Century Gothic"/>
                        </a:rPr>
                        <a:t>Estoy </a:t>
                      </a:r>
                      <a:r>
                        <a:rPr lang="en-GB" sz="2200" b="1" u="sng">
                          <a:solidFill>
                            <a:srgbClr val="002060"/>
                          </a:solidFill>
                          <a:latin typeface="Century Gothic"/>
                          <a:ea typeface="Century Gothic"/>
                          <a:cs typeface="Century Gothic"/>
                          <a:sym typeface="Century Gothic"/>
                        </a:rPr>
                        <a:t>nervioso</a:t>
                      </a:r>
                      <a:r>
                        <a:rPr lang="en-GB" sz="2200">
                          <a:solidFill>
                            <a:srgbClr val="002060"/>
                          </a:solidFill>
                          <a:latin typeface="Century Gothic"/>
                          <a:ea typeface="Century Gothic"/>
                          <a:cs typeface="Century Gothic"/>
                          <a:sym typeface="Century Gothic"/>
                        </a:rPr>
                        <a:t>. Soy Rafa Nadal y soy muy </a:t>
                      </a:r>
                      <a:r>
                        <a:rPr lang="en-GB" sz="2200" b="1" u="sng">
                          <a:solidFill>
                            <a:srgbClr val="002060"/>
                          </a:solidFill>
                          <a:latin typeface="Century Gothic"/>
                          <a:ea typeface="Century Gothic"/>
                          <a:cs typeface="Century Gothic"/>
                          <a:sym typeface="Century Gothic"/>
                        </a:rPr>
                        <a:t>activo</a:t>
                      </a:r>
                      <a:r>
                        <a:rPr lang="en-GB" sz="2200">
                          <a:solidFill>
                            <a:srgbClr val="002060"/>
                          </a:solidFill>
                          <a:latin typeface="Century Gothic"/>
                          <a:ea typeface="Century Gothic"/>
                          <a:cs typeface="Century Gothic"/>
                          <a:sym typeface="Century Gothic"/>
                        </a:rPr>
                        <a:t>. Soy de España.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200"/>
                        <a:buFont typeface="Calibri"/>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52150">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2</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200"/>
                        <a:buFont typeface="Century Gothic"/>
                        <a:buNone/>
                      </a:pPr>
                      <a:r>
                        <a:rPr lang="en-GB" sz="2200">
                          <a:solidFill>
                            <a:srgbClr val="002060"/>
                          </a:solidFill>
                          <a:latin typeface="Century Gothic"/>
                          <a:ea typeface="Century Gothic"/>
                          <a:cs typeface="Century Gothic"/>
                          <a:sym typeface="Century Gothic"/>
                        </a:rPr>
                        <a:t>Soy Penélope Cruz. Estoy </a:t>
                      </a:r>
                      <a:r>
                        <a:rPr lang="en-GB" sz="2200" b="1" u="sng">
                          <a:solidFill>
                            <a:srgbClr val="002060"/>
                          </a:solidFill>
                          <a:latin typeface="Century Gothic"/>
                          <a:ea typeface="Century Gothic"/>
                          <a:cs typeface="Century Gothic"/>
                          <a:sym typeface="Century Gothic"/>
                        </a:rPr>
                        <a:t>preparada</a:t>
                      </a:r>
                      <a:r>
                        <a:rPr lang="en-GB" sz="2200">
                          <a:solidFill>
                            <a:srgbClr val="002060"/>
                          </a:solidFill>
                          <a:latin typeface="Century Gothic"/>
                          <a:ea typeface="Century Gothic"/>
                          <a:cs typeface="Century Gothic"/>
                          <a:sym typeface="Century Gothic"/>
                        </a:rPr>
                        <a:t>. Soy </a:t>
                      </a:r>
                      <a:r>
                        <a:rPr lang="en-GB" sz="2200" b="1" u="sng">
                          <a:solidFill>
                            <a:srgbClr val="002060"/>
                          </a:solidFill>
                          <a:latin typeface="Century Gothic"/>
                          <a:ea typeface="Century Gothic"/>
                          <a:cs typeface="Century Gothic"/>
                          <a:sym typeface="Century Gothic"/>
                        </a:rPr>
                        <a:t>positiva</a:t>
                      </a:r>
                      <a:r>
                        <a:rPr lang="en-GB" sz="2200">
                          <a:solidFill>
                            <a:srgbClr val="002060"/>
                          </a:solidFill>
                          <a:latin typeface="Century Gothic"/>
                          <a:ea typeface="Century Gothic"/>
                          <a:cs typeface="Century Gothic"/>
                          <a:sym typeface="Century Gothic"/>
                        </a:rPr>
                        <a:t> y </a:t>
                      </a:r>
                      <a:r>
                        <a:rPr lang="en-GB" sz="2200" b="1" u="sng">
                          <a:solidFill>
                            <a:srgbClr val="002060"/>
                          </a:solidFill>
                          <a:latin typeface="Century Gothic"/>
                          <a:ea typeface="Century Gothic"/>
                          <a:cs typeface="Century Gothic"/>
                          <a:sym typeface="Century Gothic"/>
                        </a:rPr>
                        <a:t>seria</a:t>
                      </a:r>
                      <a:r>
                        <a:rPr lang="en-GB" sz="2200">
                          <a:solidFill>
                            <a:srgbClr val="002060"/>
                          </a:solidFill>
                          <a:latin typeface="Century Gothic"/>
                          <a:ea typeface="Century Gothic"/>
                          <a:cs typeface="Century Gothic"/>
                          <a:sym typeface="Century Gothic"/>
                        </a:rPr>
                        <a:t>.  Soy de España. </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066996">
                <a:tc>
                  <a:txBody>
                    <a:bodyPr/>
                    <a:lstStyle/>
                    <a:p>
                      <a:pPr marL="0" marR="0" lvl="0" indent="0" algn="ctr" rtl="0">
                        <a:spcBef>
                          <a:spcPts val="0"/>
                        </a:spcBef>
                        <a:spcAft>
                          <a:spcPts val="0"/>
                        </a:spcAft>
                        <a:buNone/>
                      </a:pPr>
                      <a:r>
                        <a:rPr lang="en-GB" sz="2800" b="1" dirty="0">
                          <a:solidFill>
                            <a:schemeClr val="accent6">
                              <a:lumMod val="75000"/>
                            </a:schemeClr>
                          </a:solidFill>
                          <a:latin typeface="Century Gothic"/>
                          <a:ea typeface="Century Gothic"/>
                          <a:cs typeface="Century Gothic"/>
                          <a:sym typeface="Century Gothic"/>
                        </a:rPr>
                        <a:t>4</a:t>
                      </a:r>
                      <a:endParaRPr sz="2400" dirty="0">
                        <a:solidFill>
                          <a:schemeClr val="accent6">
                            <a:lumMod val="75000"/>
                          </a:schemeClr>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s-ES" sz="2200" dirty="0">
                          <a:solidFill>
                            <a:srgbClr val="002060"/>
                          </a:solidFill>
                          <a:latin typeface="Century Gothic"/>
                          <a:ea typeface="Century Gothic"/>
                          <a:cs typeface="Century Gothic"/>
                          <a:sym typeface="Century Gothic"/>
                        </a:rPr>
                        <a:t>Estoy </a:t>
                      </a:r>
                      <a:r>
                        <a:rPr lang="es-ES" sz="2200" b="1" u="sng" dirty="0">
                          <a:solidFill>
                            <a:srgbClr val="002060"/>
                          </a:solidFill>
                          <a:latin typeface="Century Gothic"/>
                          <a:ea typeface="Century Gothic"/>
                          <a:cs typeface="Century Gothic"/>
                          <a:sym typeface="Century Gothic"/>
                        </a:rPr>
                        <a:t>perdido.</a:t>
                      </a:r>
                      <a:r>
                        <a:rPr lang="es-ES" sz="2200" dirty="0">
                          <a:solidFill>
                            <a:srgbClr val="002060"/>
                          </a:solidFill>
                          <a:latin typeface="Century Gothic"/>
                          <a:ea typeface="Century Gothic"/>
                          <a:cs typeface="Century Gothic"/>
                          <a:sym typeface="Century Gothic"/>
                        </a:rPr>
                        <a:t> Soy Pablo Picasso y soy muy </a:t>
                      </a:r>
                      <a:r>
                        <a:rPr lang="es-ES" sz="2200" b="1" u="sng" dirty="0">
                          <a:solidFill>
                            <a:srgbClr val="002060"/>
                          </a:solidFill>
                          <a:latin typeface="Century Gothic"/>
                          <a:ea typeface="Century Gothic"/>
                          <a:cs typeface="Century Gothic"/>
                          <a:sym typeface="Century Gothic"/>
                        </a:rPr>
                        <a:t>creativo</a:t>
                      </a:r>
                      <a:r>
                        <a:rPr lang="es-ES" sz="2200" dirty="0">
                          <a:solidFill>
                            <a:srgbClr val="002060"/>
                          </a:solidFill>
                          <a:latin typeface="Century Gothic"/>
                          <a:ea typeface="Century Gothic"/>
                          <a:cs typeface="Century Gothic"/>
                          <a:sym typeface="Century Gothic"/>
                        </a:rPr>
                        <a:t> y </a:t>
                      </a:r>
                      <a:r>
                        <a:rPr lang="es-ES" sz="2200" b="1" u="sng" dirty="0">
                          <a:solidFill>
                            <a:srgbClr val="002060"/>
                          </a:solidFill>
                          <a:latin typeface="Century Gothic"/>
                          <a:ea typeface="Century Gothic"/>
                          <a:cs typeface="Century Gothic"/>
                          <a:sym typeface="Century Gothic"/>
                        </a:rPr>
                        <a:t>serio</a:t>
                      </a:r>
                      <a:r>
                        <a:rPr lang="es-ES" sz="2200" dirty="0">
                          <a:solidFill>
                            <a:srgbClr val="002060"/>
                          </a:solidFill>
                          <a:latin typeface="Century Gothic"/>
                          <a:ea typeface="Century Gothic"/>
                          <a:cs typeface="Century Gothic"/>
                          <a:sym typeface="Century Gothic"/>
                        </a:rPr>
                        <a:t>.  Soy de España.</a:t>
                      </a:r>
                      <a:endParaRPr lang="es-ES" sz="2400"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2200" dirty="0">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35" name="Google Shape;338;p16">
            <a:extLst>
              <a:ext uri="{FF2B5EF4-FFF2-40B4-BE49-F238E27FC236}">
                <a16:creationId xmlns:a16="http://schemas.microsoft.com/office/drawing/2014/main" id="{97A049DA-EE3A-4DC0-93C1-C18067B6FA5D}"/>
              </a:ext>
            </a:extLst>
          </p:cNvPr>
          <p:cNvSpPr txBox="1"/>
          <p:nvPr/>
        </p:nvSpPr>
        <p:spPr>
          <a:xfrm>
            <a:off x="10757190" y="5221245"/>
            <a:ext cx="1847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400" b="1">
              <a:solidFill>
                <a:srgbClr val="92D050"/>
              </a:solidFill>
              <a:latin typeface="Quattrocento Sans"/>
              <a:ea typeface="Quattrocento Sans"/>
              <a:cs typeface="Quattrocento Sans"/>
              <a:sym typeface="Quattrocento Sans"/>
            </a:endParaRPr>
          </a:p>
        </p:txBody>
      </p:sp>
      <p:sp>
        <p:nvSpPr>
          <p:cNvPr id="42" name="Google Shape;346;p16">
            <a:extLst>
              <a:ext uri="{FF2B5EF4-FFF2-40B4-BE49-F238E27FC236}">
                <a16:creationId xmlns:a16="http://schemas.microsoft.com/office/drawing/2014/main" id="{C2A99706-BC1D-471D-806C-978680F2A2BE}"/>
              </a:ext>
            </a:extLst>
          </p:cNvPr>
          <p:cNvSpPr txBox="1"/>
          <p:nvPr/>
        </p:nvSpPr>
        <p:spPr>
          <a:xfrm>
            <a:off x="8396981" y="1900128"/>
            <a:ext cx="14173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creative</a:t>
            </a:r>
            <a:endParaRPr sz="2400" b="1" dirty="0">
              <a:solidFill>
                <a:srgbClr val="92D050"/>
              </a:solidFill>
              <a:latin typeface="Century Gothic"/>
              <a:ea typeface="Century Gothic"/>
              <a:cs typeface="Century Gothic"/>
              <a:sym typeface="Century Gothic"/>
            </a:endParaRPr>
          </a:p>
        </p:txBody>
      </p:sp>
      <p:sp>
        <p:nvSpPr>
          <p:cNvPr id="43" name="Google Shape;347;p16">
            <a:extLst>
              <a:ext uri="{FF2B5EF4-FFF2-40B4-BE49-F238E27FC236}">
                <a16:creationId xmlns:a16="http://schemas.microsoft.com/office/drawing/2014/main" id="{869F8385-7BC6-47B7-A251-FB456B019D9C}"/>
              </a:ext>
            </a:extLst>
          </p:cNvPr>
          <p:cNvSpPr txBox="1"/>
          <p:nvPr/>
        </p:nvSpPr>
        <p:spPr>
          <a:xfrm>
            <a:off x="8638232" y="2224963"/>
            <a:ext cx="94769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calm</a:t>
            </a:r>
            <a:endParaRPr sz="2400" b="1">
              <a:solidFill>
                <a:srgbClr val="92D050"/>
              </a:solidFill>
              <a:latin typeface="Century Gothic"/>
              <a:ea typeface="Century Gothic"/>
              <a:cs typeface="Century Gothic"/>
              <a:sym typeface="Century Gothic"/>
            </a:endParaRPr>
          </a:p>
        </p:txBody>
      </p:sp>
      <p:sp>
        <p:nvSpPr>
          <p:cNvPr id="44" name="Google Shape;348;p16">
            <a:extLst>
              <a:ext uri="{FF2B5EF4-FFF2-40B4-BE49-F238E27FC236}">
                <a16:creationId xmlns:a16="http://schemas.microsoft.com/office/drawing/2014/main" id="{BED4D00B-606A-46C7-8FE9-2AAE26F1E2EC}"/>
              </a:ext>
            </a:extLst>
          </p:cNvPr>
          <p:cNvSpPr txBox="1"/>
          <p:nvPr/>
        </p:nvSpPr>
        <p:spPr>
          <a:xfrm>
            <a:off x="10348041" y="2064863"/>
            <a:ext cx="13308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positive</a:t>
            </a:r>
            <a:endParaRPr sz="2400" b="1" dirty="0">
              <a:solidFill>
                <a:srgbClr val="92D050"/>
              </a:solidFill>
              <a:latin typeface="Century Gothic"/>
              <a:ea typeface="Century Gothic"/>
              <a:cs typeface="Century Gothic"/>
              <a:sym typeface="Century Gothic"/>
            </a:endParaRPr>
          </a:p>
        </p:txBody>
      </p:sp>
      <p:sp>
        <p:nvSpPr>
          <p:cNvPr id="45" name="Google Shape;349;p16">
            <a:extLst>
              <a:ext uri="{FF2B5EF4-FFF2-40B4-BE49-F238E27FC236}">
                <a16:creationId xmlns:a16="http://schemas.microsoft.com/office/drawing/2014/main" id="{0B5A3017-4ABF-4BC3-BC0A-6CE4BDFD8B39}"/>
              </a:ext>
            </a:extLst>
          </p:cNvPr>
          <p:cNvSpPr txBox="1"/>
          <p:nvPr/>
        </p:nvSpPr>
        <p:spPr>
          <a:xfrm>
            <a:off x="8586694" y="2637887"/>
            <a:ext cx="154558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(very)  active</a:t>
            </a:r>
            <a:endParaRPr sz="2400" b="1">
              <a:solidFill>
                <a:srgbClr val="92D050"/>
              </a:solidFill>
              <a:latin typeface="Century Gothic"/>
              <a:ea typeface="Century Gothic"/>
              <a:cs typeface="Century Gothic"/>
              <a:sym typeface="Century Gothic"/>
            </a:endParaRPr>
          </a:p>
        </p:txBody>
      </p:sp>
      <p:sp>
        <p:nvSpPr>
          <p:cNvPr id="46" name="Google Shape;350;p16">
            <a:extLst>
              <a:ext uri="{FF2B5EF4-FFF2-40B4-BE49-F238E27FC236}">
                <a16:creationId xmlns:a16="http://schemas.microsoft.com/office/drawing/2014/main" id="{C5F2FD3E-1F53-4CB9-B67C-83C4328B5896}"/>
              </a:ext>
            </a:extLst>
          </p:cNvPr>
          <p:cNvSpPr txBox="1"/>
          <p:nvPr/>
        </p:nvSpPr>
        <p:spPr>
          <a:xfrm>
            <a:off x="10309068" y="2789185"/>
            <a:ext cx="135325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nervous</a:t>
            </a:r>
            <a:endParaRPr sz="2400" b="1" dirty="0">
              <a:solidFill>
                <a:srgbClr val="92D050"/>
              </a:solidFill>
              <a:latin typeface="Century Gothic"/>
              <a:ea typeface="Century Gothic"/>
              <a:cs typeface="Century Gothic"/>
              <a:sym typeface="Century Gothic"/>
            </a:endParaRPr>
          </a:p>
        </p:txBody>
      </p:sp>
      <p:sp>
        <p:nvSpPr>
          <p:cNvPr id="47" name="Google Shape;351;p16">
            <a:extLst>
              <a:ext uri="{FF2B5EF4-FFF2-40B4-BE49-F238E27FC236}">
                <a16:creationId xmlns:a16="http://schemas.microsoft.com/office/drawing/2014/main" id="{C6EBE77B-5EE3-4740-BE4D-1E91D3DFF758}"/>
              </a:ext>
            </a:extLst>
          </p:cNvPr>
          <p:cNvSpPr txBox="1"/>
          <p:nvPr/>
        </p:nvSpPr>
        <p:spPr>
          <a:xfrm>
            <a:off x="8469665" y="3400362"/>
            <a:ext cx="133081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positive</a:t>
            </a:r>
            <a:endParaRPr sz="2400" b="1">
              <a:solidFill>
                <a:srgbClr val="92D050"/>
              </a:solidFill>
              <a:latin typeface="Century Gothic"/>
              <a:ea typeface="Century Gothic"/>
              <a:cs typeface="Century Gothic"/>
              <a:sym typeface="Century Gothic"/>
            </a:endParaRPr>
          </a:p>
        </p:txBody>
      </p:sp>
      <p:sp>
        <p:nvSpPr>
          <p:cNvPr id="48" name="Google Shape;352;p16">
            <a:extLst>
              <a:ext uri="{FF2B5EF4-FFF2-40B4-BE49-F238E27FC236}">
                <a16:creationId xmlns:a16="http://schemas.microsoft.com/office/drawing/2014/main" id="{668009E7-A6D1-468D-B71B-3BEA10B22F3B}"/>
              </a:ext>
            </a:extLst>
          </p:cNvPr>
          <p:cNvSpPr txBox="1"/>
          <p:nvPr/>
        </p:nvSpPr>
        <p:spPr>
          <a:xfrm>
            <a:off x="8509991" y="3770688"/>
            <a:ext cx="12041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serious</a:t>
            </a:r>
            <a:endParaRPr sz="2400" b="1" dirty="0">
              <a:solidFill>
                <a:srgbClr val="92D050"/>
              </a:solidFill>
              <a:latin typeface="Century Gothic"/>
              <a:ea typeface="Century Gothic"/>
              <a:cs typeface="Century Gothic"/>
              <a:sym typeface="Century Gothic"/>
            </a:endParaRPr>
          </a:p>
        </p:txBody>
      </p:sp>
      <p:sp>
        <p:nvSpPr>
          <p:cNvPr id="49" name="Google Shape;353;p16">
            <a:extLst>
              <a:ext uri="{FF2B5EF4-FFF2-40B4-BE49-F238E27FC236}">
                <a16:creationId xmlns:a16="http://schemas.microsoft.com/office/drawing/2014/main" id="{9EC77BE1-7025-4692-8FDC-A5FCCCB4F068}"/>
              </a:ext>
            </a:extLst>
          </p:cNvPr>
          <p:cNvSpPr txBox="1"/>
          <p:nvPr/>
        </p:nvSpPr>
        <p:spPr>
          <a:xfrm>
            <a:off x="10481091" y="3607714"/>
            <a:ext cx="106471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92D050"/>
                </a:solidFill>
                <a:latin typeface="Century Gothic"/>
                <a:ea typeface="Century Gothic"/>
                <a:cs typeface="Century Gothic"/>
                <a:sym typeface="Century Gothic"/>
              </a:rPr>
              <a:t>ready</a:t>
            </a:r>
            <a:endParaRPr sz="2400" b="1">
              <a:solidFill>
                <a:srgbClr val="92D050"/>
              </a:solidFill>
              <a:latin typeface="Century Gothic"/>
              <a:ea typeface="Century Gothic"/>
              <a:cs typeface="Century Gothic"/>
              <a:sym typeface="Century Gothic"/>
            </a:endParaRPr>
          </a:p>
        </p:txBody>
      </p:sp>
      <p:sp>
        <p:nvSpPr>
          <p:cNvPr id="52" name="Google Shape;356;p16">
            <a:extLst>
              <a:ext uri="{FF2B5EF4-FFF2-40B4-BE49-F238E27FC236}">
                <a16:creationId xmlns:a16="http://schemas.microsoft.com/office/drawing/2014/main" id="{F39902D8-68B7-4FD4-9EB7-C2581118E9EF}"/>
              </a:ext>
            </a:extLst>
          </p:cNvPr>
          <p:cNvSpPr txBox="1"/>
          <p:nvPr/>
        </p:nvSpPr>
        <p:spPr>
          <a:xfrm>
            <a:off x="10647400" y="4460236"/>
            <a:ext cx="683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lost</a:t>
            </a:r>
            <a:endParaRPr sz="2400" b="1" dirty="0">
              <a:solidFill>
                <a:srgbClr val="92D050"/>
              </a:solidFill>
              <a:latin typeface="Century Gothic"/>
              <a:ea typeface="Century Gothic"/>
              <a:cs typeface="Century Gothic"/>
              <a:sym typeface="Century Gothic"/>
            </a:endParaRPr>
          </a:p>
        </p:txBody>
      </p:sp>
      <p:sp>
        <p:nvSpPr>
          <p:cNvPr id="53" name="Google Shape;357;p16">
            <a:extLst>
              <a:ext uri="{FF2B5EF4-FFF2-40B4-BE49-F238E27FC236}">
                <a16:creationId xmlns:a16="http://schemas.microsoft.com/office/drawing/2014/main" id="{4EC1192A-229C-474B-9425-6924EBF8DED6}"/>
              </a:ext>
            </a:extLst>
          </p:cNvPr>
          <p:cNvSpPr txBox="1"/>
          <p:nvPr/>
        </p:nvSpPr>
        <p:spPr>
          <a:xfrm>
            <a:off x="8131577" y="4097772"/>
            <a:ext cx="2015295"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92D050"/>
                </a:solidFill>
                <a:latin typeface="Century Gothic"/>
                <a:ea typeface="Century Gothic"/>
                <a:cs typeface="Century Gothic"/>
                <a:sym typeface="Century Gothic"/>
              </a:rPr>
              <a:t>(very) </a:t>
            </a:r>
            <a:br>
              <a:rPr lang="en-GB" sz="2400" b="1" dirty="0">
                <a:solidFill>
                  <a:srgbClr val="92D050"/>
                </a:solidFill>
                <a:latin typeface="Century Gothic"/>
                <a:ea typeface="Century Gothic"/>
                <a:cs typeface="Century Gothic"/>
                <a:sym typeface="Century Gothic"/>
              </a:rPr>
            </a:br>
            <a:r>
              <a:rPr lang="en-GB" sz="2400" b="1" dirty="0">
                <a:solidFill>
                  <a:srgbClr val="92D050"/>
                </a:solidFill>
                <a:latin typeface="Century Gothic"/>
                <a:ea typeface="Century Gothic"/>
                <a:cs typeface="Century Gothic"/>
                <a:sym typeface="Century Gothic"/>
              </a:rPr>
              <a:t>creative</a:t>
            </a:r>
            <a:endParaRPr sz="2400" b="1" dirty="0">
              <a:solidFill>
                <a:srgbClr val="92D050"/>
              </a:solidFill>
              <a:latin typeface="Century Gothic"/>
              <a:ea typeface="Century Gothic"/>
              <a:cs typeface="Century Gothic"/>
              <a:sym typeface="Century Gothic"/>
            </a:endParaRPr>
          </a:p>
        </p:txBody>
      </p:sp>
      <p:sp>
        <p:nvSpPr>
          <p:cNvPr id="54" name="Google Shape;358;p16">
            <a:extLst>
              <a:ext uri="{FF2B5EF4-FFF2-40B4-BE49-F238E27FC236}">
                <a16:creationId xmlns:a16="http://schemas.microsoft.com/office/drawing/2014/main" id="{82C0867B-8018-456F-AD4F-1B482AF9D5B0}"/>
              </a:ext>
            </a:extLst>
          </p:cNvPr>
          <p:cNvSpPr txBox="1"/>
          <p:nvPr/>
        </p:nvSpPr>
        <p:spPr>
          <a:xfrm>
            <a:off x="8601222" y="4836314"/>
            <a:ext cx="166892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92D050"/>
                </a:solidFill>
                <a:latin typeface="Century Gothic"/>
                <a:ea typeface="Century Gothic"/>
                <a:cs typeface="Century Gothic"/>
                <a:sym typeface="Century Gothic"/>
              </a:rPr>
              <a:t>serious</a:t>
            </a:r>
            <a:endParaRPr sz="2400" b="1" dirty="0">
              <a:solidFill>
                <a:srgbClr val="92D050"/>
              </a:solidFill>
              <a:latin typeface="Century Gothic"/>
              <a:ea typeface="Century Gothic"/>
              <a:cs typeface="Century Gothic"/>
              <a:sym typeface="Century Gothic"/>
            </a:endParaRPr>
          </a:p>
        </p:txBody>
      </p:sp>
      <p:pic>
        <p:nvPicPr>
          <p:cNvPr id="56" name="Google Shape;282;p13" descr="Reading, Book, Symbol, Icon, Reader, Man">
            <a:extLst>
              <a:ext uri="{FF2B5EF4-FFF2-40B4-BE49-F238E27FC236}">
                <a16:creationId xmlns:a16="http://schemas.microsoft.com/office/drawing/2014/main" id="{774A2E0B-1F6E-4A35-A95E-05789FF14CA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48066" y="111850"/>
            <a:ext cx="782801" cy="782801"/>
          </a:xfrm>
          <a:prstGeom prst="roundRect">
            <a:avLst/>
          </a:prstGeom>
          <a:solidFill>
            <a:srgbClr val="00B050"/>
          </a:solidFill>
          <a:ln>
            <a:noFill/>
          </a:ln>
        </p:spPr>
      </p:pic>
      <p:pic>
        <p:nvPicPr>
          <p:cNvPr id="3" name="Graphic 2" descr="Teacher">
            <a:extLst>
              <a:ext uri="{FF2B5EF4-FFF2-40B4-BE49-F238E27FC236}">
                <a16:creationId xmlns:a16="http://schemas.microsoft.com/office/drawing/2014/main" id="{FECFD516-A3EF-B457-4C7D-C54D6FE37A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95688" y="45504"/>
            <a:ext cx="914400" cy="914400"/>
          </a:xfrm>
          <a:prstGeom prst="rect">
            <a:avLst/>
          </a:prstGeom>
        </p:spPr>
      </p:pic>
      <p:sp>
        <p:nvSpPr>
          <p:cNvPr id="4" name="Speech Bubble: Rectangle with Corners Rounded 3">
            <a:hlinkClick r:id="" action="ppaction://noaction">
              <a:snd r:embed="rId7" name="4_1.wav"/>
            </a:hlinkClick>
            <a:extLst>
              <a:ext uri="{FF2B5EF4-FFF2-40B4-BE49-F238E27FC236}">
                <a16:creationId xmlns:a16="http://schemas.microsoft.com/office/drawing/2014/main" id="{6DCA1B6B-A43F-C00D-5D49-2591D4EFC6A0}"/>
              </a:ext>
            </a:extLst>
          </p:cNvPr>
          <p:cNvSpPr/>
          <p:nvPr/>
        </p:nvSpPr>
        <p:spPr>
          <a:xfrm>
            <a:off x="4182013" y="84674"/>
            <a:ext cx="2885538" cy="628266"/>
          </a:xfrm>
          <a:prstGeom prst="wedgeRoundRectCallout">
            <a:avLst>
              <a:gd name="adj1" fmla="val -59804"/>
              <a:gd name="adj2" fmla="val 2157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Lee las frases.</a:t>
            </a:r>
          </a:p>
        </p:txBody>
      </p:sp>
    </p:spTree>
    <p:extLst>
      <p:ext uri="{BB962C8B-B14F-4D97-AF65-F5344CB8AC3E}">
        <p14:creationId xmlns:p14="http://schemas.microsoft.com/office/powerpoint/2010/main" val="316657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base">
                                        <p:cTn id="7" dur="500"/>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
                                            <p:txEl>
                                              <p:pRg st="0" end="0"/>
                                            </p:txEl>
                                          </p:spTgt>
                                        </p:tgtEl>
                                        <p:attrNameLst>
                                          <p:attrName>style.visibility</p:attrName>
                                        </p:attrNameLst>
                                      </p:cBhvr>
                                      <p:to>
                                        <p:strVal val="visible"/>
                                      </p:to>
                                    </p:set>
                                    <p:anim calcmode="lin" valueType="num">
                                      <p:cBhvr additive="base">
                                        <p:cTn id="12" dur="500"/>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 calcmode="lin" valueType="num">
                                      <p:cBhvr additive="base">
                                        <p:cTn id="17" dur="500"/>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 calcmode="lin" valueType="num">
                                      <p:cBhvr additive="base">
                                        <p:cTn id="22" dur="500"/>
                                        <p:tgtEl>
                                          <p:spTgt spid="4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6">
                                            <p:txEl>
                                              <p:pRg st="0" end="0"/>
                                            </p:txEl>
                                          </p:spTgt>
                                        </p:tgtEl>
                                        <p:attrNameLst>
                                          <p:attrName>style.visibility</p:attrName>
                                        </p:attrNameLst>
                                      </p:cBhvr>
                                      <p:to>
                                        <p:strVal val="visible"/>
                                      </p:to>
                                    </p:set>
                                    <p:anim calcmode="lin" valueType="num">
                                      <p:cBhvr additive="base">
                                        <p:cTn id="27" dur="500"/>
                                        <p:tgtEl>
                                          <p:spTgt spid="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7">
                                            <p:txEl>
                                              <p:pRg st="0" end="0"/>
                                            </p:txEl>
                                          </p:spTgt>
                                        </p:tgtEl>
                                        <p:attrNameLst>
                                          <p:attrName>style.visibility</p:attrName>
                                        </p:attrNameLst>
                                      </p:cBhvr>
                                      <p:to>
                                        <p:strVal val="visible"/>
                                      </p:to>
                                    </p:set>
                                    <p:anim calcmode="lin" valueType="num">
                                      <p:cBhvr additive="base">
                                        <p:cTn id="32" dur="500"/>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0" end="0"/>
                                            </p:txEl>
                                          </p:spTgt>
                                        </p:tgtEl>
                                        <p:attrNameLst>
                                          <p:attrName>style.visibility</p:attrName>
                                        </p:attrNameLst>
                                      </p:cBhvr>
                                      <p:to>
                                        <p:strVal val="visible"/>
                                      </p:to>
                                    </p:set>
                                    <p:anim calcmode="lin" valueType="num">
                                      <p:cBhvr additive="base">
                                        <p:cTn id="37" dur="500"/>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9">
                                            <p:txEl>
                                              <p:pRg st="0" end="0"/>
                                            </p:txEl>
                                          </p:spTgt>
                                        </p:tgtEl>
                                        <p:attrNameLst>
                                          <p:attrName>style.visibility</p:attrName>
                                        </p:attrNameLst>
                                      </p:cBhvr>
                                      <p:to>
                                        <p:strVal val="visible"/>
                                      </p:to>
                                    </p:set>
                                    <p:anim calcmode="lin" valueType="num">
                                      <p:cBhvr additive="base">
                                        <p:cTn id="42" dur="500"/>
                                        <p:tgtEl>
                                          <p:spTgt spid="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2">
                                            <p:txEl>
                                              <p:pRg st="0" end="0"/>
                                            </p:txEl>
                                          </p:spTgt>
                                        </p:tgtEl>
                                        <p:attrNameLst>
                                          <p:attrName>style.visibility</p:attrName>
                                        </p:attrNameLst>
                                      </p:cBhvr>
                                      <p:to>
                                        <p:strVal val="visible"/>
                                      </p:to>
                                    </p:set>
                                    <p:anim calcmode="lin" valueType="num">
                                      <p:cBhvr additive="base">
                                        <p:cTn id="47" dur="500"/>
                                        <p:tgtEl>
                                          <p:spTgt spid="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53">
                                            <p:txEl>
                                              <p:pRg st="0" end="0"/>
                                            </p:txEl>
                                          </p:spTgt>
                                        </p:tgtEl>
                                        <p:attrNameLst>
                                          <p:attrName>style.visibility</p:attrName>
                                        </p:attrNameLst>
                                      </p:cBhvr>
                                      <p:to>
                                        <p:strVal val="visible"/>
                                      </p:to>
                                    </p:set>
                                    <p:anim calcmode="lin" valueType="num">
                                      <p:cBhvr additive="base">
                                        <p:cTn id="52" dur="500"/>
                                        <p:tgtEl>
                                          <p:spTgt spid="5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4">
                                            <p:txEl>
                                              <p:pRg st="0" end="0"/>
                                            </p:txEl>
                                          </p:spTgt>
                                        </p:tgtEl>
                                        <p:attrNameLst>
                                          <p:attrName>style.visibility</p:attrName>
                                        </p:attrNameLst>
                                      </p:cBhvr>
                                      <p:to>
                                        <p:strVal val="visible"/>
                                      </p:to>
                                    </p:set>
                                    <p:anim calcmode="lin" valueType="num">
                                      <p:cBhvr additive="base">
                                        <p:cTn id="57" dur="500"/>
                                        <p:tgtEl>
                                          <p:spTgt spid="5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56" name="Title 1">
            <a:extLst>
              <a:ext uri="{FF2B5EF4-FFF2-40B4-BE49-F238E27FC236}">
                <a16:creationId xmlns:a16="http://schemas.microsoft.com/office/drawing/2014/main" id="{81E52FEB-9DAE-4AF9-B501-E80E84B52001}"/>
              </a:ext>
            </a:extLst>
          </p:cNvPr>
          <p:cNvSpPr txBox="1">
            <a:spLocks/>
          </p:cNvSpPr>
          <p:nvPr/>
        </p:nvSpPr>
        <p:spPr>
          <a:xfrm>
            <a:off x="11024601" y="937240"/>
            <a:ext cx="1096294" cy="181213"/>
          </a:xfrm>
          <a:prstGeom prst="rect">
            <a:avLst/>
          </a:prstGeom>
          <a:noFill/>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 b="1">
                <a:solidFill>
                  <a:schemeClr val="bg1"/>
                </a:solidFill>
                <a:latin typeface="Century Gothic" panose="020B0502020202020204" pitchFamily="34" charset="0"/>
              </a:rPr>
              <a:t>hablar</a:t>
            </a:r>
            <a:endParaRPr lang="en-GB" sz="800" b="1" dirty="0">
              <a:solidFill>
                <a:schemeClr val="bg1"/>
              </a:solidFill>
              <a:latin typeface="Century Gothic" panose="020B0502020202020204" pitchFamily="34" charset="0"/>
            </a:endParaRPr>
          </a:p>
        </p:txBody>
      </p:sp>
      <p:pic>
        <p:nvPicPr>
          <p:cNvPr id="58" name="Google Shape;366;p17">
            <a:extLst>
              <a:ext uri="{FF2B5EF4-FFF2-40B4-BE49-F238E27FC236}">
                <a16:creationId xmlns:a16="http://schemas.microsoft.com/office/drawing/2014/main" id="{176665DC-1554-42BE-A42F-6CDA25BE38AB}"/>
              </a:ext>
            </a:extLst>
          </p:cNvPr>
          <p:cNvPicPr preferRelativeResize="0"/>
          <p:nvPr/>
        </p:nvPicPr>
        <p:blipFill rotWithShape="1">
          <a:blip r:embed="rId10">
            <a:alphaModFix/>
          </a:blip>
          <a:srcRect/>
          <a:stretch/>
        </p:blipFill>
        <p:spPr>
          <a:xfrm>
            <a:off x="5200867" y="1118453"/>
            <a:ext cx="1699844" cy="1418319"/>
          </a:xfrm>
          <a:prstGeom prst="rect">
            <a:avLst/>
          </a:prstGeom>
          <a:noFill/>
          <a:ln>
            <a:noFill/>
          </a:ln>
        </p:spPr>
      </p:pic>
      <p:sp>
        <p:nvSpPr>
          <p:cNvPr id="59" name="Google Shape;367;p17">
            <a:extLst>
              <a:ext uri="{FF2B5EF4-FFF2-40B4-BE49-F238E27FC236}">
                <a16:creationId xmlns:a16="http://schemas.microsoft.com/office/drawing/2014/main" id="{8C3BDA61-19B1-4289-B7A0-A61C56DF5330}"/>
              </a:ext>
            </a:extLst>
          </p:cNvPr>
          <p:cNvSpPr txBox="1">
            <a:spLocks/>
          </p:cNvSpPr>
          <p:nvPr/>
        </p:nvSpPr>
        <p:spPr>
          <a:xfrm>
            <a:off x="346951" y="3336098"/>
            <a:ext cx="3338673" cy="58477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2060"/>
              </a:buClr>
              <a:buSzPts val="3200"/>
              <a:buFont typeface="Century Gothic"/>
              <a:buNone/>
            </a:pP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Quién</a:t>
            </a:r>
            <a:r>
              <a:rPr lang="en-GB" sz="3200" dirty="0">
                <a:solidFill>
                  <a:srgbClr val="002060"/>
                </a:solidFill>
                <a:latin typeface="Century Gothic"/>
                <a:ea typeface="Century Gothic"/>
                <a:cs typeface="Century Gothic"/>
                <a:sym typeface="Century Gothic"/>
              </a:rPr>
              <a:t> </a:t>
            </a:r>
            <a:r>
              <a:rPr lang="en-GB" sz="3200" b="1" dirty="0" err="1">
                <a:solidFill>
                  <a:srgbClr val="92D050"/>
                </a:solidFill>
                <a:latin typeface="Century Gothic"/>
                <a:ea typeface="Century Gothic"/>
                <a:cs typeface="Century Gothic"/>
                <a:sym typeface="Century Gothic"/>
              </a:rPr>
              <a:t>eres</a:t>
            </a:r>
            <a:r>
              <a:rPr lang="en-GB" sz="3200" dirty="0">
                <a:solidFill>
                  <a:srgbClr val="002060"/>
                </a:solidFill>
                <a:latin typeface="Century Gothic"/>
                <a:ea typeface="Century Gothic"/>
                <a:cs typeface="Century Gothic"/>
                <a:sym typeface="Century Gothic"/>
              </a:rPr>
              <a:t>? </a:t>
            </a:r>
            <a:endParaRPr lang="en-GB" dirty="0"/>
          </a:p>
        </p:txBody>
      </p:sp>
      <p:sp>
        <p:nvSpPr>
          <p:cNvPr id="60" name="Google Shape;368;p17">
            <a:extLst>
              <a:ext uri="{FF2B5EF4-FFF2-40B4-BE49-F238E27FC236}">
                <a16:creationId xmlns:a16="http://schemas.microsoft.com/office/drawing/2014/main" id="{5660217C-B531-4F75-A17C-812415E8AD2C}"/>
              </a:ext>
            </a:extLst>
          </p:cNvPr>
          <p:cNvSpPr txBox="1"/>
          <p:nvPr/>
        </p:nvSpPr>
        <p:spPr>
          <a:xfrm>
            <a:off x="5230652" y="4069827"/>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rtl="0">
              <a:lnSpc>
                <a:spcPct val="90000"/>
              </a:lnSpc>
              <a:spcBef>
                <a:spcPts val="0"/>
              </a:spcBef>
              <a:spcAft>
                <a:spcPts val="0"/>
              </a:spcAft>
              <a:buClr>
                <a:srgbClr val="002060"/>
              </a:buClr>
              <a:buSzPts val="3200"/>
              <a:buFont typeface="Arial"/>
              <a:buChar char="•"/>
            </a:pPr>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I am </a:t>
            </a:r>
            <a:r>
              <a:rPr lang="en-GB" sz="2400" b="1" dirty="0">
                <a:solidFill>
                  <a:srgbClr val="002060"/>
                </a:solidFill>
                <a:latin typeface="Century Gothic"/>
                <a:ea typeface="Century Gothic"/>
                <a:cs typeface="Century Gothic"/>
                <a:sym typeface="Century Gothic"/>
              </a:rPr>
              <a:t>(trait)</a:t>
            </a:r>
            <a:r>
              <a:rPr lang="en-GB" sz="3200" dirty="0">
                <a:solidFill>
                  <a:srgbClr val="002060"/>
                </a:solidFill>
                <a:latin typeface="Century Gothic"/>
                <a:ea typeface="Century Gothic"/>
                <a:cs typeface="Century Gothic"/>
                <a:sym typeface="Century Gothic"/>
              </a:rPr>
              <a:t>] Sofía.</a:t>
            </a:r>
            <a:endParaRPr dirty="0"/>
          </a:p>
        </p:txBody>
      </p:sp>
      <p:pic>
        <p:nvPicPr>
          <p:cNvPr id="61" name="Google Shape;369;p17" descr="A picture containing text, toy, doll, vector graphics&#10;&#10;Description automatically generated">
            <a:extLst>
              <a:ext uri="{FF2B5EF4-FFF2-40B4-BE49-F238E27FC236}">
                <a16:creationId xmlns:a16="http://schemas.microsoft.com/office/drawing/2014/main" id="{F5F46C0A-B3F2-490F-86A4-027E28255016}"/>
              </a:ext>
            </a:extLst>
          </p:cNvPr>
          <p:cNvPicPr preferRelativeResize="0"/>
          <p:nvPr/>
        </p:nvPicPr>
        <p:blipFill rotWithShape="1">
          <a:blip r:embed="rId11">
            <a:alphaModFix/>
          </a:blip>
          <a:srcRect/>
          <a:stretch/>
        </p:blipFill>
        <p:spPr>
          <a:xfrm>
            <a:off x="5817766" y="1128186"/>
            <a:ext cx="658550" cy="1250965"/>
          </a:xfrm>
          <a:prstGeom prst="rect">
            <a:avLst/>
          </a:prstGeom>
          <a:noFill/>
          <a:ln>
            <a:noFill/>
          </a:ln>
        </p:spPr>
      </p:pic>
      <p:sp>
        <p:nvSpPr>
          <p:cNvPr id="62" name="Google Shape;370;p17">
            <a:extLst>
              <a:ext uri="{FF2B5EF4-FFF2-40B4-BE49-F238E27FC236}">
                <a16:creationId xmlns:a16="http://schemas.microsoft.com/office/drawing/2014/main" id="{30E4ADE8-72E0-4D3F-9A25-8915DD627DD9}"/>
              </a:ext>
            </a:extLst>
          </p:cNvPr>
          <p:cNvSpPr txBox="1"/>
          <p:nvPr/>
        </p:nvSpPr>
        <p:spPr>
          <a:xfrm>
            <a:off x="5190547" y="2418737"/>
            <a:ext cx="7143533" cy="1325563"/>
          </a:xfrm>
          <a:prstGeom prst="rect">
            <a:avLst/>
          </a:prstGeom>
          <a:noFill/>
          <a:ln>
            <a:noFill/>
          </a:ln>
        </p:spPr>
        <p:txBody>
          <a:bodyPr spcFirstLastPara="1" wrap="square" lIns="91425" tIns="45700" rIns="91425" bIns="45700" anchor="ctr" anchorCtr="0">
            <a:normAutofit/>
          </a:bodyPr>
          <a:lstStyle/>
          <a:p>
            <a:pPr marL="571500" marR="0" lvl="0" indent="-571500" algn="l" rtl="0">
              <a:lnSpc>
                <a:spcPct val="90000"/>
              </a:lnSpc>
              <a:spcBef>
                <a:spcPts val="0"/>
              </a:spcBef>
              <a:spcAft>
                <a:spcPts val="0"/>
              </a:spcAft>
              <a:buClr>
                <a:srgbClr val="002060"/>
              </a:buClr>
              <a:buSzPts val="3200"/>
              <a:buFont typeface="Arial"/>
              <a:buChar char="•"/>
            </a:pPr>
            <a:r>
              <a:rPr lang="en-GB" sz="3200" dirty="0">
                <a:solidFill>
                  <a:srgbClr val="002060"/>
                </a:solidFill>
                <a:latin typeface="Century Gothic"/>
                <a:ea typeface="Century Gothic"/>
                <a:cs typeface="Century Gothic"/>
                <a:sym typeface="Century Gothic"/>
              </a:rPr>
              <a:t>¡Hola! </a:t>
            </a:r>
            <a:r>
              <a:rPr lang="en-GB" sz="2000" dirty="0">
                <a:solidFill>
                  <a:srgbClr val="002060"/>
                </a:solidFill>
                <a:latin typeface="Century Gothic"/>
                <a:ea typeface="Century Gothic"/>
                <a:cs typeface="Century Gothic"/>
                <a:sym typeface="Century Gothic"/>
              </a:rPr>
              <a:t>[</a:t>
            </a:r>
            <a:r>
              <a:rPr lang="en-GB" sz="2000" b="1" dirty="0">
                <a:solidFill>
                  <a:srgbClr val="002060"/>
                </a:solidFill>
                <a:latin typeface="Century Gothic"/>
                <a:ea typeface="Century Gothic"/>
                <a:cs typeface="Century Gothic"/>
                <a:sym typeface="Century Gothic"/>
              </a:rPr>
              <a:t>I am (state)</a:t>
            </a:r>
            <a:r>
              <a:rPr lang="en-GB" sz="2000" dirty="0">
                <a:solidFill>
                  <a:srgbClr val="002060"/>
                </a:solidFill>
                <a:latin typeface="Century Gothic"/>
                <a:ea typeface="Century Gothic"/>
                <a:cs typeface="Century Gothic"/>
                <a:sym typeface="Century Gothic"/>
              </a:rPr>
              <a:t>]</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preparad</a:t>
            </a:r>
            <a:r>
              <a:rPr lang="en-GB" sz="3200" b="1" dirty="0" err="1">
                <a:solidFill>
                  <a:srgbClr val="FF0000"/>
                </a:solidFill>
                <a:latin typeface="Century Gothic"/>
                <a:ea typeface="Century Gothic"/>
                <a:cs typeface="Century Gothic"/>
                <a:sym typeface="Century Gothic"/>
              </a:rPr>
              <a:t>a</a:t>
            </a:r>
            <a:r>
              <a:rPr lang="en-GB" sz="3200" dirty="0">
                <a:solidFill>
                  <a:srgbClr val="002060"/>
                </a:solidFill>
                <a:latin typeface="Century Gothic"/>
                <a:ea typeface="Century Gothic"/>
                <a:cs typeface="Century Gothic"/>
                <a:sym typeface="Century Gothic"/>
              </a:rPr>
              <a:t>.</a:t>
            </a:r>
            <a:r>
              <a:rPr lang="en-GB" sz="3200" b="1" dirty="0">
                <a:solidFill>
                  <a:srgbClr val="002060"/>
                </a:solidFill>
                <a:latin typeface="Century Gothic"/>
                <a:ea typeface="Century Gothic"/>
                <a:cs typeface="Century Gothic"/>
                <a:sym typeface="Century Gothic"/>
              </a:rPr>
              <a:t> </a:t>
            </a:r>
            <a:endParaRPr dirty="0"/>
          </a:p>
        </p:txBody>
      </p:sp>
      <p:pic>
        <p:nvPicPr>
          <p:cNvPr id="63" name="Google Shape;371;p17" descr="A picture containing text, toy, doll, vector graphics&#10;&#10;Description automatically generated">
            <a:extLst>
              <a:ext uri="{FF2B5EF4-FFF2-40B4-BE49-F238E27FC236}">
                <a16:creationId xmlns:a16="http://schemas.microsoft.com/office/drawing/2014/main" id="{CB090513-77A3-407E-B957-0D26CAE3349D}"/>
              </a:ext>
            </a:extLst>
          </p:cNvPr>
          <p:cNvPicPr preferRelativeResize="0"/>
          <p:nvPr/>
        </p:nvPicPr>
        <p:blipFill rotWithShape="1">
          <a:blip r:embed="rId11">
            <a:alphaModFix/>
          </a:blip>
          <a:srcRect/>
          <a:stretch/>
        </p:blipFill>
        <p:spPr>
          <a:xfrm>
            <a:off x="9953904" y="1630773"/>
            <a:ext cx="658550" cy="1250965"/>
          </a:xfrm>
          <a:prstGeom prst="rect">
            <a:avLst/>
          </a:prstGeom>
          <a:noFill/>
          <a:ln>
            <a:noFill/>
          </a:ln>
        </p:spPr>
      </p:pic>
      <p:sp>
        <p:nvSpPr>
          <p:cNvPr id="64" name="Google Shape;372;p17">
            <a:extLst>
              <a:ext uri="{FF2B5EF4-FFF2-40B4-BE49-F238E27FC236}">
                <a16:creationId xmlns:a16="http://schemas.microsoft.com/office/drawing/2014/main" id="{21BD6F32-98F7-4243-A8DA-5F17E8F95012}"/>
              </a:ext>
            </a:extLst>
          </p:cNvPr>
          <p:cNvSpPr txBox="1"/>
          <p:nvPr/>
        </p:nvSpPr>
        <p:spPr>
          <a:xfrm>
            <a:off x="308042" y="1128186"/>
            <a:ext cx="3572296" cy="5349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2060"/>
              </a:buClr>
              <a:buSzPts val="3200"/>
              <a:buFont typeface="Century Gothic"/>
              <a:buNone/>
            </a:pP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Buenas</a:t>
            </a: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tardes</a:t>
            </a:r>
            <a:r>
              <a:rPr lang="en-GB" sz="3200" dirty="0">
                <a:solidFill>
                  <a:srgbClr val="002060"/>
                </a:solidFill>
                <a:latin typeface="Century Gothic"/>
                <a:ea typeface="Century Gothic"/>
                <a:cs typeface="Century Gothic"/>
                <a:sym typeface="Century Gothic"/>
              </a:rPr>
              <a:t>!</a:t>
            </a:r>
            <a:endParaRPr dirty="0"/>
          </a:p>
        </p:txBody>
      </p:sp>
      <p:sp>
        <p:nvSpPr>
          <p:cNvPr id="65" name="Google Shape;373;p17">
            <a:extLst>
              <a:ext uri="{FF2B5EF4-FFF2-40B4-BE49-F238E27FC236}">
                <a16:creationId xmlns:a16="http://schemas.microsoft.com/office/drawing/2014/main" id="{8BCA4794-CF0B-4C27-BB7B-C0F17F8BB4DD}"/>
              </a:ext>
            </a:extLst>
          </p:cNvPr>
          <p:cNvSpPr txBox="1"/>
          <p:nvPr/>
        </p:nvSpPr>
        <p:spPr>
          <a:xfrm>
            <a:off x="1983393" y="1869414"/>
            <a:ext cx="311629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dirty="0">
                <a:solidFill>
                  <a:srgbClr val="002060"/>
                </a:solidFill>
                <a:latin typeface="Century Gothic"/>
                <a:ea typeface="Century Gothic"/>
                <a:cs typeface="Century Gothic"/>
                <a:sym typeface="Century Gothic"/>
              </a:rPr>
              <a:t>¿</a:t>
            </a:r>
            <a:r>
              <a:rPr lang="en-GB" sz="3200" dirty="0" err="1">
                <a:solidFill>
                  <a:srgbClr val="002060"/>
                </a:solidFill>
                <a:latin typeface="Century Gothic"/>
                <a:ea typeface="Century Gothic"/>
                <a:cs typeface="Century Gothic"/>
                <a:sym typeface="Century Gothic"/>
              </a:rPr>
              <a:t>Cómo</a:t>
            </a:r>
            <a:r>
              <a:rPr lang="en-GB" sz="3200" dirty="0">
                <a:solidFill>
                  <a:srgbClr val="002060"/>
                </a:solidFill>
                <a:latin typeface="Century Gothic"/>
                <a:ea typeface="Century Gothic"/>
                <a:cs typeface="Century Gothic"/>
                <a:sym typeface="Century Gothic"/>
              </a:rPr>
              <a:t> </a:t>
            </a:r>
            <a:r>
              <a:rPr lang="en-GB" sz="3200" b="1" dirty="0" err="1">
                <a:solidFill>
                  <a:srgbClr val="92D050"/>
                </a:solidFill>
                <a:latin typeface="Century Gothic"/>
                <a:ea typeface="Century Gothic"/>
                <a:cs typeface="Century Gothic"/>
                <a:sym typeface="Century Gothic"/>
              </a:rPr>
              <a:t>estás</a:t>
            </a:r>
            <a:r>
              <a:rPr lang="en-GB" sz="3200" dirty="0">
                <a:solidFill>
                  <a:srgbClr val="002060"/>
                </a:solidFill>
                <a:latin typeface="Century Gothic"/>
                <a:ea typeface="Century Gothic"/>
                <a:cs typeface="Century Gothic"/>
                <a:sym typeface="Century Gothic"/>
              </a:rPr>
              <a:t>? </a:t>
            </a:r>
            <a:endParaRPr sz="3200" dirty="0">
              <a:solidFill>
                <a:srgbClr val="002060"/>
              </a:solidFill>
              <a:latin typeface="Century Gothic"/>
              <a:ea typeface="Century Gothic"/>
              <a:cs typeface="Century Gothic"/>
              <a:sym typeface="Century Gothic"/>
            </a:endParaRPr>
          </a:p>
        </p:txBody>
      </p:sp>
      <p:pic>
        <p:nvPicPr>
          <p:cNvPr id="66" name="Google Shape;374;p17">
            <a:extLst>
              <a:ext uri="{FF2B5EF4-FFF2-40B4-BE49-F238E27FC236}">
                <a16:creationId xmlns:a16="http://schemas.microsoft.com/office/drawing/2014/main" id="{D368FA26-2D73-4E9D-9DEC-31589F805FC4}"/>
              </a:ext>
            </a:extLst>
          </p:cNvPr>
          <p:cNvPicPr preferRelativeResize="0"/>
          <p:nvPr/>
        </p:nvPicPr>
        <p:blipFill rotWithShape="1">
          <a:blip r:embed="rId10">
            <a:alphaModFix/>
          </a:blip>
          <a:srcRect/>
          <a:stretch/>
        </p:blipFill>
        <p:spPr>
          <a:xfrm>
            <a:off x="3690510" y="3086985"/>
            <a:ext cx="1699844" cy="1418319"/>
          </a:xfrm>
          <a:prstGeom prst="rect">
            <a:avLst/>
          </a:prstGeom>
          <a:noFill/>
          <a:ln>
            <a:noFill/>
          </a:ln>
        </p:spPr>
      </p:pic>
      <p:pic>
        <p:nvPicPr>
          <p:cNvPr id="67" name="Google Shape;375;p17" descr="A picture containing text, toy, doll, vector graphics&#10;&#10;Description automatically generated">
            <a:extLst>
              <a:ext uri="{FF2B5EF4-FFF2-40B4-BE49-F238E27FC236}">
                <a16:creationId xmlns:a16="http://schemas.microsoft.com/office/drawing/2014/main" id="{DED1036A-2211-4677-8173-605AC8428AAB}"/>
              </a:ext>
            </a:extLst>
          </p:cNvPr>
          <p:cNvPicPr preferRelativeResize="0"/>
          <p:nvPr/>
        </p:nvPicPr>
        <p:blipFill rotWithShape="1">
          <a:blip r:embed="rId11">
            <a:alphaModFix/>
          </a:blip>
          <a:srcRect/>
          <a:stretch/>
        </p:blipFill>
        <p:spPr>
          <a:xfrm>
            <a:off x="4134522" y="3165695"/>
            <a:ext cx="658550" cy="1250965"/>
          </a:xfrm>
          <a:prstGeom prst="rect">
            <a:avLst/>
          </a:prstGeom>
          <a:noFill/>
          <a:ln>
            <a:noFill/>
          </a:ln>
        </p:spPr>
      </p:pic>
      <p:pic>
        <p:nvPicPr>
          <p:cNvPr id="68" name="Google Shape;376;p17" descr="A picture containing text, toy, doll, vector graphics&#10;&#10;Description automatically generated">
            <a:extLst>
              <a:ext uri="{FF2B5EF4-FFF2-40B4-BE49-F238E27FC236}">
                <a16:creationId xmlns:a16="http://schemas.microsoft.com/office/drawing/2014/main" id="{B26BDAC5-8B76-4FB7-90AF-B7C8BCB925D6}"/>
              </a:ext>
            </a:extLst>
          </p:cNvPr>
          <p:cNvPicPr preferRelativeResize="0"/>
          <p:nvPr/>
        </p:nvPicPr>
        <p:blipFill rotWithShape="1">
          <a:blip r:embed="rId11">
            <a:alphaModFix/>
          </a:blip>
          <a:srcRect/>
          <a:stretch/>
        </p:blipFill>
        <p:spPr>
          <a:xfrm>
            <a:off x="10239473" y="3790720"/>
            <a:ext cx="658550" cy="1250965"/>
          </a:xfrm>
          <a:prstGeom prst="rect">
            <a:avLst/>
          </a:prstGeom>
          <a:noFill/>
          <a:ln>
            <a:noFill/>
          </a:ln>
        </p:spPr>
      </p:pic>
      <p:sp>
        <p:nvSpPr>
          <p:cNvPr id="69" name="Google Shape;377;p17">
            <a:hlinkClick r:id="" action="ppaction://noaction">
              <a:snd r:embed="rId8" name="105_comoeres.wav"/>
            </a:hlinkClick>
            <a:extLst>
              <a:ext uri="{FF2B5EF4-FFF2-40B4-BE49-F238E27FC236}">
                <a16:creationId xmlns:a16="http://schemas.microsoft.com/office/drawing/2014/main" id="{2557C875-DCF6-4E31-A5AB-B288DE4EBBDE}"/>
              </a:ext>
            </a:extLst>
          </p:cNvPr>
          <p:cNvSpPr txBox="1"/>
          <p:nvPr/>
        </p:nvSpPr>
        <p:spPr>
          <a:xfrm>
            <a:off x="445946" y="5216810"/>
            <a:ext cx="448156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3200"/>
              <a:buFont typeface="Century Gothic"/>
              <a:buNone/>
            </a:pPr>
            <a:r>
              <a:rPr lang="en-GB" sz="3200" dirty="0">
                <a:solidFill>
                  <a:srgbClr val="002060"/>
                </a:solidFill>
                <a:latin typeface="Century Gothic"/>
                <a:ea typeface="Century Gothic"/>
                <a:cs typeface="Century Gothic"/>
                <a:sym typeface="Century Gothic"/>
              </a:rPr>
              <a:t>- ¿</a:t>
            </a:r>
            <a:r>
              <a:rPr lang="en-GB" sz="3200" dirty="0" err="1">
                <a:solidFill>
                  <a:srgbClr val="002060"/>
                </a:solidFill>
                <a:latin typeface="Century Gothic"/>
                <a:ea typeface="Century Gothic"/>
                <a:cs typeface="Century Gothic"/>
                <a:sym typeface="Century Gothic"/>
              </a:rPr>
              <a:t>Cómo</a:t>
            </a:r>
            <a:r>
              <a:rPr lang="en-GB" sz="3200" dirty="0">
                <a:solidFill>
                  <a:srgbClr val="002060"/>
                </a:solidFill>
                <a:latin typeface="Century Gothic"/>
                <a:ea typeface="Century Gothic"/>
                <a:cs typeface="Century Gothic"/>
                <a:sym typeface="Century Gothic"/>
              </a:rPr>
              <a:t> </a:t>
            </a:r>
            <a:r>
              <a:rPr lang="en-GB" sz="3200" b="1" dirty="0" err="1">
                <a:solidFill>
                  <a:srgbClr val="92D050"/>
                </a:solidFill>
                <a:latin typeface="Century Gothic"/>
                <a:ea typeface="Century Gothic"/>
                <a:cs typeface="Century Gothic"/>
                <a:sym typeface="Century Gothic"/>
              </a:rPr>
              <a:t>eres</a:t>
            </a:r>
            <a:r>
              <a:rPr lang="en-GB" sz="3200" dirty="0">
                <a:solidFill>
                  <a:srgbClr val="002060"/>
                </a:solidFill>
                <a:latin typeface="Century Gothic"/>
                <a:ea typeface="Century Gothic"/>
                <a:cs typeface="Century Gothic"/>
                <a:sym typeface="Century Gothic"/>
              </a:rPr>
              <a:t>? </a:t>
            </a:r>
            <a:endParaRPr dirty="0"/>
          </a:p>
        </p:txBody>
      </p:sp>
      <p:pic>
        <p:nvPicPr>
          <p:cNvPr id="70" name="Google Shape;378;p17">
            <a:extLst>
              <a:ext uri="{FF2B5EF4-FFF2-40B4-BE49-F238E27FC236}">
                <a16:creationId xmlns:a16="http://schemas.microsoft.com/office/drawing/2014/main" id="{E73D971C-CFCD-43DB-8734-B338B0D06C3F}"/>
              </a:ext>
            </a:extLst>
          </p:cNvPr>
          <p:cNvPicPr preferRelativeResize="0"/>
          <p:nvPr/>
        </p:nvPicPr>
        <p:blipFill rotWithShape="1">
          <a:blip r:embed="rId10">
            <a:alphaModFix/>
          </a:blip>
          <a:srcRect/>
          <a:stretch/>
        </p:blipFill>
        <p:spPr>
          <a:xfrm>
            <a:off x="3685624" y="5049063"/>
            <a:ext cx="1504923" cy="1418319"/>
          </a:xfrm>
          <a:prstGeom prst="rect">
            <a:avLst/>
          </a:prstGeom>
          <a:noFill/>
          <a:ln>
            <a:noFill/>
          </a:ln>
        </p:spPr>
      </p:pic>
      <p:pic>
        <p:nvPicPr>
          <p:cNvPr id="71" name="Google Shape;379;p17" descr="A picture containing text, toy, doll, vector graphics&#10;&#10;Description automatically generated">
            <a:extLst>
              <a:ext uri="{FF2B5EF4-FFF2-40B4-BE49-F238E27FC236}">
                <a16:creationId xmlns:a16="http://schemas.microsoft.com/office/drawing/2014/main" id="{B6A7D240-11CF-4873-BC68-AD7643530F6D}"/>
              </a:ext>
            </a:extLst>
          </p:cNvPr>
          <p:cNvPicPr preferRelativeResize="0"/>
          <p:nvPr/>
        </p:nvPicPr>
        <p:blipFill rotWithShape="1">
          <a:blip r:embed="rId11">
            <a:alphaModFix/>
          </a:blip>
          <a:srcRect/>
          <a:stretch/>
        </p:blipFill>
        <p:spPr>
          <a:xfrm>
            <a:off x="4244571" y="5069406"/>
            <a:ext cx="583034" cy="1250965"/>
          </a:xfrm>
          <a:prstGeom prst="rect">
            <a:avLst/>
          </a:prstGeom>
          <a:noFill/>
          <a:ln>
            <a:noFill/>
          </a:ln>
        </p:spPr>
      </p:pic>
      <p:sp>
        <p:nvSpPr>
          <p:cNvPr id="72" name="Google Shape;380;p17">
            <a:extLst>
              <a:ext uri="{FF2B5EF4-FFF2-40B4-BE49-F238E27FC236}">
                <a16:creationId xmlns:a16="http://schemas.microsoft.com/office/drawing/2014/main" id="{2855CB87-75BA-4A1D-8D71-FCBC9DA39140}"/>
              </a:ext>
            </a:extLst>
          </p:cNvPr>
          <p:cNvSpPr txBox="1"/>
          <p:nvPr/>
        </p:nvSpPr>
        <p:spPr>
          <a:xfrm>
            <a:off x="5099688" y="5417057"/>
            <a:ext cx="6857072" cy="1325563"/>
          </a:xfrm>
          <a:prstGeom prst="rect">
            <a:avLst/>
          </a:prstGeom>
          <a:noFill/>
          <a:ln>
            <a:noFill/>
          </a:ln>
        </p:spPr>
        <p:txBody>
          <a:bodyPr spcFirstLastPara="1" wrap="square" lIns="91425" tIns="45700" rIns="91425" bIns="45700" anchor="ctr" anchorCtr="0">
            <a:normAutofit/>
          </a:bodyPr>
          <a:lstStyle/>
          <a:p>
            <a:pPr marL="571500" marR="0" lvl="0" indent="-571500" algn="l" rtl="0">
              <a:lnSpc>
                <a:spcPct val="90000"/>
              </a:lnSpc>
              <a:spcBef>
                <a:spcPts val="0"/>
              </a:spcBef>
              <a:spcAft>
                <a:spcPts val="0"/>
              </a:spcAft>
              <a:buClr>
                <a:srgbClr val="002060"/>
              </a:buClr>
              <a:buSzPts val="3100"/>
              <a:buFont typeface="Arial"/>
              <a:buChar char="•"/>
            </a:pPr>
            <a:r>
              <a:rPr lang="en-GB" sz="3100" b="1" dirty="0">
                <a:solidFill>
                  <a:srgbClr val="002060"/>
                </a:solidFill>
                <a:latin typeface="Century Gothic"/>
                <a:ea typeface="Century Gothic"/>
                <a:cs typeface="Century Gothic"/>
                <a:sym typeface="Century Gothic"/>
              </a:rPr>
              <a:t>Soy</a:t>
            </a:r>
            <a:r>
              <a:rPr lang="en-GB" sz="3100" dirty="0">
                <a:solidFill>
                  <a:srgbClr val="002060"/>
                </a:solidFill>
                <a:latin typeface="Century Gothic"/>
                <a:ea typeface="Century Gothic"/>
                <a:cs typeface="Century Gothic"/>
                <a:sym typeface="Century Gothic"/>
              </a:rPr>
              <a:t> </a:t>
            </a:r>
            <a:r>
              <a:rPr lang="en-GB" sz="3100" dirty="0" err="1">
                <a:solidFill>
                  <a:srgbClr val="002060"/>
                </a:solidFill>
                <a:latin typeface="Century Gothic"/>
                <a:ea typeface="Century Gothic"/>
                <a:cs typeface="Century Gothic"/>
                <a:sym typeface="Century Gothic"/>
              </a:rPr>
              <a:t>tranquil</a:t>
            </a:r>
            <a:r>
              <a:rPr lang="en-GB" sz="3100" b="1" dirty="0" err="1">
                <a:solidFill>
                  <a:srgbClr val="FF0000"/>
                </a:solidFill>
                <a:latin typeface="Century Gothic"/>
                <a:ea typeface="Century Gothic"/>
                <a:cs typeface="Century Gothic"/>
                <a:sym typeface="Century Gothic"/>
              </a:rPr>
              <a:t>a</a:t>
            </a:r>
            <a:r>
              <a:rPr lang="en-GB" sz="3100" dirty="0">
                <a:solidFill>
                  <a:srgbClr val="002060"/>
                </a:solidFill>
                <a:latin typeface="Century Gothic"/>
                <a:ea typeface="Century Gothic"/>
                <a:cs typeface="Century Gothic"/>
                <a:sym typeface="Century Gothic"/>
              </a:rPr>
              <a:t> y </a:t>
            </a:r>
            <a:r>
              <a:rPr lang="en-GB" sz="3100" dirty="0" err="1">
                <a:solidFill>
                  <a:srgbClr val="002060"/>
                </a:solidFill>
                <a:latin typeface="Century Gothic"/>
                <a:ea typeface="Century Gothic"/>
                <a:cs typeface="Century Gothic"/>
                <a:sym typeface="Century Gothic"/>
              </a:rPr>
              <a:t>muy</a:t>
            </a:r>
            <a:r>
              <a:rPr lang="en-GB" sz="3100" b="1" dirty="0">
                <a:solidFill>
                  <a:srgbClr val="002060"/>
                </a:solidFill>
                <a:latin typeface="Century Gothic"/>
                <a:ea typeface="Century Gothic"/>
                <a:cs typeface="Century Gothic"/>
                <a:sym typeface="Century Gothic"/>
              </a:rPr>
              <a:t> </a:t>
            </a:r>
            <a:r>
              <a:rPr lang="en-GB" sz="3100" dirty="0">
                <a:solidFill>
                  <a:srgbClr val="002060"/>
                </a:solidFill>
                <a:latin typeface="Century Gothic"/>
                <a:ea typeface="Century Gothic"/>
                <a:cs typeface="Century Gothic"/>
                <a:sym typeface="Century Gothic"/>
              </a:rPr>
              <a:t>[</a:t>
            </a:r>
            <a:r>
              <a:rPr lang="en-GB" sz="3100" b="1" dirty="0">
                <a:solidFill>
                  <a:srgbClr val="002060"/>
                </a:solidFill>
                <a:latin typeface="Century Gothic"/>
                <a:ea typeface="Century Gothic"/>
                <a:cs typeface="Century Gothic"/>
                <a:sym typeface="Century Gothic"/>
              </a:rPr>
              <a:t>positive</a:t>
            </a:r>
            <a:r>
              <a:rPr lang="en-GB" sz="3100" dirty="0">
                <a:solidFill>
                  <a:srgbClr val="002060"/>
                </a:solidFill>
                <a:latin typeface="Century Gothic"/>
                <a:ea typeface="Century Gothic"/>
                <a:cs typeface="Century Gothic"/>
                <a:sym typeface="Century Gothic"/>
              </a:rPr>
              <a:t>].</a:t>
            </a:r>
            <a:endParaRPr dirty="0"/>
          </a:p>
        </p:txBody>
      </p:sp>
      <p:sp>
        <p:nvSpPr>
          <p:cNvPr id="74" name="Google Shape;384;p17">
            <a:extLst>
              <a:ext uri="{FF2B5EF4-FFF2-40B4-BE49-F238E27FC236}">
                <a16:creationId xmlns:a16="http://schemas.microsoft.com/office/drawing/2014/main" id="{32DBF09A-58A5-4885-8A6B-23B5EA9701C5}"/>
              </a:ext>
            </a:extLst>
          </p:cNvPr>
          <p:cNvSpPr txBox="1"/>
          <p:nvPr/>
        </p:nvSpPr>
        <p:spPr>
          <a:xfrm>
            <a:off x="7122271" y="2748948"/>
            <a:ext cx="1591536"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err="1">
                <a:solidFill>
                  <a:srgbClr val="0070C0"/>
                </a:solidFill>
                <a:latin typeface="Century Gothic"/>
                <a:ea typeface="Century Gothic"/>
                <a:cs typeface="Century Gothic"/>
                <a:sym typeface="Century Gothic"/>
              </a:rPr>
              <a:t>Estoy</a:t>
            </a:r>
            <a:endParaRPr sz="3200" b="1" dirty="0">
              <a:solidFill>
                <a:srgbClr val="0070C0"/>
              </a:solidFill>
              <a:latin typeface="Century Gothic"/>
              <a:ea typeface="Century Gothic"/>
              <a:cs typeface="Century Gothic"/>
              <a:sym typeface="Century Gothic"/>
            </a:endParaRPr>
          </a:p>
        </p:txBody>
      </p:sp>
      <p:sp>
        <p:nvSpPr>
          <p:cNvPr id="75" name="Google Shape;385;p17">
            <a:extLst>
              <a:ext uri="{FF2B5EF4-FFF2-40B4-BE49-F238E27FC236}">
                <a16:creationId xmlns:a16="http://schemas.microsoft.com/office/drawing/2014/main" id="{FF239731-AF7B-4E54-9B01-8784E188CDC3}"/>
              </a:ext>
            </a:extLst>
          </p:cNvPr>
          <p:cNvSpPr txBox="1"/>
          <p:nvPr/>
        </p:nvSpPr>
        <p:spPr>
          <a:xfrm>
            <a:off x="5752390" y="4431101"/>
            <a:ext cx="2165649"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dirty="0">
                <a:solidFill>
                  <a:srgbClr val="0070C0"/>
                </a:solidFill>
                <a:latin typeface="Century Gothic"/>
                <a:ea typeface="Century Gothic"/>
                <a:cs typeface="Century Gothic"/>
                <a:sym typeface="Century Gothic"/>
              </a:rPr>
              <a:t>Soy</a:t>
            </a:r>
            <a:endParaRPr sz="3200" b="1" dirty="0">
              <a:solidFill>
                <a:srgbClr val="0070C0"/>
              </a:solidFill>
              <a:latin typeface="Century Gothic"/>
              <a:ea typeface="Century Gothic"/>
              <a:cs typeface="Century Gothic"/>
              <a:sym typeface="Century Gothic"/>
            </a:endParaRPr>
          </a:p>
        </p:txBody>
      </p:sp>
      <p:sp>
        <p:nvSpPr>
          <p:cNvPr id="76" name="Google Shape;386;p17">
            <a:extLst>
              <a:ext uri="{FF2B5EF4-FFF2-40B4-BE49-F238E27FC236}">
                <a16:creationId xmlns:a16="http://schemas.microsoft.com/office/drawing/2014/main" id="{82BC829B-FFFA-4E54-ADF3-16E49A3742DD}"/>
              </a:ext>
            </a:extLst>
          </p:cNvPr>
          <p:cNvSpPr txBox="1"/>
          <p:nvPr/>
        </p:nvSpPr>
        <p:spPr>
          <a:xfrm>
            <a:off x="9655786" y="5758222"/>
            <a:ext cx="1834014"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err="1">
                <a:solidFill>
                  <a:srgbClr val="0070C0"/>
                </a:solidFill>
                <a:latin typeface="Century Gothic"/>
                <a:ea typeface="Century Gothic"/>
                <a:cs typeface="Century Gothic"/>
                <a:sym typeface="Century Gothic"/>
              </a:rPr>
              <a:t>positiv</a:t>
            </a:r>
            <a:r>
              <a:rPr lang="en-GB" sz="3200" b="1" dirty="0" err="1">
                <a:solidFill>
                  <a:srgbClr val="FF0000"/>
                </a:solidFill>
                <a:latin typeface="Century Gothic"/>
                <a:ea typeface="Century Gothic"/>
                <a:cs typeface="Century Gothic"/>
                <a:sym typeface="Century Gothic"/>
              </a:rPr>
              <a:t>a</a:t>
            </a:r>
            <a:r>
              <a:rPr lang="en-GB" sz="3200" dirty="0">
                <a:solidFill>
                  <a:srgbClr val="002060"/>
                </a:solidFill>
                <a:latin typeface="Century Gothic"/>
                <a:ea typeface="Century Gothic"/>
                <a:cs typeface="Century Gothic"/>
                <a:sym typeface="Century Gothic"/>
              </a:rPr>
              <a:t>.</a:t>
            </a:r>
            <a:endParaRPr sz="3200" dirty="0">
              <a:solidFill>
                <a:srgbClr val="002060"/>
              </a:solidFill>
              <a:latin typeface="Century Gothic"/>
              <a:ea typeface="Century Gothic"/>
              <a:cs typeface="Century Gothic"/>
              <a:sym typeface="Century Gothic"/>
            </a:endParaRPr>
          </a:p>
        </p:txBody>
      </p:sp>
      <p:pic>
        <p:nvPicPr>
          <p:cNvPr id="3" name="Graphic 2" descr="Teacher">
            <a:extLst>
              <a:ext uri="{FF2B5EF4-FFF2-40B4-BE49-F238E27FC236}">
                <a16:creationId xmlns:a16="http://schemas.microsoft.com/office/drawing/2014/main" id="{F53002F1-7EB2-C358-FC81-635C8CB808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95688" y="45504"/>
            <a:ext cx="914400" cy="914400"/>
          </a:xfrm>
          <a:prstGeom prst="rect">
            <a:avLst/>
          </a:prstGeom>
        </p:spPr>
      </p:pic>
      <p:sp>
        <p:nvSpPr>
          <p:cNvPr id="4" name="Speech Bubble: Rectangle with Corners Rounded 3">
            <a:hlinkClick r:id="" action="ppaction://noaction">
              <a:snd r:embed="rId14" name="5_1.wav"/>
            </a:hlinkClick>
            <a:extLst>
              <a:ext uri="{FF2B5EF4-FFF2-40B4-BE49-F238E27FC236}">
                <a16:creationId xmlns:a16="http://schemas.microsoft.com/office/drawing/2014/main" id="{451991D9-D48D-624A-373A-60192D09951F}"/>
              </a:ext>
            </a:extLst>
          </p:cNvPr>
          <p:cNvSpPr/>
          <p:nvPr/>
        </p:nvSpPr>
        <p:spPr>
          <a:xfrm>
            <a:off x="4182012" y="84674"/>
            <a:ext cx="4062102" cy="628266"/>
          </a:xfrm>
          <a:prstGeom prst="wedgeRoundRectCallout">
            <a:avLst>
              <a:gd name="adj1" fmla="val -55843"/>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err="1">
                <a:solidFill>
                  <a:schemeClr val="bg1"/>
                </a:solidFill>
                <a:latin typeface="Century Gothic"/>
                <a:ea typeface="Century Gothic"/>
                <a:cs typeface="Century Gothic"/>
                <a:sym typeface="Century Gothic"/>
              </a:rPr>
              <a:t>Practica</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el</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diálogo</a:t>
            </a:r>
            <a:r>
              <a:rPr lang="en-GB" sz="2800" b="1" dirty="0">
                <a:solidFill>
                  <a:schemeClr val="bg1"/>
                </a:solidFill>
                <a:latin typeface="Century Gothic"/>
                <a:ea typeface="Century Gothic"/>
                <a:cs typeface="Century Gothic"/>
                <a:sym typeface="Century Gothic"/>
              </a:rPr>
              <a:t>*.</a:t>
            </a:r>
          </a:p>
        </p:txBody>
      </p:sp>
      <p:sp>
        <p:nvSpPr>
          <p:cNvPr id="5" name="Google Shape;307;p14">
            <a:extLst>
              <a:ext uri="{FF2B5EF4-FFF2-40B4-BE49-F238E27FC236}">
                <a16:creationId xmlns:a16="http://schemas.microsoft.com/office/drawing/2014/main" id="{39B750E6-B0BA-CBCE-7BBB-4AFB892EA150}"/>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6" name="Picture 5">
            <a:extLst>
              <a:ext uri="{FF2B5EF4-FFF2-40B4-BE49-F238E27FC236}">
                <a16:creationId xmlns:a16="http://schemas.microsoft.com/office/drawing/2014/main" id="{BD6F7A54-828C-7A89-F4C0-7F392625A10B}"/>
              </a:ext>
            </a:extLst>
          </p:cNvPr>
          <p:cNvPicPr>
            <a:picLocks noChangeAspect="1"/>
          </p:cNvPicPr>
          <p:nvPr/>
        </p:nvPicPr>
        <p:blipFill>
          <a:blip r:embed="rId15"/>
          <a:stretch>
            <a:fillRect/>
          </a:stretch>
        </p:blipFill>
        <p:spPr>
          <a:xfrm>
            <a:off x="11065810" y="26722"/>
            <a:ext cx="945328" cy="1000130"/>
          </a:xfrm>
          <a:prstGeom prst="rect">
            <a:avLst/>
          </a:prstGeom>
        </p:spPr>
      </p:pic>
      <p:sp>
        <p:nvSpPr>
          <p:cNvPr id="7" name="Google Shape;198;p9">
            <a:extLst>
              <a:ext uri="{FF2B5EF4-FFF2-40B4-BE49-F238E27FC236}">
                <a16:creationId xmlns:a16="http://schemas.microsoft.com/office/drawing/2014/main" id="{E3CA7CF4-BB16-5F0C-1C05-665D7F4C7A4A}"/>
              </a:ext>
            </a:extLst>
          </p:cNvPr>
          <p:cNvSpPr txBox="1"/>
          <p:nvPr/>
        </p:nvSpPr>
        <p:spPr>
          <a:xfrm>
            <a:off x="9524199" y="6438354"/>
            <a:ext cx="2776675" cy="369291"/>
          </a:xfrm>
          <a:prstGeom prst="rect">
            <a:avLst/>
          </a:prstGeom>
          <a:solidFill>
            <a:schemeClr val="accent6">
              <a:lumMod val="40000"/>
              <a:lumOff val="6000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b="1" dirty="0" err="1">
                <a:solidFill>
                  <a:srgbClr val="002060"/>
                </a:solidFill>
                <a:latin typeface="Century Gothic"/>
                <a:ea typeface="Century Gothic"/>
                <a:cs typeface="Century Gothic"/>
                <a:sym typeface="Century Gothic"/>
              </a:rPr>
              <a:t>diálogo</a:t>
            </a:r>
            <a:r>
              <a:rPr lang="en-GB" b="1" dirty="0">
                <a:solidFill>
                  <a:srgbClr val="002060"/>
                </a:solidFill>
                <a:latin typeface="Century Gothic"/>
                <a:ea typeface="Century Gothic"/>
                <a:cs typeface="Century Gothic"/>
                <a:sym typeface="Century Gothic"/>
              </a:rPr>
              <a:t> </a:t>
            </a:r>
            <a:r>
              <a:rPr lang="en-GB" dirty="0">
                <a:solidFill>
                  <a:srgbClr val="002060"/>
                </a:solidFill>
                <a:latin typeface="Century Gothic"/>
                <a:ea typeface="Century Gothic"/>
                <a:cs typeface="Century Gothic"/>
                <a:sym typeface="Century Gothic"/>
              </a:rPr>
              <a:t>= dialogue</a:t>
            </a:r>
            <a:endParaRPr sz="1100" dirty="0"/>
          </a:p>
        </p:txBody>
      </p:sp>
      <p:pic>
        <p:nvPicPr>
          <p:cNvPr id="73" name="Google Shape;381;p17" descr="A picture containing text, toy, doll, vector graphics&#10;&#10;Description automatically generated">
            <a:extLst>
              <a:ext uri="{FF2B5EF4-FFF2-40B4-BE49-F238E27FC236}">
                <a16:creationId xmlns:a16="http://schemas.microsoft.com/office/drawing/2014/main" id="{BF02194C-D836-422B-BC97-00B53D216843}"/>
              </a:ext>
            </a:extLst>
          </p:cNvPr>
          <p:cNvPicPr preferRelativeResize="0"/>
          <p:nvPr/>
        </p:nvPicPr>
        <p:blipFill rotWithShape="1">
          <a:blip r:embed="rId11">
            <a:alphaModFix/>
          </a:blip>
          <a:srcRect/>
          <a:stretch/>
        </p:blipFill>
        <p:spPr>
          <a:xfrm>
            <a:off x="11160525" y="4835531"/>
            <a:ext cx="658550" cy="1250965"/>
          </a:xfrm>
          <a:prstGeom prst="rect">
            <a:avLst/>
          </a:prstGeom>
          <a:noFill/>
          <a:ln>
            <a:noFill/>
          </a:ln>
        </p:spPr>
      </p:pic>
    </p:spTree>
    <p:extLst>
      <p:ext uri="{BB962C8B-B14F-4D97-AF65-F5344CB8AC3E}">
        <p14:creationId xmlns:p14="http://schemas.microsoft.com/office/powerpoint/2010/main" val="13355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p:tgtEl>
                                          <p:spTgt spid="5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 calcmode="lin" valueType="num">
                                      <p:cBhvr additive="base">
                                        <p:cTn id="10" dur="500"/>
                                        <p:tgtEl>
                                          <p:spTgt spid="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additive="base">
                                        <p:cTn id="13" dur="500"/>
                                        <p:tgtEl>
                                          <p:spTgt spid="6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102_buenastardes.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additive="base">
                                        <p:cTn id="18" dur="500"/>
                                        <p:tgtEl>
                                          <p:spTgt spid="6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103_comoestas.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p:tgtEl>
                                          <p:spTgt spid="62"/>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additive="base">
                                        <p:cTn id="26"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additive="base">
                                        <p:cTn id="31" dur="500"/>
                                        <p:tgtEl>
                                          <p:spTgt spid="7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FU_s7_1.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 calcmode="lin" valueType="num">
                                      <p:cBhvr additive="base">
                                        <p:cTn id="36" dur="500"/>
                                        <p:tgtEl>
                                          <p:spTgt spid="5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104_quieneres.wav"/>
                                        </p:tgtEl>
                                      </p:cMediaNode>
                                    </p:audio>
                                  </p:subTnLst>
                                </p:cTn>
                              </p:par>
                              <p:par>
                                <p:cTn id="37" presetID="2" presetClass="entr" presetSubtype="4"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500"/>
                                        <p:tgtEl>
                                          <p:spTgt spid="67"/>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additive="base">
                                        <p:cTn id="42"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p:tgtEl>
                                          <p:spTgt spid="68"/>
                                        </p:tgtEl>
                                        <p:attrNameLst>
                                          <p:attrName>ppt_y</p:attrName>
                                        </p:attrNameLst>
                                      </p:cBhvr>
                                      <p:tavLst>
                                        <p:tav tm="0">
                                          <p:val>
                                            <p:strVal val="#ppt_y+1"/>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additive="base">
                                        <p:cTn id="50"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anim calcmode="lin" valueType="num">
                                      <p:cBhvr additive="base">
                                        <p:cTn id="55" dur="500"/>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FU_s7_2.wav"/>
                                        </p:tgtEl>
                                      </p:cMediaNode>
                                    </p:audio>
                                  </p:sub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9"/>
                                        </p:tgtEl>
                                        <p:attrNameLst>
                                          <p:attrName>style.visibility</p:attrName>
                                        </p:attrNameLst>
                                      </p:cBhvr>
                                      <p:to>
                                        <p:strVal val="visible"/>
                                      </p:to>
                                    </p:set>
                                    <p:anim calcmode="lin" valueType="num">
                                      <p:cBhvr additive="base">
                                        <p:cTn id="60" dur="500"/>
                                        <p:tgtEl>
                                          <p:spTgt spid="6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8" name="105_comoeres.wav"/>
                                        </p:tgtEl>
                                      </p:cMediaNode>
                                    </p:audio>
                                  </p:subTnLst>
                                </p:cTn>
                              </p:par>
                              <p:par>
                                <p:cTn id="61" presetID="2" presetClass="entr" presetSubtype="4" fill="hold" nodeType="withEffect">
                                  <p:stCondLst>
                                    <p:cond delay="0"/>
                                  </p:stCondLst>
                                  <p:childTnLst>
                                    <p:set>
                                      <p:cBhvr>
                                        <p:cTn id="62" dur="1" fill="hold">
                                          <p:stCondLst>
                                            <p:cond delay="0"/>
                                          </p:stCondLst>
                                        </p:cTn>
                                        <p:tgtEl>
                                          <p:spTgt spid="70"/>
                                        </p:tgtEl>
                                        <p:attrNameLst>
                                          <p:attrName>style.visibility</p:attrName>
                                        </p:attrNameLst>
                                      </p:cBhvr>
                                      <p:to>
                                        <p:strVal val="visible"/>
                                      </p:to>
                                    </p:set>
                                    <p:anim calcmode="lin" valueType="num">
                                      <p:cBhvr additive="base">
                                        <p:cTn id="63" dur="500"/>
                                        <p:tgtEl>
                                          <p:spTgt spid="70"/>
                                        </p:tgtEl>
                                        <p:attrNameLst>
                                          <p:attrName>ppt_y</p:attrName>
                                        </p:attrNameLst>
                                      </p:cBhvr>
                                      <p:tavLst>
                                        <p:tav tm="0">
                                          <p:val>
                                            <p:strVal val="#ppt_y+1"/>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 calcmode="lin" valueType="num">
                                      <p:cBhvr additive="base">
                                        <p:cTn id="66"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72"/>
                                        </p:tgtEl>
                                        <p:attrNameLst>
                                          <p:attrName>style.visibility</p:attrName>
                                        </p:attrNameLst>
                                      </p:cBhvr>
                                      <p:to>
                                        <p:strVal val="visible"/>
                                      </p:to>
                                    </p:set>
                                    <p:anim calcmode="lin" valueType="num">
                                      <p:cBhvr additive="base">
                                        <p:cTn id="71" dur="500"/>
                                        <p:tgtEl>
                                          <p:spTgt spid="72"/>
                                        </p:tgtEl>
                                        <p:attrNameLst>
                                          <p:attrName>ppt_y</p:attrName>
                                        </p:attrNameLst>
                                      </p:cBhvr>
                                      <p:tavLst>
                                        <p:tav tm="0">
                                          <p:val>
                                            <p:strVal val="#ppt_y+1"/>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73"/>
                                        </p:tgtEl>
                                        <p:attrNameLst>
                                          <p:attrName>style.visibility</p:attrName>
                                        </p:attrNameLst>
                                      </p:cBhvr>
                                      <p:to>
                                        <p:strVal val="visible"/>
                                      </p:to>
                                    </p:set>
                                    <p:anim calcmode="lin" valueType="num">
                                      <p:cBhvr additive="base">
                                        <p:cTn id="74" dur="500"/>
                                        <p:tgtEl>
                                          <p:spTgt spid="7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76"/>
                                        </p:tgtEl>
                                        <p:attrNameLst>
                                          <p:attrName>style.visibility</p:attrName>
                                        </p:attrNameLst>
                                      </p:cBhvr>
                                      <p:to>
                                        <p:strVal val="visible"/>
                                      </p:to>
                                    </p:set>
                                    <p:anim calcmode="lin" valueType="num">
                                      <p:cBhvr additive="base">
                                        <p:cTn id="79" dur="500"/>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9" name="FU_s7_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sp>
        <p:nvSpPr>
          <p:cNvPr id="27" name="Google Shape;392;p18">
            <a:extLst>
              <a:ext uri="{FF2B5EF4-FFF2-40B4-BE49-F238E27FC236}">
                <a16:creationId xmlns:a16="http://schemas.microsoft.com/office/drawing/2014/main" id="{27604A2D-E42D-47EA-B4FC-293A72654CF9}"/>
              </a:ext>
            </a:extLst>
          </p:cNvPr>
          <p:cNvSpPr txBox="1"/>
          <p:nvPr/>
        </p:nvSpPr>
        <p:spPr>
          <a:xfrm>
            <a:off x="431016" y="5945450"/>
            <a:ext cx="2376578" cy="7961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000"/>
              <a:buFont typeface="Century Gothic"/>
              <a:buNone/>
            </a:pPr>
            <a:r>
              <a:rPr lang="en-GB" sz="2800" b="1" i="1" dirty="0">
                <a:solidFill>
                  <a:srgbClr val="002060"/>
                </a:solidFill>
                <a:latin typeface="Century Gothic"/>
                <a:ea typeface="Century Gothic"/>
                <a:cs typeface="Century Gothic"/>
                <a:sym typeface="Century Gothic"/>
              </a:rPr>
              <a:t>I’m (name).</a:t>
            </a:r>
            <a:endParaRPr sz="2800" b="1" dirty="0"/>
          </a:p>
        </p:txBody>
      </p:sp>
      <p:sp>
        <p:nvSpPr>
          <p:cNvPr id="28" name="Google Shape;393;p18">
            <a:extLst>
              <a:ext uri="{FF2B5EF4-FFF2-40B4-BE49-F238E27FC236}">
                <a16:creationId xmlns:a16="http://schemas.microsoft.com/office/drawing/2014/main" id="{14108CDB-CA66-4134-AA38-3F41BD28335E}"/>
              </a:ext>
            </a:extLst>
          </p:cNvPr>
          <p:cNvSpPr txBox="1"/>
          <p:nvPr/>
        </p:nvSpPr>
        <p:spPr>
          <a:xfrm>
            <a:off x="354899" y="3897707"/>
            <a:ext cx="3852492" cy="761289"/>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000"/>
              <a:buFont typeface="Century Gothic"/>
              <a:buNone/>
            </a:pPr>
            <a:r>
              <a:rPr lang="en-GB" sz="2800" b="1" i="1" dirty="0">
                <a:solidFill>
                  <a:srgbClr val="002060"/>
                </a:solidFill>
                <a:latin typeface="Century Gothic"/>
                <a:ea typeface="Century Gothic"/>
                <a:cs typeface="Century Gothic"/>
                <a:sym typeface="Century Gothic"/>
              </a:rPr>
              <a:t>(Today) I am …</a:t>
            </a:r>
            <a:endParaRPr sz="2800" b="1" dirty="0">
              <a:solidFill>
                <a:srgbClr val="002060"/>
              </a:solidFill>
            </a:endParaRPr>
          </a:p>
        </p:txBody>
      </p:sp>
      <p:sp>
        <p:nvSpPr>
          <p:cNvPr id="29" name="Google Shape;394;p18">
            <a:extLst>
              <a:ext uri="{FF2B5EF4-FFF2-40B4-BE49-F238E27FC236}">
                <a16:creationId xmlns:a16="http://schemas.microsoft.com/office/drawing/2014/main" id="{27E5B2E3-B638-4A48-9B78-209DDAA942C3}"/>
              </a:ext>
            </a:extLst>
          </p:cNvPr>
          <p:cNvSpPr txBox="1"/>
          <p:nvPr/>
        </p:nvSpPr>
        <p:spPr>
          <a:xfrm>
            <a:off x="448027" y="3289045"/>
            <a:ext cx="397352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How are you (today)?</a:t>
            </a:r>
            <a:endParaRPr sz="2800" b="1" dirty="0">
              <a:solidFill>
                <a:srgbClr val="009999"/>
              </a:solidFill>
              <a:latin typeface="Century Gothic"/>
              <a:ea typeface="Century Gothic"/>
              <a:cs typeface="Century Gothic"/>
              <a:sym typeface="Century Gothic"/>
            </a:endParaRPr>
          </a:p>
        </p:txBody>
      </p:sp>
      <p:pic>
        <p:nvPicPr>
          <p:cNvPr id="30" name="Google Shape;395;p18" descr="A picture containing text, toy, doll, vector graphics&#10;&#10;Description automatically generated">
            <a:extLst>
              <a:ext uri="{FF2B5EF4-FFF2-40B4-BE49-F238E27FC236}">
                <a16:creationId xmlns:a16="http://schemas.microsoft.com/office/drawing/2014/main" id="{A3A99EC4-EFE0-4E53-8263-81A2C3D67F7A}"/>
              </a:ext>
            </a:extLst>
          </p:cNvPr>
          <p:cNvPicPr preferRelativeResize="0"/>
          <p:nvPr/>
        </p:nvPicPr>
        <p:blipFill rotWithShape="1">
          <a:blip r:embed="rId3">
            <a:alphaModFix/>
          </a:blip>
          <a:srcRect/>
          <a:stretch/>
        </p:blipFill>
        <p:spPr>
          <a:xfrm>
            <a:off x="3028576" y="3902281"/>
            <a:ext cx="540871" cy="774324"/>
          </a:xfrm>
          <a:prstGeom prst="rect">
            <a:avLst/>
          </a:prstGeom>
          <a:noFill/>
          <a:ln>
            <a:noFill/>
          </a:ln>
        </p:spPr>
      </p:pic>
      <p:sp>
        <p:nvSpPr>
          <p:cNvPr id="32" name="Google Shape;398;p18">
            <a:extLst>
              <a:ext uri="{FF2B5EF4-FFF2-40B4-BE49-F238E27FC236}">
                <a16:creationId xmlns:a16="http://schemas.microsoft.com/office/drawing/2014/main" id="{2A062B42-1272-4716-AD0B-EF4DFAC97EF8}"/>
              </a:ext>
            </a:extLst>
          </p:cNvPr>
          <p:cNvSpPr txBox="1"/>
          <p:nvPr/>
        </p:nvSpPr>
        <p:spPr>
          <a:xfrm>
            <a:off x="465761" y="2275714"/>
            <a:ext cx="1207307"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i="1" dirty="0">
                <a:solidFill>
                  <a:srgbClr val="002060"/>
                </a:solidFill>
                <a:latin typeface="Century Gothic"/>
                <a:ea typeface="Century Gothic"/>
                <a:cs typeface="Century Gothic"/>
                <a:sym typeface="Century Gothic"/>
              </a:rPr>
              <a:t>Hello!</a:t>
            </a:r>
            <a:endParaRPr b="1" dirty="0"/>
          </a:p>
        </p:txBody>
      </p:sp>
      <p:sp>
        <p:nvSpPr>
          <p:cNvPr id="33" name="Google Shape;399;p18">
            <a:extLst>
              <a:ext uri="{FF2B5EF4-FFF2-40B4-BE49-F238E27FC236}">
                <a16:creationId xmlns:a16="http://schemas.microsoft.com/office/drawing/2014/main" id="{CE92758F-792F-413F-8501-CD9B6C1930DB}"/>
              </a:ext>
            </a:extLst>
          </p:cNvPr>
          <p:cNvSpPr txBox="1"/>
          <p:nvPr/>
        </p:nvSpPr>
        <p:spPr>
          <a:xfrm>
            <a:off x="471081" y="1171827"/>
            <a:ext cx="3538511" cy="5385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Good morning!</a:t>
            </a:r>
            <a:endParaRPr sz="2800" b="1" dirty="0">
              <a:solidFill>
                <a:srgbClr val="009999"/>
              </a:solidFill>
            </a:endParaRPr>
          </a:p>
        </p:txBody>
      </p:sp>
      <p:sp>
        <p:nvSpPr>
          <p:cNvPr id="34" name="Google Shape;400;p18">
            <a:extLst>
              <a:ext uri="{FF2B5EF4-FFF2-40B4-BE49-F238E27FC236}">
                <a16:creationId xmlns:a16="http://schemas.microsoft.com/office/drawing/2014/main" id="{5B04746A-D252-4A05-9F04-AFC11CADA7E3}"/>
              </a:ext>
            </a:extLst>
          </p:cNvPr>
          <p:cNvSpPr txBox="1"/>
          <p:nvPr/>
        </p:nvSpPr>
        <p:spPr>
          <a:xfrm>
            <a:off x="438744" y="1666097"/>
            <a:ext cx="3750069" cy="5385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Good afternoon!</a:t>
            </a:r>
            <a:endParaRPr sz="2800" b="1" dirty="0">
              <a:solidFill>
                <a:srgbClr val="009999"/>
              </a:solidFill>
            </a:endParaRPr>
          </a:p>
        </p:txBody>
      </p:sp>
      <p:sp>
        <p:nvSpPr>
          <p:cNvPr id="35" name="Google Shape;401;p18">
            <a:extLst>
              <a:ext uri="{FF2B5EF4-FFF2-40B4-BE49-F238E27FC236}">
                <a16:creationId xmlns:a16="http://schemas.microsoft.com/office/drawing/2014/main" id="{74B1302B-835A-4F55-A2BE-03267E749671}"/>
              </a:ext>
            </a:extLst>
          </p:cNvPr>
          <p:cNvSpPr txBox="1"/>
          <p:nvPr/>
        </p:nvSpPr>
        <p:spPr>
          <a:xfrm>
            <a:off x="6161134" y="2670738"/>
            <a:ext cx="4229527" cy="2677616"/>
          </a:xfrm>
          <a:prstGeom prst="rect">
            <a:avLst/>
          </a:prstGeom>
          <a:solidFill>
            <a:srgbClr val="F2F2F2"/>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tranquil</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tranquil</a:t>
            </a:r>
            <a:r>
              <a:rPr lang="en-GB" sz="2400" b="1" dirty="0" err="1">
                <a:solidFill>
                  <a:srgbClr val="FF0000"/>
                </a:solidFill>
                <a:latin typeface="Century Gothic"/>
                <a:ea typeface="Century Gothic"/>
                <a:cs typeface="Century Gothic"/>
                <a:sym typeface="Century Gothic"/>
              </a:rPr>
              <a:t>a</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nervios</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nervios</a:t>
            </a:r>
            <a:r>
              <a:rPr lang="en-GB" sz="2400" b="1" dirty="0" err="1">
                <a:solidFill>
                  <a:srgbClr val="FF0000"/>
                </a:solidFill>
                <a:latin typeface="Century Gothic"/>
                <a:ea typeface="Century Gothic"/>
                <a:cs typeface="Century Gothic"/>
                <a:sym typeface="Century Gothic"/>
              </a:rPr>
              <a:t>a</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positiv</a:t>
            </a:r>
            <a:r>
              <a:rPr lang="en-GB" sz="2400" b="1" dirty="0" err="1">
                <a:solidFill>
                  <a:srgbClr val="0070C0"/>
                </a:solidFill>
                <a:latin typeface="Century Gothic"/>
                <a:ea typeface="Century Gothic"/>
                <a:cs typeface="Century Gothic"/>
                <a:sym typeface="Century Gothic"/>
              </a:rPr>
              <a: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positiv</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p>
          <a:p>
            <a:pPr marL="0" marR="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negativ</a:t>
            </a:r>
            <a:r>
              <a:rPr lang="en-GB" sz="2400" b="1" dirty="0" err="1">
                <a:solidFill>
                  <a:srgbClr val="0070C0"/>
                </a:solidFill>
                <a:latin typeface="Century Gothic"/>
                <a:ea typeface="Century Gothic"/>
                <a:cs typeface="Century Gothic"/>
                <a:sym typeface="Century Gothic"/>
              </a:rPr>
              <a:t>o</a:t>
            </a:r>
            <a:r>
              <a:rPr lang="en-GB" sz="2400" b="1" dirty="0">
                <a:solidFill>
                  <a:srgbClr val="0070C0"/>
                </a:solidFill>
                <a:latin typeface="Century Gothic"/>
                <a:ea typeface="Century Gothic"/>
                <a:cs typeface="Century Gothic"/>
                <a:sym typeface="Century Gothic"/>
              </a:rPr>
              <a:t>	</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negativ</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p>
          <a:p>
            <a:pPr marL="0" marR="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cansad</a:t>
            </a:r>
            <a:r>
              <a:rPr lang="en-GB" sz="2400" b="1" dirty="0" err="1">
                <a:solidFill>
                  <a:srgbClr val="0070C0"/>
                </a:solidFill>
                <a:latin typeface="Century Gothic"/>
                <a:ea typeface="Century Gothic"/>
                <a:cs typeface="Century Gothic"/>
                <a:sym typeface="Century Gothic"/>
              </a:rPr>
              <a:t>o</a:t>
            </a:r>
            <a:r>
              <a:rPr lang="en-GB" sz="2400" b="1" dirty="0">
                <a:solidFill>
                  <a:srgbClr val="0070C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cansad</a:t>
            </a:r>
            <a:r>
              <a:rPr lang="en-GB" sz="2400" b="1" dirty="0" err="1">
                <a:solidFill>
                  <a:srgbClr val="FF0000"/>
                </a:solidFill>
                <a:latin typeface="Century Gothic"/>
                <a:ea typeface="Century Gothic"/>
                <a:cs typeface="Century Gothic"/>
                <a:sym typeface="Century Gothic"/>
              </a:rPr>
              <a:t>a</a:t>
            </a:r>
            <a:r>
              <a:rPr lang="en-GB" sz="2400" b="1" dirty="0">
                <a:solidFill>
                  <a:srgbClr val="FF0000"/>
                </a:solidFill>
                <a:latin typeface="Century Gothic"/>
                <a:ea typeface="Century Gothic"/>
                <a:cs typeface="Century Gothic"/>
                <a:sym typeface="Century Gothic"/>
              </a:rPr>
              <a:t> </a:t>
            </a:r>
          </a:p>
          <a:p>
            <a:pPr marL="0" marR="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perdid</a:t>
            </a:r>
            <a:r>
              <a:rPr lang="en-GB" sz="2400" b="1" dirty="0" err="1">
                <a:solidFill>
                  <a:srgbClr val="0070C0"/>
                </a:solidFill>
                <a:latin typeface="Century Gothic"/>
                <a:ea typeface="Century Gothic"/>
                <a:cs typeface="Century Gothic"/>
                <a:sym typeface="Century Gothic"/>
              </a:rPr>
              <a:t>o</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perdid</a:t>
            </a:r>
            <a:r>
              <a:rPr lang="en-GB" sz="2400" b="1" dirty="0" err="1">
                <a:solidFill>
                  <a:srgbClr val="FF0000"/>
                </a:solidFill>
                <a:latin typeface="Century Gothic"/>
                <a:ea typeface="Century Gothic"/>
                <a:cs typeface="Century Gothic"/>
                <a:sym typeface="Century Gothic"/>
              </a:rPr>
              <a:t>a</a:t>
            </a:r>
            <a:endParaRPr lang="en-GB" sz="2400" dirty="0"/>
          </a:p>
          <a:p>
            <a:pPr lvl="0"/>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preparad</a:t>
            </a:r>
            <a:r>
              <a:rPr lang="en-GB" sz="2400" b="1" dirty="0" err="1">
                <a:solidFill>
                  <a:srgbClr val="0070C0"/>
                </a:solidFill>
                <a:latin typeface="Century Gothic"/>
                <a:ea typeface="Century Gothic"/>
                <a:cs typeface="Century Gothic"/>
                <a:sym typeface="Century Gothic"/>
              </a:rPr>
              <a:t>o</a:t>
            </a:r>
            <a:r>
              <a:rPr lang="en-GB" sz="2400" b="1"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preparad</a:t>
            </a:r>
            <a:r>
              <a:rPr lang="en-GB" sz="2400" b="1" dirty="0" err="1">
                <a:solidFill>
                  <a:srgbClr val="FF0000"/>
                </a:solidFill>
                <a:latin typeface="Century Gothic"/>
                <a:ea typeface="Century Gothic"/>
                <a:cs typeface="Century Gothic"/>
                <a:sym typeface="Century Gothic"/>
              </a:rPr>
              <a:t>a</a:t>
            </a:r>
            <a:endParaRPr sz="2400" dirty="0">
              <a:solidFill>
                <a:srgbClr val="002060"/>
              </a:solidFill>
              <a:latin typeface="Century Gothic"/>
              <a:ea typeface="Century Gothic"/>
              <a:cs typeface="Century Gothic"/>
              <a:sym typeface="Century Gothic"/>
            </a:endParaRPr>
          </a:p>
        </p:txBody>
      </p:sp>
      <p:sp>
        <p:nvSpPr>
          <p:cNvPr id="36" name="Google Shape;402;p18">
            <a:extLst>
              <a:ext uri="{FF2B5EF4-FFF2-40B4-BE49-F238E27FC236}">
                <a16:creationId xmlns:a16="http://schemas.microsoft.com/office/drawing/2014/main" id="{E2C435E9-D74C-49C6-8F11-7B5794CD3C3B}"/>
              </a:ext>
            </a:extLst>
          </p:cNvPr>
          <p:cNvSpPr txBox="1"/>
          <p:nvPr/>
        </p:nvSpPr>
        <p:spPr>
          <a:xfrm>
            <a:off x="5215433" y="1305704"/>
            <a:ext cx="4691771"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How are you (in general)?</a:t>
            </a:r>
            <a:endParaRPr sz="1600" b="1" dirty="0">
              <a:solidFill>
                <a:srgbClr val="009999"/>
              </a:solidFill>
            </a:endParaRPr>
          </a:p>
        </p:txBody>
      </p:sp>
      <p:sp>
        <p:nvSpPr>
          <p:cNvPr id="37" name="Google Shape;403;p18">
            <a:extLst>
              <a:ext uri="{FF2B5EF4-FFF2-40B4-BE49-F238E27FC236}">
                <a16:creationId xmlns:a16="http://schemas.microsoft.com/office/drawing/2014/main" id="{868FC05F-C849-441C-B45B-D15CBAC3C08E}"/>
              </a:ext>
            </a:extLst>
          </p:cNvPr>
          <p:cNvSpPr txBox="1"/>
          <p:nvPr/>
        </p:nvSpPr>
        <p:spPr>
          <a:xfrm>
            <a:off x="435351" y="5339026"/>
            <a:ext cx="48645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rgbClr val="009999"/>
                </a:solidFill>
                <a:latin typeface="Century Gothic"/>
                <a:ea typeface="Century Gothic"/>
                <a:cs typeface="Century Gothic"/>
                <a:sym typeface="Century Gothic"/>
              </a:rPr>
              <a:t>Who are you?</a:t>
            </a:r>
            <a:endParaRPr sz="2800" b="1" dirty="0">
              <a:solidFill>
                <a:srgbClr val="009999"/>
              </a:solidFill>
            </a:endParaRPr>
          </a:p>
        </p:txBody>
      </p:sp>
      <p:pic>
        <p:nvPicPr>
          <p:cNvPr id="41" name="Google Shape;407;p18" descr="A picture containing text, toy, doll, vector graphics&#10;&#10;Description automatically generated">
            <a:extLst>
              <a:ext uri="{FF2B5EF4-FFF2-40B4-BE49-F238E27FC236}">
                <a16:creationId xmlns:a16="http://schemas.microsoft.com/office/drawing/2014/main" id="{AB3D63CA-E33A-48D8-B8D7-0BD32CBC44E1}"/>
              </a:ext>
            </a:extLst>
          </p:cNvPr>
          <p:cNvPicPr preferRelativeResize="0"/>
          <p:nvPr/>
        </p:nvPicPr>
        <p:blipFill rotWithShape="1">
          <a:blip r:embed="rId3">
            <a:alphaModFix/>
          </a:blip>
          <a:srcRect/>
          <a:stretch/>
        </p:blipFill>
        <p:spPr>
          <a:xfrm>
            <a:off x="2646174" y="5892598"/>
            <a:ext cx="571185" cy="930501"/>
          </a:xfrm>
          <a:prstGeom prst="rect">
            <a:avLst/>
          </a:prstGeom>
          <a:noFill/>
          <a:ln>
            <a:noFill/>
          </a:ln>
        </p:spPr>
      </p:pic>
      <p:pic>
        <p:nvPicPr>
          <p:cNvPr id="42" name="Google Shape;408;p18">
            <a:extLst>
              <a:ext uri="{FF2B5EF4-FFF2-40B4-BE49-F238E27FC236}">
                <a16:creationId xmlns:a16="http://schemas.microsoft.com/office/drawing/2014/main" id="{BFFD948B-CFBD-490F-8844-F31353E0B206}"/>
              </a:ext>
            </a:extLst>
          </p:cNvPr>
          <p:cNvPicPr preferRelativeResize="0"/>
          <p:nvPr/>
        </p:nvPicPr>
        <p:blipFill rotWithShape="1">
          <a:blip r:embed="rId4">
            <a:clrChange>
              <a:clrFrom>
                <a:srgbClr val="000000">
                  <a:alpha val="0"/>
                </a:srgbClr>
              </a:clrFrom>
              <a:clrTo>
                <a:srgbClr val="000000">
                  <a:alpha val="0"/>
                </a:srgbClr>
              </a:clrTo>
            </a:clrChange>
            <a:alphaModFix/>
          </a:blip>
          <a:srcRect r="62362"/>
          <a:stretch/>
        </p:blipFill>
        <p:spPr>
          <a:xfrm>
            <a:off x="3518163" y="1263308"/>
            <a:ext cx="519739" cy="892639"/>
          </a:xfrm>
          <a:prstGeom prst="rect">
            <a:avLst/>
          </a:prstGeom>
          <a:noFill/>
          <a:ln>
            <a:noFill/>
          </a:ln>
        </p:spPr>
      </p:pic>
      <p:pic>
        <p:nvPicPr>
          <p:cNvPr id="43" name="Google Shape;409;p18" descr="A picture containing text, toy, doll, vector graphics&#10;&#10;Description automatically generated">
            <a:extLst>
              <a:ext uri="{FF2B5EF4-FFF2-40B4-BE49-F238E27FC236}">
                <a16:creationId xmlns:a16="http://schemas.microsoft.com/office/drawing/2014/main" id="{3618F04A-29A2-4B78-9902-1097632CBC32}"/>
              </a:ext>
            </a:extLst>
          </p:cNvPr>
          <p:cNvPicPr preferRelativeResize="0"/>
          <p:nvPr/>
        </p:nvPicPr>
        <p:blipFill rotWithShape="1">
          <a:blip r:embed="rId3">
            <a:alphaModFix/>
          </a:blip>
          <a:srcRect/>
          <a:stretch/>
        </p:blipFill>
        <p:spPr>
          <a:xfrm>
            <a:off x="1602822" y="2105423"/>
            <a:ext cx="501914" cy="764519"/>
          </a:xfrm>
          <a:prstGeom prst="rect">
            <a:avLst/>
          </a:prstGeom>
          <a:noFill/>
          <a:ln>
            <a:noFill/>
          </a:ln>
        </p:spPr>
      </p:pic>
      <p:pic>
        <p:nvPicPr>
          <p:cNvPr id="47" name="Google Shape;414;p18">
            <a:extLst>
              <a:ext uri="{FF2B5EF4-FFF2-40B4-BE49-F238E27FC236}">
                <a16:creationId xmlns:a16="http://schemas.microsoft.com/office/drawing/2014/main" id="{2498AAAD-F5C8-4274-932B-74D010D75BC7}"/>
              </a:ext>
            </a:extLst>
          </p:cNvPr>
          <p:cNvPicPr preferRelativeResize="0"/>
          <p:nvPr/>
        </p:nvPicPr>
        <p:blipFill rotWithShape="1">
          <a:blip r:embed="rId4">
            <a:clrChange>
              <a:clrFrom>
                <a:srgbClr val="FFFFFF"/>
              </a:clrFrom>
              <a:clrTo>
                <a:srgbClr val="FFFFFF">
                  <a:alpha val="0"/>
                </a:srgbClr>
              </a:clrTo>
            </a:clrChange>
            <a:alphaModFix/>
          </a:blip>
          <a:srcRect/>
          <a:stretch/>
        </p:blipFill>
        <p:spPr>
          <a:xfrm>
            <a:off x="9966694" y="797988"/>
            <a:ext cx="1380899" cy="1016245"/>
          </a:xfrm>
          <a:prstGeom prst="rect">
            <a:avLst/>
          </a:prstGeom>
          <a:noFill/>
          <a:ln>
            <a:noFill/>
          </a:ln>
        </p:spPr>
      </p:pic>
      <p:pic>
        <p:nvPicPr>
          <p:cNvPr id="48" name="Google Shape;415;p18" descr="A picture containing text, toy, doll, vector graphics&#10;&#10;Description automatically generated">
            <a:extLst>
              <a:ext uri="{FF2B5EF4-FFF2-40B4-BE49-F238E27FC236}">
                <a16:creationId xmlns:a16="http://schemas.microsoft.com/office/drawing/2014/main" id="{2B7C4462-34CC-4EEF-B663-3810CB70E4B8}"/>
              </a:ext>
            </a:extLst>
          </p:cNvPr>
          <p:cNvPicPr preferRelativeResize="0"/>
          <p:nvPr/>
        </p:nvPicPr>
        <p:blipFill rotWithShape="1">
          <a:blip r:embed="rId3">
            <a:alphaModFix/>
          </a:blip>
          <a:srcRect/>
          <a:stretch/>
        </p:blipFill>
        <p:spPr>
          <a:xfrm>
            <a:off x="10337217" y="1079410"/>
            <a:ext cx="501914" cy="953423"/>
          </a:xfrm>
          <a:prstGeom prst="rect">
            <a:avLst/>
          </a:prstGeom>
          <a:noFill/>
          <a:ln>
            <a:noFill/>
          </a:ln>
        </p:spPr>
      </p:pic>
      <p:sp>
        <p:nvSpPr>
          <p:cNvPr id="40" name="Google Shape;406;p18">
            <a:extLst>
              <a:ext uri="{FF2B5EF4-FFF2-40B4-BE49-F238E27FC236}">
                <a16:creationId xmlns:a16="http://schemas.microsoft.com/office/drawing/2014/main" id="{C31AD74A-E898-4F3B-BC82-AF2A200800EE}"/>
              </a:ext>
            </a:extLst>
          </p:cNvPr>
          <p:cNvSpPr txBox="1"/>
          <p:nvPr/>
        </p:nvSpPr>
        <p:spPr>
          <a:xfrm>
            <a:off x="5275857" y="1806915"/>
            <a:ext cx="4708625" cy="5649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000"/>
              <a:buFont typeface="Century Gothic"/>
              <a:buNone/>
            </a:pPr>
            <a:r>
              <a:rPr lang="en-GB" sz="2800" b="1" i="1" dirty="0">
                <a:solidFill>
                  <a:srgbClr val="002060"/>
                </a:solidFill>
                <a:latin typeface="Century Gothic"/>
                <a:ea typeface="Century Gothic"/>
                <a:cs typeface="Century Gothic"/>
                <a:sym typeface="Century Gothic"/>
              </a:rPr>
              <a:t>I am … (in general)</a:t>
            </a:r>
            <a:endParaRPr sz="2800" b="1" dirty="0"/>
          </a:p>
        </p:txBody>
      </p:sp>
      <p:pic>
        <p:nvPicPr>
          <p:cNvPr id="49" name="Google Shape;416;p18" descr="A picture containing text, toy, doll, vector graphics&#10;&#10;Description automatically generated">
            <a:extLst>
              <a:ext uri="{FF2B5EF4-FFF2-40B4-BE49-F238E27FC236}">
                <a16:creationId xmlns:a16="http://schemas.microsoft.com/office/drawing/2014/main" id="{B0E29CE8-34D3-440B-9B0D-A7381E8F6CD1}"/>
              </a:ext>
            </a:extLst>
          </p:cNvPr>
          <p:cNvPicPr preferRelativeResize="0"/>
          <p:nvPr/>
        </p:nvPicPr>
        <p:blipFill rotWithShape="1">
          <a:blip r:embed="rId3">
            <a:alphaModFix/>
          </a:blip>
          <a:srcRect/>
          <a:stretch/>
        </p:blipFill>
        <p:spPr>
          <a:xfrm>
            <a:off x="8860100" y="1794658"/>
            <a:ext cx="501914" cy="764519"/>
          </a:xfrm>
          <a:prstGeom prst="rect">
            <a:avLst/>
          </a:prstGeom>
          <a:noFill/>
          <a:ln>
            <a:noFill/>
          </a:ln>
        </p:spPr>
      </p:pic>
      <p:pic>
        <p:nvPicPr>
          <p:cNvPr id="56" name="Google Shape;409;p18" descr="A picture containing text, toy, doll, vector graphics&#10;&#10;Description automatically generated">
            <a:extLst>
              <a:ext uri="{FF2B5EF4-FFF2-40B4-BE49-F238E27FC236}">
                <a16:creationId xmlns:a16="http://schemas.microsoft.com/office/drawing/2014/main" id="{67197814-0B29-4D1A-964D-8EF098643F37}"/>
              </a:ext>
            </a:extLst>
          </p:cNvPr>
          <p:cNvPicPr preferRelativeResize="0"/>
          <p:nvPr/>
        </p:nvPicPr>
        <p:blipFill rotWithShape="1">
          <a:blip r:embed="rId3">
            <a:alphaModFix/>
          </a:blip>
          <a:srcRect/>
          <a:stretch/>
        </p:blipFill>
        <p:spPr>
          <a:xfrm>
            <a:off x="4018218" y="1180119"/>
            <a:ext cx="501914" cy="953423"/>
          </a:xfrm>
          <a:prstGeom prst="rect">
            <a:avLst/>
          </a:prstGeom>
          <a:noFill/>
          <a:ln>
            <a:noFill/>
          </a:ln>
        </p:spPr>
      </p:pic>
      <p:pic>
        <p:nvPicPr>
          <p:cNvPr id="57" name="Google Shape;408;p18">
            <a:extLst>
              <a:ext uri="{FF2B5EF4-FFF2-40B4-BE49-F238E27FC236}">
                <a16:creationId xmlns:a16="http://schemas.microsoft.com/office/drawing/2014/main" id="{AD407087-C57E-4AAF-8C7E-6FEEFBB84F3D}"/>
              </a:ext>
            </a:extLst>
          </p:cNvPr>
          <p:cNvPicPr preferRelativeResize="0"/>
          <p:nvPr/>
        </p:nvPicPr>
        <p:blipFill rotWithShape="1">
          <a:blip r:embed="rId4">
            <a:clrChange>
              <a:clrFrom>
                <a:srgbClr val="000000">
                  <a:alpha val="0"/>
                </a:srgbClr>
              </a:clrFrom>
              <a:clrTo>
                <a:srgbClr val="000000">
                  <a:alpha val="0"/>
                </a:srgbClr>
              </a:clrTo>
            </a:clrChange>
            <a:alphaModFix/>
          </a:blip>
          <a:srcRect r="62362"/>
          <a:stretch/>
        </p:blipFill>
        <p:spPr>
          <a:xfrm>
            <a:off x="4483520" y="3159933"/>
            <a:ext cx="519739" cy="892639"/>
          </a:xfrm>
          <a:prstGeom prst="rect">
            <a:avLst/>
          </a:prstGeom>
          <a:noFill/>
          <a:ln>
            <a:noFill/>
          </a:ln>
        </p:spPr>
      </p:pic>
      <p:pic>
        <p:nvPicPr>
          <p:cNvPr id="58" name="Google Shape;409;p18" descr="A picture containing text, toy, doll, vector graphics&#10;&#10;Description automatically generated">
            <a:extLst>
              <a:ext uri="{FF2B5EF4-FFF2-40B4-BE49-F238E27FC236}">
                <a16:creationId xmlns:a16="http://schemas.microsoft.com/office/drawing/2014/main" id="{6B9A043D-5A52-4DB0-993C-67C1173A784E}"/>
              </a:ext>
            </a:extLst>
          </p:cNvPr>
          <p:cNvPicPr preferRelativeResize="0"/>
          <p:nvPr/>
        </p:nvPicPr>
        <p:blipFill rotWithShape="1">
          <a:blip r:embed="rId3">
            <a:alphaModFix/>
          </a:blip>
          <a:srcRect/>
          <a:stretch/>
        </p:blipFill>
        <p:spPr>
          <a:xfrm>
            <a:off x="4924632" y="3053380"/>
            <a:ext cx="501914" cy="953423"/>
          </a:xfrm>
          <a:prstGeom prst="rect">
            <a:avLst/>
          </a:prstGeom>
          <a:noFill/>
          <a:ln>
            <a:noFill/>
          </a:ln>
        </p:spPr>
      </p:pic>
      <p:pic>
        <p:nvPicPr>
          <p:cNvPr id="59" name="Google Shape;408;p18">
            <a:extLst>
              <a:ext uri="{FF2B5EF4-FFF2-40B4-BE49-F238E27FC236}">
                <a16:creationId xmlns:a16="http://schemas.microsoft.com/office/drawing/2014/main" id="{768678E8-28F9-4A45-91BF-0CB65641BF9A}"/>
              </a:ext>
            </a:extLst>
          </p:cNvPr>
          <p:cNvPicPr preferRelativeResize="0"/>
          <p:nvPr/>
        </p:nvPicPr>
        <p:blipFill rotWithShape="1">
          <a:blip r:embed="rId4">
            <a:clrChange>
              <a:clrFrom>
                <a:srgbClr val="000000">
                  <a:alpha val="0"/>
                </a:srgbClr>
              </a:clrFrom>
              <a:clrTo>
                <a:srgbClr val="000000">
                  <a:alpha val="0"/>
                </a:srgbClr>
              </a:clrTo>
            </a:clrChange>
            <a:alphaModFix/>
          </a:blip>
          <a:srcRect r="62362"/>
          <a:stretch/>
        </p:blipFill>
        <p:spPr>
          <a:xfrm>
            <a:off x="3275639" y="5046117"/>
            <a:ext cx="519739" cy="892639"/>
          </a:xfrm>
          <a:prstGeom prst="rect">
            <a:avLst/>
          </a:prstGeom>
          <a:noFill/>
          <a:ln>
            <a:noFill/>
          </a:ln>
        </p:spPr>
      </p:pic>
      <p:pic>
        <p:nvPicPr>
          <p:cNvPr id="60" name="Google Shape;409;p18" descr="A picture containing text, toy, doll, vector graphics&#10;&#10;Description automatically generated">
            <a:extLst>
              <a:ext uri="{FF2B5EF4-FFF2-40B4-BE49-F238E27FC236}">
                <a16:creationId xmlns:a16="http://schemas.microsoft.com/office/drawing/2014/main" id="{EE7C1DDD-0C3A-4E26-BC23-3F73AD0B8B6B}"/>
              </a:ext>
            </a:extLst>
          </p:cNvPr>
          <p:cNvPicPr preferRelativeResize="0"/>
          <p:nvPr/>
        </p:nvPicPr>
        <p:blipFill rotWithShape="1">
          <a:blip r:embed="rId3">
            <a:alphaModFix/>
          </a:blip>
          <a:srcRect/>
          <a:stretch/>
        </p:blipFill>
        <p:spPr>
          <a:xfrm>
            <a:off x="3743138" y="4985333"/>
            <a:ext cx="501914" cy="953423"/>
          </a:xfrm>
          <a:prstGeom prst="rect">
            <a:avLst/>
          </a:prstGeom>
          <a:noFill/>
          <a:ln>
            <a:noFill/>
          </a:ln>
        </p:spPr>
      </p:pic>
      <p:sp>
        <p:nvSpPr>
          <p:cNvPr id="61" name="Oval 60">
            <a:extLst>
              <a:ext uri="{FF2B5EF4-FFF2-40B4-BE49-F238E27FC236}">
                <a16:creationId xmlns:a16="http://schemas.microsoft.com/office/drawing/2014/main" id="{F95CA4A6-7C5D-415C-AFDE-BF269C834FEF}"/>
              </a:ext>
            </a:extLst>
          </p:cNvPr>
          <p:cNvSpPr/>
          <p:nvPr/>
        </p:nvSpPr>
        <p:spPr>
          <a:xfrm>
            <a:off x="48866" y="1267344"/>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1</a:t>
            </a:r>
          </a:p>
        </p:txBody>
      </p:sp>
      <p:sp>
        <p:nvSpPr>
          <p:cNvPr id="62" name="Oval 61">
            <a:extLst>
              <a:ext uri="{FF2B5EF4-FFF2-40B4-BE49-F238E27FC236}">
                <a16:creationId xmlns:a16="http://schemas.microsoft.com/office/drawing/2014/main" id="{C5F949CA-DB27-427A-B6FC-FABCEC53680A}"/>
              </a:ext>
            </a:extLst>
          </p:cNvPr>
          <p:cNvSpPr/>
          <p:nvPr/>
        </p:nvSpPr>
        <p:spPr>
          <a:xfrm>
            <a:off x="48866" y="3419467"/>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2</a:t>
            </a:r>
          </a:p>
        </p:txBody>
      </p:sp>
      <p:sp>
        <p:nvSpPr>
          <p:cNvPr id="63" name="Oval 62">
            <a:extLst>
              <a:ext uri="{FF2B5EF4-FFF2-40B4-BE49-F238E27FC236}">
                <a16:creationId xmlns:a16="http://schemas.microsoft.com/office/drawing/2014/main" id="{4564295A-9928-43A9-AA04-68147F84EFB1}"/>
              </a:ext>
            </a:extLst>
          </p:cNvPr>
          <p:cNvSpPr/>
          <p:nvPr/>
        </p:nvSpPr>
        <p:spPr>
          <a:xfrm>
            <a:off x="59148" y="5430709"/>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3</a:t>
            </a:r>
          </a:p>
        </p:txBody>
      </p:sp>
      <p:sp>
        <p:nvSpPr>
          <p:cNvPr id="64" name="Oval 63">
            <a:extLst>
              <a:ext uri="{FF2B5EF4-FFF2-40B4-BE49-F238E27FC236}">
                <a16:creationId xmlns:a16="http://schemas.microsoft.com/office/drawing/2014/main" id="{C54FE379-683E-4E17-8BC7-5BC83DDBE993}"/>
              </a:ext>
            </a:extLst>
          </p:cNvPr>
          <p:cNvSpPr/>
          <p:nvPr/>
        </p:nvSpPr>
        <p:spPr>
          <a:xfrm>
            <a:off x="4836425" y="1427098"/>
            <a:ext cx="389921" cy="323261"/>
          </a:xfrm>
          <a:prstGeom prst="ellipse">
            <a:avLst/>
          </a:prstGeom>
          <a:solidFill>
            <a:srgbClr val="0070C0"/>
          </a:solidFill>
          <a:ln>
            <a:solidFill>
              <a:srgbClr val="00206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EFFFFF"/>
                </a:solidFill>
                <a:latin typeface="Century Gothic" panose="020B0502020202020204" pitchFamily="34" charset="0"/>
              </a:rPr>
              <a:t>4</a:t>
            </a:r>
          </a:p>
        </p:txBody>
      </p:sp>
      <p:sp>
        <p:nvSpPr>
          <p:cNvPr id="3" name="Google Shape;307;p14">
            <a:extLst>
              <a:ext uri="{FF2B5EF4-FFF2-40B4-BE49-F238E27FC236}">
                <a16:creationId xmlns:a16="http://schemas.microsoft.com/office/drawing/2014/main" id="{8709F93C-218F-1453-5BBC-F24CD45FA9B7}"/>
              </a:ext>
            </a:extLst>
          </p:cNvPr>
          <p:cNvSpPr txBox="1"/>
          <p:nvPr/>
        </p:nvSpPr>
        <p:spPr>
          <a:xfrm>
            <a:off x="11042889" y="1072449"/>
            <a:ext cx="994183" cy="400110"/>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pic>
        <p:nvPicPr>
          <p:cNvPr id="4" name="Picture 3">
            <a:extLst>
              <a:ext uri="{FF2B5EF4-FFF2-40B4-BE49-F238E27FC236}">
                <a16:creationId xmlns:a16="http://schemas.microsoft.com/office/drawing/2014/main" id="{5F71DA76-2360-18A4-8457-31338D895934}"/>
              </a:ext>
            </a:extLst>
          </p:cNvPr>
          <p:cNvPicPr>
            <a:picLocks noChangeAspect="1"/>
          </p:cNvPicPr>
          <p:nvPr/>
        </p:nvPicPr>
        <p:blipFill>
          <a:blip r:embed="rId5"/>
          <a:stretch>
            <a:fillRect/>
          </a:stretch>
        </p:blipFill>
        <p:spPr>
          <a:xfrm>
            <a:off x="11065810" y="26722"/>
            <a:ext cx="945328" cy="1000130"/>
          </a:xfrm>
          <a:prstGeom prst="rect">
            <a:avLst/>
          </a:prstGeom>
        </p:spPr>
      </p:pic>
      <p:cxnSp>
        <p:nvCxnSpPr>
          <p:cNvPr id="5" name="Google Shape;345;p47">
            <a:extLst>
              <a:ext uri="{FF2B5EF4-FFF2-40B4-BE49-F238E27FC236}">
                <a16:creationId xmlns:a16="http://schemas.microsoft.com/office/drawing/2014/main" id="{832DD3ED-FCD1-74E0-C58D-4FC94C8D2964}"/>
              </a:ext>
            </a:extLst>
          </p:cNvPr>
          <p:cNvCxnSpPr/>
          <p:nvPr/>
        </p:nvCxnSpPr>
        <p:spPr>
          <a:xfrm>
            <a:off x="11876513" y="2122417"/>
            <a:ext cx="216791" cy="0"/>
          </a:xfrm>
          <a:prstGeom prst="straightConnector1">
            <a:avLst/>
          </a:prstGeom>
          <a:noFill/>
          <a:ln w="28575" cap="flat" cmpd="sng">
            <a:solidFill>
              <a:srgbClr val="1E4E79"/>
            </a:solidFill>
            <a:prstDash val="solid"/>
            <a:round/>
            <a:headEnd type="none" w="sm" len="sm"/>
            <a:tailEnd type="none" w="sm" len="sm"/>
          </a:ln>
        </p:spPr>
      </p:cxnSp>
      <p:sp>
        <p:nvSpPr>
          <p:cNvPr id="6" name="Google Shape;342;p47">
            <a:extLst>
              <a:ext uri="{FF2B5EF4-FFF2-40B4-BE49-F238E27FC236}">
                <a16:creationId xmlns:a16="http://schemas.microsoft.com/office/drawing/2014/main" id="{E303CAF5-6F8F-DE53-86D0-0972FC0EE0D0}"/>
              </a:ext>
            </a:extLst>
          </p:cNvPr>
          <p:cNvSpPr/>
          <p:nvPr/>
        </p:nvSpPr>
        <p:spPr>
          <a:xfrm>
            <a:off x="11203050" y="2146546"/>
            <a:ext cx="502131" cy="4156257"/>
          </a:xfrm>
          <a:prstGeom prst="rect">
            <a:avLst/>
          </a:prstGeom>
          <a:solidFill>
            <a:srgbClr val="FF0066"/>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 name="Google Shape;343;p47">
            <a:extLst>
              <a:ext uri="{FF2B5EF4-FFF2-40B4-BE49-F238E27FC236}">
                <a16:creationId xmlns:a16="http://schemas.microsoft.com/office/drawing/2014/main" id="{39A538D4-7A4C-FBD3-89BA-0C3A5C345386}"/>
              </a:ext>
            </a:extLst>
          </p:cNvPr>
          <p:cNvSpPr/>
          <p:nvPr/>
        </p:nvSpPr>
        <p:spPr>
          <a:xfrm>
            <a:off x="11209654" y="212559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 name="Google Shape;344;p47">
            <a:extLst>
              <a:ext uri="{FF2B5EF4-FFF2-40B4-BE49-F238E27FC236}">
                <a16:creationId xmlns:a16="http://schemas.microsoft.com/office/drawing/2014/main" id="{7C167346-DB53-CDD3-6C53-1B977F30424F}"/>
              </a:ext>
            </a:extLst>
          </p:cNvPr>
          <p:cNvCxnSpPr/>
          <p:nvPr/>
        </p:nvCxnSpPr>
        <p:spPr>
          <a:xfrm>
            <a:off x="11886422" y="2135118"/>
            <a:ext cx="0" cy="4156259"/>
          </a:xfrm>
          <a:prstGeom prst="straightConnector1">
            <a:avLst/>
          </a:prstGeom>
          <a:noFill/>
          <a:ln w="28575" cap="flat" cmpd="sng">
            <a:solidFill>
              <a:srgbClr val="1E4E79"/>
            </a:solidFill>
            <a:prstDash val="solid"/>
            <a:round/>
            <a:headEnd type="none" w="sm" len="sm"/>
            <a:tailEnd type="none" w="sm" len="sm"/>
          </a:ln>
        </p:spPr>
      </p:cxnSp>
      <p:cxnSp>
        <p:nvCxnSpPr>
          <p:cNvPr id="9" name="Google Shape;346;p47">
            <a:extLst>
              <a:ext uri="{FF2B5EF4-FFF2-40B4-BE49-F238E27FC236}">
                <a16:creationId xmlns:a16="http://schemas.microsoft.com/office/drawing/2014/main" id="{EA4BD7EE-42E0-D287-0832-10C68A90A807}"/>
              </a:ext>
            </a:extLst>
          </p:cNvPr>
          <p:cNvCxnSpPr/>
          <p:nvPr/>
        </p:nvCxnSpPr>
        <p:spPr>
          <a:xfrm>
            <a:off x="11873723" y="6285026"/>
            <a:ext cx="216791" cy="0"/>
          </a:xfrm>
          <a:prstGeom prst="straightConnector1">
            <a:avLst/>
          </a:prstGeom>
          <a:noFill/>
          <a:ln w="28575" cap="flat" cmpd="sng">
            <a:solidFill>
              <a:srgbClr val="1E4E79"/>
            </a:solidFill>
            <a:prstDash val="solid"/>
            <a:round/>
            <a:headEnd type="none" w="sm" len="sm"/>
            <a:tailEnd type="none" w="sm" len="sm"/>
          </a:ln>
        </p:spPr>
      </p:cxnSp>
      <p:sp>
        <p:nvSpPr>
          <p:cNvPr id="10" name="Google Shape;348;p47">
            <a:extLst>
              <a:ext uri="{FF2B5EF4-FFF2-40B4-BE49-F238E27FC236}">
                <a16:creationId xmlns:a16="http://schemas.microsoft.com/office/drawing/2014/main" id="{11B62B70-5B5B-ACDA-3ECA-2BB85C6F984C}"/>
              </a:ext>
            </a:extLst>
          </p:cNvPr>
          <p:cNvSpPr txBox="1"/>
          <p:nvPr/>
        </p:nvSpPr>
        <p:spPr>
          <a:xfrm>
            <a:off x="11023283" y="1749061"/>
            <a:ext cx="11123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600" b="1" i="0" u="none" strike="noStrike" cap="none" dirty="0">
                <a:solidFill>
                  <a:srgbClr val="1E4E79"/>
                </a:solidFill>
                <a:latin typeface="Century Gothic"/>
                <a:ea typeface="Century Gothic"/>
                <a:cs typeface="Century Gothic"/>
                <a:sym typeface="Century Gothic"/>
              </a:rPr>
              <a:t>1 </a:t>
            </a:r>
            <a:r>
              <a:rPr lang="en-GB" sz="1600" b="1" i="0" u="none" strike="noStrike" cap="none" dirty="0" err="1">
                <a:solidFill>
                  <a:srgbClr val="1E4E79"/>
                </a:solidFill>
                <a:latin typeface="Century Gothic"/>
                <a:ea typeface="Century Gothic"/>
                <a:cs typeface="Century Gothic"/>
                <a:sym typeface="Century Gothic"/>
              </a:rPr>
              <a:t>minuto</a:t>
            </a:r>
            <a:endParaRPr sz="1200" b="0" i="0" u="none" strike="noStrike" cap="none" dirty="0">
              <a:solidFill>
                <a:srgbClr val="000000"/>
              </a:solidFill>
              <a:latin typeface="Arial"/>
              <a:ea typeface="Arial"/>
              <a:cs typeface="Arial"/>
              <a:sym typeface="Arial"/>
            </a:endParaRPr>
          </a:p>
        </p:txBody>
      </p:sp>
      <p:sp>
        <p:nvSpPr>
          <p:cNvPr id="11" name="Google Shape;349;p47">
            <a:extLst>
              <a:ext uri="{FF2B5EF4-FFF2-40B4-BE49-F238E27FC236}">
                <a16:creationId xmlns:a16="http://schemas.microsoft.com/office/drawing/2014/main" id="{FEA7903C-A247-92AC-27B2-35DB3E283F75}"/>
              </a:ext>
            </a:extLst>
          </p:cNvPr>
          <p:cNvSpPr txBox="1"/>
          <p:nvPr/>
        </p:nvSpPr>
        <p:spPr>
          <a:xfrm>
            <a:off x="11912237" y="5885107"/>
            <a:ext cx="87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400" b="1" i="0" u="none" strike="noStrike" cap="none">
                <a:solidFill>
                  <a:srgbClr val="1E4E79"/>
                </a:solidFill>
                <a:latin typeface="Century Gothic"/>
                <a:ea typeface="Century Gothic"/>
                <a:cs typeface="Century Gothic"/>
                <a:sym typeface="Century Gothic"/>
              </a:rPr>
              <a:t>0</a:t>
            </a:r>
            <a:endParaRPr sz="1100" b="0" i="0" u="none" strike="noStrike" cap="none">
              <a:solidFill>
                <a:srgbClr val="000000"/>
              </a:solidFill>
              <a:latin typeface="Arial"/>
              <a:ea typeface="Arial"/>
              <a:cs typeface="Arial"/>
              <a:sym typeface="Arial"/>
            </a:endParaRPr>
          </a:p>
        </p:txBody>
      </p:sp>
      <p:sp>
        <p:nvSpPr>
          <p:cNvPr id="12" name="Google Shape;350;p47">
            <a:extLst>
              <a:ext uri="{FF2B5EF4-FFF2-40B4-BE49-F238E27FC236}">
                <a16:creationId xmlns:a16="http://schemas.microsoft.com/office/drawing/2014/main" id="{236A3C83-FBD5-BADF-C962-D91B819EE6CF}"/>
              </a:ext>
            </a:extLst>
          </p:cNvPr>
          <p:cNvSpPr/>
          <p:nvPr/>
        </p:nvSpPr>
        <p:spPr>
          <a:xfrm>
            <a:off x="11008260" y="6350346"/>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352"/>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sz="1400" b="0" i="0" u="none" strike="noStrike" cap="none" dirty="0">
              <a:solidFill>
                <a:srgbClr val="000000"/>
              </a:solidFill>
              <a:latin typeface="Arial"/>
              <a:ea typeface="Arial"/>
              <a:cs typeface="Arial"/>
              <a:sym typeface="Arial"/>
            </a:endParaRPr>
          </a:p>
        </p:txBody>
      </p:sp>
      <p:pic>
        <p:nvPicPr>
          <p:cNvPr id="13" name="Graphic 12" descr="Teacher">
            <a:extLst>
              <a:ext uri="{FF2B5EF4-FFF2-40B4-BE49-F238E27FC236}">
                <a16:creationId xmlns:a16="http://schemas.microsoft.com/office/drawing/2014/main" id="{1DA13051-2290-F129-1AD2-65B760E3B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95688" y="45504"/>
            <a:ext cx="914400" cy="914400"/>
          </a:xfrm>
          <a:prstGeom prst="rect">
            <a:avLst/>
          </a:prstGeom>
        </p:spPr>
      </p:pic>
      <p:sp>
        <p:nvSpPr>
          <p:cNvPr id="14" name="Speech Bubble: Rectangle with Corners Rounded 13">
            <a:hlinkClick r:id="" action="ppaction://noaction">
              <a:snd r:embed="rId8" name="5_2.wav"/>
            </a:hlinkClick>
            <a:extLst>
              <a:ext uri="{FF2B5EF4-FFF2-40B4-BE49-F238E27FC236}">
                <a16:creationId xmlns:a16="http://schemas.microsoft.com/office/drawing/2014/main" id="{CB099A42-4761-663F-BEFA-485E9856F967}"/>
              </a:ext>
            </a:extLst>
          </p:cNvPr>
          <p:cNvSpPr/>
          <p:nvPr/>
        </p:nvSpPr>
        <p:spPr>
          <a:xfrm>
            <a:off x="4182012" y="84674"/>
            <a:ext cx="5802470" cy="628266"/>
          </a:xfrm>
          <a:prstGeom prst="wedgeRoundRectCallout">
            <a:avLst>
              <a:gd name="adj1" fmla="val -55843"/>
              <a:gd name="adj2" fmla="val 246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b="1" dirty="0">
                <a:solidFill>
                  <a:schemeClr val="bg1"/>
                </a:solidFill>
                <a:latin typeface="Century Gothic"/>
                <a:ea typeface="Century Gothic"/>
                <a:cs typeface="Century Gothic"/>
                <a:sym typeface="Century Gothic"/>
              </a:rPr>
              <a:t>Con </a:t>
            </a:r>
            <a:r>
              <a:rPr lang="en-GB" sz="2800" b="1" dirty="0" err="1">
                <a:solidFill>
                  <a:schemeClr val="bg1"/>
                </a:solidFill>
                <a:latin typeface="Century Gothic"/>
                <a:ea typeface="Century Gothic"/>
                <a:cs typeface="Century Gothic"/>
                <a:sym typeface="Century Gothic"/>
              </a:rPr>
              <a:t>tu</a:t>
            </a:r>
            <a:r>
              <a:rPr lang="en-GB" sz="2800" b="1" dirty="0">
                <a:solidFill>
                  <a:schemeClr val="bg1"/>
                </a:solidFill>
                <a:latin typeface="Century Gothic"/>
                <a:ea typeface="Century Gothic"/>
                <a:cs typeface="Century Gothic"/>
                <a:sym typeface="Century Gothic"/>
              </a:rPr>
              <a:t> </a:t>
            </a:r>
            <a:r>
              <a:rPr lang="en-GB" sz="2800" b="1" dirty="0" err="1">
                <a:solidFill>
                  <a:schemeClr val="bg1"/>
                </a:solidFill>
                <a:latin typeface="Century Gothic"/>
                <a:ea typeface="Century Gothic"/>
                <a:cs typeface="Century Gothic"/>
                <a:sym typeface="Century Gothic"/>
              </a:rPr>
              <a:t>compañero</a:t>
            </a:r>
            <a:r>
              <a:rPr lang="en-GB" sz="2800" b="1" dirty="0">
                <a:solidFill>
                  <a:schemeClr val="bg1"/>
                </a:solidFill>
                <a:latin typeface="Century Gothic"/>
                <a:ea typeface="Century Gothic"/>
                <a:cs typeface="Century Gothic"/>
                <a:sym typeface="Century Gothic"/>
              </a:rPr>
              <a:t>/a, </a:t>
            </a:r>
            <a:r>
              <a:rPr lang="en-GB" sz="2800" b="1" dirty="0" err="1">
                <a:solidFill>
                  <a:schemeClr val="bg1"/>
                </a:solidFill>
                <a:latin typeface="Century Gothic"/>
                <a:ea typeface="Century Gothic"/>
                <a:cs typeface="Century Gothic"/>
                <a:sym typeface="Century Gothic"/>
              </a:rPr>
              <a:t>practica</a:t>
            </a:r>
            <a:r>
              <a:rPr lang="en-GB" sz="2800" b="1" dirty="0">
                <a:solidFill>
                  <a:schemeClr val="bg1"/>
                </a:solidFill>
                <a:latin typeface="Century Gothic"/>
                <a:ea typeface="Century Gothic"/>
                <a:cs typeface="Century Gothic"/>
                <a:sym typeface="Century Gothic"/>
              </a:rPr>
              <a:t>.</a:t>
            </a:r>
          </a:p>
        </p:txBody>
      </p:sp>
      <p:sp>
        <p:nvSpPr>
          <p:cNvPr id="15" name="Google Shape;172;p8">
            <a:extLst>
              <a:ext uri="{FF2B5EF4-FFF2-40B4-BE49-F238E27FC236}">
                <a16:creationId xmlns:a16="http://schemas.microsoft.com/office/drawing/2014/main" id="{D1B2358B-26C2-3BC3-B773-52864073061A}"/>
              </a:ext>
            </a:extLst>
          </p:cNvPr>
          <p:cNvSpPr/>
          <p:nvPr/>
        </p:nvSpPr>
        <p:spPr>
          <a:xfrm>
            <a:off x="5481165" y="5626763"/>
            <a:ext cx="4798510" cy="1112115"/>
          </a:xfrm>
          <a:prstGeom prst="wedgeRoundRectCallout">
            <a:avLst>
              <a:gd name="adj1" fmla="val 42331"/>
              <a:gd name="adj2" fmla="val -65046"/>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200" b="1"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cansado</a:t>
            </a:r>
            <a:r>
              <a:rPr lang="en-GB" sz="2200" dirty="0">
                <a:solidFill>
                  <a:srgbClr val="002060"/>
                </a:solidFill>
                <a:latin typeface="Century Gothic"/>
                <a:ea typeface="Century Gothic"/>
                <a:cs typeface="Century Gothic"/>
                <a:sym typeface="Century Gothic"/>
              </a:rPr>
              <a:t>’, ‘perdido’ and ‘</a:t>
            </a:r>
            <a:r>
              <a:rPr lang="en-GB" sz="2200" dirty="0" err="1">
                <a:solidFill>
                  <a:srgbClr val="002060"/>
                </a:solidFill>
                <a:latin typeface="Century Gothic"/>
                <a:ea typeface="Century Gothic"/>
                <a:cs typeface="Century Gothic"/>
                <a:sym typeface="Century Gothic"/>
              </a:rPr>
              <a:t>preparado</a:t>
            </a:r>
            <a:r>
              <a:rPr lang="en-GB" sz="2200" dirty="0">
                <a:solidFill>
                  <a:srgbClr val="002060"/>
                </a:solidFill>
                <a:latin typeface="Century Gothic"/>
                <a:ea typeface="Century Gothic"/>
                <a:cs typeface="Century Gothic"/>
                <a:sym typeface="Century Gothic"/>
              </a:rPr>
              <a:t>’ can only be used with ‘</a:t>
            </a:r>
            <a:r>
              <a:rPr lang="en-GB" sz="2200" b="1" dirty="0">
                <a:solidFill>
                  <a:srgbClr val="002060"/>
                </a:solidFill>
                <a:latin typeface="Century Gothic"/>
                <a:ea typeface="Century Gothic"/>
                <a:cs typeface="Century Gothic"/>
                <a:sym typeface="Century Gothic"/>
              </a:rPr>
              <a:t>estar</a:t>
            </a:r>
            <a:r>
              <a:rPr lang="en-GB" sz="2200" dirty="0">
                <a:solidFill>
                  <a:srgbClr val="002060"/>
                </a:solidFill>
                <a:latin typeface="Century Gothic"/>
                <a:ea typeface="Century Gothic"/>
                <a:cs typeface="Century Gothic"/>
                <a:sym typeface="Century Gothic"/>
              </a:rPr>
              <a:t>’</a:t>
            </a:r>
            <a:r>
              <a:rPr lang="en-GB" sz="2200" b="1" dirty="0">
                <a:solidFill>
                  <a:srgbClr val="002060"/>
                </a:solidFill>
                <a:latin typeface="Century Gothic"/>
                <a:ea typeface="Century Gothic"/>
                <a:cs typeface="Century Gothic"/>
                <a:sym typeface="Century Gothic"/>
              </a:rPr>
              <a:t>.</a:t>
            </a:r>
            <a:endParaRPr sz="2400" b="1" i="0" u="none" strike="noStrike" cap="none" dirty="0">
              <a:solidFill>
                <a:srgbClr val="002060"/>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96599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9000"/>
                                        <p:tgtEl>
                                          <p:spTgt spid="7"/>
                                        </p:tgtEl>
                                        <p:attrNameLst>
                                          <p:attrName>ppt_y</p:attrName>
                                        </p:attrNameLst>
                                      </p:cBhvr>
                                      <p:tavLst>
                                        <p:tav tm="0">
                                          <p:val>
                                            <p:strVal val="#ppt_y"/>
                                          </p:val>
                                        </p:tav>
                                        <p:tav tm="100000">
                                          <p:val>
                                            <p:strVal val="#ppt_y+#ppt_h*1.125000"/>
                                          </p:val>
                                        </p:tav>
                                      </p:tavLst>
                                    </p:anim>
                                    <p:animEffect transition="out" filter="wipe(down)">
                                      <p:cBhvr>
                                        <p:cTn id="13" dur="59000"/>
                                        <p:tgtEl>
                                          <p:spTgt spid="7"/>
                                        </p:tgtEl>
                                      </p:cBhvr>
                                    </p:animEffect>
                                    <p:set>
                                      <p:cBhvr>
                                        <p:cTn id="14"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extLst>
              <p:ext uri="{D42A27DB-BD31-4B8C-83A1-F6EECF244321}">
                <p14:modId xmlns:p14="http://schemas.microsoft.com/office/powerpoint/2010/main" val="4139047581"/>
              </p:ext>
            </p:extLst>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too (much)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B0F0"/>
                          </a:solidFill>
                          <a:latin typeface="Century Gothic" panose="020B0502020202020204" pitchFamily="34" charset="0"/>
                        </a:rPr>
                        <a:t>kind, nice</a:t>
                      </a:r>
                    </a:p>
                  </a:txBody>
                  <a:tcPr/>
                </a:tc>
                <a:tc>
                  <a:txBody>
                    <a:bodyPr/>
                    <a:lstStyle/>
                    <a:p>
                      <a:r>
                        <a:rPr lang="en-GB" sz="2800" b="1" dirty="0">
                          <a:solidFill>
                            <a:srgbClr val="00B0F0"/>
                          </a:solidFill>
                          <a:latin typeface="Century Gothic" panose="020B0502020202020204" pitchFamily="34" charset="0"/>
                        </a:rPr>
                        <a:t>rabbit</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fun (f)</a:t>
                      </a:r>
                    </a:p>
                  </a:txBody>
                  <a:tcPr/>
                </a:tc>
                <a:tc>
                  <a:txBody>
                    <a:bodyPr/>
                    <a:lstStyle/>
                    <a:p>
                      <a:r>
                        <a:rPr lang="en-GB" sz="2800" b="1" dirty="0">
                          <a:solidFill>
                            <a:srgbClr val="00B0F0"/>
                          </a:solidFill>
                          <a:latin typeface="Century Gothic" panose="020B0502020202020204" pitchFamily="34" charset="0"/>
                        </a:rPr>
                        <a:t>intelligent</a:t>
                      </a:r>
                    </a:p>
                  </a:txBody>
                  <a:tcPr/>
                </a:tc>
                <a:tc>
                  <a:txBody>
                    <a:bodyPr/>
                    <a:lstStyle/>
                    <a:p>
                      <a:r>
                        <a:rPr lang="en-GB" sz="2800" b="1" dirty="0">
                          <a:solidFill>
                            <a:srgbClr val="00B0F0"/>
                          </a:solidFill>
                          <a:latin typeface="Century Gothic" panose="020B0502020202020204" pitchFamily="34" charset="0"/>
                        </a:rPr>
                        <a:t>tortoise</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practise</a:t>
                      </a:r>
                    </a:p>
                  </a:txBody>
                  <a:tcPr/>
                </a:tc>
                <a:tc>
                  <a:txBody>
                    <a:bodyPr/>
                    <a:lstStyle/>
                    <a:p>
                      <a:r>
                        <a:rPr lang="en-GB" sz="2800" b="1" dirty="0">
                          <a:solidFill>
                            <a:srgbClr val="92D050"/>
                          </a:solidFill>
                          <a:latin typeface="Century Gothic" panose="020B0502020202020204" pitchFamily="34" charset="0"/>
                        </a:rPr>
                        <a:t>to teach, show</a:t>
                      </a:r>
                    </a:p>
                  </a:txBody>
                  <a:tcPr/>
                </a:tc>
                <a:tc>
                  <a:txBody>
                    <a:bodyPr/>
                    <a:lstStyle/>
                    <a:p>
                      <a:r>
                        <a:rPr lang="en-GB" sz="2800" b="1" dirty="0">
                          <a:solidFill>
                            <a:srgbClr val="92D050"/>
                          </a:solidFill>
                          <a:latin typeface="Century Gothic" panose="020B0502020202020204" pitchFamily="34" charset="0"/>
                        </a:rPr>
                        <a:t>job, work</a:t>
                      </a: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child, kid (f)</a:t>
                      </a:r>
                    </a:p>
                  </a:txBody>
                  <a:tcPr/>
                </a:tc>
                <a:tc>
                  <a:txBody>
                    <a:bodyPr/>
                    <a:lstStyle/>
                    <a:p>
                      <a:r>
                        <a:rPr lang="en-GB" sz="2800" b="1" dirty="0">
                          <a:solidFill>
                            <a:srgbClr val="92D050"/>
                          </a:solidFill>
                          <a:latin typeface="Century Gothic" panose="020B0502020202020204" pitchFamily="34" charset="0"/>
                        </a:rPr>
                        <a:t>to participate</a:t>
                      </a:r>
                    </a:p>
                  </a:txBody>
                  <a:tcPr/>
                </a:tc>
                <a:tc>
                  <a:txBody>
                    <a:bodyPr/>
                    <a:lstStyle/>
                    <a:p>
                      <a:r>
                        <a:rPr lang="en-GB" sz="2800" b="1" dirty="0">
                          <a:solidFill>
                            <a:srgbClr val="92D050"/>
                          </a:solidFill>
                          <a:latin typeface="Century Gothic" panose="020B0502020202020204" pitchFamily="34" charset="0"/>
                        </a:rPr>
                        <a:t>guitar</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500" b="1" dirty="0">
                          <a:solidFill>
                            <a:srgbClr val="FF3399"/>
                          </a:solidFill>
                          <a:latin typeface="Century Gothic" panose="020B0502020202020204" pitchFamily="34" charset="0"/>
                        </a:rPr>
                        <a:t>Mr., Sir (teacher)</a:t>
                      </a:r>
                    </a:p>
                  </a:txBody>
                  <a:tcPr/>
                </a:tc>
                <a:tc>
                  <a:txBody>
                    <a:bodyPr/>
                    <a:lstStyle/>
                    <a:p>
                      <a:r>
                        <a:rPr lang="en-GB" sz="2800" b="1" dirty="0">
                          <a:solidFill>
                            <a:srgbClr val="FF3399"/>
                          </a:solidFill>
                          <a:latin typeface="Century Gothic" panose="020B0502020202020204" pitchFamily="34" charset="0"/>
                        </a:rPr>
                        <a:t>creative (m)</a:t>
                      </a:r>
                    </a:p>
                  </a:txBody>
                  <a:tcPr/>
                </a:tc>
                <a:tc>
                  <a:txBody>
                    <a:bodyPr/>
                    <a:lstStyle/>
                    <a:p>
                      <a:r>
                        <a:rPr lang="en-GB" sz="2800" b="1" dirty="0">
                          <a:solidFill>
                            <a:srgbClr val="FF3399"/>
                          </a:solidFill>
                          <a:latin typeface="Century Gothic" panose="020B0502020202020204" pitchFamily="34" charset="0"/>
                        </a:rPr>
                        <a:t>silly (f)</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How?</a:t>
                      </a:r>
                    </a:p>
                  </a:txBody>
                  <a:tcPr/>
                </a:tc>
                <a:tc>
                  <a:txBody>
                    <a:bodyPr/>
                    <a:lstStyle/>
                    <a:p>
                      <a:r>
                        <a:rPr lang="en-GB" sz="2800" b="1" dirty="0">
                          <a:solidFill>
                            <a:srgbClr val="FF3399"/>
                          </a:solidFill>
                          <a:latin typeface="Century Gothic" panose="020B0502020202020204" pitchFamily="34" charset="0"/>
                        </a:rPr>
                        <a:t>I am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negative (f)</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Who?</a:t>
                      </a:r>
                    </a:p>
                  </a:txBody>
                  <a:tcPr/>
                </a:tc>
                <a:tc>
                  <a:txBody>
                    <a:bodyPr/>
                    <a:lstStyle/>
                    <a:p>
                      <a:r>
                        <a:rPr lang="en-GB" sz="2800" b="1" dirty="0">
                          <a:solidFill>
                            <a:srgbClr val="FF3399"/>
                          </a:solidFill>
                          <a:latin typeface="Century Gothic" panose="020B0502020202020204" pitchFamily="34" charset="0"/>
                        </a:rPr>
                        <a:t>you are </a:t>
                      </a:r>
                      <a:r>
                        <a:rPr lang="en-GB" sz="2000" b="1" dirty="0">
                          <a:solidFill>
                            <a:srgbClr val="FF3399"/>
                          </a:solidFill>
                          <a:latin typeface="Century Gothic" panose="020B0502020202020204" pitchFamily="34" charset="0"/>
                        </a:rPr>
                        <a:t>(state)</a:t>
                      </a:r>
                      <a:endParaRPr lang="en-GB" sz="28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Mrs, Miss (teacher)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24"/>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26"/>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pic>
        <p:nvPicPr>
          <p:cNvPr id="3" name="Graphic 2" descr="Teacher">
            <a:extLst>
              <a:ext uri="{FF2B5EF4-FFF2-40B4-BE49-F238E27FC236}">
                <a16:creationId xmlns:a16="http://schemas.microsoft.com/office/drawing/2014/main" id="{E1616F1D-6880-D28F-1B3B-7FAE5A8CAD8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323800" y="-30982"/>
            <a:ext cx="914400" cy="914400"/>
          </a:xfrm>
          <a:prstGeom prst="rect">
            <a:avLst/>
          </a:prstGeom>
        </p:spPr>
      </p:pic>
      <p:sp>
        <p:nvSpPr>
          <p:cNvPr id="4" name="Speech Bubble: Rectangle with Corners Rounded 3">
            <a:extLst>
              <a:ext uri="{FF2B5EF4-FFF2-40B4-BE49-F238E27FC236}">
                <a16:creationId xmlns:a16="http://schemas.microsoft.com/office/drawing/2014/main" id="{6E915A36-4D49-9985-BDC8-468CB9A25B43}"/>
              </a:ext>
            </a:extLst>
          </p:cNvPr>
          <p:cNvSpPr/>
          <p:nvPr/>
        </p:nvSpPr>
        <p:spPr>
          <a:xfrm>
            <a:off x="4257169" y="135068"/>
            <a:ext cx="4042545" cy="519735"/>
          </a:xfrm>
          <a:prstGeom prst="wedgeRoundRectCallout">
            <a:avLst>
              <a:gd name="adj1" fmla="val -54052"/>
              <a:gd name="adj2" fmla="val 556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2060"/>
              </a:buClr>
              <a:buSzPts val="2400"/>
            </a:pPr>
            <a:endParaRPr lang="en-GB" sz="2400" b="1" dirty="0">
              <a:solidFill>
                <a:schemeClr val="bg1"/>
              </a:solidFill>
              <a:latin typeface="Century Gothic"/>
              <a:ea typeface="Century Gothic"/>
              <a:cs typeface="Century Gothic"/>
              <a:sym typeface="Century Gothic"/>
            </a:endParaRPr>
          </a:p>
        </p:txBody>
      </p:sp>
      <p:sp>
        <p:nvSpPr>
          <p:cNvPr id="5" name="TextBox 4">
            <a:hlinkClick r:id="" action="ppaction://noaction">
              <a:snd r:embed="rId31" name="5_3.wav"/>
            </a:hlinkClick>
            <a:extLst>
              <a:ext uri="{FF2B5EF4-FFF2-40B4-BE49-F238E27FC236}">
                <a16:creationId xmlns:a16="http://schemas.microsoft.com/office/drawing/2014/main" id="{5E666BBC-6D5C-8573-696D-2C0C4A35B9D8}"/>
              </a:ext>
            </a:extLst>
          </p:cNvPr>
          <p:cNvSpPr txBox="1"/>
          <p:nvPr/>
        </p:nvSpPr>
        <p:spPr>
          <a:xfrm>
            <a:off x="4241841" y="128289"/>
            <a:ext cx="4411829" cy="523220"/>
          </a:xfrm>
          <a:prstGeom prst="rect">
            <a:avLst/>
          </a:prstGeom>
          <a:noFill/>
        </p:spPr>
        <p:txBody>
          <a:bodyPr wrap="square" rtlCol="0">
            <a:spAutoFit/>
          </a:bodyPr>
          <a:lstStyle/>
          <a:p>
            <a:r>
              <a:rPr lang="en-GB" sz="2800" b="1" dirty="0">
                <a:solidFill>
                  <a:schemeClr val="bg1"/>
                </a:solidFill>
                <a:latin typeface="Century Gothic" panose="020B0502020202020204" pitchFamily="34" charset="0"/>
              </a:rPr>
              <a:t>Escribe en español 📝.</a:t>
            </a:r>
          </a:p>
        </p:txBody>
      </p:sp>
      <p:sp>
        <p:nvSpPr>
          <p:cNvPr id="6" name="Google Shape;167;p2">
            <a:extLst>
              <a:ext uri="{FF2B5EF4-FFF2-40B4-BE49-F238E27FC236}">
                <a16:creationId xmlns:a16="http://schemas.microsoft.com/office/drawing/2014/main" id="{292CDAD5-8ED0-C879-823E-A9AAD18DC33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81A8929D-8374-863E-CC2F-C6F47DA76068}"/>
              </a:ext>
            </a:extLst>
          </p:cNvPr>
          <p:cNvSpPr txBox="1"/>
          <p:nvPr/>
        </p:nvSpPr>
        <p:spPr>
          <a:xfrm>
            <a:off x="1945070" y="634971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¿quién?</a:t>
            </a:r>
          </a:p>
        </p:txBody>
      </p:sp>
      <p:sp>
        <p:nvSpPr>
          <p:cNvPr id="8" name="TextBox 7">
            <a:extLst>
              <a:ext uri="{FF2B5EF4-FFF2-40B4-BE49-F238E27FC236}">
                <a16:creationId xmlns:a16="http://schemas.microsoft.com/office/drawing/2014/main" id="{DA422659-D80F-27F4-70A1-9F7FFA679401}"/>
              </a:ext>
            </a:extLst>
          </p:cNvPr>
          <p:cNvSpPr txBox="1"/>
          <p:nvPr/>
        </p:nvSpPr>
        <p:spPr>
          <a:xfrm>
            <a:off x="5102055" y="633238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estás</a:t>
            </a:r>
            <a:endParaRPr lang="en-GB" sz="2400" dirty="0">
              <a:solidFill>
                <a:srgbClr val="002060"/>
              </a:solidFill>
              <a:latin typeface="Century Gothic" panose="020B0502020202020204" pitchFamily="34" charset="0"/>
            </a:endParaRPr>
          </a:p>
        </p:txBody>
      </p:sp>
      <p:sp>
        <p:nvSpPr>
          <p:cNvPr id="9" name="TextBox 8">
            <a:extLst>
              <a:ext uri="{FF2B5EF4-FFF2-40B4-BE49-F238E27FC236}">
                <a16:creationId xmlns:a16="http://schemas.microsoft.com/office/drawing/2014/main" id="{DFEE097B-2784-8613-C1E9-3EFEA05B6C73}"/>
              </a:ext>
            </a:extLst>
          </p:cNvPr>
          <p:cNvSpPr txBox="1"/>
          <p:nvPr/>
        </p:nvSpPr>
        <p:spPr>
          <a:xfrm>
            <a:off x="7981199" y="6306372"/>
            <a:ext cx="298252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a:t>
            </a:r>
            <a:endParaRPr lang="en-GB" sz="2400" dirty="0">
              <a:solidFill>
                <a:srgbClr val="002060"/>
              </a:solidFill>
              <a:latin typeface="Century Gothic" panose="020B0502020202020204" pitchFamily="34" charset="0"/>
            </a:endParaRPr>
          </a:p>
        </p:txBody>
      </p:sp>
      <p:sp>
        <p:nvSpPr>
          <p:cNvPr id="10" name="TextBox 9">
            <a:extLst>
              <a:ext uri="{FF2B5EF4-FFF2-40B4-BE49-F238E27FC236}">
                <a16:creationId xmlns:a16="http://schemas.microsoft.com/office/drawing/2014/main" id="{E8F386D9-64C5-478B-AFAC-AA775D3AEAE2}"/>
              </a:ext>
            </a:extLst>
          </p:cNvPr>
          <p:cNvSpPr txBox="1"/>
          <p:nvPr/>
        </p:nvSpPr>
        <p:spPr>
          <a:xfrm>
            <a:off x="1942868" y="5550170"/>
            <a:ext cx="28483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¿cómo?</a:t>
            </a:r>
          </a:p>
        </p:txBody>
      </p:sp>
      <p:sp>
        <p:nvSpPr>
          <p:cNvPr id="16" name="TextBox 15">
            <a:extLst>
              <a:ext uri="{FF2B5EF4-FFF2-40B4-BE49-F238E27FC236}">
                <a16:creationId xmlns:a16="http://schemas.microsoft.com/office/drawing/2014/main" id="{21FA8205-0B8B-C2EB-85E8-D5DD1BAEC910}"/>
              </a:ext>
            </a:extLst>
          </p:cNvPr>
          <p:cNvSpPr txBox="1"/>
          <p:nvPr/>
        </p:nvSpPr>
        <p:spPr>
          <a:xfrm>
            <a:off x="5096611" y="5566038"/>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estoy</a:t>
            </a:r>
          </a:p>
        </p:txBody>
      </p:sp>
      <p:sp>
        <p:nvSpPr>
          <p:cNvPr id="17" name="TextBox 16">
            <a:extLst>
              <a:ext uri="{FF2B5EF4-FFF2-40B4-BE49-F238E27FC236}">
                <a16:creationId xmlns:a16="http://schemas.microsoft.com/office/drawing/2014/main" id="{AEC9183C-9C42-8C34-FE85-50F76731F94D}"/>
              </a:ext>
            </a:extLst>
          </p:cNvPr>
          <p:cNvSpPr txBox="1"/>
          <p:nvPr/>
        </p:nvSpPr>
        <p:spPr>
          <a:xfrm>
            <a:off x="7903081" y="5575404"/>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negativa</a:t>
            </a:r>
            <a:endParaRPr lang="en-GB" sz="2400" dirty="0">
              <a:solidFill>
                <a:srgbClr val="002060"/>
              </a:solidFill>
              <a:latin typeface="Century Gothic" panose="020B0502020202020204" pitchFamily="34" charset="0"/>
            </a:endParaRPr>
          </a:p>
        </p:txBody>
      </p:sp>
      <p:sp>
        <p:nvSpPr>
          <p:cNvPr id="19" name="TextBox 18">
            <a:extLst>
              <a:ext uri="{FF2B5EF4-FFF2-40B4-BE49-F238E27FC236}">
                <a16:creationId xmlns:a16="http://schemas.microsoft.com/office/drawing/2014/main" id="{A34F1C90-1CC7-D072-09D9-5BCE1421EFCA}"/>
              </a:ext>
            </a:extLst>
          </p:cNvPr>
          <p:cNvSpPr txBox="1"/>
          <p:nvPr/>
        </p:nvSpPr>
        <p:spPr>
          <a:xfrm>
            <a:off x="1977607" y="4721350"/>
            <a:ext cx="298600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señor</a:t>
            </a:r>
            <a:endParaRPr lang="en-GB" sz="2400" dirty="0">
              <a:solidFill>
                <a:srgbClr val="002060"/>
              </a:solidFill>
              <a:latin typeface="Century Gothic" panose="020B0502020202020204" pitchFamily="34" charset="0"/>
            </a:endParaRPr>
          </a:p>
        </p:txBody>
      </p:sp>
      <p:sp>
        <p:nvSpPr>
          <p:cNvPr id="20" name="TextBox 19">
            <a:extLst>
              <a:ext uri="{FF2B5EF4-FFF2-40B4-BE49-F238E27FC236}">
                <a16:creationId xmlns:a16="http://schemas.microsoft.com/office/drawing/2014/main" id="{CABB9686-8E01-D6C6-F1B0-919DCEF919CE}"/>
              </a:ext>
            </a:extLst>
          </p:cNvPr>
          <p:cNvSpPr txBox="1"/>
          <p:nvPr/>
        </p:nvSpPr>
        <p:spPr>
          <a:xfrm>
            <a:off x="5047776" y="4748255"/>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creativo</a:t>
            </a:r>
            <a:endParaRPr lang="en-GB" sz="2400" dirty="0">
              <a:solidFill>
                <a:srgbClr val="002060"/>
              </a:solidFill>
              <a:latin typeface="Century Gothic" panose="020B0502020202020204" pitchFamily="34" charset="0"/>
            </a:endParaRPr>
          </a:p>
        </p:txBody>
      </p:sp>
      <p:sp>
        <p:nvSpPr>
          <p:cNvPr id="21" name="TextBox 20">
            <a:extLst>
              <a:ext uri="{FF2B5EF4-FFF2-40B4-BE49-F238E27FC236}">
                <a16:creationId xmlns:a16="http://schemas.microsoft.com/office/drawing/2014/main" id="{537D2F40-D75C-2F87-6AA7-2FD81B01D137}"/>
              </a:ext>
            </a:extLst>
          </p:cNvPr>
          <p:cNvSpPr txBox="1"/>
          <p:nvPr/>
        </p:nvSpPr>
        <p:spPr>
          <a:xfrm>
            <a:off x="7986169" y="4749385"/>
            <a:ext cx="251634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tonta</a:t>
            </a:r>
            <a:endParaRPr lang="en-GB" sz="24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E7BF4A6E-4C59-C714-696C-99289D8FA676}"/>
              </a:ext>
            </a:extLst>
          </p:cNvPr>
          <p:cNvSpPr txBox="1"/>
          <p:nvPr/>
        </p:nvSpPr>
        <p:spPr>
          <a:xfrm>
            <a:off x="1966932" y="3949977"/>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niña</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9FE9F4FF-7A27-13DF-08D5-6AE75B5A1455}"/>
              </a:ext>
            </a:extLst>
          </p:cNvPr>
          <p:cNvSpPr txBox="1"/>
          <p:nvPr/>
        </p:nvSpPr>
        <p:spPr>
          <a:xfrm>
            <a:off x="5096610" y="393916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participar</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B96955FC-717D-7F55-EC0E-C71C1133039C}"/>
              </a:ext>
            </a:extLst>
          </p:cNvPr>
          <p:cNvSpPr txBox="1"/>
          <p:nvPr/>
        </p:nvSpPr>
        <p:spPr>
          <a:xfrm>
            <a:off x="7916672" y="4016424"/>
            <a:ext cx="31817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gutiarra</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DD721F28-7689-BC74-6C42-77C48C66BCA1}"/>
              </a:ext>
            </a:extLst>
          </p:cNvPr>
          <p:cNvSpPr txBox="1"/>
          <p:nvPr/>
        </p:nvSpPr>
        <p:spPr>
          <a:xfrm>
            <a:off x="2014175" y="3136012"/>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practicar</a:t>
            </a:r>
            <a:endParaRPr lang="en-GB" sz="24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B6564FAB-C924-C246-3344-697F0ABF356F}"/>
              </a:ext>
            </a:extLst>
          </p:cNvPr>
          <p:cNvSpPr txBox="1"/>
          <p:nvPr/>
        </p:nvSpPr>
        <p:spPr>
          <a:xfrm>
            <a:off x="5050014" y="3162164"/>
            <a:ext cx="339357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enseñar</a:t>
            </a:r>
            <a:endParaRPr lang="en-GB" sz="2400" dirty="0">
              <a:solidFill>
                <a:srgbClr val="002060"/>
              </a:solidFill>
              <a:latin typeface="Century Gothic" panose="020B0502020202020204" pitchFamily="34" charset="0"/>
            </a:endParaRPr>
          </a:p>
        </p:txBody>
      </p:sp>
      <p:sp>
        <p:nvSpPr>
          <p:cNvPr id="27" name="TextBox 26">
            <a:extLst>
              <a:ext uri="{FF2B5EF4-FFF2-40B4-BE49-F238E27FC236}">
                <a16:creationId xmlns:a16="http://schemas.microsoft.com/office/drawing/2014/main" id="{98BD356C-0543-C8B2-67E6-915EE421CA29}"/>
              </a:ext>
            </a:extLst>
          </p:cNvPr>
          <p:cNvSpPr txBox="1"/>
          <p:nvPr/>
        </p:nvSpPr>
        <p:spPr>
          <a:xfrm>
            <a:off x="7981199" y="314585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trabajo</a:t>
            </a:r>
          </a:p>
        </p:txBody>
      </p:sp>
      <p:sp>
        <p:nvSpPr>
          <p:cNvPr id="28" name="TextBox 27">
            <a:extLst>
              <a:ext uri="{FF2B5EF4-FFF2-40B4-BE49-F238E27FC236}">
                <a16:creationId xmlns:a16="http://schemas.microsoft.com/office/drawing/2014/main" id="{CE03D956-F900-56F4-9431-E8EC081A72D3}"/>
              </a:ext>
            </a:extLst>
          </p:cNvPr>
          <p:cNvSpPr txBox="1"/>
          <p:nvPr/>
        </p:nvSpPr>
        <p:spPr>
          <a:xfrm>
            <a:off x="1990997" y="229499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divertida</a:t>
            </a:r>
            <a:endParaRPr lang="en-GB" sz="2400" dirty="0">
              <a:solidFill>
                <a:srgbClr val="002060"/>
              </a:solidFill>
              <a:latin typeface="Century Gothic" panose="020B0502020202020204" pitchFamily="34" charset="0"/>
            </a:endParaRPr>
          </a:p>
        </p:txBody>
      </p:sp>
      <p:sp>
        <p:nvSpPr>
          <p:cNvPr id="29" name="TextBox 28">
            <a:extLst>
              <a:ext uri="{FF2B5EF4-FFF2-40B4-BE49-F238E27FC236}">
                <a16:creationId xmlns:a16="http://schemas.microsoft.com/office/drawing/2014/main" id="{C162F624-52C2-2E33-2420-F610A2EAF84B}"/>
              </a:ext>
            </a:extLst>
          </p:cNvPr>
          <p:cNvSpPr txBox="1"/>
          <p:nvPr/>
        </p:nvSpPr>
        <p:spPr>
          <a:xfrm>
            <a:off x="5725251" y="2361002"/>
            <a:ext cx="277649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inteligente</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707CBEB9-7894-43D7-E545-20B40B2A9C8A}"/>
              </a:ext>
            </a:extLst>
          </p:cNvPr>
          <p:cNvSpPr txBox="1"/>
          <p:nvPr/>
        </p:nvSpPr>
        <p:spPr>
          <a:xfrm>
            <a:off x="9058658" y="2340338"/>
            <a:ext cx="186942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tortuga</a:t>
            </a:r>
            <a:endParaRPr lang="en-GB" sz="24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1915A95F-7D7A-89CB-62BA-04B4D6ED6C50}"/>
              </a:ext>
            </a:extLst>
          </p:cNvPr>
          <p:cNvSpPr txBox="1"/>
          <p:nvPr/>
        </p:nvSpPr>
        <p:spPr>
          <a:xfrm>
            <a:off x="1990996" y="1518669"/>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22B051C8-BB36-EF5B-40B0-63DE4C09D295}"/>
              </a:ext>
            </a:extLst>
          </p:cNvPr>
          <p:cNvSpPr txBox="1"/>
          <p:nvPr/>
        </p:nvSpPr>
        <p:spPr>
          <a:xfrm>
            <a:off x="5096610" y="154655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amable</a:t>
            </a:r>
            <a:endParaRPr lang="en-GB" sz="2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8B4ED300-DC97-FAFF-4F64-EF4DF24C5BA1}"/>
              </a:ext>
            </a:extLst>
          </p:cNvPr>
          <p:cNvSpPr txBox="1"/>
          <p:nvPr/>
        </p:nvSpPr>
        <p:spPr>
          <a:xfrm>
            <a:off x="7981199" y="1567600"/>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conejo</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1194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06_quie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07_esta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08_senyor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09_como.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10_estoy.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36_negativa.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12_senyo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13_creativo.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14_tont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5.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0.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1.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2.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9.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5_4.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5_5.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5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6" grpId="0"/>
      <p:bldP spid="17" grpId="0"/>
      <p:bldP spid="19" grpId="0"/>
      <p:bldP spid="20" grpId="0"/>
      <p:bldP spid="21" grpId="0"/>
      <p:bldP spid="22" grpId="0"/>
      <p:bldP spid="23" grpId="0"/>
      <p:bldP spid="24" grpId="0"/>
      <p:bldP spid="25" grpId="0"/>
      <p:bldP spid="26" grpId="0"/>
      <p:bldP spid="27" grpId="0"/>
      <p:bldP spid="28" grpId="0"/>
      <p:bldP spid="29" grpId="0"/>
      <p:bldP spid="30" grpId="0"/>
      <p:bldP spid="31" grpId="0"/>
      <p:bldP spid="60"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1618</TotalTime>
  <Words>2865</Words>
  <Application>Microsoft Office PowerPoint</Application>
  <PresentationFormat>Widescreen</PresentationFormat>
  <Paragraphs>422</Paragraphs>
  <Slides>10</Slides>
  <Notes>10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Century Gothic</vt:lpstr>
      <vt:lpstr>Dreaming Outloud Pro</vt:lpstr>
      <vt:lpstr>Dreaming Outloud Script Pro</vt:lpstr>
      <vt:lpstr>Modern Love</vt:lpstr>
      <vt:lpstr>Quattrocento Sans</vt:lpstr>
      <vt:lpstr>Office Theme</vt:lpstr>
      <vt:lpstr>1_Office Theme</vt:lpstr>
      <vt:lpstr>Describing me and others </vt:lpstr>
      <vt:lpstr>Follow up 1: </vt:lpstr>
      <vt:lpstr>Follow up 2: estar | ser </vt:lpstr>
      <vt:lpstr>escuchar</vt:lpstr>
      <vt:lpstr>Follow up 3: </vt:lpstr>
      <vt:lpstr>Follow up 4: </vt:lpstr>
      <vt:lpstr>Follow up 5: </vt:lpstr>
      <vt:lpstr>Follow up 5: </vt:lpstr>
      <vt:lpstr>Follow up 5b: </vt:lpstr>
      <vt:lpstr>Follow up [extra]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Rachel Hawkes</cp:lastModifiedBy>
  <cp:revision>44</cp:revision>
  <dcterms:created xsi:type="dcterms:W3CDTF">2021-07-12T13:33:40Z</dcterms:created>
  <dcterms:modified xsi:type="dcterms:W3CDTF">2023-09-04T05:47:27Z</dcterms:modified>
</cp:coreProperties>
</file>