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5"/>
  </p:notesMasterIdLst>
  <p:sldIdLst>
    <p:sldId id="486" r:id="rId3"/>
    <p:sldId id="477" r:id="rId4"/>
    <p:sldId id="321" r:id="rId5"/>
    <p:sldId id="555" r:id="rId6"/>
    <p:sldId id="557" r:id="rId7"/>
    <p:sldId id="560" r:id="rId8"/>
    <p:sldId id="561" r:id="rId9"/>
    <p:sldId id="562" r:id="rId10"/>
    <p:sldId id="563" r:id="rId11"/>
    <p:sldId id="276" r:id="rId12"/>
    <p:sldId id="258"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F"/>
    <a:srgbClr val="BAE18F"/>
    <a:srgbClr val="85CFE1"/>
    <a:srgbClr val="FF3399"/>
    <a:srgbClr val="FF66CC"/>
    <a:srgbClr val="FEB4B4"/>
    <a:srgbClr val="FE7E7E"/>
    <a:srgbClr val="FF99FF"/>
    <a:srgbClr val="65A270"/>
    <a:srgbClr val="79D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46640-0CA2-46EB-B361-8742C8EE6F1D}" v="1672" dt="2021-11-13T01:39:39.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2" autoAdjust="0"/>
    <p:restoredTop sz="41011" autoAdjust="0"/>
  </p:normalViewPr>
  <p:slideViewPr>
    <p:cSldViewPr snapToGrid="0">
      <p:cViewPr varScale="1">
        <p:scale>
          <a:sx n="43" d="100"/>
          <a:sy n="43" d="100"/>
        </p:scale>
        <p:origin x="2232"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E746640-0CA2-46EB-B361-8742C8EE6F1D}"/>
    <pc:docChg chg="undo redo custSel addSld delSld modSld sldOrd">
      <pc:chgData name="Paula Vázquez-Valero" userId="3a0e46d7-2099-40af-a155-aa45b68bfff3" providerId="ADAL" clId="{3E746640-0CA2-46EB-B361-8742C8EE6F1D}" dt="2021-11-20T10:07:59.966" v="4831" actId="1076"/>
      <pc:docMkLst>
        <pc:docMk/>
      </pc:docMkLst>
      <pc:sldChg chg="add del">
        <pc:chgData name="Paula Vázquez-Valero" userId="3a0e46d7-2099-40af-a155-aa45b68bfff3" providerId="ADAL" clId="{3E746640-0CA2-46EB-B361-8742C8EE6F1D}" dt="2021-11-13T01:13:26.303" v="3182" actId="47"/>
        <pc:sldMkLst>
          <pc:docMk/>
          <pc:sldMk cId="1275782508" sldId="333"/>
        </pc:sldMkLst>
      </pc:sldChg>
      <pc:sldChg chg="modSp mod modNotesTx">
        <pc:chgData name="Paula Vázquez-Valero" userId="3a0e46d7-2099-40af-a155-aa45b68bfff3" providerId="ADAL" clId="{3E746640-0CA2-46EB-B361-8742C8EE6F1D}" dt="2021-11-13T01:41:13.393" v="4830" actId="20577"/>
        <pc:sldMkLst>
          <pc:docMk/>
          <pc:sldMk cId="0" sldId="477"/>
        </pc:sldMkLst>
        <pc:spChg chg="mod">
          <ac:chgData name="Paula Vázquez-Valero" userId="3a0e46d7-2099-40af-a155-aa45b68bfff3" providerId="ADAL" clId="{3E746640-0CA2-46EB-B361-8742C8EE6F1D}" dt="2021-11-13T01:41:13.393" v="4830" actId="20577"/>
          <ac:spMkLst>
            <pc:docMk/>
            <pc:sldMk cId="0" sldId="477"/>
            <ac:spMk id="101" creationId="{00000000-0000-0000-0000-000000000000}"/>
          </ac:spMkLst>
        </pc:spChg>
      </pc:sldChg>
      <pc:sldChg chg="add del">
        <pc:chgData name="Paula Vázquez-Valero" userId="3a0e46d7-2099-40af-a155-aa45b68bfff3" providerId="ADAL" clId="{3E746640-0CA2-46EB-B361-8742C8EE6F1D}" dt="2021-11-13T01:13:23.823" v="3181" actId="47"/>
        <pc:sldMkLst>
          <pc:docMk/>
          <pc:sldMk cId="3066286475" sldId="517"/>
        </pc:sldMkLst>
      </pc:sldChg>
      <pc:sldChg chg="delSp modSp add del mod delAnim">
        <pc:chgData name="Paula Vázquez-Valero" userId="3a0e46d7-2099-40af-a155-aa45b68bfff3" providerId="ADAL" clId="{3E746640-0CA2-46EB-B361-8742C8EE6F1D}" dt="2021-11-12T23:07:19.832" v="1311" actId="47"/>
        <pc:sldMkLst>
          <pc:docMk/>
          <pc:sldMk cId="871847479" sldId="548"/>
        </pc:sldMkLst>
        <pc:spChg chg="mod">
          <ac:chgData name="Paula Vázquez-Valero" userId="3a0e46d7-2099-40af-a155-aa45b68bfff3" providerId="ADAL" clId="{3E746640-0CA2-46EB-B361-8742C8EE6F1D}" dt="2021-11-12T22:18:12.107" v="773" actId="20577"/>
          <ac:spMkLst>
            <pc:docMk/>
            <pc:sldMk cId="871847479" sldId="548"/>
            <ac:spMk id="4" creationId="{5CF8A4EE-000F-41FB-9752-4DCB4FA82C65}"/>
          </ac:spMkLst>
        </pc:spChg>
        <pc:spChg chg="mod">
          <ac:chgData name="Paula Vázquez-Valero" userId="3a0e46d7-2099-40af-a155-aa45b68bfff3" providerId="ADAL" clId="{3E746640-0CA2-46EB-B361-8742C8EE6F1D}" dt="2021-11-12T22:17:54.745" v="762" actId="1076"/>
          <ac:spMkLst>
            <pc:docMk/>
            <pc:sldMk cId="871847479" sldId="548"/>
            <ac:spMk id="93" creationId="{2ABFBB92-080A-4419-B3E5-F33A3365E8F2}"/>
          </ac:spMkLst>
        </pc:spChg>
        <pc:spChg chg="del">
          <ac:chgData name="Paula Vázquez-Valero" userId="3a0e46d7-2099-40af-a155-aa45b68bfff3" providerId="ADAL" clId="{3E746640-0CA2-46EB-B361-8742C8EE6F1D}" dt="2021-11-12T22:20:46.337" v="774" actId="478"/>
          <ac:spMkLst>
            <pc:docMk/>
            <pc:sldMk cId="871847479" sldId="548"/>
            <ac:spMk id="96" creationId="{6F299231-04D9-4923-9875-7452A0021F30}"/>
          </ac:spMkLst>
        </pc:spChg>
        <pc:spChg chg="del">
          <ac:chgData name="Paula Vázquez-Valero" userId="3a0e46d7-2099-40af-a155-aa45b68bfff3" providerId="ADAL" clId="{3E746640-0CA2-46EB-B361-8742C8EE6F1D}" dt="2021-11-12T22:20:46.337" v="774" actId="478"/>
          <ac:spMkLst>
            <pc:docMk/>
            <pc:sldMk cId="871847479" sldId="548"/>
            <ac:spMk id="97" creationId="{81A40FDD-66AD-4818-91D1-48268A4C315A}"/>
          </ac:spMkLst>
        </pc:spChg>
        <pc:spChg chg="del">
          <ac:chgData name="Paula Vázquez-Valero" userId="3a0e46d7-2099-40af-a155-aa45b68bfff3" providerId="ADAL" clId="{3E746640-0CA2-46EB-B361-8742C8EE6F1D}" dt="2021-11-12T22:20:46.337" v="774" actId="478"/>
          <ac:spMkLst>
            <pc:docMk/>
            <pc:sldMk cId="871847479" sldId="548"/>
            <ac:spMk id="98" creationId="{8CB7EA4F-74DF-4D17-9CF2-5C89002B2751}"/>
          </ac:spMkLst>
        </pc:spChg>
        <pc:spChg chg="del">
          <ac:chgData name="Paula Vázquez-Valero" userId="3a0e46d7-2099-40af-a155-aa45b68bfff3" providerId="ADAL" clId="{3E746640-0CA2-46EB-B361-8742C8EE6F1D}" dt="2021-11-12T22:20:50.707" v="775" actId="478"/>
          <ac:spMkLst>
            <pc:docMk/>
            <pc:sldMk cId="871847479" sldId="548"/>
            <ac:spMk id="102" creationId="{CB02C3A7-63ED-4095-9559-F7893BD96AB3}"/>
          </ac:spMkLst>
        </pc:spChg>
      </pc:sldChg>
      <pc:sldChg chg="addSp delSp modSp add mod addAnim delAnim modAnim modNotesTx">
        <pc:chgData name="Paula Vázquez-Valero" userId="3a0e46d7-2099-40af-a155-aa45b68bfff3" providerId="ADAL" clId="{3E746640-0CA2-46EB-B361-8742C8EE6F1D}" dt="2021-11-13T00:37:37.794" v="2262" actId="5793"/>
        <pc:sldMkLst>
          <pc:docMk/>
          <pc:sldMk cId="4120529364" sldId="555"/>
        </pc:sldMkLst>
        <pc:spChg chg="mod topLvl">
          <ac:chgData name="Paula Vázquez-Valero" userId="3a0e46d7-2099-40af-a155-aa45b68bfff3" providerId="ADAL" clId="{3E746640-0CA2-46EB-B361-8742C8EE6F1D}" dt="2021-11-12T23:05:44.812" v="1216" actId="20577"/>
          <ac:spMkLst>
            <pc:docMk/>
            <pc:sldMk cId="4120529364" sldId="555"/>
            <ac:spMk id="4" creationId="{5CF8A4EE-000F-41FB-9752-4DCB4FA82C65}"/>
          </ac:spMkLst>
        </pc:spChg>
        <pc:spChg chg="add del mod ord">
          <ac:chgData name="Paula Vázquez-Valero" userId="3a0e46d7-2099-40af-a155-aa45b68bfff3" providerId="ADAL" clId="{3E746640-0CA2-46EB-B361-8742C8EE6F1D}" dt="2021-11-12T22:24:11.155" v="822" actId="21"/>
          <ac:spMkLst>
            <pc:docMk/>
            <pc:sldMk cId="4120529364" sldId="555"/>
            <ac:spMk id="5" creationId="{EB8F058A-D5DA-498D-AEC6-B9FFBB430262}"/>
          </ac:spMkLst>
        </pc:spChg>
        <pc:spChg chg="add del mod">
          <ac:chgData name="Paula Vázquez-Valero" userId="3a0e46d7-2099-40af-a155-aa45b68bfff3" providerId="ADAL" clId="{3E746640-0CA2-46EB-B361-8742C8EE6F1D}" dt="2021-11-12T22:23:12.280" v="786" actId="21"/>
          <ac:spMkLst>
            <pc:docMk/>
            <pc:sldMk cId="4120529364" sldId="555"/>
            <ac:spMk id="6" creationId="{4DB43B4A-D4A4-4DF6-97CC-A409B579FC66}"/>
          </ac:spMkLst>
        </pc:spChg>
        <pc:spChg chg="del mod">
          <ac:chgData name="Paula Vázquez-Valero" userId="3a0e46d7-2099-40af-a155-aa45b68bfff3" providerId="ADAL" clId="{3E746640-0CA2-46EB-B361-8742C8EE6F1D}" dt="2021-11-12T22:49:12.251" v="994" actId="21"/>
          <ac:spMkLst>
            <pc:docMk/>
            <pc:sldMk cId="4120529364" sldId="555"/>
            <ac:spMk id="9" creationId="{AB70FAEB-A14B-45FF-A73F-4A0E9A708279}"/>
          </ac:spMkLst>
        </pc:spChg>
        <pc:spChg chg="add del mod">
          <ac:chgData name="Paula Vázquez-Valero" userId="3a0e46d7-2099-40af-a155-aa45b68bfff3" providerId="ADAL" clId="{3E746640-0CA2-46EB-B361-8742C8EE6F1D}" dt="2021-11-12T23:06:36.879" v="1286" actId="1036"/>
          <ac:spMkLst>
            <pc:docMk/>
            <pc:sldMk cId="4120529364" sldId="555"/>
            <ac:spMk id="37" creationId="{B53E6225-13D4-45E2-A794-CD7F4525F582}"/>
          </ac:spMkLst>
        </pc:spChg>
        <pc:spChg chg="add del mod">
          <ac:chgData name="Paula Vázquez-Valero" userId="3a0e46d7-2099-40af-a155-aa45b68bfff3" providerId="ADAL" clId="{3E746640-0CA2-46EB-B361-8742C8EE6F1D}" dt="2021-11-12T23:06:33.379" v="1267" actId="1036"/>
          <ac:spMkLst>
            <pc:docMk/>
            <pc:sldMk cId="4120529364" sldId="555"/>
            <ac:spMk id="38" creationId="{C037C88D-133A-4D1D-A65A-1448E5FD16B8}"/>
          </ac:spMkLst>
        </pc:spChg>
        <pc:spChg chg="mod">
          <ac:chgData name="Paula Vázquez-Valero" userId="3a0e46d7-2099-40af-a155-aa45b68bfff3" providerId="ADAL" clId="{3E746640-0CA2-46EB-B361-8742C8EE6F1D}" dt="2021-11-12T23:06:29.818" v="1253" actId="1036"/>
          <ac:spMkLst>
            <pc:docMk/>
            <pc:sldMk cId="4120529364" sldId="555"/>
            <ac:spMk id="39" creationId="{D69C4698-9FFB-4EA4-B4B6-1FE03EDB6BAF}"/>
          </ac:spMkLst>
        </pc:spChg>
        <pc:spChg chg="mod">
          <ac:chgData name="Paula Vázquez-Valero" userId="3a0e46d7-2099-40af-a155-aa45b68bfff3" providerId="ADAL" clId="{3E746640-0CA2-46EB-B361-8742C8EE6F1D}" dt="2021-11-12T22:49:36.949" v="1029" actId="1038"/>
          <ac:spMkLst>
            <pc:docMk/>
            <pc:sldMk cId="4120529364" sldId="555"/>
            <ac:spMk id="40" creationId="{23D46D53-6F16-4B50-92FC-75031FC7ED34}"/>
          </ac:spMkLst>
        </pc:spChg>
        <pc:spChg chg="del mod">
          <ac:chgData name="Paula Vázquez-Valero" userId="3a0e46d7-2099-40af-a155-aa45b68bfff3" providerId="ADAL" clId="{3E746640-0CA2-46EB-B361-8742C8EE6F1D}" dt="2021-11-12T22:41:34.187" v="907" actId="478"/>
          <ac:spMkLst>
            <pc:docMk/>
            <pc:sldMk cId="4120529364" sldId="555"/>
            <ac:spMk id="42" creationId="{6A451A05-B6E7-453D-A34C-0AE0B7C18F82}"/>
          </ac:spMkLst>
        </pc:spChg>
        <pc:spChg chg="del">
          <ac:chgData name="Paula Vázquez-Valero" userId="3a0e46d7-2099-40af-a155-aa45b68bfff3" providerId="ADAL" clId="{3E746640-0CA2-46EB-B361-8742C8EE6F1D}" dt="2021-11-12T22:41:34.187" v="907" actId="478"/>
          <ac:spMkLst>
            <pc:docMk/>
            <pc:sldMk cId="4120529364" sldId="555"/>
            <ac:spMk id="43" creationId="{A1BF9462-C5A2-4008-8CD9-792E65665D98}"/>
          </ac:spMkLst>
        </pc:spChg>
        <pc:spChg chg="del">
          <ac:chgData name="Paula Vázquez-Valero" userId="3a0e46d7-2099-40af-a155-aa45b68bfff3" providerId="ADAL" clId="{3E746640-0CA2-46EB-B361-8742C8EE6F1D}" dt="2021-11-12T22:41:34.187" v="907" actId="478"/>
          <ac:spMkLst>
            <pc:docMk/>
            <pc:sldMk cId="4120529364" sldId="555"/>
            <ac:spMk id="44" creationId="{95CC571C-172F-4F2B-B37D-4CA36630E83B}"/>
          </ac:spMkLst>
        </pc:spChg>
        <pc:spChg chg="mod">
          <ac:chgData name="Paula Vázquez-Valero" userId="3a0e46d7-2099-40af-a155-aa45b68bfff3" providerId="ADAL" clId="{3E746640-0CA2-46EB-B361-8742C8EE6F1D}" dt="2021-11-12T23:06:29.818" v="1253" actId="1036"/>
          <ac:spMkLst>
            <pc:docMk/>
            <pc:sldMk cId="4120529364" sldId="555"/>
            <ac:spMk id="45" creationId="{D02E7152-9F29-4C33-AC39-9EF325616DB1}"/>
          </ac:spMkLst>
        </pc:spChg>
        <pc:spChg chg="mod">
          <ac:chgData name="Paula Vázquez-Valero" userId="3a0e46d7-2099-40af-a155-aa45b68bfff3" providerId="ADAL" clId="{3E746640-0CA2-46EB-B361-8742C8EE6F1D}" dt="2021-11-12T23:06:36.879" v="1286" actId="1036"/>
          <ac:spMkLst>
            <pc:docMk/>
            <pc:sldMk cId="4120529364" sldId="555"/>
            <ac:spMk id="47" creationId="{82B7E7BB-722B-4B8F-AD51-350EB14CC37F}"/>
          </ac:spMkLst>
        </pc:spChg>
        <pc:spChg chg="mod">
          <ac:chgData name="Paula Vázquez-Valero" userId="3a0e46d7-2099-40af-a155-aa45b68bfff3" providerId="ADAL" clId="{3E746640-0CA2-46EB-B361-8742C8EE6F1D}" dt="2021-11-12T22:52:24.866" v="1043" actId="20577"/>
          <ac:spMkLst>
            <pc:docMk/>
            <pc:sldMk cId="4120529364" sldId="555"/>
            <ac:spMk id="48" creationId="{435D6260-C424-416F-9523-C85659B99A1B}"/>
          </ac:spMkLst>
        </pc:spChg>
        <pc:spChg chg="mod">
          <ac:chgData name="Paula Vázquez-Valero" userId="3a0e46d7-2099-40af-a155-aa45b68bfff3" providerId="ADAL" clId="{3E746640-0CA2-46EB-B361-8742C8EE6F1D}" dt="2021-11-12T21:45:57.180" v="315" actId="20577"/>
          <ac:spMkLst>
            <pc:docMk/>
            <pc:sldMk cId="4120529364" sldId="555"/>
            <ac:spMk id="49" creationId="{763C480F-BAF0-4CEC-A47F-2D747E8651D5}"/>
          </ac:spMkLst>
        </pc:spChg>
        <pc:spChg chg="del">
          <ac:chgData name="Paula Vázquez-Valero" userId="3a0e46d7-2099-40af-a155-aa45b68bfff3" providerId="ADAL" clId="{3E746640-0CA2-46EB-B361-8742C8EE6F1D}" dt="2021-11-12T22:41:28.683" v="906" actId="478"/>
          <ac:spMkLst>
            <pc:docMk/>
            <pc:sldMk cId="4120529364" sldId="555"/>
            <ac:spMk id="52" creationId="{71F87E8C-1BC5-4F66-95D8-75B6BA345B36}"/>
          </ac:spMkLst>
        </pc:spChg>
        <pc:spChg chg="mod">
          <ac:chgData name="Paula Vázquez-Valero" userId="3a0e46d7-2099-40af-a155-aa45b68bfff3" providerId="ADAL" clId="{3E746640-0CA2-46EB-B361-8742C8EE6F1D}" dt="2021-11-12T23:06:33.379" v="1267" actId="1036"/>
          <ac:spMkLst>
            <pc:docMk/>
            <pc:sldMk cId="4120529364" sldId="555"/>
            <ac:spMk id="53" creationId="{C9E9E709-5A0A-43F7-8D1D-ED1636530661}"/>
          </ac:spMkLst>
        </pc:spChg>
        <pc:spChg chg="del">
          <ac:chgData name="Paula Vázquez-Valero" userId="3a0e46d7-2099-40af-a155-aa45b68bfff3" providerId="ADAL" clId="{3E746640-0CA2-46EB-B361-8742C8EE6F1D}" dt="2021-11-12T22:41:28.683" v="906" actId="478"/>
          <ac:spMkLst>
            <pc:docMk/>
            <pc:sldMk cId="4120529364" sldId="555"/>
            <ac:spMk id="54" creationId="{E945AC70-83A0-40A6-B834-D8EA90900403}"/>
          </ac:spMkLst>
        </pc:spChg>
        <pc:spChg chg="add mod">
          <ac:chgData name="Paula Vázquez-Valero" userId="3a0e46d7-2099-40af-a155-aa45b68bfff3" providerId="ADAL" clId="{3E746640-0CA2-46EB-B361-8742C8EE6F1D}" dt="2021-11-12T22:49:07.724" v="991" actId="113"/>
          <ac:spMkLst>
            <pc:docMk/>
            <pc:sldMk cId="4120529364" sldId="555"/>
            <ac:spMk id="55" creationId="{B5FE1593-6393-40DD-A644-90D65F7A0218}"/>
          </ac:spMkLst>
        </pc:spChg>
        <pc:spChg chg="del">
          <ac:chgData name="Paula Vázquez-Valero" userId="3a0e46d7-2099-40af-a155-aa45b68bfff3" providerId="ADAL" clId="{3E746640-0CA2-46EB-B361-8742C8EE6F1D}" dt="2021-11-12T22:41:28.683" v="906" actId="478"/>
          <ac:spMkLst>
            <pc:docMk/>
            <pc:sldMk cId="4120529364" sldId="555"/>
            <ac:spMk id="56" creationId="{E18D3F79-63A4-442C-B276-A29E89C020BE}"/>
          </ac:spMkLst>
        </pc:spChg>
        <pc:spChg chg="add mod">
          <ac:chgData name="Paula Vázquez-Valero" userId="3a0e46d7-2099-40af-a155-aa45b68bfff3" providerId="ADAL" clId="{3E746640-0CA2-46EB-B361-8742C8EE6F1D}" dt="2021-11-12T22:49:21.320" v="997" actId="1076"/>
          <ac:spMkLst>
            <pc:docMk/>
            <pc:sldMk cId="4120529364" sldId="555"/>
            <ac:spMk id="57" creationId="{84F7E5E0-7D7D-4054-A739-8A3C63864CB0}"/>
          </ac:spMkLst>
        </pc:spChg>
        <pc:spChg chg="add del mod">
          <ac:chgData name="Paula Vázquez-Valero" userId="3a0e46d7-2099-40af-a155-aa45b68bfff3" providerId="ADAL" clId="{3E746640-0CA2-46EB-B361-8742C8EE6F1D}" dt="2021-11-12T22:53:59.256" v="1052"/>
          <ac:spMkLst>
            <pc:docMk/>
            <pc:sldMk cId="4120529364" sldId="555"/>
            <ac:spMk id="58" creationId="{5A47FA12-7186-43BF-80BD-503C74D5A5E9}"/>
          </ac:spMkLst>
        </pc:spChg>
        <pc:spChg chg="add mod">
          <ac:chgData name="Paula Vázquez-Valero" userId="3a0e46d7-2099-40af-a155-aa45b68bfff3" providerId="ADAL" clId="{3E746640-0CA2-46EB-B361-8742C8EE6F1D}" dt="2021-11-12T23:07:11.764" v="1310" actId="1582"/>
          <ac:spMkLst>
            <pc:docMk/>
            <pc:sldMk cId="4120529364" sldId="555"/>
            <ac:spMk id="59" creationId="{E4C73798-ACD9-4B71-B05F-348FA09CFC27}"/>
          </ac:spMkLst>
        </pc:spChg>
        <pc:spChg chg="add mod">
          <ac:chgData name="Paula Vázquez-Valero" userId="3a0e46d7-2099-40af-a155-aa45b68bfff3" providerId="ADAL" clId="{3E746640-0CA2-46EB-B361-8742C8EE6F1D}" dt="2021-11-12T23:06:53.132" v="1289" actId="1076"/>
          <ac:spMkLst>
            <pc:docMk/>
            <pc:sldMk cId="4120529364" sldId="555"/>
            <ac:spMk id="61" creationId="{C186ABD9-3F33-477C-ADE0-B8E21125D8C1}"/>
          </ac:spMkLst>
        </pc:spChg>
        <pc:spChg chg="del">
          <ac:chgData name="Paula Vázquez-Valero" userId="3a0e46d7-2099-40af-a155-aa45b68bfff3" providerId="ADAL" clId="{3E746640-0CA2-46EB-B361-8742C8EE6F1D}" dt="2021-11-12T21:58:50.224" v="362" actId="478"/>
          <ac:spMkLst>
            <pc:docMk/>
            <pc:sldMk cId="4120529364" sldId="555"/>
            <ac:spMk id="93" creationId="{2ABFBB92-080A-4419-B3E5-F33A3365E8F2}"/>
          </ac:spMkLst>
        </pc:spChg>
        <pc:spChg chg="del">
          <ac:chgData name="Paula Vázquez-Valero" userId="3a0e46d7-2099-40af-a155-aa45b68bfff3" providerId="ADAL" clId="{3E746640-0CA2-46EB-B361-8742C8EE6F1D}" dt="2021-11-12T21:58:50.224" v="362" actId="478"/>
          <ac:spMkLst>
            <pc:docMk/>
            <pc:sldMk cId="4120529364" sldId="555"/>
            <ac:spMk id="96" creationId="{6F299231-04D9-4923-9875-7452A0021F30}"/>
          </ac:spMkLst>
        </pc:spChg>
        <pc:spChg chg="del">
          <ac:chgData name="Paula Vázquez-Valero" userId="3a0e46d7-2099-40af-a155-aa45b68bfff3" providerId="ADAL" clId="{3E746640-0CA2-46EB-B361-8742C8EE6F1D}" dt="2021-11-12T21:58:50.224" v="362" actId="478"/>
          <ac:spMkLst>
            <pc:docMk/>
            <pc:sldMk cId="4120529364" sldId="555"/>
            <ac:spMk id="97" creationId="{81A40FDD-66AD-4818-91D1-48268A4C315A}"/>
          </ac:spMkLst>
        </pc:spChg>
        <pc:spChg chg="del">
          <ac:chgData name="Paula Vázquez-Valero" userId="3a0e46d7-2099-40af-a155-aa45b68bfff3" providerId="ADAL" clId="{3E746640-0CA2-46EB-B361-8742C8EE6F1D}" dt="2021-11-12T21:58:50.224" v="362" actId="478"/>
          <ac:spMkLst>
            <pc:docMk/>
            <pc:sldMk cId="4120529364" sldId="555"/>
            <ac:spMk id="98" creationId="{8CB7EA4F-74DF-4D17-9CF2-5C89002B2751}"/>
          </ac:spMkLst>
        </pc:spChg>
        <pc:spChg chg="del">
          <ac:chgData name="Paula Vázquez-Valero" userId="3a0e46d7-2099-40af-a155-aa45b68bfff3" providerId="ADAL" clId="{3E746640-0CA2-46EB-B361-8742C8EE6F1D}" dt="2021-11-12T21:58:50.224" v="362" actId="478"/>
          <ac:spMkLst>
            <pc:docMk/>
            <pc:sldMk cId="4120529364" sldId="555"/>
            <ac:spMk id="102" creationId="{CB02C3A7-63ED-4095-9559-F7893BD96AB3}"/>
          </ac:spMkLst>
        </pc:spChg>
        <pc:spChg chg="del">
          <ac:chgData name="Paula Vázquez-Valero" userId="3a0e46d7-2099-40af-a155-aa45b68bfff3" providerId="ADAL" clId="{3E746640-0CA2-46EB-B361-8742C8EE6F1D}" dt="2021-11-12T21:58:50.224" v="362" actId="478"/>
          <ac:spMkLst>
            <pc:docMk/>
            <pc:sldMk cId="4120529364" sldId="555"/>
            <ac:spMk id="103" creationId="{8B3AEEEF-AAB5-427C-AB60-03C4F259DC11}"/>
          </ac:spMkLst>
        </pc:spChg>
        <pc:spChg chg="del">
          <ac:chgData name="Paula Vázquez-Valero" userId="3a0e46d7-2099-40af-a155-aa45b68bfff3" providerId="ADAL" clId="{3E746640-0CA2-46EB-B361-8742C8EE6F1D}" dt="2021-11-12T21:58:50.224" v="362" actId="478"/>
          <ac:spMkLst>
            <pc:docMk/>
            <pc:sldMk cId="4120529364" sldId="555"/>
            <ac:spMk id="104" creationId="{E5C3109E-B1B6-47C2-9D36-B20C7F996040}"/>
          </ac:spMkLst>
        </pc:spChg>
        <pc:spChg chg="del topLvl">
          <ac:chgData name="Paula Vázquez-Valero" userId="3a0e46d7-2099-40af-a155-aa45b68bfff3" providerId="ADAL" clId="{3E746640-0CA2-46EB-B361-8742C8EE6F1D}" dt="2021-11-12T21:58:50.224" v="362" actId="478"/>
          <ac:spMkLst>
            <pc:docMk/>
            <pc:sldMk cId="4120529364" sldId="555"/>
            <ac:spMk id="105" creationId="{0D63E9F0-83F6-44FD-BD7D-B12590C62D48}"/>
          </ac:spMkLst>
        </pc:spChg>
        <pc:grpChg chg="del">
          <ac:chgData name="Paula Vázquez-Valero" userId="3a0e46d7-2099-40af-a155-aa45b68bfff3" providerId="ADAL" clId="{3E746640-0CA2-46EB-B361-8742C8EE6F1D}" dt="2021-11-12T21:58:50.224" v="362" actId="478"/>
          <ac:grpSpMkLst>
            <pc:docMk/>
            <pc:sldMk cId="4120529364" sldId="555"/>
            <ac:grpSpMk id="3" creationId="{DD54E660-2674-455C-A301-B25976B8F294}"/>
          </ac:grpSpMkLst>
        </pc:grpChg>
        <pc:picChg chg="add del mod">
          <ac:chgData name="Paula Vázquez-Valero" userId="3a0e46d7-2099-40af-a155-aa45b68bfff3" providerId="ADAL" clId="{3E746640-0CA2-46EB-B361-8742C8EE6F1D}" dt="2021-11-12T22:24:11.155" v="822" actId="21"/>
          <ac:picMkLst>
            <pc:docMk/>
            <pc:sldMk cId="4120529364" sldId="555"/>
            <ac:picMk id="7" creationId="{24954DBC-2874-459E-8581-10165213995B}"/>
          </ac:picMkLst>
        </pc:picChg>
        <pc:picChg chg="add mod">
          <ac:chgData name="Paula Vázquez-Valero" userId="3a0e46d7-2099-40af-a155-aa45b68bfff3" providerId="ADAL" clId="{3E746640-0CA2-46EB-B361-8742C8EE6F1D}" dt="2021-11-12T23:06:29.818" v="1253" actId="1036"/>
          <ac:picMkLst>
            <pc:docMk/>
            <pc:sldMk cId="4120529364" sldId="555"/>
            <ac:picMk id="8" creationId="{069E909F-B9F5-48F5-87C5-A4EC0DB2FE67}"/>
          </ac:picMkLst>
        </pc:picChg>
        <pc:picChg chg="add mod">
          <ac:chgData name="Paula Vázquez-Valero" userId="3a0e46d7-2099-40af-a155-aa45b68bfff3" providerId="ADAL" clId="{3E746640-0CA2-46EB-B361-8742C8EE6F1D}" dt="2021-11-12T23:06:36.879" v="1286" actId="1036"/>
          <ac:picMkLst>
            <pc:docMk/>
            <pc:sldMk cId="4120529364" sldId="555"/>
            <ac:picMk id="10" creationId="{30F198A0-5B4A-4850-9CFC-6A7FF8AC3D08}"/>
          </ac:picMkLst>
        </pc:picChg>
        <pc:picChg chg="del">
          <ac:chgData name="Paula Vázquez-Valero" userId="3a0e46d7-2099-40af-a155-aa45b68bfff3" providerId="ADAL" clId="{3E746640-0CA2-46EB-B361-8742C8EE6F1D}" dt="2021-11-12T22:39:54.105" v="900" actId="478"/>
          <ac:picMkLst>
            <pc:docMk/>
            <pc:sldMk cId="4120529364" sldId="555"/>
            <ac:picMk id="29" creationId="{46B6A343-479A-4278-9007-BC002E51C9D4}"/>
          </ac:picMkLst>
        </pc:picChg>
        <pc:picChg chg="del">
          <ac:chgData name="Paula Vázquez-Valero" userId="3a0e46d7-2099-40af-a155-aa45b68bfff3" providerId="ADAL" clId="{3E746640-0CA2-46EB-B361-8742C8EE6F1D}" dt="2021-11-12T22:41:28.683" v="906" actId="478"/>
          <ac:picMkLst>
            <pc:docMk/>
            <pc:sldMk cId="4120529364" sldId="555"/>
            <ac:picMk id="30" creationId="{1958CBD8-1941-4EF9-B777-99AEC4CE47BE}"/>
          </ac:picMkLst>
        </pc:picChg>
        <pc:picChg chg="add del">
          <ac:chgData name="Paula Vázquez-Valero" userId="3a0e46d7-2099-40af-a155-aa45b68bfff3" providerId="ADAL" clId="{3E746640-0CA2-46EB-B361-8742C8EE6F1D}" dt="2021-11-12T22:24:33.614" v="835" actId="478"/>
          <ac:picMkLst>
            <pc:docMk/>
            <pc:sldMk cId="4120529364" sldId="555"/>
            <ac:picMk id="31" creationId="{F7CBC608-92E3-4FB5-822C-260EC491F074}"/>
          </ac:picMkLst>
        </pc:picChg>
        <pc:picChg chg="del">
          <ac:chgData name="Paula Vázquez-Valero" userId="3a0e46d7-2099-40af-a155-aa45b68bfff3" providerId="ADAL" clId="{3E746640-0CA2-46EB-B361-8742C8EE6F1D}" dt="2021-11-12T22:41:28.683" v="906" actId="478"/>
          <ac:picMkLst>
            <pc:docMk/>
            <pc:sldMk cId="4120529364" sldId="555"/>
            <ac:picMk id="32" creationId="{1DDDAF8A-410E-4BBF-8D17-E33272A85D17}"/>
          </ac:picMkLst>
        </pc:picChg>
        <pc:picChg chg="del">
          <ac:chgData name="Paula Vázquez-Valero" userId="3a0e46d7-2099-40af-a155-aa45b68bfff3" providerId="ADAL" clId="{3E746640-0CA2-46EB-B361-8742C8EE6F1D}" dt="2021-11-12T22:41:28.683" v="906" actId="478"/>
          <ac:picMkLst>
            <pc:docMk/>
            <pc:sldMk cId="4120529364" sldId="555"/>
            <ac:picMk id="33" creationId="{19BEB8C4-B709-47F4-B955-C84B4BFE6272}"/>
          </ac:picMkLst>
        </pc:picChg>
        <pc:picChg chg="del">
          <ac:chgData name="Paula Vázquez-Valero" userId="3a0e46d7-2099-40af-a155-aa45b68bfff3" providerId="ADAL" clId="{3E746640-0CA2-46EB-B361-8742C8EE6F1D}" dt="2021-11-12T22:38:36.301" v="894" actId="478"/>
          <ac:picMkLst>
            <pc:docMk/>
            <pc:sldMk cId="4120529364" sldId="555"/>
            <ac:picMk id="34" creationId="{36094AE4-36B3-420C-A849-DEB5CEACC680}"/>
          </ac:picMkLst>
        </pc:picChg>
        <pc:picChg chg="del">
          <ac:chgData name="Paula Vázquez-Valero" userId="3a0e46d7-2099-40af-a155-aa45b68bfff3" providerId="ADAL" clId="{3E746640-0CA2-46EB-B361-8742C8EE6F1D}" dt="2021-11-12T22:38:36.301" v="894" actId="478"/>
          <ac:picMkLst>
            <pc:docMk/>
            <pc:sldMk cId="4120529364" sldId="555"/>
            <ac:picMk id="35" creationId="{9EAB94D5-A342-44DA-9987-BE873546E742}"/>
          </ac:picMkLst>
        </pc:picChg>
        <pc:picChg chg="del">
          <ac:chgData name="Paula Vázquez-Valero" userId="3a0e46d7-2099-40af-a155-aa45b68bfff3" providerId="ADAL" clId="{3E746640-0CA2-46EB-B361-8742C8EE6F1D}" dt="2021-11-12T22:44:45.062" v="911" actId="478"/>
          <ac:picMkLst>
            <pc:docMk/>
            <pc:sldMk cId="4120529364" sldId="555"/>
            <ac:picMk id="36" creationId="{8446935C-D316-4A03-8CD3-7CCBC1B7A861}"/>
          </ac:picMkLst>
        </pc:picChg>
        <pc:picChg chg="del">
          <ac:chgData name="Paula Vázquez-Valero" userId="3a0e46d7-2099-40af-a155-aa45b68bfff3" providerId="ADAL" clId="{3E746640-0CA2-46EB-B361-8742C8EE6F1D}" dt="2021-11-12T21:45:53.409" v="310" actId="478"/>
          <ac:picMkLst>
            <pc:docMk/>
            <pc:sldMk cId="4120529364" sldId="555"/>
            <ac:picMk id="41" creationId="{7F93FEB7-6177-434E-8088-7139FE661A5E}"/>
          </ac:picMkLst>
        </pc:picChg>
        <pc:picChg chg="add mod">
          <ac:chgData name="Paula Vázquez-Valero" userId="3a0e46d7-2099-40af-a155-aa45b68bfff3" providerId="ADAL" clId="{3E746640-0CA2-46EB-B361-8742C8EE6F1D}" dt="2021-11-12T23:06:53.132" v="1289" actId="1076"/>
          <ac:picMkLst>
            <pc:docMk/>
            <pc:sldMk cId="4120529364" sldId="555"/>
            <ac:picMk id="60" creationId="{9F088982-F70C-4BA0-8C82-D0DB3C5FC793}"/>
          </ac:picMkLst>
        </pc:picChg>
        <pc:picChg chg="add del">
          <ac:chgData name="Paula Vázquez-Valero" userId="3a0e46d7-2099-40af-a155-aa45b68bfff3" providerId="ADAL" clId="{3E746640-0CA2-46EB-B361-8742C8EE6F1D}" dt="2021-11-12T22:22:14.199" v="778" actId="478"/>
          <ac:picMkLst>
            <pc:docMk/>
            <pc:sldMk cId="4120529364" sldId="555"/>
            <ac:picMk id="3074" creationId="{B597FF60-AE3E-4F9D-A3E3-4E1CCEB842D5}"/>
          </ac:picMkLst>
        </pc:picChg>
        <pc:picChg chg="add del mod">
          <ac:chgData name="Paula Vázquez-Valero" userId="3a0e46d7-2099-40af-a155-aa45b68bfff3" providerId="ADAL" clId="{3E746640-0CA2-46EB-B361-8742C8EE6F1D}" dt="2021-11-12T22:23:12.280" v="786" actId="21"/>
          <ac:picMkLst>
            <pc:docMk/>
            <pc:sldMk cId="4120529364" sldId="555"/>
            <ac:picMk id="3076" creationId="{136E5FD2-8FAE-4748-B9E6-0FF8FA496E54}"/>
          </ac:picMkLst>
        </pc:picChg>
        <pc:picChg chg="add del mod">
          <ac:chgData name="Paula Vázquez-Valero" userId="3a0e46d7-2099-40af-a155-aa45b68bfff3" providerId="ADAL" clId="{3E746640-0CA2-46EB-B361-8742C8EE6F1D}" dt="2021-11-12T22:38:22.512" v="891" actId="21"/>
          <ac:picMkLst>
            <pc:docMk/>
            <pc:sldMk cId="4120529364" sldId="555"/>
            <ac:picMk id="3078" creationId="{0910F5BC-8101-4A04-9C79-281416B5808F}"/>
          </ac:picMkLst>
        </pc:picChg>
        <pc:picChg chg="add del mod">
          <ac:chgData name="Paula Vázquez-Valero" userId="3a0e46d7-2099-40af-a155-aa45b68bfff3" providerId="ADAL" clId="{3E746640-0CA2-46EB-B361-8742C8EE6F1D}" dt="2021-11-12T22:38:22.512" v="891" actId="21"/>
          <ac:picMkLst>
            <pc:docMk/>
            <pc:sldMk cId="4120529364" sldId="555"/>
            <ac:picMk id="3080" creationId="{C5D617DC-8A0D-4B6F-9B66-4FEF39169706}"/>
          </ac:picMkLst>
        </pc:picChg>
        <pc:picChg chg="add del mod">
          <ac:chgData name="Paula Vázquez-Valero" userId="3a0e46d7-2099-40af-a155-aa45b68bfff3" providerId="ADAL" clId="{3E746640-0CA2-46EB-B361-8742C8EE6F1D}" dt="2021-11-12T22:38:22.512" v="891" actId="21"/>
          <ac:picMkLst>
            <pc:docMk/>
            <pc:sldMk cId="4120529364" sldId="555"/>
            <ac:picMk id="3082" creationId="{EA41F5BB-127C-4DD4-BC8D-48D390A231C3}"/>
          </ac:picMkLst>
        </pc:picChg>
        <pc:picChg chg="add mod">
          <ac:chgData name="Paula Vázquez-Valero" userId="3a0e46d7-2099-40af-a155-aa45b68bfff3" providerId="ADAL" clId="{3E746640-0CA2-46EB-B361-8742C8EE6F1D}" dt="2021-11-12T23:06:33.379" v="1267" actId="1036"/>
          <ac:picMkLst>
            <pc:docMk/>
            <pc:sldMk cId="4120529364" sldId="555"/>
            <ac:picMk id="3084" creationId="{F4475496-C7FC-4089-9098-0C065544CE32}"/>
          </ac:picMkLst>
        </pc:picChg>
        <pc:picChg chg="add mod">
          <ac:chgData name="Paula Vázquez-Valero" userId="3a0e46d7-2099-40af-a155-aa45b68bfff3" providerId="ADAL" clId="{3E746640-0CA2-46EB-B361-8742C8EE6F1D}" dt="2021-11-12T23:06:26.074" v="1244" actId="14100"/>
          <ac:picMkLst>
            <pc:docMk/>
            <pc:sldMk cId="4120529364" sldId="555"/>
            <ac:picMk id="3086" creationId="{F3AF845E-C28A-4FA9-B637-8D29ADF3EA37}"/>
          </ac:picMkLst>
        </pc:picChg>
        <pc:picChg chg="del">
          <ac:chgData name="Paula Vázquez-Valero" userId="3a0e46d7-2099-40af-a155-aa45b68bfff3" providerId="ADAL" clId="{3E746640-0CA2-46EB-B361-8742C8EE6F1D}" dt="2021-11-12T22:41:34.187" v="907" actId="478"/>
          <ac:picMkLst>
            <pc:docMk/>
            <pc:sldMk cId="4120529364" sldId="555"/>
            <ac:picMk id="10242" creationId="{7131D0AA-90BA-4E37-AA90-B0A5A74DA881}"/>
          </ac:picMkLst>
        </pc:picChg>
        <pc:picChg chg="del">
          <ac:chgData name="Paula Vázquez-Valero" userId="3a0e46d7-2099-40af-a155-aa45b68bfff3" providerId="ADAL" clId="{3E746640-0CA2-46EB-B361-8742C8EE6F1D}" dt="2021-11-12T22:38:40.811" v="896" actId="478"/>
          <ac:picMkLst>
            <pc:docMk/>
            <pc:sldMk cId="4120529364" sldId="555"/>
            <ac:picMk id="10244" creationId="{165721D3-275D-4E71-9030-460E9FC67708}"/>
          </ac:picMkLst>
        </pc:picChg>
      </pc:sldChg>
      <pc:sldChg chg="addSp delSp modSp mod ord modAnim modNotesTx">
        <pc:chgData name="Paula Vázquez-Valero" userId="3a0e46d7-2099-40af-a155-aa45b68bfff3" providerId="ADAL" clId="{3E746640-0CA2-46EB-B361-8742C8EE6F1D}" dt="2021-11-13T01:22:47.678" v="3958"/>
        <pc:sldMkLst>
          <pc:docMk/>
          <pc:sldMk cId="3588719264" sldId="557"/>
        </pc:sldMkLst>
        <pc:spChg chg="del">
          <ac:chgData name="Paula Vázquez-Valero" userId="3a0e46d7-2099-40af-a155-aa45b68bfff3" providerId="ADAL" clId="{3E746640-0CA2-46EB-B361-8742C8EE6F1D}" dt="2021-11-12T23:10:04.805" v="1353" actId="478"/>
          <ac:spMkLst>
            <pc:docMk/>
            <pc:sldMk cId="3588719264" sldId="557"/>
            <ac:spMk id="7" creationId="{0BA6A2BB-E802-4CE4-8D97-18FA97B404FE}"/>
          </ac:spMkLst>
        </pc:spChg>
        <pc:spChg chg="add mod">
          <ac:chgData name="Paula Vázquez-Valero" userId="3a0e46d7-2099-40af-a155-aa45b68bfff3" providerId="ADAL" clId="{3E746640-0CA2-46EB-B361-8742C8EE6F1D}" dt="2021-11-13T01:18:21.298" v="3357" actId="20577"/>
          <ac:spMkLst>
            <pc:docMk/>
            <pc:sldMk cId="3588719264" sldId="557"/>
            <ac:spMk id="10" creationId="{91342033-D779-4935-80AC-9B4EDBCA11FA}"/>
          </ac:spMkLst>
        </pc:spChg>
        <pc:spChg chg="del">
          <ac:chgData name="Paula Vázquez-Valero" userId="3a0e46d7-2099-40af-a155-aa45b68bfff3" providerId="ADAL" clId="{3E746640-0CA2-46EB-B361-8742C8EE6F1D}" dt="2021-11-12T23:10:04.805" v="1353" actId="478"/>
          <ac:spMkLst>
            <pc:docMk/>
            <pc:sldMk cId="3588719264" sldId="557"/>
            <ac:spMk id="13" creationId="{E62C9852-855C-4171-8676-7F833900B019}"/>
          </ac:spMkLst>
        </pc:spChg>
        <pc:spChg chg="del">
          <ac:chgData name="Paula Vázquez-Valero" userId="3a0e46d7-2099-40af-a155-aa45b68bfff3" providerId="ADAL" clId="{3E746640-0CA2-46EB-B361-8742C8EE6F1D}" dt="2021-11-12T23:10:04.805" v="1353" actId="478"/>
          <ac:spMkLst>
            <pc:docMk/>
            <pc:sldMk cId="3588719264" sldId="557"/>
            <ac:spMk id="14" creationId="{51AAFF8A-0DAF-4129-87A4-5DA55EB74190}"/>
          </ac:spMkLst>
        </pc:spChg>
        <pc:spChg chg="del">
          <ac:chgData name="Paula Vázquez-Valero" userId="3a0e46d7-2099-40af-a155-aa45b68bfff3" providerId="ADAL" clId="{3E746640-0CA2-46EB-B361-8742C8EE6F1D}" dt="2021-11-12T23:10:04.805" v="1353" actId="478"/>
          <ac:spMkLst>
            <pc:docMk/>
            <pc:sldMk cId="3588719264" sldId="557"/>
            <ac:spMk id="16" creationId="{F2B328EA-9777-4054-9CE3-9692A9458E0B}"/>
          </ac:spMkLst>
        </pc:spChg>
        <pc:spChg chg="del">
          <ac:chgData name="Paula Vázquez-Valero" userId="3a0e46d7-2099-40af-a155-aa45b68bfff3" providerId="ADAL" clId="{3E746640-0CA2-46EB-B361-8742C8EE6F1D}" dt="2021-11-12T23:10:04.805" v="1353" actId="478"/>
          <ac:spMkLst>
            <pc:docMk/>
            <pc:sldMk cId="3588719264" sldId="557"/>
            <ac:spMk id="17" creationId="{181F171B-14B4-4DAC-A4BF-FD51E32930BF}"/>
          </ac:spMkLst>
        </pc:spChg>
        <pc:spChg chg="del">
          <ac:chgData name="Paula Vázquez-Valero" userId="3a0e46d7-2099-40af-a155-aa45b68bfff3" providerId="ADAL" clId="{3E746640-0CA2-46EB-B361-8742C8EE6F1D}" dt="2021-11-12T23:10:04.805" v="1353" actId="478"/>
          <ac:spMkLst>
            <pc:docMk/>
            <pc:sldMk cId="3588719264" sldId="557"/>
            <ac:spMk id="18" creationId="{73FDD01C-5F3B-4494-9570-1436D553F2DB}"/>
          </ac:spMkLst>
        </pc:spChg>
        <pc:spChg chg="del">
          <ac:chgData name="Paula Vázquez-Valero" userId="3a0e46d7-2099-40af-a155-aa45b68bfff3" providerId="ADAL" clId="{3E746640-0CA2-46EB-B361-8742C8EE6F1D}" dt="2021-11-12T23:10:04.805" v="1353" actId="478"/>
          <ac:spMkLst>
            <pc:docMk/>
            <pc:sldMk cId="3588719264" sldId="557"/>
            <ac:spMk id="19" creationId="{267E0900-77F3-4071-BD6F-7306AD55C558}"/>
          </ac:spMkLst>
        </pc:spChg>
        <pc:spChg chg="del">
          <ac:chgData name="Paula Vázquez-Valero" userId="3a0e46d7-2099-40af-a155-aa45b68bfff3" providerId="ADAL" clId="{3E746640-0CA2-46EB-B361-8742C8EE6F1D}" dt="2021-11-12T23:10:04.805" v="1353" actId="478"/>
          <ac:spMkLst>
            <pc:docMk/>
            <pc:sldMk cId="3588719264" sldId="557"/>
            <ac:spMk id="20" creationId="{AFF93124-8BB4-4D4A-96A1-7F6DB3389A11}"/>
          </ac:spMkLst>
        </pc:spChg>
        <pc:spChg chg="del">
          <ac:chgData name="Paula Vázquez-Valero" userId="3a0e46d7-2099-40af-a155-aa45b68bfff3" providerId="ADAL" clId="{3E746640-0CA2-46EB-B361-8742C8EE6F1D}" dt="2021-11-12T23:10:04.805" v="1353" actId="478"/>
          <ac:spMkLst>
            <pc:docMk/>
            <pc:sldMk cId="3588719264" sldId="557"/>
            <ac:spMk id="22" creationId="{B9257AEA-F5D0-4E4C-ACFD-8426180B7125}"/>
          </ac:spMkLst>
        </pc:spChg>
        <pc:spChg chg="del">
          <ac:chgData name="Paula Vázquez-Valero" userId="3a0e46d7-2099-40af-a155-aa45b68bfff3" providerId="ADAL" clId="{3E746640-0CA2-46EB-B361-8742C8EE6F1D}" dt="2021-11-12T23:10:04.805" v="1353" actId="478"/>
          <ac:spMkLst>
            <pc:docMk/>
            <pc:sldMk cId="3588719264" sldId="557"/>
            <ac:spMk id="23" creationId="{5779D7A1-1947-4E2C-9C00-C9613ED56966}"/>
          </ac:spMkLst>
        </pc:spChg>
        <pc:spChg chg="del">
          <ac:chgData name="Paula Vázquez-Valero" userId="3a0e46d7-2099-40af-a155-aa45b68bfff3" providerId="ADAL" clId="{3E746640-0CA2-46EB-B361-8742C8EE6F1D}" dt="2021-11-12T23:10:04.805" v="1353" actId="478"/>
          <ac:spMkLst>
            <pc:docMk/>
            <pc:sldMk cId="3588719264" sldId="557"/>
            <ac:spMk id="24" creationId="{8762BA9C-EA70-470D-B0F5-307FF84A9B01}"/>
          </ac:spMkLst>
        </pc:spChg>
        <pc:spChg chg="del">
          <ac:chgData name="Paula Vázquez-Valero" userId="3a0e46d7-2099-40af-a155-aa45b68bfff3" providerId="ADAL" clId="{3E746640-0CA2-46EB-B361-8742C8EE6F1D}" dt="2021-11-12T23:10:04.805" v="1353" actId="478"/>
          <ac:spMkLst>
            <pc:docMk/>
            <pc:sldMk cId="3588719264" sldId="557"/>
            <ac:spMk id="25" creationId="{6B4144EF-3CA5-4313-8BB3-24194AC760BF}"/>
          </ac:spMkLst>
        </pc:spChg>
        <pc:spChg chg="del">
          <ac:chgData name="Paula Vázquez-Valero" userId="3a0e46d7-2099-40af-a155-aa45b68bfff3" providerId="ADAL" clId="{3E746640-0CA2-46EB-B361-8742C8EE6F1D}" dt="2021-11-12T23:10:04.805" v="1353" actId="478"/>
          <ac:spMkLst>
            <pc:docMk/>
            <pc:sldMk cId="3588719264" sldId="557"/>
            <ac:spMk id="26" creationId="{C88C5B71-E5A6-41B9-800E-0E8234E4324F}"/>
          </ac:spMkLst>
        </pc:spChg>
        <pc:spChg chg="del">
          <ac:chgData name="Paula Vázquez-Valero" userId="3a0e46d7-2099-40af-a155-aa45b68bfff3" providerId="ADAL" clId="{3E746640-0CA2-46EB-B361-8742C8EE6F1D}" dt="2021-11-12T23:10:04.805" v="1353" actId="478"/>
          <ac:spMkLst>
            <pc:docMk/>
            <pc:sldMk cId="3588719264" sldId="557"/>
            <ac:spMk id="27" creationId="{4A737DA0-407A-4787-9565-342F4C5C4C3E}"/>
          </ac:spMkLst>
        </pc:spChg>
        <pc:spChg chg="del">
          <ac:chgData name="Paula Vázquez-Valero" userId="3a0e46d7-2099-40af-a155-aa45b68bfff3" providerId="ADAL" clId="{3E746640-0CA2-46EB-B361-8742C8EE6F1D}" dt="2021-11-12T23:10:04.805" v="1353" actId="478"/>
          <ac:spMkLst>
            <pc:docMk/>
            <pc:sldMk cId="3588719264" sldId="557"/>
            <ac:spMk id="28" creationId="{D78353A0-5F5D-4690-8E15-F62615B9686D}"/>
          </ac:spMkLst>
        </pc:spChg>
        <pc:spChg chg="del">
          <ac:chgData name="Paula Vázquez-Valero" userId="3a0e46d7-2099-40af-a155-aa45b68bfff3" providerId="ADAL" clId="{3E746640-0CA2-46EB-B361-8742C8EE6F1D}" dt="2021-11-12T23:10:04.805" v="1353" actId="478"/>
          <ac:spMkLst>
            <pc:docMk/>
            <pc:sldMk cId="3588719264" sldId="557"/>
            <ac:spMk id="29" creationId="{65DED800-8744-42C8-9EA1-EB5A345B2A7F}"/>
          </ac:spMkLst>
        </pc:spChg>
        <pc:spChg chg="del">
          <ac:chgData name="Paula Vázquez-Valero" userId="3a0e46d7-2099-40af-a155-aa45b68bfff3" providerId="ADAL" clId="{3E746640-0CA2-46EB-B361-8742C8EE6F1D}" dt="2021-11-12T23:10:04.805" v="1353" actId="478"/>
          <ac:spMkLst>
            <pc:docMk/>
            <pc:sldMk cId="3588719264" sldId="557"/>
            <ac:spMk id="30" creationId="{18764913-B6AD-4B47-B281-5E3EB4495FD8}"/>
          </ac:spMkLst>
        </pc:spChg>
        <pc:spChg chg="del">
          <ac:chgData name="Paula Vázquez-Valero" userId="3a0e46d7-2099-40af-a155-aa45b68bfff3" providerId="ADAL" clId="{3E746640-0CA2-46EB-B361-8742C8EE6F1D}" dt="2021-11-12T23:10:04.805" v="1353" actId="478"/>
          <ac:spMkLst>
            <pc:docMk/>
            <pc:sldMk cId="3588719264" sldId="557"/>
            <ac:spMk id="31" creationId="{1390CACA-227E-4F32-80EF-39BF2FB542C0}"/>
          </ac:spMkLst>
        </pc:spChg>
        <pc:spChg chg="del">
          <ac:chgData name="Paula Vázquez-Valero" userId="3a0e46d7-2099-40af-a155-aa45b68bfff3" providerId="ADAL" clId="{3E746640-0CA2-46EB-B361-8742C8EE6F1D}" dt="2021-11-12T23:10:04.805" v="1353" actId="478"/>
          <ac:spMkLst>
            <pc:docMk/>
            <pc:sldMk cId="3588719264" sldId="557"/>
            <ac:spMk id="32" creationId="{1A573FF5-BCF6-4243-9F90-7AAFB93F827F}"/>
          </ac:spMkLst>
        </pc:spChg>
        <pc:spChg chg="add mod">
          <ac:chgData name="Paula Vázquez-Valero" userId="3a0e46d7-2099-40af-a155-aa45b68bfff3" providerId="ADAL" clId="{3E746640-0CA2-46EB-B361-8742C8EE6F1D}" dt="2021-11-13T00:33:09.539" v="2140" actId="1076"/>
          <ac:spMkLst>
            <pc:docMk/>
            <pc:sldMk cId="3588719264" sldId="557"/>
            <ac:spMk id="37" creationId="{1C2BD974-5B98-4843-8C62-79FA565F1234}"/>
          </ac:spMkLst>
        </pc:spChg>
        <pc:spChg chg="del">
          <ac:chgData name="Paula Vázquez-Valero" userId="3a0e46d7-2099-40af-a155-aa45b68bfff3" providerId="ADAL" clId="{3E746640-0CA2-46EB-B361-8742C8EE6F1D}" dt="2021-11-12T23:10:04.805" v="1353" actId="478"/>
          <ac:spMkLst>
            <pc:docMk/>
            <pc:sldMk cId="3588719264" sldId="557"/>
            <ac:spMk id="43" creationId="{FE1D3CFF-E929-43BE-82F4-180CFB203645}"/>
          </ac:spMkLst>
        </pc:spChg>
        <pc:spChg chg="add mod">
          <ac:chgData name="Paula Vázquez-Valero" userId="3a0e46d7-2099-40af-a155-aa45b68bfff3" providerId="ADAL" clId="{3E746640-0CA2-46EB-B361-8742C8EE6F1D}" dt="2021-11-12T23:10:08.824" v="1354"/>
          <ac:spMkLst>
            <pc:docMk/>
            <pc:sldMk cId="3588719264" sldId="557"/>
            <ac:spMk id="44" creationId="{BAD9FFB9-826E-432D-A5F8-9CFB04EBCF3D}"/>
          </ac:spMkLst>
        </pc:spChg>
        <pc:spChg chg="add del mod">
          <ac:chgData name="Paula Vázquez-Valero" userId="3a0e46d7-2099-40af-a155-aa45b68bfff3" providerId="ADAL" clId="{3E746640-0CA2-46EB-B361-8742C8EE6F1D}" dt="2021-11-12T23:38:44.634" v="1429" actId="21"/>
          <ac:spMkLst>
            <pc:docMk/>
            <pc:sldMk cId="3588719264" sldId="557"/>
            <ac:spMk id="46" creationId="{E815E047-87F6-47D4-8366-7F2955672FED}"/>
          </ac:spMkLst>
        </pc:spChg>
        <pc:spChg chg="add del mod">
          <ac:chgData name="Paula Vázquez-Valero" userId="3a0e46d7-2099-40af-a155-aa45b68bfff3" providerId="ADAL" clId="{3E746640-0CA2-46EB-B361-8742C8EE6F1D}" dt="2021-11-12T23:38:44.634" v="1429" actId="21"/>
          <ac:spMkLst>
            <pc:docMk/>
            <pc:sldMk cId="3588719264" sldId="557"/>
            <ac:spMk id="47" creationId="{8117ED4A-BC7E-4067-ADE0-4A50A8C83040}"/>
          </ac:spMkLst>
        </pc:spChg>
        <pc:spChg chg="add del mod">
          <ac:chgData name="Paula Vázquez-Valero" userId="3a0e46d7-2099-40af-a155-aa45b68bfff3" providerId="ADAL" clId="{3E746640-0CA2-46EB-B361-8742C8EE6F1D}" dt="2021-11-12T23:38:44.634" v="1429" actId="21"/>
          <ac:spMkLst>
            <pc:docMk/>
            <pc:sldMk cId="3588719264" sldId="557"/>
            <ac:spMk id="48" creationId="{6C0874BB-8B67-47AB-870B-7E8F934AF6E9}"/>
          </ac:spMkLst>
        </pc:spChg>
        <pc:spChg chg="add del mod ord">
          <ac:chgData name="Paula Vázquez-Valero" userId="3a0e46d7-2099-40af-a155-aa45b68bfff3" providerId="ADAL" clId="{3E746640-0CA2-46EB-B361-8742C8EE6F1D}" dt="2021-11-12T23:47:38.959" v="1481" actId="478"/>
          <ac:spMkLst>
            <pc:docMk/>
            <pc:sldMk cId="3588719264" sldId="557"/>
            <ac:spMk id="49" creationId="{467984FD-D618-402F-A6C4-CC7504F49F00}"/>
          </ac:spMkLst>
        </pc:spChg>
        <pc:spChg chg="add del mod">
          <ac:chgData name="Paula Vázquez-Valero" userId="3a0e46d7-2099-40af-a155-aa45b68bfff3" providerId="ADAL" clId="{3E746640-0CA2-46EB-B361-8742C8EE6F1D}" dt="2021-11-12T23:32:08.086" v="1379" actId="478"/>
          <ac:spMkLst>
            <pc:docMk/>
            <pc:sldMk cId="3588719264" sldId="557"/>
            <ac:spMk id="50" creationId="{D1C5BBB7-49EA-4C0E-8CD8-D542DC2E339D}"/>
          </ac:spMkLst>
        </pc:spChg>
        <pc:spChg chg="add del mod">
          <ac:chgData name="Paula Vázquez-Valero" userId="3a0e46d7-2099-40af-a155-aa45b68bfff3" providerId="ADAL" clId="{3E746640-0CA2-46EB-B361-8742C8EE6F1D}" dt="2021-11-12T23:32:11.605" v="1380" actId="478"/>
          <ac:spMkLst>
            <pc:docMk/>
            <pc:sldMk cId="3588719264" sldId="557"/>
            <ac:spMk id="51" creationId="{E6FDB88C-CE65-428C-BB40-E17D79595ED6}"/>
          </ac:spMkLst>
        </pc:spChg>
        <pc:spChg chg="del">
          <ac:chgData name="Paula Vázquez-Valero" userId="3a0e46d7-2099-40af-a155-aa45b68bfff3" providerId="ADAL" clId="{3E746640-0CA2-46EB-B361-8742C8EE6F1D}" dt="2021-11-12T23:10:04.805" v="1353" actId="478"/>
          <ac:spMkLst>
            <pc:docMk/>
            <pc:sldMk cId="3588719264" sldId="557"/>
            <ac:spMk id="53" creationId="{9DB040F5-F0B7-4652-86A0-6B4F38AD8EA9}"/>
          </ac:spMkLst>
        </pc:spChg>
        <pc:spChg chg="add del mod">
          <ac:chgData name="Paula Vázquez-Valero" userId="3a0e46d7-2099-40af-a155-aa45b68bfff3" providerId="ADAL" clId="{3E746640-0CA2-46EB-B361-8742C8EE6F1D}" dt="2021-11-12T23:47:04.197" v="1460" actId="478"/>
          <ac:spMkLst>
            <pc:docMk/>
            <pc:sldMk cId="3588719264" sldId="557"/>
            <ac:spMk id="54" creationId="{FD84A4B1-E22E-4308-B0C9-268E56FED69D}"/>
          </ac:spMkLst>
        </pc:spChg>
        <pc:spChg chg="add del mod">
          <ac:chgData name="Paula Vázquez-Valero" userId="3a0e46d7-2099-40af-a155-aa45b68bfff3" providerId="ADAL" clId="{3E746640-0CA2-46EB-B361-8742C8EE6F1D}" dt="2021-11-12T23:47:01.592" v="1459" actId="478"/>
          <ac:spMkLst>
            <pc:docMk/>
            <pc:sldMk cId="3588719264" sldId="557"/>
            <ac:spMk id="56" creationId="{EC131539-08A1-446B-9499-2621F9FAFD6B}"/>
          </ac:spMkLst>
        </pc:spChg>
        <pc:spChg chg="add del mod">
          <ac:chgData name="Paula Vázquez-Valero" userId="3a0e46d7-2099-40af-a155-aa45b68bfff3" providerId="ADAL" clId="{3E746640-0CA2-46EB-B361-8742C8EE6F1D}" dt="2021-11-12T23:47:05.798" v="1461" actId="478"/>
          <ac:spMkLst>
            <pc:docMk/>
            <pc:sldMk cId="3588719264" sldId="557"/>
            <ac:spMk id="58" creationId="{511B3028-B512-4E76-9097-4B25CD9597C9}"/>
          </ac:spMkLst>
        </pc:spChg>
        <pc:spChg chg="add mod">
          <ac:chgData name="Paula Vázquez-Valero" userId="3a0e46d7-2099-40af-a155-aa45b68bfff3" providerId="ADAL" clId="{3E746640-0CA2-46EB-B361-8742C8EE6F1D}" dt="2021-11-13T00:33:09.539" v="2140" actId="1076"/>
          <ac:spMkLst>
            <pc:docMk/>
            <pc:sldMk cId="3588719264" sldId="557"/>
            <ac:spMk id="59" creationId="{F4D6953A-34C1-4B5C-B869-504C8A6E0DCC}"/>
          </ac:spMkLst>
        </pc:spChg>
        <pc:spChg chg="add mod">
          <ac:chgData name="Paula Vázquez-Valero" userId="3a0e46d7-2099-40af-a155-aa45b68bfff3" providerId="ADAL" clId="{3E746640-0CA2-46EB-B361-8742C8EE6F1D}" dt="2021-11-13T01:16:06.854" v="3254" actId="20577"/>
          <ac:spMkLst>
            <pc:docMk/>
            <pc:sldMk cId="3588719264" sldId="557"/>
            <ac:spMk id="60" creationId="{C257770B-CB8D-4B45-8F92-1D71C84814B7}"/>
          </ac:spMkLst>
        </pc:spChg>
        <pc:spChg chg="add mod">
          <ac:chgData name="Paula Vázquez-Valero" userId="3a0e46d7-2099-40af-a155-aa45b68bfff3" providerId="ADAL" clId="{3E746640-0CA2-46EB-B361-8742C8EE6F1D}" dt="2021-11-13T00:08:57.038" v="2017" actId="20577"/>
          <ac:spMkLst>
            <pc:docMk/>
            <pc:sldMk cId="3588719264" sldId="557"/>
            <ac:spMk id="62" creationId="{69677582-47E1-42C9-886F-CAF87B5DD660}"/>
          </ac:spMkLst>
        </pc:spChg>
        <pc:spChg chg="add mod">
          <ac:chgData name="Paula Vázquez-Valero" userId="3a0e46d7-2099-40af-a155-aa45b68bfff3" providerId="ADAL" clId="{3E746640-0CA2-46EB-B361-8742C8EE6F1D}" dt="2021-11-13T00:33:09.539" v="2140" actId="1076"/>
          <ac:spMkLst>
            <pc:docMk/>
            <pc:sldMk cId="3588719264" sldId="557"/>
            <ac:spMk id="64" creationId="{0B43C804-7274-43E4-A412-126B71DDFBB2}"/>
          </ac:spMkLst>
        </pc:spChg>
        <pc:spChg chg="del">
          <ac:chgData name="Paula Vázquez-Valero" userId="3a0e46d7-2099-40af-a155-aa45b68bfff3" providerId="ADAL" clId="{3E746640-0CA2-46EB-B361-8742C8EE6F1D}" dt="2021-11-12T23:10:04.805" v="1353" actId="478"/>
          <ac:spMkLst>
            <pc:docMk/>
            <pc:sldMk cId="3588719264" sldId="557"/>
            <ac:spMk id="65" creationId="{0A1B7D58-C86A-4891-8617-1F796EC085A6}"/>
          </ac:spMkLst>
        </pc:spChg>
        <pc:spChg chg="add del mod">
          <ac:chgData name="Paula Vázquez-Valero" userId="3a0e46d7-2099-40af-a155-aa45b68bfff3" providerId="ADAL" clId="{3E746640-0CA2-46EB-B361-8742C8EE6F1D}" dt="2021-11-13T00:13:06.826" v="2121" actId="21"/>
          <ac:spMkLst>
            <pc:docMk/>
            <pc:sldMk cId="3588719264" sldId="557"/>
            <ac:spMk id="66" creationId="{A1519BC9-AA41-4B90-854C-6FF5533D61FF}"/>
          </ac:spMkLst>
        </pc:spChg>
        <pc:spChg chg="add del mod">
          <ac:chgData name="Paula Vázquez-Valero" userId="3a0e46d7-2099-40af-a155-aa45b68bfff3" providerId="ADAL" clId="{3E746640-0CA2-46EB-B361-8742C8EE6F1D}" dt="2021-11-13T00:13:06.826" v="2121" actId="21"/>
          <ac:spMkLst>
            <pc:docMk/>
            <pc:sldMk cId="3588719264" sldId="557"/>
            <ac:spMk id="67" creationId="{9FB2B788-93BB-4AE9-9C54-2FF759AEE20F}"/>
          </ac:spMkLst>
        </pc:spChg>
        <pc:spChg chg="add mod">
          <ac:chgData name="Paula Vázquez-Valero" userId="3a0e46d7-2099-40af-a155-aa45b68bfff3" providerId="ADAL" clId="{3E746640-0CA2-46EB-B361-8742C8EE6F1D}" dt="2021-11-13T00:33:09.539" v="2140" actId="1076"/>
          <ac:spMkLst>
            <pc:docMk/>
            <pc:sldMk cId="3588719264" sldId="557"/>
            <ac:spMk id="68" creationId="{67A08FE1-7F60-4806-A83A-A697FC339B82}"/>
          </ac:spMkLst>
        </pc:spChg>
        <pc:spChg chg="add mod">
          <ac:chgData name="Paula Vázquez-Valero" userId="3a0e46d7-2099-40af-a155-aa45b68bfff3" providerId="ADAL" clId="{3E746640-0CA2-46EB-B361-8742C8EE6F1D}" dt="2021-11-13T00:33:09.539" v="2140" actId="1076"/>
          <ac:spMkLst>
            <pc:docMk/>
            <pc:sldMk cId="3588719264" sldId="557"/>
            <ac:spMk id="69" creationId="{0A927870-0F2F-4E33-8C17-DF62ABA9F10A}"/>
          </ac:spMkLst>
        </pc:spChg>
        <pc:spChg chg="add mod">
          <ac:chgData name="Paula Vázquez-Valero" userId="3a0e46d7-2099-40af-a155-aa45b68bfff3" providerId="ADAL" clId="{3E746640-0CA2-46EB-B361-8742C8EE6F1D}" dt="2021-11-13T00:33:09.539" v="2140" actId="1076"/>
          <ac:spMkLst>
            <pc:docMk/>
            <pc:sldMk cId="3588719264" sldId="557"/>
            <ac:spMk id="70" creationId="{62F86A4B-2895-4CFA-9ED8-DE3F3D64ED90}"/>
          </ac:spMkLst>
        </pc:spChg>
        <pc:spChg chg="add mod">
          <ac:chgData name="Paula Vázquez-Valero" userId="3a0e46d7-2099-40af-a155-aa45b68bfff3" providerId="ADAL" clId="{3E746640-0CA2-46EB-B361-8742C8EE6F1D}" dt="2021-11-13T00:33:09.539" v="2140" actId="1076"/>
          <ac:spMkLst>
            <pc:docMk/>
            <pc:sldMk cId="3588719264" sldId="557"/>
            <ac:spMk id="71" creationId="{B52E7D1B-BDB6-4ADE-86CC-1BF1E64132CF}"/>
          </ac:spMkLst>
        </pc:spChg>
        <pc:spChg chg="add del mod">
          <ac:chgData name="Paula Vázquez-Valero" userId="3a0e46d7-2099-40af-a155-aa45b68bfff3" providerId="ADAL" clId="{3E746640-0CA2-46EB-B361-8742C8EE6F1D}" dt="2021-11-13T00:12:41.768" v="2099"/>
          <ac:spMkLst>
            <pc:docMk/>
            <pc:sldMk cId="3588719264" sldId="557"/>
            <ac:spMk id="72" creationId="{5FEE0C97-93E3-48D7-9AEC-04D07E4B86D8}"/>
          </ac:spMkLst>
        </pc:spChg>
        <pc:spChg chg="add del mod">
          <ac:chgData name="Paula Vázquez-Valero" userId="3a0e46d7-2099-40af-a155-aa45b68bfff3" providerId="ADAL" clId="{3E746640-0CA2-46EB-B361-8742C8EE6F1D}" dt="2021-11-13T00:12:41.768" v="2099"/>
          <ac:spMkLst>
            <pc:docMk/>
            <pc:sldMk cId="3588719264" sldId="557"/>
            <ac:spMk id="73" creationId="{B44DF991-9574-48BA-82AD-204F81A0CB1A}"/>
          </ac:spMkLst>
        </pc:spChg>
        <pc:spChg chg="add del mod">
          <ac:chgData name="Paula Vázquez-Valero" userId="3a0e46d7-2099-40af-a155-aa45b68bfff3" providerId="ADAL" clId="{3E746640-0CA2-46EB-B361-8742C8EE6F1D}" dt="2021-11-13T00:12:41.768" v="2099"/>
          <ac:spMkLst>
            <pc:docMk/>
            <pc:sldMk cId="3588719264" sldId="557"/>
            <ac:spMk id="74" creationId="{0F6FCD87-F831-45C9-9434-0853032E9D66}"/>
          </ac:spMkLst>
        </pc:spChg>
        <pc:spChg chg="add del mod">
          <ac:chgData name="Paula Vázquez-Valero" userId="3a0e46d7-2099-40af-a155-aa45b68bfff3" providerId="ADAL" clId="{3E746640-0CA2-46EB-B361-8742C8EE6F1D}" dt="2021-11-13T00:12:41.768" v="2099"/>
          <ac:spMkLst>
            <pc:docMk/>
            <pc:sldMk cId="3588719264" sldId="557"/>
            <ac:spMk id="75" creationId="{B8711D40-1D40-427C-B312-7C4632225B98}"/>
          </ac:spMkLst>
        </pc:spChg>
        <pc:spChg chg="add mod">
          <ac:chgData name="Paula Vázquez-Valero" userId="3a0e46d7-2099-40af-a155-aa45b68bfff3" providerId="ADAL" clId="{3E746640-0CA2-46EB-B361-8742C8EE6F1D}" dt="2021-11-13T00:33:09.539" v="2140" actId="1076"/>
          <ac:spMkLst>
            <pc:docMk/>
            <pc:sldMk cId="3588719264" sldId="557"/>
            <ac:spMk id="76" creationId="{EB29BD2D-7E93-4816-A90C-BD9B660D875D}"/>
          </ac:spMkLst>
        </pc:spChg>
        <pc:spChg chg="add mod">
          <ac:chgData name="Paula Vázquez-Valero" userId="3a0e46d7-2099-40af-a155-aa45b68bfff3" providerId="ADAL" clId="{3E746640-0CA2-46EB-B361-8742C8EE6F1D}" dt="2021-11-13T00:33:09.539" v="2140" actId="1076"/>
          <ac:spMkLst>
            <pc:docMk/>
            <pc:sldMk cId="3588719264" sldId="557"/>
            <ac:spMk id="77" creationId="{DC3CE6C1-9909-431D-8F17-AC342C876FD0}"/>
          </ac:spMkLst>
        </pc:spChg>
        <pc:spChg chg="add mod">
          <ac:chgData name="Paula Vázquez-Valero" userId="3a0e46d7-2099-40af-a155-aa45b68bfff3" providerId="ADAL" clId="{3E746640-0CA2-46EB-B361-8742C8EE6F1D}" dt="2021-11-13T00:33:09.539" v="2140" actId="1076"/>
          <ac:spMkLst>
            <pc:docMk/>
            <pc:sldMk cId="3588719264" sldId="557"/>
            <ac:spMk id="78" creationId="{ABB4CED7-2013-4D82-8615-53143DE5F4B4}"/>
          </ac:spMkLst>
        </pc:spChg>
        <pc:spChg chg="add mod">
          <ac:chgData name="Paula Vázquez-Valero" userId="3a0e46d7-2099-40af-a155-aa45b68bfff3" providerId="ADAL" clId="{3E746640-0CA2-46EB-B361-8742C8EE6F1D}" dt="2021-11-13T00:33:09.539" v="2140" actId="1076"/>
          <ac:spMkLst>
            <pc:docMk/>
            <pc:sldMk cId="3588719264" sldId="557"/>
            <ac:spMk id="79" creationId="{92C7B9D0-B990-44FA-9B5D-A0AD43FE6DB8}"/>
          </ac:spMkLst>
        </pc:spChg>
        <pc:spChg chg="add del mod">
          <ac:chgData name="Paula Vázquez-Valero" userId="3a0e46d7-2099-40af-a155-aa45b68bfff3" providerId="ADAL" clId="{3E746640-0CA2-46EB-B361-8742C8EE6F1D}" dt="2021-11-13T00:33:04.252" v="2139" actId="478"/>
          <ac:spMkLst>
            <pc:docMk/>
            <pc:sldMk cId="3588719264" sldId="557"/>
            <ac:spMk id="80" creationId="{BFDA4257-1BB9-49A4-89FA-B2E952820393}"/>
          </ac:spMkLst>
        </pc:spChg>
        <pc:spChg chg="add del mod">
          <ac:chgData name="Paula Vázquez-Valero" userId="3a0e46d7-2099-40af-a155-aa45b68bfff3" providerId="ADAL" clId="{3E746640-0CA2-46EB-B361-8742C8EE6F1D}" dt="2021-11-13T00:13:13.295" v="2128" actId="478"/>
          <ac:spMkLst>
            <pc:docMk/>
            <pc:sldMk cId="3588719264" sldId="557"/>
            <ac:spMk id="81" creationId="{B99C17CA-4E72-4EA3-BD95-CA0040E260CA}"/>
          </ac:spMkLst>
        </pc:spChg>
        <pc:spChg chg="add mod">
          <ac:chgData name="Paula Vázquez-Valero" userId="3a0e46d7-2099-40af-a155-aa45b68bfff3" providerId="ADAL" clId="{3E746640-0CA2-46EB-B361-8742C8EE6F1D}" dt="2021-11-13T01:19:49.078" v="3444" actId="20577"/>
          <ac:spMkLst>
            <pc:docMk/>
            <pc:sldMk cId="3588719264" sldId="557"/>
            <ac:spMk id="82" creationId="{3A831EC8-E565-4FF1-B9F9-2B1EA9E18A6D}"/>
          </ac:spMkLst>
        </pc:spChg>
        <pc:spChg chg="add mod">
          <ac:chgData name="Paula Vázquez-Valero" userId="3a0e46d7-2099-40af-a155-aa45b68bfff3" providerId="ADAL" clId="{3E746640-0CA2-46EB-B361-8742C8EE6F1D}" dt="2021-11-13T01:22:31.158" v="3955" actId="20577"/>
          <ac:spMkLst>
            <pc:docMk/>
            <pc:sldMk cId="3588719264" sldId="557"/>
            <ac:spMk id="83" creationId="{9539DD99-835E-4FA8-91D6-03E8A66D5263}"/>
          </ac:spMkLst>
        </pc:spChg>
        <pc:graphicFrameChg chg="del">
          <ac:chgData name="Paula Vázquez-Valero" userId="3a0e46d7-2099-40af-a155-aa45b68bfff3" providerId="ADAL" clId="{3E746640-0CA2-46EB-B361-8742C8EE6F1D}" dt="2021-11-12T23:10:04.805" v="1353" actId="478"/>
          <ac:graphicFrameMkLst>
            <pc:docMk/>
            <pc:sldMk cId="3588719264" sldId="557"/>
            <ac:graphicFrameMk id="3" creationId="{9FEED92C-6A71-4550-96E7-16CA4853899D}"/>
          </ac:graphicFrameMkLst>
        </pc:graphicFrameChg>
        <pc:graphicFrameChg chg="del">
          <ac:chgData name="Paula Vázquez-Valero" userId="3a0e46d7-2099-40af-a155-aa45b68bfff3" providerId="ADAL" clId="{3E746640-0CA2-46EB-B361-8742C8EE6F1D}" dt="2021-11-12T23:10:04.805" v="1353" actId="478"/>
          <ac:graphicFrameMkLst>
            <pc:docMk/>
            <pc:sldMk cId="3588719264" sldId="557"/>
            <ac:graphicFrameMk id="15" creationId="{0857CBCF-DCA0-4F67-94B9-7E6CE5757DCC}"/>
          </ac:graphicFrameMkLst>
        </pc:graphicFrameChg>
        <pc:picChg chg="add mod">
          <ac:chgData name="Paula Vázquez-Valero" userId="3a0e46d7-2099-40af-a155-aa45b68bfff3" providerId="ADAL" clId="{3E746640-0CA2-46EB-B361-8742C8EE6F1D}" dt="2021-11-13T00:33:09.539" v="2140" actId="1076"/>
          <ac:picMkLst>
            <pc:docMk/>
            <pc:sldMk cId="3588719264" sldId="557"/>
            <ac:picMk id="4" creationId="{39693B19-272E-4BFB-A662-BB651CF0763E}"/>
          </ac:picMkLst>
        </pc:picChg>
        <pc:picChg chg="add mod">
          <ac:chgData name="Paula Vázquez-Valero" userId="3a0e46d7-2099-40af-a155-aa45b68bfff3" providerId="ADAL" clId="{3E746640-0CA2-46EB-B361-8742C8EE6F1D}" dt="2021-11-13T00:33:16.558" v="2163" actId="1036"/>
          <ac:picMkLst>
            <pc:docMk/>
            <pc:sldMk cId="3588719264" sldId="557"/>
            <ac:picMk id="6" creationId="{92263046-DDD7-4C6F-BD16-D75067ED03E1}"/>
          </ac:picMkLst>
        </pc:picChg>
        <pc:picChg chg="add mod">
          <ac:chgData name="Paula Vázquez-Valero" userId="3a0e46d7-2099-40af-a155-aa45b68bfff3" providerId="ADAL" clId="{3E746640-0CA2-46EB-B361-8742C8EE6F1D}" dt="2021-11-13T00:33:00.404" v="2138" actId="14100"/>
          <ac:picMkLst>
            <pc:docMk/>
            <pc:sldMk cId="3588719264" sldId="557"/>
            <ac:picMk id="9" creationId="{B71F7572-93AA-4312-8939-9FACF1899D2C}"/>
          </ac:picMkLst>
        </pc:picChg>
        <pc:picChg chg="add mod">
          <ac:chgData name="Paula Vázquez-Valero" userId="3a0e46d7-2099-40af-a155-aa45b68bfff3" providerId="ADAL" clId="{3E746640-0CA2-46EB-B361-8742C8EE6F1D}" dt="2021-11-13T01:20:01.801" v="3463" actId="1036"/>
          <ac:picMkLst>
            <pc:docMk/>
            <pc:sldMk cId="3588719264" sldId="557"/>
            <ac:picMk id="21" creationId="{FBDF14C7-E781-461D-A0E6-52ED9CB9A694}"/>
          </ac:picMkLst>
        </pc:picChg>
        <pc:picChg chg="del">
          <ac:chgData name="Paula Vázquez-Valero" userId="3a0e46d7-2099-40af-a155-aa45b68bfff3" providerId="ADAL" clId="{3E746640-0CA2-46EB-B361-8742C8EE6F1D}" dt="2021-11-12T23:10:04.805" v="1353" actId="478"/>
          <ac:picMkLst>
            <pc:docMk/>
            <pc:sldMk cId="3588719264" sldId="557"/>
            <ac:picMk id="33" creationId="{154CF37B-8541-44EE-95F3-DB5FE2378332}"/>
          </ac:picMkLst>
        </pc:picChg>
        <pc:picChg chg="del">
          <ac:chgData name="Paula Vázquez-Valero" userId="3a0e46d7-2099-40af-a155-aa45b68bfff3" providerId="ADAL" clId="{3E746640-0CA2-46EB-B361-8742C8EE6F1D}" dt="2021-11-12T23:10:04.805" v="1353" actId="478"/>
          <ac:picMkLst>
            <pc:docMk/>
            <pc:sldMk cId="3588719264" sldId="557"/>
            <ac:picMk id="34" creationId="{31F049F8-39CF-4766-9964-F78B234E56DA}"/>
          </ac:picMkLst>
        </pc:picChg>
        <pc:picChg chg="del">
          <ac:chgData name="Paula Vázquez-Valero" userId="3a0e46d7-2099-40af-a155-aa45b68bfff3" providerId="ADAL" clId="{3E746640-0CA2-46EB-B361-8742C8EE6F1D}" dt="2021-11-12T23:10:04.805" v="1353" actId="478"/>
          <ac:picMkLst>
            <pc:docMk/>
            <pc:sldMk cId="3588719264" sldId="557"/>
            <ac:picMk id="38" creationId="{42A4C98D-DBC8-4B5F-9D74-AF5359C2F3C7}"/>
          </ac:picMkLst>
        </pc:picChg>
        <pc:picChg chg="del">
          <ac:chgData name="Paula Vázquez-Valero" userId="3a0e46d7-2099-40af-a155-aa45b68bfff3" providerId="ADAL" clId="{3E746640-0CA2-46EB-B361-8742C8EE6F1D}" dt="2021-11-12T23:10:04.805" v="1353" actId="478"/>
          <ac:picMkLst>
            <pc:docMk/>
            <pc:sldMk cId="3588719264" sldId="557"/>
            <ac:picMk id="39" creationId="{4EFC42C3-C478-4520-8C0B-A6A791C4ED3C}"/>
          </ac:picMkLst>
        </pc:picChg>
        <pc:picChg chg="del">
          <ac:chgData name="Paula Vázquez-Valero" userId="3a0e46d7-2099-40af-a155-aa45b68bfff3" providerId="ADAL" clId="{3E746640-0CA2-46EB-B361-8742C8EE6F1D}" dt="2021-11-12T23:10:04.805" v="1353" actId="478"/>
          <ac:picMkLst>
            <pc:docMk/>
            <pc:sldMk cId="3588719264" sldId="557"/>
            <ac:picMk id="40" creationId="{AF9BF57D-C72B-4A3F-9C8A-005F2FC52F13}"/>
          </ac:picMkLst>
        </pc:picChg>
        <pc:picChg chg="del">
          <ac:chgData name="Paula Vázquez-Valero" userId="3a0e46d7-2099-40af-a155-aa45b68bfff3" providerId="ADAL" clId="{3E746640-0CA2-46EB-B361-8742C8EE6F1D}" dt="2021-11-12T23:10:04.805" v="1353" actId="478"/>
          <ac:picMkLst>
            <pc:docMk/>
            <pc:sldMk cId="3588719264" sldId="557"/>
            <ac:picMk id="41" creationId="{C9B86432-A1BD-4DD2-8105-98F4ED5983BE}"/>
          </ac:picMkLst>
        </pc:picChg>
        <pc:picChg chg="del">
          <ac:chgData name="Paula Vázquez-Valero" userId="3a0e46d7-2099-40af-a155-aa45b68bfff3" providerId="ADAL" clId="{3E746640-0CA2-46EB-B361-8742C8EE6F1D}" dt="2021-11-12T23:10:04.805" v="1353" actId="478"/>
          <ac:picMkLst>
            <pc:docMk/>
            <pc:sldMk cId="3588719264" sldId="557"/>
            <ac:picMk id="42" creationId="{180BB0C6-48F8-424A-B812-D97529B5F8A1}"/>
          </ac:picMkLst>
        </pc:picChg>
        <pc:picChg chg="add del mod">
          <ac:chgData name="Paula Vázquez-Valero" userId="3a0e46d7-2099-40af-a155-aa45b68bfff3" providerId="ADAL" clId="{3E746640-0CA2-46EB-B361-8742C8EE6F1D}" dt="2021-11-12T23:38:44.634" v="1429" actId="21"/>
          <ac:picMkLst>
            <pc:docMk/>
            <pc:sldMk cId="3588719264" sldId="557"/>
            <ac:picMk id="45" creationId="{733856B5-0B5D-4EE7-814B-6D0CBBF60A8D}"/>
          </ac:picMkLst>
        </pc:picChg>
        <pc:picChg chg="add del mod">
          <ac:chgData name="Paula Vázquez-Valero" userId="3a0e46d7-2099-40af-a155-aa45b68bfff3" providerId="ADAL" clId="{3E746640-0CA2-46EB-B361-8742C8EE6F1D}" dt="2021-11-12T23:47:05.798" v="1461" actId="478"/>
          <ac:picMkLst>
            <pc:docMk/>
            <pc:sldMk cId="3588719264" sldId="557"/>
            <ac:picMk id="52" creationId="{1B597930-85A9-44BE-85FE-FE3E8EE37975}"/>
          </ac:picMkLst>
        </pc:picChg>
        <pc:picChg chg="add del mod">
          <ac:chgData name="Paula Vázquez-Valero" userId="3a0e46d7-2099-40af-a155-aa45b68bfff3" providerId="ADAL" clId="{3E746640-0CA2-46EB-B361-8742C8EE6F1D}" dt="2021-11-12T23:47:01.592" v="1459" actId="478"/>
          <ac:picMkLst>
            <pc:docMk/>
            <pc:sldMk cId="3588719264" sldId="557"/>
            <ac:picMk id="55" creationId="{6E902BB0-A6B6-4067-BCE7-C179C772D360}"/>
          </ac:picMkLst>
        </pc:picChg>
        <pc:picChg chg="add del mod">
          <ac:chgData name="Paula Vázquez-Valero" userId="3a0e46d7-2099-40af-a155-aa45b68bfff3" providerId="ADAL" clId="{3E746640-0CA2-46EB-B361-8742C8EE6F1D}" dt="2021-11-12T23:47:01.592" v="1459" actId="478"/>
          <ac:picMkLst>
            <pc:docMk/>
            <pc:sldMk cId="3588719264" sldId="557"/>
            <ac:picMk id="57" creationId="{89CDCF60-E71E-42B2-AC54-413E1EE69EDC}"/>
          </ac:picMkLst>
        </pc:picChg>
        <pc:picChg chg="add del mod">
          <ac:chgData name="Paula Vázquez-Valero" userId="3a0e46d7-2099-40af-a155-aa45b68bfff3" providerId="ADAL" clId="{3E746640-0CA2-46EB-B361-8742C8EE6F1D}" dt="2021-11-13T00:30:04.029" v="2131" actId="478"/>
          <ac:picMkLst>
            <pc:docMk/>
            <pc:sldMk cId="3588719264" sldId="557"/>
            <ac:picMk id="61" creationId="{4AC6844D-1934-47BB-8AD7-E29DDF7F7D20}"/>
          </ac:picMkLst>
        </pc:picChg>
        <pc:picChg chg="add mod">
          <ac:chgData name="Paula Vázquez-Valero" userId="3a0e46d7-2099-40af-a155-aa45b68bfff3" providerId="ADAL" clId="{3E746640-0CA2-46EB-B361-8742C8EE6F1D}" dt="2021-11-13T00:33:09.539" v="2140" actId="1076"/>
          <ac:picMkLst>
            <pc:docMk/>
            <pc:sldMk cId="3588719264" sldId="557"/>
            <ac:picMk id="63" creationId="{5D9DBC80-BF91-4319-9BA7-B04A8E975297}"/>
          </ac:picMkLst>
        </pc:picChg>
        <pc:picChg chg="del">
          <ac:chgData name="Paula Vázquez-Valero" userId="3a0e46d7-2099-40af-a155-aa45b68bfff3" providerId="ADAL" clId="{3E746640-0CA2-46EB-B361-8742C8EE6F1D}" dt="2021-11-12T23:10:04.805" v="1353" actId="478"/>
          <ac:picMkLst>
            <pc:docMk/>
            <pc:sldMk cId="3588719264" sldId="557"/>
            <ac:picMk id="2050" creationId="{1A621F28-2C2D-4455-9C19-1F814CF13B98}"/>
          </ac:picMkLst>
        </pc:picChg>
        <pc:picChg chg="del">
          <ac:chgData name="Paula Vázquez-Valero" userId="3a0e46d7-2099-40af-a155-aa45b68bfff3" providerId="ADAL" clId="{3E746640-0CA2-46EB-B361-8742C8EE6F1D}" dt="2021-11-12T23:10:04.805" v="1353" actId="478"/>
          <ac:picMkLst>
            <pc:docMk/>
            <pc:sldMk cId="3588719264" sldId="557"/>
            <ac:picMk id="2054" creationId="{26538CA9-956F-477B-A9F7-C03D26BC2654}"/>
          </ac:picMkLst>
        </pc:picChg>
      </pc:sldChg>
      <pc:sldChg chg="del">
        <pc:chgData name="Paula Vázquez-Valero" userId="3a0e46d7-2099-40af-a155-aa45b68bfff3" providerId="ADAL" clId="{3E746640-0CA2-46EB-B361-8742C8EE6F1D}" dt="2021-11-12T23:44:03.208" v="1452" actId="47"/>
        <pc:sldMkLst>
          <pc:docMk/>
          <pc:sldMk cId="95858355" sldId="558"/>
        </pc:sldMkLst>
      </pc:sldChg>
      <pc:sldChg chg="addSp delSp modSp new del mod">
        <pc:chgData name="Paula Vázquez-Valero" userId="3a0e46d7-2099-40af-a155-aa45b68bfff3" providerId="ADAL" clId="{3E746640-0CA2-46EB-B361-8742C8EE6F1D}" dt="2021-11-13T01:13:21.981" v="3180" actId="47"/>
        <pc:sldMkLst>
          <pc:docMk/>
          <pc:sldMk cId="364488773" sldId="559"/>
        </pc:sldMkLst>
        <pc:spChg chg="del mod">
          <ac:chgData name="Paula Vázquez-Valero" userId="3a0e46d7-2099-40af-a155-aa45b68bfff3" providerId="ADAL" clId="{3E746640-0CA2-46EB-B361-8742C8EE6F1D}" dt="2021-11-12T20:14:33.539" v="79" actId="478"/>
          <ac:spMkLst>
            <pc:docMk/>
            <pc:sldMk cId="364488773" sldId="559"/>
            <ac:spMk id="2" creationId="{C7C82CB0-EFDB-4C44-B9B4-E217CBD45B0C}"/>
          </ac:spMkLst>
        </pc:spChg>
        <pc:spChg chg="add del mod ord">
          <ac:chgData name="Paula Vázquez-Valero" userId="3a0e46d7-2099-40af-a155-aa45b68bfff3" providerId="ADAL" clId="{3E746640-0CA2-46EB-B361-8742C8EE6F1D}" dt="2021-11-12T20:17:53.933" v="94" actId="21"/>
          <ac:spMkLst>
            <pc:docMk/>
            <pc:sldMk cId="364488773" sldId="559"/>
            <ac:spMk id="3" creationId="{8C12BF4B-2D49-4B53-99B2-58CD69D17699}"/>
          </ac:spMkLst>
        </pc:spChg>
        <pc:spChg chg="add del mod">
          <ac:chgData name="Paula Vázquez-Valero" userId="3a0e46d7-2099-40af-a155-aa45b68bfff3" providerId="ADAL" clId="{3E746640-0CA2-46EB-B361-8742C8EE6F1D}" dt="2021-11-12T20:13:22.979" v="54"/>
          <ac:spMkLst>
            <pc:docMk/>
            <pc:sldMk cId="364488773" sldId="559"/>
            <ac:spMk id="4" creationId="{5E82D3FB-5202-4618-804B-F8F6A0F35998}"/>
          </ac:spMkLst>
        </pc:spChg>
        <pc:spChg chg="add mod">
          <ac:chgData name="Paula Vázquez-Valero" userId="3a0e46d7-2099-40af-a155-aa45b68bfff3" providerId="ADAL" clId="{3E746640-0CA2-46EB-B361-8742C8EE6F1D}" dt="2021-11-12T23:09:19.663" v="1341" actId="207"/>
          <ac:spMkLst>
            <pc:docMk/>
            <pc:sldMk cId="364488773" sldId="559"/>
            <ac:spMk id="5" creationId="{58DA5C5E-1F0B-4368-960C-6041A2B2D888}"/>
          </ac:spMkLst>
        </pc:spChg>
        <pc:spChg chg="add del mod">
          <ac:chgData name="Paula Vázquez-Valero" userId="3a0e46d7-2099-40af-a155-aa45b68bfff3" providerId="ADAL" clId="{3E746640-0CA2-46EB-B361-8742C8EE6F1D}" dt="2021-11-13T00:47:42.075" v="2350" actId="21"/>
          <ac:spMkLst>
            <pc:docMk/>
            <pc:sldMk cId="364488773" sldId="559"/>
            <ac:spMk id="6" creationId="{79103594-0345-436D-9703-AA7297EC684E}"/>
          </ac:spMkLst>
        </pc:spChg>
        <pc:spChg chg="add del mod">
          <ac:chgData name="Paula Vázquez-Valero" userId="3a0e46d7-2099-40af-a155-aa45b68bfff3" providerId="ADAL" clId="{3E746640-0CA2-46EB-B361-8742C8EE6F1D}" dt="2021-11-12T20:14:34.556" v="80" actId="478"/>
          <ac:spMkLst>
            <pc:docMk/>
            <pc:sldMk cId="364488773" sldId="559"/>
            <ac:spMk id="8" creationId="{FA785193-C0D7-45A6-A380-96E449890AE0}"/>
          </ac:spMkLst>
        </pc:spChg>
        <pc:spChg chg="add del mod">
          <ac:chgData name="Paula Vázquez-Valero" userId="3a0e46d7-2099-40af-a155-aa45b68bfff3" providerId="ADAL" clId="{3E746640-0CA2-46EB-B361-8742C8EE6F1D}" dt="2021-11-13T00:47:42.075" v="2350" actId="21"/>
          <ac:spMkLst>
            <pc:docMk/>
            <pc:sldMk cId="364488773" sldId="559"/>
            <ac:spMk id="9" creationId="{94DCE2ED-767E-46ED-A790-DE831124E42B}"/>
          </ac:spMkLst>
        </pc:spChg>
        <pc:spChg chg="add del mod">
          <ac:chgData name="Paula Vázquez-Valero" userId="3a0e46d7-2099-40af-a155-aa45b68bfff3" providerId="ADAL" clId="{3E746640-0CA2-46EB-B361-8742C8EE6F1D}" dt="2021-11-13T00:47:42.075" v="2350" actId="21"/>
          <ac:spMkLst>
            <pc:docMk/>
            <pc:sldMk cId="364488773" sldId="559"/>
            <ac:spMk id="10" creationId="{6E7B171A-EDF6-400E-B281-D78B457798D4}"/>
          </ac:spMkLst>
        </pc:spChg>
        <pc:spChg chg="add del mod ord">
          <ac:chgData name="Paula Vázquez-Valero" userId="3a0e46d7-2099-40af-a155-aa45b68bfff3" providerId="ADAL" clId="{3E746640-0CA2-46EB-B361-8742C8EE6F1D}" dt="2021-11-13T00:47:42.075" v="2350" actId="21"/>
          <ac:spMkLst>
            <pc:docMk/>
            <pc:sldMk cId="364488773" sldId="559"/>
            <ac:spMk id="12" creationId="{3F8F0814-EAC4-4E31-892E-E8B41A53D192}"/>
          </ac:spMkLst>
        </pc:spChg>
        <pc:spChg chg="add del mod">
          <ac:chgData name="Paula Vázquez-Valero" userId="3a0e46d7-2099-40af-a155-aa45b68bfff3" providerId="ADAL" clId="{3E746640-0CA2-46EB-B361-8742C8EE6F1D}" dt="2021-11-13T00:47:42.075" v="2350" actId="21"/>
          <ac:spMkLst>
            <pc:docMk/>
            <pc:sldMk cId="364488773" sldId="559"/>
            <ac:spMk id="14" creationId="{60761D71-D16E-40F9-BC39-B759C1F03556}"/>
          </ac:spMkLst>
        </pc:spChg>
        <pc:spChg chg="add del mod">
          <ac:chgData name="Paula Vázquez-Valero" userId="3a0e46d7-2099-40af-a155-aa45b68bfff3" providerId="ADAL" clId="{3E746640-0CA2-46EB-B361-8742C8EE6F1D}" dt="2021-11-12T20:38:20.125" v="153"/>
          <ac:spMkLst>
            <pc:docMk/>
            <pc:sldMk cId="364488773" sldId="559"/>
            <ac:spMk id="16" creationId="{8F4F9052-9AD9-4356-9EF4-8C8C24430434}"/>
          </ac:spMkLst>
        </pc:spChg>
        <pc:spChg chg="add del mod">
          <ac:chgData name="Paula Vázquez-Valero" userId="3a0e46d7-2099-40af-a155-aa45b68bfff3" providerId="ADAL" clId="{3E746640-0CA2-46EB-B361-8742C8EE6F1D}" dt="2021-11-13T00:47:42.075" v="2350" actId="21"/>
          <ac:spMkLst>
            <pc:docMk/>
            <pc:sldMk cId="364488773" sldId="559"/>
            <ac:spMk id="17" creationId="{856F4664-FE63-4036-9462-AEA3A197E85F}"/>
          </ac:spMkLst>
        </pc:spChg>
        <pc:spChg chg="add del mod">
          <ac:chgData name="Paula Vázquez-Valero" userId="3a0e46d7-2099-40af-a155-aa45b68bfff3" providerId="ADAL" clId="{3E746640-0CA2-46EB-B361-8742C8EE6F1D}" dt="2021-11-12T20:56:38.112" v="195"/>
          <ac:spMkLst>
            <pc:docMk/>
            <pc:sldMk cId="364488773" sldId="559"/>
            <ac:spMk id="18" creationId="{BF991710-3D89-45A0-8C5E-ACA9D1124406}"/>
          </ac:spMkLst>
        </pc:spChg>
        <pc:spChg chg="add del">
          <ac:chgData name="Paula Vázquez-Valero" userId="3a0e46d7-2099-40af-a155-aa45b68bfff3" providerId="ADAL" clId="{3E746640-0CA2-46EB-B361-8742C8EE6F1D}" dt="2021-11-12T23:09:31.938" v="1346" actId="22"/>
          <ac:spMkLst>
            <pc:docMk/>
            <pc:sldMk cId="364488773" sldId="559"/>
            <ac:spMk id="21" creationId="{7098F7B6-ED07-431B-AAB4-2255A8CC02B9}"/>
          </ac:spMkLst>
        </pc:spChg>
        <pc:spChg chg="add del">
          <ac:chgData name="Paula Vázquez-Valero" userId="3a0e46d7-2099-40af-a155-aa45b68bfff3" providerId="ADAL" clId="{3E746640-0CA2-46EB-B361-8742C8EE6F1D}" dt="2021-11-13T00:47:42.075" v="2350" actId="21"/>
          <ac:spMkLst>
            <pc:docMk/>
            <pc:sldMk cId="364488773" sldId="559"/>
            <ac:spMk id="23" creationId="{8C27CAAE-3D7A-4570-91E2-C0C619792B68}"/>
          </ac:spMkLst>
        </pc:spChg>
        <pc:picChg chg="add del mod">
          <ac:chgData name="Paula Vázquez-Valero" userId="3a0e46d7-2099-40af-a155-aa45b68bfff3" providerId="ADAL" clId="{3E746640-0CA2-46EB-B361-8742C8EE6F1D}" dt="2021-11-12T23:50:11.998" v="1599"/>
          <ac:picMkLst>
            <pc:docMk/>
            <pc:sldMk cId="364488773" sldId="559"/>
            <ac:picMk id="24" creationId="{C186B600-0FF7-4648-AD3D-EB0CC50AD098}"/>
          </ac:picMkLst>
        </pc:picChg>
        <pc:picChg chg="add del mod">
          <ac:chgData name="Paula Vázquez-Valero" userId="3a0e46d7-2099-40af-a155-aa45b68bfff3" providerId="ADAL" clId="{3E746640-0CA2-46EB-B361-8742C8EE6F1D}" dt="2021-11-12T19:54:29.248" v="27"/>
          <ac:picMkLst>
            <pc:docMk/>
            <pc:sldMk cId="364488773" sldId="559"/>
            <ac:picMk id="1026" creationId="{C5BE96C1-4A2D-41D3-9FA9-3A6970B9DA80}"/>
          </ac:picMkLst>
        </pc:picChg>
        <pc:picChg chg="add del mod">
          <ac:chgData name="Paula Vázquez-Valero" userId="3a0e46d7-2099-40af-a155-aa45b68bfff3" providerId="ADAL" clId="{3E746640-0CA2-46EB-B361-8742C8EE6F1D}" dt="2021-11-12T20:17:46.494" v="85" actId="478"/>
          <ac:picMkLst>
            <pc:docMk/>
            <pc:sldMk cId="364488773" sldId="559"/>
            <ac:picMk id="1028" creationId="{7937C0E1-4B2E-41F3-AB40-ED2F8011D209}"/>
          </ac:picMkLst>
        </pc:picChg>
        <pc:picChg chg="add del mod">
          <ac:chgData name="Paula Vázquez-Valero" userId="3a0e46d7-2099-40af-a155-aa45b68bfff3" providerId="ADAL" clId="{3E746640-0CA2-46EB-B361-8742C8EE6F1D}" dt="2021-11-12T20:20:35.990" v="106" actId="478"/>
          <ac:picMkLst>
            <pc:docMk/>
            <pc:sldMk cId="364488773" sldId="559"/>
            <ac:picMk id="1030" creationId="{3AE362AA-E406-4D0F-8600-C655CCC76B5D}"/>
          </ac:picMkLst>
        </pc:picChg>
        <pc:picChg chg="add del mod">
          <ac:chgData name="Paula Vázquez-Valero" userId="3a0e46d7-2099-40af-a155-aa45b68bfff3" providerId="ADAL" clId="{3E746640-0CA2-46EB-B361-8742C8EE6F1D}" dt="2021-11-13T00:47:42.075" v="2350" actId="21"/>
          <ac:picMkLst>
            <pc:docMk/>
            <pc:sldMk cId="364488773" sldId="559"/>
            <ac:picMk id="1032" creationId="{EA89E87F-111D-43D0-9C04-3FE83084616E}"/>
          </ac:picMkLst>
        </pc:picChg>
      </pc:sldChg>
      <pc:sldChg chg="addSp new del mod">
        <pc:chgData name="Paula Vázquez-Valero" userId="3a0e46d7-2099-40af-a155-aa45b68bfff3" providerId="ADAL" clId="{3E746640-0CA2-46EB-B361-8742C8EE6F1D}" dt="2021-11-12T23:05:02.242" v="1212" actId="47"/>
        <pc:sldMkLst>
          <pc:docMk/>
          <pc:sldMk cId="972268057" sldId="560"/>
        </pc:sldMkLst>
        <pc:spChg chg="add">
          <ac:chgData name="Paula Vázquez-Valero" userId="3a0e46d7-2099-40af-a155-aa45b68bfff3" providerId="ADAL" clId="{3E746640-0CA2-46EB-B361-8742C8EE6F1D}" dt="2021-11-12T20:03:26.027" v="50" actId="22"/>
          <ac:spMkLst>
            <pc:docMk/>
            <pc:sldMk cId="972268057" sldId="560"/>
            <ac:spMk id="4" creationId="{602D076F-0C8C-4430-ACA6-C361ACC11C1E}"/>
          </ac:spMkLst>
        </pc:spChg>
      </pc:sldChg>
      <pc:sldChg chg="addSp delSp modSp add mod ord modAnim modNotesTx">
        <pc:chgData name="Paula Vázquez-Valero" userId="3a0e46d7-2099-40af-a155-aa45b68bfff3" providerId="ADAL" clId="{3E746640-0CA2-46EB-B361-8742C8EE6F1D}" dt="2021-11-13T01:32:42.381" v="4320"/>
        <pc:sldMkLst>
          <pc:docMk/>
          <pc:sldMk cId="2286692544" sldId="560"/>
        </pc:sldMkLst>
        <pc:spChg chg="add mod">
          <ac:chgData name="Paula Vázquez-Valero" userId="3a0e46d7-2099-40af-a155-aa45b68bfff3" providerId="ADAL" clId="{3E746640-0CA2-46EB-B361-8742C8EE6F1D}" dt="2021-11-12T23:53:16.850" v="1703" actId="113"/>
          <ac:spMkLst>
            <pc:docMk/>
            <pc:sldMk cId="2286692544" sldId="560"/>
            <ac:spMk id="5" creationId="{0830D3A3-A69C-426F-A704-31927D9631A5}"/>
          </ac:spMkLst>
        </pc:spChg>
        <pc:spChg chg="add mod">
          <ac:chgData name="Paula Vázquez-Valero" userId="3a0e46d7-2099-40af-a155-aa45b68bfff3" providerId="ADAL" clId="{3E746640-0CA2-46EB-B361-8742C8EE6F1D}" dt="2021-11-13T01:28:42.993" v="4232" actId="1076"/>
          <ac:spMkLst>
            <pc:docMk/>
            <pc:sldMk cId="2286692544" sldId="560"/>
            <ac:spMk id="15" creationId="{848D7978-5303-4ACE-A277-8DE307B2C90A}"/>
          </ac:spMkLst>
        </pc:spChg>
        <pc:spChg chg="add del mod">
          <ac:chgData name="Paula Vázquez-Valero" userId="3a0e46d7-2099-40af-a155-aa45b68bfff3" providerId="ADAL" clId="{3E746640-0CA2-46EB-B361-8742C8EE6F1D}" dt="2021-11-12T23:56:00.163" v="1747"/>
          <ac:spMkLst>
            <pc:docMk/>
            <pc:sldMk cId="2286692544" sldId="560"/>
            <ac:spMk id="19" creationId="{C488DE31-B04D-4D6C-ACF9-7ABD829159BC}"/>
          </ac:spMkLst>
        </pc:spChg>
        <pc:spChg chg="add mod">
          <ac:chgData name="Paula Vázquez-Valero" userId="3a0e46d7-2099-40af-a155-aa45b68bfff3" providerId="ADAL" clId="{3E746640-0CA2-46EB-B361-8742C8EE6F1D}" dt="2021-11-13T01:28:46.393" v="4233" actId="1076"/>
          <ac:spMkLst>
            <pc:docMk/>
            <pc:sldMk cId="2286692544" sldId="560"/>
            <ac:spMk id="20" creationId="{DF23B7A0-83C5-407F-988F-8E93B7EBCBED}"/>
          </ac:spMkLst>
        </pc:spChg>
        <pc:spChg chg="add mod">
          <ac:chgData name="Paula Vázquez-Valero" userId="3a0e46d7-2099-40af-a155-aa45b68bfff3" providerId="ADAL" clId="{3E746640-0CA2-46EB-B361-8742C8EE6F1D}" dt="2021-11-13T01:30:16.805" v="4241" actId="1076"/>
          <ac:spMkLst>
            <pc:docMk/>
            <pc:sldMk cId="2286692544" sldId="560"/>
            <ac:spMk id="22" creationId="{C1DCE049-F0EF-41E9-9786-73AF15830AE8}"/>
          </ac:spMkLst>
        </pc:spChg>
        <pc:spChg chg="add mod">
          <ac:chgData name="Paula Vázquez-Valero" userId="3a0e46d7-2099-40af-a155-aa45b68bfff3" providerId="ADAL" clId="{3E746640-0CA2-46EB-B361-8742C8EE6F1D}" dt="2021-11-13T01:30:13.299" v="4240" actId="1076"/>
          <ac:spMkLst>
            <pc:docMk/>
            <pc:sldMk cId="2286692544" sldId="560"/>
            <ac:spMk id="24" creationId="{61F76B65-4A29-4F09-BFB8-352A656A2096}"/>
          </ac:spMkLst>
        </pc:spChg>
        <pc:spChg chg="del">
          <ac:chgData name="Paula Vázquez-Valero" userId="3a0e46d7-2099-40af-a155-aa45b68bfff3" providerId="ADAL" clId="{3E746640-0CA2-46EB-B361-8742C8EE6F1D}" dt="2021-11-12T23:53:56.435" v="1716" actId="478"/>
          <ac:spMkLst>
            <pc:docMk/>
            <pc:sldMk cId="2286692544" sldId="560"/>
            <ac:spMk id="37" creationId="{1C2BD974-5B98-4843-8C62-79FA565F1234}"/>
          </ac:spMkLst>
        </pc:spChg>
        <pc:spChg chg="del">
          <ac:chgData name="Paula Vázquez-Valero" userId="3a0e46d7-2099-40af-a155-aa45b68bfff3" providerId="ADAL" clId="{3E746640-0CA2-46EB-B361-8742C8EE6F1D}" dt="2021-11-12T23:51:52.697" v="1669" actId="21"/>
          <ac:spMkLst>
            <pc:docMk/>
            <pc:sldMk cId="2286692544" sldId="560"/>
            <ac:spMk id="59" creationId="{F4D6953A-34C1-4B5C-B869-504C8A6E0DCC}"/>
          </ac:spMkLst>
        </pc:spChg>
        <pc:spChg chg="mod">
          <ac:chgData name="Paula Vázquez-Valero" userId="3a0e46d7-2099-40af-a155-aa45b68bfff3" providerId="ADAL" clId="{3E746640-0CA2-46EB-B361-8742C8EE6F1D}" dt="2021-11-12T23:59:38.906" v="1809" actId="20577"/>
          <ac:spMkLst>
            <pc:docMk/>
            <pc:sldMk cId="2286692544" sldId="560"/>
            <ac:spMk id="60" creationId="{C257770B-CB8D-4B45-8F92-1D71C84814B7}"/>
          </ac:spMkLst>
        </pc:spChg>
        <pc:spChg chg="del">
          <ac:chgData name="Paula Vázquez-Valero" userId="3a0e46d7-2099-40af-a155-aa45b68bfff3" providerId="ADAL" clId="{3E746640-0CA2-46EB-B361-8742C8EE6F1D}" dt="2021-11-12T23:52:06.287" v="1675" actId="478"/>
          <ac:spMkLst>
            <pc:docMk/>
            <pc:sldMk cId="2286692544" sldId="560"/>
            <ac:spMk id="62" creationId="{69677582-47E1-42C9-886F-CAF87B5DD660}"/>
          </ac:spMkLst>
        </pc:spChg>
        <pc:picChg chg="add mod">
          <ac:chgData name="Paula Vázquez-Valero" userId="3a0e46d7-2099-40af-a155-aa45b68bfff3" providerId="ADAL" clId="{3E746640-0CA2-46EB-B361-8742C8EE6F1D}" dt="2021-11-12T23:52:10.027" v="1676" actId="1076"/>
          <ac:picMkLst>
            <pc:docMk/>
            <pc:sldMk cId="2286692544" sldId="560"/>
            <ac:picMk id="3" creationId="{A76AD99A-D8D3-4DF3-A42B-2B0506B75F76}"/>
          </ac:picMkLst>
        </pc:picChg>
        <pc:picChg chg="del">
          <ac:chgData name="Paula Vázquez-Valero" userId="3a0e46d7-2099-40af-a155-aa45b68bfff3" providerId="ADAL" clId="{3E746640-0CA2-46EB-B361-8742C8EE6F1D}" dt="2021-11-12T23:51:52.697" v="1669" actId="21"/>
          <ac:picMkLst>
            <pc:docMk/>
            <pc:sldMk cId="2286692544" sldId="560"/>
            <ac:picMk id="4" creationId="{39693B19-272E-4BFB-A662-BB651CF0763E}"/>
          </ac:picMkLst>
        </pc:picChg>
        <pc:picChg chg="add del mod">
          <ac:chgData name="Paula Vázquez-Valero" userId="3a0e46d7-2099-40af-a155-aa45b68bfff3" providerId="ADAL" clId="{3E746640-0CA2-46EB-B361-8742C8EE6F1D}" dt="2021-11-12T23:53:56.435" v="1716" actId="478"/>
          <ac:picMkLst>
            <pc:docMk/>
            <pc:sldMk cId="2286692544" sldId="560"/>
            <ac:picMk id="14" creationId="{7AC4A015-6976-4842-8E27-CAE76F7A6DEE}"/>
          </ac:picMkLst>
        </pc:picChg>
        <pc:picChg chg="add del mod">
          <ac:chgData name="Paula Vázquez-Valero" userId="3a0e46d7-2099-40af-a155-aa45b68bfff3" providerId="ADAL" clId="{3E746640-0CA2-46EB-B361-8742C8EE6F1D}" dt="2021-11-13T01:32:42.381" v="4320"/>
          <ac:picMkLst>
            <pc:docMk/>
            <pc:sldMk cId="2286692544" sldId="560"/>
            <ac:picMk id="25" creationId="{32299933-D724-470D-A4C2-824283D7B7B5}"/>
          </ac:picMkLst>
        </pc:picChg>
        <pc:picChg chg="del">
          <ac:chgData name="Paula Vázquez-Valero" userId="3a0e46d7-2099-40af-a155-aa45b68bfff3" providerId="ADAL" clId="{3E746640-0CA2-46EB-B361-8742C8EE6F1D}" dt="2021-11-12T23:52:13.160" v="1677" actId="478"/>
          <ac:picMkLst>
            <pc:docMk/>
            <pc:sldMk cId="2286692544" sldId="560"/>
            <ac:picMk id="61" creationId="{4AC6844D-1934-47BB-8AD7-E29DDF7F7D20}"/>
          </ac:picMkLst>
        </pc:picChg>
        <pc:picChg chg="add mod">
          <ac:chgData name="Paula Vázquez-Valero" userId="3a0e46d7-2099-40af-a155-aa45b68bfff3" providerId="ADAL" clId="{3E746640-0CA2-46EB-B361-8742C8EE6F1D}" dt="2021-11-12T23:53:20.762" v="1713" actId="1036"/>
          <ac:picMkLst>
            <pc:docMk/>
            <pc:sldMk cId="2286692544" sldId="560"/>
            <ac:picMk id="4098" creationId="{270D0D08-42BD-49E4-B047-196B796A333A}"/>
          </ac:picMkLst>
        </pc:picChg>
        <pc:picChg chg="add mod">
          <ac:chgData name="Paula Vázquez-Valero" userId="3a0e46d7-2099-40af-a155-aa45b68bfff3" providerId="ADAL" clId="{3E746640-0CA2-46EB-B361-8742C8EE6F1D}" dt="2021-11-13T01:28:42.993" v="4232" actId="1076"/>
          <ac:picMkLst>
            <pc:docMk/>
            <pc:sldMk cId="2286692544" sldId="560"/>
            <ac:picMk id="4100" creationId="{C4B68B32-0FBC-4221-86CA-760F4D53F185}"/>
          </ac:picMkLst>
        </pc:picChg>
        <pc:picChg chg="add del mod">
          <ac:chgData name="Paula Vázquez-Valero" userId="3a0e46d7-2099-40af-a155-aa45b68bfff3" providerId="ADAL" clId="{3E746640-0CA2-46EB-B361-8742C8EE6F1D}" dt="2021-11-13T01:28:46.393" v="4233" actId="1076"/>
          <ac:picMkLst>
            <pc:docMk/>
            <pc:sldMk cId="2286692544" sldId="560"/>
            <ac:picMk id="4102" creationId="{97D72ED1-CEA0-4484-9BDE-8E6077D9545D}"/>
          </ac:picMkLst>
        </pc:picChg>
        <pc:picChg chg="add del mod">
          <ac:chgData name="Paula Vázquez-Valero" userId="3a0e46d7-2099-40af-a155-aa45b68bfff3" providerId="ADAL" clId="{3E746640-0CA2-46EB-B361-8742C8EE6F1D}" dt="2021-11-12T23:56:01.587" v="1750"/>
          <ac:picMkLst>
            <pc:docMk/>
            <pc:sldMk cId="2286692544" sldId="560"/>
            <ac:picMk id="4104" creationId="{3A172DD7-5DFC-4B5A-895C-ECFB9E4E1130}"/>
          </ac:picMkLst>
        </pc:picChg>
        <pc:picChg chg="add mod">
          <ac:chgData name="Paula Vázquez-Valero" userId="3a0e46d7-2099-40af-a155-aa45b68bfff3" providerId="ADAL" clId="{3E746640-0CA2-46EB-B361-8742C8EE6F1D}" dt="2021-11-13T01:30:16.805" v="4241" actId="1076"/>
          <ac:picMkLst>
            <pc:docMk/>
            <pc:sldMk cId="2286692544" sldId="560"/>
            <ac:picMk id="4106" creationId="{3DD43B34-E04E-4506-926F-64A9B9F88D4D}"/>
          </ac:picMkLst>
        </pc:picChg>
        <pc:picChg chg="add mod">
          <ac:chgData name="Paula Vázquez-Valero" userId="3a0e46d7-2099-40af-a155-aa45b68bfff3" providerId="ADAL" clId="{3E746640-0CA2-46EB-B361-8742C8EE6F1D}" dt="2021-11-13T01:30:13.299" v="4240" actId="1076"/>
          <ac:picMkLst>
            <pc:docMk/>
            <pc:sldMk cId="2286692544" sldId="560"/>
            <ac:picMk id="4108" creationId="{F6866779-F423-4815-B0D3-1A8FE6AAEB4F}"/>
          </ac:picMkLst>
        </pc:picChg>
      </pc:sldChg>
      <pc:sldChg chg="addSp new del">
        <pc:chgData name="Paula Vázquez-Valero" userId="3a0e46d7-2099-40af-a155-aa45b68bfff3" providerId="ADAL" clId="{3E746640-0CA2-46EB-B361-8742C8EE6F1D}" dt="2021-11-12T23:04:56.859" v="1211" actId="47"/>
        <pc:sldMkLst>
          <pc:docMk/>
          <pc:sldMk cId="431670219" sldId="561"/>
        </pc:sldMkLst>
        <pc:picChg chg="add">
          <ac:chgData name="Paula Vázquez-Valero" userId="3a0e46d7-2099-40af-a155-aa45b68bfff3" providerId="ADAL" clId="{3E746640-0CA2-46EB-B361-8742C8EE6F1D}" dt="2021-11-12T21:55:50.528" v="317"/>
          <ac:picMkLst>
            <pc:docMk/>
            <pc:sldMk cId="431670219" sldId="561"/>
            <ac:picMk id="2050" creationId="{0E77383B-BB95-4413-852A-E3DDE2A266B3}"/>
          </ac:picMkLst>
        </pc:picChg>
      </pc:sldChg>
      <pc:sldChg chg="addSp delSp modSp add mod modAnim">
        <pc:chgData name="Paula Vázquez-Valero" userId="3a0e46d7-2099-40af-a155-aa45b68bfff3" providerId="ADAL" clId="{3E746640-0CA2-46EB-B361-8742C8EE6F1D}" dt="2021-11-20T10:07:59.966" v="4831" actId="1076"/>
        <pc:sldMkLst>
          <pc:docMk/>
          <pc:sldMk cId="3462043877" sldId="561"/>
        </pc:sldMkLst>
        <pc:spChg chg="mod">
          <ac:chgData name="Paula Vázquez-Valero" userId="3a0e46d7-2099-40af-a155-aa45b68bfff3" providerId="ADAL" clId="{3E746640-0CA2-46EB-B361-8742C8EE6F1D}" dt="2021-11-13T00:56:11.765" v="2693" actId="207"/>
          <ac:spMkLst>
            <pc:docMk/>
            <pc:sldMk cId="3462043877" sldId="561"/>
            <ac:spMk id="2" creationId="{FC3C5452-B492-478D-8C7F-8D0CC48CA28A}"/>
          </ac:spMkLst>
        </pc:spChg>
        <pc:spChg chg="add mod">
          <ac:chgData name="Paula Vázquez-Valero" userId="3a0e46d7-2099-40af-a155-aa45b68bfff3" providerId="ADAL" clId="{3E746640-0CA2-46EB-B361-8742C8EE6F1D}" dt="2021-11-13T01:10:54.591" v="3120" actId="20577"/>
          <ac:spMkLst>
            <pc:docMk/>
            <pc:sldMk cId="3462043877" sldId="561"/>
            <ac:spMk id="4" creationId="{CFED97C4-A5DB-4A93-86D7-8CE7B0D9980F}"/>
          </ac:spMkLst>
        </pc:spChg>
        <pc:spChg chg="del">
          <ac:chgData name="Paula Vázquez-Valero" userId="3a0e46d7-2099-40af-a155-aa45b68bfff3" providerId="ADAL" clId="{3E746640-0CA2-46EB-B361-8742C8EE6F1D}" dt="2021-11-13T00:47:39.424" v="2349" actId="478"/>
          <ac:spMkLst>
            <pc:docMk/>
            <pc:sldMk cId="3462043877" sldId="561"/>
            <ac:spMk id="5" creationId="{0830D3A3-A69C-426F-A704-31927D9631A5}"/>
          </ac:spMkLst>
        </pc:spChg>
        <pc:spChg chg="del">
          <ac:chgData name="Paula Vázquez-Valero" userId="3a0e46d7-2099-40af-a155-aa45b68bfff3" providerId="ADAL" clId="{3E746640-0CA2-46EB-B361-8742C8EE6F1D}" dt="2021-11-13T00:47:39.424" v="2349" actId="478"/>
          <ac:spMkLst>
            <pc:docMk/>
            <pc:sldMk cId="3462043877" sldId="561"/>
            <ac:spMk id="15" creationId="{848D7978-5303-4ACE-A277-8DE307B2C90A}"/>
          </ac:spMkLst>
        </pc:spChg>
        <pc:spChg chg="add del mod">
          <ac:chgData name="Paula Vázquez-Valero" userId="3a0e46d7-2099-40af-a155-aa45b68bfff3" providerId="ADAL" clId="{3E746640-0CA2-46EB-B361-8742C8EE6F1D}" dt="2021-11-13T00:46:31.326" v="2298" actId="478"/>
          <ac:spMkLst>
            <pc:docMk/>
            <pc:sldMk cId="3462043877" sldId="561"/>
            <ac:spMk id="16" creationId="{4BCBF12D-FC34-4190-B196-27910399C12B}"/>
          </ac:spMkLst>
        </pc:spChg>
        <pc:spChg chg="add del mod">
          <ac:chgData name="Paula Vázquez-Valero" userId="3a0e46d7-2099-40af-a155-aa45b68bfff3" providerId="ADAL" clId="{3E746640-0CA2-46EB-B361-8742C8EE6F1D}" dt="2021-11-13T00:46:39.087" v="2305" actId="478"/>
          <ac:spMkLst>
            <pc:docMk/>
            <pc:sldMk cId="3462043877" sldId="561"/>
            <ac:spMk id="18" creationId="{2D92D3A4-65E6-4CBF-9497-24E9BA80053D}"/>
          </ac:spMkLst>
        </pc:spChg>
        <pc:spChg chg="add mod">
          <ac:chgData name="Paula Vázquez-Valero" userId="3a0e46d7-2099-40af-a155-aa45b68bfff3" providerId="ADAL" clId="{3E746640-0CA2-46EB-B361-8742C8EE6F1D}" dt="2021-11-13T00:47:43.469" v="2351"/>
          <ac:spMkLst>
            <pc:docMk/>
            <pc:sldMk cId="3462043877" sldId="561"/>
            <ac:spMk id="19" creationId="{D13A007C-B9AA-4445-A6F5-D4AB97436563}"/>
          </ac:spMkLst>
        </pc:spChg>
        <pc:spChg chg="del">
          <ac:chgData name="Paula Vázquez-Valero" userId="3a0e46d7-2099-40af-a155-aa45b68bfff3" providerId="ADAL" clId="{3E746640-0CA2-46EB-B361-8742C8EE6F1D}" dt="2021-11-13T00:47:39.424" v="2349" actId="478"/>
          <ac:spMkLst>
            <pc:docMk/>
            <pc:sldMk cId="3462043877" sldId="561"/>
            <ac:spMk id="20" creationId="{DF23B7A0-83C5-407F-988F-8E93B7EBCBED}"/>
          </ac:spMkLst>
        </pc:spChg>
        <pc:spChg chg="del">
          <ac:chgData name="Paula Vázquez-Valero" userId="3a0e46d7-2099-40af-a155-aa45b68bfff3" providerId="ADAL" clId="{3E746640-0CA2-46EB-B361-8742C8EE6F1D}" dt="2021-11-13T00:47:39.424" v="2349" actId="478"/>
          <ac:spMkLst>
            <pc:docMk/>
            <pc:sldMk cId="3462043877" sldId="561"/>
            <ac:spMk id="22" creationId="{C1DCE049-F0EF-41E9-9786-73AF15830AE8}"/>
          </ac:spMkLst>
        </pc:spChg>
        <pc:spChg chg="add mod">
          <ac:chgData name="Paula Vázquez-Valero" userId="3a0e46d7-2099-40af-a155-aa45b68bfff3" providerId="ADAL" clId="{3E746640-0CA2-46EB-B361-8742C8EE6F1D}" dt="2021-11-13T01:12:34.993" v="3135" actId="1076"/>
          <ac:spMkLst>
            <pc:docMk/>
            <pc:sldMk cId="3462043877" sldId="561"/>
            <ac:spMk id="23" creationId="{8E7C95BC-A27E-4B58-BD75-CA356625A714}"/>
          </ac:spMkLst>
        </pc:spChg>
        <pc:spChg chg="add mod">
          <ac:chgData name="Paula Vázquez-Valero" userId="3a0e46d7-2099-40af-a155-aa45b68bfff3" providerId="ADAL" clId="{3E746640-0CA2-46EB-B361-8742C8EE6F1D}" dt="2021-11-13T01:12:34.993" v="3135" actId="1076"/>
          <ac:spMkLst>
            <pc:docMk/>
            <pc:sldMk cId="3462043877" sldId="561"/>
            <ac:spMk id="24" creationId="{CFE38B5E-8F47-460B-B670-891A6F53A726}"/>
          </ac:spMkLst>
        </pc:spChg>
        <pc:spChg chg="add mod">
          <ac:chgData name="Paula Vázquez-Valero" userId="3a0e46d7-2099-40af-a155-aa45b68bfff3" providerId="ADAL" clId="{3E746640-0CA2-46EB-B361-8742C8EE6F1D}" dt="2021-11-20T10:07:59.966" v="4831" actId="1076"/>
          <ac:spMkLst>
            <pc:docMk/>
            <pc:sldMk cId="3462043877" sldId="561"/>
            <ac:spMk id="25" creationId="{9B8E6B50-2AB4-4BEB-882D-D9EEF06F1113}"/>
          </ac:spMkLst>
        </pc:spChg>
        <pc:spChg chg="add mod">
          <ac:chgData name="Paula Vázquez-Valero" userId="3a0e46d7-2099-40af-a155-aa45b68bfff3" providerId="ADAL" clId="{3E746640-0CA2-46EB-B361-8742C8EE6F1D}" dt="2021-11-13T01:12:34.993" v="3135" actId="1076"/>
          <ac:spMkLst>
            <pc:docMk/>
            <pc:sldMk cId="3462043877" sldId="561"/>
            <ac:spMk id="26" creationId="{ABE9D3F4-BB92-45B6-890E-9866849556C5}"/>
          </ac:spMkLst>
        </pc:spChg>
        <pc:spChg chg="add del mod">
          <ac:chgData name="Paula Vázquez-Valero" userId="3a0e46d7-2099-40af-a155-aa45b68bfff3" providerId="ADAL" clId="{3E746640-0CA2-46EB-B361-8742C8EE6F1D}" dt="2021-11-13T00:47:49.999" v="2352" actId="478"/>
          <ac:spMkLst>
            <pc:docMk/>
            <pc:sldMk cId="3462043877" sldId="561"/>
            <ac:spMk id="27" creationId="{06ACEADE-09C0-487B-B0D2-7A585EECC189}"/>
          </ac:spMkLst>
        </pc:spChg>
        <pc:spChg chg="add del mod">
          <ac:chgData name="Paula Vázquez-Valero" userId="3a0e46d7-2099-40af-a155-aa45b68bfff3" providerId="ADAL" clId="{3E746640-0CA2-46EB-B361-8742C8EE6F1D}" dt="2021-11-13T00:47:52.418" v="2353" actId="478"/>
          <ac:spMkLst>
            <pc:docMk/>
            <pc:sldMk cId="3462043877" sldId="561"/>
            <ac:spMk id="28" creationId="{09CDB7CC-7C44-4E25-936A-E5BE6430D3D0}"/>
          </ac:spMkLst>
        </pc:spChg>
        <pc:spChg chg="add mod">
          <ac:chgData name="Paula Vázquez-Valero" userId="3a0e46d7-2099-40af-a155-aa45b68bfff3" providerId="ADAL" clId="{3E746640-0CA2-46EB-B361-8742C8EE6F1D}" dt="2021-11-13T01:12:43.267" v="3140" actId="113"/>
          <ac:spMkLst>
            <pc:docMk/>
            <pc:sldMk cId="3462043877" sldId="561"/>
            <ac:spMk id="29" creationId="{B7724564-6727-4890-A40B-5AEB98035C58}"/>
          </ac:spMkLst>
        </pc:spChg>
        <pc:spChg chg="add mod">
          <ac:chgData name="Paula Vázquez-Valero" userId="3a0e46d7-2099-40af-a155-aa45b68bfff3" providerId="ADAL" clId="{3E746640-0CA2-46EB-B361-8742C8EE6F1D}" dt="2021-11-13T00:56:01.599" v="2690" actId="1076"/>
          <ac:spMkLst>
            <pc:docMk/>
            <pc:sldMk cId="3462043877" sldId="561"/>
            <ac:spMk id="30" creationId="{5657A40A-345F-48BE-BD70-8CD95D66114A}"/>
          </ac:spMkLst>
        </pc:spChg>
        <pc:spChg chg="add mod">
          <ac:chgData name="Paula Vázquez-Valero" userId="3a0e46d7-2099-40af-a155-aa45b68bfff3" providerId="ADAL" clId="{3E746640-0CA2-46EB-B361-8742C8EE6F1D}" dt="2021-11-13T01:12:45.569" v="3141" actId="1076"/>
          <ac:spMkLst>
            <pc:docMk/>
            <pc:sldMk cId="3462043877" sldId="561"/>
            <ac:spMk id="32" creationId="{56395D81-D631-41A8-9E87-607944B2CA63}"/>
          </ac:spMkLst>
        </pc:spChg>
        <pc:spChg chg="add del mod">
          <ac:chgData name="Paula Vázquez-Valero" userId="3a0e46d7-2099-40af-a155-aa45b68bfff3" providerId="ADAL" clId="{3E746640-0CA2-46EB-B361-8742C8EE6F1D}" dt="2021-11-13T01:01:40.838" v="2836"/>
          <ac:spMkLst>
            <pc:docMk/>
            <pc:sldMk cId="3462043877" sldId="561"/>
            <ac:spMk id="33" creationId="{72766201-742F-49F3-A677-A1B01C085B2A}"/>
          </ac:spMkLst>
        </pc:spChg>
        <pc:spChg chg="add mod">
          <ac:chgData name="Paula Vázquez-Valero" userId="3a0e46d7-2099-40af-a155-aa45b68bfff3" providerId="ADAL" clId="{3E746640-0CA2-46EB-B361-8742C8EE6F1D}" dt="2021-11-13T01:08:33.351" v="3076" actId="1036"/>
          <ac:spMkLst>
            <pc:docMk/>
            <pc:sldMk cId="3462043877" sldId="561"/>
            <ac:spMk id="34" creationId="{2BBC11B9-6D34-4E12-8998-28FFC3D9B9A0}"/>
          </ac:spMkLst>
        </pc:spChg>
        <pc:spChg chg="add mod">
          <ac:chgData name="Paula Vázquez-Valero" userId="3a0e46d7-2099-40af-a155-aa45b68bfff3" providerId="ADAL" clId="{3E746640-0CA2-46EB-B361-8742C8EE6F1D}" dt="2021-11-13T01:08:25.090" v="3075" actId="1036"/>
          <ac:spMkLst>
            <pc:docMk/>
            <pc:sldMk cId="3462043877" sldId="561"/>
            <ac:spMk id="35" creationId="{1A3D8A09-A738-4F42-804A-3CBE94395DC6}"/>
          </ac:spMkLst>
        </pc:spChg>
        <pc:spChg chg="add mod">
          <ac:chgData name="Paula Vázquez-Valero" userId="3a0e46d7-2099-40af-a155-aa45b68bfff3" providerId="ADAL" clId="{3E746640-0CA2-46EB-B361-8742C8EE6F1D}" dt="2021-11-13T01:08:25.090" v="3075" actId="1036"/>
          <ac:spMkLst>
            <pc:docMk/>
            <pc:sldMk cId="3462043877" sldId="561"/>
            <ac:spMk id="36" creationId="{B1884DDC-22F2-468B-8CAB-C7400A09CCA1}"/>
          </ac:spMkLst>
        </pc:spChg>
        <pc:spChg chg="add mod">
          <ac:chgData name="Paula Vázquez-Valero" userId="3a0e46d7-2099-40af-a155-aa45b68bfff3" providerId="ADAL" clId="{3E746640-0CA2-46EB-B361-8742C8EE6F1D}" dt="2021-11-13T01:08:25.090" v="3075" actId="1036"/>
          <ac:spMkLst>
            <pc:docMk/>
            <pc:sldMk cId="3462043877" sldId="561"/>
            <ac:spMk id="37" creationId="{F65EE55F-613B-4E42-BB70-380C94313D13}"/>
          </ac:spMkLst>
        </pc:spChg>
        <pc:spChg chg="add mod">
          <ac:chgData name="Paula Vázquez-Valero" userId="3a0e46d7-2099-40af-a155-aa45b68bfff3" providerId="ADAL" clId="{3E746640-0CA2-46EB-B361-8742C8EE6F1D}" dt="2021-11-13T01:11:01.617" v="3122" actId="14100"/>
          <ac:spMkLst>
            <pc:docMk/>
            <pc:sldMk cId="3462043877" sldId="561"/>
            <ac:spMk id="38" creationId="{67EB5ECF-47E2-4D18-87F6-AF9101875F5D}"/>
          </ac:spMkLst>
        </pc:spChg>
        <pc:spChg chg="add del mod">
          <ac:chgData name="Paula Vázquez-Valero" userId="3a0e46d7-2099-40af-a155-aa45b68bfff3" providerId="ADAL" clId="{3E746640-0CA2-46EB-B361-8742C8EE6F1D}" dt="2021-11-13T01:06:30.753" v="3009"/>
          <ac:spMkLst>
            <pc:docMk/>
            <pc:sldMk cId="3462043877" sldId="561"/>
            <ac:spMk id="39" creationId="{73617AE6-D042-4D5A-B058-4B9A88533BBE}"/>
          </ac:spMkLst>
        </pc:spChg>
        <pc:spChg chg="add mod">
          <ac:chgData name="Paula Vázquez-Valero" userId="3a0e46d7-2099-40af-a155-aa45b68bfff3" providerId="ADAL" clId="{3E746640-0CA2-46EB-B361-8742C8EE6F1D}" dt="2021-11-13T01:06:50.610" v="3021" actId="1037"/>
          <ac:spMkLst>
            <pc:docMk/>
            <pc:sldMk cId="3462043877" sldId="561"/>
            <ac:spMk id="40" creationId="{91A51785-6106-441E-9E20-E62A342447B0}"/>
          </ac:spMkLst>
        </pc:spChg>
        <pc:spChg chg="add mod">
          <ac:chgData name="Paula Vázquez-Valero" userId="3a0e46d7-2099-40af-a155-aa45b68bfff3" providerId="ADAL" clId="{3E746640-0CA2-46EB-B361-8742C8EE6F1D}" dt="2021-11-13T01:07:05.369" v="3037" actId="14100"/>
          <ac:spMkLst>
            <pc:docMk/>
            <pc:sldMk cId="3462043877" sldId="561"/>
            <ac:spMk id="41" creationId="{9AB2689A-0421-4127-BC3A-F94C3D584B03}"/>
          </ac:spMkLst>
        </pc:spChg>
        <pc:spChg chg="add mod">
          <ac:chgData name="Paula Vázquez-Valero" userId="3a0e46d7-2099-40af-a155-aa45b68bfff3" providerId="ADAL" clId="{3E746640-0CA2-46EB-B361-8742C8EE6F1D}" dt="2021-11-13T01:07:38.788" v="3053" actId="14100"/>
          <ac:spMkLst>
            <pc:docMk/>
            <pc:sldMk cId="3462043877" sldId="561"/>
            <ac:spMk id="42" creationId="{D91638A8-D92D-490B-B453-A4CD6668CED3}"/>
          </ac:spMkLst>
        </pc:spChg>
        <pc:spChg chg="add mod">
          <ac:chgData name="Paula Vázquez-Valero" userId="3a0e46d7-2099-40af-a155-aa45b68bfff3" providerId="ADAL" clId="{3E746640-0CA2-46EB-B361-8742C8EE6F1D}" dt="2021-11-13T01:10:44.319" v="3117" actId="1037"/>
          <ac:spMkLst>
            <pc:docMk/>
            <pc:sldMk cId="3462043877" sldId="561"/>
            <ac:spMk id="43" creationId="{9997D21F-21E5-44DB-AC0C-B83558312ABB}"/>
          </ac:spMkLst>
        </pc:spChg>
        <pc:spChg chg="add mod">
          <ac:chgData name="Paula Vázquez-Valero" userId="3a0e46d7-2099-40af-a155-aa45b68bfff3" providerId="ADAL" clId="{3E746640-0CA2-46EB-B361-8742C8EE6F1D}" dt="2021-11-13T01:10:36.105" v="3111" actId="1037"/>
          <ac:spMkLst>
            <pc:docMk/>
            <pc:sldMk cId="3462043877" sldId="561"/>
            <ac:spMk id="45" creationId="{9C11C3ED-A777-4B5E-908B-DE87834F22D2}"/>
          </ac:spMkLst>
        </pc:spChg>
        <pc:spChg chg="add mod">
          <ac:chgData name="Paula Vázquez-Valero" userId="3a0e46d7-2099-40af-a155-aa45b68bfff3" providerId="ADAL" clId="{3E746640-0CA2-46EB-B361-8742C8EE6F1D}" dt="2021-11-13T01:11:11.704" v="3129" actId="14100"/>
          <ac:spMkLst>
            <pc:docMk/>
            <pc:sldMk cId="3462043877" sldId="561"/>
            <ac:spMk id="46" creationId="{AD926744-C57F-4FF0-B89D-C123E7852428}"/>
          </ac:spMkLst>
        </pc:spChg>
        <pc:spChg chg="add mod">
          <ac:chgData name="Paula Vázquez-Valero" userId="3a0e46d7-2099-40af-a155-aa45b68bfff3" providerId="ADAL" clId="{3E746640-0CA2-46EB-B361-8742C8EE6F1D}" dt="2021-11-13T01:13:09.207" v="3178"/>
          <ac:spMkLst>
            <pc:docMk/>
            <pc:sldMk cId="3462043877" sldId="561"/>
            <ac:spMk id="47" creationId="{DD3EFD4D-F8D5-4966-8966-C96D7EEB3EF3}"/>
          </ac:spMkLst>
        </pc:spChg>
        <pc:spChg chg="del">
          <ac:chgData name="Paula Vázquez-Valero" userId="3a0e46d7-2099-40af-a155-aa45b68bfff3" providerId="ADAL" clId="{3E746640-0CA2-46EB-B361-8742C8EE6F1D}" dt="2021-11-13T00:47:49.999" v="2352" actId="478"/>
          <ac:spMkLst>
            <pc:docMk/>
            <pc:sldMk cId="3462043877" sldId="561"/>
            <ac:spMk id="60" creationId="{C257770B-CB8D-4B45-8F92-1D71C84814B7}"/>
          </ac:spMkLst>
        </pc:spChg>
        <pc:picChg chg="del">
          <ac:chgData name="Paula Vázquez-Valero" userId="3a0e46d7-2099-40af-a155-aa45b68bfff3" providerId="ADAL" clId="{3E746640-0CA2-46EB-B361-8742C8EE6F1D}" dt="2021-11-13T00:47:39.424" v="2349" actId="478"/>
          <ac:picMkLst>
            <pc:docMk/>
            <pc:sldMk cId="3462043877" sldId="561"/>
            <ac:picMk id="3" creationId="{A76AD99A-D8D3-4DF3-A42B-2B0506B75F76}"/>
          </ac:picMkLst>
        </pc:picChg>
        <pc:picChg chg="add del">
          <ac:chgData name="Paula Vázquez-Valero" userId="3a0e46d7-2099-40af-a155-aa45b68bfff3" providerId="ADAL" clId="{3E746640-0CA2-46EB-B361-8742C8EE6F1D}" dt="2021-11-13T00:46:31.467" v="2299" actId="478"/>
          <ac:picMkLst>
            <pc:docMk/>
            <pc:sldMk cId="3462043877" sldId="561"/>
            <ac:picMk id="12" creationId="{B70FA04C-33A6-4C2B-B0D8-3504A08821BE}"/>
          </ac:picMkLst>
        </pc:picChg>
        <pc:picChg chg="add del mod">
          <ac:chgData name="Paula Vázquez-Valero" userId="3a0e46d7-2099-40af-a155-aa45b68bfff3" providerId="ADAL" clId="{3E746640-0CA2-46EB-B361-8742C8EE6F1D}" dt="2021-11-13T00:47:02.213" v="2334" actId="1076"/>
          <ac:picMkLst>
            <pc:docMk/>
            <pc:sldMk cId="3462043877" sldId="561"/>
            <ac:picMk id="17" creationId="{9D714822-B4F0-4FDD-B42B-147996DD3624}"/>
          </ac:picMkLst>
        </pc:picChg>
        <pc:picChg chg="add mod">
          <ac:chgData name="Paula Vázquez-Valero" userId="3a0e46d7-2099-40af-a155-aa45b68bfff3" providerId="ADAL" clId="{3E746640-0CA2-46EB-B361-8742C8EE6F1D}" dt="2021-11-13T01:12:34.993" v="3135" actId="1076"/>
          <ac:picMkLst>
            <pc:docMk/>
            <pc:sldMk cId="3462043877" sldId="561"/>
            <ac:picMk id="21" creationId="{D91887ED-7FF3-4140-9560-1C7ADD7F836F}"/>
          </ac:picMkLst>
        </pc:picChg>
        <pc:picChg chg="add mod">
          <ac:chgData name="Paula Vázquez-Valero" userId="3a0e46d7-2099-40af-a155-aa45b68bfff3" providerId="ADAL" clId="{3E746640-0CA2-46EB-B361-8742C8EE6F1D}" dt="2021-11-13T00:56:01.599" v="2690" actId="1076"/>
          <ac:picMkLst>
            <pc:docMk/>
            <pc:sldMk cId="3462043877" sldId="561"/>
            <ac:picMk id="31" creationId="{A1C6D07C-5BC6-49DE-83B0-CA5AD728A0D0}"/>
          </ac:picMkLst>
        </pc:picChg>
        <pc:picChg chg="del">
          <ac:chgData name="Paula Vázquez-Valero" userId="3a0e46d7-2099-40af-a155-aa45b68bfff3" providerId="ADAL" clId="{3E746640-0CA2-46EB-B361-8742C8EE6F1D}" dt="2021-11-13T00:47:39.424" v="2349" actId="478"/>
          <ac:picMkLst>
            <pc:docMk/>
            <pc:sldMk cId="3462043877" sldId="561"/>
            <ac:picMk id="4098" creationId="{270D0D08-42BD-49E4-B047-196B796A333A}"/>
          </ac:picMkLst>
        </pc:picChg>
        <pc:picChg chg="del">
          <ac:chgData name="Paula Vázquez-Valero" userId="3a0e46d7-2099-40af-a155-aa45b68bfff3" providerId="ADAL" clId="{3E746640-0CA2-46EB-B361-8742C8EE6F1D}" dt="2021-11-13T00:47:39.424" v="2349" actId="478"/>
          <ac:picMkLst>
            <pc:docMk/>
            <pc:sldMk cId="3462043877" sldId="561"/>
            <ac:picMk id="4100" creationId="{C4B68B32-0FBC-4221-86CA-760F4D53F185}"/>
          </ac:picMkLst>
        </pc:picChg>
        <pc:picChg chg="del">
          <ac:chgData name="Paula Vázquez-Valero" userId="3a0e46d7-2099-40af-a155-aa45b68bfff3" providerId="ADAL" clId="{3E746640-0CA2-46EB-B361-8742C8EE6F1D}" dt="2021-11-13T00:47:39.424" v="2349" actId="478"/>
          <ac:picMkLst>
            <pc:docMk/>
            <pc:sldMk cId="3462043877" sldId="561"/>
            <ac:picMk id="4102" creationId="{97D72ED1-CEA0-4484-9BDE-8E6077D9545D}"/>
          </ac:picMkLst>
        </pc:picChg>
        <pc:picChg chg="del">
          <ac:chgData name="Paula Vázquez-Valero" userId="3a0e46d7-2099-40af-a155-aa45b68bfff3" providerId="ADAL" clId="{3E746640-0CA2-46EB-B361-8742C8EE6F1D}" dt="2021-11-13T00:47:39.424" v="2349" actId="478"/>
          <ac:picMkLst>
            <pc:docMk/>
            <pc:sldMk cId="3462043877" sldId="561"/>
            <ac:picMk id="4106" creationId="{3DD43B34-E04E-4506-926F-64A9B9F88D4D}"/>
          </ac:picMkLst>
        </pc:picChg>
      </pc:sldChg>
      <pc:sldChg chg="addSp delSp modSp add mod delAnim modAnim">
        <pc:chgData name="Paula Vázquez-Valero" userId="3a0e46d7-2099-40af-a155-aa45b68bfff3" providerId="ADAL" clId="{3E746640-0CA2-46EB-B361-8742C8EE6F1D}" dt="2021-11-13T01:40:11.035" v="4736" actId="1036"/>
        <pc:sldMkLst>
          <pc:docMk/>
          <pc:sldMk cId="3897224765" sldId="562"/>
        </pc:sldMkLst>
        <pc:spChg chg="mod">
          <ac:chgData name="Paula Vázquez-Valero" userId="3a0e46d7-2099-40af-a155-aa45b68bfff3" providerId="ADAL" clId="{3E746640-0CA2-46EB-B361-8742C8EE6F1D}" dt="2021-11-13T01:31:33.139" v="4311" actId="20577"/>
          <ac:spMkLst>
            <pc:docMk/>
            <pc:sldMk cId="3897224765" sldId="562"/>
            <ac:spMk id="4" creationId="{CFED97C4-A5DB-4A93-86D7-8CE7B0D9980F}"/>
          </ac:spMkLst>
        </pc:spChg>
        <pc:spChg chg="mod">
          <ac:chgData name="Paula Vázquez-Valero" userId="3a0e46d7-2099-40af-a155-aa45b68bfff3" providerId="ADAL" clId="{3E746640-0CA2-46EB-B361-8742C8EE6F1D}" dt="2021-11-13T01:25:23.893" v="4033" actId="1037"/>
          <ac:spMkLst>
            <pc:docMk/>
            <pc:sldMk cId="3897224765" sldId="562"/>
            <ac:spMk id="23" creationId="{8E7C95BC-A27E-4B58-BD75-CA356625A714}"/>
          </ac:spMkLst>
        </pc:spChg>
        <pc:spChg chg="mod">
          <ac:chgData name="Paula Vázquez-Valero" userId="3a0e46d7-2099-40af-a155-aa45b68bfff3" providerId="ADAL" clId="{3E746640-0CA2-46EB-B361-8742C8EE6F1D}" dt="2021-11-13T01:25:23.893" v="4033" actId="1037"/>
          <ac:spMkLst>
            <pc:docMk/>
            <pc:sldMk cId="3897224765" sldId="562"/>
            <ac:spMk id="24" creationId="{CFE38B5E-8F47-460B-B670-891A6F53A726}"/>
          </ac:spMkLst>
        </pc:spChg>
        <pc:spChg chg="mod">
          <ac:chgData name="Paula Vázquez-Valero" userId="3a0e46d7-2099-40af-a155-aa45b68bfff3" providerId="ADAL" clId="{3E746640-0CA2-46EB-B361-8742C8EE6F1D}" dt="2021-11-13T01:14:33.147" v="3222" actId="1038"/>
          <ac:spMkLst>
            <pc:docMk/>
            <pc:sldMk cId="3897224765" sldId="562"/>
            <ac:spMk id="25" creationId="{9B8E6B50-2AB4-4BEB-882D-D9EEF06F1113}"/>
          </ac:spMkLst>
        </pc:spChg>
        <pc:spChg chg="mod">
          <ac:chgData name="Paula Vázquez-Valero" userId="3a0e46d7-2099-40af-a155-aa45b68bfff3" providerId="ADAL" clId="{3E746640-0CA2-46EB-B361-8742C8EE6F1D}" dt="2021-11-13T01:36:24.405" v="4325" actId="1037"/>
          <ac:spMkLst>
            <pc:docMk/>
            <pc:sldMk cId="3897224765" sldId="562"/>
            <ac:spMk id="26" creationId="{ABE9D3F4-BB92-45B6-890E-9866849556C5}"/>
          </ac:spMkLst>
        </pc:spChg>
        <pc:spChg chg="add del mod">
          <ac:chgData name="Paula Vázquez-Valero" userId="3a0e46d7-2099-40af-a155-aa45b68bfff3" providerId="ADAL" clId="{3E746640-0CA2-46EB-B361-8742C8EE6F1D}" dt="2021-11-13T01:15:36.629" v="3230" actId="21"/>
          <ac:spMkLst>
            <pc:docMk/>
            <pc:sldMk cId="3897224765" sldId="562"/>
            <ac:spMk id="28" creationId="{EEA9A8E2-3B42-4EB1-AB13-4F4288F4B43A}"/>
          </ac:spMkLst>
        </pc:spChg>
        <pc:spChg chg="del mod">
          <ac:chgData name="Paula Vázquez-Valero" userId="3a0e46d7-2099-40af-a155-aa45b68bfff3" providerId="ADAL" clId="{3E746640-0CA2-46EB-B361-8742C8EE6F1D}" dt="2021-11-13T01:39:06.637" v="4616" actId="478"/>
          <ac:spMkLst>
            <pc:docMk/>
            <pc:sldMk cId="3897224765" sldId="562"/>
            <ac:spMk id="29" creationId="{B7724564-6727-4890-A40B-5AEB98035C58}"/>
          </ac:spMkLst>
        </pc:spChg>
        <pc:spChg chg="del">
          <ac:chgData name="Paula Vázquez-Valero" userId="3a0e46d7-2099-40af-a155-aa45b68bfff3" providerId="ADAL" clId="{3E746640-0CA2-46EB-B361-8742C8EE6F1D}" dt="2021-11-13T01:13:29.244" v="3183" actId="478"/>
          <ac:spMkLst>
            <pc:docMk/>
            <pc:sldMk cId="3897224765" sldId="562"/>
            <ac:spMk id="30" creationId="{5657A40A-345F-48BE-BD70-8CD95D66114A}"/>
          </ac:spMkLst>
        </pc:spChg>
        <pc:spChg chg="mod">
          <ac:chgData name="Paula Vázquez-Valero" userId="3a0e46d7-2099-40af-a155-aa45b68bfff3" providerId="ADAL" clId="{3E746640-0CA2-46EB-B361-8742C8EE6F1D}" dt="2021-11-13T01:39:31.030" v="4680" actId="20577"/>
          <ac:spMkLst>
            <pc:docMk/>
            <pc:sldMk cId="3897224765" sldId="562"/>
            <ac:spMk id="32" creationId="{56395D81-D631-41A8-9E87-607944B2CA63}"/>
          </ac:spMkLst>
        </pc:spChg>
        <pc:spChg chg="add mod ord">
          <ac:chgData name="Paula Vázquez-Valero" userId="3a0e46d7-2099-40af-a155-aa45b68bfff3" providerId="ADAL" clId="{3E746640-0CA2-46EB-B361-8742C8EE6F1D}" dt="2021-11-13T01:40:11.035" v="4736" actId="1036"/>
          <ac:spMkLst>
            <pc:docMk/>
            <pc:sldMk cId="3897224765" sldId="562"/>
            <ac:spMk id="33" creationId="{AE8A97E8-C86B-41D6-97B8-67DD3D6FF8DF}"/>
          </ac:spMkLst>
        </pc:spChg>
        <pc:spChg chg="del">
          <ac:chgData name="Paula Vázquez-Valero" userId="3a0e46d7-2099-40af-a155-aa45b68bfff3" providerId="ADAL" clId="{3E746640-0CA2-46EB-B361-8742C8EE6F1D}" dt="2021-11-13T01:13:36.858" v="3184" actId="478"/>
          <ac:spMkLst>
            <pc:docMk/>
            <pc:sldMk cId="3897224765" sldId="562"/>
            <ac:spMk id="34" creationId="{2BBC11B9-6D34-4E12-8998-28FFC3D9B9A0}"/>
          </ac:spMkLst>
        </pc:spChg>
        <pc:spChg chg="del">
          <ac:chgData name="Paula Vázquez-Valero" userId="3a0e46d7-2099-40af-a155-aa45b68bfff3" providerId="ADAL" clId="{3E746640-0CA2-46EB-B361-8742C8EE6F1D}" dt="2021-11-13T01:13:36.858" v="3184" actId="478"/>
          <ac:spMkLst>
            <pc:docMk/>
            <pc:sldMk cId="3897224765" sldId="562"/>
            <ac:spMk id="35" creationId="{1A3D8A09-A738-4F42-804A-3CBE94395DC6}"/>
          </ac:spMkLst>
        </pc:spChg>
        <pc:spChg chg="del">
          <ac:chgData name="Paula Vázquez-Valero" userId="3a0e46d7-2099-40af-a155-aa45b68bfff3" providerId="ADAL" clId="{3E746640-0CA2-46EB-B361-8742C8EE6F1D}" dt="2021-11-13T01:13:36.858" v="3184" actId="478"/>
          <ac:spMkLst>
            <pc:docMk/>
            <pc:sldMk cId="3897224765" sldId="562"/>
            <ac:spMk id="36" creationId="{B1884DDC-22F2-468B-8CAB-C7400A09CCA1}"/>
          </ac:spMkLst>
        </pc:spChg>
        <pc:spChg chg="del">
          <ac:chgData name="Paula Vázquez-Valero" userId="3a0e46d7-2099-40af-a155-aa45b68bfff3" providerId="ADAL" clId="{3E746640-0CA2-46EB-B361-8742C8EE6F1D}" dt="2021-11-13T01:13:36.858" v="3184" actId="478"/>
          <ac:spMkLst>
            <pc:docMk/>
            <pc:sldMk cId="3897224765" sldId="562"/>
            <ac:spMk id="37" creationId="{F65EE55F-613B-4E42-BB70-380C94313D13}"/>
          </ac:spMkLst>
        </pc:spChg>
        <pc:spChg chg="del">
          <ac:chgData name="Paula Vázquez-Valero" userId="3a0e46d7-2099-40af-a155-aa45b68bfff3" providerId="ADAL" clId="{3E746640-0CA2-46EB-B361-8742C8EE6F1D}" dt="2021-11-13T01:13:36.858" v="3184" actId="478"/>
          <ac:spMkLst>
            <pc:docMk/>
            <pc:sldMk cId="3897224765" sldId="562"/>
            <ac:spMk id="38" creationId="{67EB5ECF-47E2-4D18-87F6-AF9101875F5D}"/>
          </ac:spMkLst>
        </pc:spChg>
        <pc:spChg chg="add mod">
          <ac:chgData name="Paula Vázquez-Valero" userId="3a0e46d7-2099-40af-a155-aa45b68bfff3" providerId="ADAL" clId="{3E746640-0CA2-46EB-B361-8742C8EE6F1D}" dt="2021-11-13T01:40:00.407" v="4726" actId="113"/>
          <ac:spMkLst>
            <pc:docMk/>
            <pc:sldMk cId="3897224765" sldId="562"/>
            <ac:spMk id="39" creationId="{8F69128A-50D8-4C7E-BCC1-4F89E0F34687}"/>
          </ac:spMkLst>
        </pc:spChg>
        <pc:spChg chg="del">
          <ac:chgData name="Paula Vázquez-Valero" userId="3a0e46d7-2099-40af-a155-aa45b68bfff3" providerId="ADAL" clId="{3E746640-0CA2-46EB-B361-8742C8EE6F1D}" dt="2021-11-13T01:13:36.858" v="3184" actId="478"/>
          <ac:spMkLst>
            <pc:docMk/>
            <pc:sldMk cId="3897224765" sldId="562"/>
            <ac:spMk id="40" creationId="{91A51785-6106-441E-9E20-E62A342447B0}"/>
          </ac:spMkLst>
        </pc:spChg>
        <pc:spChg chg="del">
          <ac:chgData name="Paula Vázquez-Valero" userId="3a0e46d7-2099-40af-a155-aa45b68bfff3" providerId="ADAL" clId="{3E746640-0CA2-46EB-B361-8742C8EE6F1D}" dt="2021-11-13T01:13:36.858" v="3184" actId="478"/>
          <ac:spMkLst>
            <pc:docMk/>
            <pc:sldMk cId="3897224765" sldId="562"/>
            <ac:spMk id="41" creationId="{9AB2689A-0421-4127-BC3A-F94C3D584B03}"/>
          </ac:spMkLst>
        </pc:spChg>
        <pc:spChg chg="del">
          <ac:chgData name="Paula Vázquez-Valero" userId="3a0e46d7-2099-40af-a155-aa45b68bfff3" providerId="ADAL" clId="{3E746640-0CA2-46EB-B361-8742C8EE6F1D}" dt="2021-11-13T01:13:36.858" v="3184" actId="478"/>
          <ac:spMkLst>
            <pc:docMk/>
            <pc:sldMk cId="3897224765" sldId="562"/>
            <ac:spMk id="42" creationId="{D91638A8-D92D-490B-B453-A4CD6668CED3}"/>
          </ac:spMkLst>
        </pc:spChg>
        <pc:spChg chg="del">
          <ac:chgData name="Paula Vázquez-Valero" userId="3a0e46d7-2099-40af-a155-aa45b68bfff3" providerId="ADAL" clId="{3E746640-0CA2-46EB-B361-8742C8EE6F1D}" dt="2021-11-13T01:13:36.858" v="3184" actId="478"/>
          <ac:spMkLst>
            <pc:docMk/>
            <pc:sldMk cId="3897224765" sldId="562"/>
            <ac:spMk id="43" creationId="{9997D21F-21E5-44DB-AC0C-B83558312ABB}"/>
          </ac:spMkLst>
        </pc:spChg>
        <pc:spChg chg="del">
          <ac:chgData name="Paula Vázquez-Valero" userId="3a0e46d7-2099-40af-a155-aa45b68bfff3" providerId="ADAL" clId="{3E746640-0CA2-46EB-B361-8742C8EE6F1D}" dt="2021-11-13T01:13:36.858" v="3184" actId="478"/>
          <ac:spMkLst>
            <pc:docMk/>
            <pc:sldMk cId="3897224765" sldId="562"/>
            <ac:spMk id="45" creationId="{9C11C3ED-A777-4B5E-908B-DE87834F22D2}"/>
          </ac:spMkLst>
        </pc:spChg>
        <pc:spChg chg="del">
          <ac:chgData name="Paula Vázquez-Valero" userId="3a0e46d7-2099-40af-a155-aa45b68bfff3" providerId="ADAL" clId="{3E746640-0CA2-46EB-B361-8742C8EE6F1D}" dt="2021-11-13T01:13:36.858" v="3184" actId="478"/>
          <ac:spMkLst>
            <pc:docMk/>
            <pc:sldMk cId="3897224765" sldId="562"/>
            <ac:spMk id="46" creationId="{AD926744-C57F-4FF0-B89D-C123E7852428}"/>
          </ac:spMkLst>
        </pc:spChg>
        <pc:spChg chg="del mod">
          <ac:chgData name="Paula Vázquez-Valero" userId="3a0e46d7-2099-40af-a155-aa45b68bfff3" providerId="ADAL" clId="{3E746640-0CA2-46EB-B361-8742C8EE6F1D}" dt="2021-11-13T01:39:33.477" v="4681" actId="478"/>
          <ac:spMkLst>
            <pc:docMk/>
            <pc:sldMk cId="3897224765" sldId="562"/>
            <ac:spMk id="47" creationId="{DD3EFD4D-F8D5-4966-8966-C96D7EEB3EF3}"/>
          </ac:spMkLst>
        </pc:spChg>
        <pc:graphicFrameChg chg="add mod modGraphic">
          <ac:chgData name="Paula Vázquez-Valero" userId="3a0e46d7-2099-40af-a155-aa45b68bfff3" providerId="ADAL" clId="{3E746640-0CA2-46EB-B361-8742C8EE6F1D}" dt="2021-11-13T01:38:31.753" v="4609" actId="14100"/>
          <ac:graphicFrameMkLst>
            <pc:docMk/>
            <pc:sldMk cId="3897224765" sldId="562"/>
            <ac:graphicFrameMk id="3" creationId="{F343513C-5AB5-4C02-BD2E-B2B3C047CAD4}"/>
          </ac:graphicFrameMkLst>
        </pc:graphicFrameChg>
        <pc:picChg chg="mod">
          <ac:chgData name="Paula Vázquez-Valero" userId="3a0e46d7-2099-40af-a155-aa45b68bfff3" providerId="ADAL" clId="{3E746640-0CA2-46EB-B361-8742C8EE6F1D}" dt="2021-11-13T01:25:23.893" v="4033" actId="1037"/>
          <ac:picMkLst>
            <pc:docMk/>
            <pc:sldMk cId="3897224765" sldId="562"/>
            <ac:picMk id="21" creationId="{D91887ED-7FF3-4140-9560-1C7ADD7F836F}"/>
          </ac:picMkLst>
        </pc:picChg>
        <pc:picChg chg="del">
          <ac:chgData name="Paula Vázquez-Valero" userId="3a0e46d7-2099-40af-a155-aa45b68bfff3" providerId="ADAL" clId="{3E746640-0CA2-46EB-B361-8742C8EE6F1D}" dt="2021-11-13T01:13:29.244" v="3183" actId="478"/>
          <ac:picMkLst>
            <pc:docMk/>
            <pc:sldMk cId="3897224765" sldId="562"/>
            <ac:picMk id="31" creationId="{A1C6D07C-5BC6-49DE-83B0-CA5AD728A0D0}"/>
          </ac:picMkLst>
        </pc:picChg>
      </pc:sldChg>
      <pc:sldChg chg="addSp delSp modSp add mod">
        <pc:chgData name="Paula Vázquez-Valero" userId="3a0e46d7-2099-40af-a155-aa45b68bfff3" providerId="ADAL" clId="{3E746640-0CA2-46EB-B361-8742C8EE6F1D}" dt="2021-11-13T01:24:45.752" v="4005" actId="14100"/>
        <pc:sldMkLst>
          <pc:docMk/>
          <pc:sldMk cId="537457462" sldId="563"/>
        </pc:sldMkLst>
        <pc:spChg chg="mod">
          <ac:chgData name="Paula Vázquez-Valero" userId="3a0e46d7-2099-40af-a155-aa45b68bfff3" providerId="ADAL" clId="{3E746640-0CA2-46EB-B361-8742C8EE6F1D}" dt="2021-11-13T01:23:27.712" v="3970" actId="207"/>
          <ac:spMkLst>
            <pc:docMk/>
            <pc:sldMk cId="537457462" sldId="563"/>
            <ac:spMk id="2" creationId="{FC3C5452-B492-478D-8C7F-8D0CC48CA28A}"/>
          </ac:spMkLst>
        </pc:spChg>
        <pc:spChg chg="mod">
          <ac:chgData name="Paula Vázquez-Valero" userId="3a0e46d7-2099-40af-a155-aa45b68bfff3" providerId="ADAL" clId="{3E746640-0CA2-46EB-B361-8742C8EE6F1D}" dt="2021-11-13T01:24:43.440" v="4004" actId="1076"/>
          <ac:spMkLst>
            <pc:docMk/>
            <pc:sldMk cId="537457462" sldId="563"/>
            <ac:spMk id="4" creationId="{CFED97C4-A5DB-4A93-86D7-8CE7B0D9980F}"/>
          </ac:spMkLst>
        </pc:spChg>
        <pc:spChg chg="add del">
          <ac:chgData name="Paula Vázquez-Valero" userId="3a0e46d7-2099-40af-a155-aa45b68bfff3" providerId="ADAL" clId="{3E746640-0CA2-46EB-B361-8742C8EE6F1D}" dt="2021-11-13T01:23:43.136" v="3976" actId="21"/>
          <ac:spMkLst>
            <pc:docMk/>
            <pc:sldMk cId="537457462" sldId="563"/>
            <ac:spMk id="23" creationId="{8E7C95BC-A27E-4B58-BD75-CA356625A714}"/>
          </ac:spMkLst>
        </pc:spChg>
        <pc:spChg chg="add del">
          <ac:chgData name="Paula Vázquez-Valero" userId="3a0e46d7-2099-40af-a155-aa45b68bfff3" providerId="ADAL" clId="{3E746640-0CA2-46EB-B361-8742C8EE6F1D}" dt="2021-11-13T01:23:43.136" v="3976" actId="21"/>
          <ac:spMkLst>
            <pc:docMk/>
            <pc:sldMk cId="537457462" sldId="563"/>
            <ac:spMk id="24" creationId="{CFE38B5E-8F47-460B-B670-891A6F53A726}"/>
          </ac:spMkLst>
        </pc:spChg>
        <pc:spChg chg="del">
          <ac:chgData name="Paula Vázquez-Valero" userId="3a0e46d7-2099-40af-a155-aa45b68bfff3" providerId="ADAL" clId="{3E746640-0CA2-46EB-B361-8742C8EE6F1D}" dt="2021-11-13T01:23:43.136" v="3976" actId="21"/>
          <ac:spMkLst>
            <pc:docMk/>
            <pc:sldMk cId="537457462" sldId="563"/>
            <ac:spMk id="25" creationId="{9B8E6B50-2AB4-4BEB-882D-D9EEF06F1113}"/>
          </ac:spMkLst>
        </pc:spChg>
        <pc:spChg chg="del">
          <ac:chgData name="Paula Vázquez-Valero" userId="3a0e46d7-2099-40af-a155-aa45b68bfff3" providerId="ADAL" clId="{3E746640-0CA2-46EB-B361-8742C8EE6F1D}" dt="2021-11-13T01:23:43.136" v="3976" actId="21"/>
          <ac:spMkLst>
            <pc:docMk/>
            <pc:sldMk cId="537457462" sldId="563"/>
            <ac:spMk id="26" creationId="{ABE9D3F4-BB92-45B6-890E-9866849556C5}"/>
          </ac:spMkLst>
        </pc:spChg>
        <pc:spChg chg="del">
          <ac:chgData name="Paula Vázquez-Valero" userId="3a0e46d7-2099-40af-a155-aa45b68bfff3" providerId="ADAL" clId="{3E746640-0CA2-46EB-B361-8742C8EE6F1D}" dt="2021-11-13T01:23:32.695" v="3972" actId="478"/>
          <ac:spMkLst>
            <pc:docMk/>
            <pc:sldMk cId="537457462" sldId="563"/>
            <ac:spMk id="29" creationId="{B7724564-6727-4890-A40B-5AEB98035C58}"/>
          </ac:spMkLst>
        </pc:spChg>
        <pc:spChg chg="del">
          <ac:chgData name="Paula Vázquez-Valero" userId="3a0e46d7-2099-40af-a155-aa45b68bfff3" providerId="ADAL" clId="{3E746640-0CA2-46EB-B361-8742C8EE6F1D}" dt="2021-11-13T01:23:34.003" v="3973" actId="478"/>
          <ac:spMkLst>
            <pc:docMk/>
            <pc:sldMk cId="537457462" sldId="563"/>
            <ac:spMk id="32" creationId="{56395D81-D631-41A8-9E87-607944B2CA63}"/>
          </ac:spMkLst>
        </pc:spChg>
        <pc:spChg chg="del">
          <ac:chgData name="Paula Vázquez-Valero" userId="3a0e46d7-2099-40af-a155-aa45b68bfff3" providerId="ADAL" clId="{3E746640-0CA2-46EB-B361-8742C8EE6F1D}" dt="2021-11-13T01:23:32.695" v="3972" actId="478"/>
          <ac:spMkLst>
            <pc:docMk/>
            <pc:sldMk cId="537457462" sldId="563"/>
            <ac:spMk id="44" creationId="{BAD9FFB9-826E-432D-A5F8-9CFB04EBCF3D}"/>
          </ac:spMkLst>
        </pc:spChg>
        <pc:spChg chg="del">
          <ac:chgData name="Paula Vázquez-Valero" userId="3a0e46d7-2099-40af-a155-aa45b68bfff3" providerId="ADAL" clId="{3E746640-0CA2-46EB-B361-8742C8EE6F1D}" dt="2021-11-13T01:23:32.695" v="3972" actId="478"/>
          <ac:spMkLst>
            <pc:docMk/>
            <pc:sldMk cId="537457462" sldId="563"/>
            <ac:spMk id="47" creationId="{DD3EFD4D-F8D5-4966-8966-C96D7EEB3EF3}"/>
          </ac:spMkLst>
        </pc:spChg>
        <pc:picChg chg="add mod">
          <ac:chgData name="Paula Vázquez-Valero" userId="3a0e46d7-2099-40af-a155-aa45b68bfff3" providerId="ADAL" clId="{3E746640-0CA2-46EB-B361-8742C8EE6F1D}" dt="2021-11-13T01:24:45.752" v="4005" actId="14100"/>
          <ac:picMkLst>
            <pc:docMk/>
            <pc:sldMk cId="537457462" sldId="563"/>
            <ac:picMk id="3" creationId="{8079D7AC-2D70-459D-8E1B-BA6EB4E226F0}"/>
          </ac:picMkLst>
        </pc:picChg>
        <pc:picChg chg="del">
          <ac:chgData name="Paula Vázquez-Valero" userId="3a0e46d7-2099-40af-a155-aa45b68bfff3" providerId="ADAL" clId="{3E746640-0CA2-46EB-B361-8742C8EE6F1D}" dt="2021-11-13T01:23:29.805" v="3971" actId="478"/>
          <ac:picMkLst>
            <pc:docMk/>
            <pc:sldMk cId="537457462" sldId="563"/>
            <ac:picMk id="17" creationId="{9D714822-B4F0-4FDD-B42B-147996DD3624}"/>
          </ac:picMkLst>
        </pc:picChg>
        <pc:picChg chg="add del">
          <ac:chgData name="Paula Vázquez-Valero" userId="3a0e46d7-2099-40af-a155-aa45b68bfff3" providerId="ADAL" clId="{3E746640-0CA2-46EB-B361-8742C8EE6F1D}" dt="2021-11-13T01:23:43.136" v="3976" actId="21"/>
          <ac:picMkLst>
            <pc:docMk/>
            <pc:sldMk cId="537457462" sldId="563"/>
            <ac:picMk id="21" creationId="{D91887ED-7FF3-4140-9560-1C7ADD7F836F}"/>
          </ac:picMkLst>
        </pc:picChg>
      </pc:sldChg>
      <pc:sldChg chg="add del">
        <pc:chgData name="Paula Vázquez-Valero" userId="3a0e46d7-2099-40af-a155-aa45b68bfff3" providerId="ADAL" clId="{3E746640-0CA2-46EB-B361-8742C8EE6F1D}" dt="2021-11-12T21:12:56.713" v="201" actId="47"/>
        <pc:sldMkLst>
          <pc:docMk/>
          <pc:sldMk cId="3828479229" sldId="689"/>
        </pc:sldMkLst>
      </pc:sldChg>
      <pc:sldChg chg="add del">
        <pc:chgData name="Paula Vázquez-Valero" userId="3a0e46d7-2099-40af-a155-aa45b68bfff3" providerId="ADAL" clId="{3E746640-0CA2-46EB-B361-8742C8EE6F1D}" dt="2021-11-12T21:00:17.298" v="200" actId="47"/>
        <pc:sldMkLst>
          <pc:docMk/>
          <pc:sldMk cId="598738745" sldId="6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28/11/2021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a:t>
            </a:r>
          </a:p>
          <a:p>
            <a:pPr marL="0" indent="-216000">
              <a:lnSpc>
                <a:spcPct val="100000"/>
              </a:lnSpc>
            </a:pPr>
            <a:r>
              <a:rPr lang="en-GB" sz="1800" b="0" strike="noStrike" spc="-1" dirty="0">
                <a:solidFill>
                  <a:srgbClr val="000000"/>
                </a:solidFill>
                <a:latin typeface="+mn-lt"/>
                <a:ea typeface="Calibri"/>
              </a:rPr>
              <a:t>available under a Creative Commons license, no attribution required.</a:t>
            </a:r>
            <a:endParaRPr lang="en-GB" sz="1800" b="0" strike="noStrike" spc="-1" dirty="0">
              <a:latin typeface="Arial"/>
            </a:endParaRP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latin typeface="Arial"/>
              </a:rPr>
              <a:t>This lesson contains a phonics assessment to check progress in SSC practised in the first 12 weeks of this year’s course.</a:t>
            </a:r>
            <a:endParaRPr lang="en-GB" sz="1800" b="0" i="0" u="none" strike="noStrike" dirty="0">
              <a:solidFill>
                <a:srgbClr val="1F3864"/>
              </a:solidFill>
              <a:effectLst/>
              <a:latin typeface="docs-Century Gothic"/>
              <a:ea typeface="Calibri" panose="020F0502020204030204" pitchFamily="34" charset="0"/>
            </a:endParaRPr>
          </a:p>
          <a:p>
            <a:pPr marL="285750" lvl="0" indent="-285750" algn="l" rtl="0">
              <a:spcBef>
                <a:spcPts val="0"/>
              </a:spcBef>
              <a:spcAft>
                <a:spcPts val="0"/>
              </a:spcAft>
              <a:buFontTx/>
              <a:buChar char="-"/>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 handout</a:t>
            </a:r>
            <a:br>
              <a:rPr lang="en-GB" dirty="0"/>
            </a:br>
            <a:r>
              <a:rPr lang="en-GB" dirty="0"/>
              <a:t>To copy and cut in half</a:t>
            </a:r>
          </a:p>
          <a:p>
            <a:endParaRPr lang="en-GB" dirty="0"/>
          </a:p>
          <a:p>
            <a:r>
              <a:rPr lang="en-GB" b="1" dirty="0"/>
              <a:t>Attribution</a:t>
            </a:r>
            <a:r>
              <a:rPr lang="en-GB" dirty="0"/>
              <a:t>:</a:t>
            </a:r>
            <a:br>
              <a:rPr lang="en-GB" dirty="0"/>
            </a:br>
            <a:r>
              <a:rPr lang="en-GB" dirty="0" err="1"/>
              <a:t>Focha</a:t>
            </a:r>
            <a:r>
              <a:rPr lang="en-GB" dirty="0"/>
              <a:t> - No machine-readable author provided. </a:t>
            </a:r>
            <a:r>
              <a:rPr lang="en-GB" dirty="0" err="1"/>
              <a:t>Mdf</a:t>
            </a:r>
            <a:r>
              <a:rPr lang="en-GB" dirty="0"/>
              <a:t> assumed (based on copyright claims)., CC BY-SA 3.0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0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 minute per pupil</a:t>
            </a:r>
          </a:p>
          <a:p>
            <a:endParaRPr lang="en-GB" dirty="0"/>
          </a:p>
          <a:p>
            <a:r>
              <a:rPr lang="en-GB" b="1" dirty="0"/>
              <a:t>Aim</a:t>
            </a:r>
            <a:r>
              <a:rPr lang="en-GB" dirty="0"/>
              <a:t>: to assess pupils’ ability to read aloud the SSC practised this term.</a:t>
            </a:r>
            <a:br>
              <a:rPr lang="en-GB" dirty="0"/>
            </a:br>
            <a:br>
              <a:rPr lang="en-GB" dirty="0"/>
            </a:br>
            <a:r>
              <a:rPr lang="en-GB" b="1" dirty="0"/>
              <a:t>Procedure</a:t>
            </a:r>
            <a:r>
              <a:rPr lang="en-GB" dirty="0"/>
              <a:t>: </a:t>
            </a:r>
            <a:br>
              <a:rPr lang="en-GB" dirty="0"/>
            </a:br>
            <a:r>
              <a:rPr lang="en-GB" dirty="0"/>
              <a:t>1. Use this slide to explain the phonics task.  Tell pupils that you will give them the handout just before you hear each pupil so that the preparation time is the same for all.</a:t>
            </a:r>
          </a:p>
          <a:p>
            <a:r>
              <a:rPr lang="en-GB" dirty="0"/>
              <a:t>2. Then give out the independent task activity sheets (and if desired, nominate a pupil monitor to be i/c of the PPT during the lesson).</a:t>
            </a:r>
            <a:br>
              <a:rPr lang="en-GB" dirty="0"/>
            </a:br>
            <a:r>
              <a:rPr lang="en-GB" dirty="0"/>
              <a:t>3. Whilst pupils work on the independent tasks, listen to individual pupils reading the ten words aloud.  Mark in real time, using the grid on the teacher version.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Overall timing will be 20-30 minutes.</a:t>
            </a:r>
          </a:p>
          <a:p>
            <a:endParaRPr lang="en-US" b="1" dirty="0"/>
          </a:p>
          <a:p>
            <a:r>
              <a:rPr lang="en-US" b="1" dirty="0"/>
              <a:t>Timing:  8 minutes</a:t>
            </a:r>
            <a:br>
              <a:rPr lang="en-US" b="1" dirty="0"/>
            </a:br>
            <a:endParaRPr lang="en-US" b="1" dirty="0"/>
          </a:p>
          <a:p>
            <a:r>
              <a:rPr lang="en-US" b="1" dirty="0"/>
              <a:t>Aim: </a:t>
            </a:r>
            <a:r>
              <a:rPr lang="en-US" b="0" dirty="0"/>
              <a:t>to listen to and read a short text introducing knowledge about the national Christmas lottery in Spain.</a:t>
            </a:r>
          </a:p>
          <a:p>
            <a:endParaRPr lang="en-US" b="0" dirty="0"/>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to play the recording. (Note that if it isn’t possible for a pupil or TA to be i/c of the laptop and to play the listening, students could complete this task without the audio).</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Pupils put the pictures in order of the text.</a:t>
            </a:r>
          </a:p>
          <a:p>
            <a:r>
              <a:rPr lang="en-GB" sz="1200" b="0" kern="1200" dirty="0">
                <a:solidFill>
                  <a:schemeClr val="tx1"/>
                </a:solidFill>
                <a:effectLst/>
                <a:latin typeface="+mn-lt"/>
                <a:ea typeface="+mn-ea"/>
                <a:cs typeface="+mn-cs"/>
              </a:rPr>
              <a:t>3. Click to correct answers.</a:t>
            </a:r>
          </a:p>
          <a:p>
            <a:endParaRPr lang="en-GB" sz="1200" b="1" kern="1200" dirty="0">
              <a:solidFill>
                <a:schemeClr val="tx1"/>
              </a:solidFill>
              <a:effectLst/>
              <a:latin typeface="+mn-lt"/>
              <a:ea typeface="+mn-ea"/>
              <a:cs typeface="+mn-cs"/>
            </a:endParaRPr>
          </a:p>
          <a:p>
            <a:pPr marL="0" indent="0">
              <a:buNone/>
            </a:pPr>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Later in the week, teachers </a:t>
            </a:r>
            <a:r>
              <a:rPr lang="es-GB" dirty="0"/>
              <a:t>c</a:t>
            </a:r>
            <a:r>
              <a:rPr lang="en-GB" dirty="0" err="1"/>
              <a:t>ould</a:t>
            </a:r>
            <a:r>
              <a:rPr lang="es-GB" dirty="0"/>
              <a:t> show the following video of the Spanish Christmas lottery</a:t>
            </a:r>
            <a:r>
              <a:rPr lang="en-GB" dirty="0"/>
              <a:t>. </a:t>
            </a:r>
            <a:r>
              <a:rPr lang="en-GB" b="0" dirty="0"/>
              <a:t>El </a:t>
            </a:r>
            <a:r>
              <a:rPr lang="en-GB" b="0" dirty="0" err="1"/>
              <a:t>Gordo</a:t>
            </a:r>
            <a:r>
              <a:rPr lang="en-GB" b="0" dirty="0"/>
              <a:t> 2019: https://www.youtube.com/watch?v=YhYjOkr8yFU&amp;ab_channel=RTVE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0" dirty="0" err="1">
                <a:effectLst/>
                <a:latin typeface="Calibri" panose="020F0502020204030204" pitchFamily="34" charset="0"/>
                <a:ea typeface="Calibri" panose="020F0502020204030204" pitchFamily="34" charset="0"/>
              </a:rPr>
              <a:t>billete</a:t>
            </a:r>
            <a:r>
              <a:rPr lang="en-GB" sz="1200" dirty="0">
                <a:effectLst/>
                <a:latin typeface="Calibri" panose="020F0502020204030204" pitchFamily="34" charset="0"/>
                <a:ea typeface="Calibri" panose="020F0502020204030204" pitchFamily="34" charset="0"/>
              </a:rPr>
              <a:t> [2992] </a:t>
            </a:r>
            <a:r>
              <a:rPr lang="en-GB" sz="1200" dirty="0" err="1">
                <a:effectLst/>
                <a:latin typeface="Calibri" panose="020F0502020204030204" pitchFamily="34" charset="0"/>
                <a:ea typeface="Calibri" panose="020F0502020204030204" pitchFamily="34" charset="0"/>
              </a:rPr>
              <a:t>gente</a:t>
            </a:r>
            <a:r>
              <a:rPr lang="en-GB" sz="1200" dirty="0">
                <a:effectLst/>
                <a:latin typeface="Calibri" panose="020F0502020204030204" pitchFamily="34" charset="0"/>
                <a:ea typeface="Calibri" panose="020F0502020204030204" pitchFamily="34" charset="0"/>
              </a:rPr>
              <a:t> [137] </a:t>
            </a:r>
            <a:r>
              <a:rPr lang="en-GB" sz="1200" dirty="0" err="1">
                <a:effectLst/>
                <a:latin typeface="Calibri" panose="020F0502020204030204" pitchFamily="34" charset="0"/>
                <a:ea typeface="Calibri" panose="020F0502020204030204" pitchFamily="34" charset="0"/>
              </a:rPr>
              <a:t>lotería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premio</a:t>
            </a:r>
            <a:r>
              <a:rPr lang="en-GB" sz="1200" dirty="0">
                <a:effectLst/>
                <a:latin typeface="Calibri" panose="020F0502020204030204" pitchFamily="34" charset="0"/>
                <a:ea typeface="Calibri" panose="020F0502020204030204" pitchFamily="34" charset="0"/>
              </a:rPr>
              <a:t> [1090] primero [82] </a:t>
            </a:r>
            <a:r>
              <a:rPr lang="en-GB" sz="1200" dirty="0" err="1">
                <a:effectLst/>
                <a:latin typeface="Calibri" panose="020F0502020204030204" pitchFamily="34" charset="0"/>
                <a:ea typeface="Calibri" panose="020F0502020204030204" pitchFamily="34" charset="0"/>
              </a:rPr>
              <a:t>sorteo</a:t>
            </a:r>
            <a:r>
              <a:rPr lang="en-GB" sz="1200" dirty="0">
                <a:effectLst/>
                <a:latin typeface="Calibri" panose="020F0502020204030204" pitchFamily="34" charset="0"/>
                <a:ea typeface="Calibri" panose="020F0502020204030204" pitchFamily="34" charset="0"/>
              </a:rPr>
              <a:t> [&gt;5000]</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4</a:t>
            </a:fld>
            <a:endParaRPr lang="en-GB"/>
          </a:p>
        </p:txBody>
      </p:sp>
    </p:spTree>
    <p:extLst>
      <p:ext uri="{BB962C8B-B14F-4D97-AF65-F5344CB8AC3E}">
        <p14:creationId xmlns:p14="http://schemas.microsoft.com/office/powerpoint/2010/main" val="71102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listen and understand individual numbers up to 10; to learn a bit more about the tradition of the Christmas lottery.</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85750" lvl="0" indent="-285750" algn="l" rtl="0">
              <a:spcBef>
                <a:spcPts val="0"/>
              </a:spcBef>
              <a:spcAft>
                <a:spcPts val="0"/>
              </a:spcAft>
              <a:buAutoNum type="romanLcParenR"/>
            </a:pPr>
            <a:r>
              <a:rPr lang="en-GB" b="0" dirty="0"/>
              <a:t>Click to play the number sequences </a:t>
            </a:r>
            <a:r>
              <a:rPr lang="en-GB" b="0" dirty="0" err="1"/>
              <a:t>i</a:t>
            </a:r>
            <a:r>
              <a:rPr lang="en-GB" b="0" dirty="0"/>
              <a:t>) and ii).</a:t>
            </a:r>
          </a:p>
          <a:p>
            <a:pPr marL="285750" lvl="0" indent="-285750" algn="l" rtl="0">
              <a:spcBef>
                <a:spcPts val="0"/>
              </a:spcBef>
              <a:spcAft>
                <a:spcPts val="0"/>
              </a:spcAft>
              <a:buAutoNum type="romanLcParenR"/>
            </a:pPr>
            <a:r>
              <a:rPr lang="en-GB" b="0" dirty="0"/>
              <a:t>Pupils write down the sets of numbers.</a:t>
            </a:r>
          </a:p>
          <a:p>
            <a:pPr marL="285750" lvl="0" indent="-285750" algn="l" rtl="0">
              <a:spcBef>
                <a:spcPts val="0"/>
              </a:spcBef>
              <a:spcAft>
                <a:spcPts val="0"/>
              </a:spcAft>
              <a:buAutoNum type="romanLcParenR"/>
            </a:pPr>
            <a:r>
              <a:rPr lang="en-GB" b="0" dirty="0"/>
              <a:t>Click to check these.</a:t>
            </a:r>
          </a:p>
          <a:p>
            <a:pPr marL="285750" lvl="0" indent="-285750" algn="l" rtl="0">
              <a:spcBef>
                <a:spcPts val="0"/>
              </a:spcBef>
              <a:spcAft>
                <a:spcPts val="0"/>
              </a:spcAft>
              <a:buAutoNum type="romanLcParenR"/>
            </a:pPr>
            <a:r>
              <a:rPr lang="en-GB" b="0" dirty="0"/>
              <a:t>Click to bring up Sofía and </a:t>
            </a:r>
            <a:r>
              <a:rPr lang="en-GB" b="0" dirty="0" err="1"/>
              <a:t>Quique’s</a:t>
            </a:r>
            <a:r>
              <a:rPr lang="en-GB" b="0" dirty="0"/>
              <a:t> mum’s and dad’s speech bubbles.</a:t>
            </a:r>
          </a:p>
          <a:p>
            <a:pPr marL="285750" lvl="0" indent="-285750" algn="l" rtl="0">
              <a:spcBef>
                <a:spcPts val="0"/>
              </a:spcBef>
              <a:spcAft>
                <a:spcPts val="0"/>
              </a:spcAft>
              <a:buAutoNum type="romanLcParenR"/>
            </a:pPr>
            <a:r>
              <a:rPr lang="en-GB" b="0" dirty="0"/>
              <a:t>Elicit their meaning.</a:t>
            </a:r>
          </a:p>
          <a:p>
            <a:pPr marL="285750" lvl="0" indent="-285750" algn="l" rtl="0">
              <a:spcBef>
                <a:spcPts val="0"/>
              </a:spcBef>
              <a:spcAft>
                <a:spcPts val="0"/>
              </a:spcAft>
              <a:buAutoNum type="romanLcParenR"/>
            </a:pPr>
            <a:r>
              <a:rPr lang="en-GB" b="0" dirty="0"/>
              <a:t>Click to bring up the final callout.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spc="600" dirty="0" err="1">
                <a:solidFill>
                  <a:schemeClr val="tx1">
                    <a:lumMod val="65000"/>
                    <a:lumOff val="35000"/>
                  </a:schemeClr>
                </a:solidFill>
                <a:latin typeface="Century Gothic" panose="020B0502020202020204" pitchFamily="34" charset="0"/>
              </a:rPr>
              <a:t>i</a:t>
            </a:r>
            <a:r>
              <a:rPr lang="en-GB" sz="1100" b="0" spc="600" dirty="0">
                <a:solidFill>
                  <a:schemeClr val="tx1">
                    <a:lumMod val="65000"/>
                    <a:lumOff val="35000"/>
                  </a:schemeClr>
                </a:solidFill>
                <a:latin typeface="Century Gothic" panose="020B0502020202020204" pitchFamily="34" charset="0"/>
              </a:rPr>
              <a:t>) 9 8 3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spc="600" dirty="0">
                <a:solidFill>
                  <a:schemeClr val="tx1">
                    <a:lumMod val="65000"/>
                    <a:lumOff val="35000"/>
                  </a:schemeClr>
                </a:solidFill>
                <a:latin typeface="Century Gothic" panose="020B0502020202020204" pitchFamily="34" charset="0"/>
              </a:rPr>
              <a:t>ii) 5 2 1 6</a:t>
            </a:r>
            <a:endParaRPr lang="es-GB" sz="1100" b="0" spc="600" dirty="0">
              <a:solidFill>
                <a:schemeClr val="tx1">
                  <a:lumMod val="65000"/>
                  <a:lumOff val="3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GB" sz="1200" b="1" spc="600" dirty="0">
              <a:solidFill>
                <a:schemeClr val="tx1">
                  <a:lumMod val="65000"/>
                  <a:lumOff val="35000"/>
                </a:schemeClr>
              </a:solidFill>
              <a:latin typeface="Century Gothic" panose="020B0502020202020204" pitchFamily="34" charset="0"/>
            </a:endParaRPr>
          </a:p>
          <a:p>
            <a:pPr marL="0" lvl="0" indent="0" algn="l" rtl="0">
              <a:spcBef>
                <a:spcPts val="0"/>
              </a:spcBef>
              <a:spcAft>
                <a:spcPts val="0"/>
              </a:spcAft>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9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learn a little more about the Spanish lottery tradition.</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Click to present the five new vocabulary items.</a:t>
            </a:r>
            <a:br>
              <a:rPr lang="en-GB" b="0" dirty="0"/>
            </a:br>
            <a:r>
              <a:rPr lang="en-GB" b="0" dirty="0"/>
              <a:t>2. Pupils write them down.</a:t>
            </a:r>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ángel</a:t>
            </a:r>
            <a:r>
              <a:rPr lang="en-GB" sz="1200" dirty="0">
                <a:effectLst/>
                <a:latin typeface="Calibri" panose="020F0502020204030204" pitchFamily="34" charset="0"/>
                <a:ea typeface="Calibri" panose="020F0502020204030204" pitchFamily="34" charset="0"/>
              </a:rPr>
              <a:t> [1300] </a:t>
            </a:r>
            <a:r>
              <a:rPr lang="en-GB" sz="1200" b="0" dirty="0">
                <a:effectLst/>
                <a:latin typeface="Calibri" panose="020F0502020204030204" pitchFamily="34" charset="0"/>
                <a:ea typeface="Calibri" panose="020F0502020204030204" pitchFamily="34" charset="0"/>
              </a:rPr>
              <a:t>árbol </a:t>
            </a:r>
            <a:r>
              <a:rPr lang="en-GB" sz="1200" dirty="0">
                <a:effectLst/>
                <a:latin typeface="Calibri" panose="020F0502020204030204" pitchFamily="34" charset="0"/>
                <a:ea typeface="Calibri" panose="020F0502020204030204" pitchFamily="34" charset="0"/>
              </a:rPr>
              <a:t>[748] bola [2817] </a:t>
            </a:r>
            <a:r>
              <a:rPr lang="en-GB" sz="1200" dirty="0" err="1">
                <a:effectLst/>
                <a:latin typeface="Calibri" panose="020F0502020204030204" pitchFamily="34" charset="0"/>
                <a:ea typeface="Calibri" panose="020F0502020204030204" pitchFamily="34" charset="0"/>
              </a:rPr>
              <a:t>decoración</a:t>
            </a:r>
            <a:r>
              <a:rPr lang="en-GB" sz="1200" dirty="0">
                <a:effectLst/>
                <a:latin typeface="Calibri" panose="020F0502020204030204" pitchFamily="34" charset="0"/>
                <a:ea typeface="Calibri" panose="020F0502020204030204" pitchFamily="34" charset="0"/>
              </a:rPr>
              <a:t> [3879] </a:t>
            </a:r>
            <a:r>
              <a:rPr lang="en-GB" sz="1200" dirty="0" err="1">
                <a:effectLst/>
                <a:latin typeface="Calibri" panose="020F0502020204030204" pitchFamily="34" charset="0"/>
                <a:ea typeface="Calibri" panose="020F0502020204030204" pitchFamily="34" charset="0"/>
              </a:rPr>
              <a:t>diseño</a:t>
            </a:r>
            <a:r>
              <a:rPr lang="en-GB" sz="1200" dirty="0">
                <a:effectLst/>
                <a:latin typeface="Calibri" panose="020F0502020204030204" pitchFamily="34" charset="0"/>
                <a:ea typeface="Calibri" panose="020F0502020204030204" pitchFamily="34" charset="0"/>
              </a:rPr>
              <a:t> [1389] </a:t>
            </a:r>
            <a:r>
              <a:rPr lang="en-GB" sz="1200" dirty="0" err="1">
                <a:effectLst/>
                <a:latin typeface="Calibri" panose="020F0502020204030204" pitchFamily="34" charset="0"/>
                <a:ea typeface="Calibri" panose="020F0502020204030204" pitchFamily="34" charset="0"/>
              </a:rPr>
              <a:t>estrella</a:t>
            </a:r>
            <a:r>
              <a:rPr lang="en-GB" sz="1200" dirty="0">
                <a:effectLst/>
                <a:latin typeface="Calibri" panose="020F0502020204030204" pitchFamily="34" charset="0"/>
                <a:ea typeface="Calibri" panose="020F0502020204030204" pitchFamily="34" charset="0"/>
              </a:rPr>
              <a:t> [974] Navidad [3513] portal [3333]</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265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practise known and new vocabulary in the context of a short text about the lottery.</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Complete the written text, translating English words into Spanish.</a:t>
            </a:r>
          </a:p>
          <a:p>
            <a:pPr marL="228600" lvl="0" indent="-228600" algn="l" rtl="0">
              <a:spcBef>
                <a:spcPts val="0"/>
              </a:spcBef>
              <a:spcAft>
                <a:spcPts val="0"/>
              </a:spcAft>
              <a:buAutoNum type="arabicPeriod"/>
            </a:pPr>
            <a:r>
              <a:rPr lang="en-GB" b="0" dirty="0"/>
              <a:t>Click to check the answers.</a:t>
            </a:r>
          </a:p>
          <a:p>
            <a:pPr marL="228600" lvl="0" indent="-228600" algn="l" rtl="0">
              <a:spcBef>
                <a:spcPts val="0"/>
              </a:spcBef>
              <a:spcAft>
                <a:spcPts val="0"/>
              </a:spcAft>
              <a:buAutoNum type="arabicPeriod"/>
            </a:pPr>
            <a:r>
              <a:rPr lang="en-GB" b="0" dirty="0"/>
              <a:t>Pupils then draw the design, including writing the numbers in.</a:t>
            </a:r>
          </a:p>
          <a:p>
            <a:pPr marL="228600" lvl="0" indent="-228600" algn="l" rtl="0">
              <a:spcBef>
                <a:spcPts val="0"/>
              </a:spcBef>
              <a:spcAft>
                <a:spcPts val="0"/>
              </a:spcAft>
              <a:buAutoNum type="arabicPeriod"/>
            </a:pPr>
            <a:r>
              <a:rPr lang="en-GB" b="0" dirty="0"/>
              <a:t>Click to bring up the numbers and reveal the ticket design pictures.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75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Display on the board, whilst pupils are doing their own design and written description.</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árbol </a:t>
            </a:r>
            <a:r>
              <a:rPr lang="en-GB" sz="1200" dirty="0">
                <a:effectLst/>
                <a:latin typeface="Calibri" panose="020F0502020204030204" pitchFamily="34" charset="0"/>
                <a:ea typeface="Calibri" panose="020F0502020204030204" pitchFamily="34" charset="0"/>
              </a:rPr>
              <a:t>[748] bola [2817] </a:t>
            </a:r>
            <a:r>
              <a:rPr lang="en-GB" sz="1200" dirty="0" err="1">
                <a:effectLst/>
                <a:latin typeface="Calibri" panose="020F0502020204030204" pitchFamily="34" charset="0"/>
                <a:ea typeface="Calibri" panose="020F0502020204030204" pitchFamily="34" charset="0"/>
              </a:rPr>
              <a:t>diseño</a:t>
            </a:r>
            <a:r>
              <a:rPr lang="en-GB" sz="1200" dirty="0">
                <a:effectLst/>
                <a:latin typeface="Calibri" panose="020F0502020204030204" pitchFamily="34" charset="0"/>
                <a:ea typeface="Calibri" panose="020F0502020204030204" pitchFamily="34" charset="0"/>
              </a:rPr>
              <a:t> [1389] dorado [2541] </a:t>
            </a:r>
            <a:r>
              <a:rPr lang="en-GB" sz="1200" dirty="0" err="1">
                <a:effectLst/>
                <a:latin typeface="Calibri" panose="020F0502020204030204" pitchFamily="34" charset="0"/>
                <a:ea typeface="Calibri" panose="020F0502020204030204" pitchFamily="34" charset="0"/>
              </a:rPr>
              <a:t>estrella</a:t>
            </a:r>
            <a:r>
              <a:rPr lang="en-GB" sz="1200" dirty="0">
                <a:effectLst/>
                <a:latin typeface="Calibri" panose="020F0502020204030204" pitchFamily="34" charset="0"/>
                <a:ea typeface="Calibri" panose="020F0502020204030204" pitchFamily="34" charset="0"/>
              </a:rPr>
              <a:t> [974] Navidad [3513] </a:t>
            </a:r>
            <a:r>
              <a:rPr lang="en-GB" sz="1200" dirty="0" err="1">
                <a:effectLst/>
                <a:latin typeface="Calibri" panose="020F0502020204030204" pitchFamily="34" charset="0"/>
                <a:ea typeface="Calibri" panose="020F0502020204030204" pitchFamily="34" charset="0"/>
              </a:rPr>
              <a:t>niño</a:t>
            </a:r>
            <a:r>
              <a:rPr lang="en-GB" sz="1200" dirty="0">
                <a:effectLst/>
                <a:latin typeface="Calibri" panose="020F0502020204030204" pitchFamily="34" charset="0"/>
                <a:ea typeface="Calibri" panose="020F0502020204030204" pitchFamily="34" charset="0"/>
              </a:rPr>
              <a:t> [173] </a:t>
            </a:r>
            <a:r>
              <a:rPr lang="en-GB" sz="1200" dirty="0" err="1">
                <a:effectLst/>
                <a:latin typeface="Calibri" panose="020F0502020204030204" pitchFamily="34" charset="0"/>
                <a:ea typeface="Calibri" panose="020F0502020204030204" pitchFamily="34" charset="0"/>
              </a:rPr>
              <a:t>plateado</a:t>
            </a:r>
            <a:r>
              <a:rPr lang="en-GB" sz="1200" dirty="0">
                <a:effectLst/>
                <a:latin typeface="Calibri" panose="020F0502020204030204" pitchFamily="34" charset="0"/>
                <a:ea typeface="Calibri" panose="020F0502020204030204" pitchFamily="34" charset="0"/>
              </a:rPr>
              <a:t> [&gt;5000] portal [3333]</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738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b="1" dirty="0"/>
            </a:br>
            <a:br>
              <a:rPr lang="en-GB" b="1" dirty="0"/>
            </a:br>
            <a:r>
              <a:rPr lang="en-GB" b="1" dirty="0"/>
              <a:t>Note: </a:t>
            </a:r>
            <a:r>
              <a:rPr lang="en-GB" b="0" dirty="0"/>
              <a:t>the idea is that pupils would draw on their design and then write their description of it.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725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59982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198342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9410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28/11/2021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09817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28/11/2021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30779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28/11/2021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85060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28/11/2021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782008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28/11/2021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2821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045465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7622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01338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414388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28/11/2021</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28/11/2021</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28/11/2021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8178555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audio" Target="../media/audio7.wav"/><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audio" Target="../media/audio3.wav"/><Relationship Id="rId5" Type="http://schemas.microsoft.com/office/2007/relationships/hdphoto" Target="../media/hdphoto1.wdp"/><Relationship Id="rId15" Type="http://schemas.openxmlformats.org/officeDocument/2006/relationships/audio" Target="../media/audio5.wav"/><Relationship Id="rId10" Type="http://schemas.openxmlformats.org/officeDocument/2006/relationships/audio" Target="../media/audio2.wav"/><Relationship Id="rId4" Type="http://schemas.openxmlformats.org/officeDocument/2006/relationships/image" Target="../media/image19.png"/><Relationship Id="rId9" Type="http://schemas.openxmlformats.org/officeDocument/2006/relationships/image" Target="../media/image23.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audio" Target="../media/audio10.wav"/><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audio" Target="../media/audio8.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30.png"/><Relationship Id="rId5" Type="http://schemas.openxmlformats.org/officeDocument/2006/relationships/audio" Target="../media/audio13.wav"/><Relationship Id="rId15" Type="http://schemas.openxmlformats.org/officeDocument/2006/relationships/image" Target="../media/image34.jpeg"/><Relationship Id="rId10" Type="http://schemas.openxmlformats.org/officeDocument/2006/relationships/audio" Target="../media/audio16.wav"/><Relationship Id="rId4" Type="http://schemas.openxmlformats.org/officeDocument/2006/relationships/audio" Target="../media/audio12.wav"/><Relationship Id="rId9" Type="http://schemas.openxmlformats.org/officeDocument/2006/relationships/audio" Target="../media/audio8.wav"/><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3.png"/><Relationship Id="rId3" Type="http://schemas.openxmlformats.org/officeDocument/2006/relationships/audio" Target="../media/audio8.wav"/><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32.png"/><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audio" Target="../media/audio19.wav"/><Relationship Id="rId4" Type="http://schemas.openxmlformats.org/officeDocument/2006/relationships/image" Target="../media/image36.png"/><Relationship Id="rId9" Type="http://schemas.openxmlformats.org/officeDocument/2006/relationships/audio" Target="../media/audio18.wav"/><Relationship Id="rId14" Type="http://schemas.openxmlformats.org/officeDocument/2006/relationships/audio" Target="../media/audio20.wav"/></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6095999" y="1195554"/>
            <a:ext cx="6040253" cy="5179333"/>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pic>
        <p:nvPicPr>
          <p:cNvPr id="6" name="Picture 2" descr="Navidad, El Árbol De Navidad, Bell, Calcetín, Un Regalo">
            <a:extLst>
              <a:ext uri="{FF2B5EF4-FFF2-40B4-BE49-F238E27FC236}">
                <a16:creationId xmlns:a16="http://schemas.microsoft.com/office/drawing/2014/main" id="{C7BC20BC-45BF-443D-9369-CA08D8F134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2917979" y="2724682"/>
            <a:ext cx="2792749" cy="4441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vidad, Decoraciones, Decoración, Verde, Antecedentes">
            <a:extLst>
              <a:ext uri="{FF2B5EF4-FFF2-40B4-BE49-F238E27FC236}">
                <a16:creationId xmlns:a16="http://schemas.microsoft.com/office/drawing/2014/main" id="{1D070F3F-CC51-4E9C-B707-1C1DCEDE80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a:off x="6267448" y="166464"/>
            <a:ext cx="1769340" cy="11610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8DFA80D-94C9-4A0E-9D6F-298059D2D519}"/>
              </a:ext>
            </a:extLst>
          </p:cNvPr>
          <p:cNvSpPr txBox="1"/>
          <p:nvPr/>
        </p:nvSpPr>
        <p:spPr>
          <a:xfrm rot="21412844">
            <a:off x="9331556" y="3185740"/>
            <a:ext cx="2277504" cy="1077218"/>
          </a:xfrm>
          <a:prstGeom prst="rect">
            <a:avLst/>
          </a:prstGeom>
          <a:solidFill>
            <a:schemeClr val="bg1"/>
          </a:solidFill>
        </p:spPr>
        <p:txBody>
          <a:bodyPr wrap="square" rtlCol="0">
            <a:spAutoFit/>
          </a:bodyPr>
          <a:lstStyle/>
          <a:p>
            <a:pPr algn="ctr"/>
            <a:r>
              <a:rPr lang="en-GB" sz="3200" b="1" dirty="0">
                <a:solidFill>
                  <a:srgbClr val="002060"/>
                </a:solidFill>
                <a:latin typeface="Segoe Print" panose="02000600000000000000" pitchFamily="2" charset="0"/>
              </a:rPr>
              <a:t>¡</a:t>
            </a:r>
            <a:r>
              <a:rPr lang="en-GB" sz="3200" b="1" dirty="0" err="1">
                <a:solidFill>
                  <a:srgbClr val="002060"/>
                </a:solidFill>
                <a:latin typeface="Segoe Print" panose="02000600000000000000" pitchFamily="2" charset="0"/>
              </a:rPr>
              <a:t>Feliz</a:t>
            </a:r>
            <a:r>
              <a:rPr lang="en-GB" sz="3200" b="1" dirty="0">
                <a:solidFill>
                  <a:srgbClr val="002060"/>
                </a:solidFill>
                <a:latin typeface="Segoe Print" panose="02000600000000000000" pitchFamily="2" charset="0"/>
              </a:rPr>
              <a:t> Navidad!</a:t>
            </a: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05868" y="2766217"/>
            <a:ext cx="3976907" cy="1325563"/>
          </a:xfrm>
        </p:spPr>
        <p:txBody>
          <a:bodyPr>
            <a:noAutofit/>
          </a:bodyPr>
          <a:lstStyle/>
          <a:p>
            <a:pPr lvl="0" algn="ctr">
              <a:lnSpc>
                <a:spcPct val="100000"/>
              </a:lnSpc>
            </a:pPr>
            <a:r>
              <a:rPr lang="en-GB" sz="6000" b="1" dirty="0">
                <a:solidFill>
                  <a:srgbClr val="FFFFFF"/>
                </a:solidFill>
                <a:latin typeface="Segoe Print" panose="02000600000000000000" pitchFamily="2" charset="0"/>
                <a:cs typeface="Arial" panose="020B0604020202020204" pitchFamily="34" charset="0"/>
                <a:sym typeface="Arial"/>
              </a:rPr>
              <a:t>¡</a:t>
            </a:r>
            <a:r>
              <a:rPr lang="en-GB" sz="6000" b="1" dirty="0" err="1">
                <a:solidFill>
                  <a:srgbClr val="FFFFFF"/>
                </a:solidFill>
                <a:latin typeface="Segoe Print" panose="02000600000000000000" pitchFamily="2" charset="0"/>
                <a:cs typeface="Arial" panose="020B0604020202020204" pitchFamily="34" charset="0"/>
                <a:sym typeface="Arial"/>
              </a:rPr>
              <a:t>Feliz</a:t>
            </a:r>
            <a:br>
              <a:rPr lang="en-GB" sz="6000" b="1" dirty="0">
                <a:solidFill>
                  <a:srgbClr val="FFFFFF"/>
                </a:solidFill>
                <a:latin typeface="Segoe Print" panose="02000600000000000000" pitchFamily="2" charset="0"/>
                <a:cs typeface="Arial" panose="020B0604020202020204" pitchFamily="34" charset="0"/>
                <a:sym typeface="Arial"/>
              </a:rPr>
            </a:br>
            <a:r>
              <a:rPr lang="en-GB" sz="6000" b="1" dirty="0">
                <a:solidFill>
                  <a:srgbClr val="FFFFFF"/>
                </a:solidFill>
                <a:latin typeface="Segoe Print" panose="02000600000000000000" pitchFamily="2" charset="0"/>
                <a:cs typeface="Arial" panose="020B0604020202020204" pitchFamily="34" charset="0"/>
                <a:sym typeface="Arial"/>
              </a:rPr>
              <a:t>Navidad !</a:t>
            </a:r>
            <a:endParaRPr lang="en-GB" sz="3200"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3" name="Picture 2">
            <a:extLst>
              <a:ext uri="{FF2B5EF4-FFF2-40B4-BE49-F238E27FC236}">
                <a16:creationId xmlns:a16="http://schemas.microsoft.com/office/drawing/2014/main" id="{B63B3AA6-5E51-4A8A-BFE4-E9F0D03D6C6E}"/>
              </a:ext>
            </a:extLst>
          </p:cNvPr>
          <p:cNvPicPr>
            <a:picLocks noChangeAspect="1"/>
          </p:cNvPicPr>
          <p:nvPr/>
        </p:nvPicPr>
        <p:blipFill>
          <a:blip r:embed="rId4"/>
          <a:stretch>
            <a:fillRect/>
          </a:stretch>
        </p:blipFill>
        <p:spPr>
          <a:xfrm>
            <a:off x="4654248" y="4752665"/>
            <a:ext cx="2645217" cy="23233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28D70555-2FE7-4819-ACE7-4AC8D7E3A3A4}"/>
              </a:ext>
            </a:extLst>
          </p:cNvPr>
          <p:cNvGraphicFramePr>
            <a:graphicFrameLocks noGrp="1"/>
          </p:cNvGraphicFramePr>
          <p:nvPr/>
        </p:nvGraphicFramePr>
        <p:xfrm>
          <a:off x="239081" y="4561606"/>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2" name="Rectangle 1"/>
          <p:cNvSpPr/>
          <p:nvPr/>
        </p:nvSpPr>
        <p:spPr>
          <a:xfrm>
            <a:off x="157242" y="132868"/>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 name="Table 9">
            <a:extLst>
              <a:ext uri="{FF2B5EF4-FFF2-40B4-BE49-F238E27FC236}">
                <a16:creationId xmlns:a16="http://schemas.microsoft.com/office/drawing/2014/main" id="{04C26BE5-CED4-4F69-B8A5-8665A985EB9E}"/>
              </a:ext>
            </a:extLst>
          </p:cNvPr>
          <p:cNvGraphicFramePr>
            <a:graphicFrameLocks noGrp="1"/>
          </p:cNvGraphicFramePr>
          <p:nvPr/>
        </p:nvGraphicFramePr>
        <p:xfrm>
          <a:off x="239081" y="1569350"/>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2" name="TextBox 11">
            <a:extLst>
              <a:ext uri="{FF2B5EF4-FFF2-40B4-BE49-F238E27FC236}">
                <a16:creationId xmlns:a16="http://schemas.microsoft.com/office/drawing/2014/main" id="{A03BD2FB-60F0-4FA4-A252-F0285EEB57EC}"/>
              </a:ext>
            </a:extLst>
          </p:cNvPr>
          <p:cNvSpPr txBox="1"/>
          <p:nvPr/>
        </p:nvSpPr>
        <p:spPr>
          <a:xfrm>
            <a:off x="239081" y="269905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8636B83-E4C7-4C7A-AA37-A501B39B3725}"/>
              </a:ext>
            </a:extLst>
          </p:cNvPr>
          <p:cNvSpPr txBox="1"/>
          <p:nvPr/>
        </p:nvSpPr>
        <p:spPr>
          <a:xfrm>
            <a:off x="1909444"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lobo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ibéri</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1367831-9014-445F-BD0E-1EE9C147A5A1}"/>
              </a:ext>
            </a:extLst>
          </p:cNvPr>
          <p:cNvSpPr txBox="1"/>
          <p:nvPr/>
        </p:nvSpPr>
        <p:spPr>
          <a:xfrm>
            <a:off x="3594928"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2589DC28-A50D-4391-8FEC-5DD2F082CDF0}"/>
              </a:ext>
            </a:extLst>
          </p:cNvPr>
          <p:cNvSpPr txBox="1"/>
          <p:nvPr/>
        </p:nvSpPr>
        <p:spPr>
          <a:xfrm>
            <a:off x="186096" y="418566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C8377947-9096-4257-A4BB-2333B28B8065}"/>
              </a:ext>
            </a:extLst>
          </p:cNvPr>
          <p:cNvSpPr txBox="1"/>
          <p:nvPr/>
        </p:nvSpPr>
        <p:spPr>
          <a:xfrm>
            <a:off x="1909444" y="417827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49FBDEF-8648-400E-B997-959D8F8D44B7}"/>
              </a:ext>
            </a:extLst>
          </p:cNvPr>
          <p:cNvSpPr txBox="1"/>
          <p:nvPr/>
        </p:nvSpPr>
        <p:spPr>
          <a:xfrm>
            <a:off x="3510176" y="419663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orro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D3B58A81-A435-4F9D-B27A-3BFEF5E0A626}"/>
              </a:ext>
            </a:extLst>
          </p:cNvPr>
          <p:cNvSpPr txBox="1"/>
          <p:nvPr/>
        </p:nvSpPr>
        <p:spPr>
          <a:xfrm>
            <a:off x="20289" y="570821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B24C6C6D-43D0-4F9D-8519-88701800F44F}"/>
              </a:ext>
            </a:extLst>
          </p:cNvPr>
          <p:cNvSpPr txBox="1"/>
          <p:nvPr/>
        </p:nvSpPr>
        <p:spPr>
          <a:xfrm>
            <a:off x="1258670" y="5713611"/>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rvo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65C79EE-6505-4753-AE1C-77BFDC273C14}"/>
              </a:ext>
            </a:extLst>
          </p:cNvPr>
          <p:cNvSpPr txBox="1"/>
          <p:nvPr/>
        </p:nvSpPr>
        <p:spPr>
          <a:xfrm>
            <a:off x="2380750" y="571158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moch</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B8AB17D9-86B7-4992-A76C-B37B64A8E0DF}"/>
              </a:ext>
            </a:extLst>
          </p:cNvPr>
          <p:cNvSpPr txBox="1"/>
          <p:nvPr/>
        </p:nvSpPr>
        <p:spPr>
          <a:xfrm>
            <a:off x="3779499" y="569577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eó</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8" name="Picture 47">
            <a:extLst>
              <a:ext uri="{FF2B5EF4-FFF2-40B4-BE49-F238E27FC236}">
                <a16:creationId xmlns:a16="http://schemas.microsoft.com/office/drawing/2014/main" id="{6D5C2DCF-701B-4618-9071-35E50B812F0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83298" y="3226520"/>
            <a:ext cx="1242149" cy="860743"/>
          </a:xfrm>
          <a:prstGeom prst="rect">
            <a:avLst/>
          </a:prstGeom>
        </p:spPr>
      </p:pic>
      <p:grpSp>
        <p:nvGrpSpPr>
          <p:cNvPr id="17" name="Group 16">
            <a:extLst>
              <a:ext uri="{FF2B5EF4-FFF2-40B4-BE49-F238E27FC236}">
                <a16:creationId xmlns:a16="http://schemas.microsoft.com/office/drawing/2014/main" id="{7798BA0E-00F5-4016-A400-92A85A53341D}"/>
              </a:ext>
            </a:extLst>
          </p:cNvPr>
          <p:cNvGrpSpPr/>
          <p:nvPr/>
        </p:nvGrpSpPr>
        <p:grpSpPr>
          <a:xfrm>
            <a:off x="3988153" y="615740"/>
            <a:ext cx="1193254" cy="927190"/>
            <a:chOff x="5390768" y="2772150"/>
            <a:chExt cx="1990493" cy="1302341"/>
          </a:xfrm>
        </p:grpSpPr>
        <p:pic>
          <p:nvPicPr>
            <p:cNvPr id="59" name="Picture 58">
              <a:extLst>
                <a:ext uri="{FF2B5EF4-FFF2-40B4-BE49-F238E27FC236}">
                  <a16:creationId xmlns:a16="http://schemas.microsoft.com/office/drawing/2014/main" id="{C990A022-F635-4A19-A167-7BF59266F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60" name="Picture 59">
              <a:extLst>
                <a:ext uri="{FF2B5EF4-FFF2-40B4-BE49-F238E27FC236}">
                  <a16:creationId xmlns:a16="http://schemas.microsoft.com/office/drawing/2014/main" id="{38A76391-F63B-4CE4-9811-CF7724349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61" name="Picture 60">
              <a:extLst>
                <a:ext uri="{FF2B5EF4-FFF2-40B4-BE49-F238E27FC236}">
                  <a16:creationId xmlns:a16="http://schemas.microsoft.com/office/drawing/2014/main" id="{2F22D7C8-32AD-4C87-B18D-452FEAA5B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56" name="Rounded Rectangle 28">
              <a:extLst>
                <a:ext uri="{FF2B5EF4-FFF2-40B4-BE49-F238E27FC236}">
                  <a16:creationId xmlns:a16="http://schemas.microsoft.com/office/drawing/2014/main" id="{C450A751-0A44-4311-B3F6-1DA2B0BDFAE2}"/>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57" name="Diagonal Stripe 56">
              <a:extLst>
                <a:ext uri="{FF2B5EF4-FFF2-40B4-BE49-F238E27FC236}">
                  <a16:creationId xmlns:a16="http://schemas.microsoft.com/office/drawing/2014/main" id="{4342C1BE-2C88-4F92-A802-F6CC57F3F25F}"/>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Diagonal Stripe 57">
              <a:extLst>
                <a:ext uri="{FF2B5EF4-FFF2-40B4-BE49-F238E27FC236}">
                  <a16:creationId xmlns:a16="http://schemas.microsoft.com/office/drawing/2014/main" id="{7FCE9373-39D7-4D7E-B189-180BDFEB2AD3}"/>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EC2816D8-CFA5-4E9D-B5B9-93DBBF26F403}"/>
              </a:ext>
            </a:extLst>
          </p:cNvPr>
          <p:cNvSpPr/>
          <p:nvPr/>
        </p:nvSpPr>
        <p:spPr>
          <a:xfrm>
            <a:off x="157242" y="633328"/>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Rectangle 67">
            <a:extLst>
              <a:ext uri="{FF2B5EF4-FFF2-40B4-BE49-F238E27FC236}">
                <a16:creationId xmlns:a16="http://schemas.microsoft.com/office/drawing/2014/main" id="{F5F077DA-FF25-450D-A2B6-6120215210EC}"/>
              </a:ext>
            </a:extLst>
          </p:cNvPr>
          <p:cNvSpPr/>
          <p:nvPr/>
        </p:nvSpPr>
        <p:spPr>
          <a:xfrm>
            <a:off x="186096" y="6168652"/>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1E2F9D7C-9CF2-40B3-82D8-8CCD71B05FBF}"/>
              </a:ext>
            </a:extLst>
          </p:cNvPr>
          <p:cNvPicPr>
            <a:picLocks noChangeAspect="1"/>
          </p:cNvPicPr>
          <p:nvPr/>
        </p:nvPicPr>
        <p:blipFill>
          <a:blip r:embed="rId6"/>
          <a:stretch>
            <a:fillRect/>
          </a:stretch>
        </p:blipFill>
        <p:spPr>
          <a:xfrm>
            <a:off x="368464" y="4935029"/>
            <a:ext cx="973184" cy="648789"/>
          </a:xfrm>
          <a:prstGeom prst="rect">
            <a:avLst/>
          </a:prstGeom>
        </p:spPr>
      </p:pic>
      <p:pic>
        <p:nvPicPr>
          <p:cNvPr id="6" name="Picture 5">
            <a:extLst>
              <a:ext uri="{FF2B5EF4-FFF2-40B4-BE49-F238E27FC236}">
                <a16:creationId xmlns:a16="http://schemas.microsoft.com/office/drawing/2014/main" id="{E73D72FC-1F50-477A-8E8C-048D923BCB52}"/>
              </a:ext>
            </a:extLst>
          </p:cNvPr>
          <p:cNvPicPr>
            <a:picLocks noChangeAspect="1"/>
          </p:cNvPicPr>
          <p:nvPr/>
        </p:nvPicPr>
        <p:blipFill rotWithShape="1">
          <a:blip r:embed="rId7">
            <a:extLst>
              <a:ext uri="{28A0092B-C50C-407E-A947-70E740481C1C}">
                <a14:useLocalDpi xmlns:a14="http://schemas.microsoft.com/office/drawing/2010/main" val="0"/>
              </a:ext>
            </a:extLst>
          </a:blip>
          <a:srcRect r="52924" b="17970"/>
          <a:stretch/>
        </p:blipFill>
        <p:spPr>
          <a:xfrm>
            <a:off x="636537" y="3145736"/>
            <a:ext cx="874621" cy="1016026"/>
          </a:xfrm>
          <a:prstGeom prst="rect">
            <a:avLst/>
          </a:prstGeom>
        </p:spPr>
      </p:pic>
      <p:pic>
        <p:nvPicPr>
          <p:cNvPr id="8" name="Picture 7" descr="A picture containing ground, outdoor, mammal, wolf&#10;&#10;Description automatically generated">
            <a:extLst>
              <a:ext uri="{FF2B5EF4-FFF2-40B4-BE49-F238E27FC236}">
                <a16:creationId xmlns:a16="http://schemas.microsoft.com/office/drawing/2014/main" id="{ACDC97BE-1899-4B01-94AF-7482F724C7A7}"/>
              </a:ext>
            </a:extLst>
          </p:cNvPr>
          <p:cNvPicPr>
            <a:picLocks noChangeAspect="1"/>
          </p:cNvPicPr>
          <p:nvPr/>
        </p:nvPicPr>
        <p:blipFill rotWithShape="1">
          <a:blip r:embed="rId8">
            <a:extLst>
              <a:ext uri="{28A0092B-C50C-407E-A947-70E740481C1C}">
                <a14:useLocalDpi xmlns:a14="http://schemas.microsoft.com/office/drawing/2010/main" val="0"/>
              </a:ext>
            </a:extLst>
          </a:blip>
          <a:srcRect l="18426" r="22952"/>
          <a:stretch/>
        </p:blipFill>
        <p:spPr>
          <a:xfrm>
            <a:off x="2288006" y="1743930"/>
            <a:ext cx="816312" cy="928346"/>
          </a:xfrm>
          <a:prstGeom prst="rect">
            <a:avLst/>
          </a:prstGeom>
        </p:spPr>
      </p:pic>
      <p:pic>
        <p:nvPicPr>
          <p:cNvPr id="10" name="Picture 9" descr="A picture containing grass, outdoor, mammal, field&#10;&#10;Description automatically generated">
            <a:extLst>
              <a:ext uri="{FF2B5EF4-FFF2-40B4-BE49-F238E27FC236}">
                <a16:creationId xmlns:a16="http://schemas.microsoft.com/office/drawing/2014/main" id="{550EADC6-E392-4104-A0CD-24B799142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21" y="1796622"/>
            <a:ext cx="1110341" cy="854731"/>
          </a:xfrm>
          <a:prstGeom prst="rect">
            <a:avLst/>
          </a:prstGeom>
        </p:spPr>
      </p:pic>
      <p:pic>
        <p:nvPicPr>
          <p:cNvPr id="14" name="Picture 13">
            <a:extLst>
              <a:ext uri="{FF2B5EF4-FFF2-40B4-BE49-F238E27FC236}">
                <a16:creationId xmlns:a16="http://schemas.microsoft.com/office/drawing/2014/main" id="{BC404F37-9EE3-4FCC-9D30-3ECED18159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9926" y="1798037"/>
            <a:ext cx="1419537" cy="946358"/>
          </a:xfrm>
          <a:prstGeom prst="rect">
            <a:avLst/>
          </a:prstGeom>
        </p:spPr>
      </p:pic>
      <p:pic>
        <p:nvPicPr>
          <p:cNvPr id="19" name="Picture 18">
            <a:extLst>
              <a:ext uri="{FF2B5EF4-FFF2-40B4-BE49-F238E27FC236}">
                <a16:creationId xmlns:a16="http://schemas.microsoft.com/office/drawing/2014/main" id="{1203AFC8-D88D-43D3-92CF-3D239CB049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8100" y="3307286"/>
            <a:ext cx="1242150" cy="828100"/>
          </a:xfrm>
          <a:prstGeom prst="rect">
            <a:avLst/>
          </a:prstGeom>
        </p:spPr>
      </p:pic>
      <p:pic>
        <p:nvPicPr>
          <p:cNvPr id="21" name="Picture 20">
            <a:extLst>
              <a:ext uri="{FF2B5EF4-FFF2-40B4-BE49-F238E27FC236}">
                <a16:creationId xmlns:a16="http://schemas.microsoft.com/office/drawing/2014/main" id="{B4B9FE6C-C28F-4D45-8F67-A9C8D657BB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1747" y="4672524"/>
            <a:ext cx="717718" cy="1005119"/>
          </a:xfrm>
          <a:prstGeom prst="rect">
            <a:avLst/>
          </a:prstGeom>
        </p:spPr>
      </p:pic>
      <p:pic>
        <p:nvPicPr>
          <p:cNvPr id="23" name="Picture 22">
            <a:extLst>
              <a:ext uri="{FF2B5EF4-FFF2-40B4-BE49-F238E27FC236}">
                <a16:creationId xmlns:a16="http://schemas.microsoft.com/office/drawing/2014/main" id="{22FEC4C0-5944-40D1-A5E5-D800180479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19710" y="4736186"/>
            <a:ext cx="875480" cy="1015663"/>
          </a:xfrm>
          <a:prstGeom prst="rect">
            <a:avLst/>
          </a:prstGeom>
        </p:spPr>
      </p:pic>
      <p:pic>
        <p:nvPicPr>
          <p:cNvPr id="25" name="Picture 24">
            <a:extLst>
              <a:ext uri="{FF2B5EF4-FFF2-40B4-BE49-F238E27FC236}">
                <a16:creationId xmlns:a16="http://schemas.microsoft.com/office/drawing/2014/main" id="{11C60C5D-BA9B-48E1-A94E-134AB9657E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8856" y="4659347"/>
            <a:ext cx="737960" cy="1111281"/>
          </a:xfrm>
          <a:prstGeom prst="rect">
            <a:avLst/>
          </a:prstGeom>
        </p:spPr>
      </p:pic>
      <p:graphicFrame>
        <p:nvGraphicFramePr>
          <p:cNvPr id="130" name="Table 129">
            <a:extLst>
              <a:ext uri="{FF2B5EF4-FFF2-40B4-BE49-F238E27FC236}">
                <a16:creationId xmlns:a16="http://schemas.microsoft.com/office/drawing/2014/main" id="{43B451A7-AADF-4D70-B267-B03DBA1918F6}"/>
              </a:ext>
            </a:extLst>
          </p:cNvPr>
          <p:cNvGraphicFramePr>
            <a:graphicFrameLocks noGrp="1"/>
          </p:cNvGraphicFramePr>
          <p:nvPr/>
        </p:nvGraphicFramePr>
        <p:xfrm>
          <a:off x="6931912" y="4537524"/>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131" name="Rectangle 130">
            <a:extLst>
              <a:ext uri="{FF2B5EF4-FFF2-40B4-BE49-F238E27FC236}">
                <a16:creationId xmlns:a16="http://schemas.microsoft.com/office/drawing/2014/main" id="{5128DAE1-D0FF-4896-9C7A-F2DE63895FF0}"/>
              </a:ext>
            </a:extLst>
          </p:cNvPr>
          <p:cNvSpPr/>
          <p:nvPr/>
        </p:nvSpPr>
        <p:spPr>
          <a:xfrm>
            <a:off x="6850073" y="108786"/>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132" name="Table 9">
            <a:extLst>
              <a:ext uri="{FF2B5EF4-FFF2-40B4-BE49-F238E27FC236}">
                <a16:creationId xmlns:a16="http://schemas.microsoft.com/office/drawing/2014/main" id="{34AB5DF8-4139-4E0F-A21A-B2F18318106A}"/>
              </a:ext>
            </a:extLst>
          </p:cNvPr>
          <p:cNvGraphicFramePr>
            <a:graphicFrameLocks noGrp="1"/>
          </p:cNvGraphicFramePr>
          <p:nvPr/>
        </p:nvGraphicFramePr>
        <p:xfrm>
          <a:off x="6931912" y="1545268"/>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33" name="TextBox 132">
            <a:extLst>
              <a:ext uri="{FF2B5EF4-FFF2-40B4-BE49-F238E27FC236}">
                <a16:creationId xmlns:a16="http://schemas.microsoft.com/office/drawing/2014/main" id="{4483F273-C7B7-429B-A72E-E963CDE786EE}"/>
              </a:ext>
            </a:extLst>
          </p:cNvPr>
          <p:cNvSpPr txBox="1"/>
          <p:nvPr/>
        </p:nvSpPr>
        <p:spPr>
          <a:xfrm>
            <a:off x="6931912" y="267496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10DE539E-347E-4C03-85F1-28764D6A3596}"/>
              </a:ext>
            </a:extLst>
          </p:cNvPr>
          <p:cNvSpPr txBox="1"/>
          <p:nvPr/>
        </p:nvSpPr>
        <p:spPr>
          <a:xfrm>
            <a:off x="8602275" y="269982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lobo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ibéri</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5" name="TextBox 134">
            <a:extLst>
              <a:ext uri="{FF2B5EF4-FFF2-40B4-BE49-F238E27FC236}">
                <a16:creationId xmlns:a16="http://schemas.microsoft.com/office/drawing/2014/main" id="{31626A3A-429A-422A-9F2C-2C9EAA8EAFD4}"/>
              </a:ext>
            </a:extLst>
          </p:cNvPr>
          <p:cNvSpPr txBox="1"/>
          <p:nvPr/>
        </p:nvSpPr>
        <p:spPr>
          <a:xfrm>
            <a:off x="10287759" y="269982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C12699C3-EB32-4448-B27C-2CF09291A87E}"/>
              </a:ext>
            </a:extLst>
          </p:cNvPr>
          <p:cNvSpPr txBox="1"/>
          <p:nvPr/>
        </p:nvSpPr>
        <p:spPr>
          <a:xfrm>
            <a:off x="6878927" y="416158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7" name="TextBox 136">
            <a:extLst>
              <a:ext uri="{FF2B5EF4-FFF2-40B4-BE49-F238E27FC236}">
                <a16:creationId xmlns:a16="http://schemas.microsoft.com/office/drawing/2014/main" id="{22F60035-ACA4-476D-9A26-B6CDEFB150E8}"/>
              </a:ext>
            </a:extLst>
          </p:cNvPr>
          <p:cNvSpPr txBox="1"/>
          <p:nvPr/>
        </p:nvSpPr>
        <p:spPr>
          <a:xfrm>
            <a:off x="8602275" y="4154188"/>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8" name="TextBox 137">
            <a:extLst>
              <a:ext uri="{FF2B5EF4-FFF2-40B4-BE49-F238E27FC236}">
                <a16:creationId xmlns:a16="http://schemas.microsoft.com/office/drawing/2014/main" id="{F8CD5FAB-A02B-42AF-BBAD-D62DE665687B}"/>
              </a:ext>
            </a:extLst>
          </p:cNvPr>
          <p:cNvSpPr txBox="1"/>
          <p:nvPr/>
        </p:nvSpPr>
        <p:spPr>
          <a:xfrm>
            <a:off x="10203007" y="4172549"/>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orro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9" name="TextBox 138">
            <a:extLst>
              <a:ext uri="{FF2B5EF4-FFF2-40B4-BE49-F238E27FC236}">
                <a16:creationId xmlns:a16="http://schemas.microsoft.com/office/drawing/2014/main" id="{4C948D6F-880F-4A35-BFF1-68EE51D17B43}"/>
              </a:ext>
            </a:extLst>
          </p:cNvPr>
          <p:cNvSpPr txBox="1"/>
          <p:nvPr/>
        </p:nvSpPr>
        <p:spPr>
          <a:xfrm>
            <a:off x="6713120" y="5684132"/>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0" name="TextBox 139">
            <a:extLst>
              <a:ext uri="{FF2B5EF4-FFF2-40B4-BE49-F238E27FC236}">
                <a16:creationId xmlns:a16="http://schemas.microsoft.com/office/drawing/2014/main" id="{CA468C6F-ECC3-4C4A-906F-BA7E1BD7A7CE}"/>
              </a:ext>
            </a:extLst>
          </p:cNvPr>
          <p:cNvSpPr txBox="1"/>
          <p:nvPr/>
        </p:nvSpPr>
        <p:spPr>
          <a:xfrm>
            <a:off x="7951501" y="5689529"/>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rvo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TextBox 140">
            <a:extLst>
              <a:ext uri="{FF2B5EF4-FFF2-40B4-BE49-F238E27FC236}">
                <a16:creationId xmlns:a16="http://schemas.microsoft.com/office/drawing/2014/main" id="{25651F85-1CB9-4EA4-A27D-3A14FCE4DD89}"/>
              </a:ext>
            </a:extLst>
          </p:cNvPr>
          <p:cNvSpPr txBox="1"/>
          <p:nvPr/>
        </p:nvSpPr>
        <p:spPr>
          <a:xfrm>
            <a:off x="9073581" y="568750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moch</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D2A57A5E-04E1-494C-A799-AB6FCD979150}"/>
              </a:ext>
            </a:extLst>
          </p:cNvPr>
          <p:cNvSpPr txBox="1"/>
          <p:nvPr/>
        </p:nvSpPr>
        <p:spPr>
          <a:xfrm>
            <a:off x="10472330" y="567169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eó</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3" name="Picture 142">
            <a:extLst>
              <a:ext uri="{FF2B5EF4-FFF2-40B4-BE49-F238E27FC236}">
                <a16:creationId xmlns:a16="http://schemas.microsoft.com/office/drawing/2014/main" id="{357232AC-BE63-4004-9CA7-5F66BEAC65B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576129" y="3202438"/>
            <a:ext cx="1242149" cy="860743"/>
          </a:xfrm>
          <a:prstGeom prst="rect">
            <a:avLst/>
          </a:prstGeom>
        </p:spPr>
      </p:pic>
      <p:grpSp>
        <p:nvGrpSpPr>
          <p:cNvPr id="144" name="Group 143">
            <a:extLst>
              <a:ext uri="{FF2B5EF4-FFF2-40B4-BE49-F238E27FC236}">
                <a16:creationId xmlns:a16="http://schemas.microsoft.com/office/drawing/2014/main" id="{F2ED68E0-08F9-4158-99B4-102CEAA15C2F}"/>
              </a:ext>
            </a:extLst>
          </p:cNvPr>
          <p:cNvGrpSpPr/>
          <p:nvPr/>
        </p:nvGrpSpPr>
        <p:grpSpPr>
          <a:xfrm>
            <a:off x="10680984" y="591658"/>
            <a:ext cx="1193254" cy="927190"/>
            <a:chOff x="5390768" y="2772150"/>
            <a:chExt cx="1990493" cy="1302341"/>
          </a:xfrm>
        </p:grpSpPr>
        <p:pic>
          <p:nvPicPr>
            <p:cNvPr id="145" name="Picture 144">
              <a:extLst>
                <a:ext uri="{FF2B5EF4-FFF2-40B4-BE49-F238E27FC236}">
                  <a16:creationId xmlns:a16="http://schemas.microsoft.com/office/drawing/2014/main" id="{42D99985-8413-446D-8835-AC4A80FE8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146" name="Picture 145">
              <a:extLst>
                <a:ext uri="{FF2B5EF4-FFF2-40B4-BE49-F238E27FC236}">
                  <a16:creationId xmlns:a16="http://schemas.microsoft.com/office/drawing/2014/main" id="{33A4C477-06E0-4547-8C1F-21D79F97B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147" name="Picture 146">
              <a:extLst>
                <a:ext uri="{FF2B5EF4-FFF2-40B4-BE49-F238E27FC236}">
                  <a16:creationId xmlns:a16="http://schemas.microsoft.com/office/drawing/2014/main" id="{F3AD138B-FBED-402F-B905-BCDE2FE81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48" name="Rounded Rectangle 28">
              <a:extLst>
                <a:ext uri="{FF2B5EF4-FFF2-40B4-BE49-F238E27FC236}">
                  <a16:creationId xmlns:a16="http://schemas.microsoft.com/office/drawing/2014/main" id="{AB65D5C0-5558-4D63-9ECD-FA505DEC5465}"/>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49" name="Diagonal Stripe 148">
              <a:extLst>
                <a:ext uri="{FF2B5EF4-FFF2-40B4-BE49-F238E27FC236}">
                  <a16:creationId xmlns:a16="http://schemas.microsoft.com/office/drawing/2014/main" id="{CFEA6F1E-BBE4-49C6-9730-C617F4253EAA}"/>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Diagonal Stripe 149">
              <a:extLst>
                <a:ext uri="{FF2B5EF4-FFF2-40B4-BE49-F238E27FC236}">
                  <a16:creationId xmlns:a16="http://schemas.microsoft.com/office/drawing/2014/main" id="{309541BE-36AE-41AD-844C-EDD9966CF47C}"/>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1" name="Rectangle 150">
            <a:extLst>
              <a:ext uri="{FF2B5EF4-FFF2-40B4-BE49-F238E27FC236}">
                <a16:creationId xmlns:a16="http://schemas.microsoft.com/office/drawing/2014/main" id="{260B73EF-ABE0-437C-BA21-0AE24F889004}"/>
              </a:ext>
            </a:extLst>
          </p:cNvPr>
          <p:cNvSpPr/>
          <p:nvPr/>
        </p:nvSpPr>
        <p:spPr>
          <a:xfrm>
            <a:off x="6850073" y="609246"/>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2" name="Rectangle 151">
            <a:extLst>
              <a:ext uri="{FF2B5EF4-FFF2-40B4-BE49-F238E27FC236}">
                <a16:creationId xmlns:a16="http://schemas.microsoft.com/office/drawing/2014/main" id="{B1C17C9F-6078-41D2-967E-053479653297}"/>
              </a:ext>
            </a:extLst>
          </p:cNvPr>
          <p:cNvSpPr/>
          <p:nvPr/>
        </p:nvSpPr>
        <p:spPr>
          <a:xfrm>
            <a:off x="6878927" y="6144570"/>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53" name="Picture 152">
            <a:extLst>
              <a:ext uri="{FF2B5EF4-FFF2-40B4-BE49-F238E27FC236}">
                <a16:creationId xmlns:a16="http://schemas.microsoft.com/office/drawing/2014/main" id="{43B96F95-2D39-4A90-B9CD-C3CA61017E44}"/>
              </a:ext>
            </a:extLst>
          </p:cNvPr>
          <p:cNvPicPr>
            <a:picLocks noChangeAspect="1"/>
          </p:cNvPicPr>
          <p:nvPr/>
        </p:nvPicPr>
        <p:blipFill>
          <a:blip r:embed="rId6"/>
          <a:stretch>
            <a:fillRect/>
          </a:stretch>
        </p:blipFill>
        <p:spPr>
          <a:xfrm>
            <a:off x="7061295" y="4910947"/>
            <a:ext cx="973184" cy="648789"/>
          </a:xfrm>
          <a:prstGeom prst="rect">
            <a:avLst/>
          </a:prstGeom>
        </p:spPr>
      </p:pic>
      <p:pic>
        <p:nvPicPr>
          <p:cNvPr id="154" name="Picture 153">
            <a:extLst>
              <a:ext uri="{FF2B5EF4-FFF2-40B4-BE49-F238E27FC236}">
                <a16:creationId xmlns:a16="http://schemas.microsoft.com/office/drawing/2014/main" id="{A6687A84-F67C-436D-905F-289C64192DC9}"/>
              </a:ext>
            </a:extLst>
          </p:cNvPr>
          <p:cNvPicPr>
            <a:picLocks noChangeAspect="1"/>
          </p:cNvPicPr>
          <p:nvPr/>
        </p:nvPicPr>
        <p:blipFill rotWithShape="1">
          <a:blip r:embed="rId7">
            <a:extLst>
              <a:ext uri="{28A0092B-C50C-407E-A947-70E740481C1C}">
                <a14:useLocalDpi xmlns:a14="http://schemas.microsoft.com/office/drawing/2010/main" val="0"/>
              </a:ext>
            </a:extLst>
          </a:blip>
          <a:srcRect r="52924" b="17970"/>
          <a:stretch/>
        </p:blipFill>
        <p:spPr>
          <a:xfrm>
            <a:off x="7329368" y="3121654"/>
            <a:ext cx="874621" cy="1016026"/>
          </a:xfrm>
          <a:prstGeom prst="rect">
            <a:avLst/>
          </a:prstGeom>
        </p:spPr>
      </p:pic>
      <p:pic>
        <p:nvPicPr>
          <p:cNvPr id="155" name="Picture 154" descr="A picture containing ground, outdoor, mammal, wolf&#10;&#10;Description automatically generated">
            <a:extLst>
              <a:ext uri="{FF2B5EF4-FFF2-40B4-BE49-F238E27FC236}">
                <a16:creationId xmlns:a16="http://schemas.microsoft.com/office/drawing/2014/main" id="{ABA12684-1AD2-4890-9138-08D163EA6E7D}"/>
              </a:ext>
            </a:extLst>
          </p:cNvPr>
          <p:cNvPicPr>
            <a:picLocks noChangeAspect="1"/>
          </p:cNvPicPr>
          <p:nvPr/>
        </p:nvPicPr>
        <p:blipFill rotWithShape="1">
          <a:blip r:embed="rId8">
            <a:extLst>
              <a:ext uri="{28A0092B-C50C-407E-A947-70E740481C1C}">
                <a14:useLocalDpi xmlns:a14="http://schemas.microsoft.com/office/drawing/2010/main" val="0"/>
              </a:ext>
            </a:extLst>
          </a:blip>
          <a:srcRect l="18426" r="22952"/>
          <a:stretch/>
        </p:blipFill>
        <p:spPr>
          <a:xfrm>
            <a:off x="8980837" y="1719848"/>
            <a:ext cx="816312" cy="928346"/>
          </a:xfrm>
          <a:prstGeom prst="rect">
            <a:avLst/>
          </a:prstGeom>
        </p:spPr>
      </p:pic>
      <p:pic>
        <p:nvPicPr>
          <p:cNvPr id="156" name="Picture 155" descr="A picture containing grass, outdoor, mammal, field&#10;&#10;Description automatically generated">
            <a:extLst>
              <a:ext uri="{FF2B5EF4-FFF2-40B4-BE49-F238E27FC236}">
                <a16:creationId xmlns:a16="http://schemas.microsoft.com/office/drawing/2014/main" id="{D94C977A-BAF7-4BBB-BC27-B13118FD6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852" y="1772540"/>
            <a:ext cx="1110341" cy="854731"/>
          </a:xfrm>
          <a:prstGeom prst="rect">
            <a:avLst/>
          </a:prstGeom>
        </p:spPr>
      </p:pic>
      <p:pic>
        <p:nvPicPr>
          <p:cNvPr id="157" name="Picture 156">
            <a:extLst>
              <a:ext uri="{FF2B5EF4-FFF2-40B4-BE49-F238E27FC236}">
                <a16:creationId xmlns:a16="http://schemas.microsoft.com/office/drawing/2014/main" id="{A9476E0D-44A7-4E63-BE8E-DABFDE0CE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757" y="1773955"/>
            <a:ext cx="1419537" cy="946358"/>
          </a:xfrm>
          <a:prstGeom prst="rect">
            <a:avLst/>
          </a:prstGeom>
        </p:spPr>
      </p:pic>
      <p:pic>
        <p:nvPicPr>
          <p:cNvPr id="158" name="Picture 157">
            <a:extLst>
              <a:ext uri="{FF2B5EF4-FFF2-40B4-BE49-F238E27FC236}">
                <a16:creationId xmlns:a16="http://schemas.microsoft.com/office/drawing/2014/main" id="{5C1FC52F-3C21-43BB-A721-CEA5A2FE9F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931" y="3283204"/>
            <a:ext cx="1242150" cy="828100"/>
          </a:xfrm>
          <a:prstGeom prst="rect">
            <a:avLst/>
          </a:prstGeom>
        </p:spPr>
      </p:pic>
      <p:pic>
        <p:nvPicPr>
          <p:cNvPr id="159" name="Picture 158">
            <a:extLst>
              <a:ext uri="{FF2B5EF4-FFF2-40B4-BE49-F238E27FC236}">
                <a16:creationId xmlns:a16="http://schemas.microsoft.com/office/drawing/2014/main" id="{76249DE7-FDD3-4EE8-9BCE-CA5AE5BA16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4578" y="4648442"/>
            <a:ext cx="717718" cy="1005119"/>
          </a:xfrm>
          <a:prstGeom prst="rect">
            <a:avLst/>
          </a:prstGeom>
        </p:spPr>
      </p:pic>
      <p:pic>
        <p:nvPicPr>
          <p:cNvPr id="160" name="Picture 159">
            <a:extLst>
              <a:ext uri="{FF2B5EF4-FFF2-40B4-BE49-F238E27FC236}">
                <a16:creationId xmlns:a16="http://schemas.microsoft.com/office/drawing/2014/main" id="{13C6B383-F34C-4541-9860-30DDBB67F6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12541" y="4712104"/>
            <a:ext cx="875480" cy="1015663"/>
          </a:xfrm>
          <a:prstGeom prst="rect">
            <a:avLst/>
          </a:prstGeom>
        </p:spPr>
      </p:pic>
      <p:pic>
        <p:nvPicPr>
          <p:cNvPr id="161" name="Picture 160">
            <a:extLst>
              <a:ext uri="{FF2B5EF4-FFF2-40B4-BE49-F238E27FC236}">
                <a16:creationId xmlns:a16="http://schemas.microsoft.com/office/drawing/2014/main" id="{2256AFDD-8B84-46B0-AFE9-44BDE057DD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91687" y="4635265"/>
            <a:ext cx="737960" cy="1111281"/>
          </a:xfrm>
          <a:prstGeom prst="rect">
            <a:avLst/>
          </a:prstGeom>
        </p:spPr>
      </p:pic>
      <p:sp>
        <p:nvSpPr>
          <p:cNvPr id="66" name="Title 1">
            <a:extLst>
              <a:ext uri="{FF2B5EF4-FFF2-40B4-BE49-F238E27FC236}">
                <a16:creationId xmlns:a16="http://schemas.microsoft.com/office/drawing/2014/main" id="{F0AAC723-9D97-468F-A6B2-21FD028D52B6}"/>
              </a:ext>
            </a:extLst>
          </p:cNvPr>
          <p:cNvSpPr txBox="1">
            <a:spLocks/>
          </p:cNvSpPr>
          <p:nvPr/>
        </p:nvSpPr>
        <p:spPr>
          <a:xfrm>
            <a:off x="10073081" y="0"/>
            <a:ext cx="2118920" cy="383596"/>
          </a:xfrm>
          <a:prstGeom prst="rect">
            <a:avLst/>
          </a:prstGeom>
          <a:solidFill>
            <a:schemeClr val="bg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rgbClr val="002060"/>
              </a:buClr>
              <a:buSzPts val="2000"/>
              <a:buFont typeface="Century Gothic"/>
              <a:buNone/>
            </a:pPr>
            <a:r>
              <a:rPr lang="es-AR" sz="800" b="1" dirty="0" err="1">
                <a:solidFill>
                  <a:schemeClr val="bg1"/>
                </a:solidFill>
                <a:latin typeface="Century Gothic"/>
                <a:ea typeface="Century Gothic"/>
                <a:cs typeface="Century Gothic"/>
                <a:sym typeface="Century Gothic"/>
              </a:rPr>
              <a:t>pupil</a:t>
            </a:r>
            <a:r>
              <a:rPr lang="es-AR" sz="800" b="1" dirty="0">
                <a:solidFill>
                  <a:schemeClr val="bg1"/>
                </a:solidFill>
                <a:latin typeface="Century Gothic"/>
                <a:ea typeface="Century Gothic"/>
                <a:cs typeface="Century Gothic"/>
                <a:sym typeface="Century Gothic"/>
              </a:rPr>
              <a:t> </a:t>
            </a:r>
            <a:r>
              <a:rPr lang="es-AR" sz="800" b="1" dirty="0" err="1">
                <a:solidFill>
                  <a:schemeClr val="bg1"/>
                </a:solidFill>
                <a:latin typeface="Century Gothic"/>
                <a:ea typeface="Century Gothic"/>
                <a:cs typeface="Century Gothic"/>
                <a:sym typeface="Century Gothic"/>
              </a:rPr>
              <a:t>phonics</a:t>
            </a:r>
            <a:r>
              <a:rPr lang="es-AR" sz="800" b="1" dirty="0">
                <a:solidFill>
                  <a:schemeClr val="bg1"/>
                </a:solidFill>
                <a:latin typeface="Century Gothic"/>
                <a:ea typeface="Century Gothic"/>
                <a:cs typeface="Century Gothic"/>
                <a:sym typeface="Century Gothic"/>
              </a:rPr>
              <a:t> </a:t>
            </a:r>
          </a:p>
        </p:txBody>
      </p:sp>
    </p:spTree>
    <p:extLst>
      <p:ext uri="{BB962C8B-B14F-4D97-AF65-F5344CB8AC3E}">
        <p14:creationId xmlns:p14="http://schemas.microsoft.com/office/powerpoint/2010/main" val="158087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51564" y="949812"/>
          <a:ext cx="5500900" cy="4493420"/>
        </p:xfrm>
        <a:graphic>
          <a:graphicData uri="http://schemas.openxmlformats.org/drawingml/2006/table">
            <a:tbl>
              <a:tblPr firstRow="1" firstCol="1" bandRow="1">
                <a:tableStyleId>{5940675A-B579-460E-94D1-54222C63F5DA}</a:tableStyleId>
              </a:tblPr>
              <a:tblGrid>
                <a:gridCol w="390918">
                  <a:extLst>
                    <a:ext uri="{9D8B030D-6E8A-4147-A177-3AD203B41FA5}">
                      <a16:colId xmlns:a16="http://schemas.microsoft.com/office/drawing/2014/main" val="20000"/>
                    </a:ext>
                  </a:extLst>
                </a:gridCol>
                <a:gridCol w="1805467">
                  <a:extLst>
                    <a:ext uri="{9D8B030D-6E8A-4147-A177-3AD203B41FA5}">
                      <a16:colId xmlns:a16="http://schemas.microsoft.com/office/drawing/2014/main" val="20001"/>
                    </a:ext>
                  </a:extLst>
                </a:gridCol>
                <a:gridCol w="2154725">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Animal</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bra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lobo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ibéri</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u="none"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b="1" u="none"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r>
                        <a:rPr lang="en-GB" sz="1200" u="none"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endParaRPr lang="en-GB" sz="1200" u="none"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lin</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por</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orro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fo</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rvo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moch</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weak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el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camal</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eó</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strong + strong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29" name="TextBox 28"/>
          <p:cNvSpPr txBox="1"/>
          <p:nvPr/>
        </p:nvSpPr>
        <p:spPr>
          <a:xfrm>
            <a:off x="6434412" y="5533663"/>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Teachers award one point for each SSC.</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ii) There are no points for the number of syllables questions, but these are designed to prompt pupils to think about the pronunciation of these three words.</a:t>
            </a:r>
          </a:p>
        </p:txBody>
      </p:sp>
      <p:sp>
        <p:nvSpPr>
          <p:cNvPr id="30" name="TextBox 29"/>
          <p:cNvSpPr txBox="1"/>
          <p:nvPr/>
        </p:nvSpPr>
        <p:spPr>
          <a:xfrm>
            <a:off x="6371421" y="477240"/>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63873" y="477239"/>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10</a:t>
            </a:r>
          </a:p>
        </p:txBody>
      </p:sp>
      <p:graphicFrame>
        <p:nvGraphicFramePr>
          <p:cNvPr id="39" name="Table 38">
            <a:extLst>
              <a:ext uri="{FF2B5EF4-FFF2-40B4-BE49-F238E27FC236}">
                <a16:creationId xmlns:a16="http://schemas.microsoft.com/office/drawing/2014/main" id="{22A0888C-F749-4005-89EB-00B3BB80409D}"/>
              </a:ext>
            </a:extLst>
          </p:cNvPr>
          <p:cNvGraphicFramePr>
            <a:graphicFrameLocks noGrp="1"/>
          </p:cNvGraphicFramePr>
          <p:nvPr/>
        </p:nvGraphicFramePr>
        <p:xfrm>
          <a:off x="239081" y="4561606"/>
          <a:ext cx="5010260" cy="1496128"/>
        </p:xfrm>
        <a:graphic>
          <a:graphicData uri="http://schemas.openxmlformats.org/drawingml/2006/table">
            <a:tbl>
              <a:tblPr firstRow="1" bandRow="1">
                <a:tableStyleId>{5940675A-B579-460E-94D1-54222C63F5DA}</a:tableStyleId>
              </a:tblPr>
              <a:tblGrid>
                <a:gridCol w="1160104">
                  <a:extLst>
                    <a:ext uri="{9D8B030D-6E8A-4147-A177-3AD203B41FA5}">
                      <a16:colId xmlns:a16="http://schemas.microsoft.com/office/drawing/2014/main" val="3949454735"/>
                    </a:ext>
                  </a:extLst>
                </a:gridCol>
                <a:gridCol w="1140823">
                  <a:extLst>
                    <a:ext uri="{9D8B030D-6E8A-4147-A177-3AD203B41FA5}">
                      <a16:colId xmlns:a16="http://schemas.microsoft.com/office/drawing/2014/main" val="1572345880"/>
                    </a:ext>
                  </a:extLst>
                </a:gridCol>
                <a:gridCol w="1393372">
                  <a:extLst>
                    <a:ext uri="{9D8B030D-6E8A-4147-A177-3AD203B41FA5}">
                      <a16:colId xmlns:a16="http://schemas.microsoft.com/office/drawing/2014/main" val="2511906881"/>
                    </a:ext>
                  </a:extLst>
                </a:gridCol>
                <a:gridCol w="1315961">
                  <a:extLst>
                    <a:ext uri="{9D8B030D-6E8A-4147-A177-3AD203B41FA5}">
                      <a16:colId xmlns:a16="http://schemas.microsoft.com/office/drawing/2014/main" val="2536686118"/>
                    </a:ext>
                  </a:extLst>
                </a:gridCol>
              </a:tblGrid>
              <a:tr h="1496128">
                <a:tc>
                  <a:txBody>
                    <a:bodyPr/>
                    <a:lstStyle/>
                    <a:p>
                      <a:r>
                        <a:rPr lang="en-GB" sz="14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40" name="Rectangle 39">
            <a:extLst>
              <a:ext uri="{FF2B5EF4-FFF2-40B4-BE49-F238E27FC236}">
                <a16:creationId xmlns:a16="http://schemas.microsoft.com/office/drawing/2014/main" id="{7E0F2275-6830-43D5-A245-253912BA68AB}"/>
              </a:ext>
            </a:extLst>
          </p:cNvPr>
          <p:cNvSpPr/>
          <p:nvPr/>
        </p:nvSpPr>
        <p:spPr>
          <a:xfrm>
            <a:off x="157242" y="132868"/>
            <a:ext cx="436190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1" name="Table 9">
            <a:extLst>
              <a:ext uri="{FF2B5EF4-FFF2-40B4-BE49-F238E27FC236}">
                <a16:creationId xmlns:a16="http://schemas.microsoft.com/office/drawing/2014/main" id="{FAD2FFF3-8B1C-4789-9110-7452F74DF7C7}"/>
              </a:ext>
            </a:extLst>
          </p:cNvPr>
          <p:cNvGraphicFramePr>
            <a:graphicFrameLocks noGrp="1"/>
          </p:cNvGraphicFramePr>
          <p:nvPr/>
        </p:nvGraphicFramePr>
        <p:xfrm>
          <a:off x="239081" y="1569350"/>
          <a:ext cx="5010261" cy="2992256"/>
        </p:xfrm>
        <a:graphic>
          <a:graphicData uri="http://schemas.openxmlformats.org/drawingml/2006/table">
            <a:tbl>
              <a:tblPr firstRow="1" bandRow="1">
                <a:tableStyleId>{5940675A-B579-460E-94D1-54222C63F5DA}</a:tableStyleId>
              </a:tblPr>
              <a:tblGrid>
                <a:gridCol w="1670087">
                  <a:extLst>
                    <a:ext uri="{9D8B030D-6E8A-4147-A177-3AD203B41FA5}">
                      <a16:colId xmlns:a16="http://schemas.microsoft.com/office/drawing/2014/main" val="2363703958"/>
                    </a:ext>
                  </a:extLst>
                </a:gridCol>
                <a:gridCol w="1670087">
                  <a:extLst>
                    <a:ext uri="{9D8B030D-6E8A-4147-A177-3AD203B41FA5}">
                      <a16:colId xmlns:a16="http://schemas.microsoft.com/office/drawing/2014/main" val="698041092"/>
                    </a:ext>
                  </a:extLst>
                </a:gridCol>
                <a:gridCol w="1670087">
                  <a:extLst>
                    <a:ext uri="{9D8B030D-6E8A-4147-A177-3AD203B41FA5}">
                      <a16:colId xmlns:a16="http://schemas.microsoft.com/office/drawing/2014/main" val="1995150519"/>
                    </a:ext>
                  </a:extLst>
                </a:gridCol>
              </a:tblGrid>
              <a:tr h="1496128">
                <a:tc>
                  <a:txBody>
                    <a:bodyPr/>
                    <a:lstStyle/>
                    <a:p>
                      <a:r>
                        <a:rPr lang="en-GB" sz="14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496128">
                <a:tc>
                  <a:txBody>
                    <a:bodyPr/>
                    <a:lstStyle/>
                    <a:p>
                      <a:r>
                        <a:rPr lang="en-GB" sz="14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14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42" name="TextBox 41">
            <a:extLst>
              <a:ext uri="{FF2B5EF4-FFF2-40B4-BE49-F238E27FC236}">
                <a16:creationId xmlns:a16="http://schemas.microsoft.com/office/drawing/2014/main" id="{B3DE1A38-79ED-48EB-87DB-81B05EFA181F}"/>
              </a:ext>
            </a:extLst>
          </p:cNvPr>
          <p:cNvSpPr txBox="1"/>
          <p:nvPr/>
        </p:nvSpPr>
        <p:spPr>
          <a:xfrm>
            <a:off x="239081" y="269905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F92787D-D603-4B3E-BB97-716613FD35A6}"/>
              </a:ext>
            </a:extLst>
          </p:cNvPr>
          <p:cNvSpPr txBox="1"/>
          <p:nvPr/>
        </p:nvSpPr>
        <p:spPr>
          <a:xfrm>
            <a:off x="1909444"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lobo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ibéri</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CFB67F75-5E07-4C32-88BA-59C10B28FF13}"/>
              </a:ext>
            </a:extLst>
          </p:cNvPr>
          <p:cNvSpPr txBox="1"/>
          <p:nvPr/>
        </p:nvSpPr>
        <p:spPr>
          <a:xfrm>
            <a:off x="3594928" y="2723907"/>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2D960140-366D-4EA7-8393-B51CE4A4F594}"/>
              </a:ext>
            </a:extLst>
          </p:cNvPr>
          <p:cNvSpPr txBox="1"/>
          <p:nvPr/>
        </p:nvSpPr>
        <p:spPr>
          <a:xfrm>
            <a:off x="186096" y="4185665"/>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5228BAD7-E3A5-4FF1-BAF4-EA121CE23E53}"/>
              </a:ext>
            </a:extLst>
          </p:cNvPr>
          <p:cNvSpPr txBox="1"/>
          <p:nvPr/>
        </p:nvSpPr>
        <p:spPr>
          <a:xfrm>
            <a:off x="1909444" y="4178270"/>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C48E0A2-8AA2-4819-B912-1E3B99CE5136}"/>
              </a:ext>
            </a:extLst>
          </p:cNvPr>
          <p:cNvSpPr txBox="1"/>
          <p:nvPr/>
        </p:nvSpPr>
        <p:spPr>
          <a:xfrm>
            <a:off x="3510176" y="4196631"/>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orro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30B515C3-FD25-4FCE-A8CE-F7798414EC10}"/>
              </a:ext>
            </a:extLst>
          </p:cNvPr>
          <p:cNvSpPr txBox="1"/>
          <p:nvPr/>
        </p:nvSpPr>
        <p:spPr>
          <a:xfrm>
            <a:off x="20289" y="5708214"/>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6CCFCF8-889A-4AEE-9ECC-8FEA63D894DB}"/>
              </a:ext>
            </a:extLst>
          </p:cNvPr>
          <p:cNvSpPr txBox="1"/>
          <p:nvPr/>
        </p:nvSpPr>
        <p:spPr>
          <a:xfrm>
            <a:off x="1258670" y="5713611"/>
            <a:ext cx="1374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rvo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F727A7E4-7B84-4B54-9B1F-64A579F2109A}"/>
              </a:ext>
            </a:extLst>
          </p:cNvPr>
          <p:cNvSpPr txBox="1"/>
          <p:nvPr/>
        </p:nvSpPr>
        <p:spPr>
          <a:xfrm>
            <a:off x="2380750" y="5711583"/>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moch</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a:t>
            </a:r>
            <a:endPar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6B8F9CF1-835F-43D2-BA3C-41D8960A1F4E}"/>
              </a:ext>
            </a:extLst>
          </p:cNvPr>
          <p:cNvSpPr txBox="1"/>
          <p:nvPr/>
        </p:nvSpPr>
        <p:spPr>
          <a:xfrm>
            <a:off x="3779499" y="5695776"/>
            <a:ext cx="1669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camal</a:t>
            </a:r>
            <a:r>
              <a:rPr kumimoji="0" lang="en-GB" sz="16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eó</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2" name="Picture 51">
            <a:extLst>
              <a:ext uri="{FF2B5EF4-FFF2-40B4-BE49-F238E27FC236}">
                <a16:creationId xmlns:a16="http://schemas.microsoft.com/office/drawing/2014/main" id="{9D22F64B-5FFB-4013-AAC5-3DCAD21C00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83298" y="3226520"/>
            <a:ext cx="1242149" cy="860743"/>
          </a:xfrm>
          <a:prstGeom prst="rect">
            <a:avLst/>
          </a:prstGeom>
        </p:spPr>
      </p:pic>
      <p:grpSp>
        <p:nvGrpSpPr>
          <p:cNvPr id="53" name="Group 52">
            <a:extLst>
              <a:ext uri="{FF2B5EF4-FFF2-40B4-BE49-F238E27FC236}">
                <a16:creationId xmlns:a16="http://schemas.microsoft.com/office/drawing/2014/main" id="{DD4B0796-9BF5-4C16-B4A3-3A82493E7119}"/>
              </a:ext>
            </a:extLst>
          </p:cNvPr>
          <p:cNvGrpSpPr/>
          <p:nvPr/>
        </p:nvGrpSpPr>
        <p:grpSpPr>
          <a:xfrm>
            <a:off x="3988153" y="615740"/>
            <a:ext cx="1193254" cy="927190"/>
            <a:chOff x="5390768" y="2772150"/>
            <a:chExt cx="1990493" cy="1302341"/>
          </a:xfrm>
        </p:grpSpPr>
        <p:pic>
          <p:nvPicPr>
            <p:cNvPr id="54" name="Picture 53">
              <a:extLst>
                <a:ext uri="{FF2B5EF4-FFF2-40B4-BE49-F238E27FC236}">
                  <a16:creationId xmlns:a16="http://schemas.microsoft.com/office/drawing/2014/main" id="{E9E62B5C-5D7A-48FE-8305-38475A54F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55" name="Picture 54">
              <a:extLst>
                <a:ext uri="{FF2B5EF4-FFF2-40B4-BE49-F238E27FC236}">
                  <a16:creationId xmlns:a16="http://schemas.microsoft.com/office/drawing/2014/main" id="{A751580A-7817-494D-A1D8-8983D7E8C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56" name="Picture 55">
              <a:extLst>
                <a:ext uri="{FF2B5EF4-FFF2-40B4-BE49-F238E27FC236}">
                  <a16:creationId xmlns:a16="http://schemas.microsoft.com/office/drawing/2014/main" id="{92A05A9E-C6DD-468F-B5C9-891046378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57" name="Rounded Rectangle 28">
              <a:extLst>
                <a:ext uri="{FF2B5EF4-FFF2-40B4-BE49-F238E27FC236}">
                  <a16:creationId xmlns:a16="http://schemas.microsoft.com/office/drawing/2014/main" id="{07A667DE-408C-4FB9-A376-FCDBD91E480C}"/>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58" name="Diagonal Stripe 57">
              <a:extLst>
                <a:ext uri="{FF2B5EF4-FFF2-40B4-BE49-F238E27FC236}">
                  <a16:creationId xmlns:a16="http://schemas.microsoft.com/office/drawing/2014/main" id="{6319013C-8BCB-4AA6-B0D8-B6AABE91E878}"/>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Diagonal Stripe 58">
              <a:extLst>
                <a:ext uri="{FF2B5EF4-FFF2-40B4-BE49-F238E27FC236}">
                  <a16:creationId xmlns:a16="http://schemas.microsoft.com/office/drawing/2014/main" id="{F54A7CF2-2F73-4C24-9A84-0A2DAB4852DF}"/>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Rectangle 59">
            <a:extLst>
              <a:ext uri="{FF2B5EF4-FFF2-40B4-BE49-F238E27FC236}">
                <a16:creationId xmlns:a16="http://schemas.microsoft.com/office/drawing/2014/main" id="{80045E2E-5974-4146-841F-7BC99B5A7715}"/>
              </a:ext>
            </a:extLst>
          </p:cNvPr>
          <p:cNvSpPr/>
          <p:nvPr/>
        </p:nvSpPr>
        <p:spPr>
          <a:xfrm>
            <a:off x="157242" y="633328"/>
            <a:ext cx="351911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1" name="Rectangle 60">
            <a:extLst>
              <a:ext uri="{FF2B5EF4-FFF2-40B4-BE49-F238E27FC236}">
                <a16:creationId xmlns:a16="http://schemas.microsoft.com/office/drawing/2014/main" id="{DBC76ED4-7A6E-4954-974B-800E254CE7BB}"/>
              </a:ext>
            </a:extLst>
          </p:cNvPr>
          <p:cNvSpPr/>
          <p:nvPr/>
        </p:nvSpPr>
        <p:spPr>
          <a:xfrm>
            <a:off x="186096" y="6168652"/>
            <a:ext cx="51063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62" name="Picture 61">
            <a:extLst>
              <a:ext uri="{FF2B5EF4-FFF2-40B4-BE49-F238E27FC236}">
                <a16:creationId xmlns:a16="http://schemas.microsoft.com/office/drawing/2014/main" id="{7B7F8896-613A-4B1D-AC6D-25965A886017}"/>
              </a:ext>
            </a:extLst>
          </p:cNvPr>
          <p:cNvPicPr>
            <a:picLocks noChangeAspect="1"/>
          </p:cNvPicPr>
          <p:nvPr/>
        </p:nvPicPr>
        <p:blipFill>
          <a:blip r:embed="rId6"/>
          <a:stretch>
            <a:fillRect/>
          </a:stretch>
        </p:blipFill>
        <p:spPr>
          <a:xfrm>
            <a:off x="368464" y="4935029"/>
            <a:ext cx="973184" cy="648789"/>
          </a:xfrm>
          <a:prstGeom prst="rect">
            <a:avLst/>
          </a:prstGeom>
        </p:spPr>
      </p:pic>
      <p:pic>
        <p:nvPicPr>
          <p:cNvPr id="63" name="Picture 62">
            <a:extLst>
              <a:ext uri="{FF2B5EF4-FFF2-40B4-BE49-F238E27FC236}">
                <a16:creationId xmlns:a16="http://schemas.microsoft.com/office/drawing/2014/main" id="{310D5190-FD13-4394-BCA3-F0648E2E3B3D}"/>
              </a:ext>
            </a:extLst>
          </p:cNvPr>
          <p:cNvPicPr>
            <a:picLocks noChangeAspect="1"/>
          </p:cNvPicPr>
          <p:nvPr/>
        </p:nvPicPr>
        <p:blipFill rotWithShape="1">
          <a:blip r:embed="rId7">
            <a:extLst>
              <a:ext uri="{28A0092B-C50C-407E-A947-70E740481C1C}">
                <a14:useLocalDpi xmlns:a14="http://schemas.microsoft.com/office/drawing/2010/main" val="0"/>
              </a:ext>
            </a:extLst>
          </a:blip>
          <a:srcRect r="52924" b="17970"/>
          <a:stretch/>
        </p:blipFill>
        <p:spPr>
          <a:xfrm>
            <a:off x="636537" y="3145736"/>
            <a:ext cx="874621" cy="1016026"/>
          </a:xfrm>
          <a:prstGeom prst="rect">
            <a:avLst/>
          </a:prstGeom>
        </p:spPr>
      </p:pic>
      <p:pic>
        <p:nvPicPr>
          <p:cNvPr id="64" name="Picture 63" descr="A picture containing ground, outdoor, mammal, wolf&#10;&#10;Description automatically generated">
            <a:extLst>
              <a:ext uri="{FF2B5EF4-FFF2-40B4-BE49-F238E27FC236}">
                <a16:creationId xmlns:a16="http://schemas.microsoft.com/office/drawing/2014/main" id="{9B7BA9A5-3561-4225-B517-BE795C0C9B55}"/>
              </a:ext>
            </a:extLst>
          </p:cNvPr>
          <p:cNvPicPr>
            <a:picLocks noChangeAspect="1"/>
          </p:cNvPicPr>
          <p:nvPr/>
        </p:nvPicPr>
        <p:blipFill rotWithShape="1">
          <a:blip r:embed="rId8">
            <a:extLst>
              <a:ext uri="{28A0092B-C50C-407E-A947-70E740481C1C}">
                <a14:useLocalDpi xmlns:a14="http://schemas.microsoft.com/office/drawing/2010/main" val="0"/>
              </a:ext>
            </a:extLst>
          </a:blip>
          <a:srcRect l="18426" r="22952"/>
          <a:stretch/>
        </p:blipFill>
        <p:spPr>
          <a:xfrm>
            <a:off x="2288006" y="1743930"/>
            <a:ext cx="816312" cy="928346"/>
          </a:xfrm>
          <a:prstGeom prst="rect">
            <a:avLst/>
          </a:prstGeom>
        </p:spPr>
      </p:pic>
      <p:pic>
        <p:nvPicPr>
          <p:cNvPr id="65" name="Picture 64" descr="A picture containing grass, outdoor, mammal, field&#10;&#10;Description automatically generated">
            <a:extLst>
              <a:ext uri="{FF2B5EF4-FFF2-40B4-BE49-F238E27FC236}">
                <a16:creationId xmlns:a16="http://schemas.microsoft.com/office/drawing/2014/main" id="{09A9950C-67C3-4A57-94A2-F81BEA97C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21" y="1796622"/>
            <a:ext cx="1110341" cy="854731"/>
          </a:xfrm>
          <a:prstGeom prst="rect">
            <a:avLst/>
          </a:prstGeom>
        </p:spPr>
      </p:pic>
      <p:pic>
        <p:nvPicPr>
          <p:cNvPr id="99" name="Picture 98">
            <a:extLst>
              <a:ext uri="{FF2B5EF4-FFF2-40B4-BE49-F238E27FC236}">
                <a16:creationId xmlns:a16="http://schemas.microsoft.com/office/drawing/2014/main" id="{5528E2CC-BCA6-49BE-AE2E-00A461BC21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9926" y="1798037"/>
            <a:ext cx="1419537" cy="946358"/>
          </a:xfrm>
          <a:prstGeom prst="rect">
            <a:avLst/>
          </a:prstGeom>
        </p:spPr>
      </p:pic>
      <p:pic>
        <p:nvPicPr>
          <p:cNvPr id="100" name="Picture 99">
            <a:extLst>
              <a:ext uri="{FF2B5EF4-FFF2-40B4-BE49-F238E27FC236}">
                <a16:creationId xmlns:a16="http://schemas.microsoft.com/office/drawing/2014/main" id="{FF3F57C6-62C1-420C-81CE-09B5CD27D9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8100" y="3307286"/>
            <a:ext cx="1242150" cy="828100"/>
          </a:xfrm>
          <a:prstGeom prst="rect">
            <a:avLst/>
          </a:prstGeom>
        </p:spPr>
      </p:pic>
      <p:pic>
        <p:nvPicPr>
          <p:cNvPr id="101" name="Picture 100">
            <a:extLst>
              <a:ext uri="{FF2B5EF4-FFF2-40B4-BE49-F238E27FC236}">
                <a16:creationId xmlns:a16="http://schemas.microsoft.com/office/drawing/2014/main" id="{1EC70B44-3CD2-4B95-9EFC-F3E1836774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1747" y="4672524"/>
            <a:ext cx="717718" cy="1005119"/>
          </a:xfrm>
          <a:prstGeom prst="rect">
            <a:avLst/>
          </a:prstGeom>
        </p:spPr>
      </p:pic>
      <p:pic>
        <p:nvPicPr>
          <p:cNvPr id="102" name="Picture 101">
            <a:extLst>
              <a:ext uri="{FF2B5EF4-FFF2-40B4-BE49-F238E27FC236}">
                <a16:creationId xmlns:a16="http://schemas.microsoft.com/office/drawing/2014/main" id="{332E6029-D56B-42DB-9378-2E08F9FFEE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19710" y="4736186"/>
            <a:ext cx="875480" cy="1015663"/>
          </a:xfrm>
          <a:prstGeom prst="rect">
            <a:avLst/>
          </a:prstGeom>
        </p:spPr>
      </p:pic>
      <p:pic>
        <p:nvPicPr>
          <p:cNvPr id="103" name="Picture 102">
            <a:extLst>
              <a:ext uri="{FF2B5EF4-FFF2-40B4-BE49-F238E27FC236}">
                <a16:creationId xmlns:a16="http://schemas.microsoft.com/office/drawing/2014/main" id="{C3597826-17F3-414B-8719-E0414FC902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8856" y="4659347"/>
            <a:ext cx="737960" cy="1111281"/>
          </a:xfrm>
          <a:prstGeom prst="rect">
            <a:avLst/>
          </a:prstGeom>
        </p:spPr>
      </p:pic>
      <p:sp>
        <p:nvSpPr>
          <p:cNvPr id="38" name="Title 1">
            <a:extLst>
              <a:ext uri="{FF2B5EF4-FFF2-40B4-BE49-F238E27FC236}">
                <a16:creationId xmlns:a16="http://schemas.microsoft.com/office/drawing/2014/main" id="{168752CE-53B9-4648-81AC-D16EED17EE59}"/>
              </a:ext>
            </a:extLst>
          </p:cNvPr>
          <p:cNvSpPr txBox="1">
            <a:spLocks/>
          </p:cNvSpPr>
          <p:nvPr/>
        </p:nvSpPr>
        <p:spPr>
          <a:xfrm>
            <a:off x="10073081" y="0"/>
            <a:ext cx="2118920" cy="383596"/>
          </a:xfrm>
          <a:prstGeom prst="rect">
            <a:avLst/>
          </a:prstGeom>
          <a:solidFill>
            <a:schemeClr val="bg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rgbClr val="002060"/>
              </a:buClr>
              <a:buSzPts val="2000"/>
              <a:buFont typeface="Century Gothic"/>
              <a:buNone/>
            </a:pPr>
            <a:r>
              <a:rPr lang="es-AR" sz="800" b="1" dirty="0">
                <a:solidFill>
                  <a:schemeClr val="bg1"/>
                </a:solidFill>
                <a:latin typeface="Century Gothic"/>
                <a:ea typeface="Century Gothic"/>
                <a:cs typeface="Century Gothic"/>
                <a:sym typeface="Century Gothic"/>
              </a:rPr>
              <a:t>Teacher </a:t>
            </a:r>
            <a:r>
              <a:rPr lang="es-AR" sz="800" b="1" dirty="0" err="1">
                <a:solidFill>
                  <a:schemeClr val="bg1"/>
                </a:solidFill>
                <a:latin typeface="Century Gothic"/>
                <a:ea typeface="Century Gothic"/>
                <a:cs typeface="Century Gothic"/>
                <a:sym typeface="Century Gothic"/>
              </a:rPr>
              <a:t>phonics</a:t>
            </a:r>
            <a:endParaRPr lang="es-AR" sz="800" b="1"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5182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85215" y="709655"/>
            <a:ext cx="4953631" cy="4247588"/>
          </a:xfrm>
          <a:prstGeom prst="rect">
            <a:avLst/>
          </a:prstGeom>
          <a:noFill/>
          <a:ln>
            <a:noFill/>
          </a:ln>
        </p:spPr>
      </p:pic>
      <p:sp>
        <p:nvSpPr>
          <p:cNvPr id="101" name="Google Shape;101;p2"/>
          <p:cNvSpPr txBox="1"/>
          <p:nvPr/>
        </p:nvSpPr>
        <p:spPr>
          <a:xfrm>
            <a:off x="178191" y="5593180"/>
            <a:ext cx="4626554"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Phonics</a:t>
            </a:r>
            <a:r>
              <a:rPr lang="es-ES" sz="2400" b="1" dirty="0">
                <a:solidFill>
                  <a:schemeClr val="bg2"/>
                </a:solidFill>
                <a:latin typeface="Century Gothic"/>
                <a:ea typeface="Century Gothic"/>
                <a:cs typeface="Century Gothic"/>
                <a:sym typeface="Century Gothic"/>
              </a:rPr>
              <a:t> quiz</a:t>
            </a: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Christmas </a:t>
            </a:r>
            <a:r>
              <a:rPr lang="es-ES" sz="2400" b="1" dirty="0" err="1">
                <a:solidFill>
                  <a:schemeClr val="bg2"/>
                </a:solidFill>
                <a:latin typeface="Century Gothic"/>
                <a:ea typeface="Century Gothic"/>
                <a:cs typeface="Century Gothic"/>
                <a:sym typeface="Century Gothic"/>
              </a:rPr>
              <a:t>tradition</a:t>
            </a:r>
            <a:r>
              <a:rPr lang="es-ES" sz="2400" b="1" dirty="0">
                <a:solidFill>
                  <a:schemeClr val="bg2"/>
                </a:solidFill>
                <a:latin typeface="Century Gothic"/>
                <a:ea typeface="Century Gothic"/>
                <a:cs typeface="Century Gothic"/>
                <a:sym typeface="Century Gothic"/>
              </a:rPr>
              <a:t>: la lotería</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9" name="Picture 2" descr="Navidad, El Árbol De Navidad, Bell, Calcetín, Un Regalo">
            <a:extLst>
              <a:ext uri="{FF2B5EF4-FFF2-40B4-BE49-F238E27FC236}">
                <a16:creationId xmlns:a16="http://schemas.microsoft.com/office/drawing/2014/main" id="{6AF85E0D-B338-44C2-815E-B0D1C92FC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085465" y="2358401"/>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863584E9-B49B-4F89-99C2-CAEA016F23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496843" y="2018182"/>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04DF43F5-ECC0-4855-B5DC-06613759EE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2746" y="48017"/>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vidad, Decoraciones, Decoración, Verde, Antecedentes">
            <a:extLst>
              <a:ext uri="{FF2B5EF4-FFF2-40B4-BE49-F238E27FC236}">
                <a16:creationId xmlns:a16="http://schemas.microsoft.com/office/drawing/2014/main" id="{B8AF90B3-161B-4229-8FAB-BF2FF3DC8A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72402"/>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68001" y="1046688"/>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1323629" y="139322"/>
            <a:ext cx="776168" cy="776168"/>
          </a:xfrm>
          <a:prstGeom prst="rect">
            <a:avLst/>
          </a:prstGeom>
          <a:noFill/>
          <a:ln>
            <a:noFill/>
          </a:ln>
        </p:spPr>
      </p:pic>
      <p:graphicFrame>
        <p:nvGraphicFramePr>
          <p:cNvPr id="13" name="Table 12">
            <a:extLst>
              <a:ext uri="{FF2B5EF4-FFF2-40B4-BE49-F238E27FC236}">
                <a16:creationId xmlns:a16="http://schemas.microsoft.com/office/drawing/2014/main" id="{84B2748E-AA87-4B06-97A5-F44647243DFE}"/>
              </a:ext>
            </a:extLst>
          </p:cNvPr>
          <p:cNvGraphicFramePr>
            <a:graphicFrameLocks noGrp="1"/>
          </p:cNvGraphicFramePr>
          <p:nvPr>
            <p:extLst>
              <p:ext uri="{D42A27DB-BD31-4B8C-83A1-F6EECF244321}">
                <p14:modId xmlns:p14="http://schemas.microsoft.com/office/powerpoint/2010/main" val="3145226241"/>
              </p:ext>
            </p:extLst>
          </p:nvPr>
        </p:nvGraphicFramePr>
        <p:xfrm>
          <a:off x="2252894" y="4265457"/>
          <a:ext cx="6262756" cy="1616574"/>
        </p:xfrm>
        <a:graphic>
          <a:graphicData uri="http://schemas.openxmlformats.org/drawingml/2006/table">
            <a:tbl>
              <a:tblPr firstRow="1" bandRow="1">
                <a:tableStyleId>{5940675A-B579-460E-94D1-54222C63F5DA}</a:tableStyleId>
              </a:tblPr>
              <a:tblGrid>
                <a:gridCol w="1450114">
                  <a:extLst>
                    <a:ext uri="{9D8B030D-6E8A-4147-A177-3AD203B41FA5}">
                      <a16:colId xmlns:a16="http://schemas.microsoft.com/office/drawing/2014/main" val="3949454735"/>
                    </a:ext>
                  </a:extLst>
                </a:gridCol>
                <a:gridCol w="1426013">
                  <a:extLst>
                    <a:ext uri="{9D8B030D-6E8A-4147-A177-3AD203B41FA5}">
                      <a16:colId xmlns:a16="http://schemas.microsoft.com/office/drawing/2014/main" val="1572345880"/>
                    </a:ext>
                  </a:extLst>
                </a:gridCol>
                <a:gridCol w="1741696">
                  <a:extLst>
                    <a:ext uri="{9D8B030D-6E8A-4147-A177-3AD203B41FA5}">
                      <a16:colId xmlns:a16="http://schemas.microsoft.com/office/drawing/2014/main" val="2511906881"/>
                    </a:ext>
                  </a:extLst>
                </a:gridCol>
                <a:gridCol w="1644933">
                  <a:extLst>
                    <a:ext uri="{9D8B030D-6E8A-4147-A177-3AD203B41FA5}">
                      <a16:colId xmlns:a16="http://schemas.microsoft.com/office/drawing/2014/main" val="2536686118"/>
                    </a:ext>
                  </a:extLst>
                </a:gridCol>
              </a:tblGrid>
              <a:tr h="1616574">
                <a:tc>
                  <a:txBody>
                    <a:bodyPr/>
                    <a:lstStyle/>
                    <a:p>
                      <a:r>
                        <a:rPr lang="en-GB" sz="2000" dirty="0">
                          <a:solidFill>
                            <a:srgbClr val="002060"/>
                          </a:solidFill>
                          <a:latin typeface="Century Gothic" panose="020B0502020202020204" pitchFamily="34" charset="0"/>
                        </a:rPr>
                        <a:t>7</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8</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9</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10</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03492"/>
                  </a:ext>
                </a:extLst>
              </a:tr>
            </a:tbl>
          </a:graphicData>
        </a:graphic>
      </p:graphicFrame>
      <p:sp>
        <p:nvSpPr>
          <p:cNvPr id="14" name="Rectangle 13">
            <a:extLst>
              <a:ext uri="{FF2B5EF4-FFF2-40B4-BE49-F238E27FC236}">
                <a16:creationId xmlns:a16="http://schemas.microsoft.com/office/drawing/2014/main" id="{43E2CF92-9900-42E9-8FE0-4B6AA2D3742F}"/>
              </a:ext>
            </a:extLst>
          </p:cNvPr>
          <p:cNvSpPr/>
          <p:nvPr/>
        </p:nvSpPr>
        <p:spPr>
          <a:xfrm>
            <a:off x="183459" y="209169"/>
            <a:ext cx="684228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zoo</a:t>
            </a: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15" name="Table 9">
            <a:extLst>
              <a:ext uri="{FF2B5EF4-FFF2-40B4-BE49-F238E27FC236}">
                <a16:creationId xmlns:a16="http://schemas.microsoft.com/office/drawing/2014/main" id="{0FF5920A-C0B1-498A-8660-08B6FCDB21C8}"/>
              </a:ext>
            </a:extLst>
          </p:cNvPr>
          <p:cNvGraphicFramePr>
            <a:graphicFrameLocks noGrp="1"/>
          </p:cNvGraphicFramePr>
          <p:nvPr>
            <p:extLst>
              <p:ext uri="{D42A27DB-BD31-4B8C-83A1-F6EECF244321}">
                <p14:modId xmlns:p14="http://schemas.microsoft.com/office/powerpoint/2010/main" val="104553504"/>
              </p:ext>
            </p:extLst>
          </p:nvPr>
        </p:nvGraphicFramePr>
        <p:xfrm>
          <a:off x="2252894" y="1040427"/>
          <a:ext cx="6262758" cy="3225030"/>
        </p:xfrm>
        <a:graphic>
          <a:graphicData uri="http://schemas.openxmlformats.org/drawingml/2006/table">
            <a:tbl>
              <a:tblPr firstRow="1" bandRow="1">
                <a:tableStyleId>{5940675A-B579-460E-94D1-54222C63F5DA}</a:tableStyleId>
              </a:tblPr>
              <a:tblGrid>
                <a:gridCol w="2087586">
                  <a:extLst>
                    <a:ext uri="{9D8B030D-6E8A-4147-A177-3AD203B41FA5}">
                      <a16:colId xmlns:a16="http://schemas.microsoft.com/office/drawing/2014/main" val="2363703958"/>
                    </a:ext>
                  </a:extLst>
                </a:gridCol>
                <a:gridCol w="2087586">
                  <a:extLst>
                    <a:ext uri="{9D8B030D-6E8A-4147-A177-3AD203B41FA5}">
                      <a16:colId xmlns:a16="http://schemas.microsoft.com/office/drawing/2014/main" val="698041092"/>
                    </a:ext>
                  </a:extLst>
                </a:gridCol>
                <a:gridCol w="2087586">
                  <a:extLst>
                    <a:ext uri="{9D8B030D-6E8A-4147-A177-3AD203B41FA5}">
                      <a16:colId xmlns:a16="http://schemas.microsoft.com/office/drawing/2014/main" val="1995150519"/>
                    </a:ext>
                  </a:extLst>
                </a:gridCol>
              </a:tblGrid>
              <a:tr h="1612515">
                <a:tc>
                  <a:txBody>
                    <a:bodyPr/>
                    <a:lstStyle/>
                    <a:p>
                      <a:r>
                        <a:rPr lang="en-GB" sz="2000" dirty="0">
                          <a:solidFill>
                            <a:srgbClr val="002060"/>
                          </a:solidFill>
                          <a:latin typeface="Century Gothic" panose="020B0502020202020204" pitchFamily="34" charset="0"/>
                        </a:rPr>
                        <a:t>1</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2</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3</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3792677"/>
                  </a:ext>
                </a:extLst>
              </a:tr>
              <a:tr h="1612515">
                <a:tc>
                  <a:txBody>
                    <a:bodyPr/>
                    <a:lstStyle/>
                    <a:p>
                      <a:r>
                        <a:rPr lang="en-GB" sz="2000" dirty="0">
                          <a:solidFill>
                            <a:srgbClr val="002060"/>
                          </a:solidFill>
                          <a:latin typeface="Century Gothic" panose="020B0502020202020204" pitchFamily="34" charset="0"/>
                        </a:rPr>
                        <a:t>4</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5</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6</a:t>
                      </a:r>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0734451"/>
                  </a:ext>
                </a:extLst>
              </a:tr>
            </a:tbl>
          </a:graphicData>
        </a:graphic>
      </p:graphicFrame>
      <p:sp>
        <p:nvSpPr>
          <p:cNvPr id="16" name="TextBox 15">
            <a:extLst>
              <a:ext uri="{FF2B5EF4-FFF2-40B4-BE49-F238E27FC236}">
                <a16:creationId xmlns:a16="http://schemas.microsoft.com/office/drawing/2014/main" id="{2C5C4010-FAE0-4C47-BCED-6104C2ACD820}"/>
              </a:ext>
            </a:extLst>
          </p:cNvPr>
          <p:cNvSpPr txBox="1"/>
          <p:nvPr/>
        </p:nvSpPr>
        <p:spPr>
          <a:xfrm>
            <a:off x="2600314" y="2260162"/>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48E0356-120E-47B4-83A2-4ABDDCAE03E6}"/>
              </a:ext>
            </a:extLst>
          </p:cNvPr>
          <p:cNvSpPr txBox="1"/>
          <p:nvPr/>
        </p:nvSpPr>
        <p:spPr>
          <a:xfrm>
            <a:off x="4259493" y="2287621"/>
            <a:ext cx="23757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lobo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ibéri</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4F58A82-2D2E-4A4C-AF7D-E8E53B078279}"/>
              </a:ext>
            </a:extLst>
          </p:cNvPr>
          <p:cNvSpPr txBox="1"/>
          <p:nvPr/>
        </p:nvSpPr>
        <p:spPr>
          <a:xfrm>
            <a:off x="6680183" y="2271186"/>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872A5F2F-B2E9-4956-B6A5-178FFC0BDEC2}"/>
              </a:ext>
            </a:extLst>
          </p:cNvPr>
          <p:cNvSpPr txBox="1"/>
          <p:nvPr/>
        </p:nvSpPr>
        <p:spPr>
          <a:xfrm>
            <a:off x="2634342" y="3851196"/>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AAE2F8B-F48B-415E-9927-32CBA67881DE}"/>
              </a:ext>
            </a:extLst>
          </p:cNvPr>
          <p:cNvSpPr txBox="1"/>
          <p:nvPr/>
        </p:nvSpPr>
        <p:spPr>
          <a:xfrm>
            <a:off x="4685324" y="3857444"/>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9F02736-B9A0-4C59-952B-8954B41FDDAC}"/>
              </a:ext>
            </a:extLst>
          </p:cNvPr>
          <p:cNvSpPr txBox="1"/>
          <p:nvPr/>
        </p:nvSpPr>
        <p:spPr>
          <a:xfrm>
            <a:off x="6619743" y="3850136"/>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orro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8AF9454-C818-4339-A2F1-9841F1B464C2}"/>
              </a:ext>
            </a:extLst>
          </p:cNvPr>
          <p:cNvSpPr txBox="1"/>
          <p:nvPr/>
        </p:nvSpPr>
        <p:spPr>
          <a:xfrm>
            <a:off x="2180597" y="5489030"/>
            <a:ext cx="1669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7F76CFA-8A78-4EB8-83A6-58FFA10CF7D3}"/>
              </a:ext>
            </a:extLst>
          </p:cNvPr>
          <p:cNvSpPr txBox="1"/>
          <p:nvPr/>
        </p:nvSpPr>
        <p:spPr>
          <a:xfrm>
            <a:off x="3766617" y="5493404"/>
            <a:ext cx="13743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rvo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9DAD50E-3B5B-432A-8E81-08B35A96C815}"/>
              </a:ext>
            </a:extLst>
          </p:cNvPr>
          <p:cNvSpPr txBox="1"/>
          <p:nvPr/>
        </p:nvSpPr>
        <p:spPr>
          <a:xfrm>
            <a:off x="4945390" y="5493404"/>
            <a:ext cx="21469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moch</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74CF9CA-3E1B-4A9E-9462-E1AB4FDB330A}"/>
              </a:ext>
            </a:extLst>
          </p:cNvPr>
          <p:cNvSpPr txBox="1"/>
          <p:nvPr/>
        </p:nvSpPr>
        <p:spPr>
          <a:xfrm>
            <a:off x="6635240" y="5476475"/>
            <a:ext cx="21469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camal</a:t>
            </a:r>
            <a:r>
              <a:rPr kumimoji="0" lang="en-GB" sz="20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eó</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12EF5C05-4651-4CD7-BFE4-B22FF833E13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36598" y="2805511"/>
            <a:ext cx="1242149" cy="860743"/>
          </a:xfrm>
          <a:prstGeom prst="rect">
            <a:avLst/>
          </a:prstGeom>
        </p:spPr>
      </p:pic>
      <p:grpSp>
        <p:nvGrpSpPr>
          <p:cNvPr id="29" name="Group 28">
            <a:extLst>
              <a:ext uri="{FF2B5EF4-FFF2-40B4-BE49-F238E27FC236}">
                <a16:creationId xmlns:a16="http://schemas.microsoft.com/office/drawing/2014/main" id="{68709F6A-B12F-4861-9274-5231F3691ECC}"/>
              </a:ext>
            </a:extLst>
          </p:cNvPr>
          <p:cNvGrpSpPr/>
          <p:nvPr/>
        </p:nvGrpSpPr>
        <p:grpSpPr>
          <a:xfrm>
            <a:off x="209061" y="984187"/>
            <a:ext cx="1193254" cy="927190"/>
            <a:chOff x="5390768" y="2772150"/>
            <a:chExt cx="1990493" cy="1302341"/>
          </a:xfrm>
        </p:grpSpPr>
        <p:pic>
          <p:nvPicPr>
            <p:cNvPr id="30" name="Picture 29">
              <a:extLst>
                <a:ext uri="{FF2B5EF4-FFF2-40B4-BE49-F238E27FC236}">
                  <a16:creationId xmlns:a16="http://schemas.microsoft.com/office/drawing/2014/main" id="{D60C3735-B20A-4288-9775-6BA6CE8D7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31" name="Picture 30">
              <a:extLst>
                <a:ext uri="{FF2B5EF4-FFF2-40B4-BE49-F238E27FC236}">
                  <a16:creationId xmlns:a16="http://schemas.microsoft.com/office/drawing/2014/main" id="{F7984C16-22C6-4D42-9937-0F898AF2F2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32" name="Picture 31">
              <a:extLst>
                <a:ext uri="{FF2B5EF4-FFF2-40B4-BE49-F238E27FC236}">
                  <a16:creationId xmlns:a16="http://schemas.microsoft.com/office/drawing/2014/main" id="{8D29FA12-6EF6-4BEB-9355-B32A0ADB9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33" name="Rounded Rectangle 28">
              <a:extLst>
                <a:ext uri="{FF2B5EF4-FFF2-40B4-BE49-F238E27FC236}">
                  <a16:creationId xmlns:a16="http://schemas.microsoft.com/office/drawing/2014/main" id="{E7510963-2AC8-4007-B8B3-F6386C482836}"/>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34" name="Diagonal Stripe 33">
              <a:extLst>
                <a:ext uri="{FF2B5EF4-FFF2-40B4-BE49-F238E27FC236}">
                  <a16:creationId xmlns:a16="http://schemas.microsoft.com/office/drawing/2014/main" id="{FE170F0C-80C6-457E-9B82-5CF8D861CFE9}"/>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Diagonal Stripe 34">
              <a:extLst>
                <a:ext uri="{FF2B5EF4-FFF2-40B4-BE49-F238E27FC236}">
                  <a16:creationId xmlns:a16="http://schemas.microsoft.com/office/drawing/2014/main" id="{6A079F7C-BDA7-4665-A31E-924E9ADC499F}"/>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A64E2AB1-3412-4656-8FE5-7D24923F30C7}"/>
              </a:ext>
            </a:extLst>
          </p:cNvPr>
          <p:cNvSpPr/>
          <p:nvPr/>
        </p:nvSpPr>
        <p:spPr>
          <a:xfrm>
            <a:off x="8672890" y="2615366"/>
            <a:ext cx="351911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Spanish.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36D86E76-B321-4072-A534-C6F03E794F52}"/>
              </a:ext>
            </a:extLst>
          </p:cNvPr>
          <p:cNvSpPr/>
          <p:nvPr/>
        </p:nvSpPr>
        <p:spPr>
          <a:xfrm>
            <a:off x="66383" y="6281874"/>
            <a:ext cx="122091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numbers 8, 9 and 10 write the number of syllables in each word here: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8" name="Picture 37">
            <a:extLst>
              <a:ext uri="{FF2B5EF4-FFF2-40B4-BE49-F238E27FC236}">
                <a16:creationId xmlns:a16="http://schemas.microsoft.com/office/drawing/2014/main" id="{98A998B8-8037-4975-829F-6803BD5F1D32}"/>
              </a:ext>
            </a:extLst>
          </p:cNvPr>
          <p:cNvPicPr>
            <a:picLocks noChangeAspect="1"/>
          </p:cNvPicPr>
          <p:nvPr/>
        </p:nvPicPr>
        <p:blipFill>
          <a:blip r:embed="rId7"/>
          <a:stretch>
            <a:fillRect/>
          </a:stretch>
        </p:blipFill>
        <p:spPr>
          <a:xfrm>
            <a:off x="2566357" y="4642388"/>
            <a:ext cx="973184" cy="648789"/>
          </a:xfrm>
          <a:prstGeom prst="rect">
            <a:avLst/>
          </a:prstGeom>
        </p:spPr>
      </p:pic>
      <p:pic>
        <p:nvPicPr>
          <p:cNvPr id="39" name="Picture 38">
            <a:extLst>
              <a:ext uri="{FF2B5EF4-FFF2-40B4-BE49-F238E27FC236}">
                <a16:creationId xmlns:a16="http://schemas.microsoft.com/office/drawing/2014/main" id="{FEB1484A-1E2B-48B0-9E60-1DCAAB23E2AD}"/>
              </a:ext>
            </a:extLst>
          </p:cNvPr>
          <p:cNvPicPr>
            <a:picLocks noChangeAspect="1"/>
          </p:cNvPicPr>
          <p:nvPr/>
        </p:nvPicPr>
        <p:blipFill rotWithShape="1">
          <a:blip r:embed="rId8">
            <a:extLst>
              <a:ext uri="{28A0092B-C50C-407E-A947-70E740481C1C}">
                <a14:useLocalDpi xmlns:a14="http://schemas.microsoft.com/office/drawing/2010/main" val="0"/>
              </a:ext>
            </a:extLst>
          </a:blip>
          <a:srcRect r="52924" b="17970"/>
          <a:stretch/>
        </p:blipFill>
        <p:spPr>
          <a:xfrm>
            <a:off x="3041863" y="2848513"/>
            <a:ext cx="874621" cy="1016026"/>
          </a:xfrm>
          <a:prstGeom prst="rect">
            <a:avLst/>
          </a:prstGeom>
        </p:spPr>
      </p:pic>
      <p:pic>
        <p:nvPicPr>
          <p:cNvPr id="40" name="Picture 39" descr="A picture containing ground, outdoor, mammal, wolf&#10;&#10;Description automatically generated">
            <a:extLst>
              <a:ext uri="{FF2B5EF4-FFF2-40B4-BE49-F238E27FC236}">
                <a16:creationId xmlns:a16="http://schemas.microsoft.com/office/drawing/2014/main" id="{FA519879-1168-46FC-964C-241DCC56385A}"/>
              </a:ext>
            </a:extLst>
          </p:cNvPr>
          <p:cNvPicPr>
            <a:picLocks noChangeAspect="1"/>
          </p:cNvPicPr>
          <p:nvPr/>
        </p:nvPicPr>
        <p:blipFill rotWithShape="1">
          <a:blip r:embed="rId9">
            <a:extLst>
              <a:ext uri="{28A0092B-C50C-407E-A947-70E740481C1C}">
                <a14:useLocalDpi xmlns:a14="http://schemas.microsoft.com/office/drawing/2010/main" val="0"/>
              </a:ext>
            </a:extLst>
          </a:blip>
          <a:srcRect l="18426" r="22952"/>
          <a:stretch/>
        </p:blipFill>
        <p:spPr>
          <a:xfrm>
            <a:off x="4974234" y="1179297"/>
            <a:ext cx="816312" cy="928346"/>
          </a:xfrm>
          <a:prstGeom prst="rect">
            <a:avLst/>
          </a:prstGeom>
        </p:spPr>
      </p:pic>
      <p:pic>
        <p:nvPicPr>
          <p:cNvPr id="41" name="Picture 40" descr="A picture containing grass, outdoor, mammal, field&#10;&#10;Description automatically generated">
            <a:extLst>
              <a:ext uri="{FF2B5EF4-FFF2-40B4-BE49-F238E27FC236}">
                <a16:creationId xmlns:a16="http://schemas.microsoft.com/office/drawing/2014/main" id="{72AD5475-CF50-4B85-9621-E77167203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4004" y="1197309"/>
            <a:ext cx="1110341" cy="854731"/>
          </a:xfrm>
          <a:prstGeom prst="rect">
            <a:avLst/>
          </a:prstGeom>
        </p:spPr>
      </p:pic>
      <p:pic>
        <p:nvPicPr>
          <p:cNvPr id="42" name="Picture 41">
            <a:extLst>
              <a:ext uri="{FF2B5EF4-FFF2-40B4-BE49-F238E27FC236}">
                <a16:creationId xmlns:a16="http://schemas.microsoft.com/office/drawing/2014/main" id="{0274F56E-1807-406D-AE20-8065112090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7905" y="1134920"/>
            <a:ext cx="1419537" cy="946358"/>
          </a:xfrm>
          <a:prstGeom prst="rect">
            <a:avLst/>
          </a:prstGeom>
        </p:spPr>
      </p:pic>
      <p:pic>
        <p:nvPicPr>
          <p:cNvPr id="43" name="Picture 42">
            <a:extLst>
              <a:ext uri="{FF2B5EF4-FFF2-40B4-BE49-F238E27FC236}">
                <a16:creationId xmlns:a16="http://schemas.microsoft.com/office/drawing/2014/main" id="{45F4A39C-BEAA-4CB1-9264-790F7F2695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9974" y="2910651"/>
            <a:ext cx="1242150" cy="828100"/>
          </a:xfrm>
          <a:prstGeom prst="rect">
            <a:avLst/>
          </a:prstGeom>
        </p:spPr>
      </p:pic>
      <p:pic>
        <p:nvPicPr>
          <p:cNvPr id="44" name="Picture 43">
            <a:extLst>
              <a:ext uri="{FF2B5EF4-FFF2-40B4-BE49-F238E27FC236}">
                <a16:creationId xmlns:a16="http://schemas.microsoft.com/office/drawing/2014/main" id="{670C20FF-DD4C-44D9-9ECD-6C9EA2C2E9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983" y="4412344"/>
            <a:ext cx="717718" cy="1005119"/>
          </a:xfrm>
          <a:prstGeom prst="rect">
            <a:avLst/>
          </a:prstGeom>
        </p:spPr>
      </p:pic>
      <p:pic>
        <p:nvPicPr>
          <p:cNvPr id="45" name="Picture 44">
            <a:extLst>
              <a:ext uri="{FF2B5EF4-FFF2-40B4-BE49-F238E27FC236}">
                <a16:creationId xmlns:a16="http://schemas.microsoft.com/office/drawing/2014/main" id="{7A97E33E-BEF1-47BC-AD86-ABDB553230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94865" y="4451321"/>
            <a:ext cx="875480" cy="1015663"/>
          </a:xfrm>
          <a:prstGeom prst="rect">
            <a:avLst/>
          </a:prstGeom>
        </p:spPr>
      </p:pic>
      <p:pic>
        <p:nvPicPr>
          <p:cNvPr id="46" name="Picture 45">
            <a:extLst>
              <a:ext uri="{FF2B5EF4-FFF2-40B4-BE49-F238E27FC236}">
                <a16:creationId xmlns:a16="http://schemas.microsoft.com/office/drawing/2014/main" id="{CE3FEFB1-3587-4214-A683-8920DD8127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5473" y="4363199"/>
            <a:ext cx="737960" cy="1111281"/>
          </a:xfrm>
          <a:prstGeom prst="rect">
            <a:avLst/>
          </a:prstGeom>
        </p:spPr>
      </p:pic>
    </p:spTree>
    <p:extLst>
      <p:ext uri="{BB962C8B-B14F-4D97-AF65-F5344CB8AC3E}">
        <p14:creationId xmlns:p14="http://schemas.microsoft.com/office/powerpoint/2010/main" val="296644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291773" y="875969"/>
            <a:ext cx="694427"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p>
        </p:txBody>
      </p:sp>
      <p:sp>
        <p:nvSpPr>
          <p:cNvPr id="49" name="Title 1">
            <a:hlinkClick r:id="" action="ppaction://noaction">
              <a:snd r:embed="rId3" name="loteria_title.wav"/>
            </a:hlinkClick>
            <a:extLst>
              <a:ext uri="{FF2B5EF4-FFF2-40B4-BE49-F238E27FC236}">
                <a16:creationId xmlns:a16="http://schemas.microsoft.com/office/drawing/2014/main" id="{763C480F-BAF0-4CEC-A47F-2D747E8651D5}"/>
              </a:ext>
            </a:extLst>
          </p:cNvPr>
          <p:cNvSpPr txBox="1">
            <a:spLocks/>
          </p:cNvSpPr>
          <p:nvPr/>
        </p:nvSpPr>
        <p:spPr>
          <a:xfrm>
            <a:off x="254020" y="505044"/>
            <a:ext cx="5380530" cy="607912"/>
          </a:xfrm>
          <a:prstGeom prst="rect">
            <a:avLst/>
          </a:prstGeom>
        </p:spPr>
        <p:txBody>
          <a:bodyPr spcFirstLastPara="1" vert="horz" wrap="square" lIns="0" tIns="0" rIns="0" bIns="0" rtlCol="0" anchor="t" anchorCtr="0">
            <a:normAutofit fontScale="85000" lnSpcReduction="1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lotería</a:t>
            </a:r>
            <a:r>
              <a:rPr lang="en-GB" sz="3200" b="1" dirty="0">
                <a:solidFill>
                  <a:srgbClr val="002060"/>
                </a:solidFill>
                <a:latin typeface="Century Gothic" panose="020B0502020202020204" pitchFamily="34" charset="0"/>
              </a:rPr>
              <a:t> de Navidad: El </a:t>
            </a:r>
            <a:r>
              <a:rPr lang="en-GB" sz="3200" b="1" dirty="0" err="1">
                <a:solidFill>
                  <a:srgbClr val="002060"/>
                </a:solidFill>
                <a:latin typeface="Century Gothic" panose="020B0502020202020204" pitchFamily="34" charset="0"/>
              </a:rPr>
              <a:t>Gordo</a:t>
            </a:r>
            <a:endParaRPr lang="en-GB" sz="3200" b="1" dirty="0">
              <a:solidFill>
                <a:srgbClr val="002060"/>
              </a:solidFill>
              <a:latin typeface="Century Gothic" panose="020B0502020202020204" pitchFamily="34" charset="0"/>
            </a:endParaRPr>
          </a:p>
        </p:txBody>
      </p:sp>
      <p:pic>
        <p:nvPicPr>
          <p:cNvPr id="115" name="Google Shape;282;p13" descr="Reading, Book, Symbol, Icon, Reader, Man">
            <a:extLst>
              <a:ext uri="{FF2B5EF4-FFF2-40B4-BE49-F238E27FC236}">
                <a16:creationId xmlns:a16="http://schemas.microsoft.com/office/drawing/2014/main" id="{DB2240D5-6295-4C11-881A-15D7284F530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47585" y="54472"/>
            <a:ext cx="782801" cy="782801"/>
          </a:xfrm>
          <a:prstGeom prst="roundRect">
            <a:avLst/>
          </a:prstGeom>
          <a:solidFill>
            <a:srgbClr val="92D050"/>
          </a:solidFill>
          <a:ln>
            <a:noFill/>
          </a:ln>
        </p:spPr>
      </p:pic>
      <p:sp>
        <p:nvSpPr>
          <p:cNvPr id="4" name="TextBox 3">
            <a:extLst>
              <a:ext uri="{FF2B5EF4-FFF2-40B4-BE49-F238E27FC236}">
                <a16:creationId xmlns:a16="http://schemas.microsoft.com/office/drawing/2014/main" id="{5CF8A4EE-000F-41FB-9752-4DCB4FA82C65}"/>
              </a:ext>
            </a:extLst>
          </p:cNvPr>
          <p:cNvSpPr txBox="1"/>
          <p:nvPr/>
        </p:nvSpPr>
        <p:spPr>
          <a:xfrm>
            <a:off x="188499" y="1670430"/>
            <a:ext cx="6536600" cy="4154984"/>
          </a:xfrm>
          <a:prstGeom prst="rect">
            <a:avLst/>
          </a:prstGeom>
          <a:noFill/>
          <a:ln w="28575">
            <a:solidFill>
              <a:srgbClr val="002060"/>
            </a:solidFill>
          </a:ln>
        </p:spPr>
        <p:txBody>
          <a:bodyPr wrap="square" rtlCol="0">
            <a:spAutoFit/>
          </a:bodyPr>
          <a:lstStyle/>
          <a:p>
            <a:r>
              <a:rPr lang="en-GB" sz="2400" b="1" i="0" dirty="0">
                <a:solidFill>
                  <a:srgbClr val="FF3399"/>
                </a:solidFill>
                <a:effectLst/>
                <a:latin typeface="Century Gothic" panose="020B0502020202020204" pitchFamily="34" charset="0"/>
              </a:rPr>
              <a:t>[1] </a:t>
            </a:r>
            <a:r>
              <a:rPr lang="en-GB" sz="2400" i="0" dirty="0">
                <a:solidFill>
                  <a:srgbClr val="002060"/>
                </a:solidFill>
                <a:effectLst/>
                <a:latin typeface="Century Gothic" panose="020B0502020202020204" pitchFamily="34" charset="0"/>
              </a:rPr>
              <a:t>En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e</a:t>
            </a:r>
            <a:r>
              <a:rPr lang="en-GB" sz="2400" i="0" dirty="0">
                <a:solidFill>
                  <a:srgbClr val="002060"/>
                </a:solidFill>
                <a:effectLst/>
                <a:latin typeface="Century Gothic" panose="020B0502020202020204" pitchFamily="34" charset="0"/>
              </a:rPr>
              <a:t>l 22 de </a:t>
            </a:r>
            <a:r>
              <a:rPr lang="en-GB" sz="2400" i="0" dirty="0" err="1">
                <a:solidFill>
                  <a:srgbClr val="002060"/>
                </a:solidFill>
                <a:effectLst/>
                <a:latin typeface="Century Gothic" panose="020B0502020202020204" pitchFamily="34" charset="0"/>
              </a:rPr>
              <a:t>diciembre</a:t>
            </a:r>
            <a:r>
              <a:rPr lang="en-GB" sz="2400" i="0" dirty="0">
                <a:solidFill>
                  <a:srgbClr val="002060"/>
                </a:solidFill>
                <a:effectLst/>
                <a:latin typeface="Century Gothic" panose="020B0502020202020204" pitchFamily="34" charset="0"/>
              </a:rPr>
              <a:t> hay un </a:t>
            </a:r>
            <a:r>
              <a:rPr lang="en-GB" sz="2400" i="0" dirty="0" err="1">
                <a:solidFill>
                  <a:srgbClr val="002060"/>
                </a:solidFill>
                <a:effectLst/>
                <a:latin typeface="Century Gothic" panose="020B0502020202020204" pitchFamily="34" charset="0"/>
              </a:rPr>
              <a:t>sorteo</a:t>
            </a:r>
            <a:r>
              <a:rPr lang="en-GB" sz="2400" i="0" dirty="0">
                <a:solidFill>
                  <a:srgbClr val="002060"/>
                </a:solidFill>
                <a:effectLst/>
                <a:latin typeface="Century Gothic" panose="020B0502020202020204" pitchFamily="34" charset="0"/>
              </a:rPr>
              <a:t> de </a:t>
            </a:r>
            <a:r>
              <a:rPr lang="en-GB" sz="2400" i="0" dirty="0" err="1">
                <a:solidFill>
                  <a:srgbClr val="002060"/>
                </a:solidFill>
                <a:effectLst/>
                <a:latin typeface="Century Gothic" panose="020B0502020202020204" pitchFamily="34" charset="0"/>
              </a:rPr>
              <a:t>lotería</a:t>
            </a:r>
            <a:r>
              <a:rPr lang="en-GB" sz="2400" i="0" dirty="0">
                <a:solidFill>
                  <a:srgbClr val="002060"/>
                </a:solidFill>
                <a:effectLst/>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i="0" dirty="0">
                <a:solidFill>
                  <a:srgbClr val="FF3399"/>
                </a:solidFill>
                <a:effectLst/>
                <a:latin typeface="Century Gothic" panose="020B0502020202020204" pitchFamily="34" charset="0"/>
              </a:rPr>
              <a:t>[2]</a:t>
            </a:r>
            <a:r>
              <a:rPr lang="en-GB" sz="2400" i="0" dirty="0">
                <a:solidFill>
                  <a:srgbClr val="002060"/>
                </a:solidFill>
                <a:effectLst/>
                <a:latin typeface="Century Gothic" panose="020B0502020202020204" pitchFamily="34" charset="0"/>
              </a:rPr>
              <a:t> La gente </a:t>
            </a:r>
            <a:r>
              <a:rPr lang="en-GB" sz="2400" i="0" dirty="0" err="1">
                <a:solidFill>
                  <a:srgbClr val="002060"/>
                </a:solidFill>
                <a:effectLst/>
                <a:latin typeface="Century Gothic" panose="020B0502020202020204" pitchFamily="34" charset="0"/>
              </a:rPr>
              <a:t>ve</a:t>
            </a:r>
            <a:r>
              <a:rPr lang="en-GB" sz="2400" i="0" dirty="0">
                <a:solidFill>
                  <a:srgbClr val="002060"/>
                </a:solidFill>
                <a:effectLst/>
                <a:latin typeface="Century Gothic" panose="020B0502020202020204" pitchFamily="34" charset="0"/>
              </a:rPr>
              <a:t> y </a:t>
            </a:r>
            <a:r>
              <a:rPr lang="en-GB" sz="2400" i="0" dirty="0" err="1">
                <a:solidFill>
                  <a:srgbClr val="002060"/>
                </a:solidFill>
                <a:effectLst/>
                <a:latin typeface="Century Gothic" panose="020B0502020202020204" pitchFamily="34" charset="0"/>
              </a:rPr>
              <a:t>escucha</a:t>
            </a:r>
            <a:r>
              <a:rPr lang="en-GB" sz="2400" i="0" dirty="0">
                <a:solidFill>
                  <a:srgbClr val="002060"/>
                </a:solidFill>
                <a:effectLst/>
                <a:latin typeface="Century Gothic" panose="020B0502020202020204" pitchFamily="34" charset="0"/>
              </a:rPr>
              <a:t> el </a:t>
            </a:r>
            <a:r>
              <a:rPr lang="en-GB" sz="2400" i="0" dirty="0" err="1">
                <a:solidFill>
                  <a:srgbClr val="002060"/>
                </a:solidFill>
                <a:effectLst/>
                <a:latin typeface="Century Gothic" panose="020B0502020202020204" pitchFamily="34" charset="0"/>
              </a:rPr>
              <a:t>sorteo</a:t>
            </a:r>
            <a:r>
              <a:rPr lang="en-GB" sz="2400" i="0" dirty="0">
                <a:solidFill>
                  <a:srgbClr val="002060"/>
                </a:solidFill>
                <a:effectLst/>
                <a:latin typeface="Century Gothic" panose="020B0502020202020204" pitchFamily="34" charset="0"/>
              </a:rPr>
              <a:t> en la </a:t>
            </a:r>
            <a:r>
              <a:rPr lang="en-GB" sz="2400" i="0" dirty="0" err="1">
                <a:solidFill>
                  <a:srgbClr val="002060"/>
                </a:solidFill>
                <a:effectLst/>
                <a:latin typeface="Century Gothic" panose="020B0502020202020204" pitchFamily="34" charset="0"/>
              </a:rPr>
              <a:t>televisión</a:t>
            </a:r>
            <a:r>
              <a:rPr lang="en-GB" sz="2400" i="0" dirty="0">
                <a:solidFill>
                  <a:srgbClr val="002060"/>
                </a:solidFill>
                <a:effectLst/>
                <a:latin typeface="Century Gothic" panose="020B0502020202020204" pitchFamily="34" charset="0"/>
              </a:rPr>
              <a:t> y en la radio</a:t>
            </a:r>
            <a:r>
              <a:rPr lang="en-GB" sz="2400" dirty="0">
                <a:solidFill>
                  <a:srgbClr val="002060"/>
                </a:solidFill>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dirty="0">
                <a:solidFill>
                  <a:srgbClr val="FF3399"/>
                </a:solidFill>
                <a:latin typeface="Century Gothic" panose="020B0502020202020204" pitchFamily="34" charset="0"/>
              </a:rPr>
              <a:t>[3]</a:t>
            </a:r>
            <a:r>
              <a:rPr lang="en-GB" sz="2400" dirty="0">
                <a:solidFill>
                  <a:srgbClr val="FF3399"/>
                </a:solidFill>
                <a:latin typeface="Century Gothic" panose="020B0502020202020204" pitchFamily="34" charset="0"/>
              </a:rPr>
              <a:t> </a:t>
            </a:r>
            <a:r>
              <a:rPr lang="en-GB" sz="2400" dirty="0">
                <a:solidFill>
                  <a:srgbClr val="002060"/>
                </a:solidFill>
                <a:latin typeface="Century Gothic" panose="020B0502020202020204" pitchFamily="34" charset="0"/>
              </a:rPr>
              <a:t>En</a:t>
            </a:r>
            <a:r>
              <a:rPr lang="es-GB" sz="2400" dirty="0">
                <a:solidFill>
                  <a:srgbClr val="002060"/>
                </a:solidFill>
                <a:latin typeface="Century Gothic" panose="020B0502020202020204" pitchFamily="34" charset="0"/>
              </a:rPr>
              <a:t> la tradición, los niños del Colegio de San Ildefonso cantan los premios.</a:t>
            </a:r>
            <a:r>
              <a:rPr lang="en-GB" sz="2400" dirty="0">
                <a:solidFill>
                  <a:srgbClr val="002060"/>
                </a:solidFill>
                <a:latin typeface="Century Gothic" panose="020B0502020202020204" pitchFamily="34" charset="0"/>
              </a:rPr>
              <a:t> </a:t>
            </a:r>
          </a:p>
          <a:p>
            <a:endParaRPr lang="en-GB" sz="2400" dirty="0">
              <a:solidFill>
                <a:srgbClr val="002060"/>
              </a:solidFill>
              <a:latin typeface="Century Gothic" panose="020B0502020202020204" pitchFamily="34" charset="0"/>
            </a:endParaRPr>
          </a:p>
          <a:p>
            <a:r>
              <a:rPr lang="en-GB" sz="2400" b="1" dirty="0">
                <a:solidFill>
                  <a:srgbClr val="FF3399"/>
                </a:solidFill>
                <a:latin typeface="Century Gothic" panose="020B0502020202020204" pitchFamily="34" charset="0"/>
              </a:rPr>
              <a:t>[4]</a:t>
            </a:r>
            <a:r>
              <a:rPr lang="en-GB" sz="2400" dirty="0">
                <a:solidFill>
                  <a:srgbClr val="002060"/>
                </a:solidFill>
                <a:latin typeface="Century Gothic" panose="020B0502020202020204" pitchFamily="34" charset="0"/>
              </a:rPr>
              <a:t> El primer </a:t>
            </a:r>
            <a:r>
              <a:rPr lang="en-GB" sz="2400" dirty="0" err="1">
                <a:solidFill>
                  <a:srgbClr val="002060"/>
                </a:solidFill>
                <a:latin typeface="Century Gothic" panose="020B0502020202020204" pitchFamily="34" charset="0"/>
              </a:rPr>
              <a:t>premio</a:t>
            </a:r>
            <a:r>
              <a:rPr lang="en-GB" sz="2400" dirty="0">
                <a:solidFill>
                  <a:srgbClr val="002060"/>
                </a:solidFill>
                <a:latin typeface="Century Gothic" panose="020B0502020202020204" pitchFamily="34" charset="0"/>
              </a:rPr>
              <a:t> es ‘El </a:t>
            </a:r>
            <a:r>
              <a:rPr lang="en-GB" sz="2400" dirty="0" err="1">
                <a:solidFill>
                  <a:srgbClr val="002060"/>
                </a:solidFill>
                <a:latin typeface="Century Gothic" panose="020B0502020202020204" pitchFamily="34" charset="0"/>
              </a:rPr>
              <a:t>Gordo</a:t>
            </a:r>
            <a:r>
              <a:rPr lang="en-GB" sz="2400" dirty="0">
                <a:solidFill>
                  <a:srgbClr val="002060"/>
                </a:solidFill>
                <a:latin typeface="Century Gothic" panose="020B0502020202020204" pitchFamily="34" charset="0"/>
              </a:rPr>
              <a:t>’ porque es muy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mucho</a:t>
            </a:r>
            <a:r>
              <a:rPr lang="en-GB" sz="2400" dirty="0">
                <a:solidFill>
                  <a:srgbClr val="002060"/>
                </a:solidFill>
                <a:latin typeface="Century Gothic" panose="020B0502020202020204" pitchFamily="34" charset="0"/>
              </a:rPr>
              <a:t> dinero!</a:t>
            </a:r>
          </a:p>
        </p:txBody>
      </p:sp>
      <p:sp>
        <p:nvSpPr>
          <p:cNvPr id="37" name="TextBox 36">
            <a:extLst>
              <a:ext uri="{FF2B5EF4-FFF2-40B4-BE49-F238E27FC236}">
                <a16:creationId xmlns:a16="http://schemas.microsoft.com/office/drawing/2014/main" id="{B53E6225-13D4-45E2-A794-CD7F4525F582}"/>
              </a:ext>
            </a:extLst>
          </p:cNvPr>
          <p:cNvSpPr txBox="1"/>
          <p:nvPr/>
        </p:nvSpPr>
        <p:spPr>
          <a:xfrm>
            <a:off x="7270944" y="2202182"/>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[A]</a:t>
            </a:r>
            <a:endParaRPr lang="en-GB" sz="2400" dirty="0"/>
          </a:p>
        </p:txBody>
      </p:sp>
      <p:sp>
        <p:nvSpPr>
          <p:cNvPr id="38" name="TextBox 37">
            <a:extLst>
              <a:ext uri="{FF2B5EF4-FFF2-40B4-BE49-F238E27FC236}">
                <a16:creationId xmlns:a16="http://schemas.microsoft.com/office/drawing/2014/main" id="{C037C88D-133A-4D1D-A65A-1448E5FD16B8}"/>
              </a:ext>
            </a:extLst>
          </p:cNvPr>
          <p:cNvSpPr txBox="1"/>
          <p:nvPr/>
        </p:nvSpPr>
        <p:spPr>
          <a:xfrm>
            <a:off x="7285825" y="3500171"/>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a:t>
            </a:r>
            <a:endParaRPr lang="en-GB" sz="2400" dirty="0"/>
          </a:p>
        </p:txBody>
      </p:sp>
      <p:sp>
        <p:nvSpPr>
          <p:cNvPr id="39" name="TextBox 38">
            <a:extLst>
              <a:ext uri="{FF2B5EF4-FFF2-40B4-BE49-F238E27FC236}">
                <a16:creationId xmlns:a16="http://schemas.microsoft.com/office/drawing/2014/main" id="{D69C4698-9FFB-4EA4-B4B6-1FE03EDB6BAF}"/>
              </a:ext>
            </a:extLst>
          </p:cNvPr>
          <p:cNvSpPr txBox="1"/>
          <p:nvPr/>
        </p:nvSpPr>
        <p:spPr>
          <a:xfrm>
            <a:off x="7289139" y="4689986"/>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[C]</a:t>
            </a:r>
            <a:endParaRPr lang="en-GB" sz="2400" dirty="0"/>
          </a:p>
        </p:txBody>
      </p:sp>
      <p:sp>
        <p:nvSpPr>
          <p:cNvPr id="40" name="TextBox 39">
            <a:extLst>
              <a:ext uri="{FF2B5EF4-FFF2-40B4-BE49-F238E27FC236}">
                <a16:creationId xmlns:a16="http://schemas.microsoft.com/office/drawing/2014/main" id="{23D46D53-6F16-4B50-92FC-75031FC7ED34}"/>
              </a:ext>
            </a:extLst>
          </p:cNvPr>
          <p:cNvSpPr txBox="1"/>
          <p:nvPr/>
        </p:nvSpPr>
        <p:spPr>
          <a:xfrm>
            <a:off x="7304020" y="6088643"/>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[D]</a:t>
            </a:r>
            <a:endParaRPr lang="en-GB" sz="2400" dirty="0"/>
          </a:p>
        </p:txBody>
      </p:sp>
      <p:sp>
        <p:nvSpPr>
          <p:cNvPr id="45" name="TextBox 44">
            <a:extLst>
              <a:ext uri="{FF2B5EF4-FFF2-40B4-BE49-F238E27FC236}">
                <a16:creationId xmlns:a16="http://schemas.microsoft.com/office/drawing/2014/main" id="{D02E7152-9F29-4C33-AC39-9EF325616DB1}"/>
              </a:ext>
            </a:extLst>
          </p:cNvPr>
          <p:cNvSpPr txBox="1"/>
          <p:nvPr/>
        </p:nvSpPr>
        <p:spPr>
          <a:xfrm>
            <a:off x="10652495" y="475330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[1]</a:t>
            </a:r>
            <a:endParaRPr lang="en-GB" sz="2400" dirty="0"/>
          </a:p>
        </p:txBody>
      </p:sp>
      <p:sp>
        <p:nvSpPr>
          <p:cNvPr id="47" name="TextBox 46">
            <a:extLst>
              <a:ext uri="{FF2B5EF4-FFF2-40B4-BE49-F238E27FC236}">
                <a16:creationId xmlns:a16="http://schemas.microsoft.com/office/drawing/2014/main" id="{82B7E7BB-722B-4B8F-AD51-350EB14CC37F}"/>
              </a:ext>
            </a:extLst>
          </p:cNvPr>
          <p:cNvSpPr txBox="1"/>
          <p:nvPr/>
        </p:nvSpPr>
        <p:spPr>
          <a:xfrm>
            <a:off x="10652495" y="2202181"/>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[2]</a:t>
            </a:r>
            <a:endParaRPr lang="en-GB" sz="2400" dirty="0"/>
          </a:p>
        </p:txBody>
      </p:sp>
      <p:sp>
        <p:nvSpPr>
          <p:cNvPr id="48" name="TextBox 47">
            <a:extLst>
              <a:ext uri="{FF2B5EF4-FFF2-40B4-BE49-F238E27FC236}">
                <a16:creationId xmlns:a16="http://schemas.microsoft.com/office/drawing/2014/main" id="{435D6260-C424-416F-9523-C85659B99A1B}"/>
              </a:ext>
            </a:extLst>
          </p:cNvPr>
          <p:cNvSpPr txBox="1"/>
          <p:nvPr/>
        </p:nvSpPr>
        <p:spPr>
          <a:xfrm>
            <a:off x="10697255" y="606086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[4]</a:t>
            </a:r>
            <a:endParaRPr lang="en-GB" sz="2400" dirty="0"/>
          </a:p>
        </p:txBody>
      </p:sp>
      <p:sp>
        <p:nvSpPr>
          <p:cNvPr id="53" name="TextBox 52">
            <a:extLst>
              <a:ext uri="{FF2B5EF4-FFF2-40B4-BE49-F238E27FC236}">
                <a16:creationId xmlns:a16="http://schemas.microsoft.com/office/drawing/2014/main" id="{C9E9E709-5A0A-43F7-8D1D-ED1636530661}"/>
              </a:ext>
            </a:extLst>
          </p:cNvPr>
          <p:cNvSpPr txBox="1"/>
          <p:nvPr/>
        </p:nvSpPr>
        <p:spPr>
          <a:xfrm>
            <a:off x="10697255" y="3500171"/>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[3]</a:t>
            </a:r>
            <a:endParaRPr lang="en-GB" sz="2400" dirty="0"/>
          </a:p>
        </p:txBody>
      </p:sp>
      <p:pic>
        <p:nvPicPr>
          <p:cNvPr id="8" name="Picture 7">
            <a:extLst>
              <a:ext uri="{FF2B5EF4-FFF2-40B4-BE49-F238E27FC236}">
                <a16:creationId xmlns:a16="http://schemas.microsoft.com/office/drawing/2014/main" id="{069E909F-B9F5-48F5-87C5-A4EC0DB2FE67}"/>
              </a:ext>
            </a:extLst>
          </p:cNvPr>
          <p:cNvPicPr>
            <a:picLocks noChangeAspect="1"/>
          </p:cNvPicPr>
          <p:nvPr/>
        </p:nvPicPr>
        <p:blipFill>
          <a:blip r:embed="rId6"/>
          <a:stretch>
            <a:fillRect/>
          </a:stretch>
        </p:blipFill>
        <p:spPr>
          <a:xfrm>
            <a:off x="8617403" y="4156622"/>
            <a:ext cx="1499213" cy="1193160"/>
          </a:xfrm>
          <a:prstGeom prst="rect">
            <a:avLst/>
          </a:prstGeom>
        </p:spPr>
      </p:pic>
      <p:pic>
        <p:nvPicPr>
          <p:cNvPr id="10" name="Picture 9">
            <a:extLst>
              <a:ext uri="{FF2B5EF4-FFF2-40B4-BE49-F238E27FC236}">
                <a16:creationId xmlns:a16="http://schemas.microsoft.com/office/drawing/2014/main" id="{30F198A0-5B4A-4850-9CFC-6A7FF8AC3D08}"/>
              </a:ext>
            </a:extLst>
          </p:cNvPr>
          <p:cNvPicPr>
            <a:picLocks noChangeAspect="1"/>
          </p:cNvPicPr>
          <p:nvPr/>
        </p:nvPicPr>
        <p:blipFill>
          <a:blip r:embed="rId7"/>
          <a:stretch>
            <a:fillRect/>
          </a:stretch>
        </p:blipFill>
        <p:spPr>
          <a:xfrm>
            <a:off x="8567698" y="1527138"/>
            <a:ext cx="1891295" cy="1144116"/>
          </a:xfrm>
          <a:prstGeom prst="rect">
            <a:avLst/>
          </a:prstGeom>
        </p:spPr>
      </p:pic>
      <p:pic>
        <p:nvPicPr>
          <p:cNvPr id="3084" name="Picture 12" descr="Coral, Cantando, Niños, Coro, Cantante, Canta, Humano">
            <a:extLst>
              <a:ext uri="{FF2B5EF4-FFF2-40B4-BE49-F238E27FC236}">
                <a16:creationId xmlns:a16="http://schemas.microsoft.com/office/drawing/2014/main" id="{F4475496-C7FC-4089-9098-0C065544CE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7698" y="3030241"/>
            <a:ext cx="1609413" cy="104056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inero, Euro, Ganancia, Divisa, Billete De Un Dólar">
            <a:extLst>
              <a:ext uri="{FF2B5EF4-FFF2-40B4-BE49-F238E27FC236}">
                <a16:creationId xmlns:a16="http://schemas.microsoft.com/office/drawing/2014/main" id="{F3AF845E-C28A-4FA9-B637-8D29ADF3E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8040" y="5385732"/>
            <a:ext cx="1306053" cy="130605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hlinkClick r:id="" action="ppaction://noaction">
              <a:snd r:embed="rId10" name="A_instructions.wav"/>
            </a:hlinkClick>
            <a:extLst>
              <a:ext uri="{FF2B5EF4-FFF2-40B4-BE49-F238E27FC236}">
                <a16:creationId xmlns:a16="http://schemas.microsoft.com/office/drawing/2014/main" id="{B5FE1593-6393-40DD-A644-90D65F7A0218}"/>
              </a:ext>
            </a:extLst>
          </p:cNvPr>
          <p:cNvSpPr txBox="1"/>
          <p:nvPr/>
        </p:nvSpPr>
        <p:spPr>
          <a:xfrm>
            <a:off x="66490" y="1096757"/>
            <a:ext cx="727154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información</a:t>
            </a:r>
            <a:r>
              <a:rPr lang="en-GB" sz="2400" dirty="0">
                <a:solidFill>
                  <a:srgbClr val="002060"/>
                </a:solidFill>
                <a:latin typeface="Century Gothic" panose="020B0502020202020204" pitchFamily="34" charset="0"/>
              </a:rPr>
              <a:t> sobre la </a:t>
            </a:r>
            <a:r>
              <a:rPr lang="en-GB" sz="2400" dirty="0" err="1">
                <a:solidFill>
                  <a:srgbClr val="002060"/>
                </a:solidFill>
                <a:latin typeface="Century Gothic" panose="020B0502020202020204" pitchFamily="34" charset="0"/>
              </a:rPr>
              <a:t>celebración</a:t>
            </a:r>
            <a:r>
              <a:rPr lang="en-GB" sz="2400" dirty="0">
                <a:solidFill>
                  <a:srgbClr val="002060"/>
                </a:solidFill>
                <a:latin typeface="Century Gothic" panose="020B0502020202020204" pitchFamily="34" charset="0"/>
              </a:rPr>
              <a:t>.</a:t>
            </a:r>
          </a:p>
        </p:txBody>
      </p:sp>
      <p:sp>
        <p:nvSpPr>
          <p:cNvPr id="57" name="TextBox 56">
            <a:hlinkClick r:id="" action="ppaction://noaction">
              <a:snd r:embed="rId11" name="B_instructions.wav"/>
            </a:hlinkClick>
            <a:extLst>
              <a:ext uri="{FF2B5EF4-FFF2-40B4-BE49-F238E27FC236}">
                <a16:creationId xmlns:a16="http://schemas.microsoft.com/office/drawing/2014/main" id="{84F7E5E0-7D7D-4054-A739-8A3C63864CB0}"/>
              </a:ext>
            </a:extLst>
          </p:cNvPr>
          <p:cNvSpPr txBox="1"/>
          <p:nvPr/>
        </p:nvSpPr>
        <p:spPr>
          <a:xfrm>
            <a:off x="66490" y="6159381"/>
            <a:ext cx="693972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Ordena</a:t>
            </a:r>
            <a:r>
              <a:rPr lang="en-GB" sz="2400" dirty="0">
                <a:solidFill>
                  <a:srgbClr val="002060"/>
                </a:solidFill>
                <a:latin typeface="Century Gothic" panose="020B0502020202020204" pitchFamily="34" charset="0"/>
              </a:rPr>
              <a:t> las </a:t>
            </a:r>
            <a:r>
              <a:rPr lang="en-GB" sz="2400" dirty="0" err="1">
                <a:solidFill>
                  <a:srgbClr val="002060"/>
                </a:solidFill>
                <a:latin typeface="Century Gothic" panose="020B0502020202020204" pitchFamily="34" charset="0"/>
              </a:rPr>
              <a:t>imágenes</a:t>
            </a:r>
            <a:r>
              <a:rPr lang="en-GB" sz="2400" dirty="0">
                <a:solidFill>
                  <a:srgbClr val="002060"/>
                </a:solidFill>
                <a:latin typeface="Century Gothic" panose="020B0502020202020204" pitchFamily="34" charset="0"/>
              </a:rPr>
              <a:t> en el </a:t>
            </a:r>
            <a:r>
              <a:rPr lang="en-GB" sz="2400" dirty="0" err="1">
                <a:solidFill>
                  <a:srgbClr val="002060"/>
                </a:solidFill>
                <a:latin typeface="Century Gothic" panose="020B0502020202020204" pitchFamily="34" charset="0"/>
              </a:rPr>
              <a:t>orden</a:t>
            </a:r>
            <a:r>
              <a:rPr lang="en-GB" sz="2400" dirty="0">
                <a:solidFill>
                  <a:srgbClr val="002060"/>
                </a:solidFill>
                <a:latin typeface="Century Gothic" panose="020B0502020202020204" pitchFamily="34" charset="0"/>
              </a:rPr>
              <a:t> del </a:t>
            </a:r>
            <a:r>
              <a:rPr lang="en-GB" sz="2400" dirty="0" err="1">
                <a:solidFill>
                  <a:srgbClr val="002060"/>
                </a:solidFill>
                <a:latin typeface="Century Gothic" panose="020B0502020202020204" pitchFamily="34" charset="0"/>
              </a:rPr>
              <a:t>texto</a:t>
            </a:r>
            <a:r>
              <a:rPr lang="en-GB" sz="2400" dirty="0">
                <a:solidFill>
                  <a:srgbClr val="002060"/>
                </a:solidFill>
                <a:latin typeface="Century Gothic" panose="020B0502020202020204" pitchFamily="34" charset="0"/>
              </a:rPr>
              <a:t>.</a:t>
            </a:r>
          </a:p>
        </p:txBody>
      </p:sp>
      <p:sp>
        <p:nvSpPr>
          <p:cNvPr id="59" name="Rectangle: Rounded Corners 58">
            <a:extLst>
              <a:ext uri="{FF2B5EF4-FFF2-40B4-BE49-F238E27FC236}">
                <a16:creationId xmlns:a16="http://schemas.microsoft.com/office/drawing/2014/main" id="{E4C73798-ACD9-4B71-B05F-348FA09CFC27}"/>
              </a:ext>
            </a:extLst>
          </p:cNvPr>
          <p:cNvSpPr/>
          <p:nvPr/>
        </p:nvSpPr>
        <p:spPr>
          <a:xfrm>
            <a:off x="5578799" y="144664"/>
            <a:ext cx="4053861" cy="928875"/>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2060"/>
                </a:solidFill>
                <a:latin typeface="Century Gothic" panose="020B0502020202020204" pitchFamily="34" charset="0"/>
              </a:rPr>
              <a:t>el </a:t>
            </a:r>
            <a:r>
              <a:rPr lang="en-GB" sz="1600" b="1" dirty="0" err="1">
                <a:solidFill>
                  <a:srgbClr val="002060"/>
                </a:solidFill>
                <a:latin typeface="Century Gothic" panose="020B0502020202020204" pitchFamily="34" charset="0"/>
              </a:rPr>
              <a:t>sorteo</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draw	</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la </a:t>
            </a:r>
            <a:r>
              <a:rPr lang="en-GB" sz="1600" b="1" dirty="0" err="1">
                <a:solidFill>
                  <a:srgbClr val="002060"/>
                </a:solidFill>
                <a:latin typeface="Century Gothic" panose="020B0502020202020204" pitchFamily="34" charset="0"/>
              </a:rPr>
              <a:t>lotería</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lottery</a:t>
            </a:r>
          </a:p>
          <a:p>
            <a:r>
              <a:rPr lang="en-GB" sz="1600" dirty="0">
                <a:solidFill>
                  <a:srgbClr val="002060"/>
                </a:solidFill>
                <a:latin typeface="Century Gothic" panose="020B0502020202020204" pitchFamily="34" charset="0"/>
              </a:rPr>
              <a:t>la </a:t>
            </a:r>
            <a:r>
              <a:rPr lang="en-GB" sz="1600" b="1" dirty="0">
                <a:solidFill>
                  <a:srgbClr val="002060"/>
                </a:solidFill>
                <a:latin typeface="Century Gothic" panose="020B0502020202020204" pitchFamily="34" charset="0"/>
              </a:rPr>
              <a:t>gente </a:t>
            </a:r>
            <a:r>
              <a:rPr lang="en-GB" sz="1600" dirty="0">
                <a:solidFill>
                  <a:srgbClr val="002060"/>
                </a:solidFill>
                <a:latin typeface="Century Gothic" panose="020B0502020202020204" pitchFamily="34" charset="0"/>
              </a:rPr>
              <a:t>= people	 </a:t>
            </a:r>
            <a:r>
              <a:rPr lang="en-GB" sz="1600" b="1" dirty="0" err="1">
                <a:solidFill>
                  <a:srgbClr val="002060"/>
                </a:solidFill>
                <a:latin typeface="Century Gothic" panose="020B0502020202020204" pitchFamily="34" charset="0"/>
              </a:rPr>
              <a:t>cantan</a:t>
            </a:r>
            <a:r>
              <a:rPr lang="en-GB" sz="1600" dirty="0">
                <a:solidFill>
                  <a:srgbClr val="002060"/>
                </a:solidFill>
                <a:latin typeface="Century Gothic" panose="020B0502020202020204" pitchFamily="34" charset="0"/>
              </a:rPr>
              <a:t> = they sing</a:t>
            </a:r>
          </a:p>
          <a:p>
            <a:r>
              <a:rPr lang="en-GB" sz="1600" b="1" dirty="0">
                <a:solidFill>
                  <a:srgbClr val="002060"/>
                </a:solidFill>
                <a:latin typeface="Century Gothic" panose="020B0502020202020204" pitchFamily="34" charset="0"/>
              </a:rPr>
              <a:t>primer</a:t>
            </a:r>
            <a:r>
              <a:rPr lang="en-GB" sz="1600" dirty="0">
                <a:solidFill>
                  <a:srgbClr val="002060"/>
                </a:solidFill>
                <a:latin typeface="Century Gothic" panose="020B0502020202020204" pitchFamily="34" charset="0"/>
              </a:rPr>
              <a:t> = first	el </a:t>
            </a:r>
            <a:r>
              <a:rPr lang="en-GB" sz="1600" b="1" dirty="0" err="1">
                <a:solidFill>
                  <a:srgbClr val="002060"/>
                </a:solidFill>
                <a:latin typeface="Century Gothic" panose="020B0502020202020204" pitchFamily="34" charset="0"/>
              </a:rPr>
              <a:t>premio</a:t>
            </a:r>
            <a:r>
              <a:rPr lang="en-GB" sz="1600" dirty="0">
                <a:solidFill>
                  <a:srgbClr val="002060"/>
                </a:solidFill>
                <a:latin typeface="Century Gothic" panose="020B0502020202020204" pitchFamily="34" charset="0"/>
              </a:rPr>
              <a:t> = prize</a:t>
            </a:r>
          </a:p>
        </p:txBody>
      </p:sp>
      <p:pic>
        <p:nvPicPr>
          <p:cNvPr id="60" name="Google Shape;221;p10">
            <a:extLst>
              <a:ext uri="{FF2B5EF4-FFF2-40B4-BE49-F238E27FC236}">
                <a16:creationId xmlns:a16="http://schemas.microsoft.com/office/drawing/2014/main" id="{9F088982-F70C-4BA0-8C82-D0DB3C5FC793}"/>
              </a:ext>
            </a:extLst>
          </p:cNvPr>
          <p:cNvPicPr preferRelativeResize="0"/>
          <p:nvPr/>
        </p:nvPicPr>
        <p:blipFill rotWithShape="1">
          <a:blip r:embed="rId12">
            <a:alphaModFix/>
          </a:blip>
          <a:srcRect/>
          <a:stretch/>
        </p:blipFill>
        <p:spPr>
          <a:xfrm>
            <a:off x="9875941" y="-44104"/>
            <a:ext cx="1166103" cy="1183191"/>
          </a:xfrm>
          <a:prstGeom prst="rect">
            <a:avLst/>
          </a:prstGeom>
          <a:noFill/>
          <a:ln>
            <a:noFill/>
          </a:ln>
        </p:spPr>
      </p:pic>
      <p:sp>
        <p:nvSpPr>
          <p:cNvPr id="61" name="Title 1">
            <a:extLst>
              <a:ext uri="{FF2B5EF4-FFF2-40B4-BE49-F238E27FC236}">
                <a16:creationId xmlns:a16="http://schemas.microsoft.com/office/drawing/2014/main" id="{C186ABD9-3F33-477C-ADE0-B8E21125D8C1}"/>
              </a:ext>
            </a:extLst>
          </p:cNvPr>
          <p:cNvSpPr txBox="1">
            <a:spLocks/>
          </p:cNvSpPr>
          <p:nvPr/>
        </p:nvSpPr>
        <p:spPr>
          <a:xfrm>
            <a:off x="9781569" y="918201"/>
            <a:ext cx="1354845" cy="317988"/>
          </a:xfrm>
          <a:prstGeom prst="rect">
            <a:avLst/>
          </a:prstGeom>
          <a:solidFill>
            <a:srgbClr val="91EAD2"/>
          </a:solidFill>
        </p:spPr>
        <p:txBody>
          <a:bodyPr spcFirstLastPara="1" vert="horz" wrap="square" lIns="0" tIns="0" rIns="0" bIns="0" rtlCol="0" anchor="t" anchorCtr="0">
            <a:normAutofit fontScale="975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23" name="Google Shape;134;p2">
            <a:hlinkClick r:id="" action="ppaction://noaction">
              <a:snd r:embed="rId13" name="1_texto.wav"/>
            </a:hlinkClick>
            <a:extLst>
              <a:ext uri="{FF2B5EF4-FFF2-40B4-BE49-F238E27FC236}">
                <a16:creationId xmlns:a16="http://schemas.microsoft.com/office/drawing/2014/main" id="{AAD5FDCD-D3E2-43CD-95CB-0526C58926A3}"/>
              </a:ext>
            </a:extLst>
          </p:cNvPr>
          <p:cNvPicPr preferRelativeResize="0"/>
          <p:nvPr/>
        </p:nvPicPr>
        <p:blipFill rotWithShape="1">
          <a:blip r:embed="rId14">
            <a:alphaModFix/>
          </a:blip>
          <a:srcRect/>
          <a:stretch/>
        </p:blipFill>
        <p:spPr>
          <a:xfrm>
            <a:off x="254020" y="1702588"/>
            <a:ext cx="453564" cy="461665"/>
          </a:xfrm>
          <a:prstGeom prst="rect">
            <a:avLst/>
          </a:prstGeom>
          <a:noFill/>
          <a:ln>
            <a:noFill/>
          </a:ln>
          <a:effectLst>
            <a:outerShdw blurRad="50800" dist="38100" dir="5400000" algn="t" rotWithShape="0">
              <a:prstClr val="black">
                <a:alpha val="40000"/>
              </a:prstClr>
            </a:outerShdw>
          </a:effectLst>
        </p:spPr>
      </p:pic>
      <p:pic>
        <p:nvPicPr>
          <p:cNvPr id="24" name="Google Shape;134;p2">
            <a:hlinkClick r:id="" action="ppaction://noaction">
              <a:snd r:embed="rId15" name="2_texto.wav"/>
            </a:hlinkClick>
            <a:extLst>
              <a:ext uri="{FF2B5EF4-FFF2-40B4-BE49-F238E27FC236}">
                <a16:creationId xmlns:a16="http://schemas.microsoft.com/office/drawing/2014/main" id="{42F84ABE-53FA-4DBD-8A31-560629EE6FBF}"/>
              </a:ext>
            </a:extLst>
          </p:cNvPr>
          <p:cNvPicPr preferRelativeResize="0"/>
          <p:nvPr/>
        </p:nvPicPr>
        <p:blipFill rotWithShape="1">
          <a:blip r:embed="rId14">
            <a:alphaModFix/>
          </a:blip>
          <a:srcRect/>
          <a:stretch/>
        </p:blipFill>
        <p:spPr>
          <a:xfrm>
            <a:off x="254020" y="2799408"/>
            <a:ext cx="453564" cy="461665"/>
          </a:xfrm>
          <a:prstGeom prst="rect">
            <a:avLst/>
          </a:prstGeom>
          <a:noFill/>
          <a:ln>
            <a:noFill/>
          </a:ln>
          <a:effectLst>
            <a:outerShdw blurRad="50800" dist="38100" dir="5400000" algn="t" rotWithShape="0">
              <a:prstClr val="black">
                <a:alpha val="40000"/>
              </a:prstClr>
            </a:outerShdw>
          </a:effectLst>
        </p:spPr>
      </p:pic>
      <p:pic>
        <p:nvPicPr>
          <p:cNvPr id="25" name="Google Shape;134;p2">
            <a:hlinkClick r:id="" action="ppaction://noaction">
              <a:snd r:embed="rId16" name="3_texto.wav"/>
            </a:hlinkClick>
            <a:extLst>
              <a:ext uri="{FF2B5EF4-FFF2-40B4-BE49-F238E27FC236}">
                <a16:creationId xmlns:a16="http://schemas.microsoft.com/office/drawing/2014/main" id="{417B7CA0-D244-4BB5-A921-5C52BD4B87BC}"/>
              </a:ext>
            </a:extLst>
          </p:cNvPr>
          <p:cNvPicPr preferRelativeResize="0"/>
          <p:nvPr/>
        </p:nvPicPr>
        <p:blipFill rotWithShape="1">
          <a:blip r:embed="rId14">
            <a:alphaModFix/>
          </a:blip>
          <a:srcRect/>
          <a:stretch/>
        </p:blipFill>
        <p:spPr>
          <a:xfrm>
            <a:off x="254020" y="3850746"/>
            <a:ext cx="453564" cy="461665"/>
          </a:xfrm>
          <a:prstGeom prst="rect">
            <a:avLst/>
          </a:prstGeom>
          <a:noFill/>
          <a:ln>
            <a:noFill/>
          </a:ln>
          <a:effectLst>
            <a:outerShdw blurRad="50800" dist="38100" dir="5400000" algn="t" rotWithShape="0">
              <a:prstClr val="black">
                <a:alpha val="40000"/>
              </a:prstClr>
            </a:outerShdw>
          </a:effectLst>
        </p:spPr>
      </p:pic>
      <p:pic>
        <p:nvPicPr>
          <p:cNvPr id="26" name="Google Shape;134;p2">
            <a:hlinkClick r:id="" action="ppaction://noaction">
              <a:snd r:embed="rId17" name="4_texto.wav"/>
            </a:hlinkClick>
            <a:extLst>
              <a:ext uri="{FF2B5EF4-FFF2-40B4-BE49-F238E27FC236}">
                <a16:creationId xmlns:a16="http://schemas.microsoft.com/office/drawing/2014/main" id="{0E5E6A40-F003-4931-85AC-C10B230A085A}"/>
              </a:ext>
            </a:extLst>
          </p:cNvPr>
          <p:cNvPicPr preferRelativeResize="0"/>
          <p:nvPr/>
        </p:nvPicPr>
        <p:blipFill rotWithShape="1">
          <a:blip r:embed="rId14">
            <a:alphaModFix/>
          </a:blip>
          <a:srcRect/>
          <a:stretch/>
        </p:blipFill>
        <p:spPr>
          <a:xfrm>
            <a:off x="247926" y="4984140"/>
            <a:ext cx="453564" cy="46166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20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3086"/>
                                        </p:tgtEl>
                                        <p:attrNameLst>
                                          <p:attrName>style.visibility</p:attrName>
                                        </p:attrNameLst>
                                      </p:cBhvr>
                                      <p:to>
                                        <p:strVal val="visible"/>
                                      </p:to>
                                    </p:set>
                                    <p:animEffect transition="in" filter="fade">
                                      <p:cBhvr>
                                        <p:cTn id="31" dur="500"/>
                                        <p:tgtEl>
                                          <p:spTgt spid="30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5" grpId="0" animBg="1"/>
      <p:bldP spid="47" grpId="0" animBg="1"/>
      <p:bldP spid="48" grpId="0" animBg="1"/>
      <p:bldP spid="53"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7" name="Rectangle 36">
            <a:extLst>
              <a:ext uri="{FF2B5EF4-FFF2-40B4-BE49-F238E27FC236}">
                <a16:creationId xmlns:a16="http://schemas.microsoft.com/office/drawing/2014/main" id="{1C2BD974-5B98-4843-8C62-79FA565F1234}"/>
              </a:ext>
            </a:extLst>
          </p:cNvPr>
          <p:cNvSpPr/>
          <p:nvPr/>
        </p:nvSpPr>
        <p:spPr>
          <a:xfrm>
            <a:off x="2940064" y="4183235"/>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hlinkClick r:id="" action="ppaction://noaction">
              <a:snd r:embed="rId4"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39693B19-272E-4BFB-A662-BB651CF0763E}"/>
              </a:ext>
            </a:extLst>
          </p:cNvPr>
          <p:cNvPicPr>
            <a:picLocks noChangeAspect="1"/>
          </p:cNvPicPr>
          <p:nvPr/>
        </p:nvPicPr>
        <p:blipFill>
          <a:blip r:embed="rId5"/>
          <a:stretch>
            <a:fillRect/>
          </a:stretch>
        </p:blipFill>
        <p:spPr>
          <a:xfrm>
            <a:off x="1524368" y="2090858"/>
            <a:ext cx="4554536" cy="2673144"/>
          </a:xfrm>
          <a:prstGeom prst="rect">
            <a:avLst/>
          </a:prstGeom>
        </p:spPr>
      </p:pic>
      <p:sp>
        <p:nvSpPr>
          <p:cNvPr id="59" name="CuadroTexto 14">
            <a:extLst>
              <a:ext uri="{FF2B5EF4-FFF2-40B4-BE49-F238E27FC236}">
                <a16:creationId xmlns:a16="http://schemas.microsoft.com/office/drawing/2014/main" id="{F4D6953A-34C1-4B5C-B869-504C8A6E0DCC}"/>
              </a:ext>
            </a:extLst>
          </p:cNvPr>
          <p:cNvSpPr txBox="1"/>
          <p:nvPr/>
        </p:nvSpPr>
        <p:spPr>
          <a:xfrm>
            <a:off x="2999133" y="2394801"/>
            <a:ext cx="2149820" cy="461665"/>
          </a:xfrm>
          <a:prstGeom prst="rect">
            <a:avLst/>
          </a:prstGeom>
          <a:solidFill>
            <a:schemeClr val="bg1"/>
          </a:solidFill>
        </p:spPr>
        <p:txBody>
          <a:bodyPr wrap="square" rtlCol="0">
            <a:spAutoFit/>
          </a:bodyPr>
          <a:lstStyle/>
          <a:p>
            <a:pPr algn="ctr"/>
            <a:r>
              <a:rPr lang="en-GB" sz="2400" spc="600" dirty="0">
                <a:solidFill>
                  <a:schemeClr val="tx1">
                    <a:lumMod val="65000"/>
                    <a:lumOff val="35000"/>
                  </a:schemeClr>
                </a:solidFill>
                <a:latin typeface="Century Gothic" panose="020B0502020202020204" pitchFamily="34" charset="0"/>
              </a:rPr>
              <a:t>_ _ _ _ </a:t>
            </a:r>
            <a:endParaRPr lang="es-GB" sz="2400" spc="600" dirty="0">
              <a:solidFill>
                <a:schemeClr val="tx1">
                  <a:lumMod val="65000"/>
                  <a:lumOff val="3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C257770B-CB8D-4B45-8F92-1D71C84814B7}"/>
              </a:ext>
            </a:extLst>
          </p:cNvPr>
          <p:cNvSpPr txBox="1"/>
          <p:nvPr/>
        </p:nvSpPr>
        <p:spPr>
          <a:xfrm>
            <a:off x="206012" y="849693"/>
            <a:ext cx="775404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Mamá</a:t>
            </a:r>
            <a:r>
              <a:rPr lang="en-GB" sz="2400" dirty="0">
                <a:solidFill>
                  <a:srgbClr val="002060"/>
                </a:solidFill>
                <a:latin typeface="Century Gothic" panose="020B0502020202020204" pitchFamily="34" charset="0"/>
              </a:rPr>
              <a:t> Elena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Papa Pedro también.</a:t>
            </a:r>
          </a:p>
        </p:txBody>
      </p:sp>
      <p:sp>
        <p:nvSpPr>
          <p:cNvPr id="62" name="TextBox 61">
            <a:extLst>
              <a:ext uri="{FF2B5EF4-FFF2-40B4-BE49-F238E27FC236}">
                <a16:creationId xmlns:a16="http://schemas.microsoft.com/office/drawing/2014/main" id="{69677582-47E1-42C9-886F-CAF87B5DD660}"/>
              </a:ext>
            </a:extLst>
          </p:cNvPr>
          <p:cNvSpPr txBox="1"/>
          <p:nvPr/>
        </p:nvSpPr>
        <p:spPr>
          <a:xfrm>
            <a:off x="185172" y="1383377"/>
            <a:ext cx="4873450"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los </a:t>
            </a:r>
            <a:r>
              <a:rPr lang="en-GB" sz="2400" dirty="0" err="1">
                <a:solidFill>
                  <a:srgbClr val="002060"/>
                </a:solidFill>
                <a:latin typeface="Century Gothic" panose="020B0502020202020204" pitchFamily="34" charset="0"/>
              </a:rPr>
              <a:t>números</a:t>
            </a:r>
            <a:r>
              <a:rPr lang="en-GB" sz="2400" dirty="0">
                <a:solidFill>
                  <a:srgbClr val="002060"/>
                </a:solidFill>
                <a:latin typeface="Century Gothic" panose="020B0502020202020204" pitchFamily="34" charset="0"/>
              </a:rPr>
              <a:t>. </a:t>
            </a:r>
          </a:p>
        </p:txBody>
      </p:sp>
      <p:pic>
        <p:nvPicPr>
          <p:cNvPr id="63" name="Picture 62">
            <a:extLst>
              <a:ext uri="{FF2B5EF4-FFF2-40B4-BE49-F238E27FC236}">
                <a16:creationId xmlns:a16="http://schemas.microsoft.com/office/drawing/2014/main" id="{5D9DBC80-BF91-4319-9BA7-B04A8E975297}"/>
              </a:ext>
            </a:extLst>
          </p:cNvPr>
          <p:cNvPicPr>
            <a:picLocks noChangeAspect="1"/>
          </p:cNvPicPr>
          <p:nvPr/>
        </p:nvPicPr>
        <p:blipFill>
          <a:blip r:embed="rId5"/>
          <a:stretch>
            <a:fillRect/>
          </a:stretch>
        </p:blipFill>
        <p:spPr>
          <a:xfrm>
            <a:off x="6250075" y="2071148"/>
            <a:ext cx="4554536" cy="2673144"/>
          </a:xfrm>
          <a:prstGeom prst="rect">
            <a:avLst/>
          </a:prstGeom>
        </p:spPr>
      </p:pic>
      <p:sp>
        <p:nvSpPr>
          <p:cNvPr id="64" name="CuadroTexto 14">
            <a:extLst>
              <a:ext uri="{FF2B5EF4-FFF2-40B4-BE49-F238E27FC236}">
                <a16:creationId xmlns:a16="http://schemas.microsoft.com/office/drawing/2014/main" id="{0B43C804-7274-43E4-A412-126B71DDFBB2}"/>
              </a:ext>
            </a:extLst>
          </p:cNvPr>
          <p:cNvSpPr txBox="1"/>
          <p:nvPr/>
        </p:nvSpPr>
        <p:spPr>
          <a:xfrm>
            <a:off x="7724840" y="2375091"/>
            <a:ext cx="2149820" cy="461665"/>
          </a:xfrm>
          <a:prstGeom prst="rect">
            <a:avLst/>
          </a:prstGeom>
          <a:solidFill>
            <a:schemeClr val="bg1"/>
          </a:solidFill>
        </p:spPr>
        <p:txBody>
          <a:bodyPr wrap="square" rtlCol="0">
            <a:spAutoFit/>
          </a:bodyPr>
          <a:lstStyle/>
          <a:p>
            <a:pPr algn="ctr"/>
            <a:r>
              <a:rPr lang="en-GB" sz="2400" spc="600" dirty="0">
                <a:solidFill>
                  <a:schemeClr val="tx1">
                    <a:lumMod val="65000"/>
                    <a:lumOff val="35000"/>
                  </a:schemeClr>
                </a:solidFill>
                <a:latin typeface="Century Gothic" panose="020B0502020202020204" pitchFamily="34" charset="0"/>
              </a:rPr>
              <a:t>_ _ _ _ </a:t>
            </a:r>
            <a:endParaRPr lang="es-GB" sz="2400" spc="600" dirty="0">
              <a:solidFill>
                <a:schemeClr val="tx1">
                  <a:lumMod val="65000"/>
                  <a:lumOff val="35000"/>
                </a:schemeClr>
              </a:solidFill>
              <a:latin typeface="Century Gothic" panose="020B0502020202020204" pitchFamily="34" charset="0"/>
            </a:endParaRPr>
          </a:p>
        </p:txBody>
      </p:sp>
      <p:sp>
        <p:nvSpPr>
          <p:cNvPr id="68" name="Rectangle 67">
            <a:extLst>
              <a:ext uri="{FF2B5EF4-FFF2-40B4-BE49-F238E27FC236}">
                <a16:creationId xmlns:a16="http://schemas.microsoft.com/office/drawing/2014/main" id="{67A08FE1-7F60-4806-A83A-A697FC339B82}"/>
              </a:ext>
            </a:extLst>
          </p:cNvPr>
          <p:cNvSpPr/>
          <p:nvPr/>
        </p:nvSpPr>
        <p:spPr>
          <a:xfrm>
            <a:off x="3282974" y="231353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9</a:t>
            </a:r>
          </a:p>
        </p:txBody>
      </p:sp>
      <p:sp>
        <p:nvSpPr>
          <p:cNvPr id="69" name="Rectangle 68">
            <a:extLst>
              <a:ext uri="{FF2B5EF4-FFF2-40B4-BE49-F238E27FC236}">
                <a16:creationId xmlns:a16="http://schemas.microsoft.com/office/drawing/2014/main" id="{0A927870-0F2F-4E33-8C17-DF62ABA9F10A}"/>
              </a:ext>
            </a:extLst>
          </p:cNvPr>
          <p:cNvSpPr/>
          <p:nvPr/>
        </p:nvSpPr>
        <p:spPr>
          <a:xfrm>
            <a:off x="3643916" y="2315512"/>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8</a:t>
            </a:r>
          </a:p>
        </p:txBody>
      </p:sp>
      <p:sp>
        <p:nvSpPr>
          <p:cNvPr id="70" name="Rectangle 69">
            <a:extLst>
              <a:ext uri="{FF2B5EF4-FFF2-40B4-BE49-F238E27FC236}">
                <a16:creationId xmlns:a16="http://schemas.microsoft.com/office/drawing/2014/main" id="{62F86A4B-2895-4CFA-9ED8-DE3F3D64ED90}"/>
              </a:ext>
            </a:extLst>
          </p:cNvPr>
          <p:cNvSpPr/>
          <p:nvPr/>
        </p:nvSpPr>
        <p:spPr>
          <a:xfrm>
            <a:off x="4046155" y="2313534"/>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3</a:t>
            </a:r>
          </a:p>
        </p:txBody>
      </p:sp>
      <p:sp>
        <p:nvSpPr>
          <p:cNvPr id="71" name="Rectangle 70">
            <a:extLst>
              <a:ext uri="{FF2B5EF4-FFF2-40B4-BE49-F238E27FC236}">
                <a16:creationId xmlns:a16="http://schemas.microsoft.com/office/drawing/2014/main" id="{B52E7D1B-BDB6-4ADE-86CC-1BF1E64132CF}"/>
              </a:ext>
            </a:extLst>
          </p:cNvPr>
          <p:cNvSpPr/>
          <p:nvPr/>
        </p:nvSpPr>
        <p:spPr>
          <a:xfrm>
            <a:off x="4416280" y="2319303"/>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4</a:t>
            </a:r>
          </a:p>
        </p:txBody>
      </p:sp>
      <p:sp>
        <p:nvSpPr>
          <p:cNvPr id="76" name="Rectangle 75">
            <a:extLst>
              <a:ext uri="{FF2B5EF4-FFF2-40B4-BE49-F238E27FC236}">
                <a16:creationId xmlns:a16="http://schemas.microsoft.com/office/drawing/2014/main" id="{EB29BD2D-7E93-4816-A90C-BD9B660D875D}"/>
              </a:ext>
            </a:extLst>
          </p:cNvPr>
          <p:cNvSpPr/>
          <p:nvPr/>
        </p:nvSpPr>
        <p:spPr>
          <a:xfrm>
            <a:off x="8003331" y="2279073"/>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5</a:t>
            </a:r>
          </a:p>
        </p:txBody>
      </p:sp>
      <p:sp>
        <p:nvSpPr>
          <p:cNvPr id="77" name="Rectangle 76">
            <a:extLst>
              <a:ext uri="{FF2B5EF4-FFF2-40B4-BE49-F238E27FC236}">
                <a16:creationId xmlns:a16="http://schemas.microsoft.com/office/drawing/2014/main" id="{DC3CE6C1-9909-431D-8F17-AC342C876FD0}"/>
              </a:ext>
            </a:extLst>
          </p:cNvPr>
          <p:cNvSpPr/>
          <p:nvPr/>
        </p:nvSpPr>
        <p:spPr>
          <a:xfrm>
            <a:off x="8364273" y="2281050"/>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2</a:t>
            </a:r>
          </a:p>
        </p:txBody>
      </p:sp>
      <p:sp>
        <p:nvSpPr>
          <p:cNvPr id="78" name="Rectangle 77">
            <a:extLst>
              <a:ext uri="{FF2B5EF4-FFF2-40B4-BE49-F238E27FC236}">
                <a16:creationId xmlns:a16="http://schemas.microsoft.com/office/drawing/2014/main" id="{ABB4CED7-2013-4D82-8615-53143DE5F4B4}"/>
              </a:ext>
            </a:extLst>
          </p:cNvPr>
          <p:cNvSpPr/>
          <p:nvPr/>
        </p:nvSpPr>
        <p:spPr>
          <a:xfrm>
            <a:off x="8766512" y="2279072"/>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1</a:t>
            </a:r>
          </a:p>
        </p:txBody>
      </p:sp>
      <p:sp>
        <p:nvSpPr>
          <p:cNvPr id="79" name="Rectangle 78">
            <a:extLst>
              <a:ext uri="{FF2B5EF4-FFF2-40B4-BE49-F238E27FC236}">
                <a16:creationId xmlns:a16="http://schemas.microsoft.com/office/drawing/2014/main" id="{92C7B9D0-B990-44FA-9B5D-A0AD43FE6DB8}"/>
              </a:ext>
            </a:extLst>
          </p:cNvPr>
          <p:cNvSpPr/>
          <p:nvPr/>
        </p:nvSpPr>
        <p:spPr>
          <a:xfrm>
            <a:off x="9136637" y="2284841"/>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6</a:t>
            </a:r>
          </a:p>
        </p:txBody>
      </p:sp>
      <p:pic>
        <p:nvPicPr>
          <p:cNvPr id="6" name="Picture 5">
            <a:extLst>
              <a:ext uri="{FF2B5EF4-FFF2-40B4-BE49-F238E27FC236}">
                <a16:creationId xmlns:a16="http://schemas.microsoft.com/office/drawing/2014/main" id="{92263046-DDD7-4C6F-BD16-D75067ED0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6479" y="4624500"/>
            <a:ext cx="1854222" cy="2224216"/>
          </a:xfrm>
          <a:prstGeom prst="rect">
            <a:avLst/>
          </a:prstGeom>
        </p:spPr>
      </p:pic>
      <p:pic>
        <p:nvPicPr>
          <p:cNvPr id="9" name="Picture 8">
            <a:extLst>
              <a:ext uri="{FF2B5EF4-FFF2-40B4-BE49-F238E27FC236}">
                <a16:creationId xmlns:a16="http://schemas.microsoft.com/office/drawing/2014/main" id="{B71F7572-93AA-4312-8939-9FACF1899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783" y="4611651"/>
            <a:ext cx="2302396" cy="2224216"/>
          </a:xfrm>
          <a:prstGeom prst="rect">
            <a:avLst/>
          </a:prstGeom>
        </p:spPr>
      </p:pic>
      <p:sp>
        <p:nvSpPr>
          <p:cNvPr id="10" name="Speech Bubble: Oval 9">
            <a:extLst>
              <a:ext uri="{FF2B5EF4-FFF2-40B4-BE49-F238E27FC236}">
                <a16:creationId xmlns:a16="http://schemas.microsoft.com/office/drawing/2014/main" id="{91342033-D779-4935-80AC-9B4EDBCA11FA}"/>
              </a:ext>
            </a:extLst>
          </p:cNvPr>
          <p:cNvSpPr/>
          <p:nvPr/>
        </p:nvSpPr>
        <p:spPr>
          <a:xfrm>
            <a:off x="353989" y="3353185"/>
            <a:ext cx="1878227" cy="1149178"/>
          </a:xfrm>
          <a:prstGeom prst="wedgeEllipseCallout">
            <a:avLst>
              <a:gd name="adj1" fmla="val -32675"/>
              <a:gd name="adj2" fmla="val 77554"/>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Mi </a:t>
            </a:r>
            <a:r>
              <a:rPr lang="en-GB" dirty="0" err="1">
                <a:solidFill>
                  <a:srgbClr val="002060"/>
                </a:solidFill>
                <a:latin typeface="Century Gothic" panose="020B0502020202020204" pitchFamily="34" charset="0"/>
              </a:rPr>
              <a:t>billete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tiene</a:t>
            </a:r>
            <a:r>
              <a:rPr lang="en-GB" dirty="0">
                <a:solidFill>
                  <a:srgbClr val="002060"/>
                </a:solidFill>
                <a:latin typeface="Century Gothic" panose="020B0502020202020204" pitchFamily="34" charset="0"/>
              </a:rPr>
              <a:t> mis </a:t>
            </a:r>
            <a:r>
              <a:rPr lang="en-GB" dirty="0" err="1">
                <a:solidFill>
                  <a:srgbClr val="002060"/>
                </a:solidFill>
                <a:latin typeface="Century Gothic" panose="020B0502020202020204" pitchFamily="34" charset="0"/>
              </a:rPr>
              <a:t>números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favoritos</a:t>
            </a:r>
            <a:r>
              <a:rPr lang="en-GB" dirty="0">
                <a:solidFill>
                  <a:srgbClr val="002060"/>
                </a:solidFill>
                <a:latin typeface="Century Gothic" panose="020B0502020202020204" pitchFamily="34" charset="0"/>
              </a:rPr>
              <a:t>.</a:t>
            </a:r>
          </a:p>
        </p:txBody>
      </p:sp>
      <p:sp>
        <p:nvSpPr>
          <p:cNvPr id="82" name="Speech Bubble: Oval 81">
            <a:extLst>
              <a:ext uri="{FF2B5EF4-FFF2-40B4-BE49-F238E27FC236}">
                <a16:creationId xmlns:a16="http://schemas.microsoft.com/office/drawing/2014/main" id="{3A831EC8-E565-4FF1-B9F9-2B1EA9E18A6D}"/>
              </a:ext>
            </a:extLst>
          </p:cNvPr>
          <p:cNvSpPr/>
          <p:nvPr/>
        </p:nvSpPr>
        <p:spPr>
          <a:xfrm>
            <a:off x="7724840" y="4834541"/>
            <a:ext cx="3116427" cy="1689827"/>
          </a:xfrm>
          <a:prstGeom prst="wedgeEllipseCallout">
            <a:avLst>
              <a:gd name="adj1" fmla="val 40974"/>
              <a:gd name="adj2" fmla="val 56485"/>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Tengo un </a:t>
            </a:r>
            <a:r>
              <a:rPr lang="en-GB" dirty="0" err="1">
                <a:solidFill>
                  <a:srgbClr val="002060"/>
                </a:solidFill>
                <a:latin typeface="Century Gothic" panose="020B0502020202020204" pitchFamily="34" charset="0"/>
              </a:rPr>
              <a:t>billete</a:t>
            </a:r>
            <a:r>
              <a:rPr lang="en-GB" dirty="0">
                <a:solidFill>
                  <a:srgbClr val="002060"/>
                </a:solidFill>
                <a:latin typeface="Century Gothic" panose="020B0502020202020204" pitchFamily="34" charset="0"/>
              </a:rPr>
              <a:t> para mi </a:t>
            </a:r>
            <a:r>
              <a:rPr lang="en-GB" dirty="0" err="1">
                <a:solidFill>
                  <a:srgbClr val="002060"/>
                </a:solidFill>
                <a:latin typeface="Century Gothic" panose="020B0502020202020204" pitchFamily="34" charset="0"/>
              </a:rPr>
              <a:t>hermana</a:t>
            </a:r>
            <a:r>
              <a:rPr lang="en-GB" dirty="0">
                <a:solidFill>
                  <a:srgbClr val="002060"/>
                </a:solidFill>
                <a:latin typeface="Century Gothic" panose="020B0502020202020204" pitchFamily="34" charset="0"/>
              </a:rPr>
              <a:t> Valentina también.</a:t>
            </a:r>
          </a:p>
        </p:txBody>
      </p:sp>
      <p:sp>
        <p:nvSpPr>
          <p:cNvPr id="83" name="Speech Bubble: Rectangle with Corners Rounded 82">
            <a:extLst>
              <a:ext uri="{FF2B5EF4-FFF2-40B4-BE49-F238E27FC236}">
                <a16:creationId xmlns:a16="http://schemas.microsoft.com/office/drawing/2014/main" id="{9539DD99-835E-4FA8-91D6-03E8A66D5263}"/>
              </a:ext>
            </a:extLst>
          </p:cNvPr>
          <p:cNvSpPr/>
          <p:nvPr/>
        </p:nvSpPr>
        <p:spPr>
          <a:xfrm>
            <a:off x="185172" y="790020"/>
            <a:ext cx="8761120" cy="1149179"/>
          </a:xfrm>
          <a:prstGeom prst="wedgeRoundRectCallout">
            <a:avLst>
              <a:gd name="adj1" fmla="val 42224"/>
              <a:gd name="adj2" fmla="val -935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It is traditional for families and close friends to buy the same numbers (often numbers they like!). Some families and friends buy the same number every year!</a:t>
            </a:r>
          </a:p>
        </p:txBody>
      </p:sp>
      <p:pic>
        <p:nvPicPr>
          <p:cNvPr id="21" name="Picture 20" descr="A picture containing text, toy, doll&#10;&#10;Description automatically generated">
            <a:extLst>
              <a:ext uri="{FF2B5EF4-FFF2-40B4-BE49-F238E27FC236}">
                <a16:creationId xmlns:a16="http://schemas.microsoft.com/office/drawing/2014/main" id="{FBDF14C7-E781-461D-A0E6-52ED9CB9A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9374" y="5709890"/>
            <a:ext cx="351146" cy="497328"/>
          </a:xfrm>
          <a:prstGeom prst="rect">
            <a:avLst/>
          </a:prstGeom>
        </p:spPr>
      </p:pic>
      <p:sp>
        <p:nvSpPr>
          <p:cNvPr id="26" name="Rectangle: Rounded Corners 25">
            <a:extLst>
              <a:ext uri="{FF2B5EF4-FFF2-40B4-BE49-F238E27FC236}">
                <a16:creationId xmlns:a16="http://schemas.microsoft.com/office/drawing/2014/main" id="{A4BF138A-662F-4007-B490-3E1CF2725BB1}"/>
              </a:ext>
            </a:extLst>
          </p:cNvPr>
          <p:cNvSpPr/>
          <p:nvPr/>
        </p:nvSpPr>
        <p:spPr>
          <a:xfrm>
            <a:off x="8465157" y="229602"/>
            <a:ext cx="2376110" cy="369427"/>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billete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-ticket</a:t>
            </a:r>
          </a:p>
        </p:txBody>
      </p:sp>
      <p:pic>
        <p:nvPicPr>
          <p:cNvPr id="27" name="Google Shape;134;p2">
            <a:hlinkClick r:id="" action="ppaction://noaction">
              <a:snd r:embed="rId9" name="numbers1.wav"/>
            </a:hlinkClick>
            <a:extLst>
              <a:ext uri="{FF2B5EF4-FFF2-40B4-BE49-F238E27FC236}">
                <a16:creationId xmlns:a16="http://schemas.microsoft.com/office/drawing/2014/main" id="{B696D54E-C68C-4B58-86A4-EBC9F84B49B3}"/>
              </a:ext>
            </a:extLst>
          </p:cNvPr>
          <p:cNvPicPr preferRelativeResize="0"/>
          <p:nvPr/>
        </p:nvPicPr>
        <p:blipFill rotWithShape="1">
          <a:blip r:embed="rId10">
            <a:alphaModFix/>
          </a:blip>
          <a:srcRect/>
          <a:stretch/>
        </p:blipFill>
        <p:spPr>
          <a:xfrm>
            <a:off x="2733266" y="2421279"/>
            <a:ext cx="377532" cy="369235"/>
          </a:xfrm>
          <a:prstGeom prst="rect">
            <a:avLst/>
          </a:prstGeom>
          <a:noFill/>
          <a:ln>
            <a:noFill/>
          </a:ln>
          <a:effectLst>
            <a:outerShdw blurRad="50800" dist="38100" dir="5400000" algn="t" rotWithShape="0">
              <a:prstClr val="black">
                <a:alpha val="40000"/>
              </a:prstClr>
            </a:outerShdw>
          </a:effectLst>
        </p:spPr>
      </p:pic>
      <p:pic>
        <p:nvPicPr>
          <p:cNvPr id="28" name="Google Shape;134;p2">
            <a:hlinkClick r:id="" action="ppaction://noaction">
              <a:snd r:embed="rId11" name="numbers2.wav"/>
            </a:hlinkClick>
            <a:extLst>
              <a:ext uri="{FF2B5EF4-FFF2-40B4-BE49-F238E27FC236}">
                <a16:creationId xmlns:a16="http://schemas.microsoft.com/office/drawing/2014/main" id="{8A7A71C7-4FB9-4AD4-84F1-296B5D4B7F7D}"/>
              </a:ext>
            </a:extLst>
          </p:cNvPr>
          <p:cNvPicPr preferRelativeResize="0"/>
          <p:nvPr/>
        </p:nvPicPr>
        <p:blipFill rotWithShape="1">
          <a:blip r:embed="rId10">
            <a:alphaModFix/>
          </a:blip>
          <a:srcRect/>
          <a:stretch/>
        </p:blipFill>
        <p:spPr>
          <a:xfrm>
            <a:off x="7614256" y="2416951"/>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887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additive="base">
                                        <p:cTn id="57" dur="500" fill="hold"/>
                                        <p:tgtEl>
                                          <p:spTgt spid="83"/>
                                        </p:tgtEl>
                                        <p:attrNameLst>
                                          <p:attrName>ppt_x</p:attrName>
                                        </p:attrNameLst>
                                      </p:cBhvr>
                                      <p:tavLst>
                                        <p:tav tm="0">
                                          <p:val>
                                            <p:strVal val="#ppt_x"/>
                                          </p:val>
                                        </p:tav>
                                        <p:tav tm="100000">
                                          <p:val>
                                            <p:strVal val="#ppt_x"/>
                                          </p:val>
                                        </p:tav>
                                      </p:tavLst>
                                    </p:anim>
                                    <p:anim calcmode="lin" valueType="num">
                                      <p:cBhvr additive="base">
                                        <p:cTn id="5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6" grpId="0"/>
      <p:bldP spid="77" grpId="0"/>
      <p:bldP spid="78" grpId="0"/>
      <p:bldP spid="79" grpId="0"/>
      <p:bldP spid="10" grpId="0" animBg="1"/>
      <p:bldP spid="82" grpId="0" animBg="1"/>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8">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4" name="TextBox 43">
            <a:hlinkClick r:id="" action="ppaction://noaction">
              <a:snd r:embed="rId9"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sp>
        <p:nvSpPr>
          <p:cNvPr id="60" name="TextBox 59">
            <a:hlinkClick r:id="" action="ppaction://noaction">
              <a:snd r:embed="rId10" name="slide_6_instruction.wav"/>
            </a:hlinkClick>
            <a:extLst>
              <a:ext uri="{FF2B5EF4-FFF2-40B4-BE49-F238E27FC236}">
                <a16:creationId xmlns:a16="http://schemas.microsoft.com/office/drawing/2014/main" id="{C257770B-CB8D-4B45-8F92-1D71C84814B7}"/>
              </a:ext>
            </a:extLst>
          </p:cNvPr>
          <p:cNvSpPr txBox="1"/>
          <p:nvPr/>
        </p:nvSpPr>
        <p:spPr>
          <a:xfrm>
            <a:off x="206012" y="849693"/>
            <a:ext cx="966963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diferente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año, con </a:t>
            </a:r>
            <a:r>
              <a:rPr lang="en-GB" sz="2400" dirty="0" err="1">
                <a:solidFill>
                  <a:srgbClr val="002060"/>
                </a:solidFill>
                <a:latin typeface="Century Gothic" panose="020B0502020202020204" pitchFamily="34" charset="0"/>
              </a:rPr>
              <a:t>decoración</a:t>
            </a:r>
            <a:r>
              <a:rPr lang="en-GB" sz="2400" dirty="0">
                <a:solidFill>
                  <a:srgbClr val="002060"/>
                </a:solidFill>
                <a:latin typeface="Century Gothic" panose="020B0502020202020204" pitchFamily="34" charset="0"/>
              </a:rPr>
              <a:t> de Navidad.  </a:t>
            </a:r>
          </a:p>
        </p:txBody>
      </p:sp>
      <p:pic>
        <p:nvPicPr>
          <p:cNvPr id="3" name="Picture 2">
            <a:extLst>
              <a:ext uri="{FF2B5EF4-FFF2-40B4-BE49-F238E27FC236}">
                <a16:creationId xmlns:a16="http://schemas.microsoft.com/office/drawing/2014/main" id="{A76AD99A-D8D3-4DF3-A42B-2B0506B75F76}"/>
              </a:ext>
            </a:extLst>
          </p:cNvPr>
          <p:cNvPicPr>
            <a:picLocks noChangeAspect="1"/>
          </p:cNvPicPr>
          <p:nvPr/>
        </p:nvPicPr>
        <p:blipFill>
          <a:blip r:embed="rId11"/>
          <a:stretch>
            <a:fillRect/>
          </a:stretch>
        </p:blipFill>
        <p:spPr>
          <a:xfrm>
            <a:off x="3727494" y="1592023"/>
            <a:ext cx="3767579" cy="2210432"/>
          </a:xfrm>
          <a:prstGeom prst="rect">
            <a:avLst/>
          </a:prstGeom>
        </p:spPr>
      </p:pic>
      <p:pic>
        <p:nvPicPr>
          <p:cNvPr id="4098" name="Picture 2" descr="Navidad, Árbol De Navidad, Decoración">
            <a:extLst>
              <a:ext uri="{FF2B5EF4-FFF2-40B4-BE49-F238E27FC236}">
                <a16:creationId xmlns:a16="http://schemas.microsoft.com/office/drawing/2014/main" id="{270D0D08-42BD-49E4-B047-196B796A3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3260" y="1868515"/>
            <a:ext cx="1112880" cy="1288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30D3A3-A69C-426F-A704-31927D9631A5}"/>
              </a:ext>
            </a:extLst>
          </p:cNvPr>
          <p:cNvSpPr txBox="1"/>
          <p:nvPr/>
        </p:nvSpPr>
        <p:spPr>
          <a:xfrm>
            <a:off x="634695" y="3198167"/>
            <a:ext cx="142058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a:solidFill>
                  <a:srgbClr val="002060"/>
                </a:solidFill>
                <a:latin typeface="Century Gothic" panose="020B0502020202020204" pitchFamily="34" charset="0"/>
              </a:rPr>
              <a:t>árbol</a:t>
            </a:r>
          </a:p>
        </p:txBody>
      </p:sp>
      <p:sp>
        <p:nvSpPr>
          <p:cNvPr id="15" name="TextBox 14">
            <a:extLst>
              <a:ext uri="{FF2B5EF4-FFF2-40B4-BE49-F238E27FC236}">
                <a16:creationId xmlns:a16="http://schemas.microsoft.com/office/drawing/2014/main" id="{848D7978-5303-4ACE-A277-8DE307B2C90A}"/>
              </a:ext>
            </a:extLst>
          </p:cNvPr>
          <p:cNvSpPr txBox="1"/>
          <p:nvPr/>
        </p:nvSpPr>
        <p:spPr>
          <a:xfrm>
            <a:off x="802162" y="5719119"/>
            <a:ext cx="192552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estrella</a:t>
            </a:r>
            <a:endParaRPr lang="en-GB" sz="2400" b="1" dirty="0">
              <a:solidFill>
                <a:srgbClr val="002060"/>
              </a:solidFill>
              <a:latin typeface="Century Gothic" panose="020B0502020202020204" pitchFamily="34" charset="0"/>
            </a:endParaRPr>
          </a:p>
        </p:txBody>
      </p:sp>
      <p:pic>
        <p:nvPicPr>
          <p:cNvPr id="4100" name="Picture 4" descr="Estrella, Favorito, Marcador, 3D, Oro, Amarillo">
            <a:extLst>
              <a:ext uri="{FF2B5EF4-FFF2-40B4-BE49-F238E27FC236}">
                <a16:creationId xmlns:a16="http://schemas.microsoft.com/office/drawing/2014/main" id="{C4B68B32-0FBC-4221-86CA-760F4D53F1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634" y="4367971"/>
            <a:ext cx="1420582" cy="13511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ristmas Ornament, Bauble, Decoration">
            <a:extLst>
              <a:ext uri="{FF2B5EF4-FFF2-40B4-BE49-F238E27FC236}">
                <a16:creationId xmlns:a16="http://schemas.microsoft.com/office/drawing/2014/main" id="{97D72ED1-CEA0-4484-9BDE-8E6077D954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2575" y="4367971"/>
            <a:ext cx="1112205" cy="147714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F23B7A0-83C5-407F-988F-8E93B7EBCBED}"/>
              </a:ext>
            </a:extLst>
          </p:cNvPr>
          <p:cNvSpPr txBox="1"/>
          <p:nvPr/>
        </p:nvSpPr>
        <p:spPr>
          <a:xfrm>
            <a:off x="3486473" y="5838442"/>
            <a:ext cx="339548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una </a:t>
            </a:r>
            <a:r>
              <a:rPr lang="en-GB" sz="2400" b="1" dirty="0">
                <a:solidFill>
                  <a:srgbClr val="002060"/>
                </a:solidFill>
                <a:latin typeface="Century Gothic" panose="020B0502020202020204" pitchFamily="34" charset="0"/>
              </a:rPr>
              <a:t>bola de Navidad</a:t>
            </a:r>
          </a:p>
        </p:txBody>
      </p:sp>
      <p:pic>
        <p:nvPicPr>
          <p:cNvPr id="4106" name="Picture 10" descr="Navidad, Escena De La Natividad, Cuna, Niño Cristo">
            <a:extLst>
              <a:ext uri="{FF2B5EF4-FFF2-40B4-BE49-F238E27FC236}">
                <a16:creationId xmlns:a16="http://schemas.microsoft.com/office/drawing/2014/main" id="{3DD43B34-E04E-4506-926F-64A9B9F88D4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7" t="11939" r="-137" b="13207"/>
          <a:stretch/>
        </p:blipFill>
        <p:spPr bwMode="auto">
          <a:xfrm>
            <a:off x="7995360" y="3894082"/>
            <a:ext cx="3760573" cy="21111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1DCE049-F0EF-41E9-9786-73AF15830AE8}"/>
              </a:ext>
            </a:extLst>
          </p:cNvPr>
          <p:cNvSpPr txBox="1"/>
          <p:nvPr/>
        </p:nvSpPr>
        <p:spPr>
          <a:xfrm>
            <a:off x="8441468" y="5918346"/>
            <a:ext cx="291778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a:solidFill>
                  <a:srgbClr val="002060"/>
                </a:solidFill>
                <a:latin typeface="Century Gothic" panose="020B0502020202020204" pitchFamily="34" charset="0"/>
              </a:rPr>
              <a:t>portal de </a:t>
            </a:r>
            <a:r>
              <a:rPr lang="en-GB" sz="2400" b="1" dirty="0" err="1">
                <a:solidFill>
                  <a:srgbClr val="002060"/>
                </a:solidFill>
                <a:latin typeface="Century Gothic" panose="020B0502020202020204" pitchFamily="34" charset="0"/>
              </a:rPr>
              <a:t>Belén</a:t>
            </a:r>
            <a:endParaRPr lang="en-GB" sz="2400" b="1" dirty="0">
              <a:solidFill>
                <a:srgbClr val="002060"/>
              </a:solidFill>
              <a:latin typeface="Century Gothic" panose="020B0502020202020204" pitchFamily="34" charset="0"/>
            </a:endParaRPr>
          </a:p>
        </p:txBody>
      </p:sp>
      <p:pic>
        <p:nvPicPr>
          <p:cNvPr id="4108" name="Picture 12" descr="Ángel, Estrellas, Estrella, Navidad, Jesús, Adviento">
            <a:extLst>
              <a:ext uri="{FF2B5EF4-FFF2-40B4-BE49-F238E27FC236}">
                <a16:creationId xmlns:a16="http://schemas.microsoft.com/office/drawing/2014/main" id="{F6866779-F423-4815-B0D3-1A8FE6AAEB4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555" t="28373" r="205"/>
          <a:stretch/>
        </p:blipFill>
        <p:spPr bwMode="auto">
          <a:xfrm>
            <a:off x="9541418" y="1755478"/>
            <a:ext cx="1168982" cy="15801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F76B65-4A29-4F09-BFB8-352A656A2096}"/>
              </a:ext>
            </a:extLst>
          </p:cNvPr>
          <p:cNvSpPr txBox="1"/>
          <p:nvPr/>
        </p:nvSpPr>
        <p:spPr>
          <a:xfrm>
            <a:off x="9372337" y="3315412"/>
            <a:ext cx="150714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ángel</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866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un_arbo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subTnLst>
                                    <p:audio>
                                      <p:cMediaNode>
                                        <p:cTn display="0" masterRel="sameClick">
                                          <p:stCondLst>
                                            <p:cond evt="begin" delay="0">
                                              <p:tn val="13"/>
                                            </p:cond>
                                          </p:stCondLst>
                                          <p:endCondLst>
                                            <p:cond evt="onStopAudio" delay="0">
                                              <p:tgtEl>
                                                <p:sldTgt/>
                                              </p:tgtEl>
                                            </p:cond>
                                          </p:endCondLst>
                                        </p:cTn>
                                        <p:tgtEl>
                                          <p:sndTgt r:embed="rId4" name="una_estrell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Effect transition="in" filter="fade">
                                      <p:cBhvr>
                                        <p:cTn id="23" dur="500"/>
                                        <p:tgtEl>
                                          <p:spTgt spid="4102"/>
                                        </p:tgtEl>
                                      </p:cBhvr>
                                    </p:animEffect>
                                  </p:childTnLst>
                                  <p:subTnLst>
                                    <p:audio>
                                      <p:cMediaNode>
                                        <p:cTn display="0" masterRel="sameClick">
                                          <p:stCondLst>
                                            <p:cond evt="begin" delay="0">
                                              <p:tn val="21"/>
                                            </p:cond>
                                          </p:stCondLst>
                                          <p:endCondLst>
                                            <p:cond evt="onStopAudio" delay="0">
                                              <p:tgtEl>
                                                <p:sldTgt/>
                                              </p:tgtEl>
                                            </p:cond>
                                          </p:endCondLst>
                                        </p:cTn>
                                        <p:tgtEl>
                                          <p:sndTgt r:embed="rId5" name="una_bola_de_navidad.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animEffect transition="in" filter="fade">
                                      <p:cBhvr>
                                        <p:cTn id="31" dur="500"/>
                                        <p:tgtEl>
                                          <p:spTgt spid="4106"/>
                                        </p:tgtEl>
                                      </p:cBhvr>
                                    </p:animEffect>
                                  </p:childTnLst>
                                  <p:subTnLst>
                                    <p:audio>
                                      <p:cMediaNode>
                                        <p:cTn display="0" masterRel="sameClick">
                                          <p:stCondLst>
                                            <p:cond evt="begin" delay="0">
                                              <p:tn val="29"/>
                                            </p:cond>
                                          </p:stCondLst>
                                          <p:endCondLst>
                                            <p:cond evt="onStopAudio" delay="0">
                                              <p:tgtEl>
                                                <p:sldTgt/>
                                              </p:tgtEl>
                                            </p:cond>
                                          </p:endCondLst>
                                        </p:cTn>
                                        <p:tgtEl>
                                          <p:sndTgt r:embed="rId6" name="portal_de_Belen.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4108"/>
                                        </p:tgtEl>
                                        <p:attrNameLst>
                                          <p:attrName>style.visibility</p:attrName>
                                        </p:attrNameLst>
                                      </p:cBhvr>
                                      <p:to>
                                        <p:strVal val="visible"/>
                                      </p:to>
                                    </p:set>
                                    <p:animEffect transition="in" filter="fade">
                                      <p:cBhvr>
                                        <p:cTn id="42" dur="500"/>
                                        <p:tgtEl>
                                          <p:spTgt spid="4108"/>
                                        </p:tgtEl>
                                      </p:cBhvr>
                                    </p:animEffect>
                                  </p:childTnLst>
                                  <p:subTnLst>
                                    <p:audio>
                                      <p:cMediaNode>
                                        <p:cTn display="0" masterRel="sameClick">
                                          <p:stCondLst>
                                            <p:cond evt="begin" delay="0">
                                              <p:tn val="40"/>
                                            </p:cond>
                                          </p:stCondLst>
                                          <p:endCondLst>
                                            <p:cond evt="onStopAudio" delay="0">
                                              <p:tgtEl>
                                                <p:sldTgt/>
                                              </p:tgtEl>
                                            </p:cond>
                                          </p:endCondLst>
                                        </p:cTn>
                                        <p:tgtEl>
                                          <p:sndTgt r:embed="rId7" name="un_ang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rgbClr val="92D050"/>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escribir</a:t>
            </a:r>
          </a:p>
        </p:txBody>
      </p:sp>
      <p:sp>
        <p:nvSpPr>
          <p:cNvPr id="44" name="TextBox 43">
            <a:hlinkClick r:id="" action="ppaction://noaction">
              <a:snd r:embed="rId3" name="billete-de-loteria.wav"/>
            </a:hlinkClick>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17" name="Picture 2" descr="Pen, Write, Pencil, Writing Tool, Work, Message, Blue">
            <a:extLst>
              <a:ext uri="{FF2B5EF4-FFF2-40B4-BE49-F238E27FC236}">
                <a16:creationId xmlns:a16="http://schemas.microsoft.com/office/drawing/2014/main" id="{9D714822-B4F0-4FDD-B42B-147996DD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2518" y="130089"/>
            <a:ext cx="742989" cy="7429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a:extLst>
              <a:ext uri="{FF2B5EF4-FFF2-40B4-BE49-F238E27FC236}">
                <a16:creationId xmlns:a16="http://schemas.microsoft.com/office/drawing/2014/main" id="{D91887ED-7FF3-4140-9560-1C7ADD7F83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3" t="851" r="869"/>
          <a:stretch/>
        </p:blipFill>
        <p:spPr bwMode="auto">
          <a:xfrm>
            <a:off x="133203" y="2378130"/>
            <a:ext cx="7029975" cy="4108115"/>
          </a:xfrm>
          <a:custGeom>
            <a:avLst/>
            <a:gdLst>
              <a:gd name="connsiteX0" fmla="*/ 0 w 7029975"/>
              <a:gd name="connsiteY0" fmla="*/ 0 h 4108115"/>
              <a:gd name="connsiteX1" fmla="*/ 779688 w 7029975"/>
              <a:gd name="connsiteY1" fmla="*/ 0 h 4108115"/>
              <a:gd name="connsiteX2" fmla="*/ 1489077 w 7029975"/>
              <a:gd name="connsiteY2" fmla="*/ 0 h 4108115"/>
              <a:gd name="connsiteX3" fmla="*/ 2268765 w 7029975"/>
              <a:gd name="connsiteY3" fmla="*/ 0 h 4108115"/>
              <a:gd name="connsiteX4" fmla="*/ 2837554 w 7029975"/>
              <a:gd name="connsiteY4" fmla="*/ 0 h 4108115"/>
              <a:gd name="connsiteX5" fmla="*/ 3476642 w 7029975"/>
              <a:gd name="connsiteY5" fmla="*/ 0 h 4108115"/>
              <a:gd name="connsiteX6" fmla="*/ 3975131 w 7029975"/>
              <a:gd name="connsiteY6" fmla="*/ 0 h 4108115"/>
              <a:gd name="connsiteX7" fmla="*/ 4684520 w 7029975"/>
              <a:gd name="connsiteY7" fmla="*/ 0 h 4108115"/>
              <a:gd name="connsiteX8" fmla="*/ 5323608 w 7029975"/>
              <a:gd name="connsiteY8" fmla="*/ 0 h 4108115"/>
              <a:gd name="connsiteX9" fmla="*/ 6103296 w 7029975"/>
              <a:gd name="connsiteY9" fmla="*/ 0 h 4108115"/>
              <a:gd name="connsiteX10" fmla="*/ 7029975 w 7029975"/>
              <a:gd name="connsiteY10" fmla="*/ 0 h 4108115"/>
              <a:gd name="connsiteX11" fmla="*/ 7029975 w 7029975"/>
              <a:gd name="connsiteY11" fmla="*/ 725767 h 4108115"/>
              <a:gd name="connsiteX12" fmla="*/ 7029975 w 7029975"/>
              <a:gd name="connsiteY12" fmla="*/ 1328291 h 4108115"/>
              <a:gd name="connsiteX13" fmla="*/ 7029975 w 7029975"/>
              <a:gd name="connsiteY13" fmla="*/ 1971895 h 4108115"/>
              <a:gd name="connsiteX14" fmla="*/ 7029975 w 7029975"/>
              <a:gd name="connsiteY14" fmla="*/ 2533338 h 4108115"/>
              <a:gd name="connsiteX15" fmla="*/ 7029975 w 7029975"/>
              <a:gd name="connsiteY15" fmla="*/ 3300186 h 4108115"/>
              <a:gd name="connsiteX16" fmla="*/ 7029975 w 7029975"/>
              <a:gd name="connsiteY16" fmla="*/ 4108115 h 4108115"/>
              <a:gd name="connsiteX17" fmla="*/ 6531486 w 7029975"/>
              <a:gd name="connsiteY17" fmla="*/ 4108115 h 4108115"/>
              <a:gd name="connsiteX18" fmla="*/ 5962697 w 7029975"/>
              <a:gd name="connsiteY18" fmla="*/ 4108115 h 4108115"/>
              <a:gd name="connsiteX19" fmla="*/ 5464208 w 7029975"/>
              <a:gd name="connsiteY19" fmla="*/ 4108115 h 4108115"/>
              <a:gd name="connsiteX20" fmla="*/ 4825119 w 7029975"/>
              <a:gd name="connsiteY20" fmla="*/ 4108115 h 4108115"/>
              <a:gd name="connsiteX21" fmla="*/ 4115731 w 7029975"/>
              <a:gd name="connsiteY21" fmla="*/ 4108115 h 4108115"/>
              <a:gd name="connsiteX22" fmla="*/ 3687541 w 7029975"/>
              <a:gd name="connsiteY22" fmla="*/ 4108115 h 4108115"/>
              <a:gd name="connsiteX23" fmla="*/ 3048453 w 7029975"/>
              <a:gd name="connsiteY23" fmla="*/ 4108115 h 4108115"/>
              <a:gd name="connsiteX24" fmla="*/ 2620263 w 7029975"/>
              <a:gd name="connsiteY24" fmla="*/ 4108115 h 4108115"/>
              <a:gd name="connsiteX25" fmla="*/ 1840575 w 7029975"/>
              <a:gd name="connsiteY25" fmla="*/ 4108115 h 4108115"/>
              <a:gd name="connsiteX26" fmla="*/ 1201487 w 7029975"/>
              <a:gd name="connsiteY26" fmla="*/ 4108115 h 4108115"/>
              <a:gd name="connsiteX27" fmla="*/ 632698 w 7029975"/>
              <a:gd name="connsiteY27" fmla="*/ 4108115 h 4108115"/>
              <a:gd name="connsiteX28" fmla="*/ 0 w 7029975"/>
              <a:gd name="connsiteY28" fmla="*/ 4108115 h 4108115"/>
              <a:gd name="connsiteX29" fmla="*/ 0 w 7029975"/>
              <a:gd name="connsiteY29" fmla="*/ 3382348 h 4108115"/>
              <a:gd name="connsiteX30" fmla="*/ 0 w 7029975"/>
              <a:gd name="connsiteY30" fmla="*/ 2738743 h 4108115"/>
              <a:gd name="connsiteX31" fmla="*/ 0 w 7029975"/>
              <a:gd name="connsiteY31" fmla="*/ 1971895 h 4108115"/>
              <a:gd name="connsiteX32" fmla="*/ 0 w 7029975"/>
              <a:gd name="connsiteY32" fmla="*/ 1205047 h 4108115"/>
              <a:gd name="connsiteX33" fmla="*/ 0 w 7029975"/>
              <a:gd name="connsiteY33" fmla="*/ 0 h 41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29975" h="4108115" extrusionOk="0">
                <a:moveTo>
                  <a:pt x="0" y="0"/>
                </a:moveTo>
                <a:cubicBezTo>
                  <a:pt x="347341" y="-14260"/>
                  <a:pt x="478577" y="2431"/>
                  <a:pt x="779688" y="0"/>
                </a:cubicBezTo>
                <a:cubicBezTo>
                  <a:pt x="1080799" y="-2431"/>
                  <a:pt x="1327294" y="-29992"/>
                  <a:pt x="1489077" y="0"/>
                </a:cubicBezTo>
                <a:cubicBezTo>
                  <a:pt x="1650860" y="29992"/>
                  <a:pt x="1889784" y="23537"/>
                  <a:pt x="2268765" y="0"/>
                </a:cubicBezTo>
                <a:cubicBezTo>
                  <a:pt x="2647746" y="-23537"/>
                  <a:pt x="2603384" y="13382"/>
                  <a:pt x="2837554" y="0"/>
                </a:cubicBezTo>
                <a:cubicBezTo>
                  <a:pt x="3071724" y="-13382"/>
                  <a:pt x="3320282" y="27932"/>
                  <a:pt x="3476642" y="0"/>
                </a:cubicBezTo>
                <a:cubicBezTo>
                  <a:pt x="3633002" y="-27932"/>
                  <a:pt x="3726019" y="24565"/>
                  <a:pt x="3975131" y="0"/>
                </a:cubicBezTo>
                <a:cubicBezTo>
                  <a:pt x="4224243" y="-24565"/>
                  <a:pt x="4354296" y="-17731"/>
                  <a:pt x="4684520" y="0"/>
                </a:cubicBezTo>
                <a:cubicBezTo>
                  <a:pt x="5014744" y="17731"/>
                  <a:pt x="5026345" y="-30915"/>
                  <a:pt x="5323608" y="0"/>
                </a:cubicBezTo>
                <a:cubicBezTo>
                  <a:pt x="5620871" y="30915"/>
                  <a:pt x="5861879" y="29036"/>
                  <a:pt x="6103296" y="0"/>
                </a:cubicBezTo>
                <a:cubicBezTo>
                  <a:pt x="6344713" y="-29036"/>
                  <a:pt x="6623075" y="40931"/>
                  <a:pt x="7029975" y="0"/>
                </a:cubicBezTo>
                <a:cubicBezTo>
                  <a:pt x="7035274" y="169333"/>
                  <a:pt x="7031967" y="558313"/>
                  <a:pt x="7029975" y="725767"/>
                </a:cubicBezTo>
                <a:cubicBezTo>
                  <a:pt x="7027983" y="893221"/>
                  <a:pt x="7004039" y="1173593"/>
                  <a:pt x="7029975" y="1328291"/>
                </a:cubicBezTo>
                <a:cubicBezTo>
                  <a:pt x="7055911" y="1482989"/>
                  <a:pt x="7060228" y="1694238"/>
                  <a:pt x="7029975" y="1971895"/>
                </a:cubicBezTo>
                <a:cubicBezTo>
                  <a:pt x="6999722" y="2249552"/>
                  <a:pt x="7039989" y="2343525"/>
                  <a:pt x="7029975" y="2533338"/>
                </a:cubicBezTo>
                <a:cubicBezTo>
                  <a:pt x="7019961" y="2723151"/>
                  <a:pt x="7051558" y="3109673"/>
                  <a:pt x="7029975" y="3300186"/>
                </a:cubicBezTo>
                <a:cubicBezTo>
                  <a:pt x="7008392" y="3490699"/>
                  <a:pt x="7023367" y="3874502"/>
                  <a:pt x="7029975" y="4108115"/>
                </a:cubicBezTo>
                <a:cubicBezTo>
                  <a:pt x="6834439" y="4096486"/>
                  <a:pt x="6729389" y="4088776"/>
                  <a:pt x="6531486" y="4108115"/>
                </a:cubicBezTo>
                <a:cubicBezTo>
                  <a:pt x="6333583" y="4127454"/>
                  <a:pt x="6082438" y="4100002"/>
                  <a:pt x="5962697" y="4108115"/>
                </a:cubicBezTo>
                <a:cubicBezTo>
                  <a:pt x="5842956" y="4116228"/>
                  <a:pt x="5672916" y="4089742"/>
                  <a:pt x="5464208" y="4108115"/>
                </a:cubicBezTo>
                <a:cubicBezTo>
                  <a:pt x="5255500" y="4126488"/>
                  <a:pt x="5067710" y="4089052"/>
                  <a:pt x="4825119" y="4108115"/>
                </a:cubicBezTo>
                <a:cubicBezTo>
                  <a:pt x="4582528" y="4127178"/>
                  <a:pt x="4265667" y="4140507"/>
                  <a:pt x="4115731" y="4108115"/>
                </a:cubicBezTo>
                <a:cubicBezTo>
                  <a:pt x="3965795" y="4075723"/>
                  <a:pt x="3797589" y="4098328"/>
                  <a:pt x="3687541" y="4108115"/>
                </a:cubicBezTo>
                <a:cubicBezTo>
                  <a:pt x="3577493" y="4117903"/>
                  <a:pt x="3255995" y="4089884"/>
                  <a:pt x="3048453" y="4108115"/>
                </a:cubicBezTo>
                <a:cubicBezTo>
                  <a:pt x="2840911" y="4126346"/>
                  <a:pt x="2799911" y="4113190"/>
                  <a:pt x="2620263" y="4108115"/>
                </a:cubicBezTo>
                <a:cubicBezTo>
                  <a:pt x="2440615" y="4103041"/>
                  <a:pt x="2224790" y="4134572"/>
                  <a:pt x="1840575" y="4108115"/>
                </a:cubicBezTo>
                <a:cubicBezTo>
                  <a:pt x="1456360" y="4081658"/>
                  <a:pt x="1466145" y="4104192"/>
                  <a:pt x="1201487" y="4108115"/>
                </a:cubicBezTo>
                <a:cubicBezTo>
                  <a:pt x="936829" y="4112038"/>
                  <a:pt x="887428" y="4093894"/>
                  <a:pt x="632698" y="4108115"/>
                </a:cubicBezTo>
                <a:cubicBezTo>
                  <a:pt x="377968" y="4122336"/>
                  <a:pt x="235085" y="4110834"/>
                  <a:pt x="0" y="4108115"/>
                </a:cubicBezTo>
                <a:cubicBezTo>
                  <a:pt x="16108" y="3942107"/>
                  <a:pt x="25103" y="3614514"/>
                  <a:pt x="0" y="3382348"/>
                </a:cubicBezTo>
                <a:cubicBezTo>
                  <a:pt x="-25103" y="3150182"/>
                  <a:pt x="-13365" y="2999311"/>
                  <a:pt x="0" y="2738743"/>
                </a:cubicBezTo>
                <a:cubicBezTo>
                  <a:pt x="13365" y="2478176"/>
                  <a:pt x="11096" y="2280292"/>
                  <a:pt x="0" y="1971895"/>
                </a:cubicBezTo>
                <a:cubicBezTo>
                  <a:pt x="-11096" y="1663498"/>
                  <a:pt x="4002" y="1497309"/>
                  <a:pt x="0" y="1205047"/>
                </a:cubicBezTo>
                <a:cubicBezTo>
                  <a:pt x="-4002" y="912785"/>
                  <a:pt x="-34244" y="253308"/>
                  <a:pt x="0" y="0"/>
                </a:cubicBezTo>
                <a:close/>
              </a:path>
            </a:pathLst>
          </a:custGeom>
          <a:noFill/>
          <a:ln w="12700">
            <a:solidFill>
              <a:schemeClr val="tx1">
                <a:lumMod val="75000"/>
                <a:lumOff val="25000"/>
              </a:schemeClr>
            </a:solidFill>
            <a:extLst>
              <a:ext uri="{C807C97D-BFC1-408E-A445-0C87EB9F89A2}">
                <ask:lineSketchStyleProps xmlns:ask="http://schemas.microsoft.com/office/drawing/2018/sketchyshapes" sd="265963625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E7C95BC-A27E-4B58-BD75-CA356625A714}"/>
              </a:ext>
            </a:extLst>
          </p:cNvPr>
          <p:cNvSpPr/>
          <p:nvPr/>
        </p:nvSpPr>
        <p:spPr>
          <a:xfrm>
            <a:off x="393898" y="2728763"/>
            <a:ext cx="1756932" cy="284456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CFE38B5E-8F47-460B-B670-891A6F53A726}"/>
              </a:ext>
            </a:extLst>
          </p:cNvPr>
          <p:cNvSpPr/>
          <p:nvPr/>
        </p:nvSpPr>
        <p:spPr>
          <a:xfrm>
            <a:off x="235905" y="5825205"/>
            <a:ext cx="2133808" cy="62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9B8E6B50-2AB4-4BEB-882D-D9EEF06F1113}"/>
              </a:ext>
            </a:extLst>
          </p:cNvPr>
          <p:cNvSpPr txBox="1"/>
          <p:nvPr/>
        </p:nvSpPr>
        <p:spPr>
          <a:xfrm>
            <a:off x="5989850" y="4742961"/>
            <a:ext cx="859531" cy="707886"/>
          </a:xfrm>
          <a:prstGeom prst="rect">
            <a:avLst/>
          </a:prstGeom>
          <a:noFill/>
        </p:spPr>
        <p:txBody>
          <a:bodyPr wrap="none" rtlCol="0">
            <a:spAutoFit/>
          </a:bodyPr>
          <a:lstStyle/>
          <a:p>
            <a:pPr algn="ctr"/>
            <a:r>
              <a:rPr lang="en-GB" sz="2000" b="1" dirty="0">
                <a:solidFill>
                  <a:schemeClr val="tx1">
                    <a:lumMod val="65000"/>
                    <a:lumOff val="35000"/>
                  </a:schemeClr>
                </a:solidFill>
                <a:latin typeface="Century Gothic" panose="020B0502020202020204" pitchFamily="34" charset="0"/>
              </a:rPr>
              <a:t>20</a:t>
            </a:r>
          </a:p>
          <a:p>
            <a:pPr algn="ctr"/>
            <a:r>
              <a:rPr lang="en-GB" sz="2000" b="1" dirty="0">
                <a:solidFill>
                  <a:schemeClr val="tx1">
                    <a:lumMod val="65000"/>
                    <a:lumOff val="35000"/>
                  </a:schemeClr>
                </a:solidFill>
                <a:latin typeface="Century Gothic" panose="020B0502020202020204" pitchFamily="34" charset="0"/>
              </a:rPr>
              <a:t>euros</a:t>
            </a:r>
          </a:p>
        </p:txBody>
      </p:sp>
      <p:sp>
        <p:nvSpPr>
          <p:cNvPr id="26" name="CuadroTexto 14">
            <a:extLst>
              <a:ext uri="{FF2B5EF4-FFF2-40B4-BE49-F238E27FC236}">
                <a16:creationId xmlns:a16="http://schemas.microsoft.com/office/drawing/2014/main" id="{ABE9D3F4-BB92-45B6-890E-9866849556C5}"/>
              </a:ext>
            </a:extLst>
          </p:cNvPr>
          <p:cNvSpPr txBox="1"/>
          <p:nvPr/>
        </p:nvSpPr>
        <p:spPr>
          <a:xfrm>
            <a:off x="2578172" y="2909539"/>
            <a:ext cx="3125322" cy="646331"/>
          </a:xfrm>
          <a:prstGeom prst="rect">
            <a:avLst/>
          </a:prstGeom>
          <a:solidFill>
            <a:schemeClr val="bg1"/>
          </a:solidFill>
        </p:spPr>
        <p:txBody>
          <a:bodyPr wrap="square" rtlCol="0">
            <a:spAutoFit/>
          </a:bodyPr>
          <a:lstStyle/>
          <a:p>
            <a:pPr algn="ctr"/>
            <a:r>
              <a:rPr lang="en-GB" sz="3600" b="1" spc="600" dirty="0">
                <a:solidFill>
                  <a:schemeClr val="tx1">
                    <a:lumMod val="65000"/>
                    <a:lumOff val="35000"/>
                  </a:schemeClr>
                </a:solidFill>
                <a:latin typeface="Century Gothic" panose="020B0502020202020204" pitchFamily="34" charset="0"/>
              </a:rPr>
              <a:t>_ _ _ _</a:t>
            </a:r>
            <a:endParaRPr lang="es-GB" sz="3600" b="1" spc="600" dirty="0">
              <a:solidFill>
                <a:schemeClr val="tx1">
                  <a:lumMod val="65000"/>
                  <a:lumOff val="35000"/>
                </a:schemeClr>
              </a:solidFill>
              <a:latin typeface="Century Gothic" panose="020B0502020202020204" pitchFamily="34" charset="0"/>
            </a:endParaRPr>
          </a:p>
        </p:txBody>
      </p:sp>
      <p:sp>
        <p:nvSpPr>
          <p:cNvPr id="29" name="TextBox 28">
            <a:hlinkClick r:id="" action="ppaction://noaction">
              <a:snd r:embed="rId6" name="como_es_el_billete.wav"/>
            </a:hlinkClick>
            <a:extLst>
              <a:ext uri="{FF2B5EF4-FFF2-40B4-BE49-F238E27FC236}">
                <a16:creationId xmlns:a16="http://schemas.microsoft.com/office/drawing/2014/main" id="{B7724564-6727-4890-A40B-5AEB98035C58}"/>
              </a:ext>
            </a:extLst>
          </p:cNvPr>
          <p:cNvSpPr txBox="1"/>
          <p:nvPr/>
        </p:nvSpPr>
        <p:spPr>
          <a:xfrm>
            <a:off x="206012" y="849693"/>
            <a:ext cx="362150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 es el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a:t>
            </a:r>
          </a:p>
        </p:txBody>
      </p:sp>
      <p:sp>
        <p:nvSpPr>
          <p:cNvPr id="4" name="TextBox 3">
            <a:extLst>
              <a:ext uri="{FF2B5EF4-FFF2-40B4-BE49-F238E27FC236}">
                <a16:creationId xmlns:a16="http://schemas.microsoft.com/office/drawing/2014/main" id="{CFED97C4-A5DB-4A93-86D7-8CE7B0D9980F}"/>
              </a:ext>
            </a:extLst>
          </p:cNvPr>
          <p:cNvSpPr txBox="1"/>
          <p:nvPr/>
        </p:nvSpPr>
        <p:spPr>
          <a:xfrm>
            <a:off x="7366643" y="2250825"/>
            <a:ext cx="4825357" cy="3970318"/>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billete</a:t>
            </a:r>
            <a:r>
              <a:rPr lang="en-GB" sz="2800" dirty="0">
                <a:solidFill>
                  <a:srgbClr val="002060"/>
                </a:solidFill>
                <a:latin typeface="Century Gothic" panose="020B0502020202020204" pitchFamily="34" charset="0"/>
              </a:rPr>
              <a:t>  [has]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[seven], [eight], [three], </a:t>
            </a:r>
          </a:p>
          <a:p>
            <a:r>
              <a:rPr lang="en-GB" sz="2800" dirty="0">
                <a:solidFill>
                  <a:srgbClr val="002060"/>
                </a:solidFill>
                <a:latin typeface="Century Gothic" panose="020B0502020202020204" pitchFamily="34" charset="0"/>
              </a:rPr>
              <a:t>[and] [six]  .</a:t>
            </a: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diseño</a:t>
            </a:r>
            <a:r>
              <a:rPr lang="en-GB" sz="2800" dirty="0">
                <a:solidFill>
                  <a:srgbClr val="002060"/>
                </a:solidFill>
                <a:latin typeface="Century Gothic" panose="020B0502020202020204" pitchFamily="34" charset="0"/>
              </a:rPr>
              <a:t> [has]  [a tree] </a:t>
            </a:r>
            <a:r>
              <a:rPr lang="en-GB" sz="2800" dirty="0" err="1">
                <a:solidFill>
                  <a:srgbClr val="002060"/>
                </a:solidFill>
                <a:latin typeface="Century Gothic" panose="020B0502020202020204" pitchFamily="34" charset="0"/>
              </a:rPr>
              <a:t>pequeño</a:t>
            </a:r>
            <a:r>
              <a:rPr lang="en-GB" sz="2800" dirty="0">
                <a:solidFill>
                  <a:srgbClr val="002060"/>
                </a:solidFill>
                <a:latin typeface="Century Gothic" panose="020B0502020202020204" pitchFamily="34" charset="0"/>
              </a:rPr>
              <a:t>, [two] [baubles] </a:t>
            </a:r>
            <a:r>
              <a:rPr lang="en-GB" sz="2800" dirty="0" err="1">
                <a:solidFill>
                  <a:srgbClr val="002060"/>
                </a:solidFill>
                <a:latin typeface="Century Gothic" panose="020B0502020202020204" pitchFamily="34" charset="0"/>
              </a:rPr>
              <a:t>rojas</a:t>
            </a:r>
            <a:r>
              <a:rPr lang="en-GB" sz="2800" dirty="0">
                <a:solidFill>
                  <a:srgbClr val="002060"/>
                </a:solidFill>
                <a:latin typeface="Century Gothic" panose="020B0502020202020204" pitchFamily="34" charset="0"/>
              </a:rPr>
              <a:t> y   [a star]     amarilla.</a:t>
            </a:r>
            <a:endParaRPr lang="en-GB" sz="2800" b="1" dirty="0">
              <a:solidFill>
                <a:srgbClr val="002060"/>
              </a:solidFill>
              <a:latin typeface="Century Gothic" panose="020B0502020202020204" pitchFamily="34" charset="0"/>
            </a:endParaRPr>
          </a:p>
        </p:txBody>
      </p:sp>
      <p:sp>
        <p:nvSpPr>
          <p:cNvPr id="30" name="Title 1">
            <a:extLst>
              <a:ext uri="{FF2B5EF4-FFF2-40B4-BE49-F238E27FC236}">
                <a16:creationId xmlns:a16="http://schemas.microsoft.com/office/drawing/2014/main" id="{5657A40A-345F-48BE-BD70-8CD95D66114A}"/>
              </a:ext>
            </a:extLst>
          </p:cNvPr>
          <p:cNvSpPr txBox="1">
            <a:spLocks/>
          </p:cNvSpPr>
          <p:nvPr/>
        </p:nvSpPr>
        <p:spPr>
          <a:xfrm>
            <a:off x="10056097" y="951586"/>
            <a:ext cx="694427" cy="36803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leer</a:t>
            </a:r>
            <a:endParaRPr lang="en-GB" sz="1800" b="1"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A1C6D07C-5BC6-49DE-83B0-CA5AD728A0D0}"/>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011909" y="130089"/>
            <a:ext cx="782801" cy="782801"/>
          </a:xfrm>
          <a:prstGeom prst="roundRect">
            <a:avLst/>
          </a:prstGeom>
          <a:solidFill>
            <a:srgbClr val="92D050"/>
          </a:solidFill>
          <a:ln>
            <a:noFill/>
          </a:ln>
        </p:spPr>
      </p:pic>
      <p:sp>
        <p:nvSpPr>
          <p:cNvPr id="32" name="TextBox 31">
            <a:hlinkClick r:id="" action="ppaction://noaction">
              <a:snd r:embed="rId9" name="Completa_el_texto.wav"/>
            </a:hlinkClick>
            <a:extLst>
              <a:ext uri="{FF2B5EF4-FFF2-40B4-BE49-F238E27FC236}">
                <a16:creationId xmlns:a16="http://schemas.microsoft.com/office/drawing/2014/main" id="{56395D81-D631-41A8-9E87-607944B2CA63}"/>
              </a:ext>
            </a:extLst>
          </p:cNvPr>
          <p:cNvSpPr txBox="1"/>
          <p:nvPr/>
        </p:nvSpPr>
        <p:spPr>
          <a:xfrm>
            <a:off x="3727494" y="846837"/>
            <a:ext cx="307007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Completa</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texto</a:t>
            </a:r>
            <a:r>
              <a:rPr lang="en-GB" sz="2400" dirty="0">
                <a:solidFill>
                  <a:srgbClr val="002060"/>
                </a:solidFill>
                <a:latin typeface="Century Gothic" panose="020B0502020202020204" pitchFamily="34" charset="0"/>
              </a:rPr>
              <a:t>. </a:t>
            </a:r>
          </a:p>
        </p:txBody>
      </p:sp>
      <p:sp>
        <p:nvSpPr>
          <p:cNvPr id="34" name="TextBox 33">
            <a:extLst>
              <a:ext uri="{FF2B5EF4-FFF2-40B4-BE49-F238E27FC236}">
                <a16:creationId xmlns:a16="http://schemas.microsoft.com/office/drawing/2014/main" id="{2BBC11B9-6D34-4E12-8998-28FFC3D9B9A0}"/>
              </a:ext>
            </a:extLst>
          </p:cNvPr>
          <p:cNvSpPr txBox="1"/>
          <p:nvPr/>
        </p:nvSpPr>
        <p:spPr>
          <a:xfrm>
            <a:off x="8995717" y="2250825"/>
            <a:ext cx="1054393"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tiene</a:t>
            </a:r>
            <a:endParaRPr lang="en-GB" sz="2400" b="1" dirty="0"/>
          </a:p>
        </p:txBody>
      </p:sp>
      <p:sp>
        <p:nvSpPr>
          <p:cNvPr id="35" name="TextBox 34">
            <a:extLst>
              <a:ext uri="{FF2B5EF4-FFF2-40B4-BE49-F238E27FC236}">
                <a16:creationId xmlns:a16="http://schemas.microsoft.com/office/drawing/2014/main" id="{1A3D8A09-A738-4F42-804A-3CBE94395DC6}"/>
              </a:ext>
            </a:extLst>
          </p:cNvPr>
          <p:cNvSpPr txBox="1"/>
          <p:nvPr/>
        </p:nvSpPr>
        <p:spPr>
          <a:xfrm>
            <a:off x="7475354" y="2718273"/>
            <a:ext cx="1248516"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siete</a:t>
            </a:r>
            <a:endParaRPr lang="en-GB" sz="2400" b="1" dirty="0"/>
          </a:p>
        </p:txBody>
      </p:sp>
      <p:sp>
        <p:nvSpPr>
          <p:cNvPr id="36" name="TextBox 35">
            <a:extLst>
              <a:ext uri="{FF2B5EF4-FFF2-40B4-BE49-F238E27FC236}">
                <a16:creationId xmlns:a16="http://schemas.microsoft.com/office/drawing/2014/main" id="{B1884DDC-22F2-468B-8CAB-C7400A09CCA1}"/>
              </a:ext>
            </a:extLst>
          </p:cNvPr>
          <p:cNvSpPr txBox="1"/>
          <p:nvPr/>
        </p:nvSpPr>
        <p:spPr>
          <a:xfrm>
            <a:off x="8804530" y="2710167"/>
            <a:ext cx="1248516"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ocho</a:t>
            </a:r>
            <a:endParaRPr lang="en-GB" sz="2400" b="1" dirty="0"/>
          </a:p>
        </p:txBody>
      </p:sp>
      <p:sp>
        <p:nvSpPr>
          <p:cNvPr id="37" name="TextBox 36">
            <a:extLst>
              <a:ext uri="{FF2B5EF4-FFF2-40B4-BE49-F238E27FC236}">
                <a16:creationId xmlns:a16="http://schemas.microsoft.com/office/drawing/2014/main" id="{F65EE55F-613B-4E42-BB70-380C94313D13}"/>
              </a:ext>
            </a:extLst>
          </p:cNvPr>
          <p:cNvSpPr txBox="1"/>
          <p:nvPr/>
        </p:nvSpPr>
        <p:spPr>
          <a:xfrm>
            <a:off x="10193468" y="2712490"/>
            <a:ext cx="1187105"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tres</a:t>
            </a:r>
            <a:endParaRPr lang="en-GB" sz="2400" b="1" dirty="0"/>
          </a:p>
        </p:txBody>
      </p:sp>
      <p:sp>
        <p:nvSpPr>
          <p:cNvPr id="38" name="TextBox 37">
            <a:extLst>
              <a:ext uri="{FF2B5EF4-FFF2-40B4-BE49-F238E27FC236}">
                <a16:creationId xmlns:a16="http://schemas.microsoft.com/office/drawing/2014/main" id="{67EB5ECF-47E2-4D18-87F6-AF9101875F5D}"/>
              </a:ext>
            </a:extLst>
          </p:cNvPr>
          <p:cNvSpPr txBox="1"/>
          <p:nvPr/>
        </p:nvSpPr>
        <p:spPr>
          <a:xfrm>
            <a:off x="7475354" y="3171832"/>
            <a:ext cx="914884"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y</a:t>
            </a:r>
            <a:endParaRPr lang="en-GB" sz="2400" b="1" dirty="0"/>
          </a:p>
        </p:txBody>
      </p:sp>
      <p:sp>
        <p:nvSpPr>
          <p:cNvPr id="40" name="TextBox 39">
            <a:extLst>
              <a:ext uri="{FF2B5EF4-FFF2-40B4-BE49-F238E27FC236}">
                <a16:creationId xmlns:a16="http://schemas.microsoft.com/office/drawing/2014/main" id="{91A51785-6106-441E-9E20-E62A342447B0}"/>
              </a:ext>
            </a:extLst>
          </p:cNvPr>
          <p:cNvSpPr txBox="1"/>
          <p:nvPr/>
        </p:nvSpPr>
        <p:spPr>
          <a:xfrm>
            <a:off x="8995717" y="4869486"/>
            <a:ext cx="1096115" cy="461665"/>
          </a:xfrm>
          <a:prstGeom prst="rect">
            <a:avLst/>
          </a:prstGeom>
          <a:solidFill>
            <a:srgbClr val="BAE18F"/>
          </a:solidFill>
        </p:spPr>
        <p:txBody>
          <a:bodyPr wrap="square">
            <a:spAutoFit/>
          </a:bodyPr>
          <a:lstStyle/>
          <a:p>
            <a:pPr algn="ctr"/>
            <a:r>
              <a:rPr lang="en-GB" sz="2400" b="1" dirty="0" err="1">
                <a:solidFill>
                  <a:srgbClr val="002060"/>
                </a:solidFill>
                <a:latin typeface="Century Gothic" panose="020B0502020202020204" pitchFamily="34" charset="0"/>
              </a:rPr>
              <a:t>tiene</a:t>
            </a:r>
            <a:endParaRPr lang="en-GB" sz="2400" b="1" dirty="0"/>
          </a:p>
        </p:txBody>
      </p:sp>
      <p:sp>
        <p:nvSpPr>
          <p:cNvPr id="41" name="TextBox 40">
            <a:extLst>
              <a:ext uri="{FF2B5EF4-FFF2-40B4-BE49-F238E27FC236}">
                <a16:creationId xmlns:a16="http://schemas.microsoft.com/office/drawing/2014/main" id="{9AB2689A-0421-4127-BC3A-F94C3D584B03}"/>
              </a:ext>
            </a:extLst>
          </p:cNvPr>
          <p:cNvSpPr txBox="1"/>
          <p:nvPr/>
        </p:nvSpPr>
        <p:spPr>
          <a:xfrm>
            <a:off x="10144194" y="4869486"/>
            <a:ext cx="1446443"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un árbol</a:t>
            </a:r>
            <a:endParaRPr lang="en-GB" sz="2400" b="1" dirty="0"/>
          </a:p>
        </p:txBody>
      </p:sp>
      <p:sp>
        <p:nvSpPr>
          <p:cNvPr id="42" name="TextBox 41">
            <a:extLst>
              <a:ext uri="{FF2B5EF4-FFF2-40B4-BE49-F238E27FC236}">
                <a16:creationId xmlns:a16="http://schemas.microsoft.com/office/drawing/2014/main" id="{D91638A8-D92D-490B-B453-A4CD6668CED3}"/>
              </a:ext>
            </a:extLst>
          </p:cNvPr>
          <p:cNvSpPr txBox="1"/>
          <p:nvPr/>
        </p:nvSpPr>
        <p:spPr>
          <a:xfrm>
            <a:off x="9273056" y="5316470"/>
            <a:ext cx="932769"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dos</a:t>
            </a:r>
            <a:endParaRPr lang="en-GB" sz="2400" b="1" dirty="0"/>
          </a:p>
        </p:txBody>
      </p:sp>
      <p:sp>
        <p:nvSpPr>
          <p:cNvPr id="43" name="TextBox 42">
            <a:extLst>
              <a:ext uri="{FF2B5EF4-FFF2-40B4-BE49-F238E27FC236}">
                <a16:creationId xmlns:a16="http://schemas.microsoft.com/office/drawing/2014/main" id="{9997D21F-21E5-44DB-AC0C-B83558312ABB}"/>
              </a:ext>
            </a:extLst>
          </p:cNvPr>
          <p:cNvSpPr txBox="1"/>
          <p:nvPr/>
        </p:nvSpPr>
        <p:spPr>
          <a:xfrm>
            <a:off x="10268735" y="5328717"/>
            <a:ext cx="1637854"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bolas</a:t>
            </a:r>
            <a:endParaRPr lang="en-GB" sz="2400" b="1" dirty="0"/>
          </a:p>
        </p:txBody>
      </p:sp>
      <p:sp>
        <p:nvSpPr>
          <p:cNvPr id="45" name="TextBox 44">
            <a:extLst>
              <a:ext uri="{FF2B5EF4-FFF2-40B4-BE49-F238E27FC236}">
                <a16:creationId xmlns:a16="http://schemas.microsoft.com/office/drawing/2014/main" id="{9C11C3ED-A777-4B5E-908B-DE87834F22D2}"/>
              </a:ext>
            </a:extLst>
          </p:cNvPr>
          <p:cNvSpPr txBox="1"/>
          <p:nvPr/>
        </p:nvSpPr>
        <p:spPr>
          <a:xfrm>
            <a:off x="8558250" y="5762601"/>
            <a:ext cx="1946333"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estrella</a:t>
            </a:r>
            <a:endParaRPr lang="en-GB" sz="2400" b="1" dirty="0"/>
          </a:p>
        </p:txBody>
      </p:sp>
      <p:sp>
        <p:nvSpPr>
          <p:cNvPr id="46" name="TextBox 45">
            <a:extLst>
              <a:ext uri="{FF2B5EF4-FFF2-40B4-BE49-F238E27FC236}">
                <a16:creationId xmlns:a16="http://schemas.microsoft.com/office/drawing/2014/main" id="{AD926744-C57F-4FF0-B89D-C123E7852428}"/>
              </a:ext>
            </a:extLst>
          </p:cNvPr>
          <p:cNvSpPr txBox="1"/>
          <p:nvPr/>
        </p:nvSpPr>
        <p:spPr>
          <a:xfrm>
            <a:off x="8467157" y="3173811"/>
            <a:ext cx="793542" cy="461665"/>
          </a:xfrm>
          <a:prstGeom prst="rect">
            <a:avLst/>
          </a:prstGeom>
          <a:solidFill>
            <a:srgbClr val="BAE18F"/>
          </a:solidFill>
        </p:spPr>
        <p:txBody>
          <a:bodyPr wrap="square">
            <a:spAutoFit/>
          </a:bodyPr>
          <a:lstStyle/>
          <a:p>
            <a:pPr algn="ctr"/>
            <a:r>
              <a:rPr lang="en-GB" sz="2400" b="1" dirty="0">
                <a:solidFill>
                  <a:srgbClr val="002060"/>
                </a:solidFill>
                <a:latin typeface="Century Gothic" panose="020B0502020202020204" pitchFamily="34" charset="0"/>
              </a:rPr>
              <a:t>seis</a:t>
            </a:r>
            <a:endParaRPr lang="en-GB" sz="2400" b="1" dirty="0"/>
          </a:p>
        </p:txBody>
      </p:sp>
      <p:sp>
        <p:nvSpPr>
          <p:cNvPr id="47" name="TextBox 46">
            <a:hlinkClick r:id="" action="ppaction://noaction">
              <a:snd r:embed="rId10" name="B_dibuja_el_diseno.wav"/>
            </a:hlinkClick>
            <a:extLst>
              <a:ext uri="{FF2B5EF4-FFF2-40B4-BE49-F238E27FC236}">
                <a16:creationId xmlns:a16="http://schemas.microsoft.com/office/drawing/2014/main" id="{DD3EFD4D-F8D5-4966-8966-C96D7EEB3EF3}"/>
              </a:ext>
            </a:extLst>
          </p:cNvPr>
          <p:cNvSpPr txBox="1"/>
          <p:nvPr/>
        </p:nvSpPr>
        <p:spPr>
          <a:xfrm>
            <a:off x="235905" y="1619957"/>
            <a:ext cx="345318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B71F6E6C-0FB1-47C2-AFD7-187EF8598C3F}"/>
              </a:ext>
            </a:extLst>
          </p:cNvPr>
          <p:cNvSpPr/>
          <p:nvPr/>
        </p:nvSpPr>
        <p:spPr>
          <a:xfrm>
            <a:off x="3130642" y="2971096"/>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7</a:t>
            </a:r>
          </a:p>
        </p:txBody>
      </p:sp>
      <p:sp>
        <p:nvSpPr>
          <p:cNvPr id="33" name="Rectangle 32">
            <a:extLst>
              <a:ext uri="{FF2B5EF4-FFF2-40B4-BE49-F238E27FC236}">
                <a16:creationId xmlns:a16="http://schemas.microsoft.com/office/drawing/2014/main" id="{78305FC1-E0FA-44B1-88B8-5DEA10F2A867}"/>
              </a:ext>
            </a:extLst>
          </p:cNvPr>
          <p:cNvSpPr/>
          <p:nvPr/>
        </p:nvSpPr>
        <p:spPr>
          <a:xfrm>
            <a:off x="3630988" y="2962034"/>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8</a:t>
            </a:r>
          </a:p>
        </p:txBody>
      </p:sp>
      <p:sp>
        <p:nvSpPr>
          <p:cNvPr id="39" name="Rectangle 38">
            <a:extLst>
              <a:ext uri="{FF2B5EF4-FFF2-40B4-BE49-F238E27FC236}">
                <a16:creationId xmlns:a16="http://schemas.microsoft.com/office/drawing/2014/main" id="{0677C431-4A2B-4688-98DD-F88E191EF44F}"/>
              </a:ext>
            </a:extLst>
          </p:cNvPr>
          <p:cNvSpPr/>
          <p:nvPr/>
        </p:nvSpPr>
        <p:spPr>
          <a:xfrm>
            <a:off x="4140093" y="297109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3</a:t>
            </a:r>
          </a:p>
        </p:txBody>
      </p:sp>
      <p:sp>
        <p:nvSpPr>
          <p:cNvPr id="48" name="Rectangle 47">
            <a:extLst>
              <a:ext uri="{FF2B5EF4-FFF2-40B4-BE49-F238E27FC236}">
                <a16:creationId xmlns:a16="http://schemas.microsoft.com/office/drawing/2014/main" id="{60786685-F262-4758-AFB6-2DDA58E8A9D1}"/>
              </a:ext>
            </a:extLst>
          </p:cNvPr>
          <p:cNvSpPr/>
          <p:nvPr/>
        </p:nvSpPr>
        <p:spPr>
          <a:xfrm>
            <a:off x="4685283" y="2971095"/>
            <a:ext cx="393056" cy="584775"/>
          </a:xfrm>
          <a:prstGeom prst="rect">
            <a:avLst/>
          </a:prstGeom>
          <a:noFill/>
        </p:spPr>
        <p:txBody>
          <a:bodyPr wrap="none" lIns="91440" tIns="45720" rIns="91440" bIns="45720">
            <a:spAutoFit/>
          </a:bodyPr>
          <a:lstStyle/>
          <a:p>
            <a:pPr algn="ctr"/>
            <a:r>
              <a:rPr lang="en-US" sz="3200" b="1" dirty="0">
                <a:ln w="22225">
                  <a:solidFill>
                    <a:srgbClr val="FF66CC"/>
                  </a:solidFill>
                  <a:prstDash val="solid"/>
                </a:ln>
                <a:solidFill>
                  <a:schemeClr val="accent2">
                    <a:lumMod val="40000"/>
                    <a:lumOff val="60000"/>
                  </a:schemeClr>
                </a:solidFill>
              </a:rPr>
              <a:t>6</a:t>
            </a:r>
          </a:p>
        </p:txBody>
      </p:sp>
      <p:pic>
        <p:nvPicPr>
          <p:cNvPr id="50" name="Picture 4" descr="Estrella, Favorito, Marcador, 3D, Oro, Amarillo">
            <a:extLst>
              <a:ext uri="{FF2B5EF4-FFF2-40B4-BE49-F238E27FC236}">
                <a16:creationId xmlns:a16="http://schemas.microsoft.com/office/drawing/2014/main" id="{C71696F8-ADF7-4152-AC47-D3BFE12399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675" y="3013960"/>
            <a:ext cx="891963" cy="8483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Navidad, Árbol De Navidad, Decoración">
            <a:extLst>
              <a:ext uri="{FF2B5EF4-FFF2-40B4-BE49-F238E27FC236}">
                <a16:creationId xmlns:a16="http://schemas.microsoft.com/office/drawing/2014/main" id="{FC308B2D-BC49-4C73-81A7-9DA9D3EC85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950" y="3972957"/>
            <a:ext cx="1112880" cy="128822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hristmas Ornament, Bauble, Decoration">
            <a:extLst>
              <a:ext uri="{FF2B5EF4-FFF2-40B4-BE49-F238E27FC236}">
                <a16:creationId xmlns:a16="http://schemas.microsoft.com/office/drawing/2014/main" id="{CA56101A-32D9-4248-9BB9-D841246FBD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521" y="4248856"/>
            <a:ext cx="320288" cy="4253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hristmas Ornament, Bauble, Decoration">
            <a:extLst>
              <a:ext uri="{FF2B5EF4-FFF2-40B4-BE49-F238E27FC236}">
                <a16:creationId xmlns:a16="http://schemas.microsoft.com/office/drawing/2014/main" id="{641A4BD4-39CD-4C38-8081-50D05700F0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5245" y="4545742"/>
            <a:ext cx="320288" cy="425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78B02DD-4745-4322-B6A0-C3BCC785ED72}"/>
              </a:ext>
            </a:extLst>
          </p:cNvPr>
          <p:cNvSpPr/>
          <p:nvPr/>
        </p:nvSpPr>
        <p:spPr>
          <a:xfrm>
            <a:off x="558800" y="2949105"/>
            <a:ext cx="1372414" cy="25017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oogle Shape;134;p2">
            <a:hlinkClick r:id="" action="ppaction://noaction">
              <a:snd r:embed="rId14" name="text_1.wav"/>
            </a:hlinkClick>
            <a:extLst>
              <a:ext uri="{FF2B5EF4-FFF2-40B4-BE49-F238E27FC236}">
                <a16:creationId xmlns:a16="http://schemas.microsoft.com/office/drawing/2014/main" id="{FD6CF4D1-9BBF-4F6D-9F03-6128454632AB}"/>
              </a:ext>
            </a:extLst>
          </p:cNvPr>
          <p:cNvPicPr preferRelativeResize="0"/>
          <p:nvPr/>
        </p:nvPicPr>
        <p:blipFill rotWithShape="1">
          <a:blip r:embed="rId15">
            <a:alphaModFix/>
          </a:blip>
          <a:srcRect/>
          <a:stretch/>
        </p:blipFill>
        <p:spPr>
          <a:xfrm>
            <a:off x="7367882" y="1850789"/>
            <a:ext cx="453564" cy="461665"/>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16" name="texto_2.wav"/>
            </a:hlinkClick>
            <a:extLst>
              <a:ext uri="{FF2B5EF4-FFF2-40B4-BE49-F238E27FC236}">
                <a16:creationId xmlns:a16="http://schemas.microsoft.com/office/drawing/2014/main" id="{2E1AA6B6-F7B3-4ABF-B081-9DF599672A99}"/>
              </a:ext>
            </a:extLst>
          </p:cNvPr>
          <p:cNvPicPr preferRelativeResize="0"/>
          <p:nvPr/>
        </p:nvPicPr>
        <p:blipFill rotWithShape="1">
          <a:blip r:embed="rId15">
            <a:alphaModFix/>
          </a:blip>
          <a:srcRect/>
          <a:stretch/>
        </p:blipFill>
        <p:spPr>
          <a:xfrm>
            <a:off x="7389909" y="4386234"/>
            <a:ext cx="453564" cy="46166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20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P spid="42" grpId="0" animBg="1"/>
      <p:bldP spid="43" grpId="0" animBg="1"/>
      <p:bldP spid="45" grpId="0" animBg="1"/>
      <p:bldP spid="46" grpId="0" animBg="1"/>
      <p:bldP spid="28" grpId="0"/>
      <p:bldP spid="33" grpId="0"/>
      <p:bldP spid="39" grpId="0"/>
      <p:bldP spid="4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rgbClr val="92D050"/>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escribir</a:t>
            </a:r>
          </a:p>
        </p:txBody>
      </p:sp>
      <p:sp>
        <p:nvSpPr>
          <p:cNvPr id="44" name="TextBox 43">
            <a:extLst>
              <a:ext uri="{FF2B5EF4-FFF2-40B4-BE49-F238E27FC236}">
                <a16:creationId xmlns:a16="http://schemas.microsoft.com/office/drawing/2014/main" id="{BAD9FFB9-826E-432D-A5F8-9CFB04EBCF3D}"/>
              </a:ext>
            </a:extLst>
          </p:cNvPr>
          <p:cNvSpPr txBox="1"/>
          <p:nvPr/>
        </p:nvSpPr>
        <p:spPr>
          <a:xfrm>
            <a:off x="218113" y="239974"/>
            <a:ext cx="336662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billete</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lotería</a:t>
            </a:r>
            <a:endParaRPr lang="en-GB" sz="2800" b="1" dirty="0">
              <a:solidFill>
                <a:srgbClr val="002060"/>
              </a:solidFill>
              <a:latin typeface="Century Gothic" panose="020B0502020202020204" pitchFamily="34" charset="0"/>
            </a:endParaRPr>
          </a:p>
        </p:txBody>
      </p:sp>
      <p:pic>
        <p:nvPicPr>
          <p:cNvPr id="17" name="Picture 2" descr="Pen, Write, Pencil, Writing Tool, Work, Message, Blue">
            <a:extLst>
              <a:ext uri="{FF2B5EF4-FFF2-40B4-BE49-F238E27FC236}">
                <a16:creationId xmlns:a16="http://schemas.microsoft.com/office/drawing/2014/main" id="{9D714822-B4F0-4FDD-B42B-147996DD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2518" y="130089"/>
            <a:ext cx="742989" cy="7429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8">
            <a:extLst>
              <a:ext uri="{FF2B5EF4-FFF2-40B4-BE49-F238E27FC236}">
                <a16:creationId xmlns:a16="http://schemas.microsoft.com/office/drawing/2014/main" id="{D91887ED-7FF3-4140-9560-1C7ADD7F83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3" t="851" r="869"/>
          <a:stretch/>
        </p:blipFill>
        <p:spPr bwMode="auto">
          <a:xfrm>
            <a:off x="59061" y="2378130"/>
            <a:ext cx="7029975" cy="4108115"/>
          </a:xfrm>
          <a:custGeom>
            <a:avLst/>
            <a:gdLst>
              <a:gd name="connsiteX0" fmla="*/ 0 w 7029975"/>
              <a:gd name="connsiteY0" fmla="*/ 0 h 4108115"/>
              <a:gd name="connsiteX1" fmla="*/ 779688 w 7029975"/>
              <a:gd name="connsiteY1" fmla="*/ 0 h 4108115"/>
              <a:gd name="connsiteX2" fmla="*/ 1489077 w 7029975"/>
              <a:gd name="connsiteY2" fmla="*/ 0 h 4108115"/>
              <a:gd name="connsiteX3" fmla="*/ 2268765 w 7029975"/>
              <a:gd name="connsiteY3" fmla="*/ 0 h 4108115"/>
              <a:gd name="connsiteX4" fmla="*/ 2837554 w 7029975"/>
              <a:gd name="connsiteY4" fmla="*/ 0 h 4108115"/>
              <a:gd name="connsiteX5" fmla="*/ 3476642 w 7029975"/>
              <a:gd name="connsiteY5" fmla="*/ 0 h 4108115"/>
              <a:gd name="connsiteX6" fmla="*/ 3975131 w 7029975"/>
              <a:gd name="connsiteY6" fmla="*/ 0 h 4108115"/>
              <a:gd name="connsiteX7" fmla="*/ 4684520 w 7029975"/>
              <a:gd name="connsiteY7" fmla="*/ 0 h 4108115"/>
              <a:gd name="connsiteX8" fmla="*/ 5323608 w 7029975"/>
              <a:gd name="connsiteY8" fmla="*/ 0 h 4108115"/>
              <a:gd name="connsiteX9" fmla="*/ 6103296 w 7029975"/>
              <a:gd name="connsiteY9" fmla="*/ 0 h 4108115"/>
              <a:gd name="connsiteX10" fmla="*/ 7029975 w 7029975"/>
              <a:gd name="connsiteY10" fmla="*/ 0 h 4108115"/>
              <a:gd name="connsiteX11" fmla="*/ 7029975 w 7029975"/>
              <a:gd name="connsiteY11" fmla="*/ 725767 h 4108115"/>
              <a:gd name="connsiteX12" fmla="*/ 7029975 w 7029975"/>
              <a:gd name="connsiteY12" fmla="*/ 1328291 h 4108115"/>
              <a:gd name="connsiteX13" fmla="*/ 7029975 w 7029975"/>
              <a:gd name="connsiteY13" fmla="*/ 1971895 h 4108115"/>
              <a:gd name="connsiteX14" fmla="*/ 7029975 w 7029975"/>
              <a:gd name="connsiteY14" fmla="*/ 2533338 h 4108115"/>
              <a:gd name="connsiteX15" fmla="*/ 7029975 w 7029975"/>
              <a:gd name="connsiteY15" fmla="*/ 3300186 h 4108115"/>
              <a:gd name="connsiteX16" fmla="*/ 7029975 w 7029975"/>
              <a:gd name="connsiteY16" fmla="*/ 4108115 h 4108115"/>
              <a:gd name="connsiteX17" fmla="*/ 6531486 w 7029975"/>
              <a:gd name="connsiteY17" fmla="*/ 4108115 h 4108115"/>
              <a:gd name="connsiteX18" fmla="*/ 5962697 w 7029975"/>
              <a:gd name="connsiteY18" fmla="*/ 4108115 h 4108115"/>
              <a:gd name="connsiteX19" fmla="*/ 5464208 w 7029975"/>
              <a:gd name="connsiteY19" fmla="*/ 4108115 h 4108115"/>
              <a:gd name="connsiteX20" fmla="*/ 4825119 w 7029975"/>
              <a:gd name="connsiteY20" fmla="*/ 4108115 h 4108115"/>
              <a:gd name="connsiteX21" fmla="*/ 4115731 w 7029975"/>
              <a:gd name="connsiteY21" fmla="*/ 4108115 h 4108115"/>
              <a:gd name="connsiteX22" fmla="*/ 3687541 w 7029975"/>
              <a:gd name="connsiteY22" fmla="*/ 4108115 h 4108115"/>
              <a:gd name="connsiteX23" fmla="*/ 3048453 w 7029975"/>
              <a:gd name="connsiteY23" fmla="*/ 4108115 h 4108115"/>
              <a:gd name="connsiteX24" fmla="*/ 2620263 w 7029975"/>
              <a:gd name="connsiteY24" fmla="*/ 4108115 h 4108115"/>
              <a:gd name="connsiteX25" fmla="*/ 1840575 w 7029975"/>
              <a:gd name="connsiteY25" fmla="*/ 4108115 h 4108115"/>
              <a:gd name="connsiteX26" fmla="*/ 1201487 w 7029975"/>
              <a:gd name="connsiteY26" fmla="*/ 4108115 h 4108115"/>
              <a:gd name="connsiteX27" fmla="*/ 632698 w 7029975"/>
              <a:gd name="connsiteY27" fmla="*/ 4108115 h 4108115"/>
              <a:gd name="connsiteX28" fmla="*/ 0 w 7029975"/>
              <a:gd name="connsiteY28" fmla="*/ 4108115 h 4108115"/>
              <a:gd name="connsiteX29" fmla="*/ 0 w 7029975"/>
              <a:gd name="connsiteY29" fmla="*/ 3382348 h 4108115"/>
              <a:gd name="connsiteX30" fmla="*/ 0 w 7029975"/>
              <a:gd name="connsiteY30" fmla="*/ 2738743 h 4108115"/>
              <a:gd name="connsiteX31" fmla="*/ 0 w 7029975"/>
              <a:gd name="connsiteY31" fmla="*/ 1971895 h 4108115"/>
              <a:gd name="connsiteX32" fmla="*/ 0 w 7029975"/>
              <a:gd name="connsiteY32" fmla="*/ 1205047 h 4108115"/>
              <a:gd name="connsiteX33" fmla="*/ 0 w 7029975"/>
              <a:gd name="connsiteY33" fmla="*/ 0 h 41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29975" h="4108115" extrusionOk="0">
                <a:moveTo>
                  <a:pt x="0" y="0"/>
                </a:moveTo>
                <a:cubicBezTo>
                  <a:pt x="347341" y="-14260"/>
                  <a:pt x="478577" y="2431"/>
                  <a:pt x="779688" y="0"/>
                </a:cubicBezTo>
                <a:cubicBezTo>
                  <a:pt x="1080799" y="-2431"/>
                  <a:pt x="1327294" y="-29992"/>
                  <a:pt x="1489077" y="0"/>
                </a:cubicBezTo>
                <a:cubicBezTo>
                  <a:pt x="1650860" y="29992"/>
                  <a:pt x="1889784" y="23537"/>
                  <a:pt x="2268765" y="0"/>
                </a:cubicBezTo>
                <a:cubicBezTo>
                  <a:pt x="2647746" y="-23537"/>
                  <a:pt x="2603384" y="13382"/>
                  <a:pt x="2837554" y="0"/>
                </a:cubicBezTo>
                <a:cubicBezTo>
                  <a:pt x="3071724" y="-13382"/>
                  <a:pt x="3320282" y="27932"/>
                  <a:pt x="3476642" y="0"/>
                </a:cubicBezTo>
                <a:cubicBezTo>
                  <a:pt x="3633002" y="-27932"/>
                  <a:pt x="3726019" y="24565"/>
                  <a:pt x="3975131" y="0"/>
                </a:cubicBezTo>
                <a:cubicBezTo>
                  <a:pt x="4224243" y="-24565"/>
                  <a:pt x="4354296" y="-17731"/>
                  <a:pt x="4684520" y="0"/>
                </a:cubicBezTo>
                <a:cubicBezTo>
                  <a:pt x="5014744" y="17731"/>
                  <a:pt x="5026345" y="-30915"/>
                  <a:pt x="5323608" y="0"/>
                </a:cubicBezTo>
                <a:cubicBezTo>
                  <a:pt x="5620871" y="30915"/>
                  <a:pt x="5861879" y="29036"/>
                  <a:pt x="6103296" y="0"/>
                </a:cubicBezTo>
                <a:cubicBezTo>
                  <a:pt x="6344713" y="-29036"/>
                  <a:pt x="6623075" y="40931"/>
                  <a:pt x="7029975" y="0"/>
                </a:cubicBezTo>
                <a:cubicBezTo>
                  <a:pt x="7035274" y="169333"/>
                  <a:pt x="7031967" y="558313"/>
                  <a:pt x="7029975" y="725767"/>
                </a:cubicBezTo>
                <a:cubicBezTo>
                  <a:pt x="7027983" y="893221"/>
                  <a:pt x="7004039" y="1173593"/>
                  <a:pt x="7029975" y="1328291"/>
                </a:cubicBezTo>
                <a:cubicBezTo>
                  <a:pt x="7055911" y="1482989"/>
                  <a:pt x="7060228" y="1694238"/>
                  <a:pt x="7029975" y="1971895"/>
                </a:cubicBezTo>
                <a:cubicBezTo>
                  <a:pt x="6999722" y="2249552"/>
                  <a:pt x="7039989" y="2343525"/>
                  <a:pt x="7029975" y="2533338"/>
                </a:cubicBezTo>
                <a:cubicBezTo>
                  <a:pt x="7019961" y="2723151"/>
                  <a:pt x="7051558" y="3109673"/>
                  <a:pt x="7029975" y="3300186"/>
                </a:cubicBezTo>
                <a:cubicBezTo>
                  <a:pt x="7008392" y="3490699"/>
                  <a:pt x="7023367" y="3874502"/>
                  <a:pt x="7029975" y="4108115"/>
                </a:cubicBezTo>
                <a:cubicBezTo>
                  <a:pt x="6834439" y="4096486"/>
                  <a:pt x="6729389" y="4088776"/>
                  <a:pt x="6531486" y="4108115"/>
                </a:cubicBezTo>
                <a:cubicBezTo>
                  <a:pt x="6333583" y="4127454"/>
                  <a:pt x="6082438" y="4100002"/>
                  <a:pt x="5962697" y="4108115"/>
                </a:cubicBezTo>
                <a:cubicBezTo>
                  <a:pt x="5842956" y="4116228"/>
                  <a:pt x="5672916" y="4089742"/>
                  <a:pt x="5464208" y="4108115"/>
                </a:cubicBezTo>
                <a:cubicBezTo>
                  <a:pt x="5255500" y="4126488"/>
                  <a:pt x="5067710" y="4089052"/>
                  <a:pt x="4825119" y="4108115"/>
                </a:cubicBezTo>
                <a:cubicBezTo>
                  <a:pt x="4582528" y="4127178"/>
                  <a:pt x="4265667" y="4140507"/>
                  <a:pt x="4115731" y="4108115"/>
                </a:cubicBezTo>
                <a:cubicBezTo>
                  <a:pt x="3965795" y="4075723"/>
                  <a:pt x="3797589" y="4098328"/>
                  <a:pt x="3687541" y="4108115"/>
                </a:cubicBezTo>
                <a:cubicBezTo>
                  <a:pt x="3577493" y="4117903"/>
                  <a:pt x="3255995" y="4089884"/>
                  <a:pt x="3048453" y="4108115"/>
                </a:cubicBezTo>
                <a:cubicBezTo>
                  <a:pt x="2840911" y="4126346"/>
                  <a:pt x="2799911" y="4113190"/>
                  <a:pt x="2620263" y="4108115"/>
                </a:cubicBezTo>
                <a:cubicBezTo>
                  <a:pt x="2440615" y="4103041"/>
                  <a:pt x="2224790" y="4134572"/>
                  <a:pt x="1840575" y="4108115"/>
                </a:cubicBezTo>
                <a:cubicBezTo>
                  <a:pt x="1456360" y="4081658"/>
                  <a:pt x="1466145" y="4104192"/>
                  <a:pt x="1201487" y="4108115"/>
                </a:cubicBezTo>
                <a:cubicBezTo>
                  <a:pt x="936829" y="4112038"/>
                  <a:pt x="887428" y="4093894"/>
                  <a:pt x="632698" y="4108115"/>
                </a:cubicBezTo>
                <a:cubicBezTo>
                  <a:pt x="377968" y="4122336"/>
                  <a:pt x="235085" y="4110834"/>
                  <a:pt x="0" y="4108115"/>
                </a:cubicBezTo>
                <a:cubicBezTo>
                  <a:pt x="16108" y="3942107"/>
                  <a:pt x="25103" y="3614514"/>
                  <a:pt x="0" y="3382348"/>
                </a:cubicBezTo>
                <a:cubicBezTo>
                  <a:pt x="-25103" y="3150182"/>
                  <a:pt x="-13365" y="2999311"/>
                  <a:pt x="0" y="2738743"/>
                </a:cubicBezTo>
                <a:cubicBezTo>
                  <a:pt x="13365" y="2478176"/>
                  <a:pt x="11096" y="2280292"/>
                  <a:pt x="0" y="1971895"/>
                </a:cubicBezTo>
                <a:cubicBezTo>
                  <a:pt x="-11096" y="1663498"/>
                  <a:pt x="4002" y="1497309"/>
                  <a:pt x="0" y="1205047"/>
                </a:cubicBezTo>
                <a:cubicBezTo>
                  <a:pt x="-4002" y="912785"/>
                  <a:pt x="-34244" y="253308"/>
                  <a:pt x="0" y="0"/>
                </a:cubicBezTo>
                <a:close/>
              </a:path>
            </a:pathLst>
          </a:custGeom>
          <a:noFill/>
          <a:ln w="12700">
            <a:solidFill>
              <a:schemeClr val="tx1">
                <a:lumMod val="75000"/>
                <a:lumOff val="25000"/>
              </a:schemeClr>
            </a:solidFill>
            <a:extLst>
              <a:ext uri="{C807C97D-BFC1-408E-A445-0C87EB9F89A2}">
                <ask:lineSketchStyleProps xmlns:ask="http://schemas.microsoft.com/office/drawing/2018/sketchyshapes" sd="265963625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E7C95BC-A27E-4B58-BD75-CA356625A714}"/>
              </a:ext>
            </a:extLst>
          </p:cNvPr>
          <p:cNvSpPr/>
          <p:nvPr/>
        </p:nvSpPr>
        <p:spPr>
          <a:xfrm>
            <a:off x="319756" y="2728763"/>
            <a:ext cx="1756932" cy="284456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CFE38B5E-8F47-460B-B670-891A6F53A726}"/>
              </a:ext>
            </a:extLst>
          </p:cNvPr>
          <p:cNvSpPr/>
          <p:nvPr/>
        </p:nvSpPr>
        <p:spPr>
          <a:xfrm>
            <a:off x="161763" y="5825205"/>
            <a:ext cx="2133808" cy="62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9B8E6B50-2AB4-4BEB-882D-D9EEF06F1113}"/>
              </a:ext>
            </a:extLst>
          </p:cNvPr>
          <p:cNvSpPr txBox="1"/>
          <p:nvPr/>
        </p:nvSpPr>
        <p:spPr>
          <a:xfrm>
            <a:off x="6025042" y="4804404"/>
            <a:ext cx="859531" cy="707886"/>
          </a:xfrm>
          <a:prstGeom prst="rect">
            <a:avLst/>
          </a:prstGeom>
          <a:noFill/>
        </p:spPr>
        <p:txBody>
          <a:bodyPr wrap="none" rtlCol="0">
            <a:spAutoFit/>
          </a:bodyPr>
          <a:lstStyle/>
          <a:p>
            <a:pPr algn="ctr"/>
            <a:r>
              <a:rPr lang="en-GB" sz="2000" b="1" dirty="0">
                <a:solidFill>
                  <a:schemeClr val="tx1">
                    <a:lumMod val="65000"/>
                    <a:lumOff val="35000"/>
                  </a:schemeClr>
                </a:solidFill>
                <a:latin typeface="Century Gothic" panose="020B0502020202020204" pitchFamily="34" charset="0"/>
              </a:rPr>
              <a:t>20</a:t>
            </a:r>
          </a:p>
          <a:p>
            <a:pPr algn="ctr"/>
            <a:r>
              <a:rPr lang="en-GB" sz="2000" b="1" dirty="0">
                <a:solidFill>
                  <a:schemeClr val="tx1">
                    <a:lumMod val="65000"/>
                    <a:lumOff val="35000"/>
                  </a:schemeClr>
                </a:solidFill>
                <a:latin typeface="Century Gothic" panose="020B0502020202020204" pitchFamily="34" charset="0"/>
              </a:rPr>
              <a:t>euros</a:t>
            </a:r>
          </a:p>
        </p:txBody>
      </p:sp>
      <p:sp>
        <p:nvSpPr>
          <p:cNvPr id="26" name="CuadroTexto 14">
            <a:extLst>
              <a:ext uri="{FF2B5EF4-FFF2-40B4-BE49-F238E27FC236}">
                <a16:creationId xmlns:a16="http://schemas.microsoft.com/office/drawing/2014/main" id="{ABE9D3F4-BB92-45B6-890E-9866849556C5}"/>
              </a:ext>
            </a:extLst>
          </p:cNvPr>
          <p:cNvSpPr txBox="1"/>
          <p:nvPr/>
        </p:nvSpPr>
        <p:spPr>
          <a:xfrm>
            <a:off x="2516387" y="2909539"/>
            <a:ext cx="3125322" cy="646331"/>
          </a:xfrm>
          <a:prstGeom prst="rect">
            <a:avLst/>
          </a:prstGeom>
          <a:solidFill>
            <a:schemeClr val="bg1"/>
          </a:solidFill>
        </p:spPr>
        <p:txBody>
          <a:bodyPr wrap="square" rtlCol="0">
            <a:spAutoFit/>
          </a:bodyPr>
          <a:lstStyle/>
          <a:p>
            <a:pPr algn="ctr"/>
            <a:r>
              <a:rPr lang="en-GB" sz="3600" b="1" spc="600" dirty="0">
                <a:solidFill>
                  <a:schemeClr val="tx1">
                    <a:lumMod val="65000"/>
                    <a:lumOff val="35000"/>
                  </a:schemeClr>
                </a:solidFill>
                <a:latin typeface="Century Gothic" panose="020B0502020202020204" pitchFamily="34" charset="0"/>
              </a:rPr>
              <a:t>_ _ _ _</a:t>
            </a:r>
            <a:endParaRPr lang="es-GB" sz="3600" b="1" spc="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CFED97C4-A5DB-4A93-86D7-8CE7B0D9980F}"/>
              </a:ext>
            </a:extLst>
          </p:cNvPr>
          <p:cNvSpPr txBox="1"/>
          <p:nvPr/>
        </p:nvSpPr>
        <p:spPr>
          <a:xfrm>
            <a:off x="7287946" y="1472349"/>
            <a:ext cx="4825357" cy="1569660"/>
          </a:xfrm>
          <a:prstGeom prst="rect">
            <a:avLst/>
          </a:prstGeom>
          <a:solidFill>
            <a:srgbClr val="FFE5FF"/>
          </a:solidFill>
        </p:spPr>
        <p:txBody>
          <a:bodyPr wrap="square" rtlCol="0">
            <a:spAutoFit/>
          </a:bodyPr>
          <a:lstStyle/>
          <a:p>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número</a:t>
            </a:r>
            <a:r>
              <a:rPr lang="en-GB" sz="2400" dirty="0">
                <a:solidFill>
                  <a:srgbClr val="002060"/>
                </a:solidFill>
                <a:latin typeface="Century Gothic" panose="020B0502020202020204" pitchFamily="34" charset="0"/>
              </a:rPr>
              <a:t> [______], [______], [______] and  [______] .</a:t>
            </a:r>
          </a:p>
          <a:p>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diseño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[has] …</a:t>
            </a:r>
          </a:p>
        </p:txBody>
      </p:sp>
      <p:sp>
        <p:nvSpPr>
          <p:cNvPr id="32" name="TextBox 31">
            <a:extLst>
              <a:ext uri="{FF2B5EF4-FFF2-40B4-BE49-F238E27FC236}">
                <a16:creationId xmlns:a16="http://schemas.microsoft.com/office/drawing/2014/main" id="{56395D81-D631-41A8-9E87-607944B2CA63}"/>
              </a:ext>
            </a:extLst>
          </p:cNvPr>
          <p:cNvSpPr txBox="1"/>
          <p:nvPr/>
        </p:nvSpPr>
        <p:spPr>
          <a:xfrm>
            <a:off x="235905" y="1010038"/>
            <a:ext cx="591059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turno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Diseña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lotería</a:t>
            </a:r>
            <a:r>
              <a:rPr lang="en-GB" sz="2400" dirty="0">
                <a:solidFill>
                  <a:srgbClr val="002060"/>
                </a:solidFill>
                <a:latin typeface="Century Gothic" panose="020B0502020202020204" pitchFamily="34" charset="0"/>
              </a:rPr>
              <a:t>.</a:t>
            </a:r>
          </a:p>
        </p:txBody>
      </p:sp>
      <p:graphicFrame>
        <p:nvGraphicFramePr>
          <p:cNvPr id="3" name="Table 4">
            <a:extLst>
              <a:ext uri="{FF2B5EF4-FFF2-40B4-BE49-F238E27FC236}">
                <a16:creationId xmlns:a16="http://schemas.microsoft.com/office/drawing/2014/main" id="{F343513C-5AB5-4C02-BD2E-B2B3C047CAD4}"/>
              </a:ext>
            </a:extLst>
          </p:cNvPr>
          <p:cNvGraphicFramePr>
            <a:graphicFrameLocks noGrp="1"/>
          </p:cNvGraphicFramePr>
          <p:nvPr>
            <p:extLst>
              <p:ext uri="{D42A27DB-BD31-4B8C-83A1-F6EECF244321}">
                <p14:modId xmlns:p14="http://schemas.microsoft.com/office/powerpoint/2010/main" val="1520630095"/>
              </p:ext>
            </p:extLst>
          </p:nvPr>
        </p:nvGraphicFramePr>
        <p:xfrm>
          <a:off x="7287945" y="3345812"/>
          <a:ext cx="4154411" cy="3108960"/>
        </p:xfrm>
        <a:graphic>
          <a:graphicData uri="http://schemas.openxmlformats.org/drawingml/2006/table">
            <a:tbl>
              <a:tblPr firstRow="1" bandRow="1">
                <a:tableStyleId>{5940675A-B579-460E-94D1-54222C63F5DA}</a:tableStyleId>
              </a:tblPr>
              <a:tblGrid>
                <a:gridCol w="1176433">
                  <a:extLst>
                    <a:ext uri="{9D8B030D-6E8A-4147-A177-3AD203B41FA5}">
                      <a16:colId xmlns:a16="http://schemas.microsoft.com/office/drawing/2014/main" val="4280592944"/>
                    </a:ext>
                  </a:extLst>
                </a:gridCol>
                <a:gridCol w="2977978">
                  <a:extLst>
                    <a:ext uri="{9D8B030D-6E8A-4147-A177-3AD203B41FA5}">
                      <a16:colId xmlns:a16="http://schemas.microsoft.com/office/drawing/2014/main" val="2643325842"/>
                    </a:ext>
                  </a:extLst>
                </a:gridCol>
              </a:tblGrid>
              <a:tr h="1512887">
                <a:tc>
                  <a:txBody>
                    <a:bodyPr/>
                    <a:lstStyle/>
                    <a:p>
                      <a:r>
                        <a:rPr lang="en-GB" sz="1600" b="1" dirty="0" err="1">
                          <a:solidFill>
                            <a:srgbClr val="002060"/>
                          </a:solidFill>
                          <a:latin typeface="Century Gothic" panose="020B0502020202020204" pitchFamily="34" charset="0"/>
                        </a:rPr>
                        <a:t>objetos</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una bola de Navidad</a:t>
                      </a:r>
                    </a:p>
                    <a:p>
                      <a:r>
                        <a:rPr lang="en-GB" sz="1600" dirty="0">
                          <a:solidFill>
                            <a:srgbClr val="002060"/>
                          </a:solidFill>
                          <a:latin typeface="Century Gothic" panose="020B0502020202020204" pitchFamily="34" charset="0"/>
                        </a:rPr>
                        <a:t>un árbol</a:t>
                      </a:r>
                    </a:p>
                    <a:p>
                      <a:r>
                        <a:rPr lang="en-GB" sz="1600" dirty="0">
                          <a:solidFill>
                            <a:srgbClr val="002060"/>
                          </a:solidFill>
                          <a:latin typeface="Century Gothic" panose="020B0502020202020204" pitchFamily="34" charset="0"/>
                        </a:rPr>
                        <a:t>una </a:t>
                      </a:r>
                      <a:r>
                        <a:rPr lang="en-GB" sz="1600" dirty="0" err="1">
                          <a:solidFill>
                            <a:srgbClr val="002060"/>
                          </a:solidFill>
                          <a:latin typeface="Century Gothic" panose="020B0502020202020204" pitchFamily="34" charset="0"/>
                        </a:rPr>
                        <a:t>estrella</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 portal de </a:t>
                      </a:r>
                      <a:r>
                        <a:rPr lang="en-GB" sz="1600" dirty="0" err="1">
                          <a:solidFill>
                            <a:srgbClr val="002060"/>
                          </a:solidFill>
                          <a:latin typeface="Century Gothic" panose="020B0502020202020204" pitchFamily="34" charset="0"/>
                        </a:rPr>
                        <a:t>Belén</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 </a:t>
                      </a:r>
                      <a:r>
                        <a:rPr lang="en-GB" sz="1600" dirty="0" err="1">
                          <a:solidFill>
                            <a:srgbClr val="002060"/>
                          </a:solidFill>
                          <a:latin typeface="Century Gothic" panose="020B0502020202020204" pitchFamily="34" charset="0"/>
                        </a:rPr>
                        <a:t>niño</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una </a:t>
                      </a:r>
                      <a:r>
                        <a:rPr lang="en-GB" sz="1600" dirty="0" err="1">
                          <a:solidFill>
                            <a:srgbClr val="002060"/>
                          </a:solidFill>
                          <a:latin typeface="Century Gothic" panose="020B0502020202020204" pitchFamily="34" charset="0"/>
                        </a:rPr>
                        <a:t>flor</a:t>
                      </a:r>
                      <a:endParaRPr lang="en-GB" sz="16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25000827"/>
                  </a:ext>
                </a:extLst>
              </a:tr>
              <a:tr h="1512887">
                <a:tc>
                  <a:txBody>
                    <a:bodyPr/>
                    <a:lstStyle/>
                    <a:p>
                      <a:r>
                        <a:rPr lang="en-GB" sz="1600" b="1" dirty="0" err="1">
                          <a:solidFill>
                            <a:srgbClr val="002060"/>
                          </a:solidFill>
                          <a:latin typeface="Century Gothic" panose="020B0502020202020204" pitchFamily="34" charset="0"/>
                        </a:rPr>
                        <a:t>adjetivos</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err="1">
                          <a:solidFill>
                            <a:srgbClr val="002060"/>
                          </a:solidFill>
                          <a:latin typeface="Century Gothic" panose="020B0502020202020204" pitchFamily="34" charset="0"/>
                        </a:rPr>
                        <a:t>verde</a:t>
                      </a:r>
                      <a:endParaRPr lang="en-GB" sz="1600" dirty="0">
                        <a:solidFill>
                          <a:srgbClr val="002060"/>
                        </a:solidFill>
                        <a:latin typeface="Century Gothic" panose="020B0502020202020204" pitchFamily="34" charset="0"/>
                      </a:endParaRPr>
                    </a:p>
                    <a:p>
                      <a:r>
                        <a:rPr lang="en-GB" sz="1600" dirty="0" err="1">
                          <a:solidFill>
                            <a:srgbClr val="002060"/>
                          </a:solidFill>
                          <a:latin typeface="Century Gothic" panose="020B0502020202020204" pitchFamily="34" charset="0"/>
                        </a:rPr>
                        <a:t>azul</a:t>
                      </a:r>
                      <a:endParaRPr lang="en-GB" sz="1600" dirty="0">
                        <a:solidFill>
                          <a:srgbClr val="002060"/>
                        </a:solidFill>
                        <a:latin typeface="Century Gothic" panose="020B0502020202020204" pitchFamily="34" charset="0"/>
                      </a:endParaRPr>
                    </a:p>
                    <a:p>
                      <a:r>
                        <a:rPr lang="en-GB" sz="1600" dirty="0" err="1">
                          <a:solidFill>
                            <a:srgbClr val="002060"/>
                          </a:solidFill>
                          <a:latin typeface="Century Gothic" panose="020B0502020202020204" pitchFamily="34" charset="0"/>
                        </a:rPr>
                        <a:t>amarillo</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rPr>
                        <a:t>rojo</a:t>
                      </a:r>
                    </a:p>
                    <a:p>
                      <a:r>
                        <a:rPr lang="en-GB" sz="1600" dirty="0">
                          <a:solidFill>
                            <a:srgbClr val="002060"/>
                          </a:solidFill>
                          <a:latin typeface="Century Gothic" panose="020B0502020202020204" pitchFamily="34" charset="0"/>
                        </a:rPr>
                        <a:t>dorado</a:t>
                      </a:r>
                      <a:r>
                        <a:rPr lang="en-GB" sz="1600" b="1" dirty="0">
                          <a:solidFill>
                            <a:srgbClr val="002060"/>
                          </a:solidFill>
                          <a:latin typeface="Century Gothic" panose="020B0502020202020204" pitchFamily="34" charset="0"/>
                        </a:rPr>
                        <a:t> (golden)</a:t>
                      </a:r>
                    </a:p>
                    <a:p>
                      <a:r>
                        <a:rPr lang="en-GB" sz="1600" dirty="0" err="1">
                          <a:solidFill>
                            <a:srgbClr val="002060"/>
                          </a:solidFill>
                          <a:latin typeface="Century Gothic" panose="020B0502020202020204" pitchFamily="34" charset="0"/>
                        </a:rPr>
                        <a:t>plateado</a:t>
                      </a:r>
                      <a:r>
                        <a:rPr lang="en-GB" sz="1600" dirty="0">
                          <a:solidFill>
                            <a:srgbClr val="002060"/>
                          </a:solidFill>
                          <a:latin typeface="Century Gothic" panose="020B0502020202020204" pitchFamily="34" charset="0"/>
                        </a:rPr>
                        <a:t> </a:t>
                      </a:r>
                      <a:r>
                        <a:rPr lang="en-GB" sz="1600" b="1" dirty="0">
                          <a:solidFill>
                            <a:srgbClr val="002060"/>
                          </a:solidFill>
                          <a:latin typeface="Century Gothic" panose="020B0502020202020204" pitchFamily="34" charset="0"/>
                        </a:rPr>
                        <a:t>(silver)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72150401"/>
                  </a:ext>
                </a:extLst>
              </a:tr>
            </a:tbl>
          </a:graphicData>
        </a:graphic>
      </p:graphicFrame>
      <p:sp>
        <p:nvSpPr>
          <p:cNvPr id="39" name="TextBox 38">
            <a:extLst>
              <a:ext uri="{FF2B5EF4-FFF2-40B4-BE49-F238E27FC236}">
                <a16:creationId xmlns:a16="http://schemas.microsoft.com/office/drawing/2014/main" id="{8F69128A-50D8-4C7E-BCC1-4F89E0F34687}"/>
              </a:ext>
            </a:extLst>
          </p:cNvPr>
          <p:cNvSpPr txBox="1"/>
          <p:nvPr/>
        </p:nvSpPr>
        <p:spPr>
          <a:xfrm>
            <a:off x="235905" y="1592775"/>
            <a:ext cx="3214341"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Describe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billete</a:t>
            </a:r>
            <a:r>
              <a:rPr lang="en-GB" sz="2400" dirty="0">
                <a:solidFill>
                  <a:srgbClr val="002060"/>
                </a:solidFill>
                <a:latin typeface="Century Gothic" panose="020B0502020202020204" pitchFamily="34" charset="0"/>
              </a:rPr>
              <a:t>.</a:t>
            </a:r>
          </a:p>
        </p:txBody>
      </p:sp>
      <p:sp>
        <p:nvSpPr>
          <p:cNvPr id="33" name="Speech Bubble: Rectangle with Corners Rounded 32">
            <a:extLst>
              <a:ext uri="{FF2B5EF4-FFF2-40B4-BE49-F238E27FC236}">
                <a16:creationId xmlns:a16="http://schemas.microsoft.com/office/drawing/2014/main" id="{AE8A97E8-C86B-41D6-97B8-67DD3D6FF8DF}"/>
              </a:ext>
            </a:extLst>
          </p:cNvPr>
          <p:cNvSpPr/>
          <p:nvPr/>
        </p:nvSpPr>
        <p:spPr>
          <a:xfrm>
            <a:off x="159187" y="736744"/>
            <a:ext cx="6903864" cy="1553422"/>
          </a:xfrm>
          <a:prstGeom prst="wedgeRoundRectCallout">
            <a:avLst>
              <a:gd name="adj1" fmla="val 36676"/>
              <a:gd name="adj2" fmla="val -697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When adding extra details to your description, remember:</a:t>
            </a:r>
          </a:p>
          <a:p>
            <a:pPr marL="457200" indent="-457200" algn="ctr">
              <a:buAutoNum type="arabicParenR"/>
            </a:pPr>
            <a:r>
              <a:rPr lang="en-GB" sz="2000" b="1" dirty="0">
                <a:solidFill>
                  <a:srgbClr val="002060"/>
                </a:solidFill>
                <a:latin typeface="Century Gothic" panose="020B0502020202020204" pitchFamily="34" charset="0"/>
              </a:rPr>
              <a:t>adjectives come after nouns </a:t>
            </a:r>
            <a:r>
              <a:rPr lang="en-GB" sz="2000" dirty="0">
                <a:solidFill>
                  <a:srgbClr val="002060"/>
                </a:solidFill>
                <a:latin typeface="Century Gothic" panose="020B0502020202020204" pitchFamily="34" charset="0"/>
              </a:rPr>
              <a:t>in Spanish. </a:t>
            </a:r>
          </a:p>
          <a:p>
            <a:pPr marL="457200" indent="-457200" algn="ctr">
              <a:buAutoNum type="arabicParenR"/>
            </a:pPr>
            <a:r>
              <a:rPr lang="en-GB" sz="2000" dirty="0">
                <a:solidFill>
                  <a:srgbClr val="002060"/>
                </a:solidFill>
                <a:latin typeface="Century Gothic" panose="020B0502020202020204" pitchFamily="34" charset="0"/>
              </a:rPr>
              <a:t>adjectives </a:t>
            </a:r>
            <a:r>
              <a:rPr lang="en-GB" sz="2000" b="1" dirty="0">
                <a:solidFill>
                  <a:srgbClr val="002060"/>
                </a:solidFill>
                <a:latin typeface="Century Gothic" panose="020B0502020202020204" pitchFamily="34" charset="0"/>
              </a:rPr>
              <a:t>agree in number and gender </a:t>
            </a:r>
            <a:r>
              <a:rPr lang="en-GB" sz="2000" dirty="0">
                <a:solidFill>
                  <a:srgbClr val="002060"/>
                </a:solidFill>
                <a:latin typeface="Century Gothic" panose="020B0502020202020204" pitchFamily="34" charset="0"/>
              </a:rPr>
              <a:t>with the noun they describe </a:t>
            </a:r>
          </a:p>
        </p:txBody>
      </p:sp>
    </p:spTree>
    <p:extLst>
      <p:ext uri="{BB962C8B-B14F-4D97-AF65-F5344CB8AC3E}">
        <p14:creationId xmlns:p14="http://schemas.microsoft.com/office/powerpoint/2010/main" val="389722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832823" y="0"/>
            <a:ext cx="1359177" cy="383596"/>
          </a:xfrm>
          <a:solidFill>
            <a:schemeClr val="bg1"/>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err="1">
                <a:solidFill>
                  <a:schemeClr val="bg1"/>
                </a:solidFill>
                <a:latin typeface="Century Gothic"/>
                <a:ea typeface="Century Gothic"/>
                <a:cs typeface="Century Gothic"/>
                <a:sym typeface="Century Gothic"/>
              </a:rPr>
              <a:t>handout</a:t>
            </a:r>
            <a:endParaRPr lang="es-AR" sz="2000" b="1" i="0" u="none" strike="noStrike" cap="none" dirty="0">
              <a:solidFill>
                <a:schemeClr val="bg1"/>
              </a:solidFill>
              <a:latin typeface="Century Gothic"/>
              <a:ea typeface="Century Gothic"/>
              <a:cs typeface="Century Gothic"/>
              <a:sym typeface="Century Gothic"/>
            </a:endParaRPr>
          </a:p>
        </p:txBody>
      </p:sp>
      <p:sp>
        <p:nvSpPr>
          <p:cNvPr id="19" name="Rectangle 18">
            <a:extLst>
              <a:ext uri="{FF2B5EF4-FFF2-40B4-BE49-F238E27FC236}">
                <a16:creationId xmlns:a16="http://schemas.microsoft.com/office/drawing/2014/main" id="{D13A007C-B9AA-4445-A6F5-D4AB97436563}"/>
              </a:ext>
            </a:extLst>
          </p:cNvPr>
          <p:cNvSpPr/>
          <p:nvPr/>
        </p:nvSpPr>
        <p:spPr>
          <a:xfrm>
            <a:off x="2573178" y="4804404"/>
            <a:ext cx="2308633"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FED97C4-A5DB-4A93-86D7-8CE7B0D9980F}"/>
              </a:ext>
            </a:extLst>
          </p:cNvPr>
          <p:cNvSpPr txBox="1"/>
          <p:nvPr/>
        </p:nvSpPr>
        <p:spPr>
          <a:xfrm>
            <a:off x="517530" y="5309741"/>
            <a:ext cx="11518155" cy="1418593"/>
          </a:xfrm>
          <a:prstGeom prst="rect">
            <a:avLst/>
          </a:prstGeom>
          <a:noFill/>
        </p:spPr>
        <p:txBody>
          <a:bodyPr wrap="square" rtlCol="0">
            <a:spAutoFit/>
          </a:bodyPr>
          <a:lstStyle/>
          <a:p>
            <a:pPr>
              <a:lnSpc>
                <a:spcPct val="150000"/>
              </a:lnSpc>
            </a:pPr>
            <a:r>
              <a:rPr lang="en-GB" sz="2000" dirty="0">
                <a:solidFill>
                  <a:srgbClr val="002060"/>
                </a:solidFill>
                <a:latin typeface="Century Gothic" panose="020B0502020202020204" pitchFamily="34" charset="0"/>
              </a:rPr>
              <a:t>Mi </a:t>
            </a:r>
            <a:r>
              <a:rPr lang="en-GB" sz="2000" dirty="0" err="1">
                <a:solidFill>
                  <a:srgbClr val="002060"/>
                </a:solidFill>
                <a:latin typeface="Century Gothic" panose="020B0502020202020204" pitchFamily="34" charset="0"/>
              </a:rPr>
              <a:t>billete</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 </a:t>
            </a: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número</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y </a:t>
            </a:r>
            <a:r>
              <a:rPr lang="en-GB" sz="2000" b="1" dirty="0">
                <a:solidFill>
                  <a:srgbClr val="002060"/>
                </a:solidFill>
                <a:latin typeface="Century Gothic" panose="020B0502020202020204" pitchFamily="34" charset="0"/>
              </a:rPr>
              <a:t>________</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Mi </a:t>
            </a:r>
            <a:r>
              <a:rPr lang="en-GB" sz="2000" dirty="0" err="1">
                <a:solidFill>
                  <a:srgbClr val="002060"/>
                </a:solidFill>
                <a:latin typeface="Century Gothic" panose="020B0502020202020204" pitchFamily="34" charset="0"/>
              </a:rPr>
              <a:t>diseño</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________  __________________________________________________________________</a:t>
            </a:r>
          </a:p>
          <a:p>
            <a:pPr>
              <a:lnSpc>
                <a:spcPct val="150000"/>
              </a:lnSpc>
            </a:pPr>
            <a:r>
              <a:rPr lang="en-GB" sz="2000" b="1" dirty="0">
                <a:solidFill>
                  <a:srgbClr val="002060"/>
                </a:solidFill>
                <a:latin typeface="Century Gothic" panose="020B0502020202020204" pitchFamily="34" charset="0"/>
              </a:rPr>
              <a:t>_____________________________________________________________________________________</a:t>
            </a:r>
            <a:endParaRPr lang="en-GB" sz="2000"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8079D7AC-2D70-459D-8E1B-BA6EB4E226F0}"/>
              </a:ext>
            </a:extLst>
          </p:cNvPr>
          <p:cNvPicPr>
            <a:picLocks noChangeAspect="1"/>
          </p:cNvPicPr>
          <p:nvPr/>
        </p:nvPicPr>
        <p:blipFill>
          <a:blip r:embed="rId3"/>
          <a:stretch>
            <a:fillRect/>
          </a:stretch>
        </p:blipFill>
        <p:spPr>
          <a:xfrm>
            <a:off x="1905000" y="337032"/>
            <a:ext cx="8184416" cy="4810634"/>
          </a:xfrm>
          <a:prstGeom prst="rect">
            <a:avLst/>
          </a:prstGeom>
        </p:spPr>
      </p:pic>
    </p:spTree>
    <p:extLst>
      <p:ext uri="{BB962C8B-B14F-4D97-AF65-F5344CB8AC3E}">
        <p14:creationId xmlns:p14="http://schemas.microsoft.com/office/powerpoint/2010/main" val="537457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2411</TotalTime>
  <Words>1886</Words>
  <Application>Microsoft Office PowerPoint</Application>
  <PresentationFormat>Widescreen</PresentationFormat>
  <Paragraphs>350</Paragraphs>
  <Slides>12</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docs-Century Gothic</vt:lpstr>
      <vt:lpstr>Montserrat Medium</vt:lpstr>
      <vt:lpstr>Arial</vt:lpstr>
      <vt:lpstr>Bookshelf Symbol 7</vt:lpstr>
      <vt:lpstr>Calibri</vt:lpstr>
      <vt:lpstr>Calibri Light</vt:lpstr>
      <vt:lpstr>Century Gothic</vt:lpstr>
      <vt:lpstr>Modern Love</vt:lpstr>
      <vt:lpstr>Segoe Print</vt:lpstr>
      <vt:lpstr>Office Theme</vt:lpstr>
      <vt:lpstr>1_Office Theme</vt:lpstr>
      <vt:lpstr>español, con Quique</vt:lpstr>
      <vt:lpstr>Saying what I and others have</vt:lpstr>
      <vt:lpstr>pronunciar</vt:lpstr>
      <vt:lpstr>leer</vt:lpstr>
      <vt:lpstr>escuchar</vt:lpstr>
      <vt:lpstr>escuchar</vt:lpstr>
      <vt:lpstr>escribir</vt:lpstr>
      <vt:lpstr>escribir</vt:lpstr>
      <vt:lpstr>handout</vt:lpstr>
      <vt:lpstr>¡Feliz Navidad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17</cp:revision>
  <dcterms:created xsi:type="dcterms:W3CDTF">2021-09-24T10:38:38Z</dcterms:created>
  <dcterms:modified xsi:type="dcterms:W3CDTF">2021-11-29T00:28:06Z</dcterms:modified>
</cp:coreProperties>
</file>